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3" r:id="rId4"/>
    <p:sldId id="260" r:id="rId5"/>
    <p:sldId id="264" r:id="rId6"/>
    <p:sldId id="261" r:id="rId7"/>
    <p:sldId id="265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C4FFED-6675-4B21-8331-E8F4F73C2CC6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571C1B90-DBBF-4D87-828A-FECA329B4E87}">
      <dgm:prSet phldrT="[Testo]"/>
      <dgm:spPr/>
      <dgm:t>
        <a:bodyPr/>
        <a:lstStyle/>
        <a:p>
          <a:r>
            <a:rPr lang="it-IT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MODELLO DI DIDATTICA TRASMISSIVO</a:t>
          </a:r>
          <a:endParaRPr lang="it-IT" b="1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850672F9-7093-4636-AF21-028D0EBF444D}" type="parTrans" cxnId="{5666A18C-431F-4095-8D2B-DF9DA0EC75FA}">
      <dgm:prSet/>
      <dgm:spPr/>
      <dgm:t>
        <a:bodyPr/>
        <a:lstStyle/>
        <a:p>
          <a:endParaRPr lang="it-IT"/>
        </a:p>
      </dgm:t>
    </dgm:pt>
    <dgm:pt modelId="{4734976B-8BAA-4EF6-9F76-B6A6572E1673}" type="sibTrans" cxnId="{5666A18C-431F-4095-8D2B-DF9DA0EC75FA}">
      <dgm:prSet/>
      <dgm:spPr/>
      <dgm:t>
        <a:bodyPr/>
        <a:lstStyle/>
        <a:p>
          <a:endParaRPr lang="it-IT"/>
        </a:p>
      </dgm:t>
    </dgm:pt>
    <dgm:pt modelId="{DCA5D356-06E7-4C22-A8FE-999455C39725}">
      <dgm:prSet phldrT="[Testo]" custT="1"/>
      <dgm:spPr/>
      <dgm:t>
        <a:bodyPr lIns="180000" rIns="180000"/>
        <a:lstStyle/>
        <a:p>
          <a:pPr algn="ctr"/>
          <a:r>
            <a:rPr lang="it-IT" sz="1200" b="1" u="none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CONSEGUENZE SUL PIANO INDIVIDUALE E DI GRUPPO</a:t>
          </a:r>
        </a:p>
        <a:p>
          <a:pPr algn="ctr"/>
          <a:endParaRPr lang="it-IT" sz="1200" u="sng" dirty="0" smtClean="0"/>
        </a:p>
        <a:p>
          <a:pPr algn="ctr"/>
          <a:endParaRPr lang="it-IT" sz="1200" dirty="0" smtClean="0"/>
        </a:p>
        <a:p>
          <a:pPr algn="just"/>
          <a:r>
            <a:rPr lang="it-IT" sz="1200" dirty="0" smtClean="0"/>
            <a:t>Scarso protagonismo delle giovani generazioni</a:t>
          </a:r>
        </a:p>
        <a:p>
          <a:pPr algn="just"/>
          <a:endParaRPr lang="it-IT" sz="1200" dirty="0" smtClean="0"/>
        </a:p>
        <a:p>
          <a:pPr algn="just"/>
          <a:r>
            <a:rPr lang="it-IT" sz="1200" dirty="0" smtClean="0"/>
            <a:t>Dinamiche comunicative e relazionali che non valorizzano il confronto e l’interazione tra gli studenti </a:t>
          </a:r>
        </a:p>
        <a:p>
          <a:pPr algn="just"/>
          <a:endParaRPr lang="it-IT" sz="1200" dirty="0" smtClean="0"/>
        </a:p>
        <a:p>
          <a:pPr algn="just"/>
          <a:r>
            <a:rPr lang="it-IT" sz="1200" dirty="0" smtClean="0"/>
            <a:t>Scarsa piacevolezza dell’apprendere</a:t>
          </a:r>
          <a:endParaRPr lang="it-IT" sz="1200" dirty="0"/>
        </a:p>
      </dgm:t>
    </dgm:pt>
    <dgm:pt modelId="{A796C56F-CF4A-4898-983E-B1657562B828}" type="parTrans" cxnId="{A8B62937-C0C3-41B4-A562-8B5C1AC67C0E}">
      <dgm:prSet/>
      <dgm:spPr/>
      <dgm:t>
        <a:bodyPr/>
        <a:lstStyle/>
        <a:p>
          <a:endParaRPr lang="it-IT"/>
        </a:p>
      </dgm:t>
    </dgm:pt>
    <dgm:pt modelId="{9F3F2349-F344-4681-B1BD-4D59F5C6D834}" type="sibTrans" cxnId="{A8B62937-C0C3-41B4-A562-8B5C1AC67C0E}">
      <dgm:prSet/>
      <dgm:spPr/>
      <dgm:t>
        <a:bodyPr/>
        <a:lstStyle/>
        <a:p>
          <a:endParaRPr lang="it-IT"/>
        </a:p>
      </dgm:t>
    </dgm:pt>
    <dgm:pt modelId="{F1A58A79-45C3-4A39-A73E-2CAD6CBDF1F5}">
      <dgm:prSet phldrT="[Testo]" custT="1"/>
      <dgm:spPr/>
      <dgm:t>
        <a:bodyPr lIns="180000" rIns="180000"/>
        <a:lstStyle/>
        <a:p>
          <a:pPr algn="ctr"/>
          <a:r>
            <a:rPr lang="it-IT" sz="1200" b="1" u="none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CONSEGUENZE IN TERMINI DI MODELLO DIDATTICO</a:t>
          </a:r>
        </a:p>
        <a:p>
          <a:pPr algn="just"/>
          <a:r>
            <a:rPr lang="it-IT" sz="1200" dirty="0" smtClean="0"/>
            <a:t>Attenzione quasi esclusiva ai risultati a discapito dei processi  </a:t>
          </a:r>
          <a:r>
            <a:rPr lang="it-IT" sz="1050" dirty="0" smtClean="0"/>
            <a:t>(guardare al soggetto nel contesto e all’ambiente come ambiente di formazione)</a:t>
          </a:r>
        </a:p>
        <a:p>
          <a:pPr algn="just"/>
          <a:endParaRPr lang="it-IT" sz="1200" dirty="0" smtClean="0"/>
        </a:p>
        <a:p>
          <a:pPr algn="just"/>
          <a:r>
            <a:rPr lang="it-IT" sz="1200" dirty="0" smtClean="0"/>
            <a:t>Si trascura l’idea di cultura e di formazione  che si veicola attraverso il modo in cui si insegna </a:t>
          </a:r>
          <a:r>
            <a:rPr lang="it-IT" sz="1050" dirty="0" smtClean="0"/>
            <a:t>(conseguenze sul piano della qualità dell’io formativo che i soggetti strutturano)</a:t>
          </a:r>
        </a:p>
        <a:p>
          <a:pPr algn="just"/>
          <a:endParaRPr lang="it-IT" sz="1200" dirty="0" smtClean="0"/>
        </a:p>
        <a:p>
          <a:pPr algn="just"/>
          <a:r>
            <a:rPr lang="it-IT" sz="1200" dirty="0" smtClean="0"/>
            <a:t>Si trascura il collegamento con l’esperienza personale  e sociale dei soggetti che è alla base della loro visione del mondo</a:t>
          </a:r>
          <a:endParaRPr lang="it-IT" sz="1200" dirty="0"/>
        </a:p>
      </dgm:t>
    </dgm:pt>
    <dgm:pt modelId="{02DE4526-DF94-4595-9DB4-8FAA4D156855}" type="parTrans" cxnId="{F5BD8984-631E-44DA-8981-37D6225C615D}">
      <dgm:prSet/>
      <dgm:spPr/>
      <dgm:t>
        <a:bodyPr/>
        <a:lstStyle/>
        <a:p>
          <a:endParaRPr lang="it-IT"/>
        </a:p>
      </dgm:t>
    </dgm:pt>
    <dgm:pt modelId="{C22ED9A4-126E-4D1C-A534-7B0B595DDC10}" type="sibTrans" cxnId="{F5BD8984-631E-44DA-8981-37D6225C615D}">
      <dgm:prSet/>
      <dgm:spPr/>
      <dgm:t>
        <a:bodyPr/>
        <a:lstStyle/>
        <a:p>
          <a:endParaRPr lang="it-IT"/>
        </a:p>
      </dgm:t>
    </dgm:pt>
    <dgm:pt modelId="{CB492838-A4C2-4D23-B839-27C8DE943F4F}" type="pres">
      <dgm:prSet presAssocID="{51C4FFED-6675-4B21-8331-E8F4F73C2CC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8BF8D44-2646-48CA-99EC-4A05040D636B}" type="pres">
      <dgm:prSet presAssocID="{571C1B90-DBBF-4D87-828A-FECA329B4E87}" presName="hierRoot1" presStyleCnt="0">
        <dgm:presLayoutVars>
          <dgm:hierBranch val="init"/>
        </dgm:presLayoutVars>
      </dgm:prSet>
      <dgm:spPr/>
    </dgm:pt>
    <dgm:pt modelId="{3362061A-0130-4CDA-A9A8-8C51DBF42A40}" type="pres">
      <dgm:prSet presAssocID="{571C1B90-DBBF-4D87-828A-FECA329B4E87}" presName="rootComposite1" presStyleCnt="0"/>
      <dgm:spPr/>
    </dgm:pt>
    <dgm:pt modelId="{59445D1C-B79F-47D3-9A3E-E0B70A2052D6}" type="pres">
      <dgm:prSet presAssocID="{571C1B90-DBBF-4D87-828A-FECA329B4E87}" presName="rootText1" presStyleLbl="node0" presStyleIdx="0" presStyleCnt="1" custScaleY="4449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7CAE7CA-2A2F-49BA-BED7-32964780DC89}" type="pres">
      <dgm:prSet presAssocID="{571C1B90-DBBF-4D87-828A-FECA329B4E87}" presName="rootConnector1" presStyleLbl="node1" presStyleIdx="0" presStyleCnt="0"/>
      <dgm:spPr/>
    </dgm:pt>
    <dgm:pt modelId="{6DF2F7BA-25D7-4E4F-A5A9-70C4E66FFD61}" type="pres">
      <dgm:prSet presAssocID="{571C1B90-DBBF-4D87-828A-FECA329B4E87}" presName="hierChild2" presStyleCnt="0"/>
      <dgm:spPr/>
    </dgm:pt>
    <dgm:pt modelId="{E50AC0CB-0AF4-49AA-8407-58AEA6836DF9}" type="pres">
      <dgm:prSet presAssocID="{A796C56F-CF4A-4898-983E-B1657562B828}" presName="Name37" presStyleLbl="parChTrans1D2" presStyleIdx="0" presStyleCnt="2"/>
      <dgm:spPr/>
    </dgm:pt>
    <dgm:pt modelId="{4346B6CE-C64A-4021-B3E8-A7E6CBA34E03}" type="pres">
      <dgm:prSet presAssocID="{DCA5D356-06E7-4C22-A8FE-999455C39725}" presName="hierRoot2" presStyleCnt="0">
        <dgm:presLayoutVars>
          <dgm:hierBranch val="init"/>
        </dgm:presLayoutVars>
      </dgm:prSet>
      <dgm:spPr/>
    </dgm:pt>
    <dgm:pt modelId="{418B9754-C37C-45BC-AF91-F0084B3DEDA7}" type="pres">
      <dgm:prSet presAssocID="{DCA5D356-06E7-4C22-A8FE-999455C39725}" presName="rootComposite" presStyleCnt="0"/>
      <dgm:spPr/>
    </dgm:pt>
    <dgm:pt modelId="{C46C7BD7-B04D-4402-A06F-5E11D659F843}" type="pres">
      <dgm:prSet presAssocID="{DCA5D356-06E7-4C22-A8FE-999455C39725}" presName="rootText" presStyleLbl="node2" presStyleIdx="0" presStyleCnt="2" custScaleX="112673" custScaleY="25197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6114EC7-62EF-4EA4-8B8D-EB643EFA6C86}" type="pres">
      <dgm:prSet presAssocID="{DCA5D356-06E7-4C22-A8FE-999455C39725}" presName="rootConnector" presStyleLbl="node2" presStyleIdx="0" presStyleCnt="2"/>
      <dgm:spPr/>
      <dgm:t>
        <a:bodyPr/>
        <a:lstStyle/>
        <a:p>
          <a:endParaRPr lang="it-IT"/>
        </a:p>
      </dgm:t>
    </dgm:pt>
    <dgm:pt modelId="{0708B44A-364A-444D-A8E3-EA71B79B466F}" type="pres">
      <dgm:prSet presAssocID="{DCA5D356-06E7-4C22-A8FE-999455C39725}" presName="hierChild4" presStyleCnt="0"/>
      <dgm:spPr/>
    </dgm:pt>
    <dgm:pt modelId="{D9B5676B-742D-46E6-B8E7-FDDBEAF4E5D8}" type="pres">
      <dgm:prSet presAssocID="{DCA5D356-06E7-4C22-A8FE-999455C39725}" presName="hierChild5" presStyleCnt="0"/>
      <dgm:spPr/>
    </dgm:pt>
    <dgm:pt modelId="{8297CC0F-9DA3-4B81-BCDB-5173C9D3DBE9}" type="pres">
      <dgm:prSet presAssocID="{02DE4526-DF94-4595-9DB4-8FAA4D156855}" presName="Name37" presStyleLbl="parChTrans1D2" presStyleIdx="1" presStyleCnt="2"/>
      <dgm:spPr/>
    </dgm:pt>
    <dgm:pt modelId="{CE548E4F-982A-487C-B3A4-2F3135F0DF94}" type="pres">
      <dgm:prSet presAssocID="{F1A58A79-45C3-4A39-A73E-2CAD6CBDF1F5}" presName="hierRoot2" presStyleCnt="0">
        <dgm:presLayoutVars>
          <dgm:hierBranch val="init"/>
        </dgm:presLayoutVars>
      </dgm:prSet>
      <dgm:spPr/>
    </dgm:pt>
    <dgm:pt modelId="{C7361545-7A40-4EFC-A753-5D2D27E2056C}" type="pres">
      <dgm:prSet presAssocID="{F1A58A79-45C3-4A39-A73E-2CAD6CBDF1F5}" presName="rootComposite" presStyleCnt="0"/>
      <dgm:spPr/>
    </dgm:pt>
    <dgm:pt modelId="{9CDC2539-7868-41B2-95A2-7540831F5DC1}" type="pres">
      <dgm:prSet presAssocID="{F1A58A79-45C3-4A39-A73E-2CAD6CBDF1F5}" presName="rootText" presStyleLbl="node2" presStyleIdx="1" presStyleCnt="2" custScaleX="131151" custScaleY="25359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43E753B-64CB-43DC-9BEF-6984227577B2}" type="pres">
      <dgm:prSet presAssocID="{F1A58A79-45C3-4A39-A73E-2CAD6CBDF1F5}" presName="rootConnector" presStyleLbl="node2" presStyleIdx="1" presStyleCnt="2"/>
      <dgm:spPr/>
      <dgm:t>
        <a:bodyPr/>
        <a:lstStyle/>
        <a:p>
          <a:endParaRPr lang="it-IT"/>
        </a:p>
      </dgm:t>
    </dgm:pt>
    <dgm:pt modelId="{88F45FD3-2D02-4673-84AC-86C60A8B5D46}" type="pres">
      <dgm:prSet presAssocID="{F1A58A79-45C3-4A39-A73E-2CAD6CBDF1F5}" presName="hierChild4" presStyleCnt="0"/>
      <dgm:spPr/>
    </dgm:pt>
    <dgm:pt modelId="{80AC31A6-D1CB-40E5-84DA-18B19343F614}" type="pres">
      <dgm:prSet presAssocID="{F1A58A79-45C3-4A39-A73E-2CAD6CBDF1F5}" presName="hierChild5" presStyleCnt="0"/>
      <dgm:spPr/>
    </dgm:pt>
    <dgm:pt modelId="{CB561474-8443-459D-AC23-599355FD414D}" type="pres">
      <dgm:prSet presAssocID="{571C1B90-DBBF-4D87-828A-FECA329B4E87}" presName="hierChild3" presStyleCnt="0"/>
      <dgm:spPr/>
    </dgm:pt>
  </dgm:ptLst>
  <dgm:cxnLst>
    <dgm:cxn modelId="{A8B62937-C0C3-41B4-A562-8B5C1AC67C0E}" srcId="{571C1B90-DBBF-4D87-828A-FECA329B4E87}" destId="{DCA5D356-06E7-4C22-A8FE-999455C39725}" srcOrd="0" destOrd="0" parTransId="{A796C56F-CF4A-4898-983E-B1657562B828}" sibTransId="{9F3F2349-F344-4681-B1BD-4D59F5C6D834}"/>
    <dgm:cxn modelId="{CDB84461-F5E8-4D7A-B56F-42008EC6F8FD}" type="presOf" srcId="{F1A58A79-45C3-4A39-A73E-2CAD6CBDF1F5}" destId="{9CDC2539-7868-41B2-95A2-7540831F5DC1}" srcOrd="0" destOrd="0" presId="urn:microsoft.com/office/officeart/2005/8/layout/orgChart1"/>
    <dgm:cxn modelId="{5955944A-F9A6-4C31-9278-2881730C5F55}" type="presOf" srcId="{02DE4526-DF94-4595-9DB4-8FAA4D156855}" destId="{8297CC0F-9DA3-4B81-BCDB-5173C9D3DBE9}" srcOrd="0" destOrd="0" presId="urn:microsoft.com/office/officeart/2005/8/layout/orgChart1"/>
    <dgm:cxn modelId="{5666A18C-431F-4095-8D2B-DF9DA0EC75FA}" srcId="{51C4FFED-6675-4B21-8331-E8F4F73C2CC6}" destId="{571C1B90-DBBF-4D87-828A-FECA329B4E87}" srcOrd="0" destOrd="0" parTransId="{850672F9-7093-4636-AF21-028D0EBF444D}" sibTransId="{4734976B-8BAA-4EF6-9F76-B6A6572E1673}"/>
    <dgm:cxn modelId="{04C88C09-BCF0-4ABC-B8DC-05726966B6CD}" type="presOf" srcId="{DCA5D356-06E7-4C22-A8FE-999455C39725}" destId="{C46C7BD7-B04D-4402-A06F-5E11D659F843}" srcOrd="0" destOrd="0" presId="urn:microsoft.com/office/officeart/2005/8/layout/orgChart1"/>
    <dgm:cxn modelId="{F5BD8984-631E-44DA-8981-37D6225C615D}" srcId="{571C1B90-DBBF-4D87-828A-FECA329B4E87}" destId="{F1A58A79-45C3-4A39-A73E-2CAD6CBDF1F5}" srcOrd="1" destOrd="0" parTransId="{02DE4526-DF94-4595-9DB4-8FAA4D156855}" sibTransId="{C22ED9A4-126E-4D1C-A534-7B0B595DDC10}"/>
    <dgm:cxn modelId="{4EAE674E-2300-4380-BA4E-A899002ADBD3}" type="presOf" srcId="{51C4FFED-6675-4B21-8331-E8F4F73C2CC6}" destId="{CB492838-A4C2-4D23-B839-27C8DE943F4F}" srcOrd="0" destOrd="0" presId="urn:microsoft.com/office/officeart/2005/8/layout/orgChart1"/>
    <dgm:cxn modelId="{6EC6B389-BBAC-4DF8-BB1D-0AB215DB15D4}" type="presOf" srcId="{F1A58A79-45C3-4A39-A73E-2CAD6CBDF1F5}" destId="{343E753B-64CB-43DC-9BEF-6984227577B2}" srcOrd="1" destOrd="0" presId="urn:microsoft.com/office/officeart/2005/8/layout/orgChart1"/>
    <dgm:cxn modelId="{40F3AF0D-7784-4105-BAA8-D37CD25FB0A5}" type="presOf" srcId="{DCA5D356-06E7-4C22-A8FE-999455C39725}" destId="{A6114EC7-62EF-4EA4-8B8D-EB643EFA6C86}" srcOrd="1" destOrd="0" presId="urn:microsoft.com/office/officeart/2005/8/layout/orgChart1"/>
    <dgm:cxn modelId="{9E3F50B4-39B7-43BA-8F71-F069DE06D83D}" type="presOf" srcId="{571C1B90-DBBF-4D87-828A-FECA329B4E87}" destId="{67CAE7CA-2A2F-49BA-BED7-32964780DC89}" srcOrd="1" destOrd="0" presId="urn:microsoft.com/office/officeart/2005/8/layout/orgChart1"/>
    <dgm:cxn modelId="{12B64B50-4528-4D53-B109-6E4FF0BD35FB}" type="presOf" srcId="{A796C56F-CF4A-4898-983E-B1657562B828}" destId="{E50AC0CB-0AF4-49AA-8407-58AEA6836DF9}" srcOrd="0" destOrd="0" presId="urn:microsoft.com/office/officeart/2005/8/layout/orgChart1"/>
    <dgm:cxn modelId="{E747413B-DE70-4C25-9F7D-178E31344CFA}" type="presOf" srcId="{571C1B90-DBBF-4D87-828A-FECA329B4E87}" destId="{59445D1C-B79F-47D3-9A3E-E0B70A2052D6}" srcOrd="0" destOrd="0" presId="urn:microsoft.com/office/officeart/2005/8/layout/orgChart1"/>
    <dgm:cxn modelId="{DC13F01D-75EF-432C-ABA5-A7CFEF701824}" type="presParOf" srcId="{CB492838-A4C2-4D23-B839-27C8DE943F4F}" destId="{C8BF8D44-2646-48CA-99EC-4A05040D636B}" srcOrd="0" destOrd="0" presId="urn:microsoft.com/office/officeart/2005/8/layout/orgChart1"/>
    <dgm:cxn modelId="{4CF9F612-D47E-4BEE-8CC1-E7F1B1ABCF89}" type="presParOf" srcId="{C8BF8D44-2646-48CA-99EC-4A05040D636B}" destId="{3362061A-0130-4CDA-A9A8-8C51DBF42A40}" srcOrd="0" destOrd="0" presId="urn:microsoft.com/office/officeart/2005/8/layout/orgChart1"/>
    <dgm:cxn modelId="{ADEB200F-7FDE-4ADB-9E23-F3A842C33B3C}" type="presParOf" srcId="{3362061A-0130-4CDA-A9A8-8C51DBF42A40}" destId="{59445D1C-B79F-47D3-9A3E-E0B70A2052D6}" srcOrd="0" destOrd="0" presId="urn:microsoft.com/office/officeart/2005/8/layout/orgChart1"/>
    <dgm:cxn modelId="{6C19C53A-D25B-46B2-AEB8-4F685127658C}" type="presParOf" srcId="{3362061A-0130-4CDA-A9A8-8C51DBF42A40}" destId="{67CAE7CA-2A2F-49BA-BED7-32964780DC89}" srcOrd="1" destOrd="0" presId="urn:microsoft.com/office/officeart/2005/8/layout/orgChart1"/>
    <dgm:cxn modelId="{404F0BB0-AC71-45D7-BD09-24DD22CCE76B}" type="presParOf" srcId="{C8BF8D44-2646-48CA-99EC-4A05040D636B}" destId="{6DF2F7BA-25D7-4E4F-A5A9-70C4E66FFD61}" srcOrd="1" destOrd="0" presId="urn:microsoft.com/office/officeart/2005/8/layout/orgChart1"/>
    <dgm:cxn modelId="{A215CD77-8679-44BA-BF76-94CCA2AD94DA}" type="presParOf" srcId="{6DF2F7BA-25D7-4E4F-A5A9-70C4E66FFD61}" destId="{E50AC0CB-0AF4-49AA-8407-58AEA6836DF9}" srcOrd="0" destOrd="0" presId="urn:microsoft.com/office/officeart/2005/8/layout/orgChart1"/>
    <dgm:cxn modelId="{95BAA4F1-07E7-4884-95BC-30B48F284DB2}" type="presParOf" srcId="{6DF2F7BA-25D7-4E4F-A5A9-70C4E66FFD61}" destId="{4346B6CE-C64A-4021-B3E8-A7E6CBA34E03}" srcOrd="1" destOrd="0" presId="urn:microsoft.com/office/officeart/2005/8/layout/orgChart1"/>
    <dgm:cxn modelId="{817761AA-9CD2-446A-88DA-C1513F3B8854}" type="presParOf" srcId="{4346B6CE-C64A-4021-B3E8-A7E6CBA34E03}" destId="{418B9754-C37C-45BC-AF91-F0084B3DEDA7}" srcOrd="0" destOrd="0" presId="urn:microsoft.com/office/officeart/2005/8/layout/orgChart1"/>
    <dgm:cxn modelId="{6A3FF32F-62B4-41F7-8BD0-C900ED5A986F}" type="presParOf" srcId="{418B9754-C37C-45BC-AF91-F0084B3DEDA7}" destId="{C46C7BD7-B04D-4402-A06F-5E11D659F843}" srcOrd="0" destOrd="0" presId="urn:microsoft.com/office/officeart/2005/8/layout/orgChart1"/>
    <dgm:cxn modelId="{04AFBE26-A913-4E1F-BA14-3F9F51812617}" type="presParOf" srcId="{418B9754-C37C-45BC-AF91-F0084B3DEDA7}" destId="{A6114EC7-62EF-4EA4-8B8D-EB643EFA6C86}" srcOrd="1" destOrd="0" presId="urn:microsoft.com/office/officeart/2005/8/layout/orgChart1"/>
    <dgm:cxn modelId="{1B15C3BA-F704-480A-B42A-F0C0D08C4F22}" type="presParOf" srcId="{4346B6CE-C64A-4021-B3E8-A7E6CBA34E03}" destId="{0708B44A-364A-444D-A8E3-EA71B79B466F}" srcOrd="1" destOrd="0" presId="urn:microsoft.com/office/officeart/2005/8/layout/orgChart1"/>
    <dgm:cxn modelId="{3F1949BD-7BCA-4521-AE5F-73FD52650271}" type="presParOf" srcId="{4346B6CE-C64A-4021-B3E8-A7E6CBA34E03}" destId="{D9B5676B-742D-46E6-B8E7-FDDBEAF4E5D8}" srcOrd="2" destOrd="0" presId="urn:microsoft.com/office/officeart/2005/8/layout/orgChart1"/>
    <dgm:cxn modelId="{9CB03A90-677C-47ED-B6CB-056A7BF81343}" type="presParOf" srcId="{6DF2F7BA-25D7-4E4F-A5A9-70C4E66FFD61}" destId="{8297CC0F-9DA3-4B81-BCDB-5173C9D3DBE9}" srcOrd="2" destOrd="0" presId="urn:microsoft.com/office/officeart/2005/8/layout/orgChart1"/>
    <dgm:cxn modelId="{0D445622-92AB-49B8-BB2E-51A1920C741B}" type="presParOf" srcId="{6DF2F7BA-25D7-4E4F-A5A9-70C4E66FFD61}" destId="{CE548E4F-982A-487C-B3A4-2F3135F0DF94}" srcOrd="3" destOrd="0" presId="urn:microsoft.com/office/officeart/2005/8/layout/orgChart1"/>
    <dgm:cxn modelId="{CE9F03C9-C4B1-45DF-B9A2-1C68B20D773E}" type="presParOf" srcId="{CE548E4F-982A-487C-B3A4-2F3135F0DF94}" destId="{C7361545-7A40-4EFC-A753-5D2D27E2056C}" srcOrd="0" destOrd="0" presId="urn:microsoft.com/office/officeart/2005/8/layout/orgChart1"/>
    <dgm:cxn modelId="{181227B1-E710-4E85-83F9-8F32F83F74E0}" type="presParOf" srcId="{C7361545-7A40-4EFC-A753-5D2D27E2056C}" destId="{9CDC2539-7868-41B2-95A2-7540831F5DC1}" srcOrd="0" destOrd="0" presId="urn:microsoft.com/office/officeart/2005/8/layout/orgChart1"/>
    <dgm:cxn modelId="{5B2FE133-F619-4044-90B1-DF915C5E901B}" type="presParOf" srcId="{C7361545-7A40-4EFC-A753-5D2D27E2056C}" destId="{343E753B-64CB-43DC-9BEF-6984227577B2}" srcOrd="1" destOrd="0" presId="urn:microsoft.com/office/officeart/2005/8/layout/orgChart1"/>
    <dgm:cxn modelId="{6E16C07C-A8ED-4899-8369-F44CB95D966F}" type="presParOf" srcId="{CE548E4F-982A-487C-B3A4-2F3135F0DF94}" destId="{88F45FD3-2D02-4673-84AC-86C60A8B5D46}" srcOrd="1" destOrd="0" presId="urn:microsoft.com/office/officeart/2005/8/layout/orgChart1"/>
    <dgm:cxn modelId="{E910F2D0-17BF-4900-B130-052DB133148A}" type="presParOf" srcId="{CE548E4F-982A-487C-B3A4-2F3135F0DF94}" destId="{80AC31A6-D1CB-40E5-84DA-18B19343F614}" srcOrd="2" destOrd="0" presId="urn:microsoft.com/office/officeart/2005/8/layout/orgChart1"/>
    <dgm:cxn modelId="{492500CB-8B1A-4997-BA15-15F4AD800DC8}" type="presParOf" srcId="{C8BF8D44-2646-48CA-99EC-4A05040D636B}" destId="{CB561474-8443-459D-AC23-599355FD414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EA04C07-7369-439C-9BF1-B4624CB2ED40}" type="doc">
      <dgm:prSet loTypeId="urn:microsoft.com/office/officeart/2009/3/layout/RandomtoResultProcess" loCatId="process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099D4A0D-DF3A-44B0-8C52-35E0E7F6A751}">
      <dgm:prSet phldrT="[Testo]"/>
      <dgm:spPr/>
      <dgm:t>
        <a:bodyPr/>
        <a:lstStyle/>
        <a:p>
          <a:r>
            <a:rPr lang="it-IT" dirty="0" smtClean="0"/>
            <a:t>Ruolo dei contesti d’istruzione nell’influenzare il modo in cui il soggetto si formerà per tutta la vita</a:t>
          </a:r>
          <a:endParaRPr lang="it-IT" dirty="0"/>
        </a:p>
      </dgm:t>
    </dgm:pt>
    <dgm:pt modelId="{4B4016FD-8DCD-41DE-98C5-C9B781E7A410}" type="parTrans" cxnId="{9107D203-9D70-4378-8219-A46296E537C3}">
      <dgm:prSet/>
      <dgm:spPr/>
      <dgm:t>
        <a:bodyPr/>
        <a:lstStyle/>
        <a:p>
          <a:endParaRPr lang="it-IT"/>
        </a:p>
      </dgm:t>
    </dgm:pt>
    <dgm:pt modelId="{FDE22F91-D3A2-471A-BD1A-4B26ABB4DE69}" type="sibTrans" cxnId="{9107D203-9D70-4378-8219-A46296E537C3}">
      <dgm:prSet/>
      <dgm:spPr/>
      <dgm:t>
        <a:bodyPr/>
        <a:lstStyle/>
        <a:p>
          <a:endParaRPr lang="it-IT"/>
        </a:p>
      </dgm:t>
    </dgm:pt>
    <dgm:pt modelId="{724D3492-2160-4326-9D57-692DD0E8D1DF}">
      <dgm:prSet phldrT="[Testo]" custT="1"/>
      <dgm:spPr/>
      <dgm:t>
        <a:bodyPr/>
        <a:lstStyle/>
        <a:p>
          <a:r>
            <a:rPr lang="it-IT" sz="1600" dirty="0" smtClean="0"/>
            <a:t>IDENTITÀ</a:t>
          </a:r>
          <a:endParaRPr lang="it-IT" sz="1600" dirty="0"/>
        </a:p>
      </dgm:t>
    </dgm:pt>
    <dgm:pt modelId="{1194613C-FB74-4A3E-9629-D6DB3B496766}" type="parTrans" cxnId="{5D008196-E68E-4827-98BD-3F34B40D8D90}">
      <dgm:prSet/>
      <dgm:spPr/>
      <dgm:t>
        <a:bodyPr/>
        <a:lstStyle/>
        <a:p>
          <a:endParaRPr lang="it-IT"/>
        </a:p>
      </dgm:t>
    </dgm:pt>
    <dgm:pt modelId="{4F67F542-94F2-49F7-9299-402705412C3E}" type="sibTrans" cxnId="{5D008196-E68E-4827-98BD-3F34B40D8D90}">
      <dgm:prSet/>
      <dgm:spPr/>
      <dgm:t>
        <a:bodyPr/>
        <a:lstStyle/>
        <a:p>
          <a:endParaRPr lang="it-IT"/>
        </a:p>
      </dgm:t>
    </dgm:pt>
    <dgm:pt modelId="{F399B574-D4FB-40CD-9CBF-F2412BA23E2E}" type="pres">
      <dgm:prSet presAssocID="{5EA04C07-7369-439C-9BF1-B4624CB2ED40}" presName="Name0" presStyleCnt="0">
        <dgm:presLayoutVars>
          <dgm:dir/>
          <dgm:animOne val="branch"/>
          <dgm:animLvl val="lvl"/>
        </dgm:presLayoutVars>
      </dgm:prSet>
      <dgm:spPr/>
    </dgm:pt>
    <dgm:pt modelId="{AB34181F-25F8-4E8B-8587-DDC84811C498}" type="pres">
      <dgm:prSet presAssocID="{099D4A0D-DF3A-44B0-8C52-35E0E7F6A751}" presName="chaos" presStyleCnt="0"/>
      <dgm:spPr/>
    </dgm:pt>
    <dgm:pt modelId="{BE1A819D-EC79-4A3B-B478-E6C1BC72DD19}" type="pres">
      <dgm:prSet presAssocID="{099D4A0D-DF3A-44B0-8C52-35E0E7F6A751}" presName="parTx1" presStyleLbl="revTx" presStyleIdx="0" presStyleCnt="1"/>
      <dgm:spPr/>
      <dgm:t>
        <a:bodyPr/>
        <a:lstStyle/>
        <a:p>
          <a:endParaRPr lang="it-IT"/>
        </a:p>
      </dgm:t>
    </dgm:pt>
    <dgm:pt modelId="{EEBA31A6-5472-4DF3-B407-0682023DA365}" type="pres">
      <dgm:prSet presAssocID="{099D4A0D-DF3A-44B0-8C52-35E0E7F6A751}" presName="c1" presStyleLbl="node1" presStyleIdx="0" presStyleCnt="19"/>
      <dgm:spPr/>
    </dgm:pt>
    <dgm:pt modelId="{16C07F53-F387-4A18-BE4A-E6496AE787E4}" type="pres">
      <dgm:prSet presAssocID="{099D4A0D-DF3A-44B0-8C52-35E0E7F6A751}" presName="c2" presStyleLbl="node1" presStyleIdx="1" presStyleCnt="19"/>
      <dgm:spPr/>
    </dgm:pt>
    <dgm:pt modelId="{D2742B62-0D2D-4F76-8C35-DC236D1C1597}" type="pres">
      <dgm:prSet presAssocID="{099D4A0D-DF3A-44B0-8C52-35E0E7F6A751}" presName="c3" presStyleLbl="node1" presStyleIdx="2" presStyleCnt="19"/>
      <dgm:spPr/>
    </dgm:pt>
    <dgm:pt modelId="{7BA9CE3E-4613-4E3D-8A24-E4BE51CF3CA0}" type="pres">
      <dgm:prSet presAssocID="{099D4A0D-DF3A-44B0-8C52-35E0E7F6A751}" presName="c4" presStyleLbl="node1" presStyleIdx="3" presStyleCnt="19"/>
      <dgm:spPr/>
    </dgm:pt>
    <dgm:pt modelId="{AA5D314D-AC57-4C61-988C-47D74ECBAD97}" type="pres">
      <dgm:prSet presAssocID="{099D4A0D-DF3A-44B0-8C52-35E0E7F6A751}" presName="c5" presStyleLbl="node1" presStyleIdx="4" presStyleCnt="19"/>
      <dgm:spPr/>
    </dgm:pt>
    <dgm:pt modelId="{38881A36-F6A5-4E68-BF43-520D7F3921CF}" type="pres">
      <dgm:prSet presAssocID="{099D4A0D-DF3A-44B0-8C52-35E0E7F6A751}" presName="c6" presStyleLbl="node1" presStyleIdx="5" presStyleCnt="19"/>
      <dgm:spPr/>
    </dgm:pt>
    <dgm:pt modelId="{D51C7454-039E-41F9-A0FB-ADA1120BD7CC}" type="pres">
      <dgm:prSet presAssocID="{099D4A0D-DF3A-44B0-8C52-35E0E7F6A751}" presName="c7" presStyleLbl="node1" presStyleIdx="6" presStyleCnt="19"/>
      <dgm:spPr/>
    </dgm:pt>
    <dgm:pt modelId="{A5426D4C-B0B4-4AD8-9411-1682CF039CCA}" type="pres">
      <dgm:prSet presAssocID="{099D4A0D-DF3A-44B0-8C52-35E0E7F6A751}" presName="c8" presStyleLbl="node1" presStyleIdx="7" presStyleCnt="19"/>
      <dgm:spPr/>
    </dgm:pt>
    <dgm:pt modelId="{6ABC66F6-E501-47CD-BC90-91731830E8AD}" type="pres">
      <dgm:prSet presAssocID="{099D4A0D-DF3A-44B0-8C52-35E0E7F6A751}" presName="c9" presStyleLbl="node1" presStyleIdx="8" presStyleCnt="19"/>
      <dgm:spPr/>
    </dgm:pt>
    <dgm:pt modelId="{7B4BC408-4171-47A0-B4E6-7B7A87468881}" type="pres">
      <dgm:prSet presAssocID="{099D4A0D-DF3A-44B0-8C52-35E0E7F6A751}" presName="c10" presStyleLbl="node1" presStyleIdx="9" presStyleCnt="19"/>
      <dgm:spPr/>
    </dgm:pt>
    <dgm:pt modelId="{4240C703-2213-4036-AD04-FC93F16576A7}" type="pres">
      <dgm:prSet presAssocID="{099D4A0D-DF3A-44B0-8C52-35E0E7F6A751}" presName="c11" presStyleLbl="node1" presStyleIdx="10" presStyleCnt="19"/>
      <dgm:spPr/>
    </dgm:pt>
    <dgm:pt modelId="{CC03E10F-3076-47F5-AFD1-45B7489EFD8B}" type="pres">
      <dgm:prSet presAssocID="{099D4A0D-DF3A-44B0-8C52-35E0E7F6A751}" presName="c12" presStyleLbl="node1" presStyleIdx="11" presStyleCnt="19"/>
      <dgm:spPr/>
    </dgm:pt>
    <dgm:pt modelId="{6D0FD4A1-F765-42BC-8FB1-3333CD73A16A}" type="pres">
      <dgm:prSet presAssocID="{099D4A0D-DF3A-44B0-8C52-35E0E7F6A751}" presName="c13" presStyleLbl="node1" presStyleIdx="12" presStyleCnt="19"/>
      <dgm:spPr/>
    </dgm:pt>
    <dgm:pt modelId="{5ECACD75-E894-41E6-878E-BB354896CDFB}" type="pres">
      <dgm:prSet presAssocID="{099D4A0D-DF3A-44B0-8C52-35E0E7F6A751}" presName="c14" presStyleLbl="node1" presStyleIdx="13" presStyleCnt="19"/>
      <dgm:spPr/>
    </dgm:pt>
    <dgm:pt modelId="{A806AB62-252E-469F-993F-AD37BDE9EA98}" type="pres">
      <dgm:prSet presAssocID="{099D4A0D-DF3A-44B0-8C52-35E0E7F6A751}" presName="c15" presStyleLbl="node1" presStyleIdx="14" presStyleCnt="19"/>
      <dgm:spPr/>
    </dgm:pt>
    <dgm:pt modelId="{EFAB1598-9DEB-4060-806F-2547A74FB441}" type="pres">
      <dgm:prSet presAssocID="{099D4A0D-DF3A-44B0-8C52-35E0E7F6A751}" presName="c16" presStyleLbl="node1" presStyleIdx="15" presStyleCnt="19"/>
      <dgm:spPr/>
    </dgm:pt>
    <dgm:pt modelId="{E03A9EDC-6E5F-4396-8238-8B87CE28BF0B}" type="pres">
      <dgm:prSet presAssocID="{099D4A0D-DF3A-44B0-8C52-35E0E7F6A751}" presName="c17" presStyleLbl="node1" presStyleIdx="16" presStyleCnt="19"/>
      <dgm:spPr/>
    </dgm:pt>
    <dgm:pt modelId="{7655A927-4A7C-4837-8257-3A2EAE4D8D7C}" type="pres">
      <dgm:prSet presAssocID="{099D4A0D-DF3A-44B0-8C52-35E0E7F6A751}" presName="c18" presStyleLbl="node1" presStyleIdx="17" presStyleCnt="19"/>
      <dgm:spPr/>
    </dgm:pt>
    <dgm:pt modelId="{3F481E01-1FC1-4A6D-BE02-E595E0AE5A31}" type="pres">
      <dgm:prSet presAssocID="{FDE22F91-D3A2-471A-BD1A-4B26ABB4DE69}" presName="chevronComposite1" presStyleCnt="0"/>
      <dgm:spPr/>
    </dgm:pt>
    <dgm:pt modelId="{0F9DAF83-DAAD-4D35-A7F4-CB7EAC46B230}" type="pres">
      <dgm:prSet presAssocID="{FDE22F91-D3A2-471A-BD1A-4B26ABB4DE69}" presName="chevron1" presStyleLbl="sibTrans2D1" presStyleIdx="0" presStyleCnt="2"/>
      <dgm:spPr/>
    </dgm:pt>
    <dgm:pt modelId="{0B820115-DDC7-41B9-B911-BB0E43C3AE5B}" type="pres">
      <dgm:prSet presAssocID="{FDE22F91-D3A2-471A-BD1A-4B26ABB4DE69}" presName="spChevron1" presStyleCnt="0"/>
      <dgm:spPr/>
    </dgm:pt>
    <dgm:pt modelId="{D08CE0FD-D049-4844-8E35-960E81585A79}" type="pres">
      <dgm:prSet presAssocID="{FDE22F91-D3A2-471A-BD1A-4B26ABB4DE69}" presName="overlap" presStyleCnt="0"/>
      <dgm:spPr/>
    </dgm:pt>
    <dgm:pt modelId="{C99105BD-8036-41EE-A023-8A3D96660568}" type="pres">
      <dgm:prSet presAssocID="{FDE22F91-D3A2-471A-BD1A-4B26ABB4DE69}" presName="chevronComposite2" presStyleCnt="0"/>
      <dgm:spPr/>
    </dgm:pt>
    <dgm:pt modelId="{6978330F-D1F7-48F2-B98C-2A00FC0BCA53}" type="pres">
      <dgm:prSet presAssocID="{FDE22F91-D3A2-471A-BD1A-4B26ABB4DE69}" presName="chevron2" presStyleLbl="sibTrans2D1" presStyleIdx="1" presStyleCnt="2"/>
      <dgm:spPr/>
    </dgm:pt>
    <dgm:pt modelId="{EE8BC8D3-4CD6-43E7-AA2F-8E0083469B89}" type="pres">
      <dgm:prSet presAssocID="{FDE22F91-D3A2-471A-BD1A-4B26ABB4DE69}" presName="spChevron2" presStyleCnt="0"/>
      <dgm:spPr/>
    </dgm:pt>
    <dgm:pt modelId="{85120F79-BC15-40E0-B857-D3899D3DD2C5}" type="pres">
      <dgm:prSet presAssocID="{724D3492-2160-4326-9D57-692DD0E8D1DF}" presName="last" presStyleCnt="0"/>
      <dgm:spPr/>
    </dgm:pt>
    <dgm:pt modelId="{AEE55418-3A2F-46D3-B41B-5B2A520A4377}" type="pres">
      <dgm:prSet presAssocID="{724D3492-2160-4326-9D57-692DD0E8D1DF}" presName="circleTx" presStyleLbl="node1" presStyleIdx="18" presStyleCnt="19"/>
      <dgm:spPr/>
      <dgm:t>
        <a:bodyPr/>
        <a:lstStyle/>
        <a:p>
          <a:endParaRPr lang="it-IT"/>
        </a:p>
      </dgm:t>
    </dgm:pt>
    <dgm:pt modelId="{51ED5368-0ECB-4E7B-A28B-F3455558D3E2}" type="pres">
      <dgm:prSet presAssocID="{724D3492-2160-4326-9D57-692DD0E8D1DF}" presName="spN" presStyleCnt="0"/>
      <dgm:spPr/>
    </dgm:pt>
  </dgm:ptLst>
  <dgm:cxnLst>
    <dgm:cxn modelId="{CCA91664-A01C-45DE-9628-D5842027B9C8}" type="presOf" srcId="{724D3492-2160-4326-9D57-692DD0E8D1DF}" destId="{AEE55418-3A2F-46D3-B41B-5B2A520A4377}" srcOrd="0" destOrd="0" presId="urn:microsoft.com/office/officeart/2009/3/layout/RandomtoResultProcess"/>
    <dgm:cxn modelId="{5D008196-E68E-4827-98BD-3F34B40D8D90}" srcId="{5EA04C07-7369-439C-9BF1-B4624CB2ED40}" destId="{724D3492-2160-4326-9D57-692DD0E8D1DF}" srcOrd="1" destOrd="0" parTransId="{1194613C-FB74-4A3E-9629-D6DB3B496766}" sibTransId="{4F67F542-94F2-49F7-9299-402705412C3E}"/>
    <dgm:cxn modelId="{0728E0F0-B92D-437F-86C8-FA9F1E75A5ED}" type="presOf" srcId="{5EA04C07-7369-439C-9BF1-B4624CB2ED40}" destId="{F399B574-D4FB-40CD-9CBF-F2412BA23E2E}" srcOrd="0" destOrd="0" presId="urn:microsoft.com/office/officeart/2009/3/layout/RandomtoResultProcess"/>
    <dgm:cxn modelId="{4EC98DDC-A024-4611-9D48-5F0A6EBFB184}" type="presOf" srcId="{099D4A0D-DF3A-44B0-8C52-35E0E7F6A751}" destId="{BE1A819D-EC79-4A3B-B478-E6C1BC72DD19}" srcOrd="0" destOrd="0" presId="urn:microsoft.com/office/officeart/2009/3/layout/RandomtoResultProcess"/>
    <dgm:cxn modelId="{9107D203-9D70-4378-8219-A46296E537C3}" srcId="{5EA04C07-7369-439C-9BF1-B4624CB2ED40}" destId="{099D4A0D-DF3A-44B0-8C52-35E0E7F6A751}" srcOrd="0" destOrd="0" parTransId="{4B4016FD-8DCD-41DE-98C5-C9B781E7A410}" sibTransId="{FDE22F91-D3A2-471A-BD1A-4B26ABB4DE69}"/>
    <dgm:cxn modelId="{3C0F4638-AA30-4F46-9DA4-BE77F77CDB93}" type="presParOf" srcId="{F399B574-D4FB-40CD-9CBF-F2412BA23E2E}" destId="{AB34181F-25F8-4E8B-8587-DDC84811C498}" srcOrd="0" destOrd="0" presId="urn:microsoft.com/office/officeart/2009/3/layout/RandomtoResultProcess"/>
    <dgm:cxn modelId="{F0585EB9-9867-4724-A31D-C629CF7E4B03}" type="presParOf" srcId="{AB34181F-25F8-4E8B-8587-DDC84811C498}" destId="{BE1A819D-EC79-4A3B-B478-E6C1BC72DD19}" srcOrd="0" destOrd="0" presId="urn:microsoft.com/office/officeart/2009/3/layout/RandomtoResultProcess"/>
    <dgm:cxn modelId="{330F79F6-B05F-4D85-9F75-839F28C34EB1}" type="presParOf" srcId="{AB34181F-25F8-4E8B-8587-DDC84811C498}" destId="{EEBA31A6-5472-4DF3-B407-0682023DA365}" srcOrd="1" destOrd="0" presId="urn:microsoft.com/office/officeart/2009/3/layout/RandomtoResultProcess"/>
    <dgm:cxn modelId="{A916587F-B948-485F-A350-465561246099}" type="presParOf" srcId="{AB34181F-25F8-4E8B-8587-DDC84811C498}" destId="{16C07F53-F387-4A18-BE4A-E6496AE787E4}" srcOrd="2" destOrd="0" presId="urn:microsoft.com/office/officeart/2009/3/layout/RandomtoResultProcess"/>
    <dgm:cxn modelId="{829356FF-EC3D-4E62-9442-D5F3F6FEEC70}" type="presParOf" srcId="{AB34181F-25F8-4E8B-8587-DDC84811C498}" destId="{D2742B62-0D2D-4F76-8C35-DC236D1C1597}" srcOrd="3" destOrd="0" presId="urn:microsoft.com/office/officeart/2009/3/layout/RandomtoResultProcess"/>
    <dgm:cxn modelId="{94A90CAF-B04A-41A5-B4B2-88FB5710EEC4}" type="presParOf" srcId="{AB34181F-25F8-4E8B-8587-DDC84811C498}" destId="{7BA9CE3E-4613-4E3D-8A24-E4BE51CF3CA0}" srcOrd="4" destOrd="0" presId="urn:microsoft.com/office/officeart/2009/3/layout/RandomtoResultProcess"/>
    <dgm:cxn modelId="{705CA738-F68A-421F-8F93-28BDD2A23259}" type="presParOf" srcId="{AB34181F-25F8-4E8B-8587-DDC84811C498}" destId="{AA5D314D-AC57-4C61-988C-47D74ECBAD97}" srcOrd="5" destOrd="0" presId="urn:microsoft.com/office/officeart/2009/3/layout/RandomtoResultProcess"/>
    <dgm:cxn modelId="{B0F90233-635A-424A-9C8D-FD9788B0BDC9}" type="presParOf" srcId="{AB34181F-25F8-4E8B-8587-DDC84811C498}" destId="{38881A36-F6A5-4E68-BF43-520D7F3921CF}" srcOrd="6" destOrd="0" presId="urn:microsoft.com/office/officeart/2009/3/layout/RandomtoResultProcess"/>
    <dgm:cxn modelId="{CDF9E6C5-85F3-4C4F-9FAA-CE1671A432B1}" type="presParOf" srcId="{AB34181F-25F8-4E8B-8587-DDC84811C498}" destId="{D51C7454-039E-41F9-A0FB-ADA1120BD7CC}" srcOrd="7" destOrd="0" presId="urn:microsoft.com/office/officeart/2009/3/layout/RandomtoResultProcess"/>
    <dgm:cxn modelId="{1F83FB5C-29B2-444F-866E-2C48172966D6}" type="presParOf" srcId="{AB34181F-25F8-4E8B-8587-DDC84811C498}" destId="{A5426D4C-B0B4-4AD8-9411-1682CF039CCA}" srcOrd="8" destOrd="0" presId="urn:microsoft.com/office/officeart/2009/3/layout/RandomtoResultProcess"/>
    <dgm:cxn modelId="{02B24158-7533-4501-AC9F-0C0CF96E9FA7}" type="presParOf" srcId="{AB34181F-25F8-4E8B-8587-DDC84811C498}" destId="{6ABC66F6-E501-47CD-BC90-91731830E8AD}" srcOrd="9" destOrd="0" presId="urn:microsoft.com/office/officeart/2009/3/layout/RandomtoResultProcess"/>
    <dgm:cxn modelId="{8E097CF9-7CF2-4569-8201-9B07483671B9}" type="presParOf" srcId="{AB34181F-25F8-4E8B-8587-DDC84811C498}" destId="{7B4BC408-4171-47A0-B4E6-7B7A87468881}" srcOrd="10" destOrd="0" presId="urn:microsoft.com/office/officeart/2009/3/layout/RandomtoResultProcess"/>
    <dgm:cxn modelId="{2E60AEEC-B717-490F-A423-EB2D59D3D778}" type="presParOf" srcId="{AB34181F-25F8-4E8B-8587-DDC84811C498}" destId="{4240C703-2213-4036-AD04-FC93F16576A7}" srcOrd="11" destOrd="0" presId="urn:microsoft.com/office/officeart/2009/3/layout/RandomtoResultProcess"/>
    <dgm:cxn modelId="{54C21C06-4326-49EC-8632-3B9872F72143}" type="presParOf" srcId="{AB34181F-25F8-4E8B-8587-DDC84811C498}" destId="{CC03E10F-3076-47F5-AFD1-45B7489EFD8B}" srcOrd="12" destOrd="0" presId="urn:microsoft.com/office/officeart/2009/3/layout/RandomtoResultProcess"/>
    <dgm:cxn modelId="{4388A3DB-9CE9-4383-A375-2AA9E140C6D0}" type="presParOf" srcId="{AB34181F-25F8-4E8B-8587-DDC84811C498}" destId="{6D0FD4A1-F765-42BC-8FB1-3333CD73A16A}" srcOrd="13" destOrd="0" presId="urn:microsoft.com/office/officeart/2009/3/layout/RandomtoResultProcess"/>
    <dgm:cxn modelId="{2B381389-34CE-4037-A1F6-3C298ADD336E}" type="presParOf" srcId="{AB34181F-25F8-4E8B-8587-DDC84811C498}" destId="{5ECACD75-E894-41E6-878E-BB354896CDFB}" srcOrd="14" destOrd="0" presId="urn:microsoft.com/office/officeart/2009/3/layout/RandomtoResultProcess"/>
    <dgm:cxn modelId="{752C476C-0418-496D-958A-67D206093040}" type="presParOf" srcId="{AB34181F-25F8-4E8B-8587-DDC84811C498}" destId="{A806AB62-252E-469F-993F-AD37BDE9EA98}" srcOrd="15" destOrd="0" presId="urn:microsoft.com/office/officeart/2009/3/layout/RandomtoResultProcess"/>
    <dgm:cxn modelId="{1A475D0F-FCC4-4738-98E1-C55E430562DE}" type="presParOf" srcId="{AB34181F-25F8-4E8B-8587-DDC84811C498}" destId="{EFAB1598-9DEB-4060-806F-2547A74FB441}" srcOrd="16" destOrd="0" presId="urn:microsoft.com/office/officeart/2009/3/layout/RandomtoResultProcess"/>
    <dgm:cxn modelId="{EE54B66E-8CDE-4F05-8831-9B038392635B}" type="presParOf" srcId="{AB34181F-25F8-4E8B-8587-DDC84811C498}" destId="{E03A9EDC-6E5F-4396-8238-8B87CE28BF0B}" srcOrd="17" destOrd="0" presId="urn:microsoft.com/office/officeart/2009/3/layout/RandomtoResultProcess"/>
    <dgm:cxn modelId="{5E8F1A3F-9911-4344-8C5B-B40D7CC12202}" type="presParOf" srcId="{AB34181F-25F8-4E8B-8587-DDC84811C498}" destId="{7655A927-4A7C-4837-8257-3A2EAE4D8D7C}" srcOrd="18" destOrd="0" presId="urn:microsoft.com/office/officeart/2009/3/layout/RandomtoResultProcess"/>
    <dgm:cxn modelId="{50BEC1D1-0BA1-4223-A5D5-DF20AD0AA36C}" type="presParOf" srcId="{F399B574-D4FB-40CD-9CBF-F2412BA23E2E}" destId="{3F481E01-1FC1-4A6D-BE02-E595E0AE5A31}" srcOrd="1" destOrd="0" presId="urn:microsoft.com/office/officeart/2009/3/layout/RandomtoResultProcess"/>
    <dgm:cxn modelId="{527BC64D-77BD-4C6E-B905-A5222BA70FDA}" type="presParOf" srcId="{3F481E01-1FC1-4A6D-BE02-E595E0AE5A31}" destId="{0F9DAF83-DAAD-4D35-A7F4-CB7EAC46B230}" srcOrd="0" destOrd="0" presId="urn:microsoft.com/office/officeart/2009/3/layout/RandomtoResultProcess"/>
    <dgm:cxn modelId="{AC30788E-8905-4DFD-9D97-BB4AE9230E51}" type="presParOf" srcId="{3F481E01-1FC1-4A6D-BE02-E595E0AE5A31}" destId="{0B820115-DDC7-41B9-B911-BB0E43C3AE5B}" srcOrd="1" destOrd="0" presId="urn:microsoft.com/office/officeart/2009/3/layout/RandomtoResultProcess"/>
    <dgm:cxn modelId="{251508BC-2068-433C-82A1-D0DE8A6513E0}" type="presParOf" srcId="{F399B574-D4FB-40CD-9CBF-F2412BA23E2E}" destId="{D08CE0FD-D049-4844-8E35-960E81585A79}" srcOrd="2" destOrd="0" presId="urn:microsoft.com/office/officeart/2009/3/layout/RandomtoResultProcess"/>
    <dgm:cxn modelId="{85531236-D27E-47D8-AD01-E21CBC7ED0D7}" type="presParOf" srcId="{F399B574-D4FB-40CD-9CBF-F2412BA23E2E}" destId="{C99105BD-8036-41EE-A023-8A3D96660568}" srcOrd="3" destOrd="0" presId="urn:microsoft.com/office/officeart/2009/3/layout/RandomtoResultProcess"/>
    <dgm:cxn modelId="{2D27C52E-9073-48E0-A6C7-A0FB59FF1DBD}" type="presParOf" srcId="{C99105BD-8036-41EE-A023-8A3D96660568}" destId="{6978330F-D1F7-48F2-B98C-2A00FC0BCA53}" srcOrd="0" destOrd="0" presId="urn:microsoft.com/office/officeart/2009/3/layout/RandomtoResultProcess"/>
    <dgm:cxn modelId="{20CE9B33-DE44-4AB5-8659-F1CDA7762ED8}" type="presParOf" srcId="{C99105BD-8036-41EE-A023-8A3D96660568}" destId="{EE8BC8D3-4CD6-43E7-AA2F-8E0083469B89}" srcOrd="1" destOrd="0" presId="urn:microsoft.com/office/officeart/2009/3/layout/RandomtoResultProcess"/>
    <dgm:cxn modelId="{B3853671-75E4-43D9-99DC-54CD584259F3}" type="presParOf" srcId="{F399B574-D4FB-40CD-9CBF-F2412BA23E2E}" destId="{85120F79-BC15-40E0-B857-D3899D3DD2C5}" srcOrd="4" destOrd="0" presId="urn:microsoft.com/office/officeart/2009/3/layout/RandomtoResultProcess"/>
    <dgm:cxn modelId="{A4DD319E-71DC-4593-A051-A6380C84FCC0}" type="presParOf" srcId="{85120F79-BC15-40E0-B857-D3899D3DD2C5}" destId="{AEE55418-3A2F-46D3-B41B-5B2A520A4377}" srcOrd="0" destOrd="0" presId="urn:microsoft.com/office/officeart/2009/3/layout/RandomtoResultProcess"/>
    <dgm:cxn modelId="{FBFE1B74-E6E2-4A6E-82F7-17A9E72089A1}" type="presParOf" srcId="{85120F79-BC15-40E0-B857-D3899D3DD2C5}" destId="{51ED5368-0ECB-4E7B-A28B-F3455558D3E2}" srcOrd="1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97CC0F-9DA3-4B81-BCDB-5173C9D3DBE9}">
      <dsp:nvSpPr>
        <dsp:cNvPr id="0" name=""/>
        <dsp:cNvSpPr/>
      </dsp:nvSpPr>
      <dsp:spPr>
        <a:xfrm>
          <a:off x="4008275" y="597779"/>
          <a:ext cx="1795368" cy="5641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2052"/>
              </a:lnTo>
              <a:lnTo>
                <a:pt x="1795368" y="282052"/>
              </a:lnTo>
              <a:lnTo>
                <a:pt x="1795368" y="564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0AC0CB-0AF4-49AA-8407-58AEA6836DF9}">
      <dsp:nvSpPr>
        <dsp:cNvPr id="0" name=""/>
        <dsp:cNvSpPr/>
      </dsp:nvSpPr>
      <dsp:spPr>
        <a:xfrm>
          <a:off x="1964728" y="597779"/>
          <a:ext cx="2043547" cy="564104"/>
        </a:xfrm>
        <a:custGeom>
          <a:avLst/>
          <a:gdLst/>
          <a:ahLst/>
          <a:cxnLst/>
          <a:rect l="0" t="0" r="0" b="0"/>
          <a:pathLst>
            <a:path>
              <a:moveTo>
                <a:pt x="2043547" y="0"/>
              </a:moveTo>
              <a:lnTo>
                <a:pt x="2043547" y="282052"/>
              </a:lnTo>
              <a:lnTo>
                <a:pt x="0" y="282052"/>
              </a:lnTo>
              <a:lnTo>
                <a:pt x="0" y="564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445D1C-B79F-47D3-9A3E-E0B70A2052D6}">
      <dsp:nvSpPr>
        <dsp:cNvPr id="0" name=""/>
        <dsp:cNvSpPr/>
      </dsp:nvSpPr>
      <dsp:spPr>
        <a:xfrm>
          <a:off x="2665170" y="111"/>
          <a:ext cx="2686210" cy="59766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10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77000"/>
                <a:satMod val="100000"/>
              </a:schemeClr>
            </a:gs>
            <a:gs pos="81000">
              <a:schemeClr val="accent1">
                <a:hueOff val="0"/>
                <a:satOff val="0"/>
                <a:lumOff val="0"/>
                <a:alphaOff val="0"/>
                <a:tint val="79000"/>
                <a:satMod val="100000"/>
              </a:schemeClr>
            </a:gs>
            <a:gs pos="86000">
              <a:schemeClr val="accent1">
                <a:hueOff val="0"/>
                <a:satOff val="0"/>
                <a:lumOff val="0"/>
                <a:alphaOff val="0"/>
                <a:tint val="73000"/>
                <a:sat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35000"/>
                <a:sat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MODELLO DI DIDATTICA TRASMISSIVO</a:t>
          </a:r>
          <a:endParaRPr lang="it-IT" sz="1800" b="1" kern="1200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sp:txBody>
      <dsp:txXfrm>
        <a:off x="2665170" y="111"/>
        <a:ext cx="2686210" cy="597668"/>
      </dsp:txXfrm>
    </dsp:sp>
    <dsp:sp modelId="{C46C7BD7-B04D-4402-A06F-5E11D659F843}">
      <dsp:nvSpPr>
        <dsp:cNvPr id="0" name=""/>
        <dsp:cNvSpPr/>
      </dsp:nvSpPr>
      <dsp:spPr>
        <a:xfrm>
          <a:off x="451411" y="1161883"/>
          <a:ext cx="3026633" cy="338424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10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77000"/>
                <a:satMod val="100000"/>
              </a:schemeClr>
            </a:gs>
            <a:gs pos="81000">
              <a:schemeClr val="accent1">
                <a:hueOff val="0"/>
                <a:satOff val="0"/>
                <a:lumOff val="0"/>
                <a:alphaOff val="0"/>
                <a:tint val="79000"/>
                <a:satMod val="100000"/>
              </a:schemeClr>
            </a:gs>
            <a:gs pos="86000">
              <a:schemeClr val="accent1">
                <a:hueOff val="0"/>
                <a:satOff val="0"/>
                <a:lumOff val="0"/>
                <a:alphaOff val="0"/>
                <a:tint val="73000"/>
                <a:sat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35000"/>
                <a:sat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0000" tIns="7620" rIns="18000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u="none" kern="1200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CONSEGUENZE SUL PIANO INDIVIDUALE E DI GRUPPO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200" u="sng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200" kern="1200" dirty="0" smtClean="0"/>
        </a:p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Scarso protagonismo delle giovani generazioni</a:t>
          </a:r>
        </a:p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200" kern="1200" dirty="0" smtClean="0"/>
        </a:p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Dinamiche comunicative e relazionali che non valorizzano il confronto e l’interazione tra gli studenti </a:t>
          </a:r>
        </a:p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200" kern="1200" dirty="0" smtClean="0"/>
        </a:p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Scarsa piacevolezza dell’apprendere</a:t>
          </a:r>
          <a:endParaRPr lang="it-IT" sz="1200" kern="1200" dirty="0"/>
        </a:p>
      </dsp:txBody>
      <dsp:txXfrm>
        <a:off x="451411" y="1161883"/>
        <a:ext cx="3026633" cy="3384248"/>
      </dsp:txXfrm>
    </dsp:sp>
    <dsp:sp modelId="{9CDC2539-7868-41B2-95A2-7540831F5DC1}">
      <dsp:nvSpPr>
        <dsp:cNvPr id="0" name=""/>
        <dsp:cNvSpPr/>
      </dsp:nvSpPr>
      <dsp:spPr>
        <a:xfrm>
          <a:off x="4042149" y="1161883"/>
          <a:ext cx="3522991" cy="34060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10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77000"/>
                <a:satMod val="100000"/>
              </a:schemeClr>
            </a:gs>
            <a:gs pos="81000">
              <a:schemeClr val="accent1">
                <a:hueOff val="0"/>
                <a:satOff val="0"/>
                <a:lumOff val="0"/>
                <a:alphaOff val="0"/>
                <a:tint val="79000"/>
                <a:satMod val="100000"/>
              </a:schemeClr>
            </a:gs>
            <a:gs pos="86000">
              <a:schemeClr val="accent1">
                <a:hueOff val="0"/>
                <a:satOff val="0"/>
                <a:lumOff val="0"/>
                <a:alphaOff val="0"/>
                <a:tint val="73000"/>
                <a:sat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35000"/>
                <a:sat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0000" tIns="7620" rIns="18000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u="none" kern="1200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CONSEGUENZE IN TERMINI DI MODELLO DIDATTICO</a:t>
          </a:r>
        </a:p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Attenzione quasi esclusiva ai risultati a discapito dei processi  </a:t>
          </a:r>
          <a:r>
            <a:rPr lang="it-IT" sz="1050" kern="1200" dirty="0" smtClean="0"/>
            <a:t>(guardare al soggetto nel contesto e all’ambiente come ambiente di formazione)</a:t>
          </a:r>
        </a:p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200" kern="1200" dirty="0" smtClean="0"/>
        </a:p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Si trascura l’idea di cultura e di formazione  che si veicola attraverso il modo in cui si insegna </a:t>
          </a:r>
          <a:r>
            <a:rPr lang="it-IT" sz="1050" kern="1200" dirty="0" smtClean="0"/>
            <a:t>(conseguenze sul piano della qualità dell’io formativo che i soggetti strutturano)</a:t>
          </a:r>
        </a:p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200" kern="1200" dirty="0" smtClean="0"/>
        </a:p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Si trascura il collegamento con l’esperienza personale  e sociale dei soggetti che è alla base della loro visione del mondo</a:t>
          </a:r>
          <a:endParaRPr lang="it-IT" sz="1200" kern="1200" dirty="0"/>
        </a:p>
      </dsp:txBody>
      <dsp:txXfrm>
        <a:off x="4042149" y="1161883"/>
        <a:ext cx="3522991" cy="34060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1A819D-EC79-4A3B-B478-E6C1BC72DD19}">
      <dsp:nvSpPr>
        <dsp:cNvPr id="0" name=""/>
        <dsp:cNvSpPr/>
      </dsp:nvSpPr>
      <dsp:spPr>
        <a:xfrm>
          <a:off x="158674" y="1700023"/>
          <a:ext cx="2371257" cy="7814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 smtClean="0"/>
            <a:t>Ruolo dei contesti d’istruzione nell’influenzare il modo in cui il soggetto si formerà per tutta la vita</a:t>
          </a:r>
          <a:endParaRPr lang="it-IT" sz="1300" kern="1200" dirty="0"/>
        </a:p>
      </dsp:txBody>
      <dsp:txXfrm>
        <a:off x="158674" y="1700023"/>
        <a:ext cx="2371257" cy="781437"/>
      </dsp:txXfrm>
    </dsp:sp>
    <dsp:sp modelId="{EEBA31A6-5472-4DF3-B407-0682023DA365}">
      <dsp:nvSpPr>
        <dsp:cNvPr id="0" name=""/>
        <dsp:cNvSpPr/>
      </dsp:nvSpPr>
      <dsp:spPr>
        <a:xfrm>
          <a:off x="155979" y="1462359"/>
          <a:ext cx="188622" cy="188622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2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2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6C07F53-F387-4A18-BE4A-E6496AE787E4}">
      <dsp:nvSpPr>
        <dsp:cNvPr id="0" name=""/>
        <dsp:cNvSpPr/>
      </dsp:nvSpPr>
      <dsp:spPr>
        <a:xfrm>
          <a:off x="288015" y="1198287"/>
          <a:ext cx="188622" cy="188622"/>
        </a:xfrm>
        <a:prstGeom prst="ellipse">
          <a:avLst/>
        </a:prstGeom>
        <a:gradFill rotWithShape="0">
          <a:gsLst>
            <a:gs pos="0">
              <a:schemeClr val="accent2">
                <a:hueOff val="156547"/>
                <a:satOff val="-1120"/>
                <a:lumOff val="-65"/>
                <a:alphaOff val="0"/>
                <a:tint val="73000"/>
                <a:shade val="100000"/>
                <a:satMod val="150000"/>
              </a:schemeClr>
            </a:gs>
            <a:gs pos="25000">
              <a:schemeClr val="accent2">
                <a:hueOff val="156547"/>
                <a:satOff val="-1120"/>
                <a:lumOff val="-65"/>
                <a:alphaOff val="0"/>
                <a:tint val="96000"/>
                <a:shade val="80000"/>
                <a:satMod val="105000"/>
              </a:schemeClr>
            </a:gs>
            <a:gs pos="38000">
              <a:schemeClr val="accent2">
                <a:hueOff val="156547"/>
                <a:satOff val="-1120"/>
                <a:lumOff val="-65"/>
                <a:alphaOff val="0"/>
                <a:tint val="96000"/>
                <a:shade val="59000"/>
                <a:satMod val="120000"/>
              </a:schemeClr>
            </a:gs>
            <a:gs pos="55000">
              <a:schemeClr val="accent2">
                <a:hueOff val="156547"/>
                <a:satOff val="-1120"/>
                <a:lumOff val="-65"/>
                <a:alphaOff val="0"/>
                <a:tint val="100000"/>
                <a:shade val="57000"/>
                <a:satMod val="120000"/>
              </a:schemeClr>
            </a:gs>
            <a:gs pos="80000">
              <a:schemeClr val="accent2">
                <a:hueOff val="156547"/>
                <a:satOff val="-1120"/>
                <a:lumOff val="-65"/>
                <a:alphaOff val="0"/>
                <a:tint val="100000"/>
                <a:shade val="56000"/>
                <a:satMod val="145000"/>
              </a:schemeClr>
            </a:gs>
            <a:gs pos="88000">
              <a:schemeClr val="accent2">
                <a:hueOff val="156547"/>
                <a:satOff val="-1120"/>
                <a:lumOff val="-65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2">
                <a:hueOff val="156547"/>
                <a:satOff val="-1120"/>
                <a:lumOff val="-65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2742B62-0D2D-4F76-8C35-DC236D1C1597}">
      <dsp:nvSpPr>
        <dsp:cNvPr id="0" name=""/>
        <dsp:cNvSpPr/>
      </dsp:nvSpPr>
      <dsp:spPr>
        <a:xfrm>
          <a:off x="604901" y="1251101"/>
          <a:ext cx="296407" cy="296407"/>
        </a:xfrm>
        <a:prstGeom prst="ellipse">
          <a:avLst/>
        </a:prstGeom>
        <a:gradFill rotWithShape="0">
          <a:gsLst>
            <a:gs pos="0">
              <a:schemeClr val="accent2">
                <a:hueOff val="313095"/>
                <a:satOff val="-2240"/>
                <a:lumOff val="-131"/>
                <a:alphaOff val="0"/>
                <a:tint val="73000"/>
                <a:shade val="100000"/>
                <a:satMod val="150000"/>
              </a:schemeClr>
            </a:gs>
            <a:gs pos="25000">
              <a:schemeClr val="accent2">
                <a:hueOff val="313095"/>
                <a:satOff val="-2240"/>
                <a:lumOff val="-131"/>
                <a:alphaOff val="0"/>
                <a:tint val="96000"/>
                <a:shade val="80000"/>
                <a:satMod val="105000"/>
              </a:schemeClr>
            </a:gs>
            <a:gs pos="38000">
              <a:schemeClr val="accent2">
                <a:hueOff val="313095"/>
                <a:satOff val="-2240"/>
                <a:lumOff val="-131"/>
                <a:alphaOff val="0"/>
                <a:tint val="96000"/>
                <a:shade val="59000"/>
                <a:satMod val="120000"/>
              </a:schemeClr>
            </a:gs>
            <a:gs pos="55000">
              <a:schemeClr val="accent2">
                <a:hueOff val="313095"/>
                <a:satOff val="-2240"/>
                <a:lumOff val="-131"/>
                <a:alphaOff val="0"/>
                <a:tint val="100000"/>
                <a:shade val="57000"/>
                <a:satMod val="120000"/>
              </a:schemeClr>
            </a:gs>
            <a:gs pos="80000">
              <a:schemeClr val="accent2">
                <a:hueOff val="313095"/>
                <a:satOff val="-2240"/>
                <a:lumOff val="-131"/>
                <a:alphaOff val="0"/>
                <a:tint val="100000"/>
                <a:shade val="56000"/>
                <a:satMod val="145000"/>
              </a:schemeClr>
            </a:gs>
            <a:gs pos="88000">
              <a:schemeClr val="accent2">
                <a:hueOff val="313095"/>
                <a:satOff val="-2240"/>
                <a:lumOff val="-131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2">
                <a:hueOff val="313095"/>
                <a:satOff val="-2240"/>
                <a:lumOff val="-131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BA9CE3E-4613-4E3D-8A24-E4BE51CF3CA0}">
      <dsp:nvSpPr>
        <dsp:cNvPr id="0" name=""/>
        <dsp:cNvSpPr/>
      </dsp:nvSpPr>
      <dsp:spPr>
        <a:xfrm>
          <a:off x="868973" y="960622"/>
          <a:ext cx="188622" cy="188622"/>
        </a:xfrm>
        <a:prstGeom prst="ellipse">
          <a:avLst/>
        </a:prstGeom>
        <a:gradFill rotWithShape="0">
          <a:gsLst>
            <a:gs pos="0">
              <a:schemeClr val="accent2">
                <a:hueOff val="469642"/>
                <a:satOff val="-3360"/>
                <a:lumOff val="-196"/>
                <a:alphaOff val="0"/>
                <a:tint val="73000"/>
                <a:shade val="100000"/>
                <a:satMod val="150000"/>
              </a:schemeClr>
            </a:gs>
            <a:gs pos="25000">
              <a:schemeClr val="accent2">
                <a:hueOff val="469642"/>
                <a:satOff val="-3360"/>
                <a:lumOff val="-196"/>
                <a:alphaOff val="0"/>
                <a:tint val="96000"/>
                <a:shade val="80000"/>
                <a:satMod val="105000"/>
              </a:schemeClr>
            </a:gs>
            <a:gs pos="38000">
              <a:schemeClr val="accent2">
                <a:hueOff val="469642"/>
                <a:satOff val="-3360"/>
                <a:lumOff val="-196"/>
                <a:alphaOff val="0"/>
                <a:tint val="96000"/>
                <a:shade val="59000"/>
                <a:satMod val="120000"/>
              </a:schemeClr>
            </a:gs>
            <a:gs pos="55000">
              <a:schemeClr val="accent2">
                <a:hueOff val="469642"/>
                <a:satOff val="-3360"/>
                <a:lumOff val="-196"/>
                <a:alphaOff val="0"/>
                <a:tint val="100000"/>
                <a:shade val="57000"/>
                <a:satMod val="120000"/>
              </a:schemeClr>
            </a:gs>
            <a:gs pos="80000">
              <a:schemeClr val="accent2">
                <a:hueOff val="469642"/>
                <a:satOff val="-3360"/>
                <a:lumOff val="-196"/>
                <a:alphaOff val="0"/>
                <a:tint val="100000"/>
                <a:shade val="56000"/>
                <a:satMod val="145000"/>
              </a:schemeClr>
            </a:gs>
            <a:gs pos="88000">
              <a:schemeClr val="accent2">
                <a:hueOff val="469642"/>
                <a:satOff val="-3360"/>
                <a:lumOff val="-196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2">
                <a:hueOff val="469642"/>
                <a:satOff val="-3360"/>
                <a:lumOff val="-196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A5D314D-AC57-4C61-988C-47D74ECBAD97}">
      <dsp:nvSpPr>
        <dsp:cNvPr id="0" name=""/>
        <dsp:cNvSpPr/>
      </dsp:nvSpPr>
      <dsp:spPr>
        <a:xfrm>
          <a:off x="1212267" y="854994"/>
          <a:ext cx="188622" cy="188622"/>
        </a:xfrm>
        <a:prstGeom prst="ellipse">
          <a:avLst/>
        </a:prstGeom>
        <a:gradFill rotWithShape="0">
          <a:gsLst>
            <a:gs pos="0">
              <a:schemeClr val="accent2">
                <a:hueOff val="626190"/>
                <a:satOff val="-4480"/>
                <a:lumOff val="-262"/>
                <a:alphaOff val="0"/>
                <a:tint val="73000"/>
                <a:shade val="100000"/>
                <a:satMod val="150000"/>
              </a:schemeClr>
            </a:gs>
            <a:gs pos="25000">
              <a:schemeClr val="accent2">
                <a:hueOff val="626190"/>
                <a:satOff val="-4480"/>
                <a:lumOff val="-262"/>
                <a:alphaOff val="0"/>
                <a:tint val="96000"/>
                <a:shade val="80000"/>
                <a:satMod val="105000"/>
              </a:schemeClr>
            </a:gs>
            <a:gs pos="38000">
              <a:schemeClr val="accent2">
                <a:hueOff val="626190"/>
                <a:satOff val="-4480"/>
                <a:lumOff val="-262"/>
                <a:alphaOff val="0"/>
                <a:tint val="96000"/>
                <a:shade val="59000"/>
                <a:satMod val="120000"/>
              </a:schemeClr>
            </a:gs>
            <a:gs pos="55000">
              <a:schemeClr val="accent2">
                <a:hueOff val="626190"/>
                <a:satOff val="-4480"/>
                <a:lumOff val="-262"/>
                <a:alphaOff val="0"/>
                <a:tint val="100000"/>
                <a:shade val="57000"/>
                <a:satMod val="120000"/>
              </a:schemeClr>
            </a:gs>
            <a:gs pos="80000">
              <a:schemeClr val="accent2">
                <a:hueOff val="626190"/>
                <a:satOff val="-4480"/>
                <a:lumOff val="-262"/>
                <a:alphaOff val="0"/>
                <a:tint val="100000"/>
                <a:shade val="56000"/>
                <a:satMod val="145000"/>
              </a:schemeClr>
            </a:gs>
            <a:gs pos="88000">
              <a:schemeClr val="accent2">
                <a:hueOff val="626190"/>
                <a:satOff val="-4480"/>
                <a:lumOff val="-262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2">
                <a:hueOff val="626190"/>
                <a:satOff val="-4480"/>
                <a:lumOff val="-262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8881A36-F6A5-4E68-BF43-520D7F3921CF}">
      <dsp:nvSpPr>
        <dsp:cNvPr id="0" name=""/>
        <dsp:cNvSpPr/>
      </dsp:nvSpPr>
      <dsp:spPr>
        <a:xfrm>
          <a:off x="1634781" y="1039844"/>
          <a:ext cx="188622" cy="188622"/>
        </a:xfrm>
        <a:prstGeom prst="ellipse">
          <a:avLst/>
        </a:prstGeom>
        <a:gradFill rotWithShape="0">
          <a:gsLst>
            <a:gs pos="0">
              <a:schemeClr val="accent2">
                <a:hueOff val="782737"/>
                <a:satOff val="-5601"/>
                <a:lumOff val="-327"/>
                <a:alphaOff val="0"/>
                <a:tint val="73000"/>
                <a:shade val="100000"/>
                <a:satMod val="150000"/>
              </a:schemeClr>
            </a:gs>
            <a:gs pos="25000">
              <a:schemeClr val="accent2">
                <a:hueOff val="782737"/>
                <a:satOff val="-5601"/>
                <a:lumOff val="-327"/>
                <a:alphaOff val="0"/>
                <a:tint val="96000"/>
                <a:shade val="80000"/>
                <a:satMod val="105000"/>
              </a:schemeClr>
            </a:gs>
            <a:gs pos="38000">
              <a:schemeClr val="accent2">
                <a:hueOff val="782737"/>
                <a:satOff val="-5601"/>
                <a:lumOff val="-327"/>
                <a:alphaOff val="0"/>
                <a:tint val="96000"/>
                <a:shade val="59000"/>
                <a:satMod val="120000"/>
              </a:schemeClr>
            </a:gs>
            <a:gs pos="55000">
              <a:schemeClr val="accent2">
                <a:hueOff val="782737"/>
                <a:satOff val="-5601"/>
                <a:lumOff val="-327"/>
                <a:alphaOff val="0"/>
                <a:tint val="100000"/>
                <a:shade val="57000"/>
                <a:satMod val="120000"/>
              </a:schemeClr>
            </a:gs>
            <a:gs pos="80000">
              <a:schemeClr val="accent2">
                <a:hueOff val="782737"/>
                <a:satOff val="-5601"/>
                <a:lumOff val="-327"/>
                <a:alphaOff val="0"/>
                <a:tint val="100000"/>
                <a:shade val="56000"/>
                <a:satMod val="145000"/>
              </a:schemeClr>
            </a:gs>
            <a:gs pos="88000">
              <a:schemeClr val="accent2">
                <a:hueOff val="782737"/>
                <a:satOff val="-5601"/>
                <a:lumOff val="-327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2">
                <a:hueOff val="782737"/>
                <a:satOff val="-5601"/>
                <a:lumOff val="-327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51C7454-039E-41F9-A0FB-ADA1120BD7CC}">
      <dsp:nvSpPr>
        <dsp:cNvPr id="0" name=""/>
        <dsp:cNvSpPr/>
      </dsp:nvSpPr>
      <dsp:spPr>
        <a:xfrm>
          <a:off x="1898853" y="1171880"/>
          <a:ext cx="296407" cy="296407"/>
        </a:xfrm>
        <a:prstGeom prst="ellipse">
          <a:avLst/>
        </a:prstGeom>
        <a:gradFill rotWithShape="0">
          <a:gsLst>
            <a:gs pos="0">
              <a:schemeClr val="accent2">
                <a:hueOff val="939284"/>
                <a:satOff val="-6721"/>
                <a:lumOff val="-392"/>
                <a:alphaOff val="0"/>
                <a:tint val="73000"/>
                <a:shade val="100000"/>
                <a:satMod val="150000"/>
              </a:schemeClr>
            </a:gs>
            <a:gs pos="25000">
              <a:schemeClr val="accent2">
                <a:hueOff val="939284"/>
                <a:satOff val="-6721"/>
                <a:lumOff val="-392"/>
                <a:alphaOff val="0"/>
                <a:tint val="96000"/>
                <a:shade val="80000"/>
                <a:satMod val="105000"/>
              </a:schemeClr>
            </a:gs>
            <a:gs pos="38000">
              <a:schemeClr val="accent2">
                <a:hueOff val="939284"/>
                <a:satOff val="-6721"/>
                <a:lumOff val="-392"/>
                <a:alphaOff val="0"/>
                <a:tint val="96000"/>
                <a:shade val="59000"/>
                <a:satMod val="120000"/>
              </a:schemeClr>
            </a:gs>
            <a:gs pos="55000">
              <a:schemeClr val="accent2">
                <a:hueOff val="939284"/>
                <a:satOff val="-6721"/>
                <a:lumOff val="-392"/>
                <a:alphaOff val="0"/>
                <a:tint val="100000"/>
                <a:shade val="57000"/>
                <a:satMod val="120000"/>
              </a:schemeClr>
            </a:gs>
            <a:gs pos="80000">
              <a:schemeClr val="accent2">
                <a:hueOff val="939284"/>
                <a:satOff val="-6721"/>
                <a:lumOff val="-392"/>
                <a:alphaOff val="0"/>
                <a:tint val="100000"/>
                <a:shade val="56000"/>
                <a:satMod val="145000"/>
              </a:schemeClr>
            </a:gs>
            <a:gs pos="88000">
              <a:schemeClr val="accent2">
                <a:hueOff val="939284"/>
                <a:satOff val="-6721"/>
                <a:lumOff val="-392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2">
                <a:hueOff val="939284"/>
                <a:satOff val="-6721"/>
                <a:lumOff val="-392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5426D4C-B0B4-4AD8-9411-1682CF039CCA}">
      <dsp:nvSpPr>
        <dsp:cNvPr id="0" name=""/>
        <dsp:cNvSpPr/>
      </dsp:nvSpPr>
      <dsp:spPr>
        <a:xfrm>
          <a:off x="2268554" y="1462359"/>
          <a:ext cx="188622" cy="188622"/>
        </a:xfrm>
        <a:prstGeom prst="ellipse">
          <a:avLst/>
        </a:prstGeom>
        <a:gradFill rotWithShape="0">
          <a:gsLst>
            <a:gs pos="0">
              <a:schemeClr val="accent2">
                <a:hueOff val="1095832"/>
                <a:satOff val="-7841"/>
                <a:lumOff val="-458"/>
                <a:alphaOff val="0"/>
                <a:tint val="73000"/>
                <a:shade val="100000"/>
                <a:satMod val="150000"/>
              </a:schemeClr>
            </a:gs>
            <a:gs pos="25000">
              <a:schemeClr val="accent2">
                <a:hueOff val="1095832"/>
                <a:satOff val="-7841"/>
                <a:lumOff val="-458"/>
                <a:alphaOff val="0"/>
                <a:tint val="96000"/>
                <a:shade val="80000"/>
                <a:satMod val="105000"/>
              </a:schemeClr>
            </a:gs>
            <a:gs pos="38000">
              <a:schemeClr val="accent2">
                <a:hueOff val="1095832"/>
                <a:satOff val="-7841"/>
                <a:lumOff val="-458"/>
                <a:alphaOff val="0"/>
                <a:tint val="96000"/>
                <a:shade val="59000"/>
                <a:satMod val="120000"/>
              </a:schemeClr>
            </a:gs>
            <a:gs pos="55000">
              <a:schemeClr val="accent2">
                <a:hueOff val="1095832"/>
                <a:satOff val="-7841"/>
                <a:lumOff val="-458"/>
                <a:alphaOff val="0"/>
                <a:tint val="100000"/>
                <a:shade val="57000"/>
                <a:satMod val="120000"/>
              </a:schemeClr>
            </a:gs>
            <a:gs pos="80000">
              <a:schemeClr val="accent2">
                <a:hueOff val="1095832"/>
                <a:satOff val="-7841"/>
                <a:lumOff val="-458"/>
                <a:alphaOff val="0"/>
                <a:tint val="100000"/>
                <a:shade val="56000"/>
                <a:satMod val="145000"/>
              </a:schemeClr>
            </a:gs>
            <a:gs pos="88000">
              <a:schemeClr val="accent2">
                <a:hueOff val="1095832"/>
                <a:satOff val="-7841"/>
                <a:lumOff val="-458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2">
                <a:hueOff val="1095832"/>
                <a:satOff val="-7841"/>
                <a:lumOff val="-458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ABC66F6-E501-47CD-BC90-91731830E8AD}">
      <dsp:nvSpPr>
        <dsp:cNvPr id="0" name=""/>
        <dsp:cNvSpPr/>
      </dsp:nvSpPr>
      <dsp:spPr>
        <a:xfrm>
          <a:off x="2426997" y="1752838"/>
          <a:ext cx="188622" cy="188622"/>
        </a:xfrm>
        <a:prstGeom prst="ellipse">
          <a:avLst/>
        </a:prstGeom>
        <a:gradFill rotWithShape="0">
          <a:gsLst>
            <a:gs pos="0">
              <a:schemeClr val="accent2">
                <a:hueOff val="1252379"/>
                <a:satOff val="-8961"/>
                <a:lumOff val="-523"/>
                <a:alphaOff val="0"/>
                <a:tint val="73000"/>
                <a:shade val="100000"/>
                <a:satMod val="150000"/>
              </a:schemeClr>
            </a:gs>
            <a:gs pos="25000">
              <a:schemeClr val="accent2">
                <a:hueOff val="1252379"/>
                <a:satOff val="-8961"/>
                <a:lumOff val="-523"/>
                <a:alphaOff val="0"/>
                <a:tint val="96000"/>
                <a:shade val="80000"/>
                <a:satMod val="105000"/>
              </a:schemeClr>
            </a:gs>
            <a:gs pos="38000">
              <a:schemeClr val="accent2">
                <a:hueOff val="1252379"/>
                <a:satOff val="-8961"/>
                <a:lumOff val="-523"/>
                <a:alphaOff val="0"/>
                <a:tint val="96000"/>
                <a:shade val="59000"/>
                <a:satMod val="120000"/>
              </a:schemeClr>
            </a:gs>
            <a:gs pos="55000">
              <a:schemeClr val="accent2">
                <a:hueOff val="1252379"/>
                <a:satOff val="-8961"/>
                <a:lumOff val="-523"/>
                <a:alphaOff val="0"/>
                <a:tint val="100000"/>
                <a:shade val="57000"/>
                <a:satMod val="120000"/>
              </a:schemeClr>
            </a:gs>
            <a:gs pos="80000">
              <a:schemeClr val="accent2">
                <a:hueOff val="1252379"/>
                <a:satOff val="-8961"/>
                <a:lumOff val="-523"/>
                <a:alphaOff val="0"/>
                <a:tint val="100000"/>
                <a:shade val="56000"/>
                <a:satMod val="145000"/>
              </a:schemeClr>
            </a:gs>
            <a:gs pos="88000">
              <a:schemeClr val="accent2">
                <a:hueOff val="1252379"/>
                <a:satOff val="-8961"/>
                <a:lumOff val="-523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2">
                <a:hueOff val="1252379"/>
                <a:satOff val="-8961"/>
                <a:lumOff val="-523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B4BC408-4171-47A0-B4E6-7B7A87468881}">
      <dsp:nvSpPr>
        <dsp:cNvPr id="0" name=""/>
        <dsp:cNvSpPr/>
      </dsp:nvSpPr>
      <dsp:spPr>
        <a:xfrm>
          <a:off x="1053823" y="1198287"/>
          <a:ext cx="485029" cy="485029"/>
        </a:xfrm>
        <a:prstGeom prst="ellipse">
          <a:avLst/>
        </a:prstGeom>
        <a:gradFill rotWithShape="0">
          <a:gsLst>
            <a:gs pos="0">
              <a:schemeClr val="accent2">
                <a:hueOff val="1408927"/>
                <a:satOff val="-10081"/>
                <a:lumOff val="-589"/>
                <a:alphaOff val="0"/>
                <a:tint val="73000"/>
                <a:shade val="100000"/>
                <a:satMod val="150000"/>
              </a:schemeClr>
            </a:gs>
            <a:gs pos="25000">
              <a:schemeClr val="accent2">
                <a:hueOff val="1408927"/>
                <a:satOff val="-10081"/>
                <a:lumOff val="-589"/>
                <a:alphaOff val="0"/>
                <a:tint val="96000"/>
                <a:shade val="80000"/>
                <a:satMod val="105000"/>
              </a:schemeClr>
            </a:gs>
            <a:gs pos="38000">
              <a:schemeClr val="accent2">
                <a:hueOff val="1408927"/>
                <a:satOff val="-10081"/>
                <a:lumOff val="-589"/>
                <a:alphaOff val="0"/>
                <a:tint val="96000"/>
                <a:shade val="59000"/>
                <a:satMod val="120000"/>
              </a:schemeClr>
            </a:gs>
            <a:gs pos="55000">
              <a:schemeClr val="accent2">
                <a:hueOff val="1408927"/>
                <a:satOff val="-10081"/>
                <a:lumOff val="-589"/>
                <a:alphaOff val="0"/>
                <a:tint val="100000"/>
                <a:shade val="57000"/>
                <a:satMod val="120000"/>
              </a:schemeClr>
            </a:gs>
            <a:gs pos="80000">
              <a:schemeClr val="accent2">
                <a:hueOff val="1408927"/>
                <a:satOff val="-10081"/>
                <a:lumOff val="-589"/>
                <a:alphaOff val="0"/>
                <a:tint val="100000"/>
                <a:shade val="56000"/>
                <a:satMod val="145000"/>
              </a:schemeClr>
            </a:gs>
            <a:gs pos="88000">
              <a:schemeClr val="accent2">
                <a:hueOff val="1408927"/>
                <a:satOff val="-10081"/>
                <a:lumOff val="-589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2">
                <a:hueOff val="1408927"/>
                <a:satOff val="-10081"/>
                <a:lumOff val="-589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240C703-2213-4036-AD04-FC93F16576A7}">
      <dsp:nvSpPr>
        <dsp:cNvPr id="0" name=""/>
        <dsp:cNvSpPr/>
      </dsp:nvSpPr>
      <dsp:spPr>
        <a:xfrm>
          <a:off x="23943" y="2201760"/>
          <a:ext cx="188622" cy="188622"/>
        </a:xfrm>
        <a:prstGeom prst="ellipse">
          <a:avLst/>
        </a:prstGeom>
        <a:gradFill rotWithShape="0">
          <a:gsLst>
            <a:gs pos="0">
              <a:schemeClr val="accent2">
                <a:hueOff val="1565474"/>
                <a:satOff val="-11201"/>
                <a:lumOff val="-654"/>
                <a:alphaOff val="0"/>
                <a:tint val="73000"/>
                <a:shade val="100000"/>
                <a:satMod val="150000"/>
              </a:schemeClr>
            </a:gs>
            <a:gs pos="25000">
              <a:schemeClr val="accent2">
                <a:hueOff val="1565474"/>
                <a:satOff val="-11201"/>
                <a:lumOff val="-654"/>
                <a:alphaOff val="0"/>
                <a:tint val="96000"/>
                <a:shade val="80000"/>
                <a:satMod val="105000"/>
              </a:schemeClr>
            </a:gs>
            <a:gs pos="38000">
              <a:schemeClr val="accent2">
                <a:hueOff val="1565474"/>
                <a:satOff val="-11201"/>
                <a:lumOff val="-654"/>
                <a:alphaOff val="0"/>
                <a:tint val="96000"/>
                <a:shade val="59000"/>
                <a:satMod val="120000"/>
              </a:schemeClr>
            </a:gs>
            <a:gs pos="55000">
              <a:schemeClr val="accent2">
                <a:hueOff val="1565474"/>
                <a:satOff val="-11201"/>
                <a:lumOff val="-654"/>
                <a:alphaOff val="0"/>
                <a:tint val="100000"/>
                <a:shade val="57000"/>
                <a:satMod val="120000"/>
              </a:schemeClr>
            </a:gs>
            <a:gs pos="80000">
              <a:schemeClr val="accent2">
                <a:hueOff val="1565474"/>
                <a:satOff val="-11201"/>
                <a:lumOff val="-654"/>
                <a:alphaOff val="0"/>
                <a:tint val="100000"/>
                <a:shade val="56000"/>
                <a:satMod val="145000"/>
              </a:schemeClr>
            </a:gs>
            <a:gs pos="88000">
              <a:schemeClr val="accent2">
                <a:hueOff val="1565474"/>
                <a:satOff val="-11201"/>
                <a:lumOff val="-654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2">
                <a:hueOff val="1565474"/>
                <a:satOff val="-11201"/>
                <a:lumOff val="-654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C03E10F-3076-47F5-AFD1-45B7489EFD8B}">
      <dsp:nvSpPr>
        <dsp:cNvPr id="0" name=""/>
        <dsp:cNvSpPr/>
      </dsp:nvSpPr>
      <dsp:spPr>
        <a:xfrm>
          <a:off x="182386" y="2439425"/>
          <a:ext cx="296407" cy="296407"/>
        </a:xfrm>
        <a:prstGeom prst="ellipse">
          <a:avLst/>
        </a:prstGeom>
        <a:gradFill rotWithShape="0">
          <a:gsLst>
            <a:gs pos="0">
              <a:schemeClr val="accent2">
                <a:hueOff val="1722021"/>
                <a:satOff val="-12321"/>
                <a:lumOff val="-719"/>
                <a:alphaOff val="0"/>
                <a:tint val="73000"/>
                <a:shade val="100000"/>
                <a:satMod val="150000"/>
              </a:schemeClr>
            </a:gs>
            <a:gs pos="25000">
              <a:schemeClr val="accent2">
                <a:hueOff val="1722021"/>
                <a:satOff val="-12321"/>
                <a:lumOff val="-719"/>
                <a:alphaOff val="0"/>
                <a:tint val="96000"/>
                <a:shade val="80000"/>
                <a:satMod val="105000"/>
              </a:schemeClr>
            </a:gs>
            <a:gs pos="38000">
              <a:schemeClr val="accent2">
                <a:hueOff val="1722021"/>
                <a:satOff val="-12321"/>
                <a:lumOff val="-719"/>
                <a:alphaOff val="0"/>
                <a:tint val="96000"/>
                <a:shade val="59000"/>
                <a:satMod val="120000"/>
              </a:schemeClr>
            </a:gs>
            <a:gs pos="55000">
              <a:schemeClr val="accent2">
                <a:hueOff val="1722021"/>
                <a:satOff val="-12321"/>
                <a:lumOff val="-719"/>
                <a:alphaOff val="0"/>
                <a:tint val="100000"/>
                <a:shade val="57000"/>
                <a:satMod val="120000"/>
              </a:schemeClr>
            </a:gs>
            <a:gs pos="80000">
              <a:schemeClr val="accent2">
                <a:hueOff val="1722021"/>
                <a:satOff val="-12321"/>
                <a:lumOff val="-719"/>
                <a:alphaOff val="0"/>
                <a:tint val="100000"/>
                <a:shade val="56000"/>
                <a:satMod val="145000"/>
              </a:schemeClr>
            </a:gs>
            <a:gs pos="88000">
              <a:schemeClr val="accent2">
                <a:hueOff val="1722021"/>
                <a:satOff val="-12321"/>
                <a:lumOff val="-719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2">
                <a:hueOff val="1722021"/>
                <a:satOff val="-12321"/>
                <a:lumOff val="-719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D0FD4A1-F765-42BC-8FB1-3333CD73A16A}">
      <dsp:nvSpPr>
        <dsp:cNvPr id="0" name=""/>
        <dsp:cNvSpPr/>
      </dsp:nvSpPr>
      <dsp:spPr>
        <a:xfrm>
          <a:off x="578494" y="2650682"/>
          <a:ext cx="431137" cy="431137"/>
        </a:xfrm>
        <a:prstGeom prst="ellipse">
          <a:avLst/>
        </a:prstGeom>
        <a:gradFill rotWithShape="0">
          <a:gsLst>
            <a:gs pos="0">
              <a:schemeClr val="accent2">
                <a:hueOff val="1878569"/>
                <a:satOff val="-13441"/>
                <a:lumOff val="-785"/>
                <a:alphaOff val="0"/>
                <a:tint val="73000"/>
                <a:shade val="100000"/>
                <a:satMod val="150000"/>
              </a:schemeClr>
            </a:gs>
            <a:gs pos="25000">
              <a:schemeClr val="accent2">
                <a:hueOff val="1878569"/>
                <a:satOff val="-13441"/>
                <a:lumOff val="-785"/>
                <a:alphaOff val="0"/>
                <a:tint val="96000"/>
                <a:shade val="80000"/>
                <a:satMod val="105000"/>
              </a:schemeClr>
            </a:gs>
            <a:gs pos="38000">
              <a:schemeClr val="accent2">
                <a:hueOff val="1878569"/>
                <a:satOff val="-13441"/>
                <a:lumOff val="-785"/>
                <a:alphaOff val="0"/>
                <a:tint val="96000"/>
                <a:shade val="59000"/>
                <a:satMod val="120000"/>
              </a:schemeClr>
            </a:gs>
            <a:gs pos="55000">
              <a:schemeClr val="accent2">
                <a:hueOff val="1878569"/>
                <a:satOff val="-13441"/>
                <a:lumOff val="-785"/>
                <a:alphaOff val="0"/>
                <a:tint val="100000"/>
                <a:shade val="57000"/>
                <a:satMod val="120000"/>
              </a:schemeClr>
            </a:gs>
            <a:gs pos="80000">
              <a:schemeClr val="accent2">
                <a:hueOff val="1878569"/>
                <a:satOff val="-13441"/>
                <a:lumOff val="-785"/>
                <a:alphaOff val="0"/>
                <a:tint val="100000"/>
                <a:shade val="56000"/>
                <a:satMod val="145000"/>
              </a:schemeClr>
            </a:gs>
            <a:gs pos="88000">
              <a:schemeClr val="accent2">
                <a:hueOff val="1878569"/>
                <a:satOff val="-13441"/>
                <a:lumOff val="-785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2">
                <a:hueOff val="1878569"/>
                <a:satOff val="-13441"/>
                <a:lumOff val="-785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ECACD75-E894-41E6-878E-BB354896CDFB}">
      <dsp:nvSpPr>
        <dsp:cNvPr id="0" name=""/>
        <dsp:cNvSpPr/>
      </dsp:nvSpPr>
      <dsp:spPr>
        <a:xfrm>
          <a:off x="1133045" y="2993975"/>
          <a:ext cx="188622" cy="188622"/>
        </a:xfrm>
        <a:prstGeom prst="ellipse">
          <a:avLst/>
        </a:prstGeom>
        <a:gradFill rotWithShape="0">
          <a:gsLst>
            <a:gs pos="0">
              <a:schemeClr val="accent2">
                <a:hueOff val="2035116"/>
                <a:satOff val="-14561"/>
                <a:lumOff val="-85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2">
                <a:hueOff val="2035116"/>
                <a:satOff val="-14561"/>
                <a:lumOff val="-850"/>
                <a:alphaOff val="0"/>
                <a:tint val="96000"/>
                <a:shade val="80000"/>
                <a:satMod val="105000"/>
              </a:schemeClr>
            </a:gs>
            <a:gs pos="38000">
              <a:schemeClr val="accent2">
                <a:hueOff val="2035116"/>
                <a:satOff val="-14561"/>
                <a:lumOff val="-850"/>
                <a:alphaOff val="0"/>
                <a:tint val="96000"/>
                <a:shade val="59000"/>
                <a:satMod val="120000"/>
              </a:schemeClr>
            </a:gs>
            <a:gs pos="55000">
              <a:schemeClr val="accent2">
                <a:hueOff val="2035116"/>
                <a:satOff val="-14561"/>
                <a:lumOff val="-85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2">
                <a:hueOff val="2035116"/>
                <a:satOff val="-14561"/>
                <a:lumOff val="-85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2">
                <a:hueOff val="2035116"/>
                <a:satOff val="-14561"/>
                <a:lumOff val="-85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2">
                <a:hueOff val="2035116"/>
                <a:satOff val="-14561"/>
                <a:lumOff val="-85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806AB62-252E-469F-993F-AD37BDE9EA98}">
      <dsp:nvSpPr>
        <dsp:cNvPr id="0" name=""/>
        <dsp:cNvSpPr/>
      </dsp:nvSpPr>
      <dsp:spPr>
        <a:xfrm>
          <a:off x="1238674" y="2650682"/>
          <a:ext cx="296407" cy="296407"/>
        </a:xfrm>
        <a:prstGeom prst="ellipse">
          <a:avLst/>
        </a:prstGeom>
        <a:gradFill rotWithShape="0">
          <a:gsLst>
            <a:gs pos="0">
              <a:schemeClr val="accent2">
                <a:hueOff val="2191664"/>
                <a:satOff val="-15682"/>
                <a:lumOff val="-915"/>
                <a:alphaOff val="0"/>
                <a:tint val="73000"/>
                <a:shade val="100000"/>
                <a:satMod val="150000"/>
              </a:schemeClr>
            </a:gs>
            <a:gs pos="25000">
              <a:schemeClr val="accent2">
                <a:hueOff val="2191664"/>
                <a:satOff val="-15682"/>
                <a:lumOff val="-915"/>
                <a:alphaOff val="0"/>
                <a:tint val="96000"/>
                <a:shade val="80000"/>
                <a:satMod val="105000"/>
              </a:schemeClr>
            </a:gs>
            <a:gs pos="38000">
              <a:schemeClr val="accent2">
                <a:hueOff val="2191664"/>
                <a:satOff val="-15682"/>
                <a:lumOff val="-915"/>
                <a:alphaOff val="0"/>
                <a:tint val="96000"/>
                <a:shade val="59000"/>
                <a:satMod val="120000"/>
              </a:schemeClr>
            </a:gs>
            <a:gs pos="55000">
              <a:schemeClr val="accent2">
                <a:hueOff val="2191664"/>
                <a:satOff val="-15682"/>
                <a:lumOff val="-915"/>
                <a:alphaOff val="0"/>
                <a:tint val="100000"/>
                <a:shade val="57000"/>
                <a:satMod val="120000"/>
              </a:schemeClr>
            </a:gs>
            <a:gs pos="80000">
              <a:schemeClr val="accent2">
                <a:hueOff val="2191664"/>
                <a:satOff val="-15682"/>
                <a:lumOff val="-915"/>
                <a:alphaOff val="0"/>
                <a:tint val="100000"/>
                <a:shade val="56000"/>
                <a:satMod val="145000"/>
              </a:schemeClr>
            </a:gs>
            <a:gs pos="88000">
              <a:schemeClr val="accent2">
                <a:hueOff val="2191664"/>
                <a:satOff val="-15682"/>
                <a:lumOff val="-915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2">
                <a:hueOff val="2191664"/>
                <a:satOff val="-15682"/>
                <a:lumOff val="-915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FAB1598-9DEB-4060-806F-2547A74FB441}">
      <dsp:nvSpPr>
        <dsp:cNvPr id="0" name=""/>
        <dsp:cNvSpPr/>
      </dsp:nvSpPr>
      <dsp:spPr>
        <a:xfrm>
          <a:off x="1502746" y="3020383"/>
          <a:ext cx="188622" cy="188622"/>
        </a:xfrm>
        <a:prstGeom prst="ellipse">
          <a:avLst/>
        </a:prstGeom>
        <a:gradFill rotWithShape="0">
          <a:gsLst>
            <a:gs pos="0">
              <a:schemeClr val="accent2">
                <a:hueOff val="2348211"/>
                <a:satOff val="-16802"/>
                <a:lumOff val="-981"/>
                <a:alphaOff val="0"/>
                <a:tint val="73000"/>
                <a:shade val="100000"/>
                <a:satMod val="150000"/>
              </a:schemeClr>
            </a:gs>
            <a:gs pos="25000">
              <a:schemeClr val="accent2">
                <a:hueOff val="2348211"/>
                <a:satOff val="-16802"/>
                <a:lumOff val="-981"/>
                <a:alphaOff val="0"/>
                <a:tint val="96000"/>
                <a:shade val="80000"/>
                <a:satMod val="105000"/>
              </a:schemeClr>
            </a:gs>
            <a:gs pos="38000">
              <a:schemeClr val="accent2">
                <a:hueOff val="2348211"/>
                <a:satOff val="-16802"/>
                <a:lumOff val="-981"/>
                <a:alphaOff val="0"/>
                <a:tint val="96000"/>
                <a:shade val="59000"/>
                <a:satMod val="120000"/>
              </a:schemeClr>
            </a:gs>
            <a:gs pos="55000">
              <a:schemeClr val="accent2">
                <a:hueOff val="2348211"/>
                <a:satOff val="-16802"/>
                <a:lumOff val="-981"/>
                <a:alphaOff val="0"/>
                <a:tint val="100000"/>
                <a:shade val="57000"/>
                <a:satMod val="120000"/>
              </a:schemeClr>
            </a:gs>
            <a:gs pos="80000">
              <a:schemeClr val="accent2">
                <a:hueOff val="2348211"/>
                <a:satOff val="-16802"/>
                <a:lumOff val="-981"/>
                <a:alphaOff val="0"/>
                <a:tint val="100000"/>
                <a:shade val="56000"/>
                <a:satMod val="145000"/>
              </a:schemeClr>
            </a:gs>
            <a:gs pos="88000">
              <a:schemeClr val="accent2">
                <a:hueOff val="2348211"/>
                <a:satOff val="-16802"/>
                <a:lumOff val="-981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2">
                <a:hueOff val="2348211"/>
                <a:satOff val="-16802"/>
                <a:lumOff val="-981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03A9EDC-6E5F-4396-8238-8B87CE28BF0B}">
      <dsp:nvSpPr>
        <dsp:cNvPr id="0" name=""/>
        <dsp:cNvSpPr/>
      </dsp:nvSpPr>
      <dsp:spPr>
        <a:xfrm>
          <a:off x="1740410" y="2597868"/>
          <a:ext cx="431137" cy="431137"/>
        </a:xfrm>
        <a:prstGeom prst="ellipse">
          <a:avLst/>
        </a:prstGeom>
        <a:gradFill rotWithShape="0">
          <a:gsLst>
            <a:gs pos="0">
              <a:schemeClr val="accent2">
                <a:hueOff val="2504758"/>
                <a:satOff val="-17922"/>
                <a:lumOff val="-1046"/>
                <a:alphaOff val="0"/>
                <a:tint val="73000"/>
                <a:shade val="100000"/>
                <a:satMod val="150000"/>
              </a:schemeClr>
            </a:gs>
            <a:gs pos="25000">
              <a:schemeClr val="accent2">
                <a:hueOff val="2504758"/>
                <a:satOff val="-17922"/>
                <a:lumOff val="-1046"/>
                <a:alphaOff val="0"/>
                <a:tint val="96000"/>
                <a:shade val="80000"/>
                <a:satMod val="105000"/>
              </a:schemeClr>
            </a:gs>
            <a:gs pos="38000">
              <a:schemeClr val="accent2">
                <a:hueOff val="2504758"/>
                <a:satOff val="-17922"/>
                <a:lumOff val="-1046"/>
                <a:alphaOff val="0"/>
                <a:tint val="96000"/>
                <a:shade val="59000"/>
                <a:satMod val="120000"/>
              </a:schemeClr>
            </a:gs>
            <a:gs pos="55000">
              <a:schemeClr val="accent2">
                <a:hueOff val="2504758"/>
                <a:satOff val="-17922"/>
                <a:lumOff val="-1046"/>
                <a:alphaOff val="0"/>
                <a:tint val="100000"/>
                <a:shade val="57000"/>
                <a:satMod val="120000"/>
              </a:schemeClr>
            </a:gs>
            <a:gs pos="80000">
              <a:schemeClr val="accent2">
                <a:hueOff val="2504758"/>
                <a:satOff val="-17922"/>
                <a:lumOff val="-1046"/>
                <a:alphaOff val="0"/>
                <a:tint val="100000"/>
                <a:shade val="56000"/>
                <a:satMod val="145000"/>
              </a:schemeClr>
            </a:gs>
            <a:gs pos="88000">
              <a:schemeClr val="accent2">
                <a:hueOff val="2504758"/>
                <a:satOff val="-17922"/>
                <a:lumOff val="-1046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2">
                <a:hueOff val="2504758"/>
                <a:satOff val="-17922"/>
                <a:lumOff val="-1046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655A927-4A7C-4837-8257-3A2EAE4D8D7C}">
      <dsp:nvSpPr>
        <dsp:cNvPr id="0" name=""/>
        <dsp:cNvSpPr/>
      </dsp:nvSpPr>
      <dsp:spPr>
        <a:xfrm>
          <a:off x="2321368" y="2492239"/>
          <a:ext cx="296407" cy="296407"/>
        </a:xfrm>
        <a:prstGeom prst="ellipse">
          <a:avLst/>
        </a:prstGeom>
        <a:gradFill rotWithShape="0">
          <a:gsLst>
            <a:gs pos="0">
              <a:schemeClr val="accent2">
                <a:hueOff val="2661306"/>
                <a:satOff val="-19042"/>
                <a:lumOff val="-1112"/>
                <a:alphaOff val="0"/>
                <a:tint val="73000"/>
                <a:shade val="100000"/>
                <a:satMod val="150000"/>
              </a:schemeClr>
            </a:gs>
            <a:gs pos="25000">
              <a:schemeClr val="accent2">
                <a:hueOff val="2661306"/>
                <a:satOff val="-19042"/>
                <a:lumOff val="-1112"/>
                <a:alphaOff val="0"/>
                <a:tint val="96000"/>
                <a:shade val="80000"/>
                <a:satMod val="105000"/>
              </a:schemeClr>
            </a:gs>
            <a:gs pos="38000">
              <a:schemeClr val="accent2">
                <a:hueOff val="2661306"/>
                <a:satOff val="-19042"/>
                <a:lumOff val="-1112"/>
                <a:alphaOff val="0"/>
                <a:tint val="96000"/>
                <a:shade val="59000"/>
                <a:satMod val="120000"/>
              </a:schemeClr>
            </a:gs>
            <a:gs pos="55000">
              <a:schemeClr val="accent2">
                <a:hueOff val="2661306"/>
                <a:satOff val="-19042"/>
                <a:lumOff val="-1112"/>
                <a:alphaOff val="0"/>
                <a:tint val="100000"/>
                <a:shade val="57000"/>
                <a:satMod val="120000"/>
              </a:schemeClr>
            </a:gs>
            <a:gs pos="80000">
              <a:schemeClr val="accent2">
                <a:hueOff val="2661306"/>
                <a:satOff val="-19042"/>
                <a:lumOff val="-1112"/>
                <a:alphaOff val="0"/>
                <a:tint val="100000"/>
                <a:shade val="56000"/>
                <a:satMod val="145000"/>
              </a:schemeClr>
            </a:gs>
            <a:gs pos="88000">
              <a:schemeClr val="accent2">
                <a:hueOff val="2661306"/>
                <a:satOff val="-19042"/>
                <a:lumOff val="-1112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2">
                <a:hueOff val="2661306"/>
                <a:satOff val="-19042"/>
                <a:lumOff val="-1112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F9DAF83-DAAD-4D35-A7F4-CB7EAC46B230}">
      <dsp:nvSpPr>
        <dsp:cNvPr id="0" name=""/>
        <dsp:cNvSpPr/>
      </dsp:nvSpPr>
      <dsp:spPr>
        <a:xfrm>
          <a:off x="2617775" y="1250662"/>
          <a:ext cx="870505" cy="1661890"/>
        </a:xfrm>
        <a:prstGeom prst="chevron">
          <a:avLst>
            <a:gd name="adj" fmla="val 6231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2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2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978330F-D1F7-48F2-B98C-2A00FC0BCA53}">
      <dsp:nvSpPr>
        <dsp:cNvPr id="0" name=""/>
        <dsp:cNvSpPr/>
      </dsp:nvSpPr>
      <dsp:spPr>
        <a:xfrm>
          <a:off x="3330007" y="1250662"/>
          <a:ext cx="870505" cy="1661890"/>
        </a:xfrm>
        <a:prstGeom prst="chevron">
          <a:avLst>
            <a:gd name="adj" fmla="val 62310"/>
          </a:avLst>
        </a:prstGeom>
        <a:gradFill rotWithShape="0">
          <a:gsLst>
            <a:gs pos="0">
              <a:schemeClr val="accent2">
                <a:hueOff val="2817853"/>
                <a:satOff val="-20162"/>
                <a:lumOff val="-1177"/>
                <a:alphaOff val="0"/>
                <a:tint val="73000"/>
                <a:shade val="100000"/>
                <a:satMod val="150000"/>
              </a:schemeClr>
            </a:gs>
            <a:gs pos="25000">
              <a:schemeClr val="accent2">
                <a:hueOff val="2817853"/>
                <a:satOff val="-20162"/>
                <a:lumOff val="-1177"/>
                <a:alphaOff val="0"/>
                <a:tint val="96000"/>
                <a:shade val="80000"/>
                <a:satMod val="105000"/>
              </a:schemeClr>
            </a:gs>
            <a:gs pos="38000">
              <a:schemeClr val="accent2">
                <a:hueOff val="2817853"/>
                <a:satOff val="-20162"/>
                <a:lumOff val="-1177"/>
                <a:alphaOff val="0"/>
                <a:tint val="96000"/>
                <a:shade val="59000"/>
                <a:satMod val="120000"/>
              </a:schemeClr>
            </a:gs>
            <a:gs pos="55000">
              <a:schemeClr val="accent2">
                <a:hueOff val="2817853"/>
                <a:satOff val="-20162"/>
                <a:lumOff val="-1177"/>
                <a:alphaOff val="0"/>
                <a:tint val="100000"/>
                <a:shade val="57000"/>
                <a:satMod val="120000"/>
              </a:schemeClr>
            </a:gs>
            <a:gs pos="80000">
              <a:schemeClr val="accent2">
                <a:hueOff val="2817853"/>
                <a:satOff val="-20162"/>
                <a:lumOff val="-1177"/>
                <a:alphaOff val="0"/>
                <a:tint val="100000"/>
                <a:shade val="56000"/>
                <a:satMod val="145000"/>
              </a:schemeClr>
            </a:gs>
            <a:gs pos="88000">
              <a:schemeClr val="accent2">
                <a:hueOff val="2817853"/>
                <a:satOff val="-20162"/>
                <a:lumOff val="-1177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2">
                <a:hueOff val="2817853"/>
                <a:satOff val="-20162"/>
                <a:lumOff val="-1177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EE55418-3A2F-46D3-B41B-5B2A520A4377}">
      <dsp:nvSpPr>
        <dsp:cNvPr id="0" name=""/>
        <dsp:cNvSpPr/>
      </dsp:nvSpPr>
      <dsp:spPr>
        <a:xfrm>
          <a:off x="4295477" y="1113320"/>
          <a:ext cx="2017990" cy="2017990"/>
        </a:xfrm>
        <a:prstGeom prst="ellipse">
          <a:avLst/>
        </a:prstGeom>
        <a:gradFill rotWithShape="0">
          <a:gsLst>
            <a:gs pos="0">
              <a:schemeClr val="accent2">
                <a:hueOff val="2817853"/>
                <a:satOff val="-20162"/>
                <a:lumOff val="-1177"/>
                <a:alphaOff val="0"/>
                <a:tint val="73000"/>
                <a:shade val="100000"/>
                <a:satMod val="150000"/>
              </a:schemeClr>
            </a:gs>
            <a:gs pos="25000">
              <a:schemeClr val="accent2">
                <a:hueOff val="2817853"/>
                <a:satOff val="-20162"/>
                <a:lumOff val="-1177"/>
                <a:alphaOff val="0"/>
                <a:tint val="96000"/>
                <a:shade val="80000"/>
                <a:satMod val="105000"/>
              </a:schemeClr>
            </a:gs>
            <a:gs pos="38000">
              <a:schemeClr val="accent2">
                <a:hueOff val="2817853"/>
                <a:satOff val="-20162"/>
                <a:lumOff val="-1177"/>
                <a:alphaOff val="0"/>
                <a:tint val="96000"/>
                <a:shade val="59000"/>
                <a:satMod val="120000"/>
              </a:schemeClr>
            </a:gs>
            <a:gs pos="55000">
              <a:schemeClr val="accent2">
                <a:hueOff val="2817853"/>
                <a:satOff val="-20162"/>
                <a:lumOff val="-1177"/>
                <a:alphaOff val="0"/>
                <a:tint val="100000"/>
                <a:shade val="57000"/>
                <a:satMod val="120000"/>
              </a:schemeClr>
            </a:gs>
            <a:gs pos="80000">
              <a:schemeClr val="accent2">
                <a:hueOff val="2817853"/>
                <a:satOff val="-20162"/>
                <a:lumOff val="-1177"/>
                <a:alphaOff val="0"/>
                <a:tint val="100000"/>
                <a:shade val="56000"/>
                <a:satMod val="145000"/>
              </a:schemeClr>
            </a:gs>
            <a:gs pos="88000">
              <a:schemeClr val="accent2">
                <a:hueOff val="2817853"/>
                <a:satOff val="-20162"/>
                <a:lumOff val="-1177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2">
                <a:hueOff val="2817853"/>
                <a:satOff val="-20162"/>
                <a:lumOff val="-1177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IDENTITÀ</a:t>
          </a:r>
          <a:endParaRPr lang="it-IT" sz="1600" kern="1200" dirty="0"/>
        </a:p>
      </dsp:txBody>
      <dsp:txXfrm>
        <a:off x="4591005" y="1408848"/>
        <a:ext cx="1426934" cy="14269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3B92-4077-4C59-8000-6E3C131930EC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0C42A1D-65C9-43B5-BE59-34E579727A0F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3B92-4077-4C59-8000-6E3C131930EC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42A1D-65C9-43B5-BE59-34E579727A0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3B92-4077-4C59-8000-6E3C131930EC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42A1D-65C9-43B5-BE59-34E579727A0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3B92-4077-4C59-8000-6E3C131930EC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42A1D-65C9-43B5-BE59-34E579727A0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3B92-4077-4C59-8000-6E3C131930EC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42A1D-65C9-43B5-BE59-34E579727A0F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3B92-4077-4C59-8000-6E3C131930EC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42A1D-65C9-43B5-BE59-34E579727A0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3B92-4077-4C59-8000-6E3C131930EC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42A1D-65C9-43B5-BE59-34E579727A0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3B92-4077-4C59-8000-6E3C131930EC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42A1D-65C9-43B5-BE59-34E579727A0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3B92-4077-4C59-8000-6E3C131930EC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42A1D-65C9-43B5-BE59-34E579727A0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3B92-4077-4C59-8000-6E3C131930EC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42A1D-65C9-43B5-BE59-34E579727A0F}" type="slidenum">
              <a:rPr lang="it-IT" smtClean="0"/>
              <a:t>‹N›</a:t>
            </a:fld>
            <a:endParaRPr lang="it-IT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3B92-4077-4C59-8000-6E3C131930EC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42A1D-65C9-43B5-BE59-34E579727A0F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0A23B92-4077-4C59-8000-6E3C131930EC}" type="datetimeFigureOut">
              <a:rPr lang="it-IT" smtClean="0"/>
              <a:t>14/10/2014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0C42A1D-65C9-43B5-BE59-34E579727A0F}" type="slidenum">
              <a:rPr lang="it-IT" smtClean="0"/>
              <a:t>‹N›</a:t>
            </a:fld>
            <a:endParaRPr lang="it-IT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Cap. 1</a:t>
            </a:r>
          </a:p>
          <a:p>
            <a:r>
              <a:rPr lang="it-IT" b="1" i="1" dirty="0" smtClean="0"/>
              <a:t>L</a:t>
            </a:r>
            <a:r>
              <a:rPr lang="it-IT" b="1" i="1" cap="none" dirty="0" smtClean="0"/>
              <a:t>a formazione come percorso identitario di cura di sé</a:t>
            </a:r>
            <a:endParaRPr lang="it-IT" cap="none" dirty="0" smtClean="0"/>
          </a:p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2800" dirty="0" smtClean="0"/>
              <a:t>Formar</a:t>
            </a:r>
            <a:r>
              <a:rPr lang="it-IT" sz="2800" i="1" dirty="0" smtClean="0"/>
              <a:t>si</a:t>
            </a:r>
            <a:r>
              <a:rPr lang="it-IT" sz="2800" dirty="0" smtClean="0"/>
              <a:t> alla cura riflessiva. Tra esistenza e professione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891264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6128" y="260648"/>
            <a:ext cx="8260672" cy="1039427"/>
          </a:xfrm>
        </p:spPr>
        <p:txBody>
          <a:bodyPr>
            <a:noAutofit/>
          </a:bodyPr>
          <a:lstStyle/>
          <a:p>
            <a:r>
              <a:rPr lang="it-IT" sz="2400" b="1" dirty="0" smtClean="0"/>
              <a:t/>
            </a:r>
            <a:br>
              <a:rPr lang="it-IT" sz="2400" b="1" dirty="0" smtClean="0"/>
            </a:br>
            <a:r>
              <a:rPr lang="it-IT" sz="2400" b="1" dirty="0" smtClean="0"/>
              <a:t>1.1 L’identità </a:t>
            </a:r>
            <a:r>
              <a:rPr lang="it-IT" sz="2400" b="1" dirty="0"/>
              <a:t>come costrutto pedagogico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2348880"/>
            <a:ext cx="8856984" cy="4373563"/>
          </a:xfrm>
        </p:spPr>
        <p:txBody>
          <a:bodyPr>
            <a:normAutofit/>
          </a:bodyPr>
          <a:lstStyle/>
          <a:p>
            <a:pPr algn="just"/>
            <a:r>
              <a:rPr lang="it-IT" sz="2000" dirty="0" smtClean="0"/>
              <a:t>Sviluppo dell’identità in direzione </a:t>
            </a:r>
            <a:r>
              <a:rPr lang="it-IT" sz="2000" dirty="0" err="1" smtClean="0"/>
              <a:t>emancipativa</a:t>
            </a:r>
            <a:endParaRPr lang="it-IT" sz="2000" dirty="0" smtClean="0"/>
          </a:p>
          <a:p>
            <a:pPr marL="114300" indent="0" algn="just">
              <a:buNone/>
            </a:pPr>
            <a:endParaRPr lang="it-IT" sz="2000" dirty="0" smtClean="0"/>
          </a:p>
          <a:p>
            <a:pPr algn="just"/>
            <a:r>
              <a:rPr lang="it-IT" sz="2000" dirty="0" smtClean="0"/>
              <a:t>Quale formazione?</a:t>
            </a:r>
            <a:r>
              <a:rPr lang="it-IT" sz="2000" dirty="0"/>
              <a:t> </a:t>
            </a:r>
            <a:r>
              <a:rPr lang="it-IT" sz="2000" dirty="0" smtClean="0"/>
              <a:t>In situazioni di tipicità e anche di </a:t>
            </a:r>
            <a:r>
              <a:rPr lang="it-IT" sz="2000" dirty="0" smtClean="0"/>
              <a:t>disagio</a:t>
            </a:r>
          </a:p>
          <a:p>
            <a:pPr marL="114300" indent="0" algn="just">
              <a:buNone/>
            </a:pPr>
            <a:endParaRPr lang="it-IT" sz="2000" dirty="0" smtClean="0"/>
          </a:p>
          <a:p>
            <a:pPr algn="just"/>
            <a:r>
              <a:rPr lang="it-IT" sz="2000" dirty="0" smtClean="0"/>
              <a:t>Formazione formale che dura tutta la vita e influenza l’esistenza nelle sue varie </a:t>
            </a:r>
            <a:r>
              <a:rPr lang="it-IT" sz="2000" dirty="0" smtClean="0"/>
              <a:t>forme</a:t>
            </a:r>
          </a:p>
          <a:p>
            <a:pPr marL="114300" indent="0" algn="just">
              <a:buNone/>
            </a:pPr>
            <a:endParaRPr lang="it-IT" sz="2000" dirty="0" smtClean="0"/>
          </a:p>
          <a:p>
            <a:pPr algn="just"/>
            <a:r>
              <a:rPr lang="it-IT" sz="2000" dirty="0" smtClean="0"/>
              <a:t>Cambiamento sociale e d esistenziale che ha rotto la linearità dei percorsi </a:t>
            </a:r>
            <a:r>
              <a:rPr lang="it-IT" sz="2000" dirty="0" smtClean="0"/>
              <a:t>esistenziali</a:t>
            </a:r>
          </a:p>
          <a:p>
            <a:pPr marL="114300" indent="0" algn="just">
              <a:buNone/>
            </a:pPr>
            <a:endParaRPr lang="it-IT" sz="2000" dirty="0" smtClean="0"/>
          </a:p>
          <a:p>
            <a:pPr algn="just"/>
            <a:r>
              <a:rPr lang="it-IT" sz="2000" dirty="0"/>
              <a:t>N</a:t>
            </a:r>
            <a:r>
              <a:rPr lang="it-IT" sz="2000" dirty="0" smtClean="0"/>
              <a:t>otevole </a:t>
            </a:r>
            <a:r>
              <a:rPr lang="it-IT" sz="2000" i="1" dirty="0"/>
              <a:t>gap</a:t>
            </a:r>
            <a:r>
              <a:rPr lang="it-IT" sz="2000" dirty="0"/>
              <a:t> tra la quantità dell’accesso all’istruzione e la qualità dei suoi risultati</a:t>
            </a:r>
            <a:endParaRPr lang="it-IT" sz="2000" dirty="0" smtClean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8686" y="1196752"/>
            <a:ext cx="1487770" cy="1833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85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/>
          <p:cNvGraphicFramePr/>
          <p:nvPr>
            <p:extLst>
              <p:ext uri="{D42A27DB-BD31-4B8C-83A1-F6EECF244321}">
                <p14:modId xmlns:p14="http://schemas.microsoft.com/office/powerpoint/2010/main" val="1581570416"/>
              </p:ext>
            </p:extLst>
          </p:nvPr>
        </p:nvGraphicFramePr>
        <p:xfrm>
          <a:off x="515888" y="908720"/>
          <a:ext cx="8016552" cy="4568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433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4240013"/>
            <a:ext cx="8659688" cy="4373563"/>
          </a:xfrm>
        </p:spPr>
        <p:txBody>
          <a:bodyPr>
            <a:normAutofit/>
          </a:bodyPr>
          <a:lstStyle/>
          <a:p>
            <a:pPr algn="just"/>
            <a:r>
              <a:rPr lang="it-IT" sz="1800" dirty="0" smtClean="0"/>
              <a:t>Carattere </a:t>
            </a:r>
            <a:r>
              <a:rPr lang="it-IT" sz="1800" dirty="0" smtClean="0"/>
              <a:t>prioritariamente metodologico, orientativo, </a:t>
            </a:r>
            <a:r>
              <a:rPr lang="it-IT" sz="1800" dirty="0"/>
              <a:t>di orientamento del S</a:t>
            </a:r>
            <a:r>
              <a:rPr lang="it-IT" sz="1800" dirty="0" smtClean="0"/>
              <a:t>é della formazione </a:t>
            </a:r>
          </a:p>
          <a:p>
            <a:pPr algn="just"/>
            <a:r>
              <a:rPr lang="it-IT" sz="1800" dirty="0" smtClean="0"/>
              <a:t>Ruolo orientativo della scuola nel senso di «liberare dai destini familiari»</a:t>
            </a:r>
          </a:p>
          <a:p>
            <a:pPr marL="114300" indent="0" algn="just">
              <a:buNone/>
            </a:pPr>
            <a:endParaRPr lang="it-IT" sz="1800" dirty="0" smtClean="0"/>
          </a:p>
          <a:p>
            <a:pPr marL="114300" indent="0" algn="ctr">
              <a:buNone/>
            </a:pPr>
            <a:r>
              <a:rPr lang="it-IT" sz="18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IL PROCESSO FORMATIVO DOVREBBE TENDERE AD ACCOMPAGNARE LA MATURAZIONE DI ASPIRAZIONI, ASPETTATIVE, SCELTE STRATEGICHE</a:t>
            </a:r>
            <a:endParaRPr lang="it-IT" sz="1800" b="1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578528" y="301341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 b="1" dirty="0" smtClean="0"/>
              <a:t/>
            </a:r>
            <a:br>
              <a:rPr lang="it-IT" sz="2400" b="1" dirty="0" smtClean="0"/>
            </a:br>
            <a:r>
              <a:rPr lang="it-IT" sz="2400" b="1" dirty="0" smtClean="0"/>
              <a:t>1.2 imparare ad agire la </a:t>
            </a:r>
            <a:r>
              <a:rPr lang="it-IT" sz="2400" b="1" dirty="0" err="1" smtClean="0"/>
              <a:t>formativita</a:t>
            </a:r>
            <a:r>
              <a:rPr lang="it-IT" sz="2400" b="1" dirty="0" smtClean="0"/>
              <a:t>’ dell’esistenza</a:t>
            </a:r>
            <a:endParaRPr lang="it-IT" sz="2400" dirty="0"/>
          </a:p>
        </p:txBody>
      </p:sp>
      <p:graphicFrame>
        <p:nvGraphicFramePr>
          <p:cNvPr id="8" name="Diagramma 7"/>
          <p:cNvGraphicFramePr/>
          <p:nvPr>
            <p:extLst>
              <p:ext uri="{D42A27DB-BD31-4B8C-83A1-F6EECF244321}">
                <p14:modId xmlns:p14="http://schemas.microsoft.com/office/powerpoint/2010/main" val="1562250714"/>
              </p:ext>
            </p:extLst>
          </p:nvPr>
        </p:nvGraphicFramePr>
        <p:xfrm>
          <a:off x="1307976" y="949176"/>
          <a:ext cx="643237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2435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ssimoealessandra\AppData\Local\Microsoft\Windows\Temporary Internet Files\Content.IE5\8QCXCRDX\MP900448543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3940"/>
            <a:ext cx="9144000" cy="6190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/>
          <p:cNvSpPr txBox="1"/>
          <p:nvPr/>
        </p:nvSpPr>
        <p:spPr>
          <a:xfrm rot="20896875">
            <a:off x="1325522" y="2374722"/>
            <a:ext cx="2534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ORIENTAMENTO</a:t>
            </a:r>
            <a:endParaRPr lang="it-IT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" name="Segnaposto contenuto 2"/>
          <p:cNvSpPr txBox="1">
            <a:spLocks/>
          </p:cNvSpPr>
          <p:nvPr/>
        </p:nvSpPr>
        <p:spPr>
          <a:xfrm>
            <a:off x="4355976" y="620689"/>
            <a:ext cx="4680520" cy="3672408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just">
              <a:lnSpc>
                <a:spcPct val="120000"/>
              </a:lnSpc>
              <a:buNone/>
            </a:pPr>
            <a:r>
              <a:rPr lang="it-IT" b="1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«</a:t>
            </a:r>
            <a:r>
              <a:rPr lang="it-IT" b="1" i="1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Modalità concreta di governo dello sviluppo individuale e sociale nella pratica della libertà e della determinazione attiva</a:t>
            </a:r>
            <a:r>
              <a:rPr lang="it-IT" b="1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», coincidente «</a:t>
            </a:r>
            <a:r>
              <a:rPr lang="it-IT" b="1" i="1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con la pratica della cura in contesti individuali, sociali e storici determinati, in tutto l’arco della vita e dell’esistenza umana</a:t>
            </a:r>
            <a:r>
              <a:rPr lang="it-IT" b="1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» (Granese, 2005, pp. 12-14)</a:t>
            </a:r>
          </a:p>
          <a:p>
            <a:pPr marL="114300" indent="0" algn="just">
              <a:lnSpc>
                <a:spcPct val="120000"/>
              </a:lnSpc>
              <a:buNone/>
            </a:pPr>
            <a:endParaRPr lang="it-IT" b="1" dirty="0" smtClean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114300" indent="0" algn="just">
              <a:lnSpc>
                <a:spcPct val="120000"/>
              </a:lnSpc>
              <a:buNone/>
            </a:pPr>
            <a:r>
              <a:rPr lang="it-IT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L’ORIENTAMENTO COME CURA DI SÉ </a:t>
            </a:r>
            <a:r>
              <a:rPr lang="it-IT" b="1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implica la capacità (da acquisire) di «</a:t>
            </a:r>
            <a:r>
              <a:rPr lang="it-IT" b="1" i="1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far crescere una guida dentro di sé</a:t>
            </a:r>
            <a:r>
              <a:rPr lang="it-IT" b="1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»</a:t>
            </a:r>
          </a:p>
          <a:p>
            <a:pPr marL="114300" indent="0" algn="just">
              <a:lnSpc>
                <a:spcPct val="120000"/>
              </a:lnSpc>
              <a:buNone/>
            </a:pPr>
            <a:endParaRPr lang="it-IT" b="1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79512" y="4941168"/>
            <a:ext cx="88569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latin typeface="Aharoni" panose="02010803020104030203" pitchFamily="2" charset="-79"/>
                <a:cs typeface="Aharoni" panose="02010803020104030203" pitchFamily="2" charset="-79"/>
              </a:rPr>
              <a:t>Vivere autenticamente il senso formativo della propria esistenza richiede di accogliere la valenza del mutamento, del divenire, del </a:t>
            </a:r>
            <a:r>
              <a:rPr lang="it-IT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CAMBIAMENTO DELLA PROPRIA FORMA</a:t>
            </a:r>
            <a:r>
              <a:rPr lang="it-IT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it-IT" dirty="0">
                <a:latin typeface="Aharoni" panose="02010803020104030203" pitchFamily="2" charset="-79"/>
                <a:cs typeface="Aharoni" panose="02010803020104030203" pitchFamily="2" charset="-79"/>
              </a:rPr>
              <a:t>e, dunque, di sé (</a:t>
            </a:r>
            <a:r>
              <a:rPr lang="it-IT" i="1" dirty="0">
                <a:latin typeface="Aharoni" panose="02010803020104030203" pitchFamily="2" charset="-79"/>
                <a:cs typeface="Aharoni" panose="02010803020104030203" pitchFamily="2" charset="-79"/>
              </a:rPr>
              <a:t>prolungamento</a:t>
            </a:r>
            <a:r>
              <a:rPr lang="it-IT" dirty="0">
                <a:latin typeface="Aharoni" panose="02010803020104030203" pitchFamily="2" charset="-79"/>
                <a:cs typeface="Aharoni" panose="02010803020104030203" pitchFamily="2" charset="-79"/>
              </a:rPr>
              <a:t> della propria identità, verso orizzonti anche inediti)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25049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1.3 La </a:t>
            </a:r>
            <a:r>
              <a:rPr lang="it-IT" sz="2400" b="1" dirty="0"/>
              <a:t>formazione come crescita della cura educativa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184426"/>
            <a:ext cx="8579296" cy="2941737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it-IT" dirty="0" smtClean="0"/>
              <a:t>Tendenza naturale del soggetto a stare bene nel proprio </a:t>
            </a:r>
            <a:r>
              <a:rPr lang="it-IT" dirty="0" smtClean="0"/>
              <a:t>ambiente</a:t>
            </a:r>
          </a:p>
          <a:p>
            <a:pPr marL="114300" indent="0" algn="just">
              <a:buNone/>
            </a:pPr>
            <a:endParaRPr lang="it-IT" dirty="0" smtClean="0"/>
          </a:p>
          <a:p>
            <a:pPr algn="just"/>
            <a:r>
              <a:rPr lang="it-IT" dirty="0" smtClean="0"/>
              <a:t>Il </a:t>
            </a:r>
            <a:r>
              <a:rPr lang="it-IT" dirty="0" err="1" smtClean="0"/>
              <a:t>dis</a:t>
            </a:r>
            <a:r>
              <a:rPr lang="it-IT" dirty="0" smtClean="0"/>
              <a:t>-agio può indicare uno stato momentaneo di difficoltà, di co-adattamento </a:t>
            </a:r>
            <a:endParaRPr lang="it-IT" dirty="0" smtClean="0"/>
          </a:p>
          <a:p>
            <a:pPr marL="114300" indent="0" algn="just">
              <a:buNone/>
            </a:pPr>
            <a:endParaRPr lang="it-IT" dirty="0" smtClean="0"/>
          </a:p>
          <a:p>
            <a:pPr algn="just"/>
            <a:r>
              <a:rPr lang="it-IT" dirty="0" smtClean="0"/>
              <a:t>Formazione, cura e disagio: più che risolvere </a:t>
            </a:r>
            <a:r>
              <a:rPr lang="it-IT" dirty="0"/>
              <a:t>il </a:t>
            </a:r>
            <a:r>
              <a:rPr lang="it-IT" dirty="0" smtClean="0"/>
              <a:t>problema esso va «dissolto» attraverso «</a:t>
            </a:r>
            <a:r>
              <a:rPr lang="it-IT" dirty="0"/>
              <a:t>l’apertura visionaria» (Formenti, 2008, p. 27), la «visualizzazione creativa</a:t>
            </a:r>
            <a:r>
              <a:rPr lang="it-IT" dirty="0" smtClean="0"/>
              <a:t>» (</a:t>
            </a:r>
            <a:r>
              <a:rPr lang="it-IT" dirty="0" err="1"/>
              <a:t>Regoliosi</a:t>
            </a:r>
            <a:r>
              <a:rPr lang="it-IT" dirty="0"/>
              <a:t>, 2013, p. 90</a:t>
            </a:r>
            <a:r>
              <a:rPr lang="it-IT" dirty="0" smtClean="0"/>
              <a:t>)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1412776"/>
            <a:ext cx="2590800" cy="17716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05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2"/>
          <p:cNvSpPr txBox="1">
            <a:spLocks/>
          </p:cNvSpPr>
          <p:nvPr/>
        </p:nvSpPr>
        <p:spPr>
          <a:xfrm>
            <a:off x="457200" y="404664"/>
            <a:ext cx="8229600" cy="5721499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sz="2000" dirty="0" smtClean="0"/>
              <a:t>Origini della cura educativa: vulnerabilità e fragilità, estrema precarietà, finitudine dell’uomo e relativa angoscia L’esistenza è contrassegnata dalla contingenza, dalla differenza, dal cambiamento per cui ci è preclusa la possibilità di rifugiarci in una rassicurante identità, in qualcosa di stabile, di necessario, di identico (Cfr. </a:t>
            </a:r>
            <a:r>
              <a:rPr lang="it-IT" sz="2000" dirty="0" err="1" smtClean="0"/>
              <a:t>Fadda</a:t>
            </a:r>
            <a:r>
              <a:rPr lang="it-IT" sz="2000" dirty="0" smtClean="0"/>
              <a:t>, 2011, p. 347)</a:t>
            </a:r>
          </a:p>
          <a:p>
            <a:pPr marL="114300" indent="0" algn="just">
              <a:buNone/>
            </a:pPr>
            <a:endParaRPr lang="it-IT" sz="2000" dirty="0" smtClean="0"/>
          </a:p>
          <a:p>
            <a:pPr algn="just"/>
            <a:r>
              <a:rPr lang="it-IT" sz="2000" dirty="0" smtClean="0"/>
              <a:t>La formazione come cura può insegnare a fare il vuoto dentro di sé per accogliersi e ritrovarsi e per fare spazio a nuove pienezze (Cfr. </a:t>
            </a:r>
            <a:r>
              <a:rPr lang="it-IT" sz="2000" dirty="0" err="1" smtClean="0"/>
              <a:t>Fadda</a:t>
            </a:r>
            <a:r>
              <a:rPr lang="it-IT" sz="2000" dirty="0" smtClean="0"/>
              <a:t>, 2011, pp. 348, 361)</a:t>
            </a:r>
          </a:p>
          <a:p>
            <a:pPr marL="114300" indent="0" algn="just">
              <a:buNone/>
            </a:pPr>
            <a:endParaRPr lang="it-IT" sz="2000" dirty="0" smtClean="0"/>
          </a:p>
          <a:p>
            <a:pPr algn="just"/>
            <a:r>
              <a:rPr lang="it-IT" sz="2000" dirty="0" smtClean="0"/>
              <a:t>L’insegnante dovrebbe quindi utilizzare un sapere che migliori la capacità dei soggetti di avere cura di sé, del proprio essere nel mondo, attraverso  la  formazione 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7961020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rmacia">
  <a:themeElements>
    <a:clrScheme name="Farmaci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Farmaci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armaci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141</TotalTime>
  <Words>566</Words>
  <Application>Microsoft Office PowerPoint</Application>
  <PresentationFormat>Presentazione su schermo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Farmacia</vt:lpstr>
      <vt:lpstr>Formarsi alla cura riflessiva. Tra esistenza e professione</vt:lpstr>
      <vt:lpstr> 1.1 L’identità come costrutto pedagogico</vt:lpstr>
      <vt:lpstr>Presentazione standard di PowerPoint</vt:lpstr>
      <vt:lpstr>Presentazione standard di PowerPoint</vt:lpstr>
      <vt:lpstr>Presentazione standard di PowerPoint</vt:lpstr>
      <vt:lpstr>1.3 La formazione come crescita della cura educativa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Formarsi alla cura riflessiva. Tra esistenza e professione</dc:title>
  <dc:creator>utente</dc:creator>
  <cp:lastModifiedBy>massimoealessandra</cp:lastModifiedBy>
  <cp:revision>18</cp:revision>
  <dcterms:created xsi:type="dcterms:W3CDTF">2014-10-13T09:04:16Z</dcterms:created>
  <dcterms:modified xsi:type="dcterms:W3CDTF">2014-10-14T17:50:55Z</dcterms:modified>
</cp:coreProperties>
</file>