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5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bold.fntdata"/><Relationship Id="rId16" Type="http://schemas.openxmlformats.org/officeDocument/2006/relationships/slide" Target="slides/slide11.xml"/><Relationship Id="rId38" Type="http://schemas.openxmlformats.org/officeDocument/2006/relationships/font" Target="fonts/Robo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3bee7ad1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3bee7ad1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3bee7ad1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3bee7ad1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3bee7ad1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3bee7ad1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3bee7ad1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13bee7ad1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3bee7ad1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13bee7ad1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3bee7ad1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3bee7ad1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3bee7ad1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3bee7ad1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3bee7ad1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3bee7ad1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3bee7ad1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13bee7ad1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2cb97328b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2cb97328b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2cb97328b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12cb97328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12cb97328b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3bee7ad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3bee7ad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2cb97328b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12cb97328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12cb97328b_0_1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2cb97328b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12cb97328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12cb97328b_0_2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12cb97328b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12cb97328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12cb97328b_0_2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2cb97328b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12cb97328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12cb97328b_0_3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2cb97328b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2cb97328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12cb97328b_0_3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12cb97328b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12cb97328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12cb97328b_0_4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2cb97328b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12cb97328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12cb97328b_0_4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12cb97328b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12cb97328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312cb97328b_0_5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2cb97328b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12cb97328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12cb97328b_0_6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3bee7ad16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13bee7ad1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313bee7ad16_0_11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3bee7ad1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3bee7ad1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3bee7ad1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13bee7ad1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12cb97328b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12cb97328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12cb97328b_0_6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2cb97328b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12cb97328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12cb97328b_0_7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3bee7ad1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3bee7ad1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3bee7ad1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3bee7ad1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3bee7ad1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3bee7ad1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3bee7ad1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3bee7ad1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3bee7ad1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3bee7ad1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3bee7ad1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3bee7ad1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685800" y="348853"/>
            <a:ext cx="77724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Ordinamento array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2 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11700" y="1229875"/>
            <a:ext cx="8707800" cy="29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realizzare un main C che definisce un array testo e richiama la function “uguaglianza”</a:t>
            </a:r>
            <a:endParaRPr sz="16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/>
              <a:t>per determinare l’uguaglianza della prima metà  e della seconda metà dell’array testo</a:t>
            </a:r>
            <a:endParaRPr sz="16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0" l="0" r="0" t="49041"/>
          <a:stretch/>
        </p:blipFill>
        <p:spPr>
          <a:xfrm>
            <a:off x="1143000" y="2522475"/>
            <a:ext cx="6858000" cy="26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311700" y="307500"/>
            <a:ext cx="85206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1148"/>
            <a:ext cx="9144001" cy="230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311700" y="307500"/>
            <a:ext cx="85206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5003"/>
            <a:ext cx="9058202" cy="2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490250" y="394763"/>
            <a:ext cx="5618700" cy="30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numeri casuali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598100" y="1614260"/>
            <a:ext cx="82221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 b="62587" l="0" r="0" t="0"/>
          <a:stretch/>
        </p:blipFill>
        <p:spPr>
          <a:xfrm>
            <a:off x="369500" y="1669400"/>
            <a:ext cx="8545900" cy="25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4">
            <a:alphaModFix/>
          </a:blip>
          <a:srcRect b="29886" l="0" r="0" t="31005"/>
          <a:stretch/>
        </p:blipFill>
        <p:spPr>
          <a:xfrm>
            <a:off x="369500" y="1028700"/>
            <a:ext cx="8545898" cy="6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598100" y="1614260"/>
            <a:ext cx="82221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 rotWithShape="1">
          <a:blip r:embed="rId3">
            <a:alphaModFix/>
          </a:blip>
          <a:srcRect b="0" l="0" r="0" t="35270"/>
          <a:stretch/>
        </p:blipFill>
        <p:spPr>
          <a:xfrm>
            <a:off x="573125" y="602456"/>
            <a:ext cx="7997752" cy="3576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598100" y="1614260"/>
            <a:ext cx="82221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 su rand()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311700" y="307500"/>
            <a:ext cx="85206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1 </a:t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311700" y="922406"/>
            <a:ext cx="8520600" cy="25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Genera e stampa un numero casuale tra 0 e 99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311700" y="307500"/>
            <a:ext cx="85206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1</a:t>
            </a:r>
            <a:endParaRPr/>
          </a:p>
        </p:txBody>
      </p:sp>
      <p:sp>
        <p:nvSpPr>
          <p:cNvPr id="261" name="Google Shape;261;p39"/>
          <p:cNvSpPr txBox="1"/>
          <p:nvPr>
            <p:ph idx="1" type="body"/>
          </p:nvPr>
        </p:nvSpPr>
        <p:spPr>
          <a:xfrm>
            <a:off x="311700" y="922406"/>
            <a:ext cx="8520600" cy="25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Genera e stampa un numero casuale tra 0 e 99</a:t>
            </a:r>
            <a:endParaRPr/>
          </a:p>
        </p:txBody>
      </p:sp>
      <p:pic>
        <p:nvPicPr>
          <p:cNvPr id="262" name="Google Shape;2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74" y="1747106"/>
            <a:ext cx="4615180" cy="282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/>
          <p:nvPr>
            <p:ph type="title"/>
          </p:nvPr>
        </p:nvSpPr>
        <p:spPr>
          <a:xfrm>
            <a:off x="311700" y="307500"/>
            <a:ext cx="85206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2 </a:t>
            </a:r>
            <a:endParaRPr/>
          </a:p>
        </p:txBody>
      </p:sp>
      <p:sp>
        <p:nvSpPr>
          <p:cNvPr id="269" name="Google Shape;269;p40"/>
          <p:cNvSpPr txBox="1"/>
          <p:nvPr>
            <p:ph idx="1" type="body"/>
          </p:nvPr>
        </p:nvSpPr>
        <p:spPr>
          <a:xfrm>
            <a:off x="311700" y="922406"/>
            <a:ext cx="8520600" cy="25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Popolare un array con numeri casuali da 0 a 99 e </a:t>
            </a:r>
            <a:r>
              <a:rPr i="1" lang="it"/>
              <a:t>ordinarli. </a:t>
            </a:r>
            <a:endParaRPr i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/>
          <p:nvPr>
            <p:ph type="title"/>
          </p:nvPr>
        </p:nvSpPr>
        <p:spPr>
          <a:xfrm>
            <a:off x="311700" y="307500"/>
            <a:ext cx="85206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1"/>
          <p:cNvSpPr txBox="1"/>
          <p:nvPr>
            <p:ph idx="1" type="body"/>
          </p:nvPr>
        </p:nvSpPr>
        <p:spPr>
          <a:xfrm>
            <a:off x="311700" y="922406"/>
            <a:ext cx="8520600" cy="25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92" y="0"/>
            <a:ext cx="67548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1"/>
          <p:cNvSpPr/>
          <p:nvPr/>
        </p:nvSpPr>
        <p:spPr>
          <a:xfrm>
            <a:off x="133575" y="124800"/>
            <a:ext cx="62625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3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41"/>
          <p:cNvSpPr/>
          <p:nvPr/>
        </p:nvSpPr>
        <p:spPr>
          <a:xfrm>
            <a:off x="68800" y="63900"/>
            <a:ext cx="6425700" cy="104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311700" y="307500"/>
            <a:ext cx="85206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311700" y="922406"/>
            <a:ext cx="8520600" cy="25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92" y="0"/>
            <a:ext cx="67548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/>
          <p:nvPr/>
        </p:nvSpPr>
        <p:spPr>
          <a:xfrm>
            <a:off x="133575" y="124800"/>
            <a:ext cx="62625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3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42"/>
          <p:cNvSpPr/>
          <p:nvPr/>
        </p:nvSpPr>
        <p:spPr>
          <a:xfrm>
            <a:off x="51975" y="1125875"/>
            <a:ext cx="6442500" cy="1736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1 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229875"/>
            <a:ext cx="5203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Realizzare una function in C per la fusione di due array 1D odinati.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it"/>
            </a:br>
            <a:r>
              <a:rPr b="1" lang="it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fusione(char a[], int n_a, char b[], int n_b, char c[])</a:t>
            </a:r>
            <a:endParaRPr b="1"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Fondere insieme i due array a[] e b[] nell’array c[].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325" y="371113"/>
            <a:ext cx="3578099" cy="440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908" y="0"/>
            <a:ext cx="523423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/>
          <p:nvPr>
            <p:ph type="title"/>
          </p:nvPr>
        </p:nvSpPr>
        <p:spPr>
          <a:xfrm>
            <a:off x="598100" y="1614260"/>
            <a:ext cx="82221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Soluzione esercizio esercitazione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850" y="0"/>
            <a:ext cx="5029646" cy="491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50" y="656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66781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5325" y="590300"/>
            <a:ext cx="3578099" cy="440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8916" l="0" r="0" t="2004"/>
          <a:stretch/>
        </p:blipFill>
        <p:spPr>
          <a:xfrm>
            <a:off x="454200" y="-54250"/>
            <a:ext cx="7699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2 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11700" y="1229875"/>
            <a:ext cx="8707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Realizzare una function in C per determinare l’uguaglianza di due array 1D.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it" sz="2500"/>
            </a:br>
            <a:r>
              <a:rPr b="1" lang="it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it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uguaglianza(char a[], char b[], int n)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