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embeddedFontLst>
    <p:embeddedFont>
      <p:font typeface="Roboto"/>
      <p:regular r:id="rId39"/>
      <p:bold r:id="rId40"/>
      <p:italic r:id="rId41"/>
      <p:boldItalic r:id="rId42"/>
    </p:embeddedFont>
    <p:embeddedFont>
      <p:font typeface="Questrial"/>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Questrial-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f54b8faaa_0_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
        <p:nvSpPr>
          <p:cNvPr id="182" name="Google Shape;182;g30f54b8faa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g30f54b8faaa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eeb0af249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eeb0af249_0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30eeb0af249_0_7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eeb0af249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eeb0af249_0_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30eeb0af249_0_9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eeb0af249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eeb0af249_0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0eeb0af249_0_8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eeb0af249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eeb0af249_0_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30eeb0af249_0_9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f54b8faaa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f54b8faaa_0_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0f54b8faaa_0_18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0f54b8faaa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0f54b8faaa_0_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30f54b8faaa_0_19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0f54b8faaa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0f54b8faaa_0_1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30f54b8faaa_0_19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f54b8faaa_0_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0f54b8faaa_0_2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0f54b8faaa_0_20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0f54b8faaa_0_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0f54b8faaa_0_2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0f54b8faaa_0_21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f54b8faaa_0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f54b8faaa_0_2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0f54b8faaa_0_21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f54b8faaa_0_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
        <p:nvSpPr>
          <p:cNvPr id="192" name="Google Shape;192;g30f54b8faaa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g30f54b8faaa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f54b8faaa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0f54b8faaa_0_2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0f54b8faaa_0_23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f54b8faaa_0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0f54b8faaa_0_2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0f54b8faaa_0_24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f54b8faaa_0_2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0f54b8faaa_0_2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0f54b8faaa_0_24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0f54b8faaa_0_2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0f54b8faaa_0_2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0f54b8faaa_0_25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0f54b8faaa_0_2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0f54b8faaa_0_2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0f54b8faaa_0_26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f54b8faaa_0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0f54b8faaa_0_2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30f54b8faaa_0_27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0f54b8faaa_0_2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0f54b8faaa_0_2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30f54b8faaa_0_29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0f54b8faaa_0_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0f54b8faaa_0_2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30f54b8faaa_0_28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0f54b8faaa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0f54b8faaa_0_3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0f54b8faaa_0_30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f54b8faaa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f54b8faaa_0_2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30f54b8faaa_0_27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f54b8faaa_0_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
        <p:nvSpPr>
          <p:cNvPr id="200" name="Google Shape;200;g30f54b8faaa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30f54b8faaa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0f54b8faaa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0f54b8faaa_0_2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30f54b8faaa_0_22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0eeb0af249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0eeb0af249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30eeb0af249_0_6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0eeb0af249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0eeb0af249_0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30eeb0af249_0_5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f54b8faaa_0_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
        <p:nvSpPr>
          <p:cNvPr id="207" name="Google Shape;207;g30f54b8faaa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g30f54b8faaa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f54b8faaa_0_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15" name="Google Shape;215;g30f54b8faaa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g30f54b8faaa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f54b8faaa_0_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25" name="Google Shape;225;g30f54b8faaa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g30f54b8faaa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0f54b8faaa_0_5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36" name="Google Shape;236;g30f54b8faaa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g30f54b8faaa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f54b8faaa_0_5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42" name="Google Shape;242;g30f54b8faaa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g30f54b8faaa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eeb0af249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0eeb0af249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30eeb0af249_0_7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grpSp>
        <p:nvGrpSpPr>
          <p:cNvPr id="14" name="Google Shape;14;p2"/>
          <p:cNvGrpSpPr/>
          <p:nvPr/>
        </p:nvGrpSpPr>
        <p:grpSpPr>
          <a:xfrm>
            <a:off x="6098378" y="7"/>
            <a:ext cx="3045625" cy="2707359"/>
            <a:chOff x="6098378" y="5"/>
            <a:chExt cx="3045625" cy="2030570"/>
          </a:xfrm>
        </p:grpSpPr>
        <p:sp>
          <p:nvSpPr>
            <p:cNvPr id="15" name="Google Shape;15;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598100" y="2366963"/>
            <a:ext cx="8222100" cy="1118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1" name="Google Shape;21;p2"/>
          <p:cNvSpPr txBox="1"/>
          <p:nvPr>
            <p:ph idx="1" type="subTitle"/>
          </p:nvPr>
        </p:nvSpPr>
        <p:spPr>
          <a:xfrm>
            <a:off x="598088" y="3621217"/>
            <a:ext cx="8222100" cy="577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22" name="Google Shape;22;p2"/>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6098378" y="7"/>
            <a:ext cx="3045625" cy="2707359"/>
            <a:chOff x="6098378" y="5"/>
            <a:chExt cx="3045625" cy="2030570"/>
          </a:xfrm>
        </p:grpSpPr>
        <p:sp>
          <p:nvSpPr>
            <p:cNvPr id="75" name="Google Shape;75;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1"/>
          <p:cNvSpPr txBox="1"/>
          <p:nvPr>
            <p:ph hasCustomPrompt="1" type="title"/>
          </p:nvPr>
        </p:nvSpPr>
        <p:spPr>
          <a:xfrm>
            <a:off x="311700" y="1674733"/>
            <a:ext cx="8520600" cy="2707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81" name="Google Shape;81;p11"/>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82" name="Google Shape;82;p11"/>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85" name="Shape 85"/>
        <p:cNvGrpSpPr/>
        <p:nvPr/>
      </p:nvGrpSpPr>
      <p:grpSpPr>
        <a:xfrm>
          <a:off x="0" y="0"/>
          <a:ext cx="0" cy="0"/>
          <a:chOff x="0" y="0"/>
          <a:chExt cx="0" cy="0"/>
        </a:xfrm>
      </p:grpSpPr>
      <p:sp>
        <p:nvSpPr>
          <p:cNvPr id="86" name="Google Shape;86;p13"/>
          <p:cNvSpPr txBox="1"/>
          <p:nvPr>
            <p:ph type="title"/>
          </p:nvPr>
        </p:nvSpPr>
        <p:spPr>
          <a:xfrm>
            <a:off x="457200" y="130175"/>
            <a:ext cx="8229600" cy="1431900"/>
          </a:xfrm>
          <a:prstGeom prst="rect">
            <a:avLst/>
          </a:prstGeom>
          <a:noFill/>
          <a:ln>
            <a:noFill/>
          </a:ln>
        </p:spPr>
        <p:txBody>
          <a:bodyPr anchorCtr="0" anchor="ctr" bIns="45700" lIns="91425" spcFirstLastPara="1" rIns="91425" wrap="square" tIns="45700">
            <a:sp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7" name="Google Shape;87;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8" name="Google Shape;88;p1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type="objOnly">
  <p:cSld name="OBJECT_ONLY">
    <p:spTree>
      <p:nvGrpSpPr>
        <p:cNvPr id="91" name="Shape 91"/>
        <p:cNvGrpSpPr/>
        <p:nvPr/>
      </p:nvGrpSpPr>
      <p:grpSpPr>
        <a:xfrm>
          <a:off x="0" y="0"/>
          <a:ext cx="0" cy="0"/>
          <a:chOff x="0" y="0"/>
          <a:chExt cx="0" cy="0"/>
        </a:xfrm>
      </p:grpSpPr>
      <p:sp>
        <p:nvSpPr>
          <p:cNvPr id="92" name="Google Shape;92;p14"/>
          <p:cNvSpPr txBox="1"/>
          <p:nvPr>
            <p:ph idx="1" type="body"/>
          </p:nvPr>
        </p:nvSpPr>
        <p:spPr>
          <a:xfrm>
            <a:off x="457200" y="130175"/>
            <a:ext cx="8229600" cy="599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3" name="Google Shape;93;p1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02" name="Shape 102"/>
        <p:cNvGrpSpPr/>
        <p:nvPr/>
      </p:nvGrpSpPr>
      <p:grpSpPr>
        <a:xfrm>
          <a:off x="0" y="0"/>
          <a:ext cx="0" cy="0"/>
          <a:chOff x="0" y="0"/>
          <a:chExt cx="0" cy="0"/>
        </a:xfrm>
      </p:grpSpPr>
      <p:sp>
        <p:nvSpPr>
          <p:cNvPr id="103" name="Google Shape;103;p16"/>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1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08" name="Shape 108"/>
        <p:cNvGrpSpPr/>
        <p:nvPr/>
      </p:nvGrpSpPr>
      <p:grpSpPr>
        <a:xfrm>
          <a:off x="0" y="0"/>
          <a:ext cx="0" cy="0"/>
          <a:chOff x="0" y="0"/>
          <a:chExt cx="0" cy="0"/>
        </a:xfrm>
      </p:grpSpPr>
      <p:sp>
        <p:nvSpPr>
          <p:cNvPr id="109" name="Google Shape;10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12" name="Shape 112"/>
        <p:cNvGrpSpPr/>
        <p:nvPr/>
      </p:nvGrpSpPr>
      <p:grpSpPr>
        <a:xfrm>
          <a:off x="0" y="0"/>
          <a:ext cx="0" cy="0"/>
          <a:chOff x="0" y="0"/>
          <a:chExt cx="0" cy="0"/>
        </a:xfrm>
      </p:grpSpPr>
      <p:sp>
        <p:nvSpPr>
          <p:cNvPr id="113" name="Google Shape;113;p18"/>
          <p:cNvSpPr txBox="1"/>
          <p:nvPr>
            <p:ph type="title"/>
          </p:nvPr>
        </p:nvSpPr>
        <p:spPr>
          <a:xfrm rot="5400000">
            <a:off x="4671219" y="2309019"/>
            <a:ext cx="5630862" cy="1943100"/>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18"/>
          <p:cNvSpPr txBox="1"/>
          <p:nvPr>
            <p:ph idx="1" type="body"/>
          </p:nvPr>
        </p:nvSpPr>
        <p:spPr>
          <a:xfrm rot="5400000">
            <a:off x="708819" y="442119"/>
            <a:ext cx="5630862"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18" name="Shape 118"/>
        <p:cNvGrpSpPr/>
        <p:nvPr/>
      </p:nvGrpSpPr>
      <p:grpSpPr>
        <a:xfrm>
          <a:off x="0" y="0"/>
          <a:ext cx="0" cy="0"/>
          <a:chOff x="0" y="0"/>
          <a:chExt cx="0" cy="0"/>
        </a:xfrm>
      </p:grpSpPr>
      <p:sp>
        <p:nvSpPr>
          <p:cNvPr id="119" name="Google Shape;119;p19"/>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 name="Google Shape;120;p19"/>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24" name="Shape 124"/>
        <p:cNvGrpSpPr/>
        <p:nvPr/>
      </p:nvGrpSpPr>
      <p:grpSpPr>
        <a:xfrm>
          <a:off x="0" y="0"/>
          <a:ext cx="0" cy="0"/>
          <a:chOff x="0" y="0"/>
          <a:chExt cx="0" cy="0"/>
        </a:xfrm>
      </p:grpSpPr>
      <p:sp>
        <p:nvSpPr>
          <p:cNvPr id="125" name="Google Shape;125;p2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sp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20"/>
          <p:cNvSpPr/>
          <p:nvPr>
            <p:ph idx="2" type="pic"/>
          </p:nvPr>
        </p:nvSpPr>
        <p:spPr>
          <a:xfrm>
            <a:off x="3887788" y="987425"/>
            <a:ext cx="4629150" cy="4873625"/>
          </a:xfrm>
          <a:prstGeom prst="rect">
            <a:avLst/>
          </a:prstGeom>
          <a:noFill/>
          <a:ln>
            <a:noFill/>
          </a:ln>
        </p:spPr>
      </p:sp>
      <p:sp>
        <p:nvSpPr>
          <p:cNvPr id="127" name="Google Shape;127;p20"/>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Times New Roman"/>
              <a:buNone/>
              <a:defRPr sz="1600"/>
            </a:lvl1pPr>
            <a:lvl2pPr indent="-228600" lvl="1" marL="914400" algn="l">
              <a:spcBef>
                <a:spcPts val="280"/>
              </a:spcBef>
              <a:spcAft>
                <a:spcPts val="0"/>
              </a:spcAft>
              <a:buClr>
                <a:schemeClr val="dk1"/>
              </a:buClr>
              <a:buSzPts val="1400"/>
              <a:buFont typeface="Times New Roman"/>
              <a:buNone/>
              <a:defRPr sz="1400"/>
            </a:lvl2pPr>
            <a:lvl3pPr indent="-228600" lvl="2" marL="1371600" algn="l">
              <a:spcBef>
                <a:spcPts val="240"/>
              </a:spcBef>
              <a:spcAft>
                <a:spcPts val="0"/>
              </a:spcAft>
              <a:buClr>
                <a:schemeClr val="dk1"/>
              </a:buClr>
              <a:buSzPts val="1200"/>
              <a:buFont typeface="Times New Roman"/>
              <a:buNone/>
              <a:defRPr sz="1200"/>
            </a:lvl3pPr>
            <a:lvl4pPr indent="-228600" lvl="3" marL="1828800" algn="l">
              <a:spcBef>
                <a:spcPts val="200"/>
              </a:spcBef>
              <a:spcAft>
                <a:spcPts val="0"/>
              </a:spcAft>
              <a:buClr>
                <a:schemeClr val="dk1"/>
              </a:buClr>
              <a:buSzPts val="1000"/>
              <a:buFont typeface="Times New Roman"/>
              <a:buNone/>
              <a:defRPr sz="1000"/>
            </a:lvl4pPr>
            <a:lvl5pPr indent="-228600" lvl="4" marL="2286000" algn="l">
              <a:spcBef>
                <a:spcPts val="200"/>
              </a:spcBef>
              <a:spcAft>
                <a:spcPts val="0"/>
              </a:spcAft>
              <a:buClr>
                <a:schemeClr val="dk1"/>
              </a:buClr>
              <a:buSzPts val="1000"/>
              <a:buFont typeface="Times New Roman"/>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1" name="Shape 131"/>
        <p:cNvGrpSpPr/>
        <p:nvPr/>
      </p:nvGrpSpPr>
      <p:grpSpPr>
        <a:xfrm>
          <a:off x="0" y="0"/>
          <a:ext cx="0" cy="0"/>
          <a:chOff x="0" y="0"/>
          <a:chExt cx="0" cy="0"/>
        </a:xfrm>
      </p:grpSpPr>
      <p:sp>
        <p:nvSpPr>
          <p:cNvPr id="132" name="Google Shape;132;p21"/>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sp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3" name="Google Shape;133;p21"/>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21"/>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Times New Roman"/>
              <a:buNone/>
              <a:defRPr sz="1600"/>
            </a:lvl1pPr>
            <a:lvl2pPr indent="-228600" lvl="1" marL="914400" algn="l">
              <a:spcBef>
                <a:spcPts val="280"/>
              </a:spcBef>
              <a:spcAft>
                <a:spcPts val="0"/>
              </a:spcAft>
              <a:buClr>
                <a:schemeClr val="dk1"/>
              </a:buClr>
              <a:buSzPts val="1400"/>
              <a:buFont typeface="Times New Roman"/>
              <a:buNone/>
              <a:defRPr sz="1400"/>
            </a:lvl2pPr>
            <a:lvl3pPr indent="-228600" lvl="2" marL="1371600" algn="l">
              <a:spcBef>
                <a:spcPts val="240"/>
              </a:spcBef>
              <a:spcAft>
                <a:spcPts val="0"/>
              </a:spcAft>
              <a:buClr>
                <a:schemeClr val="dk1"/>
              </a:buClr>
              <a:buSzPts val="1200"/>
              <a:buFont typeface="Times New Roman"/>
              <a:buNone/>
              <a:defRPr sz="1200"/>
            </a:lvl3pPr>
            <a:lvl4pPr indent="-228600" lvl="3" marL="1828800" algn="l">
              <a:spcBef>
                <a:spcPts val="200"/>
              </a:spcBef>
              <a:spcAft>
                <a:spcPts val="0"/>
              </a:spcAft>
              <a:buClr>
                <a:schemeClr val="dk1"/>
              </a:buClr>
              <a:buSzPts val="1000"/>
              <a:buFont typeface="Times New Roman"/>
              <a:buNone/>
              <a:defRPr sz="1000"/>
            </a:lvl4pPr>
            <a:lvl5pPr indent="-228600" lvl="4" marL="2286000" algn="l">
              <a:spcBef>
                <a:spcPts val="200"/>
              </a:spcBef>
              <a:spcAft>
                <a:spcPts val="0"/>
              </a:spcAft>
              <a:buClr>
                <a:schemeClr val="dk1"/>
              </a:buClr>
              <a:buSzPts val="1000"/>
              <a:buFont typeface="Times New Roman"/>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p3"/>
          <p:cNvGrpSpPr/>
          <p:nvPr/>
        </p:nvGrpSpPr>
        <p:grpSpPr>
          <a:xfrm>
            <a:off x="6098378" y="7"/>
            <a:ext cx="3045625" cy="2707359"/>
            <a:chOff x="6098378" y="5"/>
            <a:chExt cx="3045625" cy="2030570"/>
          </a:xfrm>
        </p:grpSpPr>
        <p:sp>
          <p:nvSpPr>
            <p:cNvPr id="25" name="Google Shape;25;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3"/>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31" name="Google Shape;31;p3"/>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38" name="Shape 138"/>
        <p:cNvGrpSpPr/>
        <p:nvPr/>
      </p:nvGrpSpPr>
      <p:grpSpPr>
        <a:xfrm>
          <a:off x="0" y="0"/>
          <a:ext cx="0" cy="0"/>
          <a:chOff x="0" y="0"/>
          <a:chExt cx="0" cy="0"/>
        </a:xfrm>
      </p:grpSpPr>
      <p:sp>
        <p:nvSpPr>
          <p:cNvPr id="139" name="Google Shape;139;p22"/>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0" name="Google Shape;140;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43" name="Shape 143"/>
        <p:cNvGrpSpPr/>
        <p:nvPr/>
      </p:nvGrpSpPr>
      <p:grpSpPr>
        <a:xfrm>
          <a:off x="0" y="0"/>
          <a:ext cx="0" cy="0"/>
          <a:chOff x="0" y="0"/>
          <a:chExt cx="0" cy="0"/>
        </a:xfrm>
      </p:grpSpPr>
      <p:sp>
        <p:nvSpPr>
          <p:cNvPr id="144" name="Google Shape;144;p23"/>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5" name="Google Shape;145;p23"/>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23"/>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23"/>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23"/>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52" name="Shape 152"/>
        <p:cNvGrpSpPr/>
        <p:nvPr/>
      </p:nvGrpSpPr>
      <p:grpSpPr>
        <a:xfrm>
          <a:off x="0" y="0"/>
          <a:ext cx="0" cy="0"/>
          <a:chOff x="0" y="0"/>
          <a:chExt cx="0" cy="0"/>
        </a:xfrm>
      </p:grpSpPr>
      <p:sp>
        <p:nvSpPr>
          <p:cNvPr id="153" name="Google Shape;153;p24"/>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 name="Google Shape;154;p24"/>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4"/>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59" name="Shape 159"/>
        <p:cNvGrpSpPr/>
        <p:nvPr/>
      </p:nvGrpSpPr>
      <p:grpSpPr>
        <a:xfrm>
          <a:off x="0" y="0"/>
          <a:ext cx="0" cy="0"/>
          <a:chOff x="0" y="0"/>
          <a:chExt cx="0" cy="0"/>
        </a:xfrm>
      </p:grpSpPr>
      <p:sp>
        <p:nvSpPr>
          <p:cNvPr id="160" name="Google Shape;160;p25"/>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sp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 name="Google Shape;161;p25"/>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sz="2400"/>
            </a:lvl1pPr>
            <a:lvl2pPr indent="-228600" lvl="1" marL="914400" algn="l">
              <a:spcBef>
                <a:spcPts val="400"/>
              </a:spcBef>
              <a:spcAft>
                <a:spcPts val="0"/>
              </a:spcAft>
              <a:buClr>
                <a:schemeClr val="dk1"/>
              </a:buClr>
              <a:buSzPts val="2000"/>
              <a:buFont typeface="Times New Roman"/>
              <a:buNone/>
              <a:defRPr sz="2000"/>
            </a:lvl2pPr>
            <a:lvl3pPr indent="-228600" lvl="2" marL="1371600" algn="l">
              <a:spcBef>
                <a:spcPts val="360"/>
              </a:spcBef>
              <a:spcAft>
                <a:spcPts val="0"/>
              </a:spcAft>
              <a:buClr>
                <a:schemeClr val="dk1"/>
              </a:buClr>
              <a:buSzPts val="1800"/>
              <a:buFont typeface="Times New Roman"/>
              <a:buNone/>
              <a:defRPr sz="1800"/>
            </a:lvl3pPr>
            <a:lvl4pPr indent="-228600" lvl="3" marL="1828800" algn="l">
              <a:spcBef>
                <a:spcPts val="320"/>
              </a:spcBef>
              <a:spcAft>
                <a:spcPts val="0"/>
              </a:spcAft>
              <a:buClr>
                <a:schemeClr val="dk1"/>
              </a:buClr>
              <a:buSzPts val="1600"/>
              <a:buFont typeface="Times New Roman"/>
              <a:buNone/>
              <a:defRPr sz="1600"/>
            </a:lvl4pPr>
            <a:lvl5pPr indent="-228600" lvl="4" marL="2286000" algn="l">
              <a:spcBef>
                <a:spcPts val="320"/>
              </a:spcBef>
              <a:spcAft>
                <a:spcPts val="0"/>
              </a:spcAft>
              <a:buClr>
                <a:schemeClr val="dk1"/>
              </a:buClr>
              <a:buSzPts val="1600"/>
              <a:buFont typeface="Times New Roman"/>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62" name="Google Shape;162;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65" name="Shape 165"/>
        <p:cNvGrpSpPr/>
        <p:nvPr/>
      </p:nvGrpSpPr>
      <p:grpSpPr>
        <a:xfrm>
          <a:off x="0" y="0"/>
          <a:ext cx="0" cy="0"/>
          <a:chOff x="0" y="0"/>
          <a:chExt cx="0" cy="0"/>
        </a:xfrm>
      </p:grpSpPr>
      <p:sp>
        <p:nvSpPr>
          <p:cNvPr id="166" name="Google Shape;166;p2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sp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2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Times New Roman"/>
              <a:buNone/>
              <a:defRPr sz="2400"/>
            </a:lvl1pPr>
            <a:lvl2pPr lvl="1" algn="ctr">
              <a:spcBef>
                <a:spcPts val="400"/>
              </a:spcBef>
              <a:spcAft>
                <a:spcPts val="0"/>
              </a:spcAft>
              <a:buClr>
                <a:schemeClr val="dk1"/>
              </a:buClr>
              <a:buSzPts val="2000"/>
              <a:buFont typeface="Times New Roman"/>
              <a:buNone/>
              <a:defRPr sz="2000"/>
            </a:lvl2pPr>
            <a:lvl3pPr lvl="2" algn="ctr">
              <a:spcBef>
                <a:spcPts val="360"/>
              </a:spcBef>
              <a:spcAft>
                <a:spcPts val="0"/>
              </a:spcAft>
              <a:buClr>
                <a:schemeClr val="dk1"/>
              </a:buClr>
              <a:buSzPts val="1800"/>
              <a:buFont typeface="Times New Roman"/>
              <a:buNone/>
              <a:defRPr sz="1800"/>
            </a:lvl3pPr>
            <a:lvl4pPr lvl="3" algn="ctr">
              <a:spcBef>
                <a:spcPts val="320"/>
              </a:spcBef>
              <a:spcAft>
                <a:spcPts val="0"/>
              </a:spcAft>
              <a:buClr>
                <a:schemeClr val="dk1"/>
              </a:buClr>
              <a:buSzPts val="1600"/>
              <a:buFont typeface="Times New Roman"/>
              <a:buNone/>
              <a:defRPr sz="1600"/>
            </a:lvl4pPr>
            <a:lvl5pPr lvl="4" algn="ctr">
              <a:spcBef>
                <a:spcPts val="320"/>
              </a:spcBef>
              <a:spcAft>
                <a:spcPts val="0"/>
              </a:spcAft>
              <a:buClr>
                <a:schemeClr val="dk1"/>
              </a:buClr>
              <a:buSzPts val="1600"/>
              <a:buFont typeface="Times New Roman"/>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8" name="Google Shape;168;p2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71" name="Shape 171"/>
        <p:cNvGrpSpPr/>
        <p:nvPr/>
      </p:nvGrpSpPr>
      <p:grpSpPr>
        <a:xfrm>
          <a:off x="0" y="0"/>
          <a:ext cx="0" cy="0"/>
          <a:chOff x="0" y="0"/>
          <a:chExt cx="0" cy="0"/>
        </a:xfrm>
      </p:grpSpPr>
      <p:grpSp>
        <p:nvGrpSpPr>
          <p:cNvPr id="172" name="Google Shape;172;p27"/>
          <p:cNvGrpSpPr/>
          <p:nvPr/>
        </p:nvGrpSpPr>
        <p:grpSpPr>
          <a:xfrm>
            <a:off x="6098378" y="7"/>
            <a:ext cx="3045625" cy="2707359"/>
            <a:chOff x="6098378" y="5"/>
            <a:chExt cx="3045625" cy="2030570"/>
          </a:xfrm>
        </p:grpSpPr>
        <p:sp>
          <p:nvSpPr>
            <p:cNvPr id="173" name="Google Shape;173;p27"/>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7"/>
          <p:cNvSpPr txBox="1"/>
          <p:nvPr>
            <p:ph type="title"/>
          </p:nvPr>
        </p:nvSpPr>
        <p:spPr>
          <a:xfrm>
            <a:off x="490250" y="701800"/>
            <a:ext cx="5618700" cy="5454300"/>
          </a:xfrm>
          <a:prstGeom prst="rect">
            <a:avLst/>
          </a:prstGeom>
        </p:spPr>
        <p:txBody>
          <a:bodyPr anchorCtr="0" anchor="ctr" bIns="45700" lIns="91425" spcFirstLastPara="1" rIns="91425" wrap="square" tIns="45700">
            <a:sp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79" name="Google Shape;179;p27"/>
          <p:cNvSpPr txBox="1"/>
          <p:nvPr>
            <p:ph idx="12" type="sldNum"/>
          </p:nvPr>
        </p:nvSpPr>
        <p:spPr>
          <a:xfrm>
            <a:off x="8460431" y="6201587"/>
            <a:ext cx="548700" cy="524700"/>
          </a:xfrm>
          <a:prstGeom prst="rect">
            <a:avLst/>
          </a:prstGeom>
        </p:spPr>
        <p:txBody>
          <a:bodyPr anchorCtr="0" anchor="t"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p4"/>
          <p:cNvGrpSpPr/>
          <p:nvPr/>
        </p:nvGrpSpPr>
        <p:grpSpPr>
          <a:xfrm>
            <a:off x="0" y="5204762"/>
            <a:ext cx="9144000" cy="1653192"/>
            <a:chOff x="0" y="3903669"/>
            <a:chExt cx="9144000" cy="1239925"/>
          </a:xfrm>
        </p:grpSpPr>
        <p:sp>
          <p:nvSpPr>
            <p:cNvPr id="34" name="Google Shape;34;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4"/>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4"/>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4"/>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5"/>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 name="Google Shape;44;p5"/>
          <p:cNvSpPr txBox="1"/>
          <p:nvPr>
            <p:ph idx="1" type="body"/>
          </p:nvPr>
        </p:nvSpPr>
        <p:spPr>
          <a:xfrm>
            <a:off x="311700" y="1639967"/>
            <a:ext cx="3999900" cy="445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5" name="Google Shape;45;p5"/>
          <p:cNvSpPr txBox="1"/>
          <p:nvPr>
            <p:ph idx="2" type="body"/>
          </p:nvPr>
        </p:nvSpPr>
        <p:spPr>
          <a:xfrm>
            <a:off x="4832400" y="1639967"/>
            <a:ext cx="3999900" cy="445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6" name="Google Shape;46;p5"/>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6"/>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9" name="Google Shape;49;p6"/>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2" name="Google Shape;52;p7"/>
          <p:cNvSpPr txBox="1"/>
          <p:nvPr>
            <p:ph idx="1" type="body"/>
          </p:nvPr>
        </p:nvSpPr>
        <p:spPr>
          <a:xfrm>
            <a:off x="311700" y="1954405"/>
            <a:ext cx="2808000" cy="41376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3" name="Google Shape;53;p7"/>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4" name="Shape 54"/>
        <p:cNvGrpSpPr/>
        <p:nvPr/>
      </p:nvGrpSpPr>
      <p:grpSpPr>
        <a:xfrm>
          <a:off x="0" y="0"/>
          <a:ext cx="0" cy="0"/>
          <a:chOff x="0" y="0"/>
          <a:chExt cx="0" cy="0"/>
        </a:xfrm>
      </p:grpSpPr>
      <p:grpSp>
        <p:nvGrpSpPr>
          <p:cNvPr id="55" name="Google Shape;55;p8"/>
          <p:cNvGrpSpPr/>
          <p:nvPr/>
        </p:nvGrpSpPr>
        <p:grpSpPr>
          <a:xfrm>
            <a:off x="6098378" y="7"/>
            <a:ext cx="3045625" cy="2707359"/>
            <a:chOff x="6098378" y="5"/>
            <a:chExt cx="3045625" cy="2030570"/>
          </a:xfrm>
        </p:grpSpPr>
        <p:sp>
          <p:nvSpPr>
            <p:cNvPr id="56" name="Google Shape;56;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8"/>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2" name="Google Shape;62;p8"/>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9"/>
          <p:cNvSpPr/>
          <p:nvPr/>
        </p:nvSpPr>
        <p:spPr>
          <a:xfrm>
            <a:off x="4572000" y="-2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66" name="Google Shape;66;p9"/>
          <p:cNvSpPr txBox="1"/>
          <p:nvPr>
            <p:ph type="title"/>
          </p:nvPr>
        </p:nvSpPr>
        <p:spPr>
          <a:xfrm>
            <a:off x="265500" y="1534800"/>
            <a:ext cx="4045200" cy="20859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7" name="Google Shape;67;p9"/>
          <p:cNvSpPr txBox="1"/>
          <p:nvPr>
            <p:ph idx="1" type="subTitle"/>
          </p:nvPr>
        </p:nvSpPr>
        <p:spPr>
          <a:xfrm>
            <a:off x="265500" y="3692002"/>
            <a:ext cx="4045200" cy="1692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8" name="Google Shape;68;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9" name="Google Shape;69;p9"/>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319500" y="56407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2" name="Google Shape;72;p10"/>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11" name="Google Shape;11;p1"/>
          <p:cNvSpPr txBox="1"/>
          <p:nvPr>
            <p:ph idx="1" type="body"/>
          </p:nvPr>
        </p:nvSpPr>
        <p:spPr>
          <a:xfrm>
            <a:off x="311700" y="1639833"/>
            <a:ext cx="8520600" cy="4452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12" name="Google Shape;12;p1"/>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98" name="Google Shape;98;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9" name="Google Shape;99;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0" name="Google Shape;100;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1" name="Google Shape;101;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nvSpPr>
        <p:spPr>
          <a:xfrm>
            <a:off x="179387" y="188912"/>
            <a:ext cx="8713800" cy="585000"/>
          </a:xfrm>
          <a:prstGeom prst="rect">
            <a:avLst/>
          </a:prstGeom>
          <a:solidFill>
            <a:srgbClr val="CC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Titolo unità didattica: </a:t>
            </a:r>
            <a:r>
              <a:rPr b="0" i="0" lang="en-US" sz="2400" u="none" cap="none" strike="noStrike">
                <a:solidFill>
                  <a:schemeClr val="accent2"/>
                </a:solidFill>
                <a:latin typeface="Arial"/>
                <a:ea typeface="Arial"/>
                <a:cs typeface="Arial"/>
                <a:sym typeface="Arial"/>
              </a:rPr>
              <a:t>Approccio incrementale                   </a:t>
            </a:r>
            <a:r>
              <a:rPr b="0" i="0" lang="en-US" sz="2400" u="none" cap="none" strike="noStrike">
                <a:solidFill>
                  <a:schemeClr val="dk1"/>
                </a:solidFill>
                <a:latin typeface="Arial"/>
                <a:ea typeface="Arial"/>
                <a:cs typeface="Arial"/>
                <a:sym typeface="Arial"/>
              </a:rPr>
              <a:t>[06]</a:t>
            </a:r>
            <a:r>
              <a:rPr b="1" i="0" lang="en-US" sz="3200" u="none" cap="none" strike="noStrike">
                <a:solidFill>
                  <a:schemeClr val="dk1"/>
                </a:solidFill>
                <a:latin typeface="Arial"/>
                <a:ea typeface="Arial"/>
                <a:cs typeface="Arial"/>
                <a:sym typeface="Arial"/>
              </a:rPr>
              <a:t> </a:t>
            </a:r>
            <a:endParaRPr/>
          </a:p>
        </p:txBody>
      </p:sp>
      <p:sp>
        <p:nvSpPr>
          <p:cNvPr id="186" name="Google Shape;186;p28"/>
          <p:cNvSpPr txBox="1"/>
          <p:nvPr/>
        </p:nvSpPr>
        <p:spPr>
          <a:xfrm>
            <a:off x="179387" y="908050"/>
            <a:ext cx="8713800" cy="954300"/>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Titolo modulo : </a:t>
            </a:r>
            <a:r>
              <a:rPr b="0" i="0" lang="en-US" sz="2400" u="none" cap="none" strike="noStrike">
                <a:solidFill>
                  <a:schemeClr val="accent2"/>
                </a:solidFill>
                <a:latin typeface="Arial"/>
                <a:ea typeface="Arial"/>
                <a:cs typeface="Arial"/>
                <a:sym typeface="Arial"/>
              </a:rPr>
              <a:t>Function C per problemi applicativi di base</a:t>
            </a:r>
            <a:r>
              <a:rPr b="0" i="0" lang="en-US" sz="2400" u="none" cap="none" strike="noStrike">
                <a:solidFill>
                  <a:srgbClr val="7F7F7F"/>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0" lang="en-US" sz="3200" u="none" cap="none" strike="noStrike">
                <a:solidFill>
                  <a:srgbClr val="7F7F7F"/>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[07-C]</a:t>
            </a:r>
            <a:endParaRPr/>
          </a:p>
        </p:txBody>
      </p:sp>
      <p:sp>
        <p:nvSpPr>
          <p:cNvPr id="187" name="Google Shape;187;p28"/>
          <p:cNvSpPr txBox="1"/>
          <p:nvPr/>
        </p:nvSpPr>
        <p:spPr>
          <a:xfrm>
            <a:off x="755650" y="2060575"/>
            <a:ext cx="7561200" cy="708000"/>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Questrial"/>
              <a:buNone/>
            </a:pPr>
            <a:r>
              <a:rPr b="0" i="0" lang="en-US" sz="2000" u="none" cap="none" strike="noStrike">
                <a:solidFill>
                  <a:schemeClr val="dk1"/>
                </a:solidFill>
                <a:latin typeface="Questrial"/>
                <a:ea typeface="Questrial"/>
                <a:cs typeface="Questrial"/>
                <a:sym typeface="Questrial"/>
              </a:rPr>
              <a:t>Sviluppo di function in C per il calcolo del massimo, del minimo e per la ricerca, su insiemi di dati forniti da tastiera</a:t>
            </a:r>
            <a:endParaRPr/>
          </a:p>
        </p:txBody>
      </p:sp>
      <p:sp>
        <p:nvSpPr>
          <p:cNvPr id="188" name="Google Shape;188;p28"/>
          <p:cNvSpPr txBox="1"/>
          <p:nvPr/>
        </p:nvSpPr>
        <p:spPr>
          <a:xfrm>
            <a:off x="755650" y="3284537"/>
            <a:ext cx="7848600" cy="1015800"/>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Questrial"/>
              <a:buNone/>
            </a:pPr>
            <a:r>
              <a:rPr b="0" i="0" lang="en-US" sz="2000" u="none" cap="none" strike="noStrike">
                <a:solidFill>
                  <a:schemeClr val="dk1"/>
                </a:solidFill>
                <a:latin typeface="Questrial"/>
                <a:ea typeface="Questrial"/>
                <a:cs typeface="Questrial"/>
                <a:sym typeface="Questrial"/>
              </a:rPr>
              <a:t>Argomenti trattati:</a:t>
            </a:r>
            <a:endParaRPr/>
          </a:p>
          <a:p>
            <a:pPr indent="-127000" lvl="0" marL="0" marR="0" rtl="0" algn="l">
              <a:lnSpc>
                <a:spcPct val="100000"/>
              </a:lnSpc>
              <a:spcBef>
                <a:spcPts val="0"/>
              </a:spcBef>
              <a:spcAft>
                <a:spcPts val="0"/>
              </a:spcAft>
              <a:buClr>
                <a:srgbClr val="FF3300"/>
              </a:buClr>
              <a:buSzPts val="2000"/>
              <a:buFont typeface="Noto Sans Symbols"/>
              <a:buChar char="✔"/>
            </a:pPr>
            <a:r>
              <a:rPr b="0" i="0" lang="en-US" sz="2000" u="none" cap="none" strike="noStrike">
                <a:solidFill>
                  <a:schemeClr val="dk1"/>
                </a:solidFill>
                <a:latin typeface="Questrial"/>
                <a:ea typeface="Questrial"/>
                <a:cs typeface="Questrial"/>
                <a:sym typeface="Questrial"/>
              </a:rPr>
              <a:t> programmi C per il massimo, il minimo e il massimo/minimo</a:t>
            </a:r>
            <a:endParaRPr/>
          </a:p>
          <a:p>
            <a:pPr indent="-127000" lvl="0" marL="0" marR="0" rtl="0" algn="l">
              <a:lnSpc>
                <a:spcPct val="100000"/>
              </a:lnSpc>
              <a:spcBef>
                <a:spcPts val="0"/>
              </a:spcBef>
              <a:spcAft>
                <a:spcPts val="0"/>
              </a:spcAft>
              <a:buClr>
                <a:srgbClr val="FF3300"/>
              </a:buClr>
              <a:buSzPts val="2000"/>
              <a:buFont typeface="Noto Sans Symbols"/>
              <a:buChar char="✔"/>
            </a:pPr>
            <a:r>
              <a:rPr b="0" i="0" lang="en-US" sz="2000" u="none" cap="none" strike="noStrike">
                <a:solidFill>
                  <a:schemeClr val="dk1"/>
                </a:solidFill>
                <a:latin typeface="Questrial"/>
                <a:ea typeface="Questrial"/>
                <a:cs typeface="Questrial"/>
                <a:sym typeface="Questrial"/>
              </a:rPr>
              <a:t> programma C per la ricerca sequenziale</a:t>
            </a:r>
            <a:endParaRPr/>
          </a:p>
        </p:txBody>
      </p:sp>
      <p:sp>
        <p:nvSpPr>
          <p:cNvPr id="189" name="Google Shape;189;p28"/>
          <p:cNvSpPr txBox="1"/>
          <p:nvPr/>
        </p:nvSpPr>
        <p:spPr>
          <a:xfrm>
            <a:off x="323850" y="5805487"/>
            <a:ext cx="7561200" cy="400200"/>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Questrial"/>
              <a:buNone/>
            </a:pPr>
            <a:r>
              <a:rPr b="0" i="0" lang="en-US" sz="2000" u="none" cap="none" strike="noStrike">
                <a:solidFill>
                  <a:schemeClr val="lt1"/>
                </a:solidFill>
                <a:latin typeface="Questrial"/>
                <a:ea typeface="Questrial"/>
                <a:cs typeface="Questrial"/>
                <a:sym typeface="Questrial"/>
              </a:rPr>
              <a:t>Prerequisiti richiesti:</a:t>
            </a:r>
            <a:r>
              <a:rPr b="0" i="0" lang="en-US" sz="2000" u="none" cap="none" strike="noStrike">
                <a:solidFill>
                  <a:schemeClr val="dk1"/>
                </a:solidFill>
                <a:latin typeface="Questrial"/>
                <a:ea typeface="Questrial"/>
                <a:cs typeface="Questrial"/>
                <a:sym typeface="Questrial"/>
              </a:rPr>
              <a:t> </a:t>
            </a:r>
            <a:r>
              <a:rPr b="0" i="0" lang="en-US" sz="2000" u="none" cap="none" strike="noStrike">
                <a:solidFill>
                  <a:srgbClr val="99FF99"/>
                </a:solidFill>
                <a:latin typeface="Questrial"/>
                <a:ea typeface="Questrial"/>
                <a:cs typeface="Questrial"/>
                <a:sym typeface="Questrial"/>
              </a:rPr>
              <a:t>AP-05-03-C, AP-06-03-T, AP-06-04-T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 </a:t>
            </a:r>
            <a:endParaRPr/>
          </a:p>
        </p:txBody>
      </p:sp>
      <p:sp>
        <p:nvSpPr>
          <p:cNvPr id="259" name="Google Shape;259;p37"/>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Eleva al cubo una variabile n (data in input) usando una chiamata per valore.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1 - soluzione </a:t>
            </a:r>
            <a:endParaRPr/>
          </a:p>
        </p:txBody>
      </p:sp>
      <p:sp>
        <p:nvSpPr>
          <p:cNvPr id="266" name="Google Shape;266;p38"/>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Eleva al cubo una variabile n (data in input) usando una chiamata per valore.</a:t>
            </a:r>
            <a:endParaRPr/>
          </a:p>
        </p:txBody>
      </p:sp>
      <p:pic>
        <p:nvPicPr>
          <p:cNvPr id="267" name="Google Shape;267;p38"/>
          <p:cNvPicPr preferRelativeResize="0"/>
          <p:nvPr/>
        </p:nvPicPr>
        <p:blipFill>
          <a:blip r:embed="rId3">
            <a:alphaModFix/>
          </a:blip>
          <a:stretch>
            <a:fillRect/>
          </a:stretch>
        </p:blipFill>
        <p:spPr>
          <a:xfrm>
            <a:off x="92900" y="3"/>
            <a:ext cx="6165296" cy="670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2  </a:t>
            </a:r>
            <a:endParaRPr/>
          </a:p>
        </p:txBody>
      </p:sp>
      <p:sp>
        <p:nvSpPr>
          <p:cNvPr id="274" name="Google Shape;274;p39"/>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Eleva al cubo una variabile n (data in input) usando una chiamata per riferimento.</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2 - soluzione  </a:t>
            </a:r>
            <a:endParaRPr/>
          </a:p>
        </p:txBody>
      </p:sp>
      <p:sp>
        <p:nvSpPr>
          <p:cNvPr id="281" name="Google Shape;281;p40"/>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Eleva al cubo una variabile n (data in input) usando una chiamata per riferimento.</a:t>
            </a:r>
            <a:endParaRPr/>
          </a:p>
          <a:p>
            <a:pPr indent="0" lvl="0" marL="0" rtl="0" algn="l">
              <a:spcBef>
                <a:spcPts val="1200"/>
              </a:spcBef>
              <a:spcAft>
                <a:spcPts val="1200"/>
              </a:spcAft>
              <a:buNone/>
            </a:pPr>
            <a:r>
              <a:t/>
            </a:r>
            <a:endParaRPr/>
          </a:p>
        </p:txBody>
      </p:sp>
      <p:pic>
        <p:nvPicPr>
          <p:cNvPr id="282" name="Google Shape;282;p40"/>
          <p:cNvPicPr preferRelativeResize="0"/>
          <p:nvPr/>
        </p:nvPicPr>
        <p:blipFill>
          <a:blip r:embed="rId3">
            <a:alphaModFix/>
          </a:blip>
          <a:stretch>
            <a:fillRect/>
          </a:stretch>
        </p:blipFill>
        <p:spPr>
          <a:xfrm>
            <a:off x="150423" y="0"/>
            <a:ext cx="5774604"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3</a:t>
            </a:r>
            <a:endParaRPr/>
          </a:p>
        </p:txBody>
      </p:sp>
      <p:sp>
        <p:nvSpPr>
          <p:cNvPr id="289" name="Google Shape;289;p41"/>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Scrivere un programma che data una sequenza di numeri inseriti dall’utente visualizzi quanti di loro sono negativi e quanti sono positivi. </a:t>
            </a:r>
            <a:endParaRPr/>
          </a:p>
          <a:p>
            <a:pPr indent="0" lvl="0" marL="0" rtl="0" algn="l">
              <a:spcBef>
                <a:spcPts val="120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4</a:t>
            </a:r>
            <a:endParaRPr/>
          </a:p>
        </p:txBody>
      </p:sp>
      <p:sp>
        <p:nvSpPr>
          <p:cNvPr id="296" name="Google Shape;296;p42"/>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Scrivere un programma che, data una sequenza di caratteri, visualizzi quanti corrispondono a delle vocali. </a:t>
            </a:r>
            <a:endParaRPr/>
          </a:p>
          <a:p>
            <a:pPr indent="0" lvl="0" marL="0" rtl="0" algn="l">
              <a:spcBef>
                <a:spcPts val="120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5</a:t>
            </a:r>
            <a:endParaRPr/>
          </a:p>
        </p:txBody>
      </p:sp>
      <p:sp>
        <p:nvSpPr>
          <p:cNvPr id="303" name="Google Shape;303;p43"/>
          <p:cNvSpPr txBox="1"/>
          <p:nvPr>
            <p:ph idx="1" type="body"/>
          </p:nvPr>
        </p:nvSpPr>
        <p:spPr>
          <a:xfrm>
            <a:off x="311700" y="1639833"/>
            <a:ext cx="8520600" cy="4452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Scrivere un programma in cui l’utente deve indovinare, in due fasi, con un massimo di 10 tentativi, un codice segreto. Il codice segreto `e un intero definito dal programmatore con valore tra 0 e 100. Se l’utente indovina il codice nella prima fase, allora nella seconda fase l’utente deve indovinare un secondo codice segreto composto da una vocale (controllare che l’utente non inserisca una consonante). </a:t>
            </a:r>
            <a:endParaRPr/>
          </a:p>
          <a:p>
            <a:pPr indent="0" lvl="0" marL="0" rtl="0" algn="l">
              <a:spcBef>
                <a:spcPts val="120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4"/>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6</a:t>
            </a:r>
            <a:endParaRPr/>
          </a:p>
        </p:txBody>
      </p:sp>
      <p:sp>
        <p:nvSpPr>
          <p:cNvPr id="310" name="Google Shape;310;p44"/>
          <p:cNvSpPr txBox="1"/>
          <p:nvPr>
            <p:ph idx="1" type="body"/>
          </p:nvPr>
        </p:nvSpPr>
        <p:spPr>
          <a:xfrm>
            <a:off x="311700" y="1639833"/>
            <a:ext cx="8520600" cy="4452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Scrivere un programma per simulare l’inserimento di un PIN per il telefonino. Nella prima fase viene chiesto all’utente di inserire un codice di lunghezza 5. Nella seconda fase l’utente inserisce il codice e ha al massimo 3 tentativi per indovinarlo. </a:t>
            </a:r>
            <a:endParaRPr/>
          </a:p>
          <a:p>
            <a:pPr indent="0" lvl="0" marL="0" rtl="0" algn="l">
              <a:spcBef>
                <a:spcPts val="120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Esercizi su funzioni e procedure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166675" y="546675"/>
            <a:ext cx="86658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 dal manuale pag 36</a:t>
            </a:r>
            <a:endParaRPr/>
          </a:p>
        </p:txBody>
      </p:sp>
      <p:pic>
        <p:nvPicPr>
          <p:cNvPr id="323" name="Google Shape;323;p46"/>
          <p:cNvPicPr preferRelativeResize="0"/>
          <p:nvPr/>
        </p:nvPicPr>
        <p:blipFill rotWithShape="1">
          <a:blip r:embed="rId3">
            <a:alphaModFix/>
          </a:blip>
          <a:srcRect b="0" l="0" r="0" t="60474"/>
          <a:stretch/>
        </p:blipFill>
        <p:spPr>
          <a:xfrm>
            <a:off x="-347462" y="3092653"/>
            <a:ext cx="9838924" cy="3817373"/>
          </a:xfrm>
          <a:prstGeom prst="rect">
            <a:avLst/>
          </a:prstGeom>
          <a:noFill/>
          <a:ln>
            <a:noFill/>
          </a:ln>
        </p:spPr>
      </p:pic>
      <p:pic>
        <p:nvPicPr>
          <p:cNvPr id="324" name="Google Shape;324;p46"/>
          <p:cNvPicPr preferRelativeResize="0"/>
          <p:nvPr/>
        </p:nvPicPr>
        <p:blipFill rotWithShape="1">
          <a:blip r:embed="rId3">
            <a:alphaModFix/>
          </a:blip>
          <a:srcRect b="77126" l="0" r="0" t="6077"/>
          <a:stretch/>
        </p:blipFill>
        <p:spPr>
          <a:xfrm>
            <a:off x="0" y="1470400"/>
            <a:ext cx="9838924" cy="1622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179387" y="0"/>
            <a:ext cx="8785200" cy="708000"/>
          </a:xfrm>
          <a:prstGeom prst="rect">
            <a:avLst/>
          </a:prstGeom>
          <a:solidFill>
            <a:srgbClr val="DDDDD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problema: </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calcolo dell'elemento  massimo  di un insieme di dati </a:t>
            </a:r>
            <a:r>
              <a:rPr b="1" i="0" lang="en-US" sz="2000" u="none" cap="none" strike="noStrike">
                <a:solidFill>
                  <a:srgbClr val="CC3300"/>
                </a:solidFill>
                <a:latin typeface="Arial"/>
                <a:ea typeface="Arial"/>
                <a:cs typeface="Arial"/>
                <a:sym typeface="Arial"/>
              </a:rPr>
              <a:t>immessi da tastiera</a:t>
            </a:r>
            <a:endParaRPr/>
          </a:p>
        </p:txBody>
      </p:sp>
      <p:sp>
        <p:nvSpPr>
          <p:cNvPr id="196" name="Google Shape;196;p29"/>
          <p:cNvSpPr txBox="1"/>
          <p:nvPr/>
        </p:nvSpPr>
        <p:spPr>
          <a:xfrm>
            <a:off x="179387" y="908050"/>
            <a:ext cx="8713800" cy="5910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#include </a:t>
            </a:r>
            <a:r>
              <a:rPr b="1" i="0" lang="en-US" sz="1800" u="none" cap="none" strike="noStrike">
                <a:solidFill>
                  <a:schemeClr val="dk1"/>
                </a:solidFill>
                <a:latin typeface="Courier New"/>
                <a:ea typeface="Courier New"/>
                <a:cs typeface="Courier New"/>
                <a:sym typeface="Courier New"/>
              </a:rPr>
              <a:t>&lt;stdio.h&gt;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void main()</a:t>
            </a:r>
            <a:endParaRPr/>
          </a:p>
          <a:p>
            <a:pPr indent="0" lvl="0" marL="0" marR="0" rtl="0" algn="l">
              <a:lnSpc>
                <a:spcPct val="100000"/>
              </a:lnSpc>
              <a:spcBef>
                <a:spcPts val="0"/>
              </a:spcBef>
              <a:spcAft>
                <a:spcPts val="0"/>
              </a:spcAft>
              <a:buClr>
                <a:srgbClr val="008000"/>
              </a:buClr>
              <a:buSzPts val="1800"/>
              <a:buFont typeface="Courier New"/>
              <a:buNone/>
            </a:pPr>
            <a:r>
              <a:rPr b="1" i="0" lang="en-US" sz="1800" u="none" cap="none" strike="noStrike">
                <a:solidFill>
                  <a:srgbClr val="008000"/>
                </a:solidFill>
                <a:latin typeface="Courier New"/>
                <a:ea typeface="Courier New"/>
                <a:cs typeface="Courier New"/>
                <a:sym typeface="Courier New"/>
              </a:rPr>
              <a:t>/* massimo di un insieme di dati </a:t>
            </a:r>
            <a:endParaRPr/>
          </a:p>
          <a:p>
            <a:pPr indent="0" lvl="0" marL="0" marR="0" rtl="0" algn="l">
              <a:lnSpc>
                <a:spcPct val="100000"/>
              </a:lnSpc>
              <a:spcBef>
                <a:spcPts val="0"/>
              </a:spcBef>
              <a:spcAft>
                <a:spcPts val="0"/>
              </a:spcAft>
              <a:buClr>
                <a:srgbClr val="008000"/>
              </a:buClr>
              <a:buSzPts val="1800"/>
              <a:buFont typeface="Courier New"/>
              <a:buNone/>
            </a:pPr>
            <a:r>
              <a:rPr b="1" i="0" lang="en-US" sz="1800" u="none" cap="none" strike="noStrike">
                <a:solidFill>
                  <a:srgbClr val="008000"/>
                </a:solidFill>
                <a:latin typeface="Courier New"/>
                <a:ea typeface="Courier New"/>
                <a:cs typeface="Courier New"/>
                <a:sym typeface="Courier New"/>
              </a:rPr>
              <a:t> immessi da tastiera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int</a:t>
            </a:r>
            <a:r>
              <a:rPr b="1" i="0" lang="en-US" sz="1800" u="none" cap="none" strike="noStrike">
                <a:solidFill>
                  <a:schemeClr val="dk1"/>
                </a:solidFill>
                <a:latin typeface="Courier New"/>
                <a:ea typeface="Courier New"/>
                <a:cs typeface="Courier New"/>
                <a:sym typeface="Courier New"/>
              </a:rPr>
              <a:t> n,i</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float</a:t>
            </a: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numero_letto, massimo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printf</a:t>
            </a:r>
            <a:r>
              <a:rPr b="1" i="0" lang="en-US" sz="1800" u="none" cap="none" strike="noStrike">
                <a:solidFill>
                  <a:schemeClr val="dk1"/>
                </a:solidFill>
                <a:latin typeface="Courier New"/>
                <a:ea typeface="Courier New"/>
                <a:cs typeface="Courier New"/>
                <a:sym typeface="Courier New"/>
              </a:rPr>
              <a:t>(“inserire il numero dei numeri (&gt;1):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(“%d”,</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printf</a:t>
            </a:r>
            <a:r>
              <a:rPr b="1" i="0" lang="en-US" sz="1800" u="none" cap="none" strike="noStrike">
                <a:solidFill>
                  <a:schemeClr val="dk1"/>
                </a:solidFill>
                <a:latin typeface="Courier New"/>
                <a:ea typeface="Courier New"/>
                <a:cs typeface="Courier New"/>
                <a:sym typeface="Courier New"/>
              </a:rPr>
              <a:t>(“inserire il primo numero: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(“%d”,</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numero_letto)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massimo </a:t>
            </a: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chemeClr val="dk1"/>
                </a:solidFill>
                <a:latin typeface="Courier New"/>
                <a:ea typeface="Courier New"/>
                <a:cs typeface="Courier New"/>
                <a:sym typeface="Courier New"/>
              </a:rPr>
              <a:t> numero_letto</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for </a:t>
            </a:r>
            <a:r>
              <a:rPr b="1" i="0" lang="en-US" sz="1800" u="none" cap="none" strike="noStrike">
                <a:solidFill>
                  <a:schemeClr val="dk1"/>
                </a:solidFill>
                <a:latin typeface="Courier New"/>
                <a:ea typeface="Courier New"/>
                <a:cs typeface="Courier New"/>
                <a:sym typeface="Courier New"/>
              </a:rPr>
              <a:t>(i = 2; i &lt;= n; i++)</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printf</a:t>
            </a:r>
            <a:r>
              <a:rPr b="1" i="0" lang="en-US" sz="1800" u="none" cap="none" strike="noStrike">
                <a:solidFill>
                  <a:schemeClr val="dk1"/>
                </a:solidFill>
                <a:latin typeface="Courier New"/>
                <a:ea typeface="Courier New"/>
                <a:cs typeface="Courier New"/>
                <a:sym typeface="Courier New"/>
              </a:rPr>
              <a:t>(“inserire %d-simo numero: ”,i)</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(“%f”,</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numero_letto)</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if</a:t>
            </a:r>
            <a:r>
              <a:rPr b="1" i="0" lang="en-US" sz="1800" u="none" cap="none" strike="noStrike">
                <a:solidFill>
                  <a:schemeClr val="dk1"/>
                </a:solidFill>
                <a:latin typeface="Courier New"/>
                <a:ea typeface="Courier New"/>
                <a:cs typeface="Courier New"/>
                <a:sym typeface="Courier New"/>
              </a:rPr>
              <a:t>(numero_letto &gt; massimo)</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massimo </a:t>
            </a: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chemeClr val="dk1"/>
                </a:solidFill>
                <a:latin typeface="Courier New"/>
                <a:ea typeface="Courier New"/>
                <a:cs typeface="Courier New"/>
                <a:sym typeface="Courier New"/>
              </a:rPr>
              <a:t> numero_letto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printf</a:t>
            </a:r>
            <a:r>
              <a:rPr b="1" i="0" lang="en-US" sz="1800" u="none" cap="none" strike="noStrike">
                <a:solidFill>
                  <a:schemeClr val="dk1"/>
                </a:solidFill>
                <a:latin typeface="Courier New"/>
                <a:ea typeface="Courier New"/>
                <a:cs typeface="Courier New"/>
                <a:sym typeface="Courier New"/>
              </a:rPr>
              <a:t>(“massimo dell’insieme di %d termini:%f\n”,n,massimo)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p:txBody>
      </p:sp>
      <p:sp>
        <p:nvSpPr>
          <p:cNvPr id="197" name="Google Shape;197;p29"/>
          <p:cNvSpPr txBox="1"/>
          <p:nvPr/>
        </p:nvSpPr>
        <p:spPr>
          <a:xfrm>
            <a:off x="6007100" y="260350"/>
            <a:ext cx="2881200" cy="2493600"/>
          </a:xfrm>
          <a:prstGeom prst="rect">
            <a:avLst/>
          </a:prstGeom>
          <a:solidFill>
            <a:srgbClr val="99FF66"/>
          </a:solidFill>
          <a:ln cap="flat" cmpd="sng" w="9525">
            <a:solidFill>
              <a:schemeClr val="dk1"/>
            </a:solidFill>
            <a:prstDash val="solid"/>
            <a:miter lim="800000"/>
            <a:headEnd len="sm" w="sm" type="none"/>
            <a:tailEnd len="sm" w="sm" type="none"/>
          </a:ln>
          <a:effectLst>
            <a:outerShdw blurRad="63500" dir="2700000" dist="107763">
              <a:schemeClr val="lt2">
                <a:alpha val="74900"/>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Comic Sans MS"/>
              <a:buNone/>
            </a:pPr>
            <a:r>
              <a:rPr b="1" i="0" lang="en-US" sz="1200" u="none" cap="none" strike="noStrike">
                <a:solidFill>
                  <a:srgbClr val="FF0000"/>
                </a:solidFill>
                <a:latin typeface="Comic Sans MS"/>
                <a:ea typeface="Comic Sans MS"/>
                <a:cs typeface="Comic Sans MS"/>
                <a:sym typeface="Comic Sans MS"/>
              </a:rPr>
              <a:t>main {</a:t>
            </a:r>
            <a:endParaRPr/>
          </a:p>
          <a:p>
            <a:pPr indent="0" lvl="0" marL="0" marR="0" rtl="0" algn="l">
              <a:lnSpc>
                <a:spcPct val="100000"/>
              </a:lnSpc>
              <a:spcBef>
                <a:spcPts val="0"/>
              </a:spcBef>
              <a:spcAft>
                <a:spcPts val="0"/>
              </a:spcAft>
              <a:buClr>
                <a:srgbClr val="FF0000"/>
              </a:buClr>
              <a:buSzPts val="1200"/>
              <a:buFont typeface="Comic Sans MS"/>
              <a:buNone/>
            </a:pPr>
            <a:r>
              <a:rPr b="1" i="0" lang="en-US" sz="1200" u="none" cap="none" strike="noStrike">
                <a:solidFill>
                  <a:srgbClr val="FF0000"/>
                </a:solidFill>
                <a:latin typeface="Comic Sans MS"/>
                <a:ea typeface="Comic Sans MS"/>
                <a:cs typeface="Comic Sans MS"/>
                <a:sym typeface="Comic Sans MS"/>
              </a:rPr>
              <a:t>float</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numero_letto, massimo</a:t>
            </a:r>
            <a:r>
              <a:rPr b="1" i="0" lang="en-US" sz="1200" u="none" cap="none" strike="noStrike">
                <a:solidFill>
                  <a:srgbClr val="FF0000"/>
                </a:solidFill>
                <a:latin typeface="Comic Sans MS"/>
                <a:ea typeface="Comic Sans MS"/>
                <a:cs typeface="Comic Sans MS"/>
                <a:sym typeface="Comic Sans MS"/>
              </a:rPr>
              <a:t>;</a:t>
            </a:r>
            <a:endParaRPr b="1" i="0" sz="1200" u="none" cap="none" strike="noStrike">
              <a:solidFill>
                <a:srgbClr val="FF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0000"/>
              </a:buClr>
              <a:buSzPts val="1200"/>
              <a:buFont typeface="Comic Sans MS"/>
              <a:buNone/>
            </a:pPr>
            <a:r>
              <a:rPr b="1" i="0" lang="en-US" sz="1200" u="none" cap="none" strike="noStrike">
                <a:solidFill>
                  <a:srgbClr val="FF0000"/>
                </a:solidFill>
                <a:latin typeface="Comic Sans MS"/>
                <a:ea typeface="Comic Sans MS"/>
                <a:cs typeface="Comic Sans MS"/>
                <a:sym typeface="Comic Sans MS"/>
              </a:rPr>
              <a:t>int</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 i</a:t>
            </a:r>
            <a:r>
              <a:rPr b="1" i="0" lang="en-US" sz="1200" u="none" cap="none" strike="noStrike">
                <a:solidFill>
                  <a:srgbClr val="FF0000"/>
                </a:solidFill>
                <a:latin typeface="Comic Sans MS"/>
                <a:ea typeface="Comic Sans MS"/>
                <a:cs typeface="Comic Sans MS"/>
                <a:sym typeface="Comic Sans MS"/>
              </a:rPr>
              <a:t>;</a:t>
            </a:r>
            <a:r>
              <a:rPr b="1" i="0" lang="en-US" sz="1200" u="none" cap="none" strike="noStrike">
                <a:solidFill>
                  <a:srgbClr val="FF3300"/>
                </a:solidFill>
                <a:latin typeface="Comic Sans MS"/>
                <a:ea typeface="Comic Sans MS"/>
                <a:cs typeface="Comic Sans MS"/>
                <a:sym typeface="Comic Sans MS"/>
              </a:rPr>
              <a:t> </a:t>
            </a:r>
            <a:endParaRPr b="1" i="0" sz="1200" u="none" cap="none" strike="noStrike">
              <a:solidFill>
                <a:srgbClr val="CC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200"/>
              <a:buFont typeface="Comic Sans MS"/>
              <a:buNone/>
            </a:pP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read</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(n,numero_letto)</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FF3300"/>
              </a:buClr>
              <a:buSzPts val="1200"/>
              <a:buFont typeface="Comic Sans MS"/>
              <a:buNone/>
            </a:pP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massimo</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CC3300"/>
                </a:solidFill>
                <a:latin typeface="Comic Sans MS"/>
                <a:ea typeface="Comic Sans MS"/>
                <a:cs typeface="Comic Sans MS"/>
                <a:sym typeface="Comic Sans MS"/>
              </a:rPr>
              <a:t>=</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numero_letto</a:t>
            </a:r>
            <a:r>
              <a:rPr b="1" i="0" lang="en-US" sz="1200" u="none" cap="none" strike="noStrik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FF0000"/>
              </a:buClr>
              <a:buSzPts val="1200"/>
              <a:buFont typeface="Comic Sans MS"/>
              <a:buNone/>
            </a:pPr>
            <a:r>
              <a:rPr b="1" i="0" lang="en-US" sz="1200" u="none" cap="none" strike="noStrike">
                <a:solidFill>
                  <a:srgbClr val="FF0000"/>
                </a:solidFill>
                <a:latin typeface="Comic Sans MS"/>
                <a:ea typeface="Comic Sans MS"/>
                <a:cs typeface="Comic Sans MS"/>
                <a:sym typeface="Comic Sans MS"/>
              </a:rPr>
              <a:t> </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for</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(i=2, i&lt;=n , i++)</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 {</a:t>
            </a:r>
            <a:endParaRPr b="1" i="0" sz="1200" u="none" cap="none" strike="noStrike">
              <a:solidFill>
                <a:srgbClr val="CC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200"/>
              <a:buFont typeface="Comic Sans MS"/>
              <a:buNone/>
            </a:pP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read</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(numero_letto)</a:t>
            </a:r>
            <a:r>
              <a:rPr b="1" i="0" lang="en-US" sz="1200" u="none" cap="none" strike="noStrik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200"/>
              <a:buFont typeface="Comic Sans MS"/>
              <a:buNone/>
            </a:pP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FF0000"/>
                </a:solidFill>
                <a:latin typeface="Comic Sans MS"/>
                <a:ea typeface="Comic Sans MS"/>
                <a:cs typeface="Comic Sans MS"/>
                <a:sym typeface="Comic Sans MS"/>
              </a:rPr>
              <a:t> if </a:t>
            </a:r>
            <a:r>
              <a:rPr b="1" i="0" lang="en-US" sz="1200" u="none" cap="none" strike="noStrike">
                <a:solidFill>
                  <a:schemeClr val="dk1"/>
                </a:solidFill>
                <a:latin typeface="Comic Sans MS"/>
                <a:ea typeface="Comic Sans MS"/>
                <a:cs typeface="Comic Sans MS"/>
                <a:sym typeface="Comic Sans MS"/>
              </a:rPr>
              <a:t>(numero_letto </a:t>
            </a:r>
            <a:r>
              <a:rPr b="1" i="0" lang="en-US" sz="1200" u="none" cap="none" strike="noStrike">
                <a:solidFill>
                  <a:srgbClr val="CC3300"/>
                </a:solidFill>
                <a:latin typeface="Comic Sans MS"/>
                <a:ea typeface="Comic Sans MS"/>
                <a:cs typeface="Comic Sans MS"/>
                <a:sym typeface="Comic Sans MS"/>
              </a:rPr>
              <a:t>&gt;</a:t>
            </a:r>
            <a:r>
              <a:rPr b="1" i="0" lang="en-US" sz="1200" u="none" cap="none" strike="noStrike">
                <a:solidFill>
                  <a:schemeClr val="dk1"/>
                </a:solidFill>
                <a:latin typeface="Comic Sans MS"/>
                <a:ea typeface="Comic Sans MS"/>
                <a:cs typeface="Comic Sans MS"/>
                <a:sym typeface="Comic Sans MS"/>
              </a:rPr>
              <a:t> massimo) </a:t>
            </a:r>
            <a:r>
              <a:rPr b="1" i="0" lang="en-US" sz="1200" u="none" cap="none" strike="noStrik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chemeClr val="dk1"/>
              </a:buClr>
              <a:buSzPts val="1200"/>
              <a:buFont typeface="Comic Sans MS"/>
              <a:buNone/>
            </a:pPr>
            <a:r>
              <a:rPr b="1" i="0" lang="en-US" sz="1200" u="none" cap="none" strike="noStrike">
                <a:solidFill>
                  <a:schemeClr val="dk1"/>
                </a:solidFill>
                <a:latin typeface="Comic Sans MS"/>
                <a:ea typeface="Comic Sans MS"/>
                <a:cs typeface="Comic Sans MS"/>
                <a:sym typeface="Comic Sans MS"/>
              </a:rPr>
              <a:t>          massimo</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rgbClr val="CC3300"/>
                </a:solidFill>
                <a:latin typeface="Comic Sans MS"/>
                <a:ea typeface="Comic Sans MS"/>
                <a:cs typeface="Comic Sans MS"/>
                <a:sym typeface="Comic Sans MS"/>
              </a:rPr>
              <a:t>=</a:t>
            </a:r>
            <a:r>
              <a:rPr b="1" i="0" lang="en-US" sz="1200" u="none" cap="none" strike="noStrike">
                <a:solidFill>
                  <a:srgbClr val="FF3300"/>
                </a:solidFill>
                <a:latin typeface="Comic Sans MS"/>
                <a:ea typeface="Comic Sans MS"/>
                <a:cs typeface="Comic Sans MS"/>
                <a:sym typeface="Comic Sans MS"/>
              </a:rPr>
              <a:t> </a:t>
            </a:r>
            <a:r>
              <a:rPr b="1" i="0" lang="en-US" sz="1200" u="none" cap="none" strike="noStrike">
                <a:solidFill>
                  <a:schemeClr val="dk1"/>
                </a:solidFill>
                <a:latin typeface="Comic Sans MS"/>
                <a:ea typeface="Comic Sans MS"/>
                <a:cs typeface="Comic Sans MS"/>
                <a:sym typeface="Comic Sans MS"/>
              </a:rPr>
              <a:t>numero_letto</a:t>
            </a:r>
            <a:r>
              <a:rPr b="1" i="0" lang="en-US" sz="1200" u="none" cap="none" strike="noStrike">
                <a:solidFill>
                  <a:srgbClr val="FF0000"/>
                </a:solidFill>
                <a:latin typeface="Comic Sans MS"/>
                <a:ea typeface="Comic Sans MS"/>
                <a:cs typeface="Comic Sans MS"/>
                <a:sym typeface="Comic Sans MS"/>
              </a:rPr>
              <a:t> ;</a:t>
            </a:r>
            <a:endParaRPr b="1" i="0" sz="1200" u="none" cap="none" strike="noStrike">
              <a:solidFill>
                <a:srgbClr val="FF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CC3300"/>
              </a:buClr>
              <a:buSzPts val="1200"/>
              <a:buFont typeface="Comic Sans MS"/>
              <a:buNone/>
            </a:pPr>
            <a:r>
              <a:rPr b="1" i="0" lang="en-US" sz="1200" u="none" cap="none" strike="noStrike">
                <a:solidFill>
                  <a:srgbClr val="CC3300"/>
                </a:solidFill>
                <a:latin typeface="Comic Sans MS"/>
                <a:ea typeface="Comic Sans MS"/>
                <a:cs typeface="Comic Sans MS"/>
                <a:sym typeface="Comic Sans MS"/>
              </a:rPr>
              <a:t>    </a:t>
            </a:r>
            <a:r>
              <a:rPr b="1" i="0" lang="en-US" sz="1200" u="none" cap="none" strike="noStrike">
                <a:solidFill>
                  <a:srgbClr val="FF33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CC3300"/>
              </a:buClr>
              <a:buSzPts val="1200"/>
              <a:buFont typeface="Comic Sans MS"/>
              <a:buNone/>
            </a:pPr>
            <a:r>
              <a:rPr b="1" i="0" lang="en-US" sz="1200" u="none" cap="none" strike="noStrike">
                <a:solidFill>
                  <a:srgbClr val="CC3300"/>
                </a:solidFill>
                <a:latin typeface="Comic Sans MS"/>
                <a:ea typeface="Comic Sans MS"/>
                <a:cs typeface="Comic Sans MS"/>
                <a:sym typeface="Comic Sans MS"/>
              </a:rPr>
              <a:t>  </a:t>
            </a:r>
            <a:r>
              <a:rPr b="1" i="0" lang="en-US" sz="1200" u="none" cap="none" strike="noStrike">
                <a:solidFill>
                  <a:srgbClr val="FF3300"/>
                </a:solidFill>
                <a:latin typeface="Comic Sans MS"/>
                <a:ea typeface="Comic Sans MS"/>
                <a:cs typeface="Comic Sans MS"/>
                <a:sym typeface="Comic Sans MS"/>
              </a:rPr>
              <a:t>}</a:t>
            </a:r>
            <a:endParaRPr b="1" i="0" sz="1200" u="none" cap="none" strike="noStrike">
              <a:solidFill>
                <a:srgbClr val="CC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0000"/>
              </a:buClr>
              <a:buSzPts val="1200"/>
              <a:buFont typeface="Comic Sans MS"/>
              <a:buNone/>
            </a:pPr>
            <a:r>
              <a:rPr b="1" i="0" lang="en-US" sz="1200" u="none" cap="none" strike="noStrike">
                <a:solidFill>
                  <a:srgbClr val="FF0000"/>
                </a:solidFill>
                <a:latin typeface="Comic Sans MS"/>
                <a:ea typeface="Comic Sans MS"/>
                <a:cs typeface="Comic Sans MS"/>
                <a:sym typeface="Comic Sans MS"/>
              </a:rPr>
              <a:t>  printf </a:t>
            </a:r>
            <a:r>
              <a:rPr b="1" i="0" lang="en-US" sz="1200" u="none" cap="none" strike="noStrike">
                <a:solidFill>
                  <a:schemeClr val="dk1"/>
                </a:solidFill>
                <a:latin typeface="Comic Sans MS"/>
                <a:ea typeface="Comic Sans MS"/>
                <a:cs typeface="Comic Sans MS"/>
                <a:sym typeface="Comic Sans MS"/>
              </a:rPr>
              <a:t>(massimo)</a:t>
            </a:r>
            <a:r>
              <a:rPr b="1" i="0" lang="en-US" sz="1200" u="none" cap="none" strike="noStrike">
                <a:solidFill>
                  <a:srgbClr val="FF0000"/>
                </a:solidFill>
                <a:latin typeface="Comic Sans MS"/>
                <a:ea typeface="Comic Sans MS"/>
                <a:cs typeface="Comic Sans MS"/>
                <a:sym typeface="Comic Sans MS"/>
              </a:rPr>
              <a:t> ;</a:t>
            </a:r>
            <a:endParaRPr b="1" i="0" sz="12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200"/>
              <a:buFont typeface="Comic Sans MS"/>
              <a:buNone/>
            </a:pPr>
            <a:r>
              <a:rPr b="1" i="0" lang="en-US" sz="1200" u="none" cap="none" strike="noStrike">
                <a:solidFill>
                  <a:srgbClr val="FF3300"/>
                </a:solidFill>
                <a:latin typeface="Comic Sans MS"/>
                <a:ea typeface="Comic Sans MS"/>
                <a:cs typeface="Comic Sans MS"/>
                <a:sym typeface="Comic Sans M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7"/>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1" name="Google Shape;331;p47"/>
          <p:cNvPicPr preferRelativeResize="0"/>
          <p:nvPr/>
        </p:nvPicPr>
        <p:blipFill>
          <a:blip r:embed="rId3">
            <a:alphaModFix/>
          </a:blip>
          <a:stretch>
            <a:fillRect/>
          </a:stretch>
        </p:blipFill>
        <p:spPr>
          <a:xfrm>
            <a:off x="311700" y="92651"/>
            <a:ext cx="6199652" cy="2605901"/>
          </a:xfrm>
          <a:prstGeom prst="rect">
            <a:avLst/>
          </a:prstGeom>
          <a:noFill/>
          <a:ln>
            <a:noFill/>
          </a:ln>
        </p:spPr>
      </p:pic>
      <p:pic>
        <p:nvPicPr>
          <p:cNvPr id="332" name="Google Shape;332;p47"/>
          <p:cNvPicPr preferRelativeResize="0"/>
          <p:nvPr/>
        </p:nvPicPr>
        <p:blipFill rotWithShape="1">
          <a:blip r:embed="rId4">
            <a:alphaModFix/>
          </a:blip>
          <a:srcRect b="0" l="0" r="45444" t="13904"/>
          <a:stretch/>
        </p:blipFill>
        <p:spPr>
          <a:xfrm>
            <a:off x="0" y="2698550"/>
            <a:ext cx="4438050" cy="3819575"/>
          </a:xfrm>
          <a:prstGeom prst="rect">
            <a:avLst/>
          </a:prstGeom>
          <a:noFill/>
          <a:ln>
            <a:noFill/>
          </a:ln>
        </p:spPr>
      </p:pic>
      <p:sp>
        <p:nvSpPr>
          <p:cNvPr id="333" name="Google Shape;333;p47"/>
          <p:cNvSpPr txBox="1"/>
          <p:nvPr>
            <p:ph type="title"/>
          </p:nvPr>
        </p:nvSpPr>
        <p:spPr>
          <a:xfrm>
            <a:off x="5241725" y="546675"/>
            <a:ext cx="3590700" cy="810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Esercizio 4 dal manuale pag 38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7 dal manuale pag 39</a:t>
            </a:r>
            <a:endParaRPr/>
          </a:p>
        </p:txBody>
      </p:sp>
      <p:pic>
        <p:nvPicPr>
          <p:cNvPr id="340" name="Google Shape;340;p48"/>
          <p:cNvPicPr preferRelativeResize="0"/>
          <p:nvPr/>
        </p:nvPicPr>
        <p:blipFill>
          <a:blip r:embed="rId3">
            <a:alphaModFix/>
          </a:blip>
          <a:stretch>
            <a:fillRect/>
          </a:stretch>
        </p:blipFill>
        <p:spPr>
          <a:xfrm>
            <a:off x="88450" y="1610901"/>
            <a:ext cx="9143998" cy="25453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8 dal manuale pag 40</a:t>
            </a:r>
            <a:endParaRPr/>
          </a:p>
        </p:txBody>
      </p:sp>
      <p:pic>
        <p:nvPicPr>
          <p:cNvPr id="347" name="Google Shape;347;p49"/>
          <p:cNvPicPr preferRelativeResize="0"/>
          <p:nvPr/>
        </p:nvPicPr>
        <p:blipFill>
          <a:blip r:embed="rId3">
            <a:alphaModFix/>
          </a:blip>
          <a:stretch>
            <a:fillRect/>
          </a:stretch>
        </p:blipFill>
        <p:spPr>
          <a:xfrm>
            <a:off x="152400" y="1509367"/>
            <a:ext cx="8839202" cy="29144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54" name="Google Shape;354;p50"/>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5" name="Google Shape;355;p50"/>
          <p:cNvPicPr preferRelativeResize="0"/>
          <p:nvPr/>
        </p:nvPicPr>
        <p:blipFill>
          <a:blip r:embed="rId3">
            <a:alphaModFix/>
          </a:blip>
          <a:stretch>
            <a:fillRect/>
          </a:stretch>
        </p:blipFill>
        <p:spPr>
          <a:xfrm>
            <a:off x="0" y="632493"/>
            <a:ext cx="9144000" cy="42237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1"/>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62" name="Google Shape;362;p51"/>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3" name="Google Shape;363;p51"/>
          <p:cNvPicPr preferRelativeResize="0"/>
          <p:nvPr/>
        </p:nvPicPr>
        <p:blipFill>
          <a:blip r:embed="rId3">
            <a:alphaModFix/>
          </a:blip>
          <a:stretch>
            <a:fillRect/>
          </a:stretch>
        </p:blipFill>
        <p:spPr>
          <a:xfrm>
            <a:off x="0" y="1121543"/>
            <a:ext cx="9144001" cy="23074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2"/>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70" name="Google Shape;370;p52"/>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1" name="Google Shape;371;p52"/>
          <p:cNvPicPr preferRelativeResize="0"/>
          <p:nvPr/>
        </p:nvPicPr>
        <p:blipFill>
          <a:blip r:embed="rId3">
            <a:alphaModFix/>
          </a:blip>
          <a:stretch>
            <a:fillRect/>
          </a:stretch>
        </p:blipFill>
        <p:spPr>
          <a:xfrm>
            <a:off x="0" y="430220"/>
            <a:ext cx="9143998" cy="21875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I numeri casuali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4"/>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384" name="Google Shape;384;p54"/>
          <p:cNvPicPr preferRelativeResize="0"/>
          <p:nvPr/>
        </p:nvPicPr>
        <p:blipFill rotWithShape="1">
          <a:blip r:embed="rId3">
            <a:alphaModFix/>
          </a:blip>
          <a:srcRect b="62587" l="0" r="0" t="0"/>
          <a:stretch/>
        </p:blipFill>
        <p:spPr>
          <a:xfrm>
            <a:off x="-351500" y="2225875"/>
            <a:ext cx="9759598" cy="3363525"/>
          </a:xfrm>
          <a:prstGeom prst="rect">
            <a:avLst/>
          </a:prstGeom>
          <a:noFill/>
          <a:ln>
            <a:noFill/>
          </a:ln>
        </p:spPr>
      </p:pic>
      <p:pic>
        <p:nvPicPr>
          <p:cNvPr id="385" name="Google Shape;385;p54"/>
          <p:cNvPicPr preferRelativeResize="0"/>
          <p:nvPr/>
        </p:nvPicPr>
        <p:blipFill rotWithShape="1">
          <a:blip r:embed="rId4">
            <a:alphaModFix/>
          </a:blip>
          <a:srcRect b="29886" l="0" r="0" t="31005"/>
          <a:stretch/>
        </p:blipFill>
        <p:spPr>
          <a:xfrm>
            <a:off x="-175025" y="1371600"/>
            <a:ext cx="9319023" cy="854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5"/>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392" name="Google Shape;392;p55"/>
          <p:cNvPicPr preferRelativeResize="0"/>
          <p:nvPr/>
        </p:nvPicPr>
        <p:blipFill rotWithShape="1">
          <a:blip r:embed="rId3">
            <a:alphaModFix/>
          </a:blip>
          <a:srcRect b="0" l="0" r="0" t="35270"/>
          <a:stretch/>
        </p:blipFill>
        <p:spPr>
          <a:xfrm>
            <a:off x="573125" y="803275"/>
            <a:ext cx="7997752" cy="4768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6"/>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Esercizi su rand()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nvSpPr>
        <p:spPr>
          <a:xfrm>
            <a:off x="179387" y="0"/>
            <a:ext cx="8785200" cy="708000"/>
          </a:xfrm>
          <a:prstGeom prst="rect">
            <a:avLst/>
          </a:prstGeom>
          <a:solidFill>
            <a:srgbClr val="DDDDD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problema: </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calcolo dell'elemento  minimo  di un insieme di dati </a:t>
            </a:r>
            <a:r>
              <a:rPr b="1" i="0" lang="en-US" sz="2000" u="none" cap="none" strike="noStrike">
                <a:solidFill>
                  <a:srgbClr val="CC3300"/>
                </a:solidFill>
                <a:latin typeface="Arial"/>
                <a:ea typeface="Arial"/>
                <a:cs typeface="Arial"/>
                <a:sym typeface="Arial"/>
              </a:rPr>
              <a:t>immessi da tastiera</a:t>
            </a:r>
            <a:endParaRPr/>
          </a:p>
        </p:txBody>
      </p:sp>
      <p:sp>
        <p:nvSpPr>
          <p:cNvPr id="204" name="Google Shape;204;p30"/>
          <p:cNvSpPr txBox="1"/>
          <p:nvPr/>
        </p:nvSpPr>
        <p:spPr>
          <a:xfrm>
            <a:off x="179387" y="908050"/>
            <a:ext cx="8713800" cy="5910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#include </a:t>
            </a:r>
            <a:r>
              <a:rPr b="1" i="0" lang="en-US" sz="1800" u="none" cap="none" strike="noStrike">
                <a:solidFill>
                  <a:schemeClr val="dk1"/>
                </a:solidFill>
                <a:latin typeface="Courier New"/>
                <a:ea typeface="Courier New"/>
                <a:cs typeface="Courier New"/>
                <a:sym typeface="Courier New"/>
              </a:rPr>
              <a:t>&lt;stdio.h&gt;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void main()</a:t>
            </a:r>
            <a:endParaRPr/>
          </a:p>
          <a:p>
            <a:pPr indent="0" lvl="0" marL="0" marR="0" rtl="0" algn="l">
              <a:lnSpc>
                <a:spcPct val="100000"/>
              </a:lnSpc>
              <a:spcBef>
                <a:spcPts val="0"/>
              </a:spcBef>
              <a:spcAft>
                <a:spcPts val="0"/>
              </a:spcAft>
              <a:buClr>
                <a:srgbClr val="008000"/>
              </a:buClr>
              <a:buSzPts val="1800"/>
              <a:buFont typeface="Courier New"/>
              <a:buNone/>
            </a:pPr>
            <a:r>
              <a:rPr b="1" i="0" lang="en-US" sz="1800" u="none" cap="none" strike="noStrike">
                <a:solidFill>
                  <a:srgbClr val="008000"/>
                </a:solidFill>
                <a:latin typeface="Courier New"/>
                <a:ea typeface="Courier New"/>
                <a:cs typeface="Courier New"/>
                <a:sym typeface="Courier New"/>
              </a:rPr>
              <a:t>/* minimo di un insieme di dati </a:t>
            </a:r>
            <a:endParaRPr/>
          </a:p>
          <a:p>
            <a:pPr indent="0" lvl="0" marL="0" marR="0" rtl="0" algn="l">
              <a:lnSpc>
                <a:spcPct val="100000"/>
              </a:lnSpc>
              <a:spcBef>
                <a:spcPts val="0"/>
              </a:spcBef>
              <a:spcAft>
                <a:spcPts val="0"/>
              </a:spcAft>
              <a:buClr>
                <a:srgbClr val="008000"/>
              </a:buClr>
              <a:buSzPts val="1800"/>
              <a:buFont typeface="Courier New"/>
              <a:buNone/>
            </a:pPr>
            <a:r>
              <a:rPr b="1" i="0" lang="en-US" sz="1800" u="none" cap="none" strike="noStrike">
                <a:solidFill>
                  <a:srgbClr val="008000"/>
                </a:solidFill>
                <a:latin typeface="Courier New"/>
                <a:ea typeface="Courier New"/>
                <a:cs typeface="Courier New"/>
                <a:sym typeface="Courier New"/>
              </a:rPr>
              <a:t> immessi da tastiera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int</a:t>
            </a:r>
            <a:r>
              <a:rPr b="1" i="0" lang="en-US" sz="1800" u="none" cap="none" strike="noStrike">
                <a:solidFill>
                  <a:schemeClr val="dk1"/>
                </a:solidFill>
                <a:latin typeface="Courier New"/>
                <a:ea typeface="Courier New"/>
                <a:cs typeface="Courier New"/>
                <a:sym typeface="Courier New"/>
              </a:rPr>
              <a:t> n,i</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float</a:t>
            </a: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numero_letto, minimo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printf</a:t>
            </a:r>
            <a:r>
              <a:rPr b="1" i="0" lang="en-US" sz="1800" u="none" cap="none" strike="noStrike">
                <a:solidFill>
                  <a:schemeClr val="dk1"/>
                </a:solidFill>
                <a:latin typeface="Courier New"/>
                <a:ea typeface="Courier New"/>
                <a:cs typeface="Courier New"/>
                <a:sym typeface="Courier New"/>
              </a:rPr>
              <a:t>(“inserire il numero dei numeri (&gt;1):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(“%d”,</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printf</a:t>
            </a:r>
            <a:r>
              <a:rPr b="1" i="0" lang="en-US" sz="1800" u="none" cap="none" strike="noStrike">
                <a:solidFill>
                  <a:schemeClr val="dk1"/>
                </a:solidFill>
                <a:latin typeface="Courier New"/>
                <a:ea typeface="Courier New"/>
                <a:cs typeface="Courier New"/>
                <a:sym typeface="Courier New"/>
              </a:rPr>
              <a:t>(“inserire il primo numero: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(“%d”,</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numero_letto)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minimo </a:t>
            </a: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chemeClr val="dk1"/>
                </a:solidFill>
                <a:latin typeface="Courier New"/>
                <a:ea typeface="Courier New"/>
                <a:cs typeface="Courier New"/>
                <a:sym typeface="Courier New"/>
              </a:rPr>
              <a:t> numero_letto</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for </a:t>
            </a:r>
            <a:r>
              <a:rPr b="1" i="0" lang="en-US" sz="1800" u="none" cap="none" strike="noStrike">
                <a:solidFill>
                  <a:schemeClr val="dk1"/>
                </a:solidFill>
                <a:latin typeface="Courier New"/>
                <a:ea typeface="Courier New"/>
                <a:cs typeface="Courier New"/>
                <a:sym typeface="Courier New"/>
              </a:rPr>
              <a:t>(i = 2; i &lt;= n; i++)</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printf</a:t>
            </a:r>
            <a:r>
              <a:rPr b="1" i="0" lang="en-US" sz="1800" u="none" cap="none" strike="noStrike">
                <a:solidFill>
                  <a:schemeClr val="dk1"/>
                </a:solidFill>
                <a:latin typeface="Courier New"/>
                <a:ea typeface="Courier New"/>
                <a:cs typeface="Courier New"/>
                <a:sym typeface="Courier New"/>
              </a:rPr>
              <a:t>(“inserire %d-simo numero: ”,i)</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scanf</a:t>
            </a:r>
            <a:r>
              <a:rPr b="1" i="0" lang="en-US" sz="1800" u="none" cap="none" strike="noStrike">
                <a:solidFill>
                  <a:schemeClr val="dk1"/>
                </a:solidFill>
                <a:latin typeface="Courier New"/>
                <a:ea typeface="Courier New"/>
                <a:cs typeface="Courier New"/>
                <a:sym typeface="Courier New"/>
              </a:rPr>
              <a:t>(“%f”,</a:t>
            </a:r>
            <a:r>
              <a:rPr b="1" i="0" lang="en-US" sz="1800" u="none" cap="none" strike="noStrike">
                <a:solidFill>
                  <a:schemeClr val="accent2"/>
                </a:solidFill>
                <a:latin typeface="Courier New"/>
                <a:ea typeface="Courier New"/>
                <a:cs typeface="Courier New"/>
                <a:sym typeface="Courier New"/>
              </a:rPr>
              <a:t>&amp;</a:t>
            </a:r>
            <a:r>
              <a:rPr b="1" i="0" lang="en-US" sz="1800" u="none" cap="none" strike="noStrike">
                <a:solidFill>
                  <a:schemeClr val="dk1"/>
                </a:solidFill>
                <a:latin typeface="Courier New"/>
                <a:ea typeface="Courier New"/>
                <a:cs typeface="Courier New"/>
                <a:sym typeface="Courier New"/>
              </a:rPr>
              <a:t>numero_letto)</a:t>
            </a:r>
            <a:r>
              <a:rPr b="1" i="0" lang="en-US" sz="18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if</a:t>
            </a:r>
            <a:r>
              <a:rPr b="1" i="0" lang="en-US" sz="1800" u="none" cap="none" strike="noStrike">
                <a:solidFill>
                  <a:schemeClr val="dk1"/>
                </a:solidFill>
                <a:latin typeface="Courier New"/>
                <a:ea typeface="Courier New"/>
                <a:cs typeface="Courier New"/>
                <a:sym typeface="Courier New"/>
              </a:rPr>
              <a:t>(numero_letto &lt; minimo)</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cap="none" strike="noStrike">
                <a:solidFill>
                  <a:schemeClr val="dk1"/>
                </a:solidFill>
                <a:latin typeface="Courier New"/>
                <a:ea typeface="Courier New"/>
                <a:cs typeface="Courier New"/>
                <a:sym typeface="Courier New"/>
              </a:rPr>
              <a:t>         minimo </a:t>
            </a:r>
            <a:r>
              <a:rPr b="1" i="0" lang="en-US" sz="1800" u="none" cap="none" strike="noStrike">
                <a:solidFill>
                  <a:schemeClr val="accent2"/>
                </a:solidFill>
                <a:latin typeface="Courier New"/>
                <a:ea typeface="Courier New"/>
                <a:cs typeface="Courier New"/>
                <a:sym typeface="Courier New"/>
              </a:rPr>
              <a:t>=</a:t>
            </a:r>
            <a:r>
              <a:rPr b="1" i="0" lang="en-US" sz="1800" u="none" cap="none" strike="noStrike">
                <a:solidFill>
                  <a:schemeClr val="dk1"/>
                </a:solidFill>
                <a:latin typeface="Courier New"/>
                <a:ea typeface="Courier New"/>
                <a:cs typeface="Courier New"/>
                <a:sym typeface="Courier New"/>
              </a:rPr>
              <a:t> numero_letto </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cap="none" strike="noStrike">
                <a:solidFill>
                  <a:schemeClr val="accent2"/>
                </a:solidFill>
                <a:latin typeface="Courier New"/>
                <a:ea typeface="Courier New"/>
                <a:cs typeface="Courier New"/>
                <a:sym typeface="Courier New"/>
              </a:rPr>
              <a:t>  printf</a:t>
            </a:r>
            <a:r>
              <a:rPr b="1" i="0" lang="en-US" sz="1800" u="none" cap="none" strike="noStrike">
                <a:solidFill>
                  <a:schemeClr val="dk1"/>
                </a:solidFill>
                <a:latin typeface="Courier New"/>
                <a:ea typeface="Courier New"/>
                <a:cs typeface="Courier New"/>
                <a:sym typeface="Courier New"/>
              </a:rPr>
              <a:t>(“minimo dell’insieme di %d termini:%f\n”,n,minimo)</a:t>
            </a:r>
            <a:r>
              <a:rPr b="1" i="0" lang="en-US" sz="18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cap="none" strike="noStrike">
                <a:solidFill>
                  <a:srgbClr val="FF3300"/>
                </a:solidFill>
                <a:latin typeface="Courier New"/>
                <a:ea typeface="Courier New"/>
                <a:cs typeface="Courier New"/>
                <a:sym typeface="Courier New"/>
              </a:rPr>
              <a:t> </a:t>
            </a:r>
            <a:r>
              <a:rPr b="1" i="0" lang="en-US" sz="1800" u="none" cap="none" strike="noStrike">
                <a:solidFill>
                  <a:schemeClr val="accent2"/>
                </a:solidFill>
                <a:latin typeface="Courier New"/>
                <a:ea typeface="Courier New"/>
                <a:cs typeface="Courier New"/>
                <a:sym typeface="Courier New"/>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405" name="Google Shape;405;p57"/>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06" name="Google Shape;406;p57"/>
          <p:cNvPicPr preferRelativeResize="0"/>
          <p:nvPr/>
        </p:nvPicPr>
        <p:blipFill>
          <a:blip r:embed="rId3">
            <a:alphaModFix/>
          </a:blip>
          <a:stretch>
            <a:fillRect/>
          </a:stretch>
        </p:blipFill>
        <p:spPr>
          <a:xfrm>
            <a:off x="68792" y="0"/>
            <a:ext cx="9006418" cy="68580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1" name="Shape 411"/>
        <p:cNvGrpSpPr/>
        <p:nvPr/>
      </p:nvGrpSpPr>
      <p:grpSpPr>
        <a:xfrm>
          <a:off x="0" y="0"/>
          <a:ext cx="0" cy="0"/>
          <a:chOff x="0" y="0"/>
          <a:chExt cx="0" cy="0"/>
        </a:xfrm>
      </p:grpSpPr>
      <p:sp>
        <p:nvSpPr>
          <p:cNvPr id="412" name="Google Shape;412;p58"/>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Soluzione esercizio esercitazione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pic>
        <p:nvPicPr>
          <p:cNvPr id="418" name="Google Shape;418;p59"/>
          <p:cNvPicPr preferRelativeResize="0"/>
          <p:nvPr/>
        </p:nvPicPr>
        <p:blipFill>
          <a:blip r:embed="rId3">
            <a:alphaModFix/>
          </a:blip>
          <a:stretch>
            <a:fillRect/>
          </a:stretch>
        </p:blipFill>
        <p:spPr>
          <a:xfrm>
            <a:off x="821850" y="0"/>
            <a:ext cx="6706192" cy="6553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nvSpPr>
        <p:spPr>
          <a:xfrm>
            <a:off x="179387" y="0"/>
            <a:ext cx="8785200" cy="1015800"/>
          </a:xfrm>
          <a:prstGeom prst="rect">
            <a:avLst/>
          </a:prstGeom>
          <a:solidFill>
            <a:srgbClr val="DDDDD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problema: </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calcolo dell'elemento  massimo  e dell’elemento minimo di un insieme di dati </a:t>
            </a:r>
            <a:r>
              <a:rPr b="1" i="0" lang="en-US" sz="2000" u="none" cap="none" strike="noStrike">
                <a:solidFill>
                  <a:srgbClr val="CC3300"/>
                </a:solidFill>
                <a:latin typeface="Arial"/>
                <a:ea typeface="Arial"/>
                <a:cs typeface="Arial"/>
                <a:sym typeface="Arial"/>
              </a:rPr>
              <a:t>immessi da tastiera</a:t>
            </a:r>
            <a:endParaRPr/>
          </a:p>
        </p:txBody>
      </p:sp>
      <p:sp>
        <p:nvSpPr>
          <p:cNvPr id="211" name="Google Shape;211;p31"/>
          <p:cNvSpPr txBox="1"/>
          <p:nvPr/>
        </p:nvSpPr>
        <p:spPr>
          <a:xfrm>
            <a:off x="179387" y="1125537"/>
            <a:ext cx="8713800" cy="57567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#include </a:t>
            </a:r>
            <a:r>
              <a:rPr b="1" i="0" lang="en-US" sz="1600" u="none" cap="none" strike="noStrike">
                <a:solidFill>
                  <a:schemeClr val="dk1"/>
                </a:solidFill>
                <a:latin typeface="Courier New"/>
                <a:ea typeface="Courier New"/>
                <a:cs typeface="Courier New"/>
                <a:sym typeface="Courier New"/>
              </a:rPr>
              <a:t>&lt;stdio.h&gt;</a:t>
            </a:r>
            <a:endParaRPr/>
          </a:p>
          <a:p>
            <a:pPr indent="0" lvl="0" marL="0" marR="0" rtl="0" algn="l">
              <a:lnSpc>
                <a:spcPct val="100000"/>
              </a:lnSpc>
              <a:spcBef>
                <a:spcPts val="0"/>
              </a:spcBef>
              <a:spcAft>
                <a:spcPts val="0"/>
              </a:spcAft>
              <a:buClr>
                <a:schemeClr val="accent2"/>
              </a:buClr>
              <a:buSzPts val="1600"/>
              <a:buFont typeface="Courier New"/>
              <a:buNone/>
            </a:pPr>
            <a:r>
              <a:rPr b="1" i="0" lang="en-US" sz="1600" u="none" cap="none" strike="noStrike">
                <a:solidFill>
                  <a:schemeClr val="accent2"/>
                </a:solidFill>
                <a:latin typeface="Courier New"/>
                <a:ea typeface="Courier New"/>
                <a:cs typeface="Courier New"/>
                <a:sym typeface="Courier New"/>
              </a:rPr>
              <a:t> void main()</a:t>
            </a:r>
            <a:endParaRPr/>
          </a:p>
          <a:p>
            <a:pPr indent="0" lvl="0" marL="0" marR="0" rtl="0" algn="l">
              <a:lnSpc>
                <a:spcPct val="100000"/>
              </a:lnSpc>
              <a:spcBef>
                <a:spcPts val="0"/>
              </a:spcBef>
              <a:spcAft>
                <a:spcPts val="0"/>
              </a:spcAft>
              <a:buClr>
                <a:srgbClr val="008000"/>
              </a:buClr>
              <a:buSzPts val="1600"/>
              <a:buFont typeface="Courier New"/>
              <a:buNone/>
            </a:pPr>
            <a:r>
              <a:rPr b="1" i="0" lang="en-US" sz="1600" u="none" cap="none" strike="noStrike">
                <a:solidFill>
                  <a:srgbClr val="008000"/>
                </a:solidFill>
                <a:latin typeface="Courier New"/>
                <a:ea typeface="Courier New"/>
                <a:cs typeface="Courier New"/>
                <a:sym typeface="Courier New"/>
              </a:rPr>
              <a:t>/* massimo e minimo di un insieme di </a:t>
            </a:r>
            <a:endParaRPr/>
          </a:p>
          <a:p>
            <a:pPr indent="0" lvl="0" marL="0" marR="0" rtl="0" algn="l">
              <a:lnSpc>
                <a:spcPct val="100000"/>
              </a:lnSpc>
              <a:spcBef>
                <a:spcPts val="0"/>
              </a:spcBef>
              <a:spcAft>
                <a:spcPts val="0"/>
              </a:spcAft>
              <a:buClr>
                <a:srgbClr val="008000"/>
              </a:buClr>
              <a:buSzPts val="1600"/>
              <a:buFont typeface="Courier New"/>
              <a:buNone/>
            </a:pPr>
            <a:r>
              <a:rPr b="1" i="0" lang="en-US" sz="1600" u="none" cap="none" strike="noStrike">
                <a:solidFill>
                  <a:srgbClr val="008000"/>
                </a:solidFill>
                <a:latin typeface="Courier New"/>
                <a:ea typeface="Courier New"/>
                <a:cs typeface="Courier New"/>
                <a:sym typeface="Courier New"/>
              </a:rPr>
              <a:t> dati immessi da tastiera */</a:t>
            </a:r>
            <a:endParaRPr/>
          </a:p>
          <a:p>
            <a:pPr indent="0" lvl="0" marL="0" marR="0" rtl="0" algn="l">
              <a:lnSpc>
                <a:spcPct val="100000"/>
              </a:lnSpc>
              <a:spcBef>
                <a:spcPts val="0"/>
              </a:spcBef>
              <a:spcAft>
                <a:spcPts val="0"/>
              </a:spcAft>
              <a:buClr>
                <a:schemeClr val="accent2"/>
              </a:buClr>
              <a:buSzPts val="1600"/>
              <a:buFont typeface="Courier New"/>
              <a:buNone/>
            </a:pPr>
            <a:r>
              <a:rPr b="1" i="0" lang="en-US" sz="1600" u="none" cap="none" strike="noStrike">
                <a:solidFill>
                  <a:schemeClr val="accent2"/>
                </a:solidFill>
                <a:latin typeface="Courier New"/>
                <a:ea typeface="Courier New"/>
                <a:cs typeface="Courier New"/>
                <a:sym typeface="Courier New"/>
              </a:rPr>
              <a:t>{</a:t>
            </a:r>
            <a:r>
              <a:rPr b="1" i="0" lang="en-US" sz="16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int</a:t>
            </a:r>
            <a:r>
              <a:rPr b="1" i="0" lang="en-US" sz="1600" u="none" cap="none" strike="noStrike">
                <a:solidFill>
                  <a:schemeClr val="dk1"/>
                </a:solidFill>
                <a:latin typeface="Courier New"/>
                <a:ea typeface="Courier New"/>
                <a:cs typeface="Courier New"/>
                <a:sym typeface="Courier New"/>
              </a:rPr>
              <a:t> n,i</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600"/>
              <a:buFont typeface="Courier New"/>
              <a:buNone/>
            </a:pPr>
            <a:r>
              <a:rPr b="1" i="0" lang="en-US" sz="1600" u="none" cap="none" strike="noStrike">
                <a:solidFill>
                  <a:schemeClr val="accent2"/>
                </a:solidFill>
                <a:latin typeface="Courier New"/>
                <a:ea typeface="Courier New"/>
                <a:cs typeface="Courier New"/>
                <a:sym typeface="Courier New"/>
              </a:rPr>
              <a:t>  float</a:t>
            </a: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numero_letto, max, min</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printf</a:t>
            </a:r>
            <a:r>
              <a:rPr b="1" i="0" lang="en-US" sz="1600" u="none" cap="none" strike="noStrike">
                <a:solidFill>
                  <a:schemeClr val="dk1"/>
                </a:solidFill>
                <a:latin typeface="Courier New"/>
                <a:ea typeface="Courier New"/>
                <a:cs typeface="Courier New"/>
                <a:sym typeface="Courier New"/>
              </a:rPr>
              <a:t>(“inserire il numero dei numeri (&gt;1): ”)</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scanf</a:t>
            </a:r>
            <a:r>
              <a:rPr b="1" i="0" lang="en-US" sz="1600" u="none" cap="none" strike="noStrike">
                <a:solidFill>
                  <a:schemeClr val="dk1"/>
                </a:solidFill>
                <a:latin typeface="Courier New"/>
                <a:ea typeface="Courier New"/>
                <a:cs typeface="Courier New"/>
                <a:sym typeface="Courier New"/>
              </a:rPr>
              <a:t>(“%d”,</a:t>
            </a:r>
            <a:r>
              <a:rPr b="1" i="0" lang="en-US" sz="1600" u="none" cap="none" strike="noStrike">
                <a:solidFill>
                  <a:schemeClr val="accent2"/>
                </a:solidFill>
                <a:latin typeface="Courier New"/>
                <a:ea typeface="Courier New"/>
                <a:cs typeface="Courier New"/>
                <a:sym typeface="Courier New"/>
              </a:rPr>
              <a:t>&amp;</a:t>
            </a:r>
            <a:r>
              <a:rPr b="1" i="0" lang="en-US" sz="1600" u="none" cap="none" strike="noStrike">
                <a:solidFill>
                  <a:schemeClr val="dk1"/>
                </a:solidFill>
                <a:latin typeface="Courier New"/>
                <a:ea typeface="Courier New"/>
                <a:cs typeface="Courier New"/>
                <a:sym typeface="Courier New"/>
              </a:rPr>
              <a:t>n)</a:t>
            </a:r>
            <a:r>
              <a:rPr b="1" i="0" lang="en-US" sz="16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600"/>
              <a:buFont typeface="Courier New"/>
              <a:buNone/>
            </a:pPr>
            <a:r>
              <a:rPr b="1" i="0" lang="en-US" sz="1600" u="none" cap="none" strike="noStrike">
                <a:solidFill>
                  <a:schemeClr val="accent2"/>
                </a:solidFill>
                <a:latin typeface="Courier New"/>
                <a:ea typeface="Courier New"/>
                <a:cs typeface="Courier New"/>
                <a:sym typeface="Courier New"/>
              </a:rPr>
              <a:t>  printf</a:t>
            </a:r>
            <a:r>
              <a:rPr b="1" i="0" lang="en-US" sz="1600" u="none" cap="none" strike="noStrike">
                <a:solidFill>
                  <a:schemeClr val="dk1"/>
                </a:solidFill>
                <a:latin typeface="Courier New"/>
                <a:ea typeface="Courier New"/>
                <a:cs typeface="Courier New"/>
                <a:sym typeface="Courier New"/>
              </a:rPr>
              <a:t>(“inserire il primo numero: ”)</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scanf</a:t>
            </a:r>
            <a:r>
              <a:rPr b="1" i="0" lang="en-US" sz="1600" u="none" cap="none" strike="noStrike">
                <a:solidFill>
                  <a:schemeClr val="dk1"/>
                </a:solidFill>
                <a:latin typeface="Courier New"/>
                <a:ea typeface="Courier New"/>
                <a:cs typeface="Courier New"/>
                <a:sym typeface="Courier New"/>
              </a:rPr>
              <a:t>(“%d”,</a:t>
            </a:r>
            <a:r>
              <a:rPr b="1" i="0" lang="en-US" sz="1600" u="none" cap="none" strike="noStrike">
                <a:solidFill>
                  <a:schemeClr val="accent2"/>
                </a:solidFill>
                <a:latin typeface="Courier New"/>
                <a:ea typeface="Courier New"/>
                <a:cs typeface="Courier New"/>
                <a:sym typeface="Courier New"/>
              </a:rPr>
              <a:t>&amp;</a:t>
            </a:r>
            <a:r>
              <a:rPr b="1" i="0" lang="en-US" sz="1600" u="none" cap="none" strike="noStrike">
                <a:solidFill>
                  <a:schemeClr val="dk1"/>
                </a:solidFill>
                <a:latin typeface="Courier New"/>
                <a:ea typeface="Courier New"/>
                <a:cs typeface="Courier New"/>
                <a:sym typeface="Courier New"/>
              </a:rPr>
              <a:t>numero_letto)</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dk1"/>
              </a:buClr>
              <a:buSzPts val="1600"/>
              <a:buFont typeface="Courier New"/>
              <a:buNone/>
            </a:pPr>
            <a:r>
              <a:rPr b="1" i="0" lang="en-US" sz="1600" u="none" cap="none" strike="noStrike">
                <a:solidFill>
                  <a:schemeClr val="dk1"/>
                </a:solidFill>
                <a:latin typeface="Courier New"/>
                <a:ea typeface="Courier New"/>
                <a:cs typeface="Courier New"/>
                <a:sym typeface="Courier New"/>
              </a:rPr>
              <a:t>  max </a:t>
            </a:r>
            <a:r>
              <a:rPr b="1" i="0" lang="en-US" sz="1600" u="none" cap="none" strike="noStrike">
                <a:solidFill>
                  <a:schemeClr val="accent2"/>
                </a:solidFill>
                <a:latin typeface="Courier New"/>
                <a:ea typeface="Courier New"/>
                <a:cs typeface="Courier New"/>
                <a:sym typeface="Courier New"/>
              </a:rPr>
              <a:t>=</a:t>
            </a:r>
            <a:r>
              <a:rPr b="1" i="0" lang="en-US" sz="1600" u="none" cap="none" strike="noStrike">
                <a:solidFill>
                  <a:schemeClr val="dk1"/>
                </a:solidFill>
                <a:latin typeface="Courier New"/>
                <a:ea typeface="Courier New"/>
                <a:cs typeface="Courier New"/>
                <a:sym typeface="Courier New"/>
              </a:rPr>
              <a:t> numero_letto </a:t>
            </a: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min </a:t>
            </a:r>
            <a:r>
              <a:rPr b="1" i="0" lang="en-US" sz="1600" u="none" cap="none" strike="noStrike">
                <a:solidFill>
                  <a:schemeClr val="accent2"/>
                </a:solidFill>
                <a:latin typeface="Courier New"/>
                <a:ea typeface="Courier New"/>
                <a:cs typeface="Courier New"/>
                <a:sym typeface="Courier New"/>
              </a:rPr>
              <a:t>=</a:t>
            </a:r>
            <a:r>
              <a:rPr b="1" i="0" lang="en-US" sz="1600" u="none" cap="none" strike="noStrike">
                <a:solidFill>
                  <a:schemeClr val="dk1"/>
                </a:solidFill>
                <a:latin typeface="Courier New"/>
                <a:ea typeface="Courier New"/>
                <a:cs typeface="Courier New"/>
                <a:sym typeface="Courier New"/>
              </a:rPr>
              <a:t> numero_letto </a:t>
            </a:r>
            <a:r>
              <a:rPr b="1" i="0" lang="en-US" sz="16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for </a:t>
            </a:r>
            <a:r>
              <a:rPr b="1" i="0" lang="en-US" sz="1600" u="none" cap="none" strike="noStrike">
                <a:solidFill>
                  <a:schemeClr val="dk1"/>
                </a:solidFill>
                <a:latin typeface="Courier New"/>
                <a:ea typeface="Courier New"/>
                <a:cs typeface="Courier New"/>
                <a:sym typeface="Courier New"/>
              </a:rPr>
              <a:t>(i = 2; i &lt;= n; i++)</a:t>
            </a:r>
            <a:endParaRPr/>
          </a:p>
          <a:p>
            <a:pPr indent="0" lvl="0" marL="0" marR="0" rtl="0" algn="l">
              <a:lnSpc>
                <a:spcPct val="100000"/>
              </a:lnSpc>
              <a:spcBef>
                <a:spcPts val="0"/>
              </a:spcBef>
              <a:spcAft>
                <a:spcPts val="0"/>
              </a:spcAft>
              <a:buClr>
                <a:schemeClr val="dk1"/>
              </a:buClr>
              <a:buSzPts val="1600"/>
              <a:buFont typeface="Courier New"/>
              <a:buNone/>
            </a:pPr>
            <a:r>
              <a:rPr b="1"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printf</a:t>
            </a:r>
            <a:r>
              <a:rPr b="1" i="0" lang="en-US" sz="1600" u="none" cap="none" strike="noStrike">
                <a:solidFill>
                  <a:schemeClr val="dk1"/>
                </a:solidFill>
                <a:latin typeface="Courier New"/>
                <a:ea typeface="Courier New"/>
                <a:cs typeface="Courier New"/>
                <a:sym typeface="Courier New"/>
              </a:rPr>
              <a:t>(“inserire %d-simo numero: ”,i)</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scanf</a:t>
            </a:r>
            <a:r>
              <a:rPr b="1" i="0" lang="en-US" sz="1600" u="none" cap="none" strike="noStrike">
                <a:solidFill>
                  <a:schemeClr val="dk1"/>
                </a:solidFill>
                <a:latin typeface="Courier New"/>
                <a:ea typeface="Courier New"/>
                <a:cs typeface="Courier New"/>
                <a:sym typeface="Courier New"/>
              </a:rPr>
              <a:t>(“%f”,</a:t>
            </a:r>
            <a:r>
              <a:rPr b="1" i="0" lang="en-US" sz="1600" u="none" cap="none" strike="noStrike">
                <a:solidFill>
                  <a:schemeClr val="accent2"/>
                </a:solidFill>
                <a:latin typeface="Courier New"/>
                <a:ea typeface="Courier New"/>
                <a:cs typeface="Courier New"/>
                <a:sym typeface="Courier New"/>
              </a:rPr>
              <a:t>&amp;</a:t>
            </a:r>
            <a:r>
              <a:rPr b="1" i="0" lang="en-US" sz="1600" u="none" cap="none" strike="noStrike">
                <a:solidFill>
                  <a:schemeClr val="dk1"/>
                </a:solidFill>
                <a:latin typeface="Courier New"/>
                <a:ea typeface="Courier New"/>
                <a:cs typeface="Courier New"/>
                <a:sym typeface="Courier New"/>
              </a:rPr>
              <a:t>numero_letto)</a:t>
            </a:r>
            <a:r>
              <a:rPr b="1" i="0" lang="en-US" sz="16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dk1"/>
              </a:buClr>
              <a:buSzPts val="1600"/>
              <a:buFont typeface="Courier New"/>
              <a:buNone/>
            </a:pPr>
            <a:r>
              <a:rPr b="1"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if</a:t>
            </a:r>
            <a:r>
              <a:rPr b="1" i="0" lang="en-US" sz="1600" u="none" cap="none" strike="noStrike">
                <a:solidFill>
                  <a:schemeClr val="dk1"/>
                </a:solidFill>
                <a:latin typeface="Courier New"/>
                <a:ea typeface="Courier New"/>
                <a:cs typeface="Courier New"/>
                <a:sym typeface="Courier New"/>
              </a:rPr>
              <a:t>(numero_letto &gt; massimo)</a:t>
            </a:r>
            <a:endParaRPr b="1" i="0" sz="1600" u="none" cap="none" strike="noStrike">
              <a:solidFill>
                <a:schemeClr val="accent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600"/>
              <a:buFont typeface="Courier New"/>
              <a:buNone/>
            </a:pPr>
            <a:r>
              <a:rPr b="1" i="0" lang="en-US" sz="1600" u="none" cap="none" strike="noStrike">
                <a:solidFill>
                  <a:schemeClr val="dk1"/>
                </a:solidFill>
                <a:latin typeface="Courier New"/>
                <a:ea typeface="Courier New"/>
                <a:cs typeface="Courier New"/>
                <a:sym typeface="Courier New"/>
              </a:rPr>
              <a:t>         max </a:t>
            </a:r>
            <a:r>
              <a:rPr b="1" i="0" lang="en-US" sz="1600" u="none" cap="none" strike="noStrike">
                <a:solidFill>
                  <a:schemeClr val="accent2"/>
                </a:solidFill>
                <a:latin typeface="Courier New"/>
                <a:ea typeface="Courier New"/>
                <a:cs typeface="Courier New"/>
                <a:sym typeface="Courier New"/>
              </a:rPr>
              <a:t>=</a:t>
            </a:r>
            <a:r>
              <a:rPr b="1" i="0" lang="en-US" sz="1600" u="none" cap="none" strike="noStrike">
                <a:solidFill>
                  <a:schemeClr val="dk1"/>
                </a:solidFill>
                <a:latin typeface="Courier New"/>
                <a:ea typeface="Courier New"/>
                <a:cs typeface="Courier New"/>
                <a:sym typeface="Courier New"/>
              </a:rPr>
              <a:t> numero_letto </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else if</a:t>
            </a:r>
            <a:r>
              <a:rPr b="1" i="0" lang="en-US" sz="1600" u="none" cap="none" strike="noStrike">
                <a:solidFill>
                  <a:schemeClr val="dk1"/>
                </a:solidFill>
                <a:latin typeface="Courier New"/>
                <a:ea typeface="Courier New"/>
                <a:cs typeface="Courier New"/>
                <a:sym typeface="Courier New"/>
              </a:rPr>
              <a:t>(numero_letto &lt; min)</a:t>
            </a:r>
            <a:endParaRPr/>
          </a:p>
          <a:p>
            <a:pPr indent="0" lvl="0" marL="0" marR="0" rtl="0" algn="l">
              <a:lnSpc>
                <a:spcPct val="100000"/>
              </a:lnSpc>
              <a:spcBef>
                <a:spcPts val="0"/>
              </a:spcBef>
              <a:spcAft>
                <a:spcPts val="0"/>
              </a:spcAft>
              <a:buClr>
                <a:srgbClr val="7F7F7F"/>
              </a:buClr>
              <a:buSzPts val="1600"/>
              <a:buFont typeface="Courier New"/>
              <a:buNone/>
            </a:pPr>
            <a:r>
              <a:rPr b="1" i="0" lang="en-US" sz="1600" u="none" cap="none" strike="noStrike">
                <a:solidFill>
                  <a:srgbClr val="7F7F7F"/>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        min </a:t>
            </a:r>
            <a:r>
              <a:rPr b="1" i="0" lang="en-US" sz="1600" u="none" cap="none" strike="noStrike">
                <a:solidFill>
                  <a:schemeClr val="accent2"/>
                </a:solidFill>
                <a:latin typeface="Courier New"/>
                <a:ea typeface="Courier New"/>
                <a:cs typeface="Courier New"/>
                <a:sym typeface="Courier New"/>
              </a:rPr>
              <a:t>=</a:t>
            </a:r>
            <a:r>
              <a:rPr b="1" i="0" lang="en-US" sz="1600" u="none" cap="none" strike="noStrike">
                <a:solidFill>
                  <a:schemeClr val="dk1"/>
                </a:solidFill>
                <a:latin typeface="Courier New"/>
                <a:ea typeface="Courier New"/>
                <a:cs typeface="Courier New"/>
                <a:sym typeface="Courier New"/>
              </a:rPr>
              <a:t> numero_letto </a:t>
            </a:r>
            <a:r>
              <a:rPr b="1" i="0" lang="en-US" sz="1600" u="none" cap="none" strike="noStrike">
                <a:solidFill>
                  <a:srgbClr val="FF3300"/>
                </a:solidFill>
                <a:latin typeface="Courier New"/>
                <a:ea typeface="Courier New"/>
                <a:cs typeface="Courier New"/>
                <a:sym typeface="Courier New"/>
              </a:rPr>
              <a:t>;</a:t>
            </a:r>
            <a:endParaRPr b="1" i="0" sz="16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600"/>
              <a:buFont typeface="Courier New"/>
              <a:buNone/>
            </a:pPr>
            <a:r>
              <a:rPr b="1" i="0" lang="en-US" sz="1600" u="none" cap="none" strike="noStrike">
                <a:solidFill>
                  <a:schemeClr val="accent2"/>
                </a:solidFill>
                <a:latin typeface="Courier New"/>
                <a:ea typeface="Courier New"/>
                <a:cs typeface="Courier New"/>
                <a:sym typeface="Courier New"/>
              </a:rPr>
              <a:t>  printf</a:t>
            </a:r>
            <a:r>
              <a:rPr b="1" i="0" lang="en-US" sz="1600" u="none" cap="none" strike="noStrike">
                <a:solidFill>
                  <a:schemeClr val="dk1"/>
                </a:solidFill>
                <a:latin typeface="Courier New"/>
                <a:ea typeface="Courier New"/>
                <a:cs typeface="Courier New"/>
                <a:sym typeface="Courier New"/>
              </a:rPr>
              <a:t>(“max e min dell’insieme di %d termini:%f %f\n”,n,max,min)</a:t>
            </a:r>
            <a:r>
              <a:rPr b="1" i="0" lang="en-US" sz="16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600"/>
              <a:buFont typeface="Courier New"/>
              <a:buNone/>
            </a:pPr>
            <a:r>
              <a:rPr b="1" i="0" lang="en-US" sz="1600" u="none" cap="none" strike="noStrike">
                <a:solidFill>
                  <a:srgbClr val="FF3300"/>
                </a:solidFill>
                <a:latin typeface="Courier New"/>
                <a:ea typeface="Courier New"/>
                <a:cs typeface="Courier New"/>
                <a:sym typeface="Courier New"/>
              </a:rPr>
              <a:t> </a:t>
            </a:r>
            <a:r>
              <a:rPr b="1" i="0" lang="en-US" sz="1600" u="none" cap="none" strike="noStrike">
                <a:solidFill>
                  <a:schemeClr val="accent2"/>
                </a:solidFill>
                <a:latin typeface="Courier New"/>
                <a:ea typeface="Courier New"/>
                <a:cs typeface="Courier New"/>
                <a:sym typeface="Courier New"/>
              </a:rPr>
              <a:t>}</a:t>
            </a:r>
            <a:endParaRPr/>
          </a:p>
        </p:txBody>
      </p:sp>
      <p:sp>
        <p:nvSpPr>
          <p:cNvPr id="212" name="Google Shape;212;p31"/>
          <p:cNvSpPr txBox="1"/>
          <p:nvPr/>
        </p:nvSpPr>
        <p:spPr>
          <a:xfrm>
            <a:off x="6299200" y="188912"/>
            <a:ext cx="2736900" cy="2970600"/>
          </a:xfrm>
          <a:prstGeom prst="rect">
            <a:avLst/>
          </a:prstGeom>
          <a:solidFill>
            <a:srgbClr val="99FF66"/>
          </a:solidFill>
          <a:ln cap="flat" cmpd="sng" w="9525">
            <a:solidFill>
              <a:schemeClr val="dk1"/>
            </a:solidFill>
            <a:prstDash val="solid"/>
            <a:miter lim="800000"/>
            <a:headEnd len="sm" w="sm" type="none"/>
            <a:tailEnd len="sm" w="sm" type="none"/>
          </a:ln>
          <a:effectLst>
            <a:outerShdw blurRad="63500" dir="2700000" dist="107763">
              <a:schemeClr val="lt2">
                <a:alpha val="74900"/>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main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float </a:t>
            </a:r>
            <a:r>
              <a:rPr b="1" i="0" lang="en-US" sz="1100" u="none" cap="none" strike="noStrike">
                <a:solidFill>
                  <a:schemeClr val="dk1"/>
                </a:solidFill>
                <a:latin typeface="Comic Sans MS"/>
                <a:ea typeface="Comic Sans MS"/>
                <a:cs typeface="Comic Sans MS"/>
                <a:sym typeface="Comic Sans MS"/>
              </a:rPr>
              <a:t>numero_letto, max, min</a:t>
            </a:r>
            <a:r>
              <a:rPr b="1" i="0" lang="en-US" sz="1100" u="none" cap="none" strike="noStrike">
                <a:solidFill>
                  <a:srgbClr val="FF33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int </a:t>
            </a:r>
            <a:r>
              <a:rPr b="1" i="0" lang="en-US" sz="1100" u="none" cap="none" strike="noStrike">
                <a:solidFill>
                  <a:schemeClr val="dk1"/>
                </a:solidFill>
                <a:latin typeface="Comic Sans MS"/>
                <a:ea typeface="Comic Sans MS"/>
                <a:cs typeface="Comic Sans MS"/>
                <a:sym typeface="Comic Sans MS"/>
              </a:rPr>
              <a:t>n, i</a:t>
            </a:r>
            <a:r>
              <a:rPr b="1" i="0" lang="en-US" sz="1100" u="none" cap="none" strike="noStrik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read </a:t>
            </a:r>
            <a:r>
              <a:rPr b="1" i="0" lang="en-US" sz="1100" u="none" cap="none" strike="noStrike">
                <a:solidFill>
                  <a:schemeClr val="dk1"/>
                </a:solidFill>
                <a:latin typeface="Comic Sans MS"/>
                <a:ea typeface="Comic Sans MS"/>
                <a:cs typeface="Comic Sans MS"/>
                <a:sym typeface="Comic Sans MS"/>
              </a:rPr>
              <a:t>(n,numero_letto)</a:t>
            </a:r>
            <a:r>
              <a:rPr b="1" i="0" lang="en-US" sz="1100" u="none" cap="none" strike="noStrike">
                <a:solidFill>
                  <a:srgbClr val="FF3300"/>
                </a:solidFill>
                <a:latin typeface="Comic Sans MS"/>
                <a:ea typeface="Comic Sans MS"/>
                <a:cs typeface="Comic Sans MS"/>
                <a:sym typeface="Comic Sans MS"/>
              </a:rPr>
              <a:t> ;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a:t>
            </a:r>
            <a:r>
              <a:rPr b="1" i="0" lang="en-US" sz="1100" u="none" cap="none" strike="noStrike">
                <a:solidFill>
                  <a:schemeClr val="dk1"/>
                </a:solidFill>
                <a:latin typeface="Comic Sans MS"/>
                <a:ea typeface="Comic Sans MS"/>
                <a:cs typeface="Comic Sans MS"/>
                <a:sym typeface="Comic Sans MS"/>
              </a:rPr>
              <a:t>max</a:t>
            </a:r>
            <a:r>
              <a:rPr b="1" i="0" lang="en-US" sz="1100" u="none" cap="none" strike="noStrike">
                <a:solidFill>
                  <a:srgbClr val="FF3300"/>
                </a:solidFill>
                <a:latin typeface="Comic Sans MS"/>
                <a:ea typeface="Comic Sans MS"/>
                <a:cs typeface="Comic Sans MS"/>
                <a:sym typeface="Comic Sans MS"/>
              </a:rPr>
              <a:t> = </a:t>
            </a:r>
            <a:r>
              <a:rPr b="1" i="0" lang="en-US" sz="1100" u="none" cap="none" strike="noStrike">
                <a:solidFill>
                  <a:schemeClr val="dk1"/>
                </a:solidFill>
                <a:latin typeface="Comic Sans MS"/>
                <a:ea typeface="Comic Sans MS"/>
                <a:cs typeface="Comic Sans MS"/>
                <a:sym typeface="Comic Sans MS"/>
              </a:rPr>
              <a:t>numero_letto</a:t>
            </a:r>
            <a:r>
              <a:rPr b="1" i="0" lang="en-US" sz="1100" u="none" cap="none" strike="noStrik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cap="none" strike="noStrike">
                <a:solidFill>
                  <a:schemeClr val="dk1"/>
                </a:solidFill>
                <a:latin typeface="Comic Sans MS"/>
                <a:ea typeface="Comic Sans MS"/>
                <a:cs typeface="Comic Sans MS"/>
                <a:sym typeface="Comic Sans MS"/>
              </a:rPr>
              <a:t>  min</a:t>
            </a:r>
            <a:r>
              <a:rPr b="1" i="0" lang="en-US" sz="1100" u="none" cap="none" strike="noStrike">
                <a:solidFill>
                  <a:srgbClr val="FF3300"/>
                </a:solidFill>
                <a:latin typeface="Comic Sans MS"/>
                <a:ea typeface="Comic Sans MS"/>
                <a:cs typeface="Comic Sans MS"/>
                <a:sym typeface="Comic Sans MS"/>
              </a:rPr>
              <a:t> = </a:t>
            </a:r>
            <a:r>
              <a:rPr b="1" i="0" lang="en-US" sz="1100" u="none" cap="none" strike="noStrike">
                <a:solidFill>
                  <a:schemeClr val="dk1"/>
                </a:solidFill>
                <a:latin typeface="Comic Sans MS"/>
                <a:ea typeface="Comic Sans MS"/>
                <a:cs typeface="Comic Sans MS"/>
                <a:sym typeface="Comic Sans MS"/>
              </a:rPr>
              <a:t>numero_letto</a:t>
            </a:r>
            <a:r>
              <a:rPr b="1" i="0" lang="en-US" sz="1100" u="none" cap="none" strike="noStrik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for </a:t>
            </a:r>
            <a:r>
              <a:rPr b="1" i="0" lang="en-US" sz="1100" u="none" cap="none" strike="noStrike">
                <a:solidFill>
                  <a:schemeClr val="dk1"/>
                </a:solidFill>
                <a:latin typeface="Comic Sans MS"/>
                <a:ea typeface="Comic Sans MS"/>
                <a:cs typeface="Comic Sans MS"/>
                <a:sym typeface="Comic Sans MS"/>
              </a:rPr>
              <a:t>(i=2, i&lt;=n, i++)</a:t>
            </a:r>
            <a:r>
              <a:rPr b="1" i="0" lang="en-US" sz="1100" u="none" cap="none" strike="noStrike">
                <a:solidFill>
                  <a:srgbClr val="FF3300"/>
                </a:solidFill>
                <a:latin typeface="Comic Sans MS"/>
                <a:ea typeface="Comic Sans MS"/>
                <a:cs typeface="Comic Sans MS"/>
                <a:sym typeface="Comic Sans MS"/>
              </a:rPr>
              <a:t> {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read </a:t>
            </a:r>
            <a:r>
              <a:rPr b="1" i="0" lang="en-US" sz="1100" u="none" cap="none" strike="noStrike">
                <a:solidFill>
                  <a:schemeClr val="dk1"/>
                </a:solidFill>
                <a:latin typeface="Comic Sans MS"/>
                <a:ea typeface="Comic Sans MS"/>
                <a:cs typeface="Comic Sans MS"/>
                <a:sym typeface="Comic Sans MS"/>
              </a:rPr>
              <a:t>(numero_letto);</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if </a:t>
            </a:r>
            <a:r>
              <a:rPr b="1" i="0" lang="en-US" sz="1100" u="none" cap="none" strike="noStrike">
                <a:solidFill>
                  <a:schemeClr val="dk1"/>
                </a:solidFill>
                <a:latin typeface="Comic Sans MS"/>
                <a:ea typeface="Comic Sans MS"/>
                <a:cs typeface="Comic Sans MS"/>
                <a:sym typeface="Comic Sans MS"/>
              </a:rPr>
              <a:t>(numero_letto </a:t>
            </a:r>
            <a:r>
              <a:rPr b="1" i="0" lang="en-US" sz="1100" u="none" cap="none" strike="noStrike">
                <a:solidFill>
                  <a:srgbClr val="FF6600"/>
                </a:solidFill>
                <a:latin typeface="Comic Sans MS"/>
                <a:ea typeface="Comic Sans MS"/>
                <a:cs typeface="Comic Sans MS"/>
                <a:sym typeface="Comic Sans MS"/>
              </a:rPr>
              <a:t>&gt;</a:t>
            </a:r>
            <a:r>
              <a:rPr b="1" i="0" lang="en-US" sz="1100" u="none" cap="none" strike="noStrike">
                <a:solidFill>
                  <a:schemeClr val="dk1"/>
                </a:solidFill>
                <a:latin typeface="Comic Sans MS"/>
                <a:ea typeface="Comic Sans MS"/>
                <a:cs typeface="Comic Sans MS"/>
                <a:sym typeface="Comic Sans MS"/>
              </a:rPr>
              <a:t> max) </a:t>
            </a:r>
            <a:r>
              <a:rPr b="1" i="0" lang="en-US" sz="1100" u="none" cap="none" strike="noStrike">
                <a:solidFill>
                  <a:srgbClr val="FF33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cap="none" strike="noStrike">
                <a:solidFill>
                  <a:schemeClr val="dk1"/>
                </a:solidFill>
                <a:latin typeface="Comic Sans MS"/>
                <a:ea typeface="Comic Sans MS"/>
                <a:cs typeface="Comic Sans MS"/>
                <a:sym typeface="Comic Sans MS"/>
              </a:rPr>
              <a:t>        max</a:t>
            </a:r>
            <a:r>
              <a:rPr b="1" i="0" lang="en-US" sz="1100" u="none" cap="none" strike="noStrike">
                <a:solidFill>
                  <a:srgbClr val="FF3300"/>
                </a:solidFill>
                <a:latin typeface="Comic Sans MS"/>
                <a:ea typeface="Comic Sans MS"/>
                <a:cs typeface="Comic Sans MS"/>
                <a:sym typeface="Comic Sans MS"/>
              </a:rPr>
              <a:t> = </a:t>
            </a:r>
            <a:r>
              <a:rPr b="1" i="0" lang="en-US" sz="1100" u="none" cap="none" strike="noStrike">
                <a:solidFill>
                  <a:schemeClr val="dk1"/>
                </a:solidFill>
                <a:latin typeface="Comic Sans MS"/>
                <a:ea typeface="Comic Sans MS"/>
                <a:cs typeface="Comic Sans MS"/>
                <a:sym typeface="Comic Sans MS"/>
              </a:rPr>
              <a:t>numero_letto</a:t>
            </a:r>
            <a:endParaRPr/>
          </a:p>
          <a:p>
            <a:pPr indent="0" lvl="0" marL="0" marR="0" rtl="0" algn="just">
              <a:lnSpc>
                <a:spcPct val="100000"/>
              </a:lnSpc>
              <a:spcBef>
                <a:spcPts val="0"/>
              </a:spcBef>
              <a:spcAft>
                <a:spcPts val="0"/>
              </a:spcAft>
              <a:buClr>
                <a:schemeClr val="dk1"/>
              </a:buClr>
              <a:buSzPts val="1100"/>
              <a:buFont typeface="Comic Sans MS"/>
              <a:buNone/>
            </a:pPr>
            <a:r>
              <a:rPr b="1" i="0" lang="en-US" sz="1100" u="none" cap="none" strike="noStrike">
                <a:solidFill>
                  <a:schemeClr val="dk1"/>
                </a:solidFill>
                <a:latin typeface="Comic Sans MS"/>
                <a:ea typeface="Comic Sans MS"/>
                <a:cs typeface="Comic Sans MS"/>
                <a:sym typeface="Comic Sans MS"/>
              </a:rPr>
              <a:t>      </a:t>
            </a:r>
            <a:r>
              <a:rPr b="1" i="0" lang="en-US" sz="1100" u="none" cap="none" strike="noStrike">
                <a:solidFill>
                  <a:srgbClr val="FF3300"/>
                </a:solidFill>
                <a:latin typeface="Comic Sans MS"/>
                <a:ea typeface="Comic Sans MS"/>
                <a:cs typeface="Comic Sans MS"/>
                <a:sym typeface="Comic Sans MS"/>
              </a:rPr>
              <a:t>else </a:t>
            </a:r>
            <a:r>
              <a:rPr b="1" i="0" lang="en-US" sz="1100" u="none" cap="none" strike="noStrike">
                <a:solidFill>
                  <a:srgbClr val="CC3300"/>
                </a:solidFill>
                <a:latin typeface="Comic Sans MS"/>
                <a:ea typeface="Comic Sans MS"/>
                <a:cs typeface="Comic Sans MS"/>
                <a:sym typeface="Comic Sans MS"/>
              </a:rPr>
              <a:t>if</a:t>
            </a:r>
            <a:r>
              <a:rPr b="1" i="0" lang="en-US" sz="1100" u="none" cap="none" strike="noStrike">
                <a:solidFill>
                  <a:srgbClr val="FF3300"/>
                </a:solidFill>
                <a:latin typeface="Comic Sans MS"/>
                <a:ea typeface="Comic Sans MS"/>
                <a:cs typeface="Comic Sans MS"/>
                <a:sym typeface="Comic Sans MS"/>
              </a:rPr>
              <a:t> </a:t>
            </a:r>
            <a:r>
              <a:rPr b="1" i="0" lang="en-US" sz="1100" u="none" cap="none" strike="noStrike">
                <a:solidFill>
                  <a:schemeClr val="dk1"/>
                </a:solidFill>
                <a:latin typeface="Comic Sans MS"/>
                <a:ea typeface="Comic Sans MS"/>
                <a:cs typeface="Comic Sans MS"/>
                <a:sym typeface="Comic Sans MS"/>
              </a:rPr>
              <a:t>(numero_letto </a:t>
            </a:r>
            <a:r>
              <a:rPr b="1" i="0" lang="en-US" sz="1100" u="none" cap="none" strike="noStrike">
                <a:solidFill>
                  <a:srgbClr val="CC3300"/>
                </a:solidFill>
                <a:latin typeface="Comic Sans MS"/>
                <a:ea typeface="Comic Sans MS"/>
                <a:cs typeface="Comic Sans MS"/>
                <a:sym typeface="Comic Sans MS"/>
              </a:rPr>
              <a:t>&lt;</a:t>
            </a:r>
            <a:r>
              <a:rPr b="1" i="0" lang="en-US" sz="1100" u="none" cap="none" strike="noStrike">
                <a:solidFill>
                  <a:schemeClr val="dk1"/>
                </a:solidFill>
                <a:latin typeface="Comic Sans MS"/>
                <a:ea typeface="Comic Sans MS"/>
                <a:cs typeface="Comic Sans MS"/>
                <a:sym typeface="Comic Sans MS"/>
              </a:rPr>
              <a:t> min) </a:t>
            </a:r>
            <a:r>
              <a:rPr b="1" i="0" lang="en-US" sz="1100" u="none" cap="none" strike="noStrike">
                <a:solidFill>
                  <a:srgbClr val="FF3300"/>
                </a:solidFill>
                <a:latin typeface="Comic Sans MS"/>
                <a:ea typeface="Comic Sans MS"/>
                <a:cs typeface="Comic Sans MS"/>
                <a:sym typeface="Comic Sans MS"/>
              </a:rPr>
              <a:t>{</a:t>
            </a:r>
            <a:endParaRPr/>
          </a:p>
          <a:p>
            <a:pPr indent="0" lvl="0" marL="0" marR="0" rtl="0" algn="just">
              <a:lnSpc>
                <a:spcPct val="100000"/>
              </a:lnSpc>
              <a:spcBef>
                <a:spcPts val="0"/>
              </a:spcBef>
              <a:spcAft>
                <a:spcPts val="0"/>
              </a:spcAft>
              <a:buClr>
                <a:schemeClr val="dk1"/>
              </a:buClr>
              <a:buSzPts val="1100"/>
              <a:buFont typeface="Comic Sans MS"/>
              <a:buNone/>
            </a:pPr>
            <a:r>
              <a:rPr b="1" i="0" lang="en-US" sz="1100" u="none" cap="none" strike="noStrike">
                <a:solidFill>
                  <a:schemeClr val="dk1"/>
                </a:solidFill>
                <a:latin typeface="Comic Sans MS"/>
                <a:ea typeface="Comic Sans MS"/>
                <a:cs typeface="Comic Sans MS"/>
                <a:sym typeface="Comic Sans MS"/>
              </a:rPr>
              <a:t>              min</a:t>
            </a:r>
            <a:r>
              <a:rPr b="1" i="0" lang="en-US" sz="1100" u="none" cap="none" strike="noStrike">
                <a:solidFill>
                  <a:srgbClr val="FF3300"/>
                </a:solidFill>
                <a:latin typeface="Comic Sans MS"/>
                <a:ea typeface="Comic Sans MS"/>
                <a:cs typeface="Comic Sans MS"/>
                <a:sym typeface="Comic Sans MS"/>
              </a:rPr>
              <a:t> = </a:t>
            </a:r>
            <a:r>
              <a:rPr b="1" i="0" lang="en-US" sz="1100" u="none" cap="none" strike="noStrike">
                <a:solidFill>
                  <a:schemeClr val="dk1"/>
                </a:solidFill>
                <a:latin typeface="Comic Sans MS"/>
                <a:ea typeface="Comic Sans MS"/>
                <a:cs typeface="Comic Sans MS"/>
                <a:sym typeface="Comic Sans MS"/>
              </a:rPr>
              <a:t>numero_letto</a:t>
            </a:r>
            <a:r>
              <a:rPr b="1" i="0" lang="en-US" sz="1100" u="none" cap="none" strike="noStrike">
                <a:solidFill>
                  <a:srgbClr val="FF3300"/>
                </a:solidFill>
                <a:latin typeface="Comic Sans MS"/>
                <a:ea typeface="Comic Sans MS"/>
                <a:cs typeface="Comic Sans MS"/>
                <a:sym typeface="Comic Sans MS"/>
              </a:rPr>
              <a:t> ;</a:t>
            </a:r>
            <a:endParaRPr b="1" i="0" sz="1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7F7F7F"/>
              </a:buClr>
              <a:buSzPts val="1100"/>
              <a:buFont typeface="Comic Sans MS"/>
              <a:buNone/>
            </a:pPr>
            <a:r>
              <a:rPr b="1" i="0" lang="en-US" sz="1100" u="none" cap="none" strike="noStrike">
                <a:solidFill>
                  <a:srgbClr val="7F7F7F"/>
                </a:solidFill>
                <a:latin typeface="Comic Sans MS"/>
                <a:ea typeface="Comic Sans MS"/>
                <a:cs typeface="Comic Sans MS"/>
                <a:sym typeface="Comic Sans MS"/>
              </a:rPr>
              <a:t>	</a:t>
            </a:r>
            <a:r>
              <a:rPr b="1" i="0" lang="en-US" sz="1100" u="none" cap="none" strike="noStrik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 </a:t>
            </a:r>
            <a:endParaRPr b="1" i="0" sz="1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  printf </a:t>
            </a:r>
            <a:r>
              <a:rPr b="1" i="0" lang="en-US" sz="1100" u="none" cap="none" strike="noStrike">
                <a:solidFill>
                  <a:schemeClr val="dk1"/>
                </a:solidFill>
                <a:latin typeface="Comic Sans MS"/>
                <a:ea typeface="Comic Sans MS"/>
                <a:cs typeface="Comic Sans MS"/>
                <a:sym typeface="Comic Sans MS"/>
              </a:rPr>
              <a:t>(max, min)</a:t>
            </a:r>
            <a:r>
              <a:rPr b="1" i="0" lang="en-US" sz="1100" u="none" cap="none" strike="noStrike">
                <a:solidFill>
                  <a:srgbClr val="FF3300"/>
                </a:solidFill>
                <a:latin typeface="Comic Sans MS"/>
                <a:ea typeface="Comic Sans MS"/>
                <a:cs typeface="Comic Sans MS"/>
                <a:sym typeface="Comic Sans MS"/>
              </a:rPr>
              <a:t> ;</a:t>
            </a:r>
            <a:endParaRPr b="1" i="0" sz="1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cap="none" strike="noStrike">
                <a:solidFill>
                  <a:srgbClr val="FF3300"/>
                </a:solidFill>
                <a:latin typeface="Comic Sans MS"/>
                <a:ea typeface="Comic Sans MS"/>
                <a:cs typeface="Comic Sans MS"/>
                <a:sym typeface="Comic Sans M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nvSpPr>
        <p:spPr>
          <a:xfrm>
            <a:off x="179387" y="0"/>
            <a:ext cx="8785200" cy="708000"/>
          </a:xfrm>
          <a:prstGeom prst="rect">
            <a:avLst/>
          </a:prstGeom>
          <a:solidFill>
            <a:srgbClr val="DDDDD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problema: </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ricerca di una chiave in un insieme di dati </a:t>
            </a:r>
            <a:r>
              <a:rPr b="1" i="0" lang="en-US" sz="2000" u="none" cap="none" strike="noStrike">
                <a:solidFill>
                  <a:srgbClr val="CC3300"/>
                </a:solidFill>
                <a:latin typeface="Arial"/>
                <a:ea typeface="Arial"/>
                <a:cs typeface="Arial"/>
                <a:sym typeface="Arial"/>
              </a:rPr>
              <a:t>immessi da tastiera</a:t>
            </a:r>
            <a:endParaRPr/>
          </a:p>
        </p:txBody>
      </p:sp>
      <p:sp>
        <p:nvSpPr>
          <p:cNvPr id="219" name="Google Shape;219;p32"/>
          <p:cNvSpPr txBox="1"/>
          <p:nvPr/>
        </p:nvSpPr>
        <p:spPr>
          <a:xfrm>
            <a:off x="34925" y="981075"/>
            <a:ext cx="8353500" cy="54798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#include </a:t>
            </a:r>
            <a:r>
              <a:rPr b="1" i="0" lang="en-US" sz="1400" u="none" cap="none" strike="noStrike">
                <a:solidFill>
                  <a:schemeClr val="dk1"/>
                </a:solidFill>
                <a:latin typeface="Courier New"/>
                <a:ea typeface="Courier New"/>
                <a:cs typeface="Courier New"/>
                <a:sym typeface="Courier New"/>
              </a:rPr>
              <a:t>&lt;stdio.h&gt;</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 void main()</a:t>
            </a:r>
            <a:endParaRPr/>
          </a:p>
          <a:p>
            <a:pPr indent="0" lvl="0" marL="0" marR="0" rtl="0" algn="l">
              <a:lnSpc>
                <a:spcPct val="100000"/>
              </a:lnSpc>
              <a:spcBef>
                <a:spcPts val="0"/>
              </a:spcBef>
              <a:spcAft>
                <a:spcPts val="0"/>
              </a:spcAft>
              <a:buClr>
                <a:srgbClr val="008000"/>
              </a:buClr>
              <a:buSzPts val="1400"/>
              <a:buFont typeface="Courier New"/>
              <a:buNone/>
            </a:pPr>
            <a:r>
              <a:rPr b="1" i="0" lang="en-US" sz="1400" u="none" cap="none" strike="noStrike">
                <a:solidFill>
                  <a:srgbClr val="008000"/>
                </a:solidFill>
                <a:latin typeface="Courier New"/>
                <a:ea typeface="Courier New"/>
                <a:cs typeface="Courier New"/>
                <a:sym typeface="Courier New"/>
              </a:rPr>
              <a:t>/* ricerca sequenziale di una chiave</a:t>
            </a:r>
            <a:endParaRPr/>
          </a:p>
          <a:p>
            <a:pPr indent="0" lvl="0" marL="0" marR="0" rtl="0" algn="l">
              <a:lnSpc>
                <a:spcPct val="100000"/>
              </a:lnSpc>
              <a:spcBef>
                <a:spcPts val="0"/>
              </a:spcBef>
              <a:spcAft>
                <a:spcPts val="0"/>
              </a:spcAft>
              <a:buClr>
                <a:srgbClr val="008000"/>
              </a:buClr>
              <a:buSzPts val="1400"/>
              <a:buFont typeface="Courier New"/>
              <a:buNone/>
            </a:pPr>
            <a:r>
              <a:rPr b="1" i="0" lang="en-US" sz="1400" u="none" cap="none" strike="noStrike">
                <a:solidFill>
                  <a:srgbClr val="008000"/>
                </a:solidFill>
                <a:latin typeface="Courier New"/>
                <a:ea typeface="Courier New"/>
                <a:cs typeface="Courier New"/>
                <a:sym typeface="Courier New"/>
              </a:rPr>
              <a:t> in un insieme di </a:t>
            </a:r>
            <a:endParaRPr/>
          </a:p>
          <a:p>
            <a:pPr indent="0" lvl="0" marL="0" marR="0" rtl="0" algn="l">
              <a:lnSpc>
                <a:spcPct val="100000"/>
              </a:lnSpc>
              <a:spcBef>
                <a:spcPts val="0"/>
              </a:spcBef>
              <a:spcAft>
                <a:spcPts val="0"/>
              </a:spcAft>
              <a:buClr>
                <a:srgbClr val="008000"/>
              </a:buClr>
              <a:buSzPts val="1400"/>
              <a:buFont typeface="Courier New"/>
              <a:buNone/>
            </a:pPr>
            <a:r>
              <a:rPr b="1" i="0" lang="en-US" sz="1400" u="none" cap="none" strike="noStrike">
                <a:solidFill>
                  <a:srgbClr val="008000"/>
                </a:solidFill>
                <a:latin typeface="Courier New"/>
                <a:ea typeface="Courier New"/>
                <a:cs typeface="Courier New"/>
                <a:sym typeface="Courier New"/>
              </a:rPr>
              <a:t> dati immessi da tastiera */</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a:t>
            </a:r>
            <a:r>
              <a:rPr b="1" i="0" lang="en-US" sz="14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int</a:t>
            </a:r>
            <a:r>
              <a:rPr b="1" i="0" lang="en-US" sz="1400" u="none" cap="none" strike="noStrike">
                <a:solidFill>
                  <a:schemeClr val="dk1"/>
                </a:solidFill>
                <a:latin typeface="Courier New"/>
                <a:ea typeface="Courier New"/>
                <a:cs typeface="Courier New"/>
                <a:sym typeface="Courier New"/>
              </a:rPr>
              <a:t> n,i=0,esito_ricerca=0</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  char</a:t>
            </a: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dk1"/>
                </a:solidFill>
                <a:latin typeface="Courier New"/>
                <a:ea typeface="Courier New"/>
                <a:cs typeface="Courier New"/>
                <a:sym typeface="Courier New"/>
              </a:rPr>
              <a:t>chiave, dato_letto</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printf</a:t>
            </a:r>
            <a:r>
              <a:rPr b="1" i="0" lang="en-US" sz="1400" u="none" cap="none" strike="noStrike">
                <a:solidFill>
                  <a:schemeClr val="dk1"/>
                </a:solidFill>
                <a:latin typeface="Courier New"/>
                <a:ea typeface="Courier New"/>
                <a:cs typeface="Courier New"/>
                <a:sym typeface="Courier New"/>
              </a:rPr>
              <a:t>(“inserire il numero dei caratteri (&gt;1): ”)</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scanf</a:t>
            </a:r>
            <a:r>
              <a:rPr b="1" i="0" lang="en-US" sz="1400" u="none" cap="none" strike="noStrike">
                <a:solidFill>
                  <a:schemeClr val="dk1"/>
                </a:solidFill>
                <a:latin typeface="Courier New"/>
                <a:ea typeface="Courier New"/>
                <a:cs typeface="Courier New"/>
                <a:sym typeface="Courier New"/>
              </a:rPr>
              <a:t>(“%d”,</a:t>
            </a:r>
            <a:r>
              <a:rPr b="1" i="0" lang="en-US" sz="1400" u="none" cap="none" strike="noStrike">
                <a:solidFill>
                  <a:schemeClr val="accent2"/>
                </a:solidFill>
                <a:latin typeface="Courier New"/>
                <a:ea typeface="Courier New"/>
                <a:cs typeface="Courier New"/>
                <a:sym typeface="Courier New"/>
              </a:rPr>
              <a:t>&amp;</a:t>
            </a:r>
            <a:r>
              <a:rPr b="1" i="0" lang="en-US" sz="1400" u="none" cap="none" strike="noStrike">
                <a:solidFill>
                  <a:schemeClr val="dk1"/>
                </a:solidFill>
                <a:latin typeface="Courier New"/>
                <a:ea typeface="Courier New"/>
                <a:cs typeface="Courier New"/>
                <a:sym typeface="Courier New"/>
              </a:rPr>
              <a:t>n)</a:t>
            </a:r>
            <a:r>
              <a:rPr b="1" i="0" lang="en-US" sz="14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  printf</a:t>
            </a:r>
            <a:r>
              <a:rPr b="1" i="0" lang="en-US" sz="1400" u="none" cap="none" strike="noStrike">
                <a:solidFill>
                  <a:schemeClr val="dk1"/>
                </a:solidFill>
                <a:latin typeface="Courier New"/>
                <a:ea typeface="Courier New"/>
                <a:cs typeface="Courier New"/>
                <a:sym typeface="Courier New"/>
              </a:rPr>
              <a:t>(“inserire la chiave (1 car): ”)</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fflush</a:t>
            </a:r>
            <a:r>
              <a:rPr b="1" i="0" lang="en-US" sz="1400" u="none" cap="none" strike="noStrike">
                <a:solidFill>
                  <a:schemeClr val="dk1"/>
                </a:solidFill>
                <a:latin typeface="Courier New"/>
                <a:ea typeface="Courier New"/>
                <a:cs typeface="Courier New"/>
                <a:sym typeface="Courier New"/>
              </a:rPr>
              <a:t>(stdin)</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scanf</a:t>
            </a:r>
            <a:r>
              <a:rPr b="1" i="0" lang="en-US" sz="1400" u="none" cap="none" strike="noStrike">
                <a:solidFill>
                  <a:schemeClr val="dk1"/>
                </a:solidFill>
                <a:latin typeface="Courier New"/>
                <a:ea typeface="Courier New"/>
                <a:cs typeface="Courier New"/>
                <a:sym typeface="Courier New"/>
              </a:rPr>
              <a:t>(“%c”,</a:t>
            </a:r>
            <a:r>
              <a:rPr b="1" i="0" lang="en-US" sz="1400" u="none" cap="none" strike="noStrike">
                <a:solidFill>
                  <a:schemeClr val="accent2"/>
                </a:solidFill>
                <a:latin typeface="Courier New"/>
                <a:ea typeface="Courier New"/>
                <a:cs typeface="Courier New"/>
                <a:sym typeface="Courier New"/>
              </a:rPr>
              <a:t>&amp;</a:t>
            </a:r>
            <a:r>
              <a:rPr b="1" i="0" lang="en-US" sz="1400" u="none" cap="none" strike="noStrike">
                <a:solidFill>
                  <a:schemeClr val="dk1"/>
                </a:solidFill>
                <a:latin typeface="Courier New"/>
                <a:ea typeface="Courier New"/>
                <a:cs typeface="Courier New"/>
                <a:sym typeface="Courier New"/>
              </a:rPr>
              <a:t>chiave)</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do {</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printf</a:t>
            </a:r>
            <a:r>
              <a:rPr b="1" i="0" lang="en-US" sz="1400" u="none" cap="none" strike="noStrike">
                <a:solidFill>
                  <a:schemeClr val="dk1"/>
                </a:solidFill>
                <a:latin typeface="Courier New"/>
                <a:ea typeface="Courier New"/>
                <a:cs typeface="Courier New"/>
                <a:sym typeface="Courier New"/>
              </a:rPr>
              <a:t>(“inserire %d-simo carattere:”,i)</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fflush</a:t>
            </a:r>
            <a:r>
              <a:rPr b="1" i="0" lang="en-US" sz="1400" u="none" cap="none" strike="noStrike">
                <a:solidFill>
                  <a:schemeClr val="dk1"/>
                </a:solidFill>
                <a:latin typeface="Courier New"/>
                <a:ea typeface="Courier New"/>
                <a:cs typeface="Courier New"/>
                <a:sym typeface="Courier New"/>
              </a:rPr>
              <a:t>(stdin)</a:t>
            </a:r>
            <a:r>
              <a:rPr b="1" i="0" lang="en-US" sz="14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scanf</a:t>
            </a:r>
            <a:r>
              <a:rPr b="1" i="0" lang="en-US" sz="1400" u="none" cap="none" strike="noStrike">
                <a:solidFill>
                  <a:schemeClr val="dk1"/>
                </a:solidFill>
                <a:latin typeface="Courier New"/>
                <a:ea typeface="Courier New"/>
                <a:cs typeface="Courier New"/>
                <a:sym typeface="Courier New"/>
              </a:rPr>
              <a:t>(“%c”,</a:t>
            </a:r>
            <a:r>
              <a:rPr b="1" i="0" lang="en-US" sz="1400" u="none" cap="none" strike="noStrike">
                <a:solidFill>
                  <a:schemeClr val="accent2"/>
                </a:solidFill>
                <a:latin typeface="Courier New"/>
                <a:ea typeface="Courier New"/>
                <a:cs typeface="Courier New"/>
                <a:sym typeface="Courier New"/>
              </a:rPr>
              <a:t>&amp;</a:t>
            </a:r>
            <a:r>
              <a:rPr b="1" i="0" lang="en-US" sz="1400" u="none" cap="none" strike="noStrike">
                <a:solidFill>
                  <a:schemeClr val="dk1"/>
                </a:solidFill>
                <a:latin typeface="Courier New"/>
                <a:ea typeface="Courier New"/>
                <a:cs typeface="Courier New"/>
                <a:sym typeface="Courier New"/>
              </a:rPr>
              <a:t>dato_letto)</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i++</a:t>
            </a:r>
            <a:r>
              <a:rPr b="1" i="0" lang="en-US" sz="1400" u="none" cap="none" strike="noStrik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dk1"/>
              </a:buClr>
              <a:buSzPts val="1400"/>
              <a:buFont typeface="Courier New"/>
              <a:buNone/>
            </a:pPr>
            <a:r>
              <a:rPr b="1" i="0" lang="en-US" sz="1400" u="none" cap="none" strike="noStrike">
                <a:solidFill>
                  <a:schemeClr val="dk1"/>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if</a:t>
            </a:r>
            <a:r>
              <a:rPr b="1" i="0" lang="en-US" sz="1400" u="none" cap="none" strike="noStrike">
                <a:solidFill>
                  <a:schemeClr val="dk1"/>
                </a:solidFill>
                <a:latin typeface="Courier New"/>
                <a:ea typeface="Courier New"/>
                <a:cs typeface="Courier New"/>
                <a:sym typeface="Courier New"/>
              </a:rPr>
              <a:t>(dato_letto == chiave)</a:t>
            </a:r>
            <a:endParaRPr b="1" i="0" sz="1400" u="none" cap="none" strike="noStrike">
              <a:solidFill>
                <a:schemeClr val="accent2"/>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400"/>
              <a:buFont typeface="Courier New"/>
              <a:buNone/>
            </a:pPr>
            <a:r>
              <a:rPr b="1" i="0" lang="en-US" sz="1400" u="none" cap="none" strike="noStrike">
                <a:solidFill>
                  <a:schemeClr val="dk1"/>
                </a:solidFill>
                <a:latin typeface="Courier New"/>
                <a:ea typeface="Courier New"/>
                <a:cs typeface="Courier New"/>
                <a:sym typeface="Courier New"/>
              </a:rPr>
              <a:t>         esito_ricerca </a:t>
            </a:r>
            <a:r>
              <a:rPr b="1" i="0" lang="en-US" sz="1400" u="none" cap="none" strike="noStrike">
                <a:solidFill>
                  <a:schemeClr val="accent2"/>
                </a:solidFill>
                <a:latin typeface="Courier New"/>
                <a:ea typeface="Courier New"/>
                <a:cs typeface="Courier New"/>
                <a:sym typeface="Courier New"/>
              </a:rPr>
              <a:t>=</a:t>
            </a:r>
            <a:r>
              <a:rPr b="1" i="0" lang="en-US" sz="1400" u="none" cap="none" strike="noStrike">
                <a:solidFill>
                  <a:schemeClr val="dk1"/>
                </a:solidFill>
                <a:latin typeface="Courier New"/>
                <a:ea typeface="Courier New"/>
                <a:cs typeface="Courier New"/>
                <a:sym typeface="Courier New"/>
              </a:rPr>
              <a:t> 1 </a:t>
            </a:r>
            <a:r>
              <a:rPr b="1" i="0" lang="en-US" sz="1400" u="none" cap="none" strike="noStrike">
                <a:solidFill>
                  <a:srgbClr val="FF3300"/>
                </a:solidFill>
                <a:latin typeface="Courier New"/>
                <a:ea typeface="Courier New"/>
                <a:cs typeface="Courier New"/>
                <a:sym typeface="Courier New"/>
              </a:rPr>
              <a:t>;</a:t>
            </a:r>
            <a:endParaRPr b="1" i="0"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   while </a:t>
            </a:r>
            <a:r>
              <a:rPr b="1" i="0" lang="en-US" sz="1400" u="none" cap="none" strike="noStrike">
                <a:solidFill>
                  <a:schemeClr val="dk1"/>
                </a:solidFill>
                <a:latin typeface="Courier New"/>
                <a:ea typeface="Courier New"/>
                <a:cs typeface="Courier New"/>
                <a:sym typeface="Courier New"/>
              </a:rPr>
              <a:t>(</a:t>
            </a:r>
            <a:r>
              <a:rPr b="1" i="0" lang="en-US" sz="1400" u="none" cap="none" strike="noStrike">
                <a:solidFill>
                  <a:schemeClr val="accent2"/>
                </a:solidFill>
                <a:latin typeface="Courier New"/>
                <a:ea typeface="Courier New"/>
                <a:cs typeface="Courier New"/>
                <a:sym typeface="Courier New"/>
              </a:rPr>
              <a:t>!</a:t>
            </a:r>
            <a:r>
              <a:rPr b="1" i="0" lang="en-US" sz="1400" u="none" cap="none" strike="noStrike">
                <a:solidFill>
                  <a:schemeClr val="dk1"/>
                </a:solidFill>
                <a:latin typeface="Courier New"/>
                <a:ea typeface="Courier New"/>
                <a:cs typeface="Courier New"/>
                <a:sym typeface="Courier New"/>
              </a:rPr>
              <a:t>(esito_ricerca </a:t>
            </a:r>
            <a:r>
              <a:rPr b="1" i="0" lang="en-US" sz="1400" u="none" cap="none" strike="noStrike">
                <a:solidFill>
                  <a:schemeClr val="accent2"/>
                </a:solidFill>
                <a:latin typeface="Courier New"/>
                <a:ea typeface="Courier New"/>
                <a:cs typeface="Courier New"/>
                <a:sym typeface="Courier New"/>
              </a:rPr>
              <a:t>||</a:t>
            </a:r>
            <a:r>
              <a:rPr b="1" i="0" lang="en-US" sz="1400" u="none" cap="none" strike="noStrike">
                <a:solidFill>
                  <a:schemeClr val="dk1"/>
                </a:solidFill>
                <a:latin typeface="Courier New"/>
                <a:ea typeface="Courier New"/>
                <a:cs typeface="Courier New"/>
                <a:sym typeface="Courier New"/>
              </a:rPr>
              <a:t> i==n))</a:t>
            </a:r>
            <a:r>
              <a:rPr b="1" i="0" lang="en-US" sz="1400" u="none" cap="none" strike="noStrike">
                <a:solidFill>
                  <a:srgbClr val="CC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400"/>
              <a:buFont typeface="Courier New"/>
              <a:buNone/>
            </a:pPr>
            <a:r>
              <a:rPr b="1" i="0" lang="en-US" sz="1400" u="none" cap="none" strike="noStrike">
                <a:solidFill>
                  <a:schemeClr val="accent2"/>
                </a:solidFill>
                <a:latin typeface="Courier New"/>
                <a:ea typeface="Courier New"/>
                <a:cs typeface="Courier New"/>
                <a:sym typeface="Courier New"/>
              </a:rPr>
              <a:t>   printf</a:t>
            </a:r>
            <a:r>
              <a:rPr b="1" i="0" lang="en-US" sz="1400" u="none" cap="none" strike="noStrike">
                <a:solidFill>
                  <a:schemeClr val="dk1"/>
                </a:solidFill>
                <a:latin typeface="Courier New"/>
                <a:ea typeface="Courier New"/>
                <a:cs typeface="Courier New"/>
                <a:sym typeface="Courier New"/>
              </a:rPr>
              <a:t>(“"esito ricerca della chiave %c nell’insieme di %d termini:%d \n", </a:t>
            </a:r>
            <a:r>
              <a:rPr b="1" i="0" lang="en-US" sz="1400" u="none" cap="none" strike="noStrike">
                <a:solidFill>
                  <a:srgbClr val="7F7F7F"/>
                </a:solidFill>
                <a:latin typeface="Courier New"/>
                <a:ea typeface="Courier New"/>
                <a:cs typeface="Courier New"/>
                <a:sym typeface="Courier New"/>
              </a:rPr>
              <a:t>				</a:t>
            </a:r>
            <a:r>
              <a:rPr b="1" i="0" lang="en-US" sz="1400" u="none" cap="none" strike="noStrike">
                <a:solidFill>
                  <a:schemeClr val="dk1"/>
                </a:solidFill>
                <a:latin typeface="Courier New"/>
                <a:ea typeface="Courier New"/>
                <a:cs typeface="Courier New"/>
                <a:sym typeface="Courier New"/>
              </a:rPr>
              <a:t>chiave,n,esito_ricerca);)</a:t>
            </a:r>
            <a:r>
              <a:rPr b="1" i="0" lang="en-US" sz="1400" u="none" cap="none" strike="noStrik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400"/>
              <a:buFont typeface="Courier New"/>
              <a:buNone/>
            </a:pPr>
            <a:r>
              <a:rPr b="1" i="0" lang="en-US" sz="1400" u="none" cap="none" strike="noStrike">
                <a:solidFill>
                  <a:srgbClr val="FF3300"/>
                </a:solidFill>
                <a:latin typeface="Courier New"/>
                <a:ea typeface="Courier New"/>
                <a:cs typeface="Courier New"/>
                <a:sym typeface="Courier New"/>
              </a:rPr>
              <a:t> </a:t>
            </a:r>
            <a:r>
              <a:rPr b="1" i="0" lang="en-US" sz="1400" u="none" cap="none" strike="noStrike">
                <a:solidFill>
                  <a:schemeClr val="accent2"/>
                </a:solidFill>
                <a:latin typeface="Courier New"/>
                <a:ea typeface="Courier New"/>
                <a:cs typeface="Courier New"/>
                <a:sym typeface="Courier New"/>
              </a:rPr>
              <a:t>}</a:t>
            </a:r>
            <a:endParaRPr/>
          </a:p>
        </p:txBody>
      </p:sp>
      <p:sp>
        <p:nvSpPr>
          <p:cNvPr id="220" name="Google Shape;220;p32"/>
          <p:cNvSpPr txBox="1"/>
          <p:nvPr/>
        </p:nvSpPr>
        <p:spPr>
          <a:xfrm>
            <a:off x="1116012" y="5445125"/>
            <a:ext cx="2735400" cy="288900"/>
          </a:xfrm>
          <a:prstGeom prst="rect">
            <a:avLst/>
          </a:prstGeom>
          <a:noFill/>
          <a:ln cap="flat" cmpd="sng" w="381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21" name="Google Shape;221;p32"/>
          <p:cNvSpPr txBox="1"/>
          <p:nvPr/>
        </p:nvSpPr>
        <p:spPr>
          <a:xfrm>
            <a:off x="6011862" y="735012"/>
            <a:ext cx="2879700" cy="2970600"/>
          </a:xfrm>
          <a:prstGeom prst="rect">
            <a:avLst/>
          </a:prstGeom>
          <a:solidFill>
            <a:srgbClr val="99FF66"/>
          </a:solidFill>
          <a:ln cap="flat" cmpd="sng" w="9525">
            <a:solidFill>
              <a:schemeClr val="dk1"/>
            </a:solidFill>
            <a:prstDash val="solid"/>
            <a:miter lim="800000"/>
            <a:headEnd len="sm" w="sm" type="none"/>
            <a:tailEnd len="sm" w="sm" type="none"/>
          </a:ln>
          <a:effectLst>
            <a:outerShdw blurRad="63500" dir="2700000" dist="107763">
              <a:schemeClr val="lt2">
                <a:alpha val="74900"/>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main </a:t>
            </a:r>
            <a:r>
              <a:rPr b="1" i="0" lang="en-US" sz="1100" u="none">
                <a:solidFill>
                  <a:srgbClr val="FF0000"/>
                </a:solidFill>
                <a:latin typeface="Comic Sans MS"/>
                <a:ea typeface="Comic Sans MS"/>
                <a:cs typeface="Comic Sans MS"/>
                <a:sym typeface="Comic Sans MS"/>
              </a:rPr>
              <a:t>{ </a:t>
            </a:r>
            <a:endParaRPr b="1" i="0" sz="1100" u="non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char </a:t>
            </a:r>
            <a:r>
              <a:rPr b="1" i="0" lang="en-US" sz="1100" u="none">
                <a:solidFill>
                  <a:schemeClr val="dk1"/>
                </a:solidFill>
                <a:latin typeface="Comic Sans MS"/>
                <a:ea typeface="Comic Sans MS"/>
                <a:cs typeface="Comic Sans MS"/>
                <a:sym typeface="Comic Sans MS"/>
              </a:rPr>
              <a:t>chiave,dato_letto</a:t>
            </a:r>
            <a:r>
              <a:rPr b="1" i="0" lang="en-US" sz="1100" u="non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int </a:t>
            </a:r>
            <a:r>
              <a:rPr b="1" i="0" lang="en-US" sz="1100" u="none">
                <a:solidFill>
                  <a:schemeClr val="dk1"/>
                </a:solidFill>
                <a:latin typeface="Comic Sans MS"/>
                <a:ea typeface="Comic Sans MS"/>
                <a:cs typeface="Comic Sans MS"/>
                <a:sym typeface="Comic Sans MS"/>
              </a:rPr>
              <a:t>n, i</a:t>
            </a:r>
            <a:r>
              <a:rPr b="1" i="0" lang="en-US" sz="1100" u="none">
                <a:solidFill>
                  <a:srgbClr val="FF3300"/>
                </a:solidFill>
                <a:latin typeface="Comic Sans MS"/>
                <a:ea typeface="Comic Sans MS"/>
                <a:cs typeface="Comic Sans MS"/>
                <a:sym typeface="Comic Sans MS"/>
              </a:rPr>
              <a:t> </a:t>
            </a:r>
            <a:r>
              <a:rPr b="1" i="0" lang="en-US" sz="1100" u="non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logical </a:t>
            </a:r>
            <a:r>
              <a:rPr b="1" i="0" lang="en-US" sz="1100" u="none">
                <a:solidFill>
                  <a:schemeClr val="dk1"/>
                </a:solidFill>
                <a:latin typeface="Comic Sans MS"/>
                <a:ea typeface="Comic Sans MS"/>
                <a:cs typeface="Comic Sans MS"/>
                <a:sym typeface="Comic Sans MS"/>
              </a:rPr>
              <a:t>esito_ricerca</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read </a:t>
            </a:r>
            <a:r>
              <a:rPr b="1" i="0" lang="en-US" sz="1100" u="none">
                <a:solidFill>
                  <a:schemeClr val="dk1"/>
                </a:solidFill>
                <a:latin typeface="Comic Sans MS"/>
                <a:ea typeface="Comic Sans MS"/>
                <a:cs typeface="Comic Sans MS"/>
                <a:sym typeface="Comic Sans MS"/>
              </a:rPr>
              <a:t>(chiave,n)</a:t>
            </a:r>
            <a:r>
              <a:rPr b="1" i="0" lang="en-US" sz="1100" u="none">
                <a:solidFill>
                  <a:srgbClr val="FF0000"/>
                </a:solidFill>
                <a:latin typeface="Comic Sans MS"/>
                <a:ea typeface="Comic Sans MS"/>
                <a:cs typeface="Comic Sans MS"/>
                <a:sym typeface="Comic Sans MS"/>
              </a:rPr>
              <a:t> ;</a:t>
            </a:r>
            <a:endParaRPr b="1" i="0" sz="1100" u="non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a:t>
            </a:r>
            <a:r>
              <a:rPr b="1" i="0" lang="en-US" sz="1100" u="none">
                <a:solidFill>
                  <a:schemeClr val="dk1"/>
                </a:solidFill>
                <a:latin typeface="Comic Sans MS"/>
                <a:ea typeface="Comic Sans MS"/>
                <a:cs typeface="Comic Sans MS"/>
                <a:sym typeface="Comic Sans MS"/>
              </a:rPr>
              <a:t>i</a:t>
            </a:r>
            <a:r>
              <a:rPr b="1" i="0" lang="en-US" sz="1100" u="none">
                <a:solidFill>
                  <a:srgbClr val="FF3300"/>
                </a:solidFill>
                <a:latin typeface="Comic Sans MS"/>
                <a:ea typeface="Comic Sans MS"/>
                <a:cs typeface="Comic Sans MS"/>
                <a:sym typeface="Comic Sans MS"/>
              </a:rPr>
              <a:t> = </a:t>
            </a:r>
            <a:r>
              <a:rPr b="1" i="0" lang="en-US" sz="1100" u="none">
                <a:solidFill>
                  <a:schemeClr val="dk1"/>
                </a:solidFill>
                <a:latin typeface="Comic Sans MS"/>
                <a:ea typeface="Comic Sans MS"/>
                <a:cs typeface="Comic Sans MS"/>
                <a:sym typeface="Comic Sans MS"/>
              </a:rPr>
              <a:t>0</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a:solidFill>
                  <a:schemeClr val="dk1"/>
                </a:solidFill>
                <a:latin typeface="Comic Sans MS"/>
                <a:ea typeface="Comic Sans MS"/>
                <a:cs typeface="Comic Sans MS"/>
                <a:sym typeface="Comic Sans MS"/>
              </a:rPr>
              <a:t>  esito_ricerca </a:t>
            </a:r>
            <a:r>
              <a:rPr b="1" i="0" lang="en-US" sz="1100" u="none">
                <a:solidFill>
                  <a:srgbClr val="FF3300"/>
                </a:solidFill>
                <a:latin typeface="Comic Sans MS"/>
                <a:ea typeface="Comic Sans MS"/>
                <a:cs typeface="Comic Sans MS"/>
                <a:sym typeface="Comic Sans MS"/>
              </a:rPr>
              <a:t>=</a:t>
            </a:r>
            <a:r>
              <a:rPr b="1" i="0" lang="en-US" sz="1100" u="none">
                <a:solidFill>
                  <a:schemeClr val="dk1"/>
                </a:solidFill>
                <a:latin typeface="Comic Sans MS"/>
                <a:ea typeface="Comic Sans MS"/>
                <a:cs typeface="Comic Sans MS"/>
                <a:sym typeface="Comic Sans MS"/>
              </a:rPr>
              <a:t> false</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do</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read </a:t>
            </a:r>
            <a:r>
              <a:rPr b="1" i="0" lang="en-US" sz="1100" u="none">
                <a:solidFill>
                  <a:schemeClr val="dk1"/>
                </a:solidFill>
                <a:latin typeface="Comic Sans MS"/>
                <a:ea typeface="Comic Sans MS"/>
                <a:cs typeface="Comic Sans MS"/>
                <a:sym typeface="Comic Sans MS"/>
              </a:rPr>
              <a:t>(dato_letto)</a:t>
            </a:r>
            <a:r>
              <a:rPr b="1" i="0" lang="en-US" sz="1100" u="none">
                <a:solidFill>
                  <a:srgbClr val="FF0000"/>
                </a:solidFill>
                <a:latin typeface="Comic Sans MS"/>
                <a:ea typeface="Comic Sans MS"/>
                <a:cs typeface="Comic Sans MS"/>
                <a:sym typeface="Comic Sans MS"/>
              </a:rPr>
              <a:t> ;</a:t>
            </a:r>
            <a:endParaRPr b="1" i="0" sz="1100" u="none">
              <a:solidFill>
                <a:srgbClr val="FF33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100"/>
              <a:buFont typeface="Comic Sans MS"/>
              <a:buNone/>
            </a:pPr>
            <a:r>
              <a:rPr b="1" i="0" lang="en-US" sz="1100" u="none">
                <a:solidFill>
                  <a:schemeClr val="dk1"/>
                </a:solidFill>
                <a:latin typeface="Comic Sans MS"/>
                <a:ea typeface="Comic Sans MS"/>
                <a:cs typeface="Comic Sans MS"/>
                <a:sym typeface="Comic Sans MS"/>
              </a:rPr>
              <a:t>    i</a:t>
            </a:r>
            <a:r>
              <a:rPr b="1" i="0" lang="en-US" sz="1100" u="none">
                <a:solidFill>
                  <a:srgbClr val="FF3300"/>
                </a:solidFill>
                <a:latin typeface="Comic Sans MS"/>
                <a:ea typeface="Comic Sans MS"/>
                <a:cs typeface="Comic Sans MS"/>
                <a:sym typeface="Comic Sans MS"/>
              </a:rPr>
              <a:t> = </a:t>
            </a:r>
            <a:r>
              <a:rPr b="1" i="0" lang="en-US" sz="1100" u="none">
                <a:solidFill>
                  <a:schemeClr val="dk1"/>
                </a:solidFill>
                <a:latin typeface="Comic Sans MS"/>
                <a:ea typeface="Comic Sans MS"/>
                <a:cs typeface="Comic Sans MS"/>
                <a:sym typeface="Comic Sans MS"/>
              </a:rPr>
              <a:t>i+1</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a:solidFill>
                  <a:schemeClr val="dk1"/>
                </a:solidFill>
                <a:latin typeface="Comic Sans MS"/>
                <a:ea typeface="Comic Sans MS"/>
                <a:cs typeface="Comic Sans MS"/>
                <a:sym typeface="Comic Sans MS"/>
              </a:rPr>
              <a:t>    </a:t>
            </a:r>
            <a:r>
              <a:rPr b="1" i="0" lang="en-US" sz="1100" u="none">
                <a:solidFill>
                  <a:srgbClr val="CC3300"/>
                </a:solidFill>
                <a:latin typeface="Comic Sans MS"/>
                <a:ea typeface="Comic Sans MS"/>
                <a:cs typeface="Comic Sans MS"/>
                <a:sym typeface="Comic Sans MS"/>
              </a:rPr>
              <a:t>if</a:t>
            </a:r>
            <a:r>
              <a:rPr b="1" i="0" lang="en-US" sz="1100" u="none">
                <a:solidFill>
                  <a:schemeClr val="dk1"/>
                </a:solidFill>
                <a:latin typeface="Comic Sans MS"/>
                <a:ea typeface="Comic Sans MS"/>
                <a:cs typeface="Comic Sans MS"/>
                <a:sym typeface="Comic Sans MS"/>
              </a:rPr>
              <a:t> (chiave </a:t>
            </a:r>
            <a:r>
              <a:rPr b="1" i="0" lang="en-US" sz="1100" u="none">
                <a:solidFill>
                  <a:srgbClr val="FF3300"/>
                </a:solidFill>
                <a:latin typeface="Comic Sans MS"/>
                <a:ea typeface="Comic Sans MS"/>
                <a:cs typeface="Comic Sans MS"/>
                <a:sym typeface="Comic Sans MS"/>
              </a:rPr>
              <a:t>==</a:t>
            </a:r>
            <a:r>
              <a:rPr b="1" i="0" lang="en-US" sz="1100" u="none">
                <a:solidFill>
                  <a:srgbClr val="FF6600"/>
                </a:solidFill>
                <a:latin typeface="Comic Sans MS"/>
                <a:ea typeface="Comic Sans MS"/>
                <a:cs typeface="Comic Sans MS"/>
                <a:sym typeface="Comic Sans MS"/>
              </a:rPr>
              <a:t> </a:t>
            </a:r>
            <a:r>
              <a:rPr b="1" i="0" lang="en-US" sz="1100" u="none">
                <a:solidFill>
                  <a:schemeClr val="dk1"/>
                </a:solidFill>
                <a:latin typeface="Comic Sans MS"/>
                <a:ea typeface="Comic Sans MS"/>
                <a:cs typeface="Comic Sans MS"/>
                <a:sym typeface="Comic Sans MS"/>
              </a:rPr>
              <a:t>dato_letto) </a:t>
            </a:r>
            <a:r>
              <a:rPr b="1" i="0" lang="en-US" sz="1100" u="none">
                <a:solidFill>
                  <a:srgbClr val="FF0000"/>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a:solidFill>
                  <a:schemeClr val="dk1"/>
                </a:solidFill>
                <a:latin typeface="Comic Sans MS"/>
                <a:ea typeface="Comic Sans MS"/>
                <a:cs typeface="Comic Sans MS"/>
                <a:sym typeface="Comic Sans MS"/>
              </a:rPr>
              <a:t>        esito_ricerca </a:t>
            </a:r>
            <a:r>
              <a:rPr b="1" i="0" lang="en-US" sz="1100" u="none">
                <a:solidFill>
                  <a:srgbClr val="FF3300"/>
                </a:solidFill>
                <a:latin typeface="Comic Sans MS"/>
                <a:ea typeface="Comic Sans MS"/>
                <a:cs typeface="Comic Sans MS"/>
                <a:sym typeface="Comic Sans MS"/>
              </a:rPr>
              <a:t>=</a:t>
            </a:r>
            <a:r>
              <a:rPr b="1" i="0" lang="en-US" sz="1100" u="none">
                <a:solidFill>
                  <a:schemeClr val="dk1"/>
                </a:solidFill>
                <a:latin typeface="Comic Sans MS"/>
                <a:ea typeface="Comic Sans MS"/>
                <a:cs typeface="Comic Sans MS"/>
                <a:sym typeface="Comic Sans MS"/>
              </a:rPr>
              <a:t> true</a:t>
            </a:r>
            <a:r>
              <a:rPr b="1" i="0" lang="en-US" sz="1100" u="none">
                <a:solidFill>
                  <a:srgbClr val="FF00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chemeClr val="dk1"/>
              </a:buClr>
              <a:buSzPts val="1100"/>
              <a:buFont typeface="Comic Sans MS"/>
              <a:buNone/>
            </a:pPr>
            <a:r>
              <a:rPr b="1" i="0" lang="en-US" sz="1100" u="none">
                <a:solidFill>
                  <a:schemeClr val="dk1"/>
                </a:solidFill>
                <a:latin typeface="Comic Sans MS"/>
                <a:ea typeface="Comic Sans MS"/>
                <a:cs typeface="Comic Sans MS"/>
                <a:sym typeface="Comic Sans MS"/>
              </a:rPr>
              <a:t>    </a:t>
            </a:r>
            <a:r>
              <a:rPr b="1" i="0" lang="en-US" sz="1100" u="non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while </a:t>
            </a:r>
            <a:r>
              <a:rPr b="1" i="0" lang="en-US" sz="1100" u="none">
                <a:solidFill>
                  <a:schemeClr val="dk1"/>
                </a:solidFill>
                <a:latin typeface="Comic Sans MS"/>
                <a:ea typeface="Comic Sans MS"/>
                <a:cs typeface="Comic Sans MS"/>
                <a:sym typeface="Comic Sans MS"/>
              </a:rPr>
              <a:t>(!(esito_ricerca </a:t>
            </a:r>
            <a:r>
              <a:rPr b="1" i="0" lang="en-US" sz="1100" u="none">
                <a:solidFill>
                  <a:srgbClr val="FF3300"/>
                </a:solidFill>
                <a:latin typeface="Comic Sans MS"/>
                <a:ea typeface="Comic Sans MS"/>
                <a:cs typeface="Comic Sans MS"/>
                <a:sym typeface="Comic Sans MS"/>
              </a:rPr>
              <a:t>||</a:t>
            </a:r>
            <a:r>
              <a:rPr b="1" i="0" lang="en-US" sz="1100" u="none">
                <a:solidFill>
                  <a:schemeClr val="dk1"/>
                </a:solidFill>
                <a:latin typeface="Comic Sans MS"/>
                <a:ea typeface="Comic Sans MS"/>
                <a:cs typeface="Comic Sans MS"/>
                <a:sym typeface="Comic Sans MS"/>
              </a:rPr>
              <a:t> i </a:t>
            </a:r>
            <a:r>
              <a:rPr b="1" i="0" lang="en-US" sz="1100" u="none">
                <a:solidFill>
                  <a:srgbClr val="FF6600"/>
                </a:solidFill>
                <a:latin typeface="Comic Sans MS"/>
                <a:ea typeface="Comic Sans MS"/>
                <a:cs typeface="Comic Sans MS"/>
                <a:sym typeface="Comic Sans MS"/>
              </a:rPr>
              <a:t>== </a:t>
            </a:r>
            <a:r>
              <a:rPr b="1" i="0" lang="en-US" sz="1100" u="none">
                <a:solidFill>
                  <a:schemeClr val="dk1"/>
                </a:solidFill>
                <a:latin typeface="Comic Sans MS"/>
                <a:ea typeface="Comic Sans MS"/>
                <a:cs typeface="Comic Sans MS"/>
                <a:sym typeface="Comic Sans MS"/>
              </a:rPr>
              <a:t>n) )</a:t>
            </a:r>
            <a:r>
              <a:rPr b="1" i="0" lang="en-US" sz="1100" u="none">
                <a:solidFill>
                  <a:srgbClr val="FF0000"/>
                </a:solidFill>
                <a:latin typeface="Comic Sans MS"/>
                <a:ea typeface="Comic Sans MS"/>
                <a:cs typeface="Comic Sans MS"/>
                <a:sym typeface="Comic Sans MS"/>
              </a:rPr>
              <a:t> ;</a:t>
            </a:r>
            <a:endParaRPr b="1" i="0" sz="1100" u="non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 printf </a:t>
            </a:r>
            <a:r>
              <a:rPr b="1" i="0" lang="en-US" sz="1100" u="none">
                <a:solidFill>
                  <a:schemeClr val="dk1"/>
                </a:solidFill>
                <a:latin typeface="Comic Sans MS"/>
                <a:ea typeface="Comic Sans MS"/>
                <a:cs typeface="Comic Sans MS"/>
                <a:sym typeface="Comic Sans MS"/>
              </a:rPr>
              <a:t>(esito_ricerca)</a:t>
            </a:r>
            <a:r>
              <a:rPr b="1" i="0" lang="en-US" sz="1100" u="none">
                <a:solidFill>
                  <a:srgbClr val="FF0000"/>
                </a:solidFill>
                <a:latin typeface="Comic Sans MS"/>
                <a:ea typeface="Comic Sans MS"/>
                <a:cs typeface="Comic Sans MS"/>
                <a:sym typeface="Comic Sans MS"/>
              </a:rPr>
              <a:t> ;</a:t>
            </a:r>
            <a:endParaRPr b="1" i="0" sz="1100" u="non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FF3300"/>
              </a:buClr>
              <a:buSzPts val="1100"/>
              <a:buFont typeface="Comic Sans MS"/>
              <a:buNone/>
            </a:pPr>
            <a:r>
              <a:rPr b="1" i="0" lang="en-US" sz="1100" u="none">
                <a:solidFill>
                  <a:srgbClr val="FF3300"/>
                </a:solidFill>
                <a:latin typeface="Comic Sans MS"/>
                <a:ea typeface="Comic Sans MS"/>
                <a:cs typeface="Comic Sans MS"/>
                <a:sym typeface="Comic Sans MS"/>
              </a:rPr>
              <a:t>}</a:t>
            </a:r>
            <a:endParaRPr/>
          </a:p>
        </p:txBody>
      </p:sp>
      <p:sp>
        <p:nvSpPr>
          <p:cNvPr id="222" name="Google Shape;222;p32"/>
          <p:cNvSpPr txBox="1"/>
          <p:nvPr/>
        </p:nvSpPr>
        <p:spPr>
          <a:xfrm>
            <a:off x="6515100" y="3068637"/>
            <a:ext cx="1944600" cy="288900"/>
          </a:xfrm>
          <a:prstGeom prst="rect">
            <a:avLst/>
          </a:prstGeom>
          <a:noFill/>
          <a:ln cap="flat" cmpd="sng" w="381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nvSpPr>
        <p:spPr>
          <a:xfrm>
            <a:off x="314325" y="152400"/>
            <a:ext cx="1743000" cy="646500"/>
          </a:xfrm>
          <a:prstGeom prst="rect">
            <a:avLst/>
          </a:prstGeom>
          <a:solidFill>
            <a:srgbClr val="FDEB69"/>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esercizi</a:t>
            </a:r>
            <a:endParaRPr/>
          </a:p>
        </p:txBody>
      </p:sp>
      <p:sp>
        <p:nvSpPr>
          <p:cNvPr id="229" name="Google Shape;229;p33"/>
          <p:cNvSpPr txBox="1"/>
          <p:nvPr/>
        </p:nvSpPr>
        <p:spPr>
          <a:xfrm>
            <a:off x="2286000" y="250825"/>
            <a:ext cx="5264100" cy="523200"/>
          </a:xfrm>
          <a:prstGeom prst="rect">
            <a:avLst/>
          </a:prstGeom>
          <a:solidFill>
            <a:srgbClr val="FDEB69"/>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realizzare le seguenti function C</a:t>
            </a:r>
            <a:endParaRPr/>
          </a:p>
        </p:txBody>
      </p:sp>
      <p:sp>
        <p:nvSpPr>
          <p:cNvPr id="230" name="Google Shape;230;p33"/>
          <p:cNvSpPr txBox="1"/>
          <p:nvPr/>
        </p:nvSpPr>
        <p:spPr>
          <a:xfrm>
            <a:off x="542925" y="3962400"/>
            <a:ext cx="8458200" cy="461700"/>
          </a:xfrm>
          <a:prstGeom prst="rect">
            <a:avLst/>
          </a:prstGeom>
          <a:solidFill>
            <a:srgbClr val="FDEB6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che determinano il max o il min tra due dati</a:t>
            </a:r>
            <a:endParaRPr/>
          </a:p>
        </p:txBody>
      </p:sp>
      <p:sp>
        <p:nvSpPr>
          <p:cNvPr id="231" name="Google Shape;231;p33"/>
          <p:cNvSpPr txBox="1"/>
          <p:nvPr/>
        </p:nvSpPr>
        <p:spPr>
          <a:xfrm>
            <a:off x="533400" y="5857875"/>
            <a:ext cx="8431200" cy="831000"/>
          </a:xfrm>
          <a:prstGeom prst="rect">
            <a:avLst/>
          </a:prstGeom>
          <a:solidFill>
            <a:srgbClr val="FDEB6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che determinano se un intero è pari o è dispari</a:t>
            </a:r>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(consiglio: usare </a:t>
            </a:r>
            <a:r>
              <a:rPr b="1" i="0" lang="en-US" sz="2400" u="none">
                <a:solidFill>
                  <a:schemeClr val="accent2"/>
                </a:solidFill>
                <a:latin typeface="Courier New"/>
                <a:ea typeface="Courier New"/>
                <a:cs typeface="Courier New"/>
                <a:sym typeface="Courier New"/>
              </a:rPr>
              <a:t>n%2</a:t>
            </a:r>
            <a:r>
              <a:rPr b="1" i="0" lang="en-US" sz="2400" u="none">
                <a:solidFill>
                  <a:schemeClr val="dk1"/>
                </a:solidFill>
                <a:latin typeface="Courier New"/>
                <a:ea typeface="Courier New"/>
                <a:cs typeface="Courier New"/>
                <a:sym typeface="Courier New"/>
              </a:rPr>
              <a:t>)</a:t>
            </a:r>
            <a:endParaRPr/>
          </a:p>
        </p:txBody>
      </p:sp>
      <p:sp>
        <p:nvSpPr>
          <p:cNvPr id="232" name="Google Shape;232;p33"/>
          <p:cNvSpPr txBox="1"/>
          <p:nvPr/>
        </p:nvSpPr>
        <p:spPr>
          <a:xfrm>
            <a:off x="1149350" y="4724400"/>
            <a:ext cx="7167600" cy="1077300"/>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e_pari(</a:t>
            </a: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n)</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e_dispari(</a:t>
            </a: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n)</a:t>
            </a:r>
            <a:endParaRPr/>
          </a:p>
        </p:txBody>
      </p:sp>
      <p:sp>
        <p:nvSpPr>
          <p:cNvPr id="233" name="Google Shape;233;p33"/>
          <p:cNvSpPr txBox="1"/>
          <p:nvPr/>
        </p:nvSpPr>
        <p:spPr>
          <a:xfrm>
            <a:off x="1077912" y="914400"/>
            <a:ext cx="7239000" cy="3047700"/>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maxI(</a:t>
            </a:r>
            <a:r>
              <a:rPr b="1" i="0" lang="en-US" sz="3200" u="none">
                <a:solidFill>
                  <a:schemeClr val="accent2"/>
                </a:solidFill>
                <a:latin typeface="Courier New"/>
                <a:ea typeface="Courier New"/>
                <a:cs typeface="Courier New"/>
                <a:sym typeface="Courier New"/>
              </a:rPr>
              <a:t>int </a:t>
            </a:r>
            <a:r>
              <a:rPr b="1" i="0" lang="en-US" sz="3200" u="none">
                <a:solidFill>
                  <a:schemeClr val="dk1"/>
                </a:solidFill>
                <a:latin typeface="Courier New"/>
                <a:ea typeface="Courier New"/>
                <a:cs typeface="Courier New"/>
                <a:sym typeface="Courier New"/>
              </a:rPr>
              <a:t>a,</a:t>
            </a: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b)</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maxF(</a:t>
            </a: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a, </a:t>
            </a: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b)</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maxC(</a:t>
            </a: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a, </a:t>
            </a: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b)</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minI(</a:t>
            </a:r>
            <a:r>
              <a:rPr b="1" i="0" lang="en-US" sz="3200" u="none">
                <a:solidFill>
                  <a:schemeClr val="accent2"/>
                </a:solidFill>
                <a:latin typeface="Courier New"/>
                <a:ea typeface="Courier New"/>
                <a:cs typeface="Courier New"/>
                <a:sym typeface="Courier New"/>
              </a:rPr>
              <a:t>int</a:t>
            </a:r>
            <a:r>
              <a:rPr b="1" i="0" lang="en-US" sz="3200" u="none">
                <a:solidFill>
                  <a:schemeClr val="dk1"/>
                </a:solidFill>
                <a:latin typeface="Courier New"/>
                <a:ea typeface="Courier New"/>
                <a:cs typeface="Courier New"/>
                <a:sym typeface="Courier New"/>
              </a:rPr>
              <a:t> a, </a:t>
            </a:r>
            <a:r>
              <a:rPr b="1" i="0" lang="en-US" sz="3200" u="none">
                <a:solidFill>
                  <a:schemeClr val="accent2"/>
                </a:solidFill>
                <a:latin typeface="Courier New"/>
                <a:ea typeface="Courier New"/>
                <a:cs typeface="Courier New"/>
                <a:sym typeface="Courier New"/>
              </a:rPr>
              <a:t>int </a:t>
            </a:r>
            <a:r>
              <a:rPr b="1" i="0" lang="en-US" sz="3200" u="none">
                <a:solidFill>
                  <a:schemeClr val="dk1"/>
                </a:solidFill>
                <a:latin typeface="Courier New"/>
                <a:ea typeface="Courier New"/>
                <a:cs typeface="Courier New"/>
                <a:sym typeface="Courier New"/>
              </a:rPr>
              <a:t>b)</a:t>
            </a:r>
            <a:r>
              <a:rPr b="1" i="0" lang="en-US" sz="3200" u="none">
                <a:solidFill>
                  <a:schemeClr val="accent2"/>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minF(</a:t>
            </a: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a, </a:t>
            </a:r>
            <a:r>
              <a:rPr b="1" i="0" lang="en-US" sz="3200" u="none">
                <a:solidFill>
                  <a:schemeClr val="accent2"/>
                </a:solidFill>
                <a:latin typeface="Courier New"/>
                <a:ea typeface="Courier New"/>
                <a:cs typeface="Courier New"/>
                <a:sym typeface="Courier New"/>
              </a:rPr>
              <a:t>float</a:t>
            </a:r>
            <a:r>
              <a:rPr b="1" i="0" lang="en-US" sz="3200" u="none">
                <a:solidFill>
                  <a:schemeClr val="dk1"/>
                </a:solidFill>
                <a:latin typeface="Courier New"/>
                <a:ea typeface="Courier New"/>
                <a:cs typeface="Courier New"/>
                <a:sym typeface="Courier New"/>
              </a:rPr>
              <a:t> b)</a:t>
            </a:r>
            <a:endParaRPr/>
          </a:p>
          <a:p>
            <a:pPr indent="0" lvl="0" marL="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minC(</a:t>
            </a: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a, </a:t>
            </a: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nvSpPr>
        <p:spPr>
          <a:xfrm>
            <a:off x="322262" y="765175"/>
            <a:ext cx="8497800" cy="48024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#include </a:t>
            </a:r>
            <a:r>
              <a:rPr b="1" i="0" lang="en-US" sz="1800" u="none">
                <a:solidFill>
                  <a:schemeClr val="dk1"/>
                </a:solidFill>
                <a:latin typeface="Courier New"/>
                <a:ea typeface="Courier New"/>
                <a:cs typeface="Courier New"/>
                <a:sym typeface="Courier New"/>
              </a:rPr>
              <a:t>&lt;stdio.h&gt;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maxI(</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a, </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b)</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void main()</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a:solidFill>
                  <a:schemeClr val="accent2"/>
                </a:solidFill>
                <a:latin typeface="Courier New"/>
                <a:ea typeface="Courier New"/>
                <a:cs typeface="Courier New"/>
                <a:sym typeface="Courier New"/>
              </a:rPr>
              <a: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x,y</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printf</a:t>
            </a:r>
            <a:r>
              <a:rPr b="1" i="0" lang="en-US" sz="1800" u="none">
                <a:solidFill>
                  <a:schemeClr val="dk1"/>
                </a:solidFill>
                <a:latin typeface="Courier New"/>
                <a:ea typeface="Courier New"/>
                <a:cs typeface="Courier New"/>
                <a:sym typeface="Courier New"/>
              </a:rPr>
              <a:t>(“inserire i valori dei 2 numeri (int): ”)</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scanf</a:t>
            </a:r>
            <a:r>
              <a:rPr b="1" i="0" lang="en-US" sz="1800" u="none">
                <a:solidFill>
                  <a:schemeClr val="dk1"/>
                </a:solidFill>
                <a:latin typeface="Courier New"/>
                <a:ea typeface="Courier New"/>
                <a:cs typeface="Courier New"/>
                <a:sym typeface="Courier New"/>
              </a:rPr>
              <a:t>(“%d %d”,</a:t>
            </a:r>
            <a:r>
              <a:rPr b="1" i="0" lang="en-US" sz="1800" u="none">
                <a:solidFill>
                  <a:schemeClr val="accent2"/>
                </a:solidFill>
                <a:latin typeface="Courier New"/>
                <a:ea typeface="Courier New"/>
                <a:cs typeface="Courier New"/>
                <a:sym typeface="Courier New"/>
              </a:rPr>
              <a:t>&amp;</a:t>
            </a:r>
            <a:r>
              <a:rPr b="1" i="0" lang="en-US" sz="1800" u="none">
                <a:solidFill>
                  <a:schemeClr val="dk1"/>
                </a:solidFill>
                <a:latin typeface="Courier New"/>
                <a:ea typeface="Courier New"/>
                <a:cs typeface="Courier New"/>
                <a:sym typeface="Courier New"/>
              </a:rPr>
              <a:t>x,</a:t>
            </a:r>
            <a:r>
              <a:rPr b="1" i="0" lang="en-US" sz="1800" u="none">
                <a:solidFill>
                  <a:schemeClr val="accent2"/>
                </a:solidFill>
                <a:latin typeface="Courier New"/>
                <a:ea typeface="Courier New"/>
                <a:cs typeface="Courier New"/>
                <a:sym typeface="Courier New"/>
              </a:rPr>
              <a:t>&amp;</a:t>
            </a:r>
            <a:r>
              <a:rPr b="1" i="0" lang="en-US" sz="1800" u="none">
                <a:solidFill>
                  <a:schemeClr val="dk1"/>
                </a:solidFill>
                <a:latin typeface="Courier New"/>
                <a:ea typeface="Courier New"/>
                <a:cs typeface="Courier New"/>
                <a:sym typeface="Courier New"/>
              </a:rPr>
              <a:t>y)</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a:solidFill>
                  <a:schemeClr val="accent2"/>
                </a:solidFill>
                <a:latin typeface="Courier New"/>
                <a:ea typeface="Courier New"/>
                <a:cs typeface="Courier New"/>
                <a:sym typeface="Courier New"/>
              </a:rPr>
              <a:t>  printf</a:t>
            </a:r>
            <a:r>
              <a:rPr b="1" i="0" lang="en-US" sz="1800" u="none">
                <a:solidFill>
                  <a:schemeClr val="dk1"/>
                </a:solidFill>
                <a:latin typeface="Courier New"/>
                <a:ea typeface="Courier New"/>
                <a:cs typeface="Courier New"/>
                <a:sym typeface="Courier New"/>
              </a:rPr>
              <a:t>(“il piu’ grande tra %d e %d : %d\n”,x,y,maxI(x,y))</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009900"/>
              </a:buClr>
              <a:buSzPts val="1800"/>
              <a:buFont typeface="Courier New"/>
              <a:buNone/>
            </a:pPr>
            <a:r>
              <a:rPr b="1" i="0" lang="en-US" sz="1800" u="none">
                <a:solidFill>
                  <a:srgbClr val="009900"/>
                </a:solidFill>
                <a:latin typeface="Courier New"/>
                <a:ea typeface="Courier New"/>
                <a:cs typeface="Courier New"/>
                <a:sym typeface="Courier New"/>
              </a:rPr>
              <a:t>/* massimo tra due numeri interi  */ </a:t>
            </a:r>
            <a:endParaRPr/>
          </a:p>
          <a:p>
            <a:pPr indent="0" lvl="0" marL="0" marR="0" rtl="0" algn="l">
              <a:lnSpc>
                <a:spcPct val="100000"/>
              </a:lnSpc>
              <a:spcBef>
                <a:spcPts val="0"/>
              </a:spcBef>
              <a:spcAft>
                <a:spcPts val="0"/>
              </a:spcAft>
              <a:buClr>
                <a:srgbClr val="009900"/>
              </a:buClr>
              <a:buSzPts val="1800"/>
              <a:buFont typeface="Courier New"/>
              <a:buNone/>
            </a:pPr>
            <a:r>
              <a:rPr b="1" i="0" lang="en-US" sz="1800" u="none">
                <a:solidFill>
                  <a:srgbClr val="0099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maxI(</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a, </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b)</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if </a:t>
            </a:r>
            <a:r>
              <a:rPr b="1" i="0" lang="en-US" sz="1800" u="none">
                <a:solidFill>
                  <a:schemeClr val="dk1"/>
                </a:solidFill>
                <a:latin typeface="Courier New"/>
                <a:ea typeface="Courier New"/>
                <a:cs typeface="Courier New"/>
                <a:sym typeface="Courier New"/>
              </a:rPr>
              <a:t>(a &gt; b)</a:t>
            </a:r>
            <a:endParaRPr b="1" i="0" sz="1800" u="none">
              <a:solidFill>
                <a:srgbClr val="FF33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7F7F7F"/>
              </a:buClr>
              <a:buSzPts val="1800"/>
              <a:buFont typeface="Courier New"/>
              <a:buNone/>
            </a:pPr>
            <a:r>
              <a:rPr b="1" i="0" lang="en-US" sz="1800" u="none">
                <a:solidFill>
                  <a:srgbClr val="7F7F7F"/>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a:t>
            </a:r>
            <a:r>
              <a:rPr b="1" i="0" lang="en-US" sz="1800" u="none">
                <a:solidFill>
                  <a:schemeClr val="dk1"/>
                </a:solidFill>
                <a:latin typeface="Courier New"/>
                <a:ea typeface="Courier New"/>
                <a:cs typeface="Courier New"/>
                <a:sym typeface="Courier New"/>
              </a:rPr>
              <a:t> a</a:t>
            </a:r>
            <a:r>
              <a:rPr b="1" i="0" lang="en-US" sz="1800" u="none">
                <a:solidFill>
                  <a:srgbClr val="FF3300"/>
                </a:solidFill>
                <a:latin typeface="Courier New"/>
                <a:ea typeface="Courier New"/>
                <a:cs typeface="Courier New"/>
                <a:sym typeface="Courier New"/>
              </a:rPr>
              <a:t>;</a:t>
            </a:r>
            <a:r>
              <a:rPr b="1" i="0" lang="en-US" sz="1800" u="none">
                <a:solidFill>
                  <a:schemeClr val="dk1"/>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dk1"/>
              </a:buClr>
              <a:buSzPts val="1800"/>
              <a:buFont typeface="Courier New"/>
              <a:buNone/>
            </a:pPr>
            <a:r>
              <a:rPr b="1" i="0" lang="en-US" sz="1800" u="none">
                <a:solidFill>
                  <a:schemeClr val="dk1"/>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else</a:t>
            </a:r>
            <a:endParaRPr/>
          </a:p>
          <a:p>
            <a:pPr indent="0" lvl="0" marL="0" marR="0" rtl="0" algn="l">
              <a:lnSpc>
                <a:spcPct val="100000"/>
              </a:lnSpc>
              <a:spcBef>
                <a:spcPts val="0"/>
              </a:spcBef>
              <a:spcAft>
                <a:spcPts val="0"/>
              </a:spcAft>
              <a:buClr>
                <a:srgbClr val="7F7F7F"/>
              </a:buClr>
              <a:buSzPts val="1800"/>
              <a:buFont typeface="Courier New"/>
              <a:buNone/>
            </a:pPr>
            <a:r>
              <a:rPr b="1" i="0" lang="en-US" sz="1800" u="none">
                <a:solidFill>
                  <a:srgbClr val="7F7F7F"/>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b</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nvSpPr>
        <p:spPr>
          <a:xfrm>
            <a:off x="971550" y="3357562"/>
            <a:ext cx="7129500" cy="28629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00"/>
              </a:buClr>
              <a:buSzPts val="1800"/>
              <a:buFont typeface="Courier New"/>
              <a:buNone/>
            </a:pPr>
            <a:r>
              <a:rPr b="1" i="0" lang="en-US" sz="1800" u="none">
                <a:solidFill>
                  <a:srgbClr val="009900"/>
                </a:solidFill>
                <a:latin typeface="Courier New"/>
                <a:ea typeface="Courier New"/>
                <a:cs typeface="Courier New"/>
                <a:sym typeface="Courier New"/>
              </a:rPr>
              <a:t>/* determina se un numero intero e’ pari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epari(</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n)</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!(n%2)</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009900"/>
              </a:buClr>
              <a:buSzPts val="1800"/>
              <a:buFont typeface="Courier New"/>
              <a:buNone/>
            </a:pPr>
            <a:r>
              <a:rPr b="1" i="0" lang="en-US" sz="1800" u="none">
                <a:solidFill>
                  <a:srgbClr val="009900"/>
                </a:solidFill>
                <a:latin typeface="Courier New"/>
                <a:ea typeface="Courier New"/>
                <a:cs typeface="Courier New"/>
                <a:sym typeface="Courier New"/>
              </a:rPr>
              <a:t>/* determina se un numero intero e’ dispari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edispari(</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n)</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n%2</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endParaRPr/>
          </a:p>
        </p:txBody>
      </p:sp>
      <p:sp>
        <p:nvSpPr>
          <p:cNvPr id="246" name="Google Shape;246;p35"/>
          <p:cNvSpPr txBox="1"/>
          <p:nvPr/>
        </p:nvSpPr>
        <p:spPr>
          <a:xfrm>
            <a:off x="971550" y="620712"/>
            <a:ext cx="7129500" cy="23088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00"/>
              </a:buClr>
              <a:buSzPts val="1800"/>
              <a:buFont typeface="Courier New"/>
              <a:buNone/>
            </a:pPr>
            <a:r>
              <a:rPr b="1" i="0" lang="en-US" sz="1800" u="none">
                <a:solidFill>
                  <a:srgbClr val="009900"/>
                </a:solidFill>
                <a:latin typeface="Courier New"/>
                <a:ea typeface="Courier New"/>
                <a:cs typeface="Courier New"/>
                <a:sym typeface="Courier New"/>
              </a:rPr>
              <a:t>/* determina se un numero intero e’ pari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int</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epari(</a:t>
            </a:r>
            <a:r>
              <a:rPr b="1" i="0" lang="en-US" sz="1800" u="none">
                <a:solidFill>
                  <a:schemeClr val="accent2"/>
                </a:solidFill>
                <a:latin typeface="Courier New"/>
                <a:ea typeface="Courier New"/>
                <a:cs typeface="Courier New"/>
                <a:sym typeface="Courier New"/>
              </a:rPr>
              <a:t>int</a:t>
            </a:r>
            <a:r>
              <a:rPr b="1" i="0" lang="en-US" sz="1800" u="none">
                <a:solidFill>
                  <a:schemeClr val="dk1"/>
                </a:solidFill>
                <a:latin typeface="Courier New"/>
                <a:ea typeface="Courier New"/>
                <a:cs typeface="Courier New"/>
                <a:sym typeface="Courier New"/>
              </a:rPr>
              <a:t> n)</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a:solidFill>
                  <a:schemeClr val="accent2"/>
                </a:solidFill>
                <a:latin typeface="Courier New"/>
                <a:ea typeface="Courier New"/>
                <a:cs typeface="Courier New"/>
                <a:sym typeface="Courier New"/>
              </a:rPr>
              <a:t>  if</a:t>
            </a:r>
            <a:r>
              <a:rPr b="1" i="0" lang="en-US" sz="1800" u="none">
                <a:solidFill>
                  <a:srgbClr val="FF3300"/>
                </a:solidFill>
                <a:latin typeface="Courier New"/>
                <a:ea typeface="Courier New"/>
                <a:cs typeface="Courier New"/>
                <a:sym typeface="Courier New"/>
              </a:rPr>
              <a:t> </a:t>
            </a:r>
            <a:r>
              <a:rPr b="1" i="0" lang="en-US" sz="1800" u="none">
                <a:solidFill>
                  <a:schemeClr val="dk1"/>
                </a:solidFill>
                <a:latin typeface="Courier New"/>
                <a:ea typeface="Courier New"/>
                <a:cs typeface="Courier New"/>
                <a:sym typeface="Courier New"/>
              </a:rPr>
              <a:t>(n%2 == 0)</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 </a:t>
            </a:r>
            <a:r>
              <a:rPr b="1" i="0" lang="en-US" sz="1800" u="none">
                <a:solidFill>
                  <a:schemeClr val="dk1"/>
                </a:solidFill>
                <a:latin typeface="Courier New"/>
                <a:ea typeface="Courier New"/>
                <a:cs typeface="Courier New"/>
                <a:sym typeface="Courier New"/>
              </a:rPr>
              <a:t>1</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else</a:t>
            </a:r>
            <a:r>
              <a:rPr b="1" i="0" lang="en-US" sz="1800" u="none">
                <a:solidFill>
                  <a:srgbClr val="FF33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FF3300"/>
              </a:buClr>
              <a:buSzPts val="1800"/>
              <a:buFont typeface="Courier New"/>
              <a:buNone/>
            </a:pPr>
            <a:r>
              <a:rPr b="1" i="0" lang="en-US" sz="1800" u="none">
                <a:solidFill>
                  <a:srgbClr val="FF3300"/>
                </a:solidFill>
                <a:latin typeface="Courier New"/>
                <a:ea typeface="Courier New"/>
                <a:cs typeface="Courier New"/>
                <a:sym typeface="Courier New"/>
              </a:rPr>
              <a:t>       </a:t>
            </a:r>
            <a:r>
              <a:rPr b="1" i="0" lang="en-US" sz="1800" u="none">
                <a:solidFill>
                  <a:schemeClr val="accent2"/>
                </a:solidFill>
                <a:latin typeface="Courier New"/>
                <a:ea typeface="Courier New"/>
                <a:cs typeface="Courier New"/>
                <a:sym typeface="Courier New"/>
              </a:rPr>
              <a:t>return </a:t>
            </a:r>
            <a:r>
              <a:rPr b="1" i="0" lang="en-US" sz="1800" u="none">
                <a:solidFill>
                  <a:schemeClr val="dk1"/>
                </a:solidFill>
                <a:latin typeface="Courier New"/>
                <a:ea typeface="Courier New"/>
                <a:cs typeface="Courier New"/>
                <a:sym typeface="Courier New"/>
              </a:rPr>
              <a:t>0</a:t>
            </a:r>
            <a:r>
              <a:rPr b="1" i="0" lang="en-US" sz="1800" u="none">
                <a:solidFill>
                  <a:srgbClr val="FF3300"/>
                </a:solidFill>
                <a:latin typeface="Courier New"/>
                <a:ea typeface="Courier New"/>
                <a:cs typeface="Courier New"/>
                <a:sym typeface="Courier New"/>
              </a:rPr>
              <a:t>;</a:t>
            </a:r>
            <a:endParaRPr/>
          </a:p>
          <a:p>
            <a:pPr indent="0" lvl="0" marL="0" marR="0" rtl="0" algn="l">
              <a:lnSpc>
                <a:spcPct val="100000"/>
              </a:lnSpc>
              <a:spcBef>
                <a:spcPts val="0"/>
              </a:spcBef>
              <a:spcAft>
                <a:spcPts val="0"/>
              </a:spcAft>
              <a:buClr>
                <a:schemeClr val="accent2"/>
              </a:buClr>
              <a:buSzPts val="1800"/>
              <a:buFont typeface="Courier New"/>
              <a:buNone/>
            </a:pPr>
            <a:r>
              <a:rPr b="1" i="0" lang="en-US" sz="1800" u="none">
                <a:solidFill>
                  <a:schemeClr val="accent2"/>
                </a:solidFill>
                <a:latin typeface="Courier New"/>
                <a:ea typeface="Courier New"/>
                <a:cs typeface="Courier New"/>
                <a:sym typeface="Courier New"/>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90250" y="701800"/>
            <a:ext cx="80070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Esercizi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