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3"/>
  </p:notesMasterIdLst>
  <p:sldIdLst>
    <p:sldId id="413" r:id="rId2"/>
    <p:sldId id="414" r:id="rId3"/>
    <p:sldId id="416" r:id="rId4"/>
    <p:sldId id="415" r:id="rId5"/>
    <p:sldId id="537" r:id="rId6"/>
    <p:sldId id="538" r:id="rId7"/>
    <p:sldId id="417" r:id="rId8"/>
    <p:sldId id="556" r:id="rId9"/>
    <p:sldId id="557" r:id="rId10"/>
    <p:sldId id="558" r:id="rId11"/>
    <p:sldId id="553" r:id="rId12"/>
    <p:sldId id="418" r:id="rId13"/>
    <p:sldId id="419" r:id="rId14"/>
    <p:sldId id="570" r:id="rId15"/>
    <p:sldId id="565" r:id="rId16"/>
    <p:sldId id="422" r:id="rId17"/>
    <p:sldId id="421" r:id="rId18"/>
    <p:sldId id="572" r:id="rId19"/>
    <p:sldId id="423" r:id="rId20"/>
    <p:sldId id="576" r:id="rId21"/>
    <p:sldId id="573" r:id="rId22"/>
    <p:sldId id="575" r:id="rId23"/>
    <p:sldId id="577" r:id="rId24"/>
    <p:sldId id="578" r:id="rId25"/>
    <p:sldId id="581" r:id="rId26"/>
    <p:sldId id="582" r:id="rId27"/>
    <p:sldId id="566" r:id="rId28"/>
    <p:sldId id="567" r:id="rId29"/>
    <p:sldId id="569" r:id="rId30"/>
    <p:sldId id="424" r:id="rId31"/>
    <p:sldId id="583" r:id="rId32"/>
    <p:sldId id="584" r:id="rId33"/>
    <p:sldId id="585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tano Musella" initials="GM" lastIdx="3" clrIdx="0">
    <p:extLst>
      <p:ext uri="{19B8F6BF-5375-455C-9EA6-DF929625EA0E}">
        <p15:presenceInfo xmlns:p15="http://schemas.microsoft.com/office/powerpoint/2012/main" userId="bf1ef239dc58bf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8CC80-18D7-44CB-9C13-5766D05FEB24}" v="7794" dt="2021-05-04T08:31:02.723"/>
    <p1510:client id="{81BD2858-02FE-4BF7-A204-E7459D6A29FF}" v="3" dt="2021-05-04T10:02:48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1351" autoAdjust="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tano Musella" userId="bf1ef239dc58bf5f" providerId="LiveId" clId="{4195A8B7-9658-43B3-A1FD-7C6BFA1EBCC4}"/>
    <pc:docChg chg="undo redo custSel addSld delSld modSld sldOrd">
      <pc:chgData name="Gaetano Musella" userId="bf1ef239dc58bf5f" providerId="LiveId" clId="{4195A8B7-9658-43B3-A1FD-7C6BFA1EBCC4}" dt="2021-02-03T09:11:43.561" v="41669" actId="6549"/>
      <pc:docMkLst>
        <pc:docMk/>
      </pc:docMkLst>
      <pc:sldChg chg="modSp mod">
        <pc:chgData name="Gaetano Musella" userId="bf1ef239dc58bf5f" providerId="LiveId" clId="{4195A8B7-9658-43B3-A1FD-7C6BFA1EBCC4}" dt="2021-01-23T10:39:35.370" v="30" actId="20577"/>
        <pc:sldMkLst>
          <pc:docMk/>
          <pc:sldMk cId="498801212" sldId="256"/>
        </pc:sldMkLst>
        <pc:spChg chg="mod">
          <ac:chgData name="Gaetano Musella" userId="bf1ef239dc58bf5f" providerId="LiveId" clId="{4195A8B7-9658-43B3-A1FD-7C6BFA1EBCC4}" dt="2021-01-23T10:39:35.370" v="30" actId="20577"/>
          <ac:spMkLst>
            <pc:docMk/>
            <pc:sldMk cId="498801212" sldId="256"/>
            <ac:spMk id="5" creationId="{E000F37B-6FBC-4112-9EE3-633E48DC4BFF}"/>
          </ac:spMkLst>
        </pc:spChg>
      </pc:sldChg>
      <pc:sldChg chg="addSp delSp modSp mod">
        <pc:chgData name="Gaetano Musella" userId="bf1ef239dc58bf5f" providerId="LiveId" clId="{4195A8B7-9658-43B3-A1FD-7C6BFA1EBCC4}" dt="2021-01-23T11:03:58.564" v="844" actId="20577"/>
        <pc:sldMkLst>
          <pc:docMk/>
          <pc:sldMk cId="334984158" sldId="258"/>
        </pc:sldMkLst>
        <pc:spChg chg="mod">
          <ac:chgData name="Gaetano Musella" userId="bf1ef239dc58bf5f" providerId="LiveId" clId="{4195A8B7-9658-43B3-A1FD-7C6BFA1EBCC4}" dt="2021-01-23T11:03:07.305" v="812" actId="207"/>
          <ac:spMkLst>
            <pc:docMk/>
            <pc:sldMk cId="334984158" sldId="25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03:58.564" v="844" actId="20577"/>
          <ac:spMkLst>
            <pc:docMk/>
            <pc:sldMk cId="334984158" sldId="258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9" creationId="{5E41C312-453A-4DBA-BC9D-9E540C08F005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0" creationId="{0A07F216-7F34-4F31-B79C-1BC1E635C77E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1" creationId="{7421AC33-68DC-4490-ADF6-A31EED064A72}"/>
          </ac:spMkLst>
        </pc:spChg>
        <pc:spChg chg="mod">
          <ac:chgData name="Gaetano Musella" userId="bf1ef239dc58bf5f" providerId="LiveId" clId="{4195A8B7-9658-43B3-A1FD-7C6BFA1EBCC4}" dt="2021-01-23T11:03:03.156" v="811" actId="207"/>
          <ac:spMkLst>
            <pc:docMk/>
            <pc:sldMk cId="334984158" sldId="258"/>
            <ac:spMk id="12" creationId="{2B684D28-168F-46A7-812A-1732675643CE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4" creationId="{1A003296-3E0C-49A6-A16D-497CC4074F33}"/>
          </ac:spMkLst>
        </pc:spChg>
        <pc:spChg chg="del mod">
          <ac:chgData name="Gaetano Musella" userId="bf1ef239dc58bf5f" providerId="LiveId" clId="{4195A8B7-9658-43B3-A1FD-7C6BFA1EBCC4}" dt="2021-01-23T10:56:32.909" v="647" actId="478"/>
          <ac:spMkLst>
            <pc:docMk/>
            <pc:sldMk cId="334984158" sldId="258"/>
            <ac:spMk id="15" creationId="{F18B8C81-0531-48CA-A027-93A13E39FBC7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6" creationId="{5AD51725-67AC-4E73-B9E2-EBD6950B2453}"/>
          </ac:spMkLst>
        </pc:spChg>
        <pc:spChg chg="mod">
          <ac:chgData name="Gaetano Musella" userId="bf1ef239dc58bf5f" providerId="LiveId" clId="{4195A8B7-9658-43B3-A1FD-7C6BFA1EBCC4}" dt="2021-01-23T11:02:51.883" v="809" actId="207"/>
          <ac:spMkLst>
            <pc:docMk/>
            <pc:sldMk cId="334984158" sldId="258"/>
            <ac:spMk id="17" creationId="{FF67522A-62A8-47BD-84C3-4124C2B7785D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8" creationId="{DA58791A-5D34-45B9-B028-F91F85829782}"/>
          </ac:spMkLst>
        </pc:spChg>
        <pc:grpChg chg="add mod">
          <ac:chgData name="Gaetano Musella" userId="bf1ef239dc58bf5f" providerId="LiveId" clId="{4195A8B7-9658-43B3-A1FD-7C6BFA1EBCC4}" dt="2021-01-23T11:02:24.204" v="803" actId="255"/>
          <ac:grpSpMkLst>
            <pc:docMk/>
            <pc:sldMk cId="334984158" sldId="258"/>
            <ac:grpSpMk id="7" creationId="{BBD4A6BA-5817-4226-B448-BC89E3C48232}"/>
          </ac:grpSpMkLst>
        </pc:grpChg>
        <pc:graphicFrameChg chg="del mod replId">
          <ac:chgData name="Gaetano Musella" userId="bf1ef239dc58bf5f" providerId="LiveId" clId="{4195A8B7-9658-43B3-A1FD-7C6BFA1EBCC4}" dt="2021-01-23T10:53:38.987" v="619"/>
          <ac:graphicFrameMkLst>
            <pc:docMk/>
            <pc:sldMk cId="334984158" sldId="258"/>
            <ac:graphicFrameMk id="2" creationId="{5E41C312-453A-4DBA-BC9D-9E540C08F005}"/>
          </ac:graphicFrameMkLst>
        </pc:graphicFrameChg>
      </pc:sldChg>
      <pc:sldChg chg="addSp modSp mod">
        <pc:chgData name="Gaetano Musella" userId="bf1ef239dc58bf5f" providerId="LiveId" clId="{4195A8B7-9658-43B3-A1FD-7C6BFA1EBCC4}" dt="2021-01-23T11:31:15.871" v="1902" actId="1076"/>
        <pc:sldMkLst>
          <pc:docMk/>
          <pc:sldMk cId="2473686101" sldId="259"/>
        </pc:sldMkLst>
        <pc:spChg chg="mod">
          <ac:chgData name="Gaetano Musella" userId="bf1ef239dc58bf5f" providerId="LiveId" clId="{4195A8B7-9658-43B3-A1FD-7C6BFA1EBCC4}" dt="2021-01-23T11:16:26.888" v="1229" actId="1036"/>
          <ac:spMkLst>
            <pc:docMk/>
            <pc:sldMk cId="2473686101" sldId="25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11:13.214" v="845"/>
          <ac:spMkLst>
            <pc:docMk/>
            <pc:sldMk cId="2473686101" sldId="259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3T11:31:15.871" v="1902" actId="1076"/>
          <ac:spMkLst>
            <pc:docMk/>
            <pc:sldMk cId="2473686101" sldId="259"/>
            <ac:spMk id="9" creationId="{035C4569-673F-4D0F-A05A-5D57E227FE5E}"/>
          </ac:spMkLst>
        </pc:spChg>
        <pc:spChg chg="add mod">
          <ac:chgData name="Gaetano Musella" userId="bf1ef239dc58bf5f" providerId="LiveId" clId="{4195A8B7-9658-43B3-A1FD-7C6BFA1EBCC4}" dt="2021-01-23T11:22:24.081" v="1464" actId="20577"/>
          <ac:spMkLst>
            <pc:docMk/>
            <pc:sldMk cId="2473686101" sldId="259"/>
            <ac:spMk id="10" creationId="{70A8FB02-9660-4F28-9BDC-51C2F89C7C92}"/>
          </ac:spMkLst>
        </pc:spChg>
        <pc:picChg chg="add mod">
          <ac:chgData name="Gaetano Musella" userId="bf1ef239dc58bf5f" providerId="LiveId" clId="{4195A8B7-9658-43B3-A1FD-7C6BFA1EBCC4}" dt="2021-01-23T11:16:59.830" v="1234" actId="1076"/>
          <ac:picMkLst>
            <pc:docMk/>
            <pc:sldMk cId="2473686101" sldId="259"/>
            <ac:picMk id="7" creationId="{82940F66-5D7D-482D-9E6E-CDCD48F843B5}"/>
          </ac:picMkLst>
        </pc:picChg>
      </pc:sldChg>
      <pc:sldChg chg="addSp modSp mod">
        <pc:chgData name="Gaetano Musella" userId="bf1ef239dc58bf5f" providerId="LiveId" clId="{4195A8B7-9658-43B3-A1FD-7C6BFA1EBCC4}" dt="2021-01-24T10:42:24.590" v="7785" actId="20577"/>
        <pc:sldMkLst>
          <pc:docMk/>
          <pc:sldMk cId="3209093161" sldId="260"/>
        </pc:sldMkLst>
        <pc:spChg chg="mod">
          <ac:chgData name="Gaetano Musella" userId="bf1ef239dc58bf5f" providerId="LiveId" clId="{4195A8B7-9658-43B3-A1FD-7C6BFA1EBCC4}" dt="2021-01-24T10:42:24.590" v="7785" actId="20577"/>
          <ac:spMkLst>
            <pc:docMk/>
            <pc:sldMk cId="3209093161" sldId="260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26:25.275" v="1471" actId="20577"/>
          <ac:spMkLst>
            <pc:docMk/>
            <pc:sldMk cId="3209093161" sldId="260"/>
            <ac:spMk id="5" creationId="{E000F37B-6FBC-4112-9EE3-633E48DC4BFF}"/>
          </ac:spMkLst>
        </pc:spChg>
        <pc:picChg chg="add mod">
          <ac:chgData name="Gaetano Musella" userId="bf1ef239dc58bf5f" providerId="LiveId" clId="{4195A8B7-9658-43B3-A1FD-7C6BFA1EBCC4}" dt="2021-01-23T11:30:00.360" v="1893" actId="1076"/>
          <ac:picMkLst>
            <pc:docMk/>
            <pc:sldMk cId="3209093161" sldId="260"/>
            <ac:picMk id="7" creationId="{7F7765A6-CA28-4EE3-8411-FD5723CD9D4D}"/>
          </ac:picMkLst>
        </pc:picChg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929135521" sldId="26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128549501" sldId="26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074454149" sldId="26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74754789" sldId="26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081566963" sldId="26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775165228" sldId="26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180289421" sldId="26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815614286" sldId="26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981373888" sldId="26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418168677" sldId="27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76563908" sldId="27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647816350" sldId="27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272612917" sldId="27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830430703" sldId="27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276770729" sldId="27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535354126" sldId="27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151172054" sldId="27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970963146" sldId="27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085877851" sldId="27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296998526" sldId="28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551423896" sldId="28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452007544" sldId="28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172881124" sldId="28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311930029" sldId="28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948386863" sldId="28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098342713" sldId="28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24554488" sldId="28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427582911" sldId="28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835163341" sldId="28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781614503" sldId="29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618179802" sldId="29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354987259" sldId="292"/>
        </pc:sldMkLst>
      </pc:sldChg>
      <pc:sldChg chg="addSp delSp modSp mod">
        <pc:chgData name="Gaetano Musella" userId="bf1ef239dc58bf5f" providerId="LiveId" clId="{4195A8B7-9658-43B3-A1FD-7C6BFA1EBCC4}" dt="2021-01-24T11:10:58.236" v="8288"/>
        <pc:sldMkLst>
          <pc:docMk/>
          <pc:sldMk cId="2365850677" sldId="327"/>
        </pc:sldMkLst>
        <pc:spChg chg="del">
          <ac:chgData name="Gaetano Musella" userId="bf1ef239dc58bf5f" providerId="LiveId" clId="{4195A8B7-9658-43B3-A1FD-7C6BFA1EBCC4}" dt="2021-01-24T10:31:57.755" v="7380" actId="478"/>
          <ac:spMkLst>
            <pc:docMk/>
            <pc:sldMk cId="2365850677" sldId="327"/>
            <ac:spMk id="3" creationId="{139B6285-8A6E-471E-8109-786580DABA3B}"/>
          </ac:spMkLst>
        </pc:spChg>
        <pc:spChg chg="mod">
          <ac:chgData name="Gaetano Musella" userId="bf1ef239dc58bf5f" providerId="LiveId" clId="{4195A8B7-9658-43B3-A1FD-7C6BFA1EBCC4}" dt="2021-01-24T10:37:37.391" v="7681" actId="6549"/>
          <ac:spMkLst>
            <pc:docMk/>
            <pc:sldMk cId="2365850677" sldId="32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0:25:37.338" v="7363" actId="6549"/>
          <ac:spMkLst>
            <pc:docMk/>
            <pc:sldMk cId="2365850677" sldId="327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4T10:31:57.755" v="7380" actId="478"/>
          <ac:spMkLst>
            <pc:docMk/>
            <pc:sldMk cId="2365850677" sldId="327"/>
            <ac:spMk id="25" creationId="{E6CA0A8A-E237-4BC6-9176-A4710AB24817}"/>
          </ac:spMkLst>
        </pc:spChg>
        <pc:spChg chg="del">
          <ac:chgData name="Gaetano Musella" userId="bf1ef239dc58bf5f" providerId="LiveId" clId="{4195A8B7-9658-43B3-A1FD-7C6BFA1EBCC4}" dt="2021-01-24T10:31:57.755" v="7380" actId="478"/>
          <ac:spMkLst>
            <pc:docMk/>
            <pc:sldMk cId="2365850677" sldId="327"/>
            <ac:spMk id="26" creationId="{691C10EB-F0F2-45CE-AA98-AF1B2A537484}"/>
          </ac:spMkLst>
        </pc:spChg>
        <pc:spChg chg="add del mod">
          <ac:chgData name="Gaetano Musella" userId="bf1ef239dc58bf5f" providerId="LiveId" clId="{4195A8B7-9658-43B3-A1FD-7C6BFA1EBCC4}" dt="2021-01-24T10:35:34.830" v="7643" actId="478"/>
          <ac:spMkLst>
            <pc:docMk/>
            <pc:sldMk cId="2365850677" sldId="327"/>
            <ac:spMk id="34" creationId="{9C945F5F-F5CF-428C-913C-7EB467308A7F}"/>
          </ac:spMkLst>
        </pc:spChg>
        <pc:spChg chg="add del mod">
          <ac:chgData name="Gaetano Musella" userId="bf1ef239dc58bf5f" providerId="LiveId" clId="{4195A8B7-9658-43B3-A1FD-7C6BFA1EBCC4}" dt="2021-01-24T10:36:11.278" v="7654" actId="478"/>
          <ac:spMkLst>
            <pc:docMk/>
            <pc:sldMk cId="2365850677" sldId="327"/>
            <ac:spMk id="35" creationId="{10456E3C-D0A3-4B85-A38B-4D2E644DC658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36" creationId="{27C5D8A2-F44C-4092-8772-1E49E7BC2EFD}"/>
          </ac:spMkLst>
        </pc:spChg>
        <pc:spChg chg="add mod">
          <ac:chgData name="Gaetano Musella" userId="bf1ef239dc58bf5f" providerId="LiveId" clId="{4195A8B7-9658-43B3-A1FD-7C6BFA1EBCC4}" dt="2021-01-24T10:44:19.265" v="7806" actId="20577"/>
          <ac:spMkLst>
            <pc:docMk/>
            <pc:sldMk cId="2365850677" sldId="327"/>
            <ac:spMk id="37" creationId="{5E9A5352-FB24-4C4A-9498-27B13ED5C4FB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38" creationId="{8A918505-779D-4F95-9ED5-BA89A3CA76E9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39" creationId="{9A9CA689-4283-49F0-B067-12EE603B3312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40" creationId="{97745D28-DB87-4421-AA8F-2430B7A30291}"/>
          </ac:spMkLst>
        </pc:spChg>
        <pc:spChg chg="add mod">
          <ac:chgData name="Gaetano Musella" userId="bf1ef239dc58bf5f" providerId="LiveId" clId="{4195A8B7-9658-43B3-A1FD-7C6BFA1EBCC4}" dt="2021-01-24T10:41:12.776" v="7768" actId="207"/>
          <ac:spMkLst>
            <pc:docMk/>
            <pc:sldMk cId="2365850677" sldId="327"/>
            <ac:spMk id="41" creationId="{2D1FA599-628C-4F67-9129-88C05A3E0DA4}"/>
          </ac:spMkLst>
        </pc:spChg>
        <pc:spChg chg="add mod">
          <ac:chgData name="Gaetano Musella" userId="bf1ef239dc58bf5f" providerId="LiveId" clId="{4195A8B7-9658-43B3-A1FD-7C6BFA1EBCC4}" dt="2021-01-24T11:10:58.236" v="8288"/>
          <ac:spMkLst>
            <pc:docMk/>
            <pc:sldMk cId="2365850677" sldId="327"/>
            <ac:spMk id="42" creationId="{E793C53E-5A9D-4BBA-9988-ED26E058D70E}"/>
          </ac:spMkLst>
        </pc:spChg>
        <pc:grpChg chg="del">
          <ac:chgData name="Gaetano Musella" userId="bf1ef239dc58bf5f" providerId="LiveId" clId="{4195A8B7-9658-43B3-A1FD-7C6BFA1EBCC4}" dt="2021-01-24T10:31:53.800" v="7379" actId="478"/>
          <ac:grpSpMkLst>
            <pc:docMk/>
            <pc:sldMk cId="2365850677" sldId="327"/>
            <ac:grpSpMk id="7" creationId="{5BEEFF30-2D20-495B-8B09-E5630779C992}"/>
          </ac:grpSpMkLst>
        </pc:grpChg>
        <pc:grpChg chg="del">
          <ac:chgData name="Gaetano Musella" userId="bf1ef239dc58bf5f" providerId="LiveId" clId="{4195A8B7-9658-43B3-A1FD-7C6BFA1EBCC4}" dt="2021-01-24T10:31:57.755" v="7380" actId="478"/>
          <ac:grpSpMkLst>
            <pc:docMk/>
            <pc:sldMk cId="2365850677" sldId="327"/>
            <ac:grpSpMk id="27" creationId="{78120D2B-1F13-4B36-8F22-811EC0428544}"/>
          </ac:grpSpMkLst>
        </pc:grpChg>
        <pc:graphicFrameChg chg="add del mod replId">
          <ac:chgData name="Gaetano Musella" userId="bf1ef239dc58bf5f" providerId="LiveId" clId="{4195A8B7-9658-43B3-A1FD-7C6BFA1EBCC4}" dt="2021-01-24T10:35:29.271" v="7641"/>
          <ac:graphicFrameMkLst>
            <pc:docMk/>
            <pc:sldMk cId="2365850677" sldId="327"/>
            <ac:graphicFrameMk id="2" creationId="{9C945F5F-F5CF-428C-913C-7EB467308A7F}"/>
          </ac:graphicFrameMkLst>
        </pc:graphicFrameChg>
        <pc:graphicFrameChg chg="add del mod replId">
          <ac:chgData name="Gaetano Musella" userId="bf1ef239dc58bf5f" providerId="LiveId" clId="{4195A8B7-9658-43B3-A1FD-7C6BFA1EBCC4}" dt="2021-01-24T10:36:06.710" v="7652"/>
          <ac:graphicFrameMkLst>
            <pc:docMk/>
            <pc:sldMk cId="2365850677" sldId="327"/>
            <ac:graphicFrameMk id="17" creationId="{10456E3C-D0A3-4B85-A38B-4D2E644DC658}"/>
          </ac:graphicFrameMkLst>
        </pc:graphicFrameChg>
        <pc:picChg chg="del">
          <ac:chgData name="Gaetano Musella" userId="bf1ef239dc58bf5f" providerId="LiveId" clId="{4195A8B7-9658-43B3-A1FD-7C6BFA1EBCC4}" dt="2021-01-24T10:31:58.786" v="7381" actId="478"/>
          <ac:picMkLst>
            <pc:docMk/>
            <pc:sldMk cId="2365850677" sldId="327"/>
            <ac:picMk id="23" creationId="{53E55347-4FF4-4272-8BFC-2BF45E46C714}"/>
          </ac:picMkLst>
        </pc:picChg>
        <pc:picChg chg="del">
          <ac:chgData name="Gaetano Musella" userId="bf1ef239dc58bf5f" providerId="LiveId" clId="{4195A8B7-9658-43B3-A1FD-7C6BFA1EBCC4}" dt="2021-01-24T10:32:00.127" v="7382" actId="478"/>
          <ac:picMkLst>
            <pc:docMk/>
            <pc:sldMk cId="2365850677" sldId="327"/>
            <ac:picMk id="24" creationId="{43D3A5D4-294E-42E3-8ADE-3B9BD96C1D77}"/>
          </ac:picMkLst>
        </pc:picChg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748970243" sldId="32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790217696" sldId="32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823642915" sldId="33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257075296" sldId="33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145999535" sldId="33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628636369" sldId="33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99524727" sldId="33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593902334" sldId="33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285102326" sldId="33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682050953" sldId="33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58105451" sldId="339"/>
        </pc:sldMkLst>
      </pc:sldChg>
      <pc:sldChg chg="addSp modSp add mod">
        <pc:chgData name="Gaetano Musella" userId="bf1ef239dc58bf5f" providerId="LiveId" clId="{4195A8B7-9658-43B3-A1FD-7C6BFA1EBCC4}" dt="2021-01-23T12:20:59.864" v="2555" actId="6549"/>
        <pc:sldMkLst>
          <pc:docMk/>
          <pc:sldMk cId="2309143825" sldId="340"/>
        </pc:sldMkLst>
        <pc:spChg chg="mod">
          <ac:chgData name="Gaetano Musella" userId="bf1ef239dc58bf5f" providerId="LiveId" clId="{4195A8B7-9658-43B3-A1FD-7C6BFA1EBCC4}" dt="2021-01-23T12:19:09.182" v="2510" actId="1038"/>
          <ac:spMkLst>
            <pc:docMk/>
            <pc:sldMk cId="2309143825" sldId="340"/>
            <ac:spMk id="4" creationId="{112BB6C2-A8EB-491A-A4AD-2BD0AEA6C9D5}"/>
          </ac:spMkLst>
        </pc:spChg>
        <pc:spChg chg="add mod">
          <ac:chgData name="Gaetano Musella" userId="bf1ef239dc58bf5f" providerId="LiveId" clId="{4195A8B7-9658-43B3-A1FD-7C6BFA1EBCC4}" dt="2021-01-23T12:19:05.242" v="2501" actId="1076"/>
          <ac:spMkLst>
            <pc:docMk/>
            <pc:sldMk cId="2309143825" sldId="340"/>
            <ac:spMk id="10" creationId="{7C0F5D8F-3060-4880-9000-934B3D10C885}"/>
          </ac:spMkLst>
        </pc:spChg>
        <pc:spChg chg="add mod">
          <ac:chgData name="Gaetano Musella" userId="bf1ef239dc58bf5f" providerId="LiveId" clId="{4195A8B7-9658-43B3-A1FD-7C6BFA1EBCC4}" dt="2021-01-23T12:19:19.225" v="2514" actId="1076"/>
          <ac:spMkLst>
            <pc:docMk/>
            <pc:sldMk cId="2309143825" sldId="340"/>
            <ac:spMk id="11" creationId="{9F05C72D-AF82-435E-866B-8A97F5FBCCE2}"/>
          </ac:spMkLst>
        </pc:spChg>
        <pc:spChg chg="add mod">
          <ac:chgData name="Gaetano Musella" userId="bf1ef239dc58bf5f" providerId="LiveId" clId="{4195A8B7-9658-43B3-A1FD-7C6BFA1EBCC4}" dt="2021-01-23T12:20:59.864" v="2555" actId="6549"/>
          <ac:spMkLst>
            <pc:docMk/>
            <pc:sldMk cId="2309143825" sldId="340"/>
            <ac:spMk id="12" creationId="{CED04E3E-3FE0-4050-AB39-3A5CFCB7A0EA}"/>
          </ac:spMkLst>
        </pc:spChg>
        <pc:graphicFrameChg chg="add mod modGraphic">
          <ac:chgData name="Gaetano Musella" userId="bf1ef239dc58bf5f" providerId="LiveId" clId="{4195A8B7-9658-43B3-A1FD-7C6BFA1EBCC4}" dt="2021-01-23T11:31:33.516" v="1907" actId="113"/>
          <ac:graphicFrameMkLst>
            <pc:docMk/>
            <pc:sldMk cId="2309143825" sldId="340"/>
            <ac:graphicFrameMk id="9" creationId="{6F15845D-CCA9-4BF6-A03A-75E134E9E57E}"/>
          </ac:graphicFrameMkLst>
        </pc:graphicFrameChg>
        <pc:picChg chg="mod">
          <ac:chgData name="Gaetano Musella" userId="bf1ef239dc58bf5f" providerId="LiveId" clId="{4195A8B7-9658-43B3-A1FD-7C6BFA1EBCC4}" dt="2021-01-23T11:30:26.501" v="1896" actId="1076"/>
          <ac:picMkLst>
            <pc:docMk/>
            <pc:sldMk cId="2309143825" sldId="340"/>
            <ac:picMk id="7" creationId="{7F7765A6-CA28-4EE3-8411-FD5723CD9D4D}"/>
          </ac:picMkLst>
        </pc:picChg>
      </pc:sldChg>
      <pc:sldChg chg="modSp add del mod">
        <pc:chgData name="Gaetano Musella" userId="bf1ef239dc58bf5f" providerId="LiveId" clId="{4195A8B7-9658-43B3-A1FD-7C6BFA1EBCC4}" dt="2021-01-23T11:16:48.528" v="1231" actId="47"/>
        <pc:sldMkLst>
          <pc:docMk/>
          <pc:sldMk cId="3308181924" sldId="340"/>
        </pc:sldMkLst>
        <pc:spChg chg="mod">
          <ac:chgData name="Gaetano Musella" userId="bf1ef239dc58bf5f" providerId="LiveId" clId="{4195A8B7-9658-43B3-A1FD-7C6BFA1EBCC4}" dt="2021-01-23T11:15:50.141" v="1206" actId="6549"/>
          <ac:spMkLst>
            <pc:docMk/>
            <pc:sldMk cId="3308181924" sldId="34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4195A8B7-9658-43B3-A1FD-7C6BFA1EBCC4}" dt="2021-01-23T11:47:49.300" v="2461" actId="14100"/>
        <pc:sldMkLst>
          <pc:docMk/>
          <pc:sldMk cId="4113019535" sldId="341"/>
        </pc:sldMkLst>
        <pc:spChg chg="mod">
          <ac:chgData name="Gaetano Musella" userId="bf1ef239dc58bf5f" providerId="LiveId" clId="{4195A8B7-9658-43B3-A1FD-7C6BFA1EBCC4}" dt="2021-01-23T11:45:29.490" v="2334" actId="20577"/>
          <ac:spMkLst>
            <pc:docMk/>
            <pc:sldMk cId="4113019535" sldId="341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45:02.093" v="2322" actId="688"/>
          <ac:spMkLst>
            <pc:docMk/>
            <pc:sldMk cId="4113019535" sldId="341"/>
            <ac:spMk id="10" creationId="{7C0F5D8F-3060-4880-9000-934B3D10C885}"/>
          </ac:spMkLst>
        </pc:spChg>
        <pc:spChg chg="add mod">
          <ac:chgData name="Gaetano Musella" userId="bf1ef239dc58bf5f" providerId="LiveId" clId="{4195A8B7-9658-43B3-A1FD-7C6BFA1EBCC4}" dt="2021-01-23T11:45:06.177" v="2323" actId="688"/>
          <ac:spMkLst>
            <pc:docMk/>
            <pc:sldMk cId="4113019535" sldId="341"/>
            <ac:spMk id="11" creationId="{3CDB6049-E218-42E6-8FB3-9E42C7F13247}"/>
          </ac:spMkLst>
        </pc:spChg>
        <pc:spChg chg="add mod">
          <ac:chgData name="Gaetano Musella" userId="bf1ef239dc58bf5f" providerId="LiveId" clId="{4195A8B7-9658-43B3-A1FD-7C6BFA1EBCC4}" dt="2021-01-23T11:47:39.405" v="2459" actId="207"/>
          <ac:spMkLst>
            <pc:docMk/>
            <pc:sldMk cId="4113019535" sldId="341"/>
            <ac:spMk id="12" creationId="{DC7E84DC-FD3A-461A-B180-F57B047BD0C2}"/>
          </ac:spMkLst>
        </pc:spChg>
        <pc:spChg chg="add mod">
          <ac:chgData name="Gaetano Musella" userId="bf1ef239dc58bf5f" providerId="LiveId" clId="{4195A8B7-9658-43B3-A1FD-7C6BFA1EBCC4}" dt="2021-01-23T11:47:49.300" v="2461" actId="14100"/>
          <ac:spMkLst>
            <pc:docMk/>
            <pc:sldMk cId="4113019535" sldId="341"/>
            <ac:spMk id="15" creationId="{8EB5F102-C42B-4F99-8605-E5029E4549B2}"/>
          </ac:spMkLst>
        </pc:spChg>
        <pc:graphicFrameChg chg="add del mod replId">
          <ac:chgData name="Gaetano Musella" userId="bf1ef239dc58bf5f" providerId="LiveId" clId="{4195A8B7-9658-43B3-A1FD-7C6BFA1EBCC4}" dt="2021-01-23T11:41:49.342" v="2055"/>
          <ac:graphicFrameMkLst>
            <pc:docMk/>
            <pc:sldMk cId="4113019535" sldId="341"/>
            <ac:graphicFrameMk id="2" creationId="{DC7E84DC-FD3A-461A-B180-F57B047BD0C2}"/>
          </ac:graphicFrameMkLst>
        </pc:graphicFrameChg>
        <pc:graphicFrameChg chg="del">
          <ac:chgData name="Gaetano Musella" userId="bf1ef239dc58bf5f" providerId="LiveId" clId="{4195A8B7-9658-43B3-A1FD-7C6BFA1EBCC4}" dt="2021-01-23T11:39:41.147" v="1991" actId="478"/>
          <ac:graphicFrameMkLst>
            <pc:docMk/>
            <pc:sldMk cId="4113019535" sldId="341"/>
            <ac:graphicFrameMk id="9" creationId="{6F15845D-CCA9-4BF6-A03A-75E134E9E57E}"/>
          </ac:graphicFrameMkLst>
        </pc:graphicFrameChg>
      </pc:sldChg>
      <pc:sldChg chg="modSp add mod">
        <pc:chgData name="Gaetano Musella" userId="bf1ef239dc58bf5f" providerId="LiveId" clId="{4195A8B7-9658-43B3-A1FD-7C6BFA1EBCC4}" dt="2021-01-23T12:29:43.773" v="3080" actId="207"/>
        <pc:sldMkLst>
          <pc:docMk/>
          <pc:sldMk cId="3185771849" sldId="342"/>
        </pc:sldMkLst>
        <pc:spChg chg="mod">
          <ac:chgData name="Gaetano Musella" userId="bf1ef239dc58bf5f" providerId="LiveId" clId="{4195A8B7-9658-43B3-A1FD-7C6BFA1EBCC4}" dt="2021-01-23T12:25:21.187" v="2751" actId="20577"/>
          <ac:spMkLst>
            <pc:docMk/>
            <pc:sldMk cId="3185771849" sldId="342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2:27:18.388" v="2915" actId="1076"/>
          <ac:spMkLst>
            <pc:docMk/>
            <pc:sldMk cId="3185771849" sldId="342"/>
            <ac:spMk id="10" creationId="{7C0F5D8F-3060-4880-9000-934B3D10C885}"/>
          </ac:spMkLst>
        </pc:spChg>
        <pc:spChg chg="mod">
          <ac:chgData name="Gaetano Musella" userId="bf1ef239dc58bf5f" providerId="LiveId" clId="{4195A8B7-9658-43B3-A1FD-7C6BFA1EBCC4}" dt="2021-01-23T12:25:35.300" v="2752" actId="1076"/>
          <ac:spMkLst>
            <pc:docMk/>
            <pc:sldMk cId="3185771849" sldId="342"/>
            <ac:spMk id="11" creationId="{3CDB6049-E218-42E6-8FB3-9E42C7F13247}"/>
          </ac:spMkLst>
        </pc:spChg>
        <pc:spChg chg="mod">
          <ac:chgData name="Gaetano Musella" userId="bf1ef239dc58bf5f" providerId="LiveId" clId="{4195A8B7-9658-43B3-A1FD-7C6BFA1EBCC4}" dt="2021-01-23T12:29:23.939" v="3076" actId="14100"/>
          <ac:spMkLst>
            <pc:docMk/>
            <pc:sldMk cId="3185771849" sldId="342"/>
            <ac:spMk id="12" creationId="{DC7E84DC-FD3A-461A-B180-F57B047BD0C2}"/>
          </ac:spMkLst>
        </pc:spChg>
        <pc:spChg chg="mod">
          <ac:chgData name="Gaetano Musella" userId="bf1ef239dc58bf5f" providerId="LiveId" clId="{4195A8B7-9658-43B3-A1FD-7C6BFA1EBCC4}" dt="2021-01-23T12:29:43.773" v="3080" actId="207"/>
          <ac:spMkLst>
            <pc:docMk/>
            <pc:sldMk cId="3185771849" sldId="342"/>
            <ac:spMk id="15" creationId="{8EB5F102-C42B-4F99-8605-E5029E4549B2}"/>
          </ac:spMkLst>
        </pc:spChg>
      </pc:sldChg>
      <pc:sldChg chg="add del ord">
        <pc:chgData name="Gaetano Musella" userId="bf1ef239dc58bf5f" providerId="LiveId" clId="{4195A8B7-9658-43B3-A1FD-7C6BFA1EBCC4}" dt="2021-01-23T18:03:26.879" v="3084" actId="47"/>
        <pc:sldMkLst>
          <pc:docMk/>
          <pc:sldMk cId="444662575" sldId="343"/>
        </pc:sldMkLst>
      </pc:sldChg>
      <pc:sldChg chg="addSp delSp modSp add mod">
        <pc:chgData name="Gaetano Musella" userId="bf1ef239dc58bf5f" providerId="LiveId" clId="{4195A8B7-9658-43B3-A1FD-7C6BFA1EBCC4}" dt="2021-01-24T10:43:04.996" v="7794" actId="20577"/>
        <pc:sldMkLst>
          <pc:docMk/>
          <pc:sldMk cId="778529509" sldId="343"/>
        </pc:sldMkLst>
        <pc:spChg chg="mod">
          <ac:chgData name="Gaetano Musella" userId="bf1ef239dc58bf5f" providerId="LiveId" clId="{4195A8B7-9658-43B3-A1FD-7C6BFA1EBCC4}" dt="2021-01-23T18:10:52.144" v="3311" actId="20577"/>
          <ac:spMkLst>
            <pc:docMk/>
            <pc:sldMk cId="778529509" sldId="34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8:17:31.081" v="3390"/>
          <ac:spMkLst>
            <pc:docMk/>
            <pc:sldMk cId="778529509" sldId="343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3T18:05:51.537" v="3204" actId="1076"/>
          <ac:spMkLst>
            <pc:docMk/>
            <pc:sldMk cId="778529509" sldId="343"/>
            <ac:spMk id="10" creationId="{7C0F5D8F-3060-4880-9000-934B3D10C885}"/>
          </ac:spMkLst>
        </pc:spChg>
        <pc:spChg chg="del mod">
          <ac:chgData name="Gaetano Musella" userId="bf1ef239dc58bf5f" providerId="LiveId" clId="{4195A8B7-9658-43B3-A1FD-7C6BFA1EBCC4}" dt="2021-01-23T18:06:06.909" v="3207" actId="478"/>
          <ac:spMkLst>
            <pc:docMk/>
            <pc:sldMk cId="778529509" sldId="343"/>
            <ac:spMk id="11" creationId="{3CDB6049-E218-42E6-8FB3-9E42C7F13247}"/>
          </ac:spMkLst>
        </pc:spChg>
        <pc:spChg chg="del">
          <ac:chgData name="Gaetano Musella" userId="bf1ef239dc58bf5f" providerId="LiveId" clId="{4195A8B7-9658-43B3-A1FD-7C6BFA1EBCC4}" dt="2021-01-23T18:04:56.236" v="3184" actId="478"/>
          <ac:spMkLst>
            <pc:docMk/>
            <pc:sldMk cId="778529509" sldId="343"/>
            <ac:spMk id="12" creationId="{DC7E84DC-FD3A-461A-B180-F57B047BD0C2}"/>
          </ac:spMkLst>
        </pc:spChg>
        <pc:spChg chg="del">
          <ac:chgData name="Gaetano Musella" userId="bf1ef239dc58bf5f" providerId="LiveId" clId="{4195A8B7-9658-43B3-A1FD-7C6BFA1EBCC4}" dt="2021-01-23T18:04:56.236" v="3184" actId="478"/>
          <ac:spMkLst>
            <pc:docMk/>
            <pc:sldMk cId="778529509" sldId="343"/>
            <ac:spMk id="15" creationId="{8EB5F102-C42B-4F99-8605-E5029E4549B2}"/>
          </ac:spMkLst>
        </pc:spChg>
        <pc:spChg chg="add mod topLvl">
          <ac:chgData name="Gaetano Musella" userId="bf1ef239dc58bf5f" providerId="LiveId" clId="{4195A8B7-9658-43B3-A1FD-7C6BFA1EBCC4}" dt="2021-01-24T10:42:50.130" v="7789" actId="20577"/>
          <ac:spMkLst>
            <pc:docMk/>
            <pc:sldMk cId="778529509" sldId="343"/>
            <ac:spMk id="16" creationId="{B0DF0133-80D9-41A6-9ED4-5F82A0A08EA6}"/>
          </ac:spMkLst>
        </pc:spChg>
        <pc:spChg chg="del mod">
          <ac:chgData name="Gaetano Musella" userId="bf1ef239dc58bf5f" providerId="LiveId" clId="{4195A8B7-9658-43B3-A1FD-7C6BFA1EBCC4}" dt="2021-01-23T18:05:19.451" v="3194" actId="478"/>
          <ac:spMkLst>
            <pc:docMk/>
            <pc:sldMk cId="778529509" sldId="343"/>
            <ac:spMk id="17" creationId="{C62A67B9-F67C-4AA0-AA00-47C0C8CE7757}"/>
          </ac:spMkLst>
        </pc:spChg>
        <pc:spChg chg="del mod">
          <ac:chgData name="Gaetano Musella" userId="bf1ef239dc58bf5f" providerId="LiveId" clId="{4195A8B7-9658-43B3-A1FD-7C6BFA1EBCC4}" dt="2021-01-23T18:05:22.179" v="3195" actId="478"/>
          <ac:spMkLst>
            <pc:docMk/>
            <pc:sldMk cId="778529509" sldId="343"/>
            <ac:spMk id="18" creationId="{4D1F5616-5B80-421B-B454-FA658A2DFFE0}"/>
          </ac:spMkLst>
        </pc:spChg>
        <pc:spChg chg="del mod">
          <ac:chgData name="Gaetano Musella" userId="bf1ef239dc58bf5f" providerId="LiveId" clId="{4195A8B7-9658-43B3-A1FD-7C6BFA1EBCC4}" dt="2021-01-23T18:05:13.531" v="3191" actId="478"/>
          <ac:spMkLst>
            <pc:docMk/>
            <pc:sldMk cId="778529509" sldId="343"/>
            <ac:spMk id="19" creationId="{C6C6B15E-7E1B-4AC9-BC2C-101F6F345310}"/>
          </ac:spMkLst>
        </pc:spChg>
        <pc:spChg chg="del mod">
          <ac:chgData name="Gaetano Musella" userId="bf1ef239dc58bf5f" providerId="LiveId" clId="{4195A8B7-9658-43B3-A1FD-7C6BFA1EBCC4}" dt="2021-01-23T18:05:24.419" v="3196" actId="478"/>
          <ac:spMkLst>
            <pc:docMk/>
            <pc:sldMk cId="778529509" sldId="343"/>
            <ac:spMk id="20" creationId="{D00037BC-D18B-4BA2-A430-7516143837FB}"/>
          </ac:spMkLst>
        </pc:spChg>
        <pc:spChg chg="del mod">
          <ac:chgData name="Gaetano Musella" userId="bf1ef239dc58bf5f" providerId="LiveId" clId="{4195A8B7-9658-43B3-A1FD-7C6BFA1EBCC4}" dt="2021-01-23T18:05:32.501" v="3197" actId="478"/>
          <ac:spMkLst>
            <pc:docMk/>
            <pc:sldMk cId="778529509" sldId="343"/>
            <ac:spMk id="21" creationId="{0EEB4942-1E78-4465-99BF-3C65388529C3}"/>
          </ac:spMkLst>
        </pc:spChg>
        <pc:spChg chg="del mod topLvl">
          <ac:chgData name="Gaetano Musella" userId="bf1ef239dc58bf5f" providerId="LiveId" clId="{4195A8B7-9658-43B3-A1FD-7C6BFA1EBCC4}" dt="2021-01-23T18:05:36.248" v="3198" actId="478"/>
          <ac:spMkLst>
            <pc:docMk/>
            <pc:sldMk cId="778529509" sldId="343"/>
            <ac:spMk id="22" creationId="{DAB935DC-767A-49EB-A443-EDFD9231847F}"/>
          </ac:spMkLst>
        </pc:spChg>
        <pc:spChg chg="del mod">
          <ac:chgData name="Gaetano Musella" userId="bf1ef239dc58bf5f" providerId="LiveId" clId="{4195A8B7-9658-43B3-A1FD-7C6BFA1EBCC4}" dt="2021-01-23T18:05:03.277" v="3185" actId="478"/>
          <ac:spMkLst>
            <pc:docMk/>
            <pc:sldMk cId="778529509" sldId="343"/>
            <ac:spMk id="23" creationId="{E9A0E349-470B-434B-921A-04CB0867F97D}"/>
          </ac:spMkLst>
        </pc:spChg>
        <pc:spChg chg="del mod">
          <ac:chgData name="Gaetano Musella" userId="bf1ef239dc58bf5f" providerId="LiveId" clId="{4195A8B7-9658-43B3-A1FD-7C6BFA1EBCC4}" dt="2021-01-23T18:05:07.965" v="3188" actId="478"/>
          <ac:spMkLst>
            <pc:docMk/>
            <pc:sldMk cId="778529509" sldId="343"/>
            <ac:spMk id="24" creationId="{B0EB7D47-F120-49A9-889A-6DFD9CEF90B4}"/>
          </ac:spMkLst>
        </pc:spChg>
        <pc:spChg chg="add mod">
          <ac:chgData name="Gaetano Musella" userId="bf1ef239dc58bf5f" providerId="LiveId" clId="{4195A8B7-9658-43B3-A1FD-7C6BFA1EBCC4}" dt="2021-01-24T10:43:04.996" v="7794" actId="20577"/>
          <ac:spMkLst>
            <pc:docMk/>
            <pc:sldMk cId="778529509" sldId="343"/>
            <ac:spMk id="25" creationId="{D578D4A1-E87E-43E2-82C8-68FFC7B72B53}"/>
          </ac:spMkLst>
        </pc:spChg>
        <pc:grpChg chg="add del mod">
          <ac:chgData name="Gaetano Musella" userId="bf1ef239dc58bf5f" providerId="LiveId" clId="{4195A8B7-9658-43B3-A1FD-7C6BFA1EBCC4}" dt="2021-01-23T18:05:36.248" v="3198" actId="478"/>
          <ac:grpSpMkLst>
            <pc:docMk/>
            <pc:sldMk cId="778529509" sldId="343"/>
            <ac:grpSpMk id="14" creationId="{8815F71F-EBFA-4719-863C-9A1C87A64DEA}"/>
          </ac:grpSpMkLst>
        </pc:grpChg>
        <pc:graphicFrameChg chg="del mod replId">
          <ac:chgData name="Gaetano Musella" userId="bf1ef239dc58bf5f" providerId="LiveId" clId="{4195A8B7-9658-43B3-A1FD-7C6BFA1EBCC4}" dt="2021-01-23T18:04:26.195" v="3178"/>
          <ac:graphicFrameMkLst>
            <pc:docMk/>
            <pc:sldMk cId="778529509" sldId="343"/>
            <ac:graphicFrameMk id="2" creationId="{B0DF0133-80D9-41A6-9ED4-5F82A0A08EA6}"/>
          </ac:graphicFrameMkLst>
        </pc:graphicFrameChg>
        <pc:picChg chg="del">
          <ac:chgData name="Gaetano Musella" userId="bf1ef239dc58bf5f" providerId="LiveId" clId="{4195A8B7-9658-43B3-A1FD-7C6BFA1EBCC4}" dt="2021-01-23T18:05:40.186" v="3199" actId="478"/>
          <ac:picMkLst>
            <pc:docMk/>
            <pc:sldMk cId="778529509" sldId="343"/>
            <ac:picMk id="7" creationId="{7F7765A6-CA28-4EE3-8411-FD5723CD9D4D}"/>
          </ac:picMkLst>
        </pc:picChg>
      </pc:sldChg>
      <pc:sldChg chg="delSp modSp add mod">
        <pc:chgData name="Gaetano Musella" userId="bf1ef239dc58bf5f" providerId="LiveId" clId="{4195A8B7-9658-43B3-A1FD-7C6BFA1EBCC4}" dt="2021-01-24T19:27:52.467" v="12956" actId="20577"/>
        <pc:sldMkLst>
          <pc:docMk/>
          <pc:sldMk cId="2199236470" sldId="344"/>
        </pc:sldMkLst>
        <pc:spChg chg="mod">
          <ac:chgData name="Gaetano Musella" userId="bf1ef239dc58bf5f" providerId="LiveId" clId="{4195A8B7-9658-43B3-A1FD-7C6BFA1EBCC4}" dt="2021-01-24T19:27:52.467" v="12956" actId="20577"/>
          <ac:spMkLst>
            <pc:docMk/>
            <pc:sldMk cId="2199236470" sldId="344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8:18:14.762" v="3442" actId="20577"/>
          <ac:spMkLst>
            <pc:docMk/>
            <pc:sldMk cId="2199236470" sldId="344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3T18:19:15.955" v="3569" actId="478"/>
          <ac:spMkLst>
            <pc:docMk/>
            <pc:sldMk cId="2199236470" sldId="344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18:19:15.075" v="3568" actId="478"/>
          <ac:spMkLst>
            <pc:docMk/>
            <pc:sldMk cId="2199236470" sldId="344"/>
            <ac:spMk id="16" creationId="{B0DF0133-80D9-41A6-9ED4-5F82A0A08EA6}"/>
          </ac:spMkLst>
        </pc:spChg>
        <pc:spChg chg="del">
          <ac:chgData name="Gaetano Musella" userId="bf1ef239dc58bf5f" providerId="LiveId" clId="{4195A8B7-9658-43B3-A1FD-7C6BFA1EBCC4}" dt="2021-01-23T18:19:18.306" v="3570" actId="478"/>
          <ac:spMkLst>
            <pc:docMk/>
            <pc:sldMk cId="2199236470" sldId="344"/>
            <ac:spMk id="25" creationId="{D578D4A1-E87E-43E2-82C8-68FFC7B72B53}"/>
          </ac:spMkLst>
        </pc:spChg>
      </pc:sldChg>
      <pc:sldChg chg="addSp modSp add mod">
        <pc:chgData name="Gaetano Musella" userId="bf1ef239dc58bf5f" providerId="LiveId" clId="{4195A8B7-9658-43B3-A1FD-7C6BFA1EBCC4}" dt="2021-01-23T19:23:09.867" v="5430" actId="1035"/>
        <pc:sldMkLst>
          <pc:docMk/>
          <pc:sldMk cId="3078583126" sldId="345"/>
        </pc:sldMkLst>
        <pc:spChg chg="mod">
          <ac:chgData name="Gaetano Musella" userId="bf1ef239dc58bf5f" providerId="LiveId" clId="{4195A8B7-9658-43B3-A1FD-7C6BFA1EBCC4}" dt="2021-01-23T19:20:38.463" v="5401" actId="20577"/>
          <ac:spMkLst>
            <pc:docMk/>
            <pc:sldMk cId="3078583126" sldId="34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8:43:58.905" v="4277" actId="20577"/>
          <ac:spMkLst>
            <pc:docMk/>
            <pc:sldMk cId="3078583126" sldId="345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3T19:20:55.968" v="5406" actId="688"/>
          <ac:spMkLst>
            <pc:docMk/>
            <pc:sldMk cId="3078583126" sldId="345"/>
            <ac:spMk id="7" creationId="{7777144C-959C-476C-925C-B4BB5BCE07B4}"/>
          </ac:spMkLst>
        </pc:spChg>
        <pc:spChg chg="add mod">
          <ac:chgData name="Gaetano Musella" userId="bf1ef239dc58bf5f" providerId="LiveId" clId="{4195A8B7-9658-43B3-A1FD-7C6BFA1EBCC4}" dt="2021-01-23T19:23:09.867" v="5430" actId="1035"/>
          <ac:spMkLst>
            <pc:docMk/>
            <pc:sldMk cId="3078583126" sldId="345"/>
            <ac:spMk id="9" creationId="{E4BD24AE-AA90-4D6C-8DF9-646B8DB64901}"/>
          </ac:spMkLst>
        </pc:spChg>
        <pc:spChg chg="add mod">
          <ac:chgData name="Gaetano Musella" userId="bf1ef239dc58bf5f" providerId="LiveId" clId="{4195A8B7-9658-43B3-A1FD-7C6BFA1EBCC4}" dt="2021-01-23T19:23:04.988" v="5429" actId="1035"/>
          <ac:spMkLst>
            <pc:docMk/>
            <pc:sldMk cId="3078583126" sldId="345"/>
            <ac:spMk id="10" creationId="{73C01B59-C71F-4D27-8F0B-13E856430CD1}"/>
          </ac:spMkLst>
        </pc:spChg>
      </pc:sldChg>
      <pc:sldChg chg="addSp delSp modSp add mod">
        <pc:chgData name="Gaetano Musella" userId="bf1ef239dc58bf5f" providerId="LiveId" clId="{4195A8B7-9658-43B3-A1FD-7C6BFA1EBCC4}" dt="2021-01-23T20:15:51.614" v="6295"/>
        <pc:sldMkLst>
          <pc:docMk/>
          <pc:sldMk cId="1893575033" sldId="346"/>
        </pc:sldMkLst>
        <pc:spChg chg="mod">
          <ac:chgData name="Gaetano Musella" userId="bf1ef239dc58bf5f" providerId="LiveId" clId="{4195A8B7-9658-43B3-A1FD-7C6BFA1EBCC4}" dt="2021-01-23T18:58:10.039" v="4812" actId="207"/>
          <ac:spMkLst>
            <pc:docMk/>
            <pc:sldMk cId="1893575033" sldId="346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20:15:51.614" v="6295"/>
          <ac:spMkLst>
            <pc:docMk/>
            <pc:sldMk cId="1893575033" sldId="346"/>
            <ac:spMk id="5" creationId="{E000F37B-6FBC-4112-9EE3-633E48DC4BFF}"/>
          </ac:spMkLst>
        </pc:spChg>
        <pc:spChg chg="add del mod">
          <ac:chgData name="Gaetano Musella" userId="bf1ef239dc58bf5f" providerId="LiveId" clId="{4195A8B7-9658-43B3-A1FD-7C6BFA1EBCC4}" dt="2021-01-23T18:53:27.237" v="4620" actId="478"/>
          <ac:spMkLst>
            <pc:docMk/>
            <pc:sldMk cId="1893575033" sldId="346"/>
            <ac:spMk id="7" creationId="{905C9F9E-42E7-4095-B946-1AAE73E3AD32}"/>
          </ac:spMkLst>
        </pc:spChg>
        <pc:spChg chg="add mod">
          <ac:chgData name="Gaetano Musella" userId="bf1ef239dc58bf5f" providerId="LiveId" clId="{4195A8B7-9658-43B3-A1FD-7C6BFA1EBCC4}" dt="2021-01-23T18:54:23.999" v="4634" actId="20577"/>
          <ac:spMkLst>
            <pc:docMk/>
            <pc:sldMk cId="1893575033" sldId="346"/>
            <ac:spMk id="9" creationId="{603DABFB-6DAD-4F06-AA4D-8977902F45D8}"/>
          </ac:spMkLst>
        </pc:spChg>
        <pc:spChg chg="add mod">
          <ac:chgData name="Gaetano Musella" userId="bf1ef239dc58bf5f" providerId="LiveId" clId="{4195A8B7-9658-43B3-A1FD-7C6BFA1EBCC4}" dt="2021-01-23T18:54:44.572" v="4639" actId="1076"/>
          <ac:spMkLst>
            <pc:docMk/>
            <pc:sldMk cId="1893575033" sldId="346"/>
            <ac:spMk id="10" creationId="{30642F5C-2545-479D-8136-8C123C2FC1CD}"/>
          </ac:spMkLst>
        </pc:spChg>
        <pc:spChg chg="add mod">
          <ac:chgData name="Gaetano Musella" userId="bf1ef239dc58bf5f" providerId="LiveId" clId="{4195A8B7-9658-43B3-A1FD-7C6BFA1EBCC4}" dt="2021-01-23T18:58:50.043" v="4825" actId="6549"/>
          <ac:spMkLst>
            <pc:docMk/>
            <pc:sldMk cId="1893575033" sldId="346"/>
            <ac:spMk id="11" creationId="{17F3B08B-A23E-4B28-AABF-683B727ABB6F}"/>
          </ac:spMkLst>
        </pc:spChg>
      </pc:sldChg>
      <pc:sldChg chg="addSp delSp modSp add mod">
        <pc:chgData name="Gaetano Musella" userId="bf1ef239dc58bf5f" providerId="LiveId" clId="{4195A8B7-9658-43B3-A1FD-7C6BFA1EBCC4}" dt="2021-01-23T19:23:34.820" v="5435" actId="14100"/>
        <pc:sldMkLst>
          <pc:docMk/>
          <pc:sldMk cId="524689223" sldId="347"/>
        </pc:sldMkLst>
        <pc:spChg chg="mod">
          <ac:chgData name="Gaetano Musella" userId="bf1ef239dc58bf5f" providerId="LiveId" clId="{4195A8B7-9658-43B3-A1FD-7C6BFA1EBCC4}" dt="2021-01-23T19:08:41.842" v="5264" actId="20577"/>
          <ac:spMkLst>
            <pc:docMk/>
            <pc:sldMk cId="524689223" sldId="34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9:03:59.615" v="5159" actId="6549"/>
          <ac:spMkLst>
            <pc:docMk/>
            <pc:sldMk cId="524689223" sldId="347"/>
            <ac:spMk id="5" creationId="{E000F37B-6FBC-4112-9EE3-633E48DC4BFF}"/>
          </ac:spMkLst>
        </pc:spChg>
        <pc:spChg chg="del mod">
          <ac:chgData name="Gaetano Musella" userId="bf1ef239dc58bf5f" providerId="LiveId" clId="{4195A8B7-9658-43B3-A1FD-7C6BFA1EBCC4}" dt="2021-01-23T19:07:49.358" v="5249" actId="478"/>
          <ac:spMkLst>
            <pc:docMk/>
            <pc:sldMk cId="524689223" sldId="347"/>
            <ac:spMk id="9" creationId="{603DABFB-6DAD-4F06-AA4D-8977902F45D8}"/>
          </ac:spMkLst>
        </pc:spChg>
        <pc:spChg chg="del mod">
          <ac:chgData name="Gaetano Musella" userId="bf1ef239dc58bf5f" providerId="LiveId" clId="{4195A8B7-9658-43B3-A1FD-7C6BFA1EBCC4}" dt="2021-01-23T19:07:57.175" v="5251" actId="478"/>
          <ac:spMkLst>
            <pc:docMk/>
            <pc:sldMk cId="524689223" sldId="347"/>
            <ac:spMk id="10" creationId="{30642F5C-2545-479D-8136-8C123C2FC1CD}"/>
          </ac:spMkLst>
        </pc:spChg>
        <pc:spChg chg="del mod">
          <ac:chgData name="Gaetano Musella" userId="bf1ef239dc58bf5f" providerId="LiveId" clId="{4195A8B7-9658-43B3-A1FD-7C6BFA1EBCC4}" dt="2021-01-23T19:13:46.335" v="5364" actId="478"/>
          <ac:spMkLst>
            <pc:docMk/>
            <pc:sldMk cId="524689223" sldId="347"/>
            <ac:spMk id="11" creationId="{17F3B08B-A23E-4B28-AABF-683B727ABB6F}"/>
          </ac:spMkLst>
        </pc:spChg>
        <pc:spChg chg="add mod">
          <ac:chgData name="Gaetano Musella" userId="bf1ef239dc58bf5f" providerId="LiveId" clId="{4195A8B7-9658-43B3-A1FD-7C6BFA1EBCC4}" dt="2021-01-23T19:20:23.581" v="5398" actId="207"/>
          <ac:spMkLst>
            <pc:docMk/>
            <pc:sldMk cId="524689223" sldId="347"/>
            <ac:spMk id="12" creationId="{688CFBF8-ED12-4F65-9E91-F8C58FDFCC1A}"/>
          </ac:spMkLst>
        </pc:spChg>
        <pc:spChg chg="add mod">
          <ac:chgData name="Gaetano Musella" userId="bf1ef239dc58bf5f" providerId="LiveId" clId="{4195A8B7-9658-43B3-A1FD-7C6BFA1EBCC4}" dt="2021-01-23T19:09:06.132" v="5272" actId="1076"/>
          <ac:spMkLst>
            <pc:docMk/>
            <pc:sldMk cId="524689223" sldId="347"/>
            <ac:spMk id="14" creationId="{B0054163-4C0D-4390-81E4-F00AAE2B9E8B}"/>
          </ac:spMkLst>
        </pc:spChg>
        <pc:spChg chg="add mod">
          <ac:chgData name="Gaetano Musella" userId="bf1ef239dc58bf5f" providerId="LiveId" clId="{4195A8B7-9658-43B3-A1FD-7C6BFA1EBCC4}" dt="2021-01-23T19:23:22.093" v="5432" actId="693"/>
          <ac:spMkLst>
            <pc:docMk/>
            <pc:sldMk cId="524689223" sldId="347"/>
            <ac:spMk id="15" creationId="{DBC413BC-E005-451B-9CF0-2B03A4013696}"/>
          </ac:spMkLst>
        </pc:spChg>
        <pc:spChg chg="add mod">
          <ac:chgData name="Gaetano Musella" userId="bf1ef239dc58bf5f" providerId="LiveId" clId="{4195A8B7-9658-43B3-A1FD-7C6BFA1EBCC4}" dt="2021-01-23T19:23:34.820" v="5435" actId="14100"/>
          <ac:spMkLst>
            <pc:docMk/>
            <pc:sldMk cId="524689223" sldId="347"/>
            <ac:spMk id="16" creationId="{E730B8B6-A1DF-4AC7-A2FE-BDBD4BF91BD2}"/>
          </ac:spMkLst>
        </pc:spChg>
      </pc:sldChg>
      <pc:sldChg chg="addSp modSp add mod ord">
        <pc:chgData name="Gaetano Musella" userId="bf1ef239dc58bf5f" providerId="LiveId" clId="{4195A8B7-9658-43B3-A1FD-7C6BFA1EBCC4}" dt="2021-01-23T19:37:21.122" v="6021" actId="207"/>
        <pc:sldMkLst>
          <pc:docMk/>
          <pc:sldMk cId="3361366278" sldId="348"/>
        </pc:sldMkLst>
        <pc:spChg chg="mod">
          <ac:chgData name="Gaetano Musella" userId="bf1ef239dc58bf5f" providerId="LiveId" clId="{4195A8B7-9658-43B3-A1FD-7C6BFA1EBCC4}" dt="2021-01-23T19:36:54.354" v="6018" actId="207"/>
          <ac:spMkLst>
            <pc:docMk/>
            <pc:sldMk cId="3361366278" sldId="34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9:29:33.545" v="5650" actId="1076"/>
          <ac:spMkLst>
            <pc:docMk/>
            <pc:sldMk cId="3361366278" sldId="348"/>
            <ac:spMk id="10" creationId="{7C0F5D8F-3060-4880-9000-934B3D10C885}"/>
          </ac:spMkLst>
        </pc:spChg>
        <pc:spChg chg="mod">
          <ac:chgData name="Gaetano Musella" userId="bf1ef239dc58bf5f" providerId="LiveId" clId="{4195A8B7-9658-43B3-A1FD-7C6BFA1EBCC4}" dt="2021-01-23T19:34:27.475" v="5887" actId="1076"/>
          <ac:spMkLst>
            <pc:docMk/>
            <pc:sldMk cId="3361366278" sldId="348"/>
            <ac:spMk id="11" creationId="{3CDB6049-E218-42E6-8FB3-9E42C7F13247}"/>
          </ac:spMkLst>
        </pc:spChg>
        <pc:spChg chg="mod">
          <ac:chgData name="Gaetano Musella" userId="bf1ef239dc58bf5f" providerId="LiveId" clId="{4195A8B7-9658-43B3-A1FD-7C6BFA1EBCC4}" dt="2021-01-23T19:37:21.122" v="6021" actId="207"/>
          <ac:spMkLst>
            <pc:docMk/>
            <pc:sldMk cId="3361366278" sldId="348"/>
            <ac:spMk id="12" creationId="{DC7E84DC-FD3A-461A-B180-F57B047BD0C2}"/>
          </ac:spMkLst>
        </pc:spChg>
        <pc:spChg chg="add mod ord">
          <ac:chgData name="Gaetano Musella" userId="bf1ef239dc58bf5f" providerId="LiveId" clId="{4195A8B7-9658-43B3-A1FD-7C6BFA1EBCC4}" dt="2021-01-23T19:37:12.602" v="6019" actId="207"/>
          <ac:spMkLst>
            <pc:docMk/>
            <pc:sldMk cId="3361366278" sldId="348"/>
            <ac:spMk id="14" creationId="{1E8EC7B5-857B-44F5-95B0-4635408943ED}"/>
          </ac:spMkLst>
        </pc:spChg>
        <pc:spChg chg="mod">
          <ac:chgData name="Gaetano Musella" userId="bf1ef239dc58bf5f" providerId="LiveId" clId="{4195A8B7-9658-43B3-A1FD-7C6BFA1EBCC4}" dt="2021-01-23T19:30:26.861" v="5805" actId="20577"/>
          <ac:spMkLst>
            <pc:docMk/>
            <pc:sldMk cId="3361366278" sldId="348"/>
            <ac:spMk id="15" creationId="{8EB5F102-C42B-4F99-8605-E5029E4549B2}"/>
          </ac:spMkLst>
        </pc:spChg>
        <pc:picChg chg="mod">
          <ac:chgData name="Gaetano Musella" userId="bf1ef239dc58bf5f" providerId="LiveId" clId="{4195A8B7-9658-43B3-A1FD-7C6BFA1EBCC4}" dt="2021-01-23T19:36:24.883" v="6016" actId="1076"/>
          <ac:picMkLst>
            <pc:docMk/>
            <pc:sldMk cId="3361366278" sldId="348"/>
            <ac:picMk id="7" creationId="{7F7765A6-CA28-4EE3-8411-FD5723CD9D4D}"/>
          </ac:picMkLst>
        </pc:picChg>
      </pc:sldChg>
      <pc:sldChg chg="addSp delSp modSp add del mod">
        <pc:chgData name="Gaetano Musella" userId="bf1ef239dc58bf5f" providerId="LiveId" clId="{4195A8B7-9658-43B3-A1FD-7C6BFA1EBCC4}" dt="2021-01-23T20:05:19.953" v="6255" actId="47"/>
        <pc:sldMkLst>
          <pc:docMk/>
          <pc:sldMk cId="699657356" sldId="349"/>
        </pc:sldMkLst>
        <pc:spChg chg="del">
          <ac:chgData name="Gaetano Musella" userId="bf1ef239dc58bf5f" providerId="LiveId" clId="{4195A8B7-9658-43B3-A1FD-7C6BFA1EBCC4}" dt="2021-01-23T19:55:31.203" v="6043" actId="478"/>
          <ac:spMkLst>
            <pc:docMk/>
            <pc:sldMk cId="699657356" sldId="34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9:54:50.011" v="6042" actId="20577"/>
          <ac:spMkLst>
            <pc:docMk/>
            <pc:sldMk cId="699657356" sldId="349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3T19:59:21.291" v="6102" actId="1076"/>
          <ac:spMkLst>
            <pc:docMk/>
            <pc:sldMk cId="699657356" sldId="349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19:59:18.612" v="6101" actId="478"/>
          <ac:spMkLst>
            <pc:docMk/>
            <pc:sldMk cId="699657356" sldId="349"/>
            <ac:spMk id="11" creationId="{3CDB6049-E218-42E6-8FB3-9E42C7F13247}"/>
          </ac:spMkLst>
        </pc:spChg>
        <pc:spChg chg="del">
          <ac:chgData name="Gaetano Musella" userId="bf1ef239dc58bf5f" providerId="LiveId" clId="{4195A8B7-9658-43B3-A1FD-7C6BFA1EBCC4}" dt="2021-01-23T19:59:22.947" v="6103" actId="478"/>
          <ac:spMkLst>
            <pc:docMk/>
            <pc:sldMk cId="699657356" sldId="349"/>
            <ac:spMk id="12" creationId="{DC7E84DC-FD3A-461A-B180-F57B047BD0C2}"/>
          </ac:spMkLst>
        </pc:spChg>
        <pc:spChg chg="del">
          <ac:chgData name="Gaetano Musella" userId="bf1ef239dc58bf5f" providerId="LiveId" clId="{4195A8B7-9658-43B3-A1FD-7C6BFA1EBCC4}" dt="2021-01-23T19:59:15.675" v="6100" actId="478"/>
          <ac:spMkLst>
            <pc:docMk/>
            <pc:sldMk cId="699657356" sldId="349"/>
            <ac:spMk id="14" creationId="{1E8EC7B5-857B-44F5-95B0-4635408943ED}"/>
          </ac:spMkLst>
        </pc:spChg>
        <pc:spChg chg="del mod">
          <ac:chgData name="Gaetano Musella" userId="bf1ef239dc58bf5f" providerId="LiveId" clId="{4195A8B7-9658-43B3-A1FD-7C6BFA1EBCC4}" dt="2021-01-23T19:59:25.499" v="6104" actId="478"/>
          <ac:spMkLst>
            <pc:docMk/>
            <pc:sldMk cId="699657356" sldId="349"/>
            <ac:spMk id="15" creationId="{8EB5F102-C42B-4F99-8605-E5029E4549B2}"/>
          </ac:spMkLst>
        </pc:spChg>
        <pc:spChg chg="add mod">
          <ac:chgData name="Gaetano Musella" userId="bf1ef239dc58bf5f" providerId="LiveId" clId="{4195A8B7-9658-43B3-A1FD-7C6BFA1EBCC4}" dt="2021-01-23T19:57:11.694" v="6083" actId="1038"/>
          <ac:spMkLst>
            <pc:docMk/>
            <pc:sldMk cId="699657356" sldId="349"/>
            <ac:spMk id="17" creationId="{0FB38DE3-EE7C-480F-B7F9-A048BA4BB177}"/>
          </ac:spMkLst>
        </pc:spChg>
        <pc:spChg chg="add mod">
          <ac:chgData name="Gaetano Musella" userId="bf1ef239dc58bf5f" providerId="LiveId" clId="{4195A8B7-9658-43B3-A1FD-7C6BFA1EBCC4}" dt="2021-01-23T19:57:27.812" v="6086" actId="14100"/>
          <ac:spMkLst>
            <pc:docMk/>
            <pc:sldMk cId="699657356" sldId="349"/>
            <ac:spMk id="18" creationId="{14B63660-6F9E-4CDF-98FF-076757646F22}"/>
          </ac:spMkLst>
        </pc:spChg>
        <pc:picChg chg="add del mod modCrop">
          <ac:chgData name="Gaetano Musella" userId="bf1ef239dc58bf5f" providerId="LiveId" clId="{4195A8B7-9658-43B3-A1FD-7C6BFA1EBCC4}" dt="2021-01-23T19:55:52.173" v="6048" actId="21"/>
          <ac:picMkLst>
            <pc:docMk/>
            <pc:sldMk cId="699657356" sldId="349"/>
            <ac:picMk id="6" creationId="{7D869990-D76E-4279-A3F0-57ACBD2247DC}"/>
          </ac:picMkLst>
        </pc:picChg>
        <pc:picChg chg="mod">
          <ac:chgData name="Gaetano Musella" userId="bf1ef239dc58bf5f" providerId="LiveId" clId="{4195A8B7-9658-43B3-A1FD-7C6BFA1EBCC4}" dt="2021-01-23T19:56:30.303" v="6062" actId="1076"/>
          <ac:picMkLst>
            <pc:docMk/>
            <pc:sldMk cId="699657356" sldId="349"/>
            <ac:picMk id="7" creationId="{7F7765A6-CA28-4EE3-8411-FD5723CD9D4D}"/>
          </ac:picMkLst>
        </pc:picChg>
        <pc:picChg chg="add mod modCrop">
          <ac:chgData name="Gaetano Musella" userId="bf1ef239dc58bf5f" providerId="LiveId" clId="{4195A8B7-9658-43B3-A1FD-7C6BFA1EBCC4}" dt="2021-01-23T19:56:35.528" v="6063" actId="14100"/>
          <ac:picMkLst>
            <pc:docMk/>
            <pc:sldMk cId="699657356" sldId="349"/>
            <ac:picMk id="9" creationId="{E544154A-C81C-41FF-872B-AAA0A6E936A6}"/>
          </ac:picMkLst>
        </pc:picChg>
        <pc:picChg chg="add del mod">
          <ac:chgData name="Gaetano Musella" userId="bf1ef239dc58bf5f" providerId="LiveId" clId="{4195A8B7-9658-43B3-A1FD-7C6BFA1EBCC4}" dt="2021-01-23T19:56:00.904" v="6050" actId="21"/>
          <ac:picMkLst>
            <pc:docMk/>
            <pc:sldMk cId="699657356" sldId="349"/>
            <ac:picMk id="16" creationId="{4EB59A6A-9B35-4ACD-8F98-D934B9AB5CA1}"/>
          </ac:picMkLst>
        </pc:picChg>
        <pc:picChg chg="add del mod modCrop">
          <ac:chgData name="Gaetano Musella" userId="bf1ef239dc58bf5f" providerId="LiveId" clId="{4195A8B7-9658-43B3-A1FD-7C6BFA1EBCC4}" dt="2021-01-23T19:58:35.130" v="6096" actId="21"/>
          <ac:picMkLst>
            <pc:docMk/>
            <pc:sldMk cId="699657356" sldId="349"/>
            <ac:picMk id="20" creationId="{51088D03-139D-4D87-9882-ADAB5E8856B2}"/>
          </ac:picMkLst>
        </pc:picChg>
        <pc:picChg chg="add mod">
          <ac:chgData name="Gaetano Musella" userId="bf1ef239dc58bf5f" providerId="LiveId" clId="{4195A8B7-9658-43B3-A1FD-7C6BFA1EBCC4}" dt="2021-01-23T19:59:13.176" v="6099" actId="1076"/>
          <ac:picMkLst>
            <pc:docMk/>
            <pc:sldMk cId="699657356" sldId="349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05:13.321" v="6254" actId="20577"/>
        <pc:sldMkLst>
          <pc:docMk/>
          <pc:sldMk cId="3038624562" sldId="350"/>
        </pc:sldMkLst>
        <pc:spChg chg="del">
          <ac:chgData name="Gaetano Musella" userId="bf1ef239dc58bf5f" providerId="LiveId" clId="{4195A8B7-9658-43B3-A1FD-7C6BFA1EBCC4}" dt="2021-01-23T20:04:00.158" v="6209" actId="478"/>
          <ac:spMkLst>
            <pc:docMk/>
            <pc:sldMk cId="3038624562" sldId="350"/>
            <ac:spMk id="10" creationId="{7C0F5D8F-3060-4880-9000-934B3D10C885}"/>
          </ac:spMkLst>
        </pc:spChg>
        <pc:spChg chg="add mod ord">
          <ac:chgData name="Gaetano Musella" userId="bf1ef239dc58bf5f" providerId="LiveId" clId="{4195A8B7-9658-43B3-A1FD-7C6BFA1EBCC4}" dt="2021-01-23T20:05:13.321" v="6254" actId="20577"/>
          <ac:spMkLst>
            <pc:docMk/>
            <pc:sldMk cId="3038624562" sldId="350"/>
            <ac:spMk id="12" creationId="{9E9AAE2D-C9C3-4C41-BACC-F373A6C275AD}"/>
          </ac:spMkLst>
        </pc:spChg>
        <pc:spChg chg="add del">
          <ac:chgData name="Gaetano Musella" userId="bf1ef239dc58bf5f" providerId="LiveId" clId="{4195A8B7-9658-43B3-A1FD-7C6BFA1EBCC4}" dt="2021-01-23T20:01:40.369" v="6135" actId="21"/>
          <ac:spMkLst>
            <pc:docMk/>
            <pc:sldMk cId="3038624562" sldId="350"/>
            <ac:spMk id="17" creationId="{0FB38DE3-EE7C-480F-B7F9-A048BA4BB177}"/>
          </ac:spMkLst>
        </pc:spChg>
        <pc:spChg chg="add del mod ord">
          <ac:chgData name="Gaetano Musella" userId="bf1ef239dc58bf5f" providerId="LiveId" clId="{4195A8B7-9658-43B3-A1FD-7C6BFA1EBCC4}" dt="2021-01-23T20:01:40.369" v="6135" actId="21"/>
          <ac:spMkLst>
            <pc:docMk/>
            <pc:sldMk cId="3038624562" sldId="350"/>
            <ac:spMk id="18" creationId="{14B63660-6F9E-4CDF-98FF-076757646F22}"/>
          </ac:spMkLst>
        </pc:spChg>
        <pc:picChg chg="add mod">
          <ac:chgData name="Gaetano Musella" userId="bf1ef239dc58bf5f" providerId="LiveId" clId="{4195A8B7-9658-43B3-A1FD-7C6BFA1EBCC4}" dt="2021-01-23T20:01:48.911" v="6139" actId="1076"/>
          <ac:picMkLst>
            <pc:docMk/>
            <pc:sldMk cId="3038624562" sldId="350"/>
            <ac:picMk id="2" creationId="{63AC32CF-956A-4E4B-BCC1-B510B1FFABAD}"/>
          </ac:picMkLst>
        </pc:picChg>
        <pc:picChg chg="add del mod modCrop">
          <ac:chgData name="Gaetano Musella" userId="bf1ef239dc58bf5f" providerId="LiveId" clId="{4195A8B7-9658-43B3-A1FD-7C6BFA1EBCC4}" dt="2021-01-23T20:01:40.369" v="6135" actId="21"/>
          <ac:picMkLst>
            <pc:docMk/>
            <pc:sldMk cId="3038624562" sldId="350"/>
            <ac:picMk id="9" creationId="{E544154A-C81C-41FF-872B-AAA0A6E936A6}"/>
          </ac:picMkLst>
        </pc:picChg>
        <pc:picChg chg="add del mod modCrop">
          <ac:chgData name="Gaetano Musella" userId="bf1ef239dc58bf5f" providerId="LiveId" clId="{4195A8B7-9658-43B3-A1FD-7C6BFA1EBCC4}" dt="2021-01-23T20:01:40.369" v="6135" actId="21"/>
          <ac:picMkLst>
            <pc:docMk/>
            <pc:sldMk cId="3038624562" sldId="350"/>
            <ac:picMk id="14" creationId="{1976DAB8-2D15-4919-9D45-B6A79C4F2285}"/>
          </ac:picMkLst>
        </pc:picChg>
        <pc:picChg chg="mod ord">
          <ac:chgData name="Gaetano Musella" userId="bf1ef239dc58bf5f" providerId="LiveId" clId="{4195A8B7-9658-43B3-A1FD-7C6BFA1EBCC4}" dt="2021-01-23T20:01:57.395" v="6142" actId="1076"/>
          <ac:picMkLst>
            <pc:docMk/>
            <pc:sldMk cId="3038624562" sldId="350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06:56.521" v="6275" actId="14100"/>
        <pc:sldMkLst>
          <pc:docMk/>
          <pc:sldMk cId="861748349" sldId="351"/>
        </pc:sldMkLst>
        <pc:spChg chg="add del">
          <ac:chgData name="Gaetano Musella" userId="bf1ef239dc58bf5f" providerId="LiveId" clId="{4195A8B7-9658-43B3-A1FD-7C6BFA1EBCC4}" dt="2021-01-23T20:05:35.402" v="6259" actId="22"/>
          <ac:spMkLst>
            <pc:docMk/>
            <pc:sldMk cId="861748349" sldId="351"/>
            <ac:spMk id="11" creationId="{23FA20BD-B1BB-44F3-B0D9-B303903F948D}"/>
          </ac:spMkLst>
        </pc:spChg>
        <pc:picChg chg="add del mod modCrop">
          <ac:chgData name="Gaetano Musella" userId="bf1ef239dc58bf5f" providerId="LiveId" clId="{4195A8B7-9658-43B3-A1FD-7C6BFA1EBCC4}" dt="2021-01-23T20:05:59.564" v="6265" actId="21"/>
          <ac:picMkLst>
            <pc:docMk/>
            <pc:sldMk cId="861748349" sldId="351"/>
            <ac:picMk id="9" creationId="{0B898BFA-7B6F-4F8C-B6E3-7A2E34A7CC7E}"/>
          </ac:picMkLst>
        </pc:picChg>
        <pc:picChg chg="add del mod">
          <ac:chgData name="Gaetano Musella" userId="bf1ef239dc58bf5f" providerId="LiveId" clId="{4195A8B7-9658-43B3-A1FD-7C6BFA1EBCC4}" dt="2021-01-23T20:06:36.734" v="6269" actId="478"/>
          <ac:picMkLst>
            <pc:docMk/>
            <pc:sldMk cId="861748349" sldId="351"/>
            <ac:picMk id="10" creationId="{397E657B-C64C-40BF-B3A0-7C022E9801A8}"/>
          </ac:picMkLst>
        </pc:picChg>
        <pc:picChg chg="add mod modCrop">
          <ac:chgData name="Gaetano Musella" userId="bf1ef239dc58bf5f" providerId="LiveId" clId="{4195A8B7-9658-43B3-A1FD-7C6BFA1EBCC4}" dt="2021-01-23T20:06:56.521" v="6275" actId="14100"/>
          <ac:picMkLst>
            <pc:docMk/>
            <pc:sldMk cId="861748349" sldId="351"/>
            <ac:picMk id="15" creationId="{D6A48244-978A-44B1-BE31-555CD4D8B950}"/>
          </ac:picMkLst>
        </pc:picChg>
        <pc:picChg chg="del">
          <ac:chgData name="Gaetano Musella" userId="bf1ef239dc58bf5f" providerId="LiveId" clId="{4195A8B7-9658-43B3-A1FD-7C6BFA1EBCC4}" dt="2021-01-23T20:05:28.774" v="6257" actId="478"/>
          <ac:picMkLst>
            <pc:docMk/>
            <pc:sldMk cId="861748349" sldId="351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10:00.784" v="6283" actId="478"/>
        <pc:sldMkLst>
          <pc:docMk/>
          <pc:sldMk cId="3604861723" sldId="352"/>
        </pc:sldMkLst>
        <pc:spChg chg="del">
          <ac:chgData name="Gaetano Musella" userId="bf1ef239dc58bf5f" providerId="LiveId" clId="{4195A8B7-9658-43B3-A1FD-7C6BFA1EBCC4}" dt="2021-01-23T20:09:50.627" v="6280" actId="478"/>
          <ac:spMkLst>
            <pc:docMk/>
            <pc:sldMk cId="3604861723" sldId="352"/>
            <ac:spMk id="12" creationId="{9E9AAE2D-C9C3-4C41-BACC-F373A6C275AD}"/>
          </ac:spMkLst>
        </pc:spChg>
        <pc:picChg chg="del">
          <ac:chgData name="Gaetano Musella" userId="bf1ef239dc58bf5f" providerId="LiveId" clId="{4195A8B7-9658-43B3-A1FD-7C6BFA1EBCC4}" dt="2021-01-23T20:09:42.457" v="6278" actId="478"/>
          <ac:picMkLst>
            <pc:docMk/>
            <pc:sldMk cId="3604861723" sldId="352"/>
            <ac:picMk id="2" creationId="{63AC32CF-956A-4E4B-BCC1-B510B1FFABAD}"/>
          </ac:picMkLst>
        </pc:picChg>
        <pc:picChg chg="del">
          <ac:chgData name="Gaetano Musella" userId="bf1ef239dc58bf5f" providerId="LiveId" clId="{4195A8B7-9658-43B3-A1FD-7C6BFA1EBCC4}" dt="2021-01-23T20:10:00.784" v="6283" actId="478"/>
          <ac:picMkLst>
            <pc:docMk/>
            <pc:sldMk cId="3604861723" sldId="352"/>
            <ac:picMk id="7" creationId="{7F7765A6-CA28-4EE3-8411-FD5723CD9D4D}"/>
          </ac:picMkLst>
        </pc:picChg>
        <pc:picChg chg="add mod">
          <ac:chgData name="Gaetano Musella" userId="bf1ef239dc58bf5f" providerId="LiveId" clId="{4195A8B7-9658-43B3-A1FD-7C6BFA1EBCC4}" dt="2021-01-23T20:09:59.040" v="6282" actId="14100"/>
          <ac:picMkLst>
            <pc:docMk/>
            <pc:sldMk cId="3604861723" sldId="352"/>
            <ac:picMk id="10" creationId="{B37DDBAC-EE25-4491-AFC2-7D1198599DB3}"/>
          </ac:picMkLst>
        </pc:picChg>
        <pc:picChg chg="del">
          <ac:chgData name="Gaetano Musella" userId="bf1ef239dc58bf5f" providerId="LiveId" clId="{4195A8B7-9658-43B3-A1FD-7C6BFA1EBCC4}" dt="2021-01-23T20:09:40.400" v="6277" actId="478"/>
          <ac:picMkLst>
            <pc:docMk/>
            <pc:sldMk cId="3604861723" sldId="352"/>
            <ac:picMk id="15" creationId="{D6A48244-978A-44B1-BE31-555CD4D8B950}"/>
          </ac:picMkLst>
        </pc:picChg>
      </pc:sldChg>
      <pc:sldChg chg="addSp delSp modSp add mod">
        <pc:chgData name="Gaetano Musella" userId="bf1ef239dc58bf5f" providerId="LiveId" clId="{4195A8B7-9658-43B3-A1FD-7C6BFA1EBCC4}" dt="2021-01-23T20:12:56.895" v="6288" actId="1076"/>
        <pc:sldMkLst>
          <pc:docMk/>
          <pc:sldMk cId="1320542489" sldId="353"/>
        </pc:sldMkLst>
        <pc:picChg chg="add mod">
          <ac:chgData name="Gaetano Musella" userId="bf1ef239dc58bf5f" providerId="LiveId" clId="{4195A8B7-9658-43B3-A1FD-7C6BFA1EBCC4}" dt="2021-01-23T20:12:56.895" v="6288" actId="1076"/>
          <ac:picMkLst>
            <pc:docMk/>
            <pc:sldMk cId="1320542489" sldId="353"/>
            <ac:picMk id="7" creationId="{F631431F-E731-4C93-945C-BF94DDA3B177}"/>
          </ac:picMkLst>
        </pc:picChg>
        <pc:picChg chg="del">
          <ac:chgData name="Gaetano Musella" userId="bf1ef239dc58bf5f" providerId="LiveId" clId="{4195A8B7-9658-43B3-A1FD-7C6BFA1EBCC4}" dt="2021-01-23T20:12:32.741" v="6285" actId="478"/>
          <ac:picMkLst>
            <pc:docMk/>
            <pc:sldMk cId="1320542489" sldId="353"/>
            <ac:picMk id="10" creationId="{B37DDBAC-EE25-4491-AFC2-7D1198599DB3}"/>
          </ac:picMkLst>
        </pc:picChg>
      </pc:sldChg>
      <pc:sldChg chg="addSp delSp modSp add mod">
        <pc:chgData name="Gaetano Musella" userId="bf1ef239dc58bf5f" providerId="LiveId" clId="{4195A8B7-9658-43B3-A1FD-7C6BFA1EBCC4}" dt="2021-01-23T20:13:51.598" v="6294" actId="1076"/>
        <pc:sldMkLst>
          <pc:docMk/>
          <pc:sldMk cId="3360589799" sldId="354"/>
        </pc:sldMkLst>
        <pc:picChg chg="del">
          <ac:chgData name="Gaetano Musella" userId="bf1ef239dc58bf5f" providerId="LiveId" clId="{4195A8B7-9658-43B3-A1FD-7C6BFA1EBCC4}" dt="2021-01-23T20:13:29.971" v="6290" actId="478"/>
          <ac:picMkLst>
            <pc:docMk/>
            <pc:sldMk cId="3360589799" sldId="354"/>
            <ac:picMk id="7" creationId="{F631431F-E731-4C93-945C-BF94DDA3B177}"/>
          </ac:picMkLst>
        </pc:picChg>
        <pc:picChg chg="add mod">
          <ac:chgData name="Gaetano Musella" userId="bf1ef239dc58bf5f" providerId="LiveId" clId="{4195A8B7-9658-43B3-A1FD-7C6BFA1EBCC4}" dt="2021-01-23T20:13:51.598" v="6294" actId="1076"/>
          <ac:picMkLst>
            <pc:docMk/>
            <pc:sldMk cId="3360589799" sldId="354"/>
            <ac:picMk id="9" creationId="{DCC008D5-5BC7-4AF4-B895-F4A6F5E34178}"/>
          </ac:picMkLst>
        </pc:picChg>
      </pc:sldChg>
      <pc:sldChg chg="delSp modSp add mod">
        <pc:chgData name="Gaetano Musella" userId="bf1ef239dc58bf5f" providerId="LiveId" clId="{4195A8B7-9658-43B3-A1FD-7C6BFA1EBCC4}" dt="2021-01-23T20:23:23.647" v="6525" actId="1076"/>
        <pc:sldMkLst>
          <pc:docMk/>
          <pc:sldMk cId="3077545189" sldId="355"/>
        </pc:sldMkLst>
        <pc:spChg chg="mod">
          <ac:chgData name="Gaetano Musella" userId="bf1ef239dc58bf5f" providerId="LiveId" clId="{4195A8B7-9658-43B3-A1FD-7C6BFA1EBCC4}" dt="2021-01-23T20:23:11.378" v="6524" actId="207"/>
          <ac:spMkLst>
            <pc:docMk/>
            <pc:sldMk cId="3077545189" sldId="355"/>
            <ac:spMk id="4" creationId="{112BB6C2-A8EB-491A-A4AD-2BD0AEA6C9D5}"/>
          </ac:spMkLst>
        </pc:spChg>
        <pc:spChg chg="del">
          <ac:chgData name="Gaetano Musella" userId="bf1ef239dc58bf5f" providerId="LiveId" clId="{4195A8B7-9658-43B3-A1FD-7C6BFA1EBCC4}" dt="2021-01-23T20:20:33.614" v="6458" actId="478"/>
          <ac:spMkLst>
            <pc:docMk/>
            <pc:sldMk cId="3077545189" sldId="355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20:20:50.964" v="6465" actId="478"/>
          <ac:spMkLst>
            <pc:docMk/>
            <pc:sldMk cId="3077545189" sldId="355"/>
            <ac:spMk id="11" creationId="{3CDB6049-E218-42E6-8FB3-9E42C7F13247}"/>
          </ac:spMkLst>
        </pc:spChg>
        <pc:spChg chg="del">
          <ac:chgData name="Gaetano Musella" userId="bf1ef239dc58bf5f" providerId="LiveId" clId="{4195A8B7-9658-43B3-A1FD-7C6BFA1EBCC4}" dt="2021-01-23T20:20:52.875" v="6466" actId="478"/>
          <ac:spMkLst>
            <pc:docMk/>
            <pc:sldMk cId="3077545189" sldId="355"/>
            <ac:spMk id="12" creationId="{DC7E84DC-FD3A-461A-B180-F57B047BD0C2}"/>
          </ac:spMkLst>
        </pc:spChg>
        <pc:spChg chg="del mod">
          <ac:chgData name="Gaetano Musella" userId="bf1ef239dc58bf5f" providerId="LiveId" clId="{4195A8B7-9658-43B3-A1FD-7C6BFA1EBCC4}" dt="2021-01-23T20:20:49.918" v="6464" actId="478"/>
          <ac:spMkLst>
            <pc:docMk/>
            <pc:sldMk cId="3077545189" sldId="355"/>
            <ac:spMk id="14" creationId="{1E8EC7B5-857B-44F5-95B0-4635408943ED}"/>
          </ac:spMkLst>
        </pc:spChg>
        <pc:spChg chg="del mod">
          <ac:chgData name="Gaetano Musella" userId="bf1ef239dc58bf5f" providerId="LiveId" clId="{4195A8B7-9658-43B3-A1FD-7C6BFA1EBCC4}" dt="2021-01-23T20:20:39.622" v="6460" actId="478"/>
          <ac:spMkLst>
            <pc:docMk/>
            <pc:sldMk cId="3077545189" sldId="355"/>
            <ac:spMk id="15" creationId="{8EB5F102-C42B-4F99-8605-E5029E4549B2}"/>
          </ac:spMkLst>
        </pc:spChg>
        <pc:picChg chg="mod">
          <ac:chgData name="Gaetano Musella" userId="bf1ef239dc58bf5f" providerId="LiveId" clId="{4195A8B7-9658-43B3-A1FD-7C6BFA1EBCC4}" dt="2021-01-23T20:23:23.647" v="6525" actId="1076"/>
          <ac:picMkLst>
            <pc:docMk/>
            <pc:sldMk cId="3077545189" sldId="355"/>
            <ac:picMk id="7" creationId="{7F7765A6-CA28-4EE3-8411-FD5723CD9D4D}"/>
          </ac:picMkLst>
        </pc:picChg>
      </pc:sldChg>
      <pc:sldChg chg="addSp delSp modSp add mod ord">
        <pc:chgData name="Gaetano Musella" userId="bf1ef239dc58bf5f" providerId="LiveId" clId="{4195A8B7-9658-43B3-A1FD-7C6BFA1EBCC4}" dt="2021-01-23T20:42:53.781" v="6935" actId="6549"/>
        <pc:sldMkLst>
          <pc:docMk/>
          <pc:sldMk cId="1100668188" sldId="356"/>
        </pc:sldMkLst>
        <pc:spChg chg="mod">
          <ac:chgData name="Gaetano Musella" userId="bf1ef239dc58bf5f" providerId="LiveId" clId="{4195A8B7-9658-43B3-A1FD-7C6BFA1EBCC4}" dt="2021-01-23T20:42:53.781" v="6935" actId="6549"/>
          <ac:spMkLst>
            <pc:docMk/>
            <pc:sldMk cId="1100668188" sldId="356"/>
            <ac:spMk id="12" creationId="{9E9AAE2D-C9C3-4C41-BACC-F373A6C275AD}"/>
          </ac:spMkLst>
        </pc:spChg>
        <pc:picChg chg="del">
          <ac:chgData name="Gaetano Musella" userId="bf1ef239dc58bf5f" providerId="LiveId" clId="{4195A8B7-9658-43B3-A1FD-7C6BFA1EBCC4}" dt="2021-01-23T20:35:46.357" v="6529" actId="478"/>
          <ac:picMkLst>
            <pc:docMk/>
            <pc:sldMk cId="1100668188" sldId="356"/>
            <ac:picMk id="2" creationId="{63AC32CF-956A-4E4B-BCC1-B510B1FFABAD}"/>
          </ac:picMkLst>
        </pc:picChg>
        <pc:picChg chg="add del mod modCrop">
          <ac:chgData name="Gaetano Musella" userId="bf1ef239dc58bf5f" providerId="LiveId" clId="{4195A8B7-9658-43B3-A1FD-7C6BFA1EBCC4}" dt="2021-01-23T20:36:03.026" v="6533" actId="21"/>
          <ac:picMkLst>
            <pc:docMk/>
            <pc:sldMk cId="1100668188" sldId="356"/>
            <ac:picMk id="6" creationId="{CE848030-F6BC-41C9-928A-3F3B1F0F2F70}"/>
          </ac:picMkLst>
        </pc:picChg>
        <pc:picChg chg="add mod modCrop">
          <ac:chgData name="Gaetano Musella" userId="bf1ef239dc58bf5f" providerId="LiveId" clId="{4195A8B7-9658-43B3-A1FD-7C6BFA1EBCC4}" dt="2021-01-23T20:40:43.469" v="6820" actId="1076"/>
          <ac:picMkLst>
            <pc:docMk/>
            <pc:sldMk cId="1100668188" sldId="356"/>
            <ac:picMk id="9" creationId="{2CD24268-B63C-4F6E-8B01-FD8DE9E38981}"/>
          </ac:picMkLst>
        </pc:picChg>
        <pc:picChg chg="add del mod modCrop">
          <ac:chgData name="Gaetano Musella" userId="bf1ef239dc58bf5f" providerId="LiveId" clId="{4195A8B7-9658-43B3-A1FD-7C6BFA1EBCC4}" dt="2021-01-23T20:40:47.997" v="6821" actId="21"/>
          <ac:picMkLst>
            <pc:docMk/>
            <pc:sldMk cId="1100668188" sldId="356"/>
            <ac:picMk id="11" creationId="{7F81EB19-9A41-4EDE-8C75-1F7FC852DD0B}"/>
          </ac:picMkLst>
        </pc:picChg>
        <pc:picChg chg="add mod modCrop">
          <ac:chgData name="Gaetano Musella" userId="bf1ef239dc58bf5f" providerId="LiveId" clId="{4195A8B7-9658-43B3-A1FD-7C6BFA1EBCC4}" dt="2021-01-23T20:41:04.409" v="6825" actId="1076"/>
          <ac:picMkLst>
            <pc:docMk/>
            <pc:sldMk cId="1100668188" sldId="356"/>
            <ac:picMk id="14" creationId="{8AF626F8-6BC5-4415-981B-D704ACBF58F1}"/>
          </ac:picMkLst>
        </pc:picChg>
        <pc:picChg chg="del">
          <ac:chgData name="Gaetano Musella" userId="bf1ef239dc58bf5f" providerId="LiveId" clId="{4195A8B7-9658-43B3-A1FD-7C6BFA1EBCC4}" dt="2021-01-23T20:37:45.113" v="6638" actId="478"/>
          <ac:picMkLst>
            <pc:docMk/>
            <pc:sldMk cId="1100668188" sldId="356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46:13.510" v="6971" actId="1582"/>
        <pc:sldMkLst>
          <pc:docMk/>
          <pc:sldMk cId="2936607661" sldId="357"/>
        </pc:sldMkLst>
        <pc:spChg chg="add mod">
          <ac:chgData name="Gaetano Musella" userId="bf1ef239dc58bf5f" providerId="LiveId" clId="{4195A8B7-9658-43B3-A1FD-7C6BFA1EBCC4}" dt="2021-01-23T20:46:13.510" v="6971" actId="1582"/>
          <ac:spMkLst>
            <pc:docMk/>
            <pc:sldMk cId="2936607661" sldId="357"/>
            <ac:spMk id="15" creationId="{12AB2DDA-2DD6-4378-8363-B56A2C5EECF8}"/>
          </ac:spMkLst>
        </pc:spChg>
        <pc:picChg chg="add del mod modCrop">
          <ac:chgData name="Gaetano Musella" userId="bf1ef239dc58bf5f" providerId="LiveId" clId="{4195A8B7-9658-43B3-A1FD-7C6BFA1EBCC4}" dt="2021-01-23T20:44:08.989" v="6943" actId="21"/>
          <ac:picMkLst>
            <pc:docMk/>
            <pc:sldMk cId="2936607661" sldId="357"/>
            <ac:picMk id="4" creationId="{07699380-9C47-497D-B7D4-9EABB48190C2}"/>
          </ac:picMkLst>
        </pc:picChg>
        <pc:picChg chg="add del mod">
          <ac:chgData name="Gaetano Musella" userId="bf1ef239dc58bf5f" providerId="LiveId" clId="{4195A8B7-9658-43B3-A1FD-7C6BFA1EBCC4}" dt="2021-01-23T20:44:18.400" v="6946" actId="21"/>
          <ac:picMkLst>
            <pc:docMk/>
            <pc:sldMk cId="2936607661" sldId="357"/>
            <ac:picMk id="6" creationId="{66064D06-C21E-479E-949E-6C20776006EC}"/>
          </ac:picMkLst>
        </pc:picChg>
        <pc:picChg chg="mod modCrop">
          <ac:chgData name="Gaetano Musella" userId="bf1ef239dc58bf5f" providerId="LiveId" clId="{4195A8B7-9658-43B3-A1FD-7C6BFA1EBCC4}" dt="2021-01-23T20:45:39.393" v="6967" actId="14100"/>
          <ac:picMkLst>
            <pc:docMk/>
            <pc:sldMk cId="2936607661" sldId="357"/>
            <ac:picMk id="9" creationId="{2CD24268-B63C-4F6E-8B01-FD8DE9E38981}"/>
          </ac:picMkLst>
        </pc:picChg>
        <pc:picChg chg="add mod modCrop">
          <ac:chgData name="Gaetano Musella" userId="bf1ef239dc58bf5f" providerId="LiveId" clId="{4195A8B7-9658-43B3-A1FD-7C6BFA1EBCC4}" dt="2021-01-23T20:45:35.188" v="6966" actId="14100"/>
          <ac:picMkLst>
            <pc:docMk/>
            <pc:sldMk cId="2936607661" sldId="357"/>
            <ac:picMk id="11" creationId="{020DCF1F-AD47-4042-9FB5-224F3C9977A8}"/>
          </ac:picMkLst>
        </pc:picChg>
        <pc:picChg chg="del">
          <ac:chgData name="Gaetano Musella" userId="bf1ef239dc58bf5f" providerId="LiveId" clId="{4195A8B7-9658-43B3-A1FD-7C6BFA1EBCC4}" dt="2021-01-23T20:43:00.682" v="6937" actId="478"/>
          <ac:picMkLst>
            <pc:docMk/>
            <pc:sldMk cId="2936607661" sldId="357"/>
            <ac:picMk id="14" creationId="{8AF626F8-6BC5-4415-981B-D704ACBF58F1}"/>
          </ac:picMkLst>
        </pc:picChg>
      </pc:sldChg>
      <pc:sldChg chg="addSp delSp modSp add mod ord">
        <pc:chgData name="Gaetano Musella" userId="bf1ef239dc58bf5f" providerId="LiveId" clId="{4195A8B7-9658-43B3-A1FD-7C6BFA1EBCC4}" dt="2021-01-23T22:23:00.196" v="7270" actId="6549"/>
        <pc:sldMkLst>
          <pc:docMk/>
          <pc:sldMk cId="3986730134" sldId="358"/>
        </pc:sldMkLst>
        <pc:spChg chg="del">
          <ac:chgData name="Gaetano Musella" userId="bf1ef239dc58bf5f" providerId="LiveId" clId="{4195A8B7-9658-43B3-A1FD-7C6BFA1EBCC4}" dt="2021-01-23T20:55:17.494" v="6992" actId="478"/>
          <ac:spMkLst>
            <pc:docMk/>
            <pc:sldMk cId="3986730134" sldId="35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20:54:52.494" v="6989" actId="20577"/>
          <ac:spMkLst>
            <pc:docMk/>
            <pc:sldMk cId="3986730134" sldId="358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3T20:55:13.568" v="6991" actId="478"/>
          <ac:spMkLst>
            <pc:docMk/>
            <pc:sldMk cId="3986730134" sldId="358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20:55:27.697" v="6993" actId="478"/>
          <ac:spMkLst>
            <pc:docMk/>
            <pc:sldMk cId="3986730134" sldId="358"/>
            <ac:spMk id="11" creationId="{9F05C72D-AF82-435E-866B-8A97F5FBCCE2}"/>
          </ac:spMkLst>
        </pc:spChg>
        <pc:spChg chg="mod">
          <ac:chgData name="Gaetano Musella" userId="bf1ef239dc58bf5f" providerId="LiveId" clId="{4195A8B7-9658-43B3-A1FD-7C6BFA1EBCC4}" dt="2021-01-23T22:22:25.646" v="7261" actId="255"/>
          <ac:spMkLst>
            <pc:docMk/>
            <pc:sldMk cId="3986730134" sldId="358"/>
            <ac:spMk id="12" creationId="{CED04E3E-3FE0-4050-AB39-3A5CFCB7A0EA}"/>
          </ac:spMkLst>
        </pc:spChg>
        <pc:spChg chg="add del">
          <ac:chgData name="Gaetano Musella" userId="bf1ef239dc58bf5f" providerId="LiveId" clId="{4195A8B7-9658-43B3-A1FD-7C6BFA1EBCC4}" dt="2021-01-23T20:56:58.617" v="7003" actId="22"/>
          <ac:spMkLst>
            <pc:docMk/>
            <pc:sldMk cId="3986730134" sldId="358"/>
            <ac:spMk id="14" creationId="{04796FB1-AC02-4DA6-8F9B-7FF138A11326}"/>
          </ac:spMkLst>
        </pc:spChg>
        <pc:spChg chg="add mod">
          <ac:chgData name="Gaetano Musella" userId="bf1ef239dc58bf5f" providerId="LiveId" clId="{4195A8B7-9658-43B3-A1FD-7C6BFA1EBCC4}" dt="2021-01-23T22:23:00.196" v="7270" actId="6549"/>
          <ac:spMkLst>
            <pc:docMk/>
            <pc:sldMk cId="3986730134" sldId="358"/>
            <ac:spMk id="18" creationId="{30E7A8BC-A275-41F0-96D5-8D34A18A5DA6}"/>
          </ac:spMkLst>
        </pc:spChg>
        <pc:graphicFrameChg chg="add del mod">
          <ac:chgData name="Gaetano Musella" userId="bf1ef239dc58bf5f" providerId="LiveId" clId="{4195A8B7-9658-43B3-A1FD-7C6BFA1EBCC4}" dt="2021-01-23T21:01:00.043" v="7107"/>
          <ac:graphicFrameMkLst>
            <pc:docMk/>
            <pc:sldMk cId="3986730134" sldId="358"/>
            <ac:graphicFrameMk id="6" creationId="{E17CDFC2-AE67-4E7A-9CBE-6FE8AAB65DF1}"/>
          </ac:graphicFrameMkLst>
        </pc:graphicFrameChg>
        <pc:graphicFrameChg chg="del mod modGraphic">
          <ac:chgData name="Gaetano Musella" userId="bf1ef239dc58bf5f" providerId="LiveId" clId="{4195A8B7-9658-43B3-A1FD-7C6BFA1EBCC4}" dt="2021-01-23T21:01:57.488" v="7120" actId="478"/>
          <ac:graphicFrameMkLst>
            <pc:docMk/>
            <pc:sldMk cId="3986730134" sldId="358"/>
            <ac:graphicFrameMk id="9" creationId="{6F15845D-CCA9-4BF6-A03A-75E134E9E57E}"/>
          </ac:graphicFrameMkLst>
        </pc:graphicFrameChg>
        <pc:graphicFrameChg chg="add del mod modGraphic">
          <ac:chgData name="Gaetano Musella" userId="bf1ef239dc58bf5f" providerId="LiveId" clId="{4195A8B7-9658-43B3-A1FD-7C6BFA1EBCC4}" dt="2021-01-23T21:02:00.200" v="7121" actId="478"/>
          <ac:graphicFrameMkLst>
            <pc:docMk/>
            <pc:sldMk cId="3986730134" sldId="358"/>
            <ac:graphicFrameMk id="15" creationId="{B7B4C63B-D7B1-4AFE-BD79-9EADF862FB3C}"/>
          </ac:graphicFrameMkLst>
        </pc:graphicFrameChg>
        <pc:picChg chg="del">
          <ac:chgData name="Gaetano Musella" userId="bf1ef239dc58bf5f" providerId="LiveId" clId="{4195A8B7-9658-43B3-A1FD-7C6BFA1EBCC4}" dt="2021-01-23T20:59:57.560" v="7094" actId="478"/>
          <ac:picMkLst>
            <pc:docMk/>
            <pc:sldMk cId="3986730134" sldId="358"/>
            <ac:picMk id="7" creationId="{7F7765A6-CA28-4EE3-8411-FD5723CD9D4D}"/>
          </ac:picMkLst>
        </pc:picChg>
        <pc:picChg chg="add mod modCrop">
          <ac:chgData name="Gaetano Musella" userId="bf1ef239dc58bf5f" providerId="LiveId" clId="{4195A8B7-9658-43B3-A1FD-7C6BFA1EBCC4}" dt="2021-01-23T22:22:28.646" v="7262" actId="1076"/>
          <ac:picMkLst>
            <pc:docMk/>
            <pc:sldMk cId="3986730134" sldId="358"/>
            <ac:picMk id="17" creationId="{C7B1BF1E-4F98-4D80-A32B-E528D73B0A76}"/>
          </ac:picMkLst>
        </pc:picChg>
      </pc:sldChg>
      <pc:sldChg chg="addSp delSp modSp add mod">
        <pc:chgData name="Gaetano Musella" userId="bf1ef239dc58bf5f" providerId="LiveId" clId="{4195A8B7-9658-43B3-A1FD-7C6BFA1EBCC4}" dt="2021-01-24T20:19:52.685" v="15464" actId="20577"/>
        <pc:sldMkLst>
          <pc:docMk/>
          <pc:sldMk cId="2081252989" sldId="359"/>
        </pc:sldMkLst>
        <pc:spChg chg="mod">
          <ac:chgData name="Gaetano Musella" userId="bf1ef239dc58bf5f" providerId="LiveId" clId="{4195A8B7-9658-43B3-A1FD-7C6BFA1EBCC4}" dt="2021-01-24T10:31:33.635" v="7378" actId="20577"/>
          <ac:spMkLst>
            <pc:docMk/>
            <pc:sldMk cId="2081252989" sldId="359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4T20:19:52.685" v="15464" actId="20577"/>
          <ac:spMkLst>
            <pc:docMk/>
            <pc:sldMk cId="2081252989" sldId="359"/>
            <ac:spMk id="12" creationId="{CED04E3E-3FE0-4050-AB39-3A5CFCB7A0EA}"/>
          </ac:spMkLst>
        </pc:spChg>
        <pc:graphicFrameChg chg="del modGraphic">
          <ac:chgData name="Gaetano Musella" userId="bf1ef239dc58bf5f" providerId="LiveId" clId="{4195A8B7-9658-43B3-A1FD-7C6BFA1EBCC4}" dt="2021-01-23T22:29:08.845" v="7272" actId="478"/>
          <ac:graphicFrameMkLst>
            <pc:docMk/>
            <pc:sldMk cId="2081252989" sldId="359"/>
            <ac:graphicFrameMk id="9" creationId="{6F15845D-CCA9-4BF6-A03A-75E134E9E57E}"/>
          </ac:graphicFrameMkLst>
        </pc:graphicFrameChg>
        <pc:graphicFrameChg chg="del">
          <ac:chgData name="Gaetano Musella" userId="bf1ef239dc58bf5f" providerId="LiveId" clId="{4195A8B7-9658-43B3-A1FD-7C6BFA1EBCC4}" dt="2021-01-23T22:29:10.555" v="7273" actId="478"/>
          <ac:graphicFrameMkLst>
            <pc:docMk/>
            <pc:sldMk cId="2081252989" sldId="359"/>
            <ac:graphicFrameMk id="15" creationId="{B7B4C63B-D7B1-4AFE-BD79-9EADF862FB3C}"/>
          </ac:graphicFrameMkLst>
        </pc:graphicFrameChg>
        <pc:picChg chg="add mod modCrop">
          <ac:chgData name="Gaetano Musella" userId="bf1ef239dc58bf5f" providerId="LiveId" clId="{4195A8B7-9658-43B3-A1FD-7C6BFA1EBCC4}" dt="2021-01-23T22:32:27.779" v="7325" actId="1076"/>
          <ac:picMkLst>
            <pc:docMk/>
            <pc:sldMk cId="2081252989" sldId="359"/>
            <ac:picMk id="4" creationId="{F2B4A184-0D01-46CD-97CB-80AB26E54027}"/>
          </ac:picMkLst>
        </pc:picChg>
        <pc:picChg chg="add del mod modCrop">
          <ac:chgData name="Gaetano Musella" userId="bf1ef239dc58bf5f" providerId="LiveId" clId="{4195A8B7-9658-43B3-A1FD-7C6BFA1EBCC4}" dt="2021-01-23T22:34:52.930" v="7332" actId="21"/>
          <ac:picMkLst>
            <pc:docMk/>
            <pc:sldMk cId="2081252989" sldId="359"/>
            <ac:picMk id="7" creationId="{2B6C2EAA-A1F0-4E32-8D96-3D213DDB5FDD}"/>
          </ac:picMkLst>
        </pc:picChg>
        <pc:picChg chg="add mod">
          <ac:chgData name="Gaetano Musella" userId="bf1ef239dc58bf5f" providerId="LiveId" clId="{4195A8B7-9658-43B3-A1FD-7C6BFA1EBCC4}" dt="2021-01-23T22:34:58.378" v="7334" actId="1076"/>
          <ac:picMkLst>
            <pc:docMk/>
            <pc:sldMk cId="2081252989" sldId="359"/>
            <ac:picMk id="10" creationId="{D171E34A-E670-48C0-A4B2-A26483D7B645}"/>
          </ac:picMkLst>
        </pc:picChg>
      </pc:sldChg>
      <pc:sldChg chg="addSp delSp modSp add mod">
        <pc:chgData name="Gaetano Musella" userId="bf1ef239dc58bf5f" providerId="LiveId" clId="{4195A8B7-9658-43B3-A1FD-7C6BFA1EBCC4}" dt="2021-01-24T11:11:05.852" v="8290" actId="1076"/>
        <pc:sldMkLst>
          <pc:docMk/>
          <pc:sldMk cId="3760042996" sldId="360"/>
        </pc:sldMkLst>
        <pc:spChg chg="mod">
          <ac:chgData name="Gaetano Musella" userId="bf1ef239dc58bf5f" providerId="LiveId" clId="{4195A8B7-9658-43B3-A1FD-7C6BFA1EBCC4}" dt="2021-01-24T10:45:56.796" v="7822" actId="6549"/>
          <ac:spMkLst>
            <pc:docMk/>
            <pc:sldMk cId="3760042996" sldId="360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0:45:17.233" v="7815" actId="20577"/>
          <ac:spMkLst>
            <pc:docMk/>
            <pc:sldMk cId="3760042996" sldId="360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0:47:02.602" v="7870" actId="20577"/>
          <ac:spMkLst>
            <pc:docMk/>
            <pc:sldMk cId="3760042996" sldId="360"/>
            <ac:spMk id="12" creationId="{6FC15602-1DCA-4D19-9F03-9AD362660054}"/>
          </ac:spMkLst>
        </pc:spChg>
        <pc:spChg chg="add 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15" creationId="{7812B3BF-454D-43C0-ABBB-1BC6252BA027}"/>
          </ac:spMkLst>
        </pc:spChg>
        <pc:spChg chg="add 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16" creationId="{83B9468D-F3A0-458C-97DA-5B939E35E083}"/>
          </ac:spMkLst>
        </pc:spChg>
        <pc:spChg chg="add 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17" creationId="{430AB177-FA4B-4961-BDF9-ED335BC43E3E}"/>
          </ac:spMkLst>
        </pc:spChg>
        <pc:spChg chg="add mod">
          <ac:chgData name="Gaetano Musella" userId="bf1ef239dc58bf5f" providerId="LiveId" clId="{4195A8B7-9658-43B3-A1FD-7C6BFA1EBCC4}" dt="2021-01-24T11:08:16.960" v="8193" actId="14100"/>
          <ac:spMkLst>
            <pc:docMk/>
            <pc:sldMk cId="3760042996" sldId="360"/>
            <ac:spMk id="19" creationId="{8759E5FA-E23B-4F53-8AA9-32551C258410}"/>
          </ac:spMkLst>
        </pc:spChg>
        <pc:spChg chg="add mod">
          <ac:chgData name="Gaetano Musella" userId="bf1ef239dc58bf5f" providerId="LiveId" clId="{4195A8B7-9658-43B3-A1FD-7C6BFA1EBCC4}" dt="2021-01-24T11:11:05.852" v="8290" actId="1076"/>
          <ac:spMkLst>
            <pc:docMk/>
            <pc:sldMk cId="3760042996" sldId="360"/>
            <ac:spMk id="27" creationId="{4A10B797-8D82-44F4-A085-464BAD2F3688}"/>
          </ac:spMkLst>
        </pc:spChg>
        <pc:spChg chg="del mod">
          <ac:chgData name="Gaetano Musella" userId="bf1ef239dc58bf5f" providerId="LiveId" clId="{4195A8B7-9658-43B3-A1FD-7C6BFA1EBCC4}" dt="2021-01-24T10:53:06.416" v="8018" actId="478"/>
          <ac:spMkLst>
            <pc:docMk/>
            <pc:sldMk cId="3760042996" sldId="360"/>
            <ac:spMk id="36" creationId="{27C5D8A2-F44C-4092-8772-1E49E7BC2EFD}"/>
          </ac:spMkLst>
        </pc:spChg>
        <pc:spChg chg="mod">
          <ac:chgData name="Gaetano Musella" userId="bf1ef239dc58bf5f" providerId="LiveId" clId="{4195A8B7-9658-43B3-A1FD-7C6BFA1EBCC4}" dt="2021-01-24T10:51:18.053" v="7985" actId="1076"/>
          <ac:spMkLst>
            <pc:docMk/>
            <pc:sldMk cId="3760042996" sldId="360"/>
            <ac:spMk id="37" creationId="{5E9A5352-FB24-4C4A-9498-27B13ED5C4FB}"/>
          </ac:spMkLst>
        </pc:spChg>
        <pc:spChg chg="mod">
          <ac:chgData name="Gaetano Musella" userId="bf1ef239dc58bf5f" providerId="LiveId" clId="{4195A8B7-9658-43B3-A1FD-7C6BFA1EBCC4}" dt="2021-01-24T11:05:05.519" v="8153" actId="207"/>
          <ac:spMkLst>
            <pc:docMk/>
            <pc:sldMk cId="3760042996" sldId="360"/>
            <ac:spMk id="38" creationId="{8A918505-779D-4F95-9ED5-BA89A3CA76E9}"/>
          </ac:spMkLst>
        </pc:spChg>
        <pc:spChg chg="del mod">
          <ac:chgData name="Gaetano Musella" userId="bf1ef239dc58bf5f" providerId="LiveId" clId="{4195A8B7-9658-43B3-A1FD-7C6BFA1EBCC4}" dt="2021-01-24T10:53:07.161" v="8019" actId="478"/>
          <ac:spMkLst>
            <pc:docMk/>
            <pc:sldMk cId="3760042996" sldId="360"/>
            <ac:spMk id="39" creationId="{9A9CA689-4283-49F0-B067-12EE603B3312}"/>
          </ac:spMkLst>
        </pc:spChg>
        <pc:spChg chg="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40" creationId="{97745D28-DB87-4421-AA8F-2430B7A30291}"/>
          </ac:spMkLst>
        </pc:spChg>
        <pc:spChg chg="del mod">
          <ac:chgData name="Gaetano Musella" userId="bf1ef239dc58bf5f" providerId="LiveId" clId="{4195A8B7-9658-43B3-A1FD-7C6BFA1EBCC4}" dt="2021-01-24T10:53:05.483" v="8017" actId="478"/>
          <ac:spMkLst>
            <pc:docMk/>
            <pc:sldMk cId="3760042996" sldId="360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0:46:12.452" v="7855"/>
          <ac:graphicFrameMkLst>
            <pc:docMk/>
            <pc:sldMk cId="3760042996" sldId="360"/>
            <ac:graphicFrameMk id="2" creationId="{6FC15602-1DCA-4D19-9F03-9AD362660054}"/>
          </ac:graphicFrameMkLst>
        </pc:graphicFrameChg>
        <pc:picChg chg="add del">
          <ac:chgData name="Gaetano Musella" userId="bf1ef239dc58bf5f" providerId="LiveId" clId="{4195A8B7-9658-43B3-A1FD-7C6BFA1EBCC4}" dt="2021-01-24T11:06:56.784" v="8158" actId="478"/>
          <ac:picMkLst>
            <pc:docMk/>
            <pc:sldMk cId="3760042996" sldId="360"/>
            <ac:picMk id="9" creationId="{C8243687-B583-439E-890F-A2073BC7D13C}"/>
          </ac:picMkLst>
        </pc:picChg>
        <pc:picChg chg="add del">
          <ac:chgData name="Gaetano Musella" userId="bf1ef239dc58bf5f" providerId="LiveId" clId="{4195A8B7-9658-43B3-A1FD-7C6BFA1EBCC4}" dt="2021-01-24T11:07:09.250" v="8160" actId="478"/>
          <ac:picMkLst>
            <pc:docMk/>
            <pc:sldMk cId="3760042996" sldId="360"/>
            <ac:picMk id="11" creationId="{16E4C507-FC3F-4701-BF3D-D83F11A16C1E}"/>
          </ac:picMkLst>
        </pc:picChg>
        <pc:picChg chg="add del mod modCrop">
          <ac:chgData name="Gaetano Musella" userId="bf1ef239dc58bf5f" providerId="LiveId" clId="{4195A8B7-9658-43B3-A1FD-7C6BFA1EBCC4}" dt="2021-01-24T11:07:29.651" v="8166" actId="21"/>
          <ac:picMkLst>
            <pc:docMk/>
            <pc:sldMk cId="3760042996" sldId="360"/>
            <ac:picMk id="18" creationId="{9B90E045-9F5C-4431-9616-859DD353BFBA}"/>
          </ac:picMkLst>
        </pc:picChg>
        <pc:picChg chg="add mod">
          <ac:chgData name="Gaetano Musella" userId="bf1ef239dc58bf5f" providerId="LiveId" clId="{4195A8B7-9658-43B3-A1FD-7C6BFA1EBCC4}" dt="2021-01-24T11:08:55.153" v="8216" actId="1035"/>
          <ac:picMkLst>
            <pc:docMk/>
            <pc:sldMk cId="3760042996" sldId="360"/>
            <ac:picMk id="20" creationId="{E1D36DCE-0986-47E1-A806-73430A6A2787}"/>
          </ac:picMkLst>
        </pc:picChg>
      </pc:sldChg>
      <pc:sldChg chg="addSp delSp modSp add mod">
        <pc:chgData name="Gaetano Musella" userId="bf1ef239dc58bf5f" providerId="LiveId" clId="{4195A8B7-9658-43B3-A1FD-7C6BFA1EBCC4}" dt="2021-01-24T11:25:02.692" v="8708" actId="1038"/>
        <pc:sldMkLst>
          <pc:docMk/>
          <pc:sldMk cId="3304031922" sldId="361"/>
        </pc:sldMkLst>
        <pc:spChg chg="mod">
          <ac:chgData name="Gaetano Musella" userId="bf1ef239dc58bf5f" providerId="LiveId" clId="{4195A8B7-9658-43B3-A1FD-7C6BFA1EBCC4}" dt="2021-01-24T11:24:41.073" v="8675" actId="207"/>
          <ac:spMkLst>
            <pc:docMk/>
            <pc:sldMk cId="3304031922" sldId="361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1:10:20.860" v="8263"/>
          <ac:spMkLst>
            <pc:docMk/>
            <pc:sldMk cId="3304031922" sldId="361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4T11:10:44.071" v="8285" actId="478"/>
          <ac:spMkLst>
            <pc:docMk/>
            <pc:sldMk cId="3304031922" sldId="361"/>
            <ac:spMk id="12" creationId="{6FC15602-1DCA-4D19-9F03-9AD362660054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5" creationId="{7812B3BF-454D-43C0-ABBB-1BC6252BA027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6" creationId="{83B9468D-F3A0-458C-97DA-5B939E35E083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7" creationId="{430AB177-FA4B-4961-BDF9-ED335BC43E3E}"/>
          </ac:spMkLst>
        </pc:spChg>
        <pc:spChg chg="add mod">
          <ac:chgData name="Gaetano Musella" userId="bf1ef239dc58bf5f" providerId="LiveId" clId="{4195A8B7-9658-43B3-A1FD-7C6BFA1EBCC4}" dt="2021-01-24T11:11:15.053" v="8292"/>
          <ac:spMkLst>
            <pc:docMk/>
            <pc:sldMk cId="3304031922" sldId="361"/>
            <ac:spMk id="18" creationId="{22DDB973-15D6-4BBC-8D34-3B92398E827B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9" creationId="{8759E5FA-E23B-4F53-8AA9-32551C258410}"/>
          </ac:spMkLst>
        </pc:spChg>
        <pc:spChg chg="add mod">
          <ac:chgData name="Gaetano Musella" userId="bf1ef239dc58bf5f" providerId="LiveId" clId="{4195A8B7-9658-43B3-A1FD-7C6BFA1EBCC4}" dt="2021-01-24T11:25:02.692" v="8708" actId="1038"/>
          <ac:spMkLst>
            <pc:docMk/>
            <pc:sldMk cId="3304031922" sldId="361"/>
            <ac:spMk id="21" creationId="{CB37C4D8-1765-4E68-91F7-8ED05F727336}"/>
          </ac:spMkLst>
        </pc:spChg>
        <pc:spChg chg="add mod">
          <ac:chgData name="Gaetano Musella" userId="bf1ef239dc58bf5f" providerId="LiveId" clId="{4195A8B7-9658-43B3-A1FD-7C6BFA1EBCC4}" dt="2021-01-24T11:25:02.692" v="8708" actId="1038"/>
          <ac:spMkLst>
            <pc:docMk/>
            <pc:sldMk cId="3304031922" sldId="361"/>
            <ac:spMk id="22" creationId="{D9079C2A-9E1C-4CA4-AAB9-7C2802BBBCB3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37" creationId="{5E9A5352-FB24-4C4A-9498-27B13ED5C4FB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38" creationId="{8A918505-779D-4F95-9ED5-BA89A3CA76E9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40" creationId="{97745D28-DB87-4421-AA8F-2430B7A30291}"/>
          </ac:spMkLst>
        </pc:spChg>
        <pc:graphicFrameChg chg="add mod modGraphic">
          <ac:chgData name="Gaetano Musella" userId="bf1ef239dc58bf5f" providerId="LiveId" clId="{4195A8B7-9658-43B3-A1FD-7C6BFA1EBCC4}" dt="2021-01-24T11:20:16.069" v="8616" actId="113"/>
          <ac:graphicFrameMkLst>
            <pc:docMk/>
            <pc:sldMk cId="3304031922" sldId="361"/>
            <ac:graphicFrameMk id="2" creationId="{AC42D242-834B-4759-9447-6392754DE424}"/>
          </ac:graphicFrameMkLst>
        </pc:graphicFrameChg>
        <pc:picChg chg="add mod modCrop">
          <ac:chgData name="Gaetano Musella" userId="bf1ef239dc58bf5f" providerId="LiveId" clId="{4195A8B7-9658-43B3-A1FD-7C6BFA1EBCC4}" dt="2021-01-24T11:25:02.692" v="8708" actId="1038"/>
          <ac:picMkLst>
            <pc:docMk/>
            <pc:sldMk cId="3304031922" sldId="361"/>
            <ac:picMk id="6" creationId="{8198D323-8D5E-4D0D-AE24-E1B730DB5FCC}"/>
          </ac:picMkLst>
        </pc:picChg>
        <pc:picChg chg="add del">
          <ac:chgData name="Gaetano Musella" userId="bf1ef239dc58bf5f" providerId="LiveId" clId="{4195A8B7-9658-43B3-A1FD-7C6BFA1EBCC4}" dt="2021-01-24T11:11:14.261" v="8291" actId="478"/>
          <ac:picMkLst>
            <pc:docMk/>
            <pc:sldMk cId="3304031922" sldId="361"/>
            <ac:picMk id="20" creationId="{E1D36DCE-0986-47E1-A806-73430A6A2787}"/>
          </ac:picMkLst>
        </pc:picChg>
      </pc:sldChg>
      <pc:sldChg chg="addSp delSp modSp add mod">
        <pc:chgData name="Gaetano Musella" userId="bf1ef239dc58bf5f" providerId="LiveId" clId="{4195A8B7-9658-43B3-A1FD-7C6BFA1EBCC4}" dt="2021-01-24T11:32:36.509" v="9048" actId="1076"/>
        <pc:sldMkLst>
          <pc:docMk/>
          <pc:sldMk cId="2206326164" sldId="362"/>
        </pc:sldMkLst>
        <pc:spChg chg="mod">
          <ac:chgData name="Gaetano Musella" userId="bf1ef239dc58bf5f" providerId="LiveId" clId="{4195A8B7-9658-43B3-A1FD-7C6BFA1EBCC4}" dt="2021-01-24T11:32:19.589" v="9044" actId="207"/>
          <ac:spMkLst>
            <pc:docMk/>
            <pc:sldMk cId="2206326164" sldId="362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1:30:19.182" v="8753" actId="20577"/>
          <ac:spMkLst>
            <pc:docMk/>
            <pc:sldMk cId="2206326164" sldId="362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4T11:32:30.067" v="9046" actId="478"/>
          <ac:spMkLst>
            <pc:docMk/>
            <pc:sldMk cId="2206326164" sldId="362"/>
            <ac:spMk id="21" creationId="{CB37C4D8-1765-4E68-91F7-8ED05F727336}"/>
          </ac:spMkLst>
        </pc:spChg>
        <pc:spChg chg="del">
          <ac:chgData name="Gaetano Musella" userId="bf1ef239dc58bf5f" providerId="LiveId" clId="{4195A8B7-9658-43B3-A1FD-7C6BFA1EBCC4}" dt="2021-01-24T11:32:30.067" v="9046" actId="478"/>
          <ac:spMkLst>
            <pc:docMk/>
            <pc:sldMk cId="2206326164" sldId="362"/>
            <ac:spMk id="22" creationId="{D9079C2A-9E1C-4CA4-AAB9-7C2802BBBCB3}"/>
          </ac:spMkLst>
        </pc:spChg>
        <pc:graphicFrameChg chg="del">
          <ac:chgData name="Gaetano Musella" userId="bf1ef239dc58bf5f" providerId="LiveId" clId="{4195A8B7-9658-43B3-A1FD-7C6BFA1EBCC4}" dt="2021-01-24T11:32:25.208" v="9045" actId="478"/>
          <ac:graphicFrameMkLst>
            <pc:docMk/>
            <pc:sldMk cId="2206326164" sldId="362"/>
            <ac:graphicFrameMk id="2" creationId="{AC42D242-834B-4759-9447-6392754DE424}"/>
          </ac:graphicFrameMkLst>
        </pc:graphicFrameChg>
        <pc:picChg chg="del">
          <ac:chgData name="Gaetano Musella" userId="bf1ef239dc58bf5f" providerId="LiveId" clId="{4195A8B7-9658-43B3-A1FD-7C6BFA1EBCC4}" dt="2021-01-24T11:32:30.067" v="9046" actId="478"/>
          <ac:picMkLst>
            <pc:docMk/>
            <pc:sldMk cId="2206326164" sldId="362"/>
            <ac:picMk id="6" creationId="{8198D323-8D5E-4D0D-AE24-E1B730DB5FCC}"/>
          </ac:picMkLst>
        </pc:picChg>
        <pc:picChg chg="add mod">
          <ac:chgData name="Gaetano Musella" userId="bf1ef239dc58bf5f" providerId="LiveId" clId="{4195A8B7-9658-43B3-A1FD-7C6BFA1EBCC4}" dt="2021-01-24T11:32:36.509" v="9048" actId="1076"/>
          <ac:picMkLst>
            <pc:docMk/>
            <pc:sldMk cId="2206326164" sldId="362"/>
            <ac:picMk id="11" creationId="{3E49899A-F6B3-4F4F-AA36-EC5C2E7E81DC}"/>
          </ac:picMkLst>
        </pc:picChg>
      </pc:sldChg>
      <pc:sldChg chg="new del">
        <pc:chgData name="Gaetano Musella" userId="bf1ef239dc58bf5f" providerId="LiveId" clId="{4195A8B7-9658-43B3-A1FD-7C6BFA1EBCC4}" dt="2021-01-24T11:25:39.051" v="8710" actId="680"/>
        <pc:sldMkLst>
          <pc:docMk/>
          <pc:sldMk cId="3956338020" sldId="362"/>
        </pc:sldMkLst>
      </pc:sldChg>
      <pc:sldChg chg="addSp delSp modSp add mod">
        <pc:chgData name="Gaetano Musella" userId="bf1ef239dc58bf5f" providerId="LiveId" clId="{4195A8B7-9658-43B3-A1FD-7C6BFA1EBCC4}" dt="2021-01-24T11:46:09.411" v="9518" actId="1076"/>
        <pc:sldMkLst>
          <pc:docMk/>
          <pc:sldMk cId="2140170707" sldId="363"/>
        </pc:sldMkLst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6" creationId="{B8AD2ED9-AB11-45B6-9DD3-86C73720A054}"/>
          </ac:spMkLst>
        </pc:spChg>
        <pc:spChg chg="add mod">
          <ac:chgData name="Gaetano Musella" userId="bf1ef239dc58bf5f" providerId="LiveId" clId="{4195A8B7-9658-43B3-A1FD-7C6BFA1EBCC4}" dt="2021-01-24T11:37:22.706" v="9206" actId="1076"/>
          <ac:spMkLst>
            <pc:docMk/>
            <pc:sldMk cId="2140170707" sldId="363"/>
            <ac:spMk id="10" creationId="{C7EAC051-D714-4FBB-942C-12B004E9C9A9}"/>
          </ac:spMkLst>
        </pc:spChg>
        <pc:spChg chg="add mod">
          <ac:chgData name="Gaetano Musella" userId="bf1ef239dc58bf5f" providerId="LiveId" clId="{4195A8B7-9658-43B3-A1FD-7C6BFA1EBCC4}" dt="2021-01-24T11:37:16.068" v="9205" actId="207"/>
          <ac:spMkLst>
            <pc:docMk/>
            <pc:sldMk cId="2140170707" sldId="363"/>
            <ac:spMk id="12" creationId="{F1198DFF-3CD9-4EBC-AD88-D1F133FD0597}"/>
          </ac:spMkLst>
        </pc:spChg>
        <pc:spChg chg="add mod">
          <ac:chgData name="Gaetano Musella" userId="bf1ef239dc58bf5f" providerId="LiveId" clId="{4195A8B7-9658-43B3-A1FD-7C6BFA1EBCC4}" dt="2021-01-24T11:38:03.249" v="9335" actId="14100"/>
          <ac:spMkLst>
            <pc:docMk/>
            <pc:sldMk cId="2140170707" sldId="363"/>
            <ac:spMk id="14" creationId="{00BE74B0-B2D5-4E4E-9E99-9FE324A605FF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15" creationId="{FB009E34-655C-4800-982E-8B39F3181B0F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16" creationId="{EBC859CC-F5BD-4A5B-BFAB-350F63FA88E0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19" creationId="{30B32CA8-BAD1-4D0B-BE03-8509E23E0647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20" creationId="{6784A167-D7E8-4E33-A6FE-11FEFC00FBB7}"/>
          </ac:spMkLst>
        </pc:spChg>
        <pc:picChg chg="add del mod">
          <ac:chgData name="Gaetano Musella" userId="bf1ef239dc58bf5f" providerId="LiveId" clId="{4195A8B7-9658-43B3-A1FD-7C6BFA1EBCC4}" dt="2021-01-24T11:45:51.054" v="9513" actId="21"/>
          <ac:picMkLst>
            <pc:docMk/>
            <pc:sldMk cId="2140170707" sldId="363"/>
            <ac:picMk id="9" creationId="{595C2A0F-7710-49CC-BBC0-016E8A24E1F6}"/>
          </ac:picMkLst>
        </pc:picChg>
        <pc:picChg chg="del">
          <ac:chgData name="Gaetano Musella" userId="bf1ef239dc58bf5f" providerId="LiveId" clId="{4195A8B7-9658-43B3-A1FD-7C6BFA1EBCC4}" dt="2021-01-24T11:33:35.530" v="9050" actId="478"/>
          <ac:picMkLst>
            <pc:docMk/>
            <pc:sldMk cId="2140170707" sldId="363"/>
            <ac:picMk id="11" creationId="{3E49899A-F6B3-4F4F-AA36-EC5C2E7E81DC}"/>
          </ac:picMkLst>
        </pc:picChg>
        <pc:picChg chg="add mod ord">
          <ac:chgData name="Gaetano Musella" userId="bf1ef239dc58bf5f" providerId="LiveId" clId="{4195A8B7-9658-43B3-A1FD-7C6BFA1EBCC4}" dt="2021-01-24T11:46:09.411" v="9518" actId="1076"/>
          <ac:picMkLst>
            <pc:docMk/>
            <pc:sldMk cId="2140170707" sldId="363"/>
            <ac:picMk id="17" creationId="{0734A11F-4F43-4611-865E-A5EEF655F438}"/>
          </ac:picMkLst>
        </pc:picChg>
      </pc:sldChg>
      <pc:sldChg chg="modSp add mod ord">
        <pc:chgData name="Gaetano Musella" userId="bf1ef239dc58bf5f" providerId="LiveId" clId="{4195A8B7-9658-43B3-A1FD-7C6BFA1EBCC4}" dt="2021-01-24T12:58:03.946" v="11027" actId="20577"/>
        <pc:sldMkLst>
          <pc:docMk/>
          <pc:sldMk cId="145539515" sldId="364"/>
        </pc:sldMkLst>
        <pc:spChg chg="mod">
          <ac:chgData name="Gaetano Musella" userId="bf1ef239dc58bf5f" providerId="LiveId" clId="{4195A8B7-9658-43B3-A1FD-7C6BFA1EBCC4}" dt="2021-01-24T12:58:03.946" v="11027" actId="20577"/>
          <ac:spMkLst>
            <pc:docMk/>
            <pc:sldMk cId="145539515" sldId="364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4T11:48:28.379" v="9542" actId="1036"/>
          <ac:spMkLst>
            <pc:docMk/>
            <pc:sldMk cId="145539515" sldId="364"/>
            <ac:spMk id="18" creationId="{30E7A8BC-A275-41F0-96D5-8D34A18A5DA6}"/>
          </ac:spMkLst>
        </pc:spChg>
      </pc:sldChg>
      <pc:sldChg chg="addSp delSp modSp add mod ord">
        <pc:chgData name="Gaetano Musella" userId="bf1ef239dc58bf5f" providerId="LiveId" clId="{4195A8B7-9658-43B3-A1FD-7C6BFA1EBCC4}" dt="2021-01-24T13:03:42.146" v="11240" actId="20577"/>
        <pc:sldMkLst>
          <pc:docMk/>
          <pc:sldMk cId="526005486" sldId="365"/>
        </pc:sldMkLst>
        <pc:spChg chg="add mod">
          <ac:chgData name="Gaetano Musella" userId="bf1ef239dc58bf5f" providerId="LiveId" clId="{4195A8B7-9658-43B3-A1FD-7C6BFA1EBCC4}" dt="2021-01-24T12:02:34.877" v="9566" actId="1076"/>
          <ac:spMkLst>
            <pc:docMk/>
            <pc:sldMk cId="526005486" sldId="365"/>
            <ac:spMk id="2" creationId="{6BB6685A-7C1B-40F0-BDA9-58A2972E4A63}"/>
          </ac:spMkLst>
        </pc:spChg>
        <pc:spChg chg="add mod">
          <ac:chgData name="Gaetano Musella" userId="bf1ef239dc58bf5f" providerId="LiveId" clId="{4195A8B7-9658-43B3-A1FD-7C6BFA1EBCC4}" dt="2021-01-24T12:06:31.407" v="9657" actId="1036"/>
          <ac:spMkLst>
            <pc:docMk/>
            <pc:sldMk cId="526005486" sldId="365"/>
            <ac:spMk id="11" creationId="{47853DA0-E4C9-49A4-870F-4EBA9ADDD904}"/>
          </ac:spMkLst>
        </pc:spChg>
        <pc:spChg chg="add del">
          <ac:chgData name="Gaetano Musella" userId="bf1ef239dc58bf5f" providerId="LiveId" clId="{4195A8B7-9658-43B3-A1FD-7C6BFA1EBCC4}" dt="2021-01-24T11:49:03.765" v="9551" actId="478"/>
          <ac:spMkLst>
            <pc:docMk/>
            <pc:sldMk cId="526005486" sldId="365"/>
            <ac:spMk id="12" creationId="{CED04E3E-3FE0-4050-AB39-3A5CFCB7A0EA}"/>
          </ac:spMkLst>
        </pc:spChg>
        <pc:spChg chg="add mod">
          <ac:chgData name="Gaetano Musella" userId="bf1ef239dc58bf5f" providerId="LiveId" clId="{4195A8B7-9658-43B3-A1FD-7C6BFA1EBCC4}" dt="2021-01-24T12:06:31.407" v="9657" actId="1036"/>
          <ac:spMkLst>
            <pc:docMk/>
            <pc:sldMk cId="526005486" sldId="365"/>
            <ac:spMk id="14" creationId="{79F4B3DA-76A1-4A88-A066-227C8043E229}"/>
          </ac:spMkLst>
        </pc:spChg>
        <pc:spChg chg="add mod">
          <ac:chgData name="Gaetano Musella" userId="bf1ef239dc58bf5f" providerId="LiveId" clId="{4195A8B7-9658-43B3-A1FD-7C6BFA1EBCC4}" dt="2021-01-24T12:06:31.407" v="9657" actId="1036"/>
          <ac:spMkLst>
            <pc:docMk/>
            <pc:sldMk cId="526005486" sldId="365"/>
            <ac:spMk id="15" creationId="{99AA8A10-808B-4B54-8794-9E1D3F0D478E}"/>
          </ac:spMkLst>
        </pc:spChg>
        <pc:spChg chg="add mod">
          <ac:chgData name="Gaetano Musella" userId="bf1ef239dc58bf5f" providerId="LiveId" clId="{4195A8B7-9658-43B3-A1FD-7C6BFA1EBCC4}" dt="2021-01-24T13:03:42.146" v="11240" actId="20577"/>
          <ac:spMkLst>
            <pc:docMk/>
            <pc:sldMk cId="526005486" sldId="365"/>
            <ac:spMk id="16" creationId="{2D8E7CA8-9E76-4E0C-BAEA-235A2EA1E400}"/>
          </ac:spMkLst>
        </pc:spChg>
        <pc:picChg chg="mod ord">
          <ac:chgData name="Gaetano Musella" userId="bf1ef239dc58bf5f" providerId="LiveId" clId="{4195A8B7-9658-43B3-A1FD-7C6BFA1EBCC4}" dt="2021-01-24T12:02:30.518" v="9565" actId="167"/>
          <ac:picMkLst>
            <pc:docMk/>
            <pc:sldMk cId="526005486" sldId="365"/>
            <ac:picMk id="4" creationId="{F2B4A184-0D01-46CD-97CB-80AB26E54027}"/>
          </ac:picMkLst>
        </pc:picChg>
        <pc:picChg chg="del">
          <ac:chgData name="Gaetano Musella" userId="bf1ef239dc58bf5f" providerId="LiveId" clId="{4195A8B7-9658-43B3-A1FD-7C6BFA1EBCC4}" dt="2021-01-24T11:48:56.009" v="9546" actId="478"/>
          <ac:picMkLst>
            <pc:docMk/>
            <pc:sldMk cId="526005486" sldId="365"/>
            <ac:picMk id="10" creationId="{D171E34A-E670-48C0-A4B2-A26483D7B645}"/>
          </ac:picMkLst>
        </pc:picChg>
        <pc:picChg chg="add mod">
          <ac:chgData name="Gaetano Musella" userId="bf1ef239dc58bf5f" providerId="LiveId" clId="{4195A8B7-9658-43B3-A1FD-7C6BFA1EBCC4}" dt="2021-01-24T12:06:31.407" v="9657" actId="1036"/>
          <ac:picMkLst>
            <pc:docMk/>
            <pc:sldMk cId="526005486" sldId="365"/>
            <ac:picMk id="1026" creationId="{EF4CB97B-5ACF-44B2-8FCC-506C0FCB88BF}"/>
          </ac:picMkLst>
        </pc:picChg>
      </pc:sldChg>
      <pc:sldChg chg="modSp add mod setBg">
        <pc:chgData name="Gaetano Musella" userId="bf1ef239dc58bf5f" providerId="LiveId" clId="{4195A8B7-9658-43B3-A1FD-7C6BFA1EBCC4}" dt="2021-01-24T18:20:02.699" v="11310" actId="207"/>
        <pc:sldMkLst>
          <pc:docMk/>
          <pc:sldMk cId="528195262" sldId="366"/>
        </pc:sldMkLst>
        <pc:spChg chg="mod">
          <ac:chgData name="Gaetano Musella" userId="bf1ef239dc58bf5f" providerId="LiveId" clId="{4195A8B7-9658-43B3-A1FD-7C6BFA1EBCC4}" dt="2021-01-24T12:19:47.531" v="9914" actId="6549"/>
          <ac:spMkLst>
            <pc:docMk/>
            <pc:sldMk cId="528195262" sldId="366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2:20:47.726" v="10017" actId="1038"/>
          <ac:spMkLst>
            <pc:docMk/>
            <pc:sldMk cId="528195262" sldId="366"/>
            <ac:spMk id="36" creationId="{27C5D8A2-F44C-4092-8772-1E49E7BC2EFD}"/>
          </ac:spMkLst>
        </pc:spChg>
        <pc:spChg chg="mod">
          <ac:chgData name="Gaetano Musella" userId="bf1ef239dc58bf5f" providerId="LiveId" clId="{4195A8B7-9658-43B3-A1FD-7C6BFA1EBCC4}" dt="2021-01-24T12:20:36.744" v="9978" actId="20577"/>
          <ac:spMkLst>
            <pc:docMk/>
            <pc:sldMk cId="528195262" sldId="366"/>
            <ac:spMk id="37" creationId="{5E9A5352-FB24-4C4A-9498-27B13ED5C4FB}"/>
          </ac:spMkLst>
        </pc:spChg>
        <pc:spChg chg="mod">
          <ac:chgData name="Gaetano Musella" userId="bf1ef239dc58bf5f" providerId="LiveId" clId="{4195A8B7-9658-43B3-A1FD-7C6BFA1EBCC4}" dt="2021-01-24T12:22:17.303" v="10031" actId="207"/>
          <ac:spMkLst>
            <pc:docMk/>
            <pc:sldMk cId="528195262" sldId="366"/>
            <ac:spMk id="38" creationId="{8A918505-779D-4F95-9ED5-BA89A3CA76E9}"/>
          </ac:spMkLst>
        </pc:spChg>
        <pc:spChg chg="mod">
          <ac:chgData name="Gaetano Musella" userId="bf1ef239dc58bf5f" providerId="LiveId" clId="{4195A8B7-9658-43B3-A1FD-7C6BFA1EBCC4}" dt="2021-01-24T12:20:51.456" v="10023" actId="1038"/>
          <ac:spMkLst>
            <pc:docMk/>
            <pc:sldMk cId="528195262" sldId="366"/>
            <ac:spMk id="39" creationId="{9A9CA689-4283-49F0-B067-12EE603B3312}"/>
          </ac:spMkLst>
        </pc:spChg>
        <pc:spChg chg="mod">
          <ac:chgData name="Gaetano Musella" userId="bf1ef239dc58bf5f" providerId="LiveId" clId="{4195A8B7-9658-43B3-A1FD-7C6BFA1EBCC4}" dt="2021-01-24T12:22:40.678" v="10051" actId="207"/>
          <ac:spMkLst>
            <pc:docMk/>
            <pc:sldMk cId="528195262" sldId="366"/>
            <ac:spMk id="40" creationId="{97745D28-DB87-4421-AA8F-2430B7A30291}"/>
          </ac:spMkLst>
        </pc:spChg>
        <pc:spChg chg="mod">
          <ac:chgData name="Gaetano Musella" userId="bf1ef239dc58bf5f" providerId="LiveId" clId="{4195A8B7-9658-43B3-A1FD-7C6BFA1EBCC4}" dt="2021-01-24T18:20:02.699" v="11310" actId="207"/>
          <ac:spMkLst>
            <pc:docMk/>
            <pc:sldMk cId="528195262" sldId="366"/>
            <ac:spMk id="41" creationId="{2D1FA599-628C-4F67-9129-88C05A3E0DA4}"/>
          </ac:spMkLst>
        </pc:spChg>
      </pc:sldChg>
      <pc:sldChg chg="addSp delSp modSp add mod">
        <pc:chgData name="Gaetano Musella" userId="bf1ef239dc58bf5f" providerId="LiveId" clId="{4195A8B7-9658-43B3-A1FD-7C6BFA1EBCC4}" dt="2021-01-24T18:34:14.717" v="11400" actId="20577"/>
        <pc:sldMkLst>
          <pc:docMk/>
          <pc:sldMk cId="1096850082" sldId="367"/>
        </pc:sldMkLst>
        <pc:spChg chg="mod">
          <ac:chgData name="Gaetano Musella" userId="bf1ef239dc58bf5f" providerId="LiveId" clId="{4195A8B7-9658-43B3-A1FD-7C6BFA1EBCC4}" dt="2021-01-24T12:39:03.882" v="10433" actId="5793"/>
          <ac:spMkLst>
            <pc:docMk/>
            <pc:sldMk cId="1096850082" sldId="36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2:30:17.579" v="10343" actId="114"/>
          <ac:spMkLst>
            <pc:docMk/>
            <pc:sldMk cId="1096850082" sldId="367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2:31:02.608" v="10354" actId="1076"/>
          <ac:spMkLst>
            <pc:docMk/>
            <pc:sldMk cId="1096850082" sldId="367"/>
            <ac:spMk id="14" creationId="{50DBE08D-8854-4C37-9916-29827CE435DE}"/>
          </ac:spMkLst>
        </pc:spChg>
        <pc:spChg chg="add del mod">
          <ac:chgData name="Gaetano Musella" userId="bf1ef239dc58bf5f" providerId="LiveId" clId="{4195A8B7-9658-43B3-A1FD-7C6BFA1EBCC4}" dt="2021-01-24T12:40:55.600" v="10473" actId="1035"/>
          <ac:spMkLst>
            <pc:docMk/>
            <pc:sldMk cId="1096850082" sldId="367"/>
            <ac:spMk id="36" creationId="{27C5D8A2-F44C-4092-8772-1E49E7BC2EFD}"/>
          </ac:spMkLst>
        </pc:spChg>
        <pc:spChg chg="add del mod">
          <ac:chgData name="Gaetano Musella" userId="bf1ef239dc58bf5f" providerId="LiveId" clId="{4195A8B7-9658-43B3-A1FD-7C6BFA1EBCC4}" dt="2021-01-24T12:38:44.138" v="10430" actId="1076"/>
          <ac:spMkLst>
            <pc:docMk/>
            <pc:sldMk cId="1096850082" sldId="367"/>
            <ac:spMk id="37" creationId="{5E9A5352-FB24-4C4A-9498-27B13ED5C4FB}"/>
          </ac:spMkLst>
        </pc:spChg>
        <pc:spChg chg="add del mod">
          <ac:chgData name="Gaetano Musella" userId="bf1ef239dc58bf5f" providerId="LiveId" clId="{4195A8B7-9658-43B3-A1FD-7C6BFA1EBCC4}" dt="2021-01-24T12:43:14.704" v="10477" actId="207"/>
          <ac:spMkLst>
            <pc:docMk/>
            <pc:sldMk cId="1096850082" sldId="367"/>
            <ac:spMk id="38" creationId="{8A918505-779D-4F95-9ED5-BA89A3CA76E9}"/>
          </ac:spMkLst>
        </pc:spChg>
        <pc:spChg chg="add del mod">
          <ac:chgData name="Gaetano Musella" userId="bf1ef239dc58bf5f" providerId="LiveId" clId="{4195A8B7-9658-43B3-A1FD-7C6BFA1EBCC4}" dt="2021-01-24T12:40:21.282" v="10456" actId="478"/>
          <ac:spMkLst>
            <pc:docMk/>
            <pc:sldMk cId="1096850082" sldId="367"/>
            <ac:spMk id="39" creationId="{9A9CA689-4283-49F0-B067-12EE603B3312}"/>
          </ac:spMkLst>
        </pc:spChg>
        <pc:spChg chg="add del mod">
          <ac:chgData name="Gaetano Musella" userId="bf1ef239dc58bf5f" providerId="LiveId" clId="{4195A8B7-9658-43B3-A1FD-7C6BFA1EBCC4}" dt="2021-01-24T12:43:17.775" v="10478" actId="478"/>
          <ac:spMkLst>
            <pc:docMk/>
            <pc:sldMk cId="1096850082" sldId="367"/>
            <ac:spMk id="40" creationId="{97745D28-DB87-4421-AA8F-2430B7A30291}"/>
          </ac:spMkLst>
        </pc:spChg>
        <pc:spChg chg="mod">
          <ac:chgData name="Gaetano Musella" userId="bf1ef239dc58bf5f" providerId="LiveId" clId="{4195A8B7-9658-43B3-A1FD-7C6BFA1EBCC4}" dt="2021-01-24T18:34:14.717" v="11400" actId="20577"/>
          <ac:spMkLst>
            <pc:docMk/>
            <pc:sldMk cId="1096850082" sldId="367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2:30:44.169" v="10349"/>
          <ac:graphicFrameMkLst>
            <pc:docMk/>
            <pc:sldMk cId="1096850082" sldId="367"/>
            <ac:graphicFrameMk id="2" creationId="{50DBE08D-8854-4C37-9916-29827CE435DE}"/>
          </ac:graphicFrameMkLst>
        </pc:graphicFrameChg>
      </pc:sldChg>
      <pc:sldChg chg="addSp delSp modSp add mod ord">
        <pc:chgData name="Gaetano Musella" userId="bf1ef239dc58bf5f" providerId="LiveId" clId="{4195A8B7-9658-43B3-A1FD-7C6BFA1EBCC4}" dt="2021-01-24T12:45:13.253" v="10624" actId="1076"/>
        <pc:sldMkLst>
          <pc:docMk/>
          <pc:sldMk cId="2716226873" sldId="368"/>
        </pc:sldMkLst>
        <pc:spChg chg="mod">
          <ac:chgData name="Gaetano Musella" userId="bf1ef239dc58bf5f" providerId="LiveId" clId="{4195A8B7-9658-43B3-A1FD-7C6BFA1EBCC4}" dt="2021-01-24T12:44:53.388" v="10621" actId="20577"/>
          <ac:spMkLst>
            <pc:docMk/>
            <pc:sldMk cId="2716226873" sldId="368"/>
            <ac:spMk id="4" creationId="{112BB6C2-A8EB-491A-A4AD-2BD0AEA6C9D5}"/>
          </ac:spMkLst>
        </pc:spChg>
        <pc:picChg chg="add mod">
          <ac:chgData name="Gaetano Musella" userId="bf1ef239dc58bf5f" providerId="LiveId" clId="{4195A8B7-9658-43B3-A1FD-7C6BFA1EBCC4}" dt="2021-01-24T12:45:13.253" v="10624" actId="1076"/>
          <ac:picMkLst>
            <pc:docMk/>
            <pc:sldMk cId="2716226873" sldId="368"/>
            <ac:picMk id="9" creationId="{8DD2E2AD-2089-48AB-8E88-3D4BE22CD74D}"/>
          </ac:picMkLst>
        </pc:picChg>
        <pc:picChg chg="del">
          <ac:chgData name="Gaetano Musella" userId="bf1ef239dc58bf5f" providerId="LiveId" clId="{4195A8B7-9658-43B3-A1FD-7C6BFA1EBCC4}" dt="2021-01-24T12:45:03.197" v="10622" actId="478"/>
          <ac:picMkLst>
            <pc:docMk/>
            <pc:sldMk cId="2716226873" sldId="368"/>
            <ac:picMk id="11" creationId="{3E49899A-F6B3-4F4F-AA36-EC5C2E7E81DC}"/>
          </ac:picMkLst>
        </pc:picChg>
      </pc:sldChg>
      <pc:sldChg chg="addSp delSp modSp add mod ord">
        <pc:chgData name="Gaetano Musella" userId="bf1ef239dc58bf5f" providerId="LiveId" clId="{4195A8B7-9658-43B3-A1FD-7C6BFA1EBCC4}" dt="2021-01-24T12:57:24.302" v="11025" actId="207"/>
        <pc:sldMkLst>
          <pc:docMk/>
          <pc:sldMk cId="3405422015" sldId="369"/>
        </pc:sldMkLst>
        <pc:spChg chg="mod">
          <ac:chgData name="Gaetano Musella" userId="bf1ef239dc58bf5f" providerId="LiveId" clId="{4195A8B7-9658-43B3-A1FD-7C6BFA1EBCC4}" dt="2021-01-24T12:48:41.267" v="10628"/>
          <ac:spMkLst>
            <pc:docMk/>
            <pc:sldMk cId="3405422015" sldId="36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2:52:57.492" v="10749" actId="1037"/>
          <ac:spMkLst>
            <pc:docMk/>
            <pc:sldMk cId="3405422015" sldId="369"/>
            <ac:spMk id="10" creationId="{C7EAC051-D714-4FBB-942C-12B004E9C9A9}"/>
          </ac:spMkLst>
        </pc:spChg>
        <pc:spChg chg="mod">
          <ac:chgData name="Gaetano Musella" userId="bf1ef239dc58bf5f" providerId="LiveId" clId="{4195A8B7-9658-43B3-A1FD-7C6BFA1EBCC4}" dt="2021-01-24T12:54:37.460" v="10812" actId="14100"/>
          <ac:spMkLst>
            <pc:docMk/>
            <pc:sldMk cId="3405422015" sldId="369"/>
            <ac:spMk id="12" creationId="{F1198DFF-3CD9-4EBC-AD88-D1F133FD0597}"/>
          </ac:spMkLst>
        </pc:spChg>
        <pc:spChg chg="mod">
          <ac:chgData name="Gaetano Musella" userId="bf1ef239dc58bf5f" providerId="LiveId" clId="{4195A8B7-9658-43B3-A1FD-7C6BFA1EBCC4}" dt="2021-01-24T12:57:24.302" v="11025" actId="207"/>
          <ac:spMkLst>
            <pc:docMk/>
            <pc:sldMk cId="3405422015" sldId="369"/>
            <ac:spMk id="14" creationId="{00BE74B0-B2D5-4E4E-9E99-9FE324A605FF}"/>
          </ac:spMkLst>
        </pc:spChg>
        <pc:spChg chg="add del">
          <ac:chgData name="Gaetano Musella" userId="bf1ef239dc58bf5f" providerId="LiveId" clId="{4195A8B7-9658-43B3-A1FD-7C6BFA1EBCC4}" dt="2021-01-24T12:49:04.533" v="10631" actId="22"/>
          <ac:spMkLst>
            <pc:docMk/>
            <pc:sldMk cId="3405422015" sldId="369"/>
            <ac:spMk id="15" creationId="{A43DE267-9494-409A-9AA2-333A5ED9181E}"/>
          </ac:spMkLst>
        </pc:spChg>
        <pc:spChg chg="add mod">
          <ac:chgData name="Gaetano Musella" userId="bf1ef239dc58bf5f" providerId="LiveId" clId="{4195A8B7-9658-43B3-A1FD-7C6BFA1EBCC4}" dt="2021-01-24T12:52:57.492" v="10749" actId="1037"/>
          <ac:spMkLst>
            <pc:docMk/>
            <pc:sldMk cId="3405422015" sldId="369"/>
            <ac:spMk id="16" creationId="{B98552C4-C741-494D-ACC9-4BCC3968660D}"/>
          </ac:spMkLst>
        </pc:spChg>
        <pc:spChg chg="add mod">
          <ac:chgData name="Gaetano Musella" userId="bf1ef239dc58bf5f" providerId="LiveId" clId="{4195A8B7-9658-43B3-A1FD-7C6BFA1EBCC4}" dt="2021-01-24T12:52:57.492" v="10749" actId="1037"/>
          <ac:spMkLst>
            <pc:docMk/>
            <pc:sldMk cId="3405422015" sldId="369"/>
            <ac:spMk id="19" creationId="{17CCEB6B-9B4A-4968-A27E-95623F67B114}"/>
          </ac:spMkLst>
        </pc:spChg>
        <pc:graphicFrameChg chg="add del mod replId">
          <ac:chgData name="Gaetano Musella" userId="bf1ef239dc58bf5f" providerId="LiveId" clId="{4195A8B7-9658-43B3-A1FD-7C6BFA1EBCC4}" dt="2021-01-24T12:49:13.884" v="10635"/>
          <ac:graphicFrameMkLst>
            <pc:docMk/>
            <pc:sldMk cId="3405422015" sldId="369"/>
            <ac:graphicFrameMk id="3" creationId="{B98552C4-C741-494D-ACC9-4BCC3968660D}"/>
          </ac:graphicFrameMkLst>
        </pc:graphicFrameChg>
        <pc:graphicFrameChg chg="add del mod replId">
          <ac:chgData name="Gaetano Musella" userId="bf1ef239dc58bf5f" providerId="LiveId" clId="{4195A8B7-9658-43B3-A1FD-7C6BFA1EBCC4}" dt="2021-01-24T12:49:49.772" v="10655"/>
          <ac:graphicFrameMkLst>
            <pc:docMk/>
            <pc:sldMk cId="3405422015" sldId="369"/>
            <ac:graphicFrameMk id="7" creationId="{17CCEB6B-9B4A-4968-A27E-95623F67B114}"/>
          </ac:graphicFrameMkLst>
        </pc:graphicFrameChg>
        <pc:picChg chg="del">
          <ac:chgData name="Gaetano Musella" userId="bf1ef239dc58bf5f" providerId="LiveId" clId="{4195A8B7-9658-43B3-A1FD-7C6BFA1EBCC4}" dt="2021-01-24T12:48:58.729" v="10629" actId="478"/>
          <ac:picMkLst>
            <pc:docMk/>
            <pc:sldMk cId="3405422015" sldId="369"/>
            <ac:picMk id="17" creationId="{0734A11F-4F43-4611-865E-A5EEF655F438}"/>
          </ac:picMkLst>
        </pc:picChg>
        <pc:picChg chg="add mod">
          <ac:chgData name="Gaetano Musella" userId="bf1ef239dc58bf5f" providerId="LiveId" clId="{4195A8B7-9658-43B3-A1FD-7C6BFA1EBCC4}" dt="2021-01-24T12:52:57.492" v="10749" actId="1037"/>
          <ac:picMkLst>
            <pc:docMk/>
            <pc:sldMk cId="3405422015" sldId="369"/>
            <ac:picMk id="20" creationId="{21B5178D-005B-410B-AD06-6530CF6BC213}"/>
          </ac:picMkLst>
        </pc:picChg>
      </pc:sldChg>
      <pc:sldChg chg="modSp add mod setBg">
        <pc:chgData name="Gaetano Musella" userId="bf1ef239dc58bf5f" providerId="LiveId" clId="{4195A8B7-9658-43B3-A1FD-7C6BFA1EBCC4}" dt="2021-01-24T12:58:43.028" v="11061" actId="20577"/>
        <pc:sldMkLst>
          <pc:docMk/>
          <pc:sldMk cId="2114263640" sldId="370"/>
        </pc:sldMkLst>
        <pc:spChg chg="mod">
          <ac:chgData name="Gaetano Musella" userId="bf1ef239dc58bf5f" providerId="LiveId" clId="{4195A8B7-9658-43B3-A1FD-7C6BFA1EBCC4}" dt="2021-01-24T12:58:43.028" v="11061" actId="20577"/>
          <ac:spMkLst>
            <pc:docMk/>
            <pc:sldMk cId="2114263640" sldId="370"/>
            <ac:spMk id="18" creationId="{30E7A8BC-A275-41F0-96D5-8D34A18A5DA6}"/>
          </ac:spMkLst>
        </pc:spChg>
      </pc:sldChg>
      <pc:sldChg chg="addSp delSp modSp add mod setBg">
        <pc:chgData name="Gaetano Musella" userId="bf1ef239dc58bf5f" providerId="LiveId" clId="{4195A8B7-9658-43B3-A1FD-7C6BFA1EBCC4}" dt="2021-01-24T13:03:56.801" v="11242" actId="1076"/>
        <pc:sldMkLst>
          <pc:docMk/>
          <pc:sldMk cId="1587150939" sldId="371"/>
        </pc:sldMkLst>
        <pc:spChg chg="mod">
          <ac:chgData name="Gaetano Musella" userId="bf1ef239dc58bf5f" providerId="LiveId" clId="{4195A8B7-9658-43B3-A1FD-7C6BFA1EBCC4}" dt="2021-01-24T12:59:06.559" v="11065" actId="14100"/>
          <ac:spMkLst>
            <pc:docMk/>
            <pc:sldMk cId="1587150939" sldId="371"/>
            <ac:spMk id="2" creationId="{6BB6685A-7C1B-40F0-BDA9-58A2972E4A63}"/>
          </ac:spMkLst>
        </pc:spChg>
        <pc:spChg chg="mod">
          <ac:chgData name="Gaetano Musella" userId="bf1ef239dc58bf5f" providerId="LiveId" clId="{4195A8B7-9658-43B3-A1FD-7C6BFA1EBCC4}" dt="2021-01-24T13:02:27.655" v="11166" actId="1037"/>
          <ac:spMkLst>
            <pc:docMk/>
            <pc:sldMk cId="1587150939" sldId="371"/>
            <ac:spMk id="11" creationId="{47853DA0-E4C9-49A4-870F-4EBA9ADDD904}"/>
          </ac:spMkLst>
        </pc:spChg>
        <pc:spChg chg="mod">
          <ac:chgData name="Gaetano Musella" userId="bf1ef239dc58bf5f" providerId="LiveId" clId="{4195A8B7-9658-43B3-A1FD-7C6BFA1EBCC4}" dt="2021-01-24T13:02:32.695" v="11192" actId="1037"/>
          <ac:spMkLst>
            <pc:docMk/>
            <pc:sldMk cId="1587150939" sldId="371"/>
            <ac:spMk id="14" creationId="{79F4B3DA-76A1-4A88-A066-227C8043E229}"/>
          </ac:spMkLst>
        </pc:spChg>
        <pc:spChg chg="mod">
          <ac:chgData name="Gaetano Musella" userId="bf1ef239dc58bf5f" providerId="LiveId" clId="{4195A8B7-9658-43B3-A1FD-7C6BFA1EBCC4}" dt="2021-01-24T13:01:52.090" v="11145" actId="1076"/>
          <ac:spMkLst>
            <pc:docMk/>
            <pc:sldMk cId="1587150939" sldId="371"/>
            <ac:spMk id="15" creationId="{99AA8A10-808B-4B54-8794-9E1D3F0D478E}"/>
          </ac:spMkLst>
        </pc:spChg>
        <pc:spChg chg="mod">
          <ac:chgData name="Gaetano Musella" userId="bf1ef239dc58bf5f" providerId="LiveId" clId="{4195A8B7-9658-43B3-A1FD-7C6BFA1EBCC4}" dt="2021-01-24T13:03:35.627" v="11238" actId="20577"/>
          <ac:spMkLst>
            <pc:docMk/>
            <pc:sldMk cId="1587150939" sldId="371"/>
            <ac:spMk id="16" creationId="{2D8E7CA8-9E76-4E0C-BAEA-235A2EA1E400}"/>
          </ac:spMkLst>
        </pc:spChg>
        <pc:spChg chg="add mod">
          <ac:chgData name="Gaetano Musella" userId="bf1ef239dc58bf5f" providerId="LiveId" clId="{4195A8B7-9658-43B3-A1FD-7C6BFA1EBCC4}" dt="2021-01-24T13:03:56.801" v="11242" actId="1076"/>
          <ac:spMkLst>
            <pc:docMk/>
            <pc:sldMk cId="1587150939" sldId="371"/>
            <ac:spMk id="17" creationId="{544139FF-4FB8-432E-8A14-293F0932E8E0}"/>
          </ac:spMkLst>
        </pc:spChg>
        <pc:picChg chg="add mod ord modCrop">
          <ac:chgData name="Gaetano Musella" userId="bf1ef239dc58bf5f" providerId="LiveId" clId="{4195A8B7-9658-43B3-A1FD-7C6BFA1EBCC4}" dt="2021-01-24T13:01:24.282" v="11075" actId="1076"/>
          <ac:picMkLst>
            <pc:docMk/>
            <pc:sldMk cId="1587150939" sldId="371"/>
            <ac:picMk id="6" creationId="{8A47AC2B-FAD5-4497-8AAA-7140D3CC6914}"/>
          </ac:picMkLst>
        </pc:picChg>
        <pc:picChg chg="del">
          <ac:chgData name="Gaetano Musella" userId="bf1ef239dc58bf5f" providerId="LiveId" clId="{4195A8B7-9658-43B3-A1FD-7C6BFA1EBCC4}" dt="2021-01-24T12:59:13.705" v="11066" actId="478"/>
          <ac:picMkLst>
            <pc:docMk/>
            <pc:sldMk cId="1587150939" sldId="371"/>
            <ac:picMk id="1026" creationId="{EF4CB97B-5ACF-44B2-8FCC-506C0FCB88BF}"/>
          </ac:picMkLst>
        </pc:picChg>
      </pc:sldChg>
      <pc:sldChg chg="addSp delSp modSp add mod ord">
        <pc:chgData name="Gaetano Musella" userId="bf1ef239dc58bf5f" providerId="LiveId" clId="{4195A8B7-9658-43B3-A1FD-7C6BFA1EBCC4}" dt="2021-01-24T18:40:34.366" v="11678" actId="20577"/>
        <pc:sldMkLst>
          <pc:docMk/>
          <pc:sldMk cId="2353564987" sldId="372"/>
        </pc:sldMkLst>
        <pc:spChg chg="mod">
          <ac:chgData name="Gaetano Musella" userId="bf1ef239dc58bf5f" providerId="LiveId" clId="{4195A8B7-9658-43B3-A1FD-7C6BFA1EBCC4}" dt="2021-01-24T18:31:16.016" v="11364" actId="6549"/>
          <ac:spMkLst>
            <pc:docMk/>
            <pc:sldMk cId="2353564987" sldId="372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8:30:48.509" v="11355" actId="20577"/>
          <ac:spMkLst>
            <pc:docMk/>
            <pc:sldMk cId="2353564987" sldId="372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8:33:34.509" v="11397" actId="20577"/>
          <ac:spMkLst>
            <pc:docMk/>
            <pc:sldMk cId="2353564987" sldId="372"/>
            <ac:spMk id="14" creationId="{8BC07C15-5F28-4F56-88D0-F8D7F24E73FF}"/>
          </ac:spMkLst>
        </pc:spChg>
        <pc:spChg chg="add del mod">
          <ac:chgData name="Gaetano Musella" userId="bf1ef239dc58bf5f" providerId="LiveId" clId="{4195A8B7-9658-43B3-A1FD-7C6BFA1EBCC4}" dt="2021-01-24T18:34:37.061" v="11403"/>
          <ac:spMkLst>
            <pc:docMk/>
            <pc:sldMk cId="2353564987" sldId="372"/>
            <ac:spMk id="16" creationId="{B4C2941F-C76C-43CB-A6E6-463250F5E976}"/>
          </ac:spMkLst>
        </pc:spChg>
        <pc:spChg chg="add mod ord">
          <ac:chgData name="Gaetano Musella" userId="bf1ef239dc58bf5f" providerId="LiveId" clId="{4195A8B7-9658-43B3-A1FD-7C6BFA1EBCC4}" dt="2021-01-24T18:40:34.366" v="11678" actId="20577"/>
          <ac:spMkLst>
            <pc:docMk/>
            <pc:sldMk cId="2353564987" sldId="372"/>
            <ac:spMk id="17" creationId="{8C6B5F56-4E78-4E3A-9E90-4595A7997192}"/>
          </ac:spMkLst>
        </pc:spChg>
        <pc:spChg chg="del">
          <ac:chgData name="Gaetano Musella" userId="bf1ef239dc58bf5f" providerId="LiveId" clId="{4195A8B7-9658-43B3-A1FD-7C6BFA1EBCC4}" dt="2021-01-24T18:34:40.736" v="11405" actId="478"/>
          <ac:spMkLst>
            <pc:docMk/>
            <pc:sldMk cId="2353564987" sldId="372"/>
            <ac:spMk id="36" creationId="{27C5D8A2-F44C-4092-8772-1E49E7BC2EFD}"/>
          </ac:spMkLst>
        </pc:spChg>
        <pc:spChg chg="del">
          <ac:chgData name="Gaetano Musella" userId="bf1ef239dc58bf5f" providerId="LiveId" clId="{4195A8B7-9658-43B3-A1FD-7C6BFA1EBCC4}" dt="2021-01-24T18:34:39.704" v="11404" actId="478"/>
          <ac:spMkLst>
            <pc:docMk/>
            <pc:sldMk cId="2353564987" sldId="372"/>
            <ac:spMk id="37" creationId="{5E9A5352-FB24-4C4A-9498-27B13ED5C4FB}"/>
          </ac:spMkLst>
        </pc:spChg>
        <pc:spChg chg="del mod">
          <ac:chgData name="Gaetano Musella" userId="bf1ef239dc58bf5f" providerId="LiveId" clId="{4195A8B7-9658-43B3-A1FD-7C6BFA1EBCC4}" dt="2021-01-24T18:34:30.063" v="11401" actId="478"/>
          <ac:spMkLst>
            <pc:docMk/>
            <pc:sldMk cId="2353564987" sldId="372"/>
            <ac:spMk id="38" creationId="{8A918505-779D-4F95-9ED5-BA89A3CA76E9}"/>
          </ac:spMkLst>
        </pc:spChg>
        <pc:spChg chg="del mod">
          <ac:chgData name="Gaetano Musella" userId="bf1ef239dc58bf5f" providerId="LiveId" clId="{4195A8B7-9658-43B3-A1FD-7C6BFA1EBCC4}" dt="2021-01-24T18:37:27.419" v="11549" actId="478"/>
          <ac:spMkLst>
            <pc:docMk/>
            <pc:sldMk cId="2353564987" sldId="372"/>
            <ac:spMk id="39" creationId="{9A9CA689-4283-49F0-B067-12EE603B3312}"/>
          </ac:spMkLst>
        </pc:spChg>
        <pc:spChg chg="del">
          <ac:chgData name="Gaetano Musella" userId="bf1ef239dc58bf5f" providerId="LiveId" clId="{4195A8B7-9658-43B3-A1FD-7C6BFA1EBCC4}" dt="2021-01-24T18:37:37.154" v="11550" actId="478"/>
          <ac:spMkLst>
            <pc:docMk/>
            <pc:sldMk cId="2353564987" sldId="372"/>
            <ac:spMk id="40" creationId="{97745D28-DB87-4421-AA8F-2430B7A30291}"/>
          </ac:spMkLst>
        </pc:spChg>
        <pc:spChg chg="del">
          <ac:chgData name="Gaetano Musella" userId="bf1ef239dc58bf5f" providerId="LiveId" clId="{4195A8B7-9658-43B3-A1FD-7C6BFA1EBCC4}" dt="2021-01-24T18:37:41.923" v="11551" actId="478"/>
          <ac:spMkLst>
            <pc:docMk/>
            <pc:sldMk cId="2353564987" sldId="372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8:31:33.504" v="11367"/>
          <ac:graphicFrameMkLst>
            <pc:docMk/>
            <pc:sldMk cId="2353564987" sldId="372"/>
            <ac:graphicFrameMk id="2" creationId="{8BC07C15-5F28-4F56-88D0-F8D7F24E73FF}"/>
          </ac:graphicFrameMkLst>
        </pc:graphicFrameChg>
      </pc:sldChg>
      <pc:sldChg chg="addSp delSp modSp add mod setBg">
        <pc:chgData name="Gaetano Musella" userId="bf1ef239dc58bf5f" providerId="LiveId" clId="{4195A8B7-9658-43B3-A1FD-7C6BFA1EBCC4}" dt="2021-01-24T18:50:08.871" v="12009" actId="6549"/>
        <pc:sldMkLst>
          <pc:docMk/>
          <pc:sldMk cId="2561964475" sldId="373"/>
        </pc:sldMkLst>
        <pc:spChg chg="mod">
          <ac:chgData name="Gaetano Musella" userId="bf1ef239dc58bf5f" providerId="LiveId" clId="{4195A8B7-9658-43B3-A1FD-7C6BFA1EBCC4}" dt="2021-01-24T18:38:47.363" v="11659" actId="20577"/>
          <ac:spMkLst>
            <pc:docMk/>
            <pc:sldMk cId="2561964475" sldId="373"/>
            <ac:spMk id="4" creationId="{112BB6C2-A8EB-491A-A4AD-2BD0AEA6C9D5}"/>
          </ac:spMkLst>
        </pc:spChg>
        <pc:spChg chg="add mod">
          <ac:chgData name="Gaetano Musella" userId="bf1ef239dc58bf5f" providerId="LiveId" clId="{4195A8B7-9658-43B3-A1FD-7C6BFA1EBCC4}" dt="2021-01-24T18:47:21.872" v="11910" actId="1036"/>
          <ac:spMkLst>
            <pc:docMk/>
            <pc:sldMk cId="2561964475" sldId="373"/>
            <ac:spMk id="11" creationId="{BF02B464-CE83-4F61-AC43-7897344ED38B}"/>
          </ac:spMkLst>
        </pc:spChg>
        <pc:spChg chg="add mod">
          <ac:chgData name="Gaetano Musella" userId="bf1ef239dc58bf5f" providerId="LiveId" clId="{4195A8B7-9658-43B3-A1FD-7C6BFA1EBCC4}" dt="2021-01-24T18:47:21.872" v="11910" actId="1036"/>
          <ac:spMkLst>
            <pc:docMk/>
            <pc:sldMk cId="2561964475" sldId="373"/>
            <ac:spMk id="12" creationId="{CEAC9009-7B5E-4E0B-BF7B-2D091912EB14}"/>
          </ac:spMkLst>
        </pc:spChg>
        <pc:spChg chg="add mod">
          <ac:chgData name="Gaetano Musella" userId="bf1ef239dc58bf5f" providerId="LiveId" clId="{4195A8B7-9658-43B3-A1FD-7C6BFA1EBCC4}" dt="2021-01-24T18:50:08.871" v="12009" actId="6549"/>
          <ac:spMkLst>
            <pc:docMk/>
            <pc:sldMk cId="2561964475" sldId="373"/>
            <ac:spMk id="14" creationId="{DC1DA930-D5B2-4D9C-9C3A-6064C6C1A673}"/>
          </ac:spMkLst>
        </pc:spChg>
        <pc:spChg chg="add mod">
          <ac:chgData name="Gaetano Musella" userId="bf1ef239dc58bf5f" providerId="LiveId" clId="{4195A8B7-9658-43B3-A1FD-7C6BFA1EBCC4}" dt="2021-01-24T18:47:35.503" v="11944" actId="1035"/>
          <ac:spMkLst>
            <pc:docMk/>
            <pc:sldMk cId="2561964475" sldId="373"/>
            <ac:spMk id="15" creationId="{717F8DC9-2984-4419-82D1-DFD96663ED72}"/>
          </ac:spMkLst>
        </pc:spChg>
        <pc:spChg chg="add mod">
          <ac:chgData name="Gaetano Musella" userId="bf1ef239dc58bf5f" providerId="LiveId" clId="{4195A8B7-9658-43B3-A1FD-7C6BFA1EBCC4}" dt="2021-01-24T18:47:35.503" v="11944" actId="1035"/>
          <ac:spMkLst>
            <pc:docMk/>
            <pc:sldMk cId="2561964475" sldId="373"/>
            <ac:spMk id="16" creationId="{D91DF52D-6C40-467C-B23D-970DC1FB69B7}"/>
          </ac:spMkLst>
        </pc:spChg>
        <pc:spChg chg="add mod">
          <ac:chgData name="Gaetano Musella" userId="bf1ef239dc58bf5f" providerId="LiveId" clId="{4195A8B7-9658-43B3-A1FD-7C6BFA1EBCC4}" dt="2021-01-24T18:47:35.503" v="11944" actId="1035"/>
          <ac:spMkLst>
            <pc:docMk/>
            <pc:sldMk cId="2561964475" sldId="373"/>
            <ac:spMk id="17" creationId="{B852BCFD-F63C-4CC2-BDBB-4E26294D0143}"/>
          </ac:spMkLst>
        </pc:spChg>
        <pc:spChg chg="add mod">
          <ac:chgData name="Gaetano Musella" userId="bf1ef239dc58bf5f" providerId="LiveId" clId="{4195A8B7-9658-43B3-A1FD-7C6BFA1EBCC4}" dt="2021-01-24T18:48:26.090" v="11980" actId="207"/>
          <ac:spMkLst>
            <pc:docMk/>
            <pc:sldMk cId="2561964475" sldId="373"/>
            <ac:spMk id="19" creationId="{49F39F04-2453-4949-A072-872AA93FCAAE}"/>
          </ac:spMkLst>
        </pc:spChg>
        <pc:spChg chg="add del mod">
          <ac:chgData name="Gaetano Musella" userId="bf1ef239dc58bf5f" providerId="LiveId" clId="{4195A8B7-9658-43B3-A1FD-7C6BFA1EBCC4}" dt="2021-01-24T18:49:14.750" v="11984" actId="478"/>
          <ac:spMkLst>
            <pc:docMk/>
            <pc:sldMk cId="2561964475" sldId="373"/>
            <ac:spMk id="21" creationId="{ECF0BF88-A1CF-413A-84F0-B12A481E3748}"/>
          </ac:spMkLst>
        </pc:spChg>
        <pc:graphicFrameChg chg="add del mod replId">
          <ac:chgData name="Gaetano Musella" userId="bf1ef239dc58bf5f" providerId="LiveId" clId="{4195A8B7-9658-43B3-A1FD-7C6BFA1EBCC4}" dt="2021-01-24T18:43:28.753" v="11794"/>
          <ac:graphicFrameMkLst>
            <pc:docMk/>
            <pc:sldMk cId="2561964475" sldId="373"/>
            <ac:graphicFrameMk id="2" creationId="{717F8DC9-2984-4419-82D1-DFD96663ED72}"/>
          </ac:graphicFrameMkLst>
        </pc:graphicFrameChg>
        <pc:graphicFrameChg chg="add del mod replId">
          <ac:chgData name="Gaetano Musella" userId="bf1ef239dc58bf5f" providerId="LiveId" clId="{4195A8B7-9658-43B3-A1FD-7C6BFA1EBCC4}" dt="2021-01-24T18:45:01.409" v="11818"/>
          <ac:graphicFrameMkLst>
            <pc:docMk/>
            <pc:sldMk cId="2561964475" sldId="373"/>
            <ac:graphicFrameMk id="6" creationId="{B852BCFD-F63C-4CC2-BDBB-4E26294D0143}"/>
          </ac:graphicFrameMkLst>
        </pc:graphicFrameChg>
        <pc:picChg chg="del">
          <ac:chgData name="Gaetano Musella" userId="bf1ef239dc58bf5f" providerId="LiveId" clId="{4195A8B7-9658-43B3-A1FD-7C6BFA1EBCC4}" dt="2021-01-24T18:38:50.386" v="11660" actId="478"/>
          <ac:picMkLst>
            <pc:docMk/>
            <pc:sldMk cId="2561964475" sldId="373"/>
            <ac:picMk id="9" creationId="{8DD2E2AD-2089-48AB-8E88-3D4BE22CD74D}"/>
          </ac:picMkLst>
        </pc:picChg>
        <pc:picChg chg="add mod">
          <ac:chgData name="Gaetano Musella" userId="bf1ef239dc58bf5f" providerId="LiveId" clId="{4195A8B7-9658-43B3-A1FD-7C6BFA1EBCC4}" dt="2021-01-24T18:47:27.623" v="11920" actId="1035"/>
          <ac:picMkLst>
            <pc:docMk/>
            <pc:sldMk cId="2561964475" sldId="373"/>
            <ac:picMk id="10" creationId="{AD227693-7843-41FC-A61A-5186A4C12CC0}"/>
          </ac:picMkLst>
        </pc:picChg>
      </pc:sldChg>
      <pc:sldChg chg="addSp delSp modSp add mod">
        <pc:chgData name="Gaetano Musella" userId="bf1ef239dc58bf5f" providerId="LiveId" clId="{4195A8B7-9658-43B3-A1FD-7C6BFA1EBCC4}" dt="2021-01-24T18:56:05.535" v="12355" actId="6549"/>
        <pc:sldMkLst>
          <pc:docMk/>
          <pc:sldMk cId="2646693314" sldId="374"/>
        </pc:sldMkLst>
        <pc:spChg chg="del">
          <ac:chgData name="Gaetano Musella" userId="bf1ef239dc58bf5f" providerId="LiveId" clId="{4195A8B7-9658-43B3-A1FD-7C6BFA1EBCC4}" dt="2021-01-24T18:50:47.091" v="12011" actId="478"/>
          <ac:spMkLst>
            <pc:docMk/>
            <pc:sldMk cId="2646693314" sldId="374"/>
            <ac:spMk id="11" creationId="{BF02B464-CE83-4F61-AC43-7897344ED38B}"/>
          </ac:spMkLst>
        </pc:spChg>
        <pc:spChg chg="del">
          <ac:chgData name="Gaetano Musella" userId="bf1ef239dc58bf5f" providerId="LiveId" clId="{4195A8B7-9658-43B3-A1FD-7C6BFA1EBCC4}" dt="2021-01-24T18:50:48.356" v="12012" actId="478"/>
          <ac:spMkLst>
            <pc:docMk/>
            <pc:sldMk cId="2646693314" sldId="374"/>
            <ac:spMk id="12" creationId="{CEAC9009-7B5E-4E0B-BF7B-2D091912EB14}"/>
          </ac:spMkLst>
        </pc:spChg>
        <pc:spChg chg="mod">
          <ac:chgData name="Gaetano Musella" userId="bf1ef239dc58bf5f" providerId="LiveId" clId="{4195A8B7-9658-43B3-A1FD-7C6BFA1EBCC4}" dt="2021-01-24T18:56:05.535" v="12355" actId="6549"/>
          <ac:spMkLst>
            <pc:docMk/>
            <pc:sldMk cId="2646693314" sldId="374"/>
            <ac:spMk id="14" creationId="{DC1DA930-D5B2-4D9C-9C3A-6064C6C1A673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5" creationId="{717F8DC9-2984-4419-82D1-DFD96663ED72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6" creationId="{D91DF52D-6C40-467C-B23D-970DC1FB69B7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7" creationId="{B852BCFD-F63C-4CC2-BDBB-4E26294D0143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9" creationId="{49F39F04-2453-4949-A072-872AA93FCAAE}"/>
          </ac:spMkLst>
        </pc:spChg>
        <pc:spChg chg="add mod">
          <ac:chgData name="Gaetano Musella" userId="bf1ef239dc58bf5f" providerId="LiveId" clId="{4195A8B7-9658-43B3-A1FD-7C6BFA1EBCC4}" dt="2021-01-24T18:55:33.955" v="12298" actId="207"/>
          <ac:spMkLst>
            <pc:docMk/>
            <pc:sldMk cId="2646693314" sldId="374"/>
            <ac:spMk id="21" creationId="{2931F2F7-07C5-4CF6-A637-793D4974425E}"/>
          </ac:spMkLst>
        </pc:spChg>
        <pc:picChg chg="del">
          <ac:chgData name="Gaetano Musella" userId="bf1ef239dc58bf5f" providerId="LiveId" clId="{4195A8B7-9658-43B3-A1FD-7C6BFA1EBCC4}" dt="2021-01-24T18:50:49.068" v="12013" actId="478"/>
          <ac:picMkLst>
            <pc:docMk/>
            <pc:sldMk cId="2646693314" sldId="374"/>
            <ac:picMk id="10" creationId="{AD227693-7843-41FC-A61A-5186A4C12CC0}"/>
          </ac:picMkLst>
        </pc:picChg>
        <pc:picChg chg="add mod">
          <ac:chgData name="Gaetano Musella" userId="bf1ef239dc58bf5f" providerId="LiveId" clId="{4195A8B7-9658-43B3-A1FD-7C6BFA1EBCC4}" dt="2021-01-24T18:54:42.070" v="12259" actId="1076"/>
          <ac:picMkLst>
            <pc:docMk/>
            <pc:sldMk cId="2646693314" sldId="374"/>
            <ac:picMk id="20" creationId="{88A6F8A9-63A7-45A9-A68F-0772126BF827}"/>
          </ac:picMkLst>
        </pc:picChg>
      </pc:sldChg>
      <pc:sldChg chg="modSp add mod">
        <pc:chgData name="Gaetano Musella" userId="bf1ef239dc58bf5f" providerId="LiveId" clId="{4195A8B7-9658-43B3-A1FD-7C6BFA1EBCC4}" dt="2021-01-24T19:04:19.221" v="12546" actId="207"/>
        <pc:sldMkLst>
          <pc:docMk/>
          <pc:sldMk cId="245370721" sldId="375"/>
        </pc:sldMkLst>
        <pc:spChg chg="mod">
          <ac:chgData name="Gaetano Musella" userId="bf1ef239dc58bf5f" providerId="LiveId" clId="{4195A8B7-9658-43B3-A1FD-7C6BFA1EBCC4}" dt="2021-01-24T19:04:19.221" v="12546" actId="207"/>
          <ac:spMkLst>
            <pc:docMk/>
            <pc:sldMk cId="245370721" sldId="375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1-24T19:10:10.354" v="12885" actId="20577"/>
        <pc:sldMkLst>
          <pc:docMk/>
          <pc:sldMk cId="2247148888" sldId="376"/>
        </pc:sldMkLst>
        <pc:spChg chg="mod">
          <ac:chgData name="Gaetano Musella" userId="bf1ef239dc58bf5f" providerId="LiveId" clId="{4195A8B7-9658-43B3-A1FD-7C6BFA1EBCC4}" dt="2021-01-24T18:58:45.355" v="12469" actId="1038"/>
          <ac:spMkLst>
            <pc:docMk/>
            <pc:sldMk cId="2247148888" sldId="376"/>
            <ac:spMk id="2" creationId="{6BB6685A-7C1B-40F0-BDA9-58A2972E4A63}"/>
          </ac:spMkLst>
        </pc:spChg>
        <pc:spChg chg="del">
          <ac:chgData name="Gaetano Musella" userId="bf1ef239dc58bf5f" providerId="LiveId" clId="{4195A8B7-9658-43B3-A1FD-7C6BFA1EBCC4}" dt="2021-01-24T18:58:50.908" v="12472" actId="478"/>
          <ac:spMkLst>
            <pc:docMk/>
            <pc:sldMk cId="2247148888" sldId="376"/>
            <ac:spMk id="11" creationId="{47853DA0-E4C9-49A4-870F-4EBA9ADDD904}"/>
          </ac:spMkLst>
        </pc:spChg>
        <pc:spChg chg="del">
          <ac:chgData name="Gaetano Musella" userId="bf1ef239dc58bf5f" providerId="LiveId" clId="{4195A8B7-9658-43B3-A1FD-7C6BFA1EBCC4}" dt="2021-01-24T18:58:52.660" v="12473" actId="478"/>
          <ac:spMkLst>
            <pc:docMk/>
            <pc:sldMk cId="2247148888" sldId="376"/>
            <ac:spMk id="14" creationId="{79F4B3DA-76A1-4A88-A066-227C8043E229}"/>
          </ac:spMkLst>
        </pc:spChg>
        <pc:spChg chg="del">
          <ac:chgData name="Gaetano Musella" userId="bf1ef239dc58bf5f" providerId="LiveId" clId="{4195A8B7-9658-43B3-A1FD-7C6BFA1EBCC4}" dt="2021-01-24T18:58:49.643" v="12471" actId="478"/>
          <ac:spMkLst>
            <pc:docMk/>
            <pc:sldMk cId="2247148888" sldId="376"/>
            <ac:spMk id="15" creationId="{99AA8A10-808B-4B54-8794-9E1D3F0D478E}"/>
          </ac:spMkLst>
        </pc:spChg>
        <pc:spChg chg="mod">
          <ac:chgData name="Gaetano Musella" userId="bf1ef239dc58bf5f" providerId="LiveId" clId="{4195A8B7-9658-43B3-A1FD-7C6BFA1EBCC4}" dt="2021-01-24T19:10:10.354" v="12885" actId="20577"/>
          <ac:spMkLst>
            <pc:docMk/>
            <pc:sldMk cId="2247148888" sldId="376"/>
            <ac:spMk id="16" creationId="{2D8E7CA8-9E76-4E0C-BAEA-235A2EA1E400}"/>
          </ac:spMkLst>
        </pc:spChg>
        <pc:spChg chg="mod">
          <ac:chgData name="Gaetano Musella" userId="bf1ef239dc58bf5f" providerId="LiveId" clId="{4195A8B7-9658-43B3-A1FD-7C6BFA1EBCC4}" dt="2021-01-24T19:00:23.995" v="12479" actId="20577"/>
          <ac:spMkLst>
            <pc:docMk/>
            <pc:sldMk cId="2247148888" sldId="376"/>
            <ac:spMk id="17" creationId="{544139FF-4FB8-432E-8A14-293F0932E8E0}"/>
          </ac:spMkLst>
        </pc:spChg>
        <pc:spChg chg="add mod">
          <ac:chgData name="Gaetano Musella" userId="bf1ef239dc58bf5f" providerId="LiveId" clId="{4195A8B7-9658-43B3-A1FD-7C6BFA1EBCC4}" dt="2021-01-24T19:08:49.971" v="12850" actId="20577"/>
          <ac:spMkLst>
            <pc:docMk/>
            <pc:sldMk cId="2247148888" sldId="376"/>
            <ac:spMk id="18" creationId="{18A60903-7815-48B1-8493-E2D248BE358B}"/>
          </ac:spMkLst>
        </pc:spChg>
        <pc:picChg chg="del">
          <ac:chgData name="Gaetano Musella" userId="bf1ef239dc58bf5f" providerId="LiveId" clId="{4195A8B7-9658-43B3-A1FD-7C6BFA1EBCC4}" dt="2021-01-24T18:58:47.469" v="12470" actId="478"/>
          <ac:picMkLst>
            <pc:docMk/>
            <pc:sldMk cId="2247148888" sldId="376"/>
            <ac:picMk id="6" creationId="{8A47AC2B-FAD5-4497-8AAA-7140D3CC6914}"/>
          </ac:picMkLst>
        </pc:picChg>
      </pc:sldChg>
      <pc:sldChg chg="addSp delSp modSp add mod ord">
        <pc:chgData name="Gaetano Musella" userId="bf1ef239dc58bf5f" providerId="LiveId" clId="{4195A8B7-9658-43B3-A1FD-7C6BFA1EBCC4}" dt="2021-01-24T19:36:12.697" v="13735" actId="1076"/>
        <pc:sldMkLst>
          <pc:docMk/>
          <pc:sldMk cId="2374238173" sldId="377"/>
        </pc:sldMkLst>
        <pc:spChg chg="mod">
          <ac:chgData name="Gaetano Musella" userId="bf1ef239dc58bf5f" providerId="LiveId" clId="{4195A8B7-9658-43B3-A1FD-7C6BFA1EBCC4}" dt="2021-01-24T19:32:23.891" v="13524" actId="20577"/>
          <ac:spMkLst>
            <pc:docMk/>
            <pc:sldMk cId="2374238173" sldId="37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9:25:56.512" v="12941" actId="20577"/>
          <ac:spMkLst>
            <pc:docMk/>
            <pc:sldMk cId="2374238173" sldId="377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9:36:12.697" v="13735" actId="1076"/>
          <ac:spMkLst>
            <pc:docMk/>
            <pc:sldMk cId="2374238173" sldId="377"/>
            <ac:spMk id="14" creationId="{BC29396B-5164-4DF0-B108-45BBC95C2782}"/>
          </ac:spMkLst>
        </pc:spChg>
        <pc:spChg chg="add mod">
          <ac:chgData name="Gaetano Musella" userId="bf1ef239dc58bf5f" providerId="LiveId" clId="{4195A8B7-9658-43B3-A1FD-7C6BFA1EBCC4}" dt="2021-01-24T19:36:12.697" v="13735" actId="1076"/>
          <ac:spMkLst>
            <pc:docMk/>
            <pc:sldMk cId="2374238173" sldId="377"/>
            <ac:spMk id="16" creationId="{5C4BA9C2-C069-475A-B2B2-89A39A815D64}"/>
          </ac:spMkLst>
        </pc:spChg>
        <pc:spChg chg="add mod">
          <ac:chgData name="Gaetano Musella" userId="bf1ef239dc58bf5f" providerId="LiveId" clId="{4195A8B7-9658-43B3-A1FD-7C6BFA1EBCC4}" dt="2021-01-24T19:36:03.677" v="13734" actId="207"/>
          <ac:spMkLst>
            <pc:docMk/>
            <pc:sldMk cId="2374238173" sldId="377"/>
            <ac:spMk id="17" creationId="{E1D24082-0FA2-4249-8304-67D26B575ECF}"/>
          </ac:spMkLst>
        </pc:spChg>
        <pc:spChg chg="del">
          <ac:chgData name="Gaetano Musella" userId="bf1ef239dc58bf5f" providerId="LiveId" clId="{4195A8B7-9658-43B3-A1FD-7C6BFA1EBCC4}" dt="2021-01-24T19:31:13.999" v="13500" actId="478"/>
          <ac:spMkLst>
            <pc:docMk/>
            <pc:sldMk cId="2374238173" sldId="377"/>
            <ac:spMk id="36" creationId="{27C5D8A2-F44C-4092-8772-1E49E7BC2EFD}"/>
          </ac:spMkLst>
        </pc:spChg>
        <pc:spChg chg="del">
          <ac:chgData name="Gaetano Musella" userId="bf1ef239dc58bf5f" providerId="LiveId" clId="{4195A8B7-9658-43B3-A1FD-7C6BFA1EBCC4}" dt="2021-01-24T19:31:11.568" v="13499" actId="478"/>
          <ac:spMkLst>
            <pc:docMk/>
            <pc:sldMk cId="2374238173" sldId="377"/>
            <ac:spMk id="37" creationId="{5E9A5352-FB24-4C4A-9498-27B13ED5C4FB}"/>
          </ac:spMkLst>
        </pc:spChg>
        <pc:spChg chg="del">
          <ac:chgData name="Gaetano Musella" userId="bf1ef239dc58bf5f" providerId="LiveId" clId="{4195A8B7-9658-43B3-A1FD-7C6BFA1EBCC4}" dt="2021-01-24T19:31:22.999" v="13502" actId="478"/>
          <ac:spMkLst>
            <pc:docMk/>
            <pc:sldMk cId="2374238173" sldId="377"/>
            <ac:spMk id="38" creationId="{8A918505-779D-4F95-9ED5-BA89A3CA76E9}"/>
          </ac:spMkLst>
        </pc:spChg>
        <pc:spChg chg="del">
          <ac:chgData name="Gaetano Musella" userId="bf1ef239dc58bf5f" providerId="LiveId" clId="{4195A8B7-9658-43B3-A1FD-7C6BFA1EBCC4}" dt="2021-01-24T19:31:19.760" v="13501" actId="478"/>
          <ac:spMkLst>
            <pc:docMk/>
            <pc:sldMk cId="2374238173" sldId="377"/>
            <ac:spMk id="39" creationId="{9A9CA689-4283-49F0-B067-12EE603B3312}"/>
          </ac:spMkLst>
        </pc:spChg>
        <pc:spChg chg="del">
          <ac:chgData name="Gaetano Musella" userId="bf1ef239dc58bf5f" providerId="LiveId" clId="{4195A8B7-9658-43B3-A1FD-7C6BFA1EBCC4}" dt="2021-01-24T19:31:19.760" v="13501" actId="478"/>
          <ac:spMkLst>
            <pc:docMk/>
            <pc:sldMk cId="2374238173" sldId="377"/>
            <ac:spMk id="40" creationId="{97745D28-DB87-4421-AA8F-2430B7A30291}"/>
          </ac:spMkLst>
        </pc:spChg>
        <pc:spChg chg="del">
          <ac:chgData name="Gaetano Musella" userId="bf1ef239dc58bf5f" providerId="LiveId" clId="{4195A8B7-9658-43B3-A1FD-7C6BFA1EBCC4}" dt="2021-01-24T19:31:19.760" v="13501" actId="478"/>
          <ac:spMkLst>
            <pc:docMk/>
            <pc:sldMk cId="2374238173" sldId="377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9:33:08.394" v="13528"/>
          <ac:graphicFrameMkLst>
            <pc:docMk/>
            <pc:sldMk cId="2374238173" sldId="377"/>
            <ac:graphicFrameMk id="2" creationId="{BC29396B-5164-4DF0-B108-45BBC95C2782}"/>
          </ac:graphicFrameMkLst>
        </pc:graphicFrameChg>
      </pc:sldChg>
      <pc:sldChg chg="add del">
        <pc:chgData name="Gaetano Musella" userId="bf1ef239dc58bf5f" providerId="LiveId" clId="{4195A8B7-9658-43B3-A1FD-7C6BFA1EBCC4}" dt="2021-01-31T12:47:32.785" v="15817" actId="47"/>
        <pc:sldMkLst>
          <pc:docMk/>
          <pc:sldMk cId="1783700987" sldId="378"/>
        </pc:sldMkLst>
      </pc:sldChg>
      <pc:sldChg chg="addSp delSp modSp add mod">
        <pc:chgData name="Gaetano Musella" userId="bf1ef239dc58bf5f" providerId="LiveId" clId="{4195A8B7-9658-43B3-A1FD-7C6BFA1EBCC4}" dt="2021-01-24T19:47:22.151" v="14183" actId="207"/>
        <pc:sldMkLst>
          <pc:docMk/>
          <pc:sldMk cId="1442895482" sldId="379"/>
        </pc:sldMkLst>
        <pc:spChg chg="mod">
          <ac:chgData name="Gaetano Musella" userId="bf1ef239dc58bf5f" providerId="LiveId" clId="{4195A8B7-9658-43B3-A1FD-7C6BFA1EBCC4}" dt="2021-01-24T19:40:43.863" v="13822" actId="20577"/>
          <ac:spMkLst>
            <pc:docMk/>
            <pc:sldMk cId="1442895482" sldId="37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9:40:12.950" v="13738" actId="6549"/>
          <ac:spMkLst>
            <pc:docMk/>
            <pc:sldMk cId="1442895482" sldId="379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9:45:32.077" v="14073" actId="688"/>
          <ac:spMkLst>
            <pc:docMk/>
            <pc:sldMk cId="1442895482" sldId="379"/>
            <ac:spMk id="11" creationId="{52A420A8-40DA-43AA-A430-12BD415D613F}"/>
          </ac:spMkLst>
        </pc:spChg>
        <pc:spChg chg="add mod">
          <ac:chgData name="Gaetano Musella" userId="bf1ef239dc58bf5f" providerId="LiveId" clId="{4195A8B7-9658-43B3-A1FD-7C6BFA1EBCC4}" dt="2021-01-24T19:47:22.151" v="14183" actId="207"/>
          <ac:spMkLst>
            <pc:docMk/>
            <pc:sldMk cId="1442895482" sldId="379"/>
            <ac:spMk id="12" creationId="{26C4CF26-7C27-488E-9FB3-BA32337D3106}"/>
          </ac:spMkLst>
        </pc:spChg>
        <pc:spChg chg="del mod">
          <ac:chgData name="Gaetano Musella" userId="bf1ef239dc58bf5f" providerId="LiveId" clId="{4195A8B7-9658-43B3-A1FD-7C6BFA1EBCC4}" dt="2021-01-24T19:43:08.049" v="14033" actId="478"/>
          <ac:spMkLst>
            <pc:docMk/>
            <pc:sldMk cId="1442895482" sldId="379"/>
            <ac:spMk id="14" creationId="{BC29396B-5164-4DF0-B108-45BBC95C2782}"/>
          </ac:spMkLst>
        </pc:spChg>
        <pc:spChg chg="mod ord">
          <ac:chgData name="Gaetano Musella" userId="bf1ef239dc58bf5f" providerId="LiveId" clId="{4195A8B7-9658-43B3-A1FD-7C6BFA1EBCC4}" dt="2021-01-24T19:46:28.223" v="14097" actId="166"/>
          <ac:spMkLst>
            <pc:docMk/>
            <pc:sldMk cId="1442895482" sldId="379"/>
            <ac:spMk id="16" creationId="{5C4BA9C2-C069-475A-B2B2-89A39A815D64}"/>
          </ac:spMkLst>
        </pc:spChg>
        <pc:spChg chg="mod">
          <ac:chgData name="Gaetano Musella" userId="bf1ef239dc58bf5f" providerId="LiveId" clId="{4195A8B7-9658-43B3-A1FD-7C6BFA1EBCC4}" dt="2021-01-24T19:45:23.337" v="14070" actId="1076"/>
          <ac:spMkLst>
            <pc:docMk/>
            <pc:sldMk cId="1442895482" sldId="379"/>
            <ac:spMk id="17" creationId="{E1D24082-0FA2-4249-8304-67D26B575ECF}"/>
          </ac:spMkLst>
        </pc:spChg>
        <pc:picChg chg="add mod">
          <ac:chgData name="Gaetano Musella" userId="bf1ef239dc58bf5f" providerId="LiveId" clId="{4195A8B7-9658-43B3-A1FD-7C6BFA1EBCC4}" dt="2021-01-24T19:46:20.477" v="14095" actId="1035"/>
          <ac:picMkLst>
            <pc:docMk/>
            <pc:sldMk cId="1442895482" sldId="379"/>
            <ac:picMk id="10" creationId="{FF0D4E86-F58B-49F1-A47D-988BF23352D3}"/>
          </ac:picMkLst>
        </pc:picChg>
      </pc:sldChg>
      <pc:sldChg chg="addSp delSp modSp add mod">
        <pc:chgData name="Gaetano Musella" userId="bf1ef239dc58bf5f" providerId="LiveId" clId="{4195A8B7-9658-43B3-A1FD-7C6BFA1EBCC4}" dt="2021-01-24T19:53:46.694" v="14681" actId="1076"/>
        <pc:sldMkLst>
          <pc:docMk/>
          <pc:sldMk cId="4192047477" sldId="380"/>
        </pc:sldMkLst>
        <pc:spChg chg="mod">
          <ac:chgData name="Gaetano Musella" userId="bf1ef239dc58bf5f" providerId="LiveId" clId="{4195A8B7-9658-43B3-A1FD-7C6BFA1EBCC4}" dt="2021-01-24T19:53:46.694" v="14681" actId="1076"/>
          <ac:spMkLst>
            <pc:docMk/>
            <pc:sldMk cId="4192047477" sldId="380"/>
            <ac:spMk id="4" creationId="{112BB6C2-A8EB-491A-A4AD-2BD0AEA6C9D5}"/>
          </ac:spMkLst>
        </pc:spChg>
        <pc:spChg chg="del">
          <ac:chgData name="Gaetano Musella" userId="bf1ef239dc58bf5f" providerId="LiveId" clId="{4195A8B7-9658-43B3-A1FD-7C6BFA1EBCC4}" dt="2021-01-24T19:50:19.867" v="14531" actId="478"/>
          <ac:spMkLst>
            <pc:docMk/>
            <pc:sldMk cId="4192047477" sldId="380"/>
            <ac:spMk id="11" creationId="{52A420A8-40DA-43AA-A430-12BD415D613F}"/>
          </ac:spMkLst>
        </pc:spChg>
        <pc:spChg chg="del">
          <ac:chgData name="Gaetano Musella" userId="bf1ef239dc58bf5f" providerId="LiveId" clId="{4195A8B7-9658-43B3-A1FD-7C6BFA1EBCC4}" dt="2021-01-24T19:50:29.259" v="14534" actId="478"/>
          <ac:spMkLst>
            <pc:docMk/>
            <pc:sldMk cId="4192047477" sldId="380"/>
            <ac:spMk id="12" creationId="{26C4CF26-7C27-488E-9FB3-BA32337D3106}"/>
          </ac:spMkLst>
        </pc:spChg>
        <pc:spChg chg="del">
          <ac:chgData name="Gaetano Musella" userId="bf1ef239dc58bf5f" providerId="LiveId" clId="{4195A8B7-9658-43B3-A1FD-7C6BFA1EBCC4}" dt="2021-01-24T19:50:26.092" v="14533" actId="478"/>
          <ac:spMkLst>
            <pc:docMk/>
            <pc:sldMk cId="4192047477" sldId="380"/>
            <ac:spMk id="16" creationId="{5C4BA9C2-C069-475A-B2B2-89A39A815D64}"/>
          </ac:spMkLst>
        </pc:spChg>
        <pc:spChg chg="del mod">
          <ac:chgData name="Gaetano Musella" userId="bf1ef239dc58bf5f" providerId="LiveId" clId="{4195A8B7-9658-43B3-A1FD-7C6BFA1EBCC4}" dt="2021-01-24T19:50:23.124" v="14532" actId="478"/>
          <ac:spMkLst>
            <pc:docMk/>
            <pc:sldMk cId="4192047477" sldId="380"/>
            <ac:spMk id="17" creationId="{E1D24082-0FA2-4249-8304-67D26B575ECF}"/>
          </ac:spMkLst>
        </pc:spChg>
        <pc:picChg chg="add del mod">
          <ac:chgData name="Gaetano Musella" userId="bf1ef239dc58bf5f" providerId="LiveId" clId="{4195A8B7-9658-43B3-A1FD-7C6BFA1EBCC4}" dt="2021-01-24T19:53:42.957" v="14680" actId="478"/>
          <ac:picMkLst>
            <pc:docMk/>
            <pc:sldMk cId="4192047477" sldId="380"/>
            <ac:picMk id="3" creationId="{44D2912E-FB0F-4C34-BFC8-3AE4994B940E}"/>
          </ac:picMkLst>
        </pc:picChg>
        <pc:picChg chg="del">
          <ac:chgData name="Gaetano Musella" userId="bf1ef239dc58bf5f" providerId="LiveId" clId="{4195A8B7-9658-43B3-A1FD-7C6BFA1EBCC4}" dt="2021-01-24T19:47:57.525" v="14185" actId="478"/>
          <ac:picMkLst>
            <pc:docMk/>
            <pc:sldMk cId="4192047477" sldId="380"/>
            <ac:picMk id="10" creationId="{FF0D4E86-F58B-49F1-A47D-988BF23352D3}"/>
          </ac:picMkLst>
        </pc:picChg>
      </pc:sldChg>
      <pc:sldChg chg="addSp delSp modSp add mod">
        <pc:chgData name="Gaetano Musella" userId="bf1ef239dc58bf5f" providerId="LiveId" clId="{4195A8B7-9658-43B3-A1FD-7C6BFA1EBCC4}" dt="2021-02-01T21:58:44.771" v="29055" actId="20577"/>
        <pc:sldMkLst>
          <pc:docMk/>
          <pc:sldMk cId="1429425846" sldId="381"/>
        </pc:sldMkLst>
        <pc:spChg chg="del">
          <ac:chgData name="Gaetano Musella" userId="bf1ef239dc58bf5f" providerId="LiveId" clId="{4195A8B7-9658-43B3-A1FD-7C6BFA1EBCC4}" dt="2021-01-24T19:53:58.337" v="14682" actId="21"/>
          <ac:spMkLst>
            <pc:docMk/>
            <pc:sldMk cId="1429425846" sldId="381"/>
            <ac:spMk id="4" creationId="{112BB6C2-A8EB-491A-A4AD-2BD0AEA6C9D5}"/>
          </ac:spMkLst>
        </pc:spChg>
        <pc:spChg chg="add mod">
          <ac:chgData name="Gaetano Musella" userId="bf1ef239dc58bf5f" providerId="LiveId" clId="{4195A8B7-9658-43B3-A1FD-7C6BFA1EBCC4}" dt="2021-02-01T21:58:44.771" v="29055" actId="20577"/>
          <ac:spMkLst>
            <pc:docMk/>
            <pc:sldMk cId="1429425846" sldId="381"/>
            <ac:spMk id="9" creationId="{54028DC0-A185-4000-A679-E956843DB450}"/>
          </ac:spMkLst>
        </pc:spChg>
        <pc:spChg chg="add mod">
          <ac:chgData name="Gaetano Musella" userId="bf1ef239dc58bf5f" providerId="LiveId" clId="{4195A8B7-9658-43B3-A1FD-7C6BFA1EBCC4}" dt="2021-01-24T19:56:08.034" v="14710" actId="1076"/>
          <ac:spMkLst>
            <pc:docMk/>
            <pc:sldMk cId="1429425846" sldId="381"/>
            <ac:spMk id="14" creationId="{2F331C35-AD63-458B-AB7B-F62B1F870F01}"/>
          </ac:spMkLst>
        </pc:spChg>
        <pc:spChg chg="add mod">
          <ac:chgData name="Gaetano Musella" userId="bf1ef239dc58bf5f" providerId="LiveId" clId="{4195A8B7-9658-43B3-A1FD-7C6BFA1EBCC4}" dt="2021-01-24T19:55:56.762" v="14707" actId="1076"/>
          <ac:spMkLst>
            <pc:docMk/>
            <pc:sldMk cId="1429425846" sldId="381"/>
            <ac:spMk id="15" creationId="{087EA5EF-3AAE-4D04-92D5-DED655053DBD}"/>
          </ac:spMkLst>
        </pc:spChg>
        <pc:spChg chg="add mod">
          <ac:chgData name="Gaetano Musella" userId="bf1ef239dc58bf5f" providerId="LiveId" clId="{4195A8B7-9658-43B3-A1FD-7C6BFA1EBCC4}" dt="2021-01-24T19:56:17.109" v="14712" actId="1076"/>
          <ac:spMkLst>
            <pc:docMk/>
            <pc:sldMk cId="1429425846" sldId="381"/>
            <ac:spMk id="16" creationId="{513417DB-C902-4710-8F73-E7EADDFC6455}"/>
          </ac:spMkLst>
        </pc:spChg>
        <pc:spChg chg="add mod">
          <ac:chgData name="Gaetano Musella" userId="bf1ef239dc58bf5f" providerId="LiveId" clId="{4195A8B7-9658-43B3-A1FD-7C6BFA1EBCC4}" dt="2021-01-24T19:57:32.564" v="14743" actId="14100"/>
          <ac:spMkLst>
            <pc:docMk/>
            <pc:sldMk cId="1429425846" sldId="381"/>
            <ac:spMk id="17" creationId="{C2B05DBB-4683-4CCD-B381-9F0E0A57345F}"/>
          </ac:spMkLst>
        </pc:spChg>
        <pc:spChg chg="add mod">
          <ac:chgData name="Gaetano Musella" userId="bf1ef239dc58bf5f" providerId="LiveId" clId="{4195A8B7-9658-43B3-A1FD-7C6BFA1EBCC4}" dt="2021-01-24T19:57:57.900" v="14748" actId="207"/>
          <ac:spMkLst>
            <pc:docMk/>
            <pc:sldMk cId="1429425846" sldId="381"/>
            <ac:spMk id="18" creationId="{C2F582A3-4155-4047-A22B-0C068CC83B6F}"/>
          </ac:spMkLst>
        </pc:spChg>
        <pc:spChg chg="add mod">
          <ac:chgData name="Gaetano Musella" userId="bf1ef239dc58bf5f" providerId="LiveId" clId="{4195A8B7-9658-43B3-A1FD-7C6BFA1EBCC4}" dt="2021-01-24T19:58:15.055" v="14752" actId="207"/>
          <ac:spMkLst>
            <pc:docMk/>
            <pc:sldMk cId="1429425846" sldId="381"/>
            <ac:spMk id="19" creationId="{ED1EB2EC-8D6A-454B-B10F-DBD02E46B383}"/>
          </ac:spMkLst>
        </pc:spChg>
        <pc:picChg chg="mod">
          <ac:chgData name="Gaetano Musella" userId="bf1ef239dc58bf5f" providerId="LiveId" clId="{4195A8B7-9658-43B3-A1FD-7C6BFA1EBCC4}" dt="2021-01-24T19:54:38.878" v="14693" actId="14100"/>
          <ac:picMkLst>
            <pc:docMk/>
            <pc:sldMk cId="1429425846" sldId="381"/>
            <ac:picMk id="3" creationId="{44D2912E-FB0F-4C34-BFC8-3AE4994B940E}"/>
          </ac:picMkLst>
        </pc:picChg>
        <pc:picChg chg="add del mod modCrop">
          <ac:chgData name="Gaetano Musella" userId="bf1ef239dc58bf5f" providerId="LiveId" clId="{4195A8B7-9658-43B3-A1FD-7C6BFA1EBCC4}" dt="2021-01-24T20:20:28.055" v="15466" actId="478"/>
          <ac:picMkLst>
            <pc:docMk/>
            <pc:sldMk cId="1429425846" sldId="381"/>
            <ac:picMk id="6" creationId="{E3B2B2A5-1FC8-433D-8BA7-62FE7950D634}"/>
          </ac:picMkLst>
        </pc:picChg>
        <pc:picChg chg="add mod">
          <ac:chgData name="Gaetano Musella" userId="bf1ef239dc58bf5f" providerId="LiveId" clId="{4195A8B7-9658-43B3-A1FD-7C6BFA1EBCC4}" dt="2021-01-24T19:55:19.333" v="14703" actId="1076"/>
          <ac:picMkLst>
            <pc:docMk/>
            <pc:sldMk cId="1429425846" sldId="381"/>
            <ac:picMk id="10" creationId="{8906A8E4-919D-497D-94D4-918CC38B57FE}"/>
          </ac:picMkLst>
        </pc:picChg>
      </pc:sldChg>
      <pc:sldChg chg="modSp add mod">
        <pc:chgData name="Gaetano Musella" userId="bf1ef239dc58bf5f" providerId="LiveId" clId="{4195A8B7-9658-43B3-A1FD-7C6BFA1EBCC4}" dt="2021-01-24T20:17:50.740" v="15435" actId="1036"/>
        <pc:sldMkLst>
          <pc:docMk/>
          <pc:sldMk cId="3640539780" sldId="382"/>
        </pc:sldMkLst>
        <pc:spChg chg="mod">
          <ac:chgData name="Gaetano Musella" userId="bf1ef239dc58bf5f" providerId="LiveId" clId="{4195A8B7-9658-43B3-A1FD-7C6BFA1EBCC4}" dt="2021-01-24T20:17:50.740" v="15435" actId="1036"/>
          <ac:spMkLst>
            <pc:docMk/>
            <pc:sldMk cId="3640539780" sldId="382"/>
            <ac:spMk id="18" creationId="{30E7A8BC-A275-41F0-96D5-8D34A18A5DA6}"/>
          </ac:spMkLst>
        </pc:spChg>
      </pc:sldChg>
      <pc:sldChg chg="modSp add del mod">
        <pc:chgData name="Gaetano Musella" userId="bf1ef239dc58bf5f" providerId="LiveId" clId="{4195A8B7-9658-43B3-A1FD-7C6BFA1EBCC4}" dt="2021-01-24T20:18:43.700" v="15450" actId="47"/>
        <pc:sldMkLst>
          <pc:docMk/>
          <pc:sldMk cId="1562317595" sldId="383"/>
        </pc:sldMkLst>
        <pc:spChg chg="mod">
          <ac:chgData name="Gaetano Musella" userId="bf1ef239dc58bf5f" providerId="LiveId" clId="{4195A8B7-9658-43B3-A1FD-7C6BFA1EBCC4}" dt="2021-01-24T20:18:25.045" v="15447" actId="20577"/>
          <ac:spMkLst>
            <pc:docMk/>
            <pc:sldMk cId="1562317595" sldId="383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4195A8B7-9658-43B3-A1FD-7C6BFA1EBCC4}" dt="2021-01-24T20:25:51.921" v="15815" actId="20577"/>
        <pc:sldMkLst>
          <pc:docMk/>
          <pc:sldMk cId="3858400989" sldId="384"/>
        </pc:sldMkLst>
        <pc:spChg chg="mod">
          <ac:chgData name="Gaetano Musella" userId="bf1ef239dc58bf5f" providerId="LiveId" clId="{4195A8B7-9658-43B3-A1FD-7C6BFA1EBCC4}" dt="2021-01-24T20:18:41.084" v="15449"/>
          <ac:spMkLst>
            <pc:docMk/>
            <pc:sldMk cId="3858400989" sldId="384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4T20:25:51.921" v="15815" actId="20577"/>
          <ac:spMkLst>
            <pc:docMk/>
            <pc:sldMk cId="3858400989" sldId="384"/>
            <ac:spMk id="9" creationId="{54028DC0-A185-4000-A679-E956843DB450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4" creationId="{2F331C35-AD63-458B-AB7B-F62B1F870F01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5" creationId="{087EA5EF-3AAE-4D04-92D5-DED655053DBD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6" creationId="{513417DB-C902-4710-8F73-E7EADDFC6455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7" creationId="{C2B05DBB-4683-4CCD-B381-9F0E0A57345F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8" creationId="{C2F582A3-4155-4047-A22B-0C068CC83B6F}"/>
          </ac:spMkLst>
        </pc:spChg>
        <pc:spChg chg="mod">
          <ac:chgData name="Gaetano Musella" userId="bf1ef239dc58bf5f" providerId="LiveId" clId="{4195A8B7-9658-43B3-A1FD-7C6BFA1EBCC4}" dt="2021-01-24T20:23:12.468" v="15629" actId="14100"/>
          <ac:spMkLst>
            <pc:docMk/>
            <pc:sldMk cId="3858400989" sldId="384"/>
            <ac:spMk id="19" creationId="{ED1EB2EC-8D6A-454B-B10F-DBD02E46B383}"/>
          </ac:spMkLst>
        </pc:spChg>
        <pc:picChg chg="add mod">
          <ac:chgData name="Gaetano Musella" userId="bf1ef239dc58bf5f" providerId="LiveId" clId="{4195A8B7-9658-43B3-A1FD-7C6BFA1EBCC4}" dt="2021-01-24T20:22:37.743" v="15539" actId="14100"/>
          <ac:picMkLst>
            <pc:docMk/>
            <pc:sldMk cId="3858400989" sldId="384"/>
            <ac:picMk id="2" creationId="{026303BE-C276-41A9-B49E-A40D588E4DBC}"/>
          </ac:picMkLst>
        </pc:picChg>
        <pc:picChg chg="del">
          <ac:chgData name="Gaetano Musella" userId="bf1ef239dc58bf5f" providerId="LiveId" clId="{4195A8B7-9658-43B3-A1FD-7C6BFA1EBCC4}" dt="2021-01-24T20:19:06.795" v="15451" actId="478"/>
          <ac:picMkLst>
            <pc:docMk/>
            <pc:sldMk cId="3858400989" sldId="384"/>
            <ac:picMk id="3" creationId="{44D2912E-FB0F-4C34-BFC8-3AE4994B940E}"/>
          </ac:picMkLst>
        </pc:picChg>
        <pc:picChg chg="add mod">
          <ac:chgData name="Gaetano Musella" userId="bf1ef239dc58bf5f" providerId="LiveId" clId="{4195A8B7-9658-43B3-A1FD-7C6BFA1EBCC4}" dt="2021-01-24T20:22:43.544" v="15553" actId="14100"/>
          <ac:picMkLst>
            <pc:docMk/>
            <pc:sldMk cId="3858400989" sldId="384"/>
            <ac:picMk id="4" creationId="{CD7CE2FF-0069-4B25-B69A-7BCE389509DF}"/>
          </ac:picMkLst>
        </pc:picChg>
        <pc:picChg chg="del">
          <ac:chgData name="Gaetano Musella" userId="bf1ef239dc58bf5f" providerId="LiveId" clId="{4195A8B7-9658-43B3-A1FD-7C6BFA1EBCC4}" dt="2021-01-24T20:20:30.903" v="15467" actId="478"/>
          <ac:picMkLst>
            <pc:docMk/>
            <pc:sldMk cId="3858400989" sldId="384"/>
            <ac:picMk id="6" creationId="{E3B2B2A5-1FC8-433D-8BA7-62FE7950D634}"/>
          </ac:picMkLst>
        </pc:picChg>
        <pc:picChg chg="add mod">
          <ac:chgData name="Gaetano Musella" userId="bf1ef239dc58bf5f" providerId="LiveId" clId="{4195A8B7-9658-43B3-A1FD-7C6BFA1EBCC4}" dt="2021-01-24T20:22:55.295" v="15582" actId="1036"/>
          <ac:picMkLst>
            <pc:docMk/>
            <pc:sldMk cId="3858400989" sldId="384"/>
            <ac:picMk id="7" creationId="{556AEF15-A1A5-4D3D-8C5D-350A70B76860}"/>
          </ac:picMkLst>
        </pc:picChg>
        <pc:picChg chg="del">
          <ac:chgData name="Gaetano Musella" userId="bf1ef239dc58bf5f" providerId="LiveId" clId="{4195A8B7-9658-43B3-A1FD-7C6BFA1EBCC4}" dt="2021-01-24T20:20:40.160" v="15470" actId="478"/>
          <ac:picMkLst>
            <pc:docMk/>
            <pc:sldMk cId="3858400989" sldId="384"/>
            <ac:picMk id="10" creationId="{8906A8E4-919D-497D-94D4-918CC38B57FE}"/>
          </ac:picMkLst>
        </pc:picChg>
      </pc:sldChg>
      <pc:sldChg chg="addSp delSp modSp add mod setBg">
        <pc:chgData name="Gaetano Musella" userId="bf1ef239dc58bf5f" providerId="LiveId" clId="{4195A8B7-9658-43B3-A1FD-7C6BFA1EBCC4}" dt="2021-01-31T12:52:12.299" v="16104" actId="1076"/>
        <pc:sldMkLst>
          <pc:docMk/>
          <pc:sldMk cId="1594182273" sldId="385"/>
        </pc:sldMkLst>
        <pc:spChg chg="add del">
          <ac:chgData name="Gaetano Musella" userId="bf1ef239dc58bf5f" providerId="LiveId" clId="{4195A8B7-9658-43B3-A1FD-7C6BFA1EBCC4}" dt="2021-01-31T12:51:22.480" v="16081" actId="478"/>
          <ac:spMkLst>
            <pc:docMk/>
            <pc:sldMk cId="1594182273" sldId="385"/>
            <ac:spMk id="2" creationId="{B8730F7D-14FD-4E5E-90C5-3B5973250050}"/>
          </ac:spMkLst>
        </pc:spChg>
        <pc:spChg chg="mod">
          <ac:chgData name="Gaetano Musella" userId="bf1ef239dc58bf5f" providerId="LiveId" clId="{4195A8B7-9658-43B3-A1FD-7C6BFA1EBCC4}" dt="2021-01-31T12:51:12.860" v="16079" actId="207"/>
          <ac:spMkLst>
            <pc:docMk/>
            <pc:sldMk cId="1594182273" sldId="38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12:48:24.452" v="15822" actId="20577"/>
          <ac:spMkLst>
            <pc:docMk/>
            <pc:sldMk cId="1594182273" sldId="385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31T12:51:36.464" v="16085" actId="1076"/>
          <ac:spMkLst>
            <pc:docMk/>
            <pc:sldMk cId="1594182273" sldId="385"/>
            <ac:spMk id="9" creationId="{F3107BD7-00E7-4FED-95DE-35A61C06D4BC}"/>
          </ac:spMkLst>
        </pc:spChg>
        <pc:spChg chg="add mod">
          <ac:chgData name="Gaetano Musella" userId="bf1ef239dc58bf5f" providerId="LiveId" clId="{4195A8B7-9658-43B3-A1FD-7C6BFA1EBCC4}" dt="2021-01-31T12:52:12.299" v="16104" actId="1076"/>
          <ac:spMkLst>
            <pc:docMk/>
            <pc:sldMk cId="1594182273" sldId="385"/>
            <ac:spMk id="10" creationId="{F5695767-C621-4862-803E-3378D5177851}"/>
          </ac:spMkLst>
        </pc:spChg>
      </pc:sldChg>
      <pc:sldChg chg="delSp modSp add mod">
        <pc:chgData name="Gaetano Musella" userId="bf1ef239dc58bf5f" providerId="LiveId" clId="{4195A8B7-9658-43B3-A1FD-7C6BFA1EBCC4}" dt="2021-02-01T12:36:11.436" v="23012" actId="6549"/>
        <pc:sldMkLst>
          <pc:docMk/>
          <pc:sldMk cId="2105916223" sldId="386"/>
        </pc:sldMkLst>
        <pc:spChg chg="mod">
          <ac:chgData name="Gaetano Musella" userId="bf1ef239dc58bf5f" providerId="LiveId" clId="{4195A8B7-9658-43B3-A1FD-7C6BFA1EBCC4}" dt="2021-02-01T12:36:11.436" v="23012" actId="6549"/>
          <ac:spMkLst>
            <pc:docMk/>
            <pc:sldMk cId="2105916223" sldId="386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19:40:27.095" v="16346" actId="6549"/>
          <ac:spMkLst>
            <pc:docMk/>
            <pc:sldMk cId="2105916223" sldId="386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31T12:57:45.223" v="16326" actId="478"/>
          <ac:spMkLst>
            <pc:docMk/>
            <pc:sldMk cId="2105916223" sldId="386"/>
            <ac:spMk id="9" creationId="{F3107BD7-00E7-4FED-95DE-35A61C06D4BC}"/>
          </ac:spMkLst>
        </pc:spChg>
        <pc:spChg chg="del">
          <ac:chgData name="Gaetano Musella" userId="bf1ef239dc58bf5f" providerId="LiveId" clId="{4195A8B7-9658-43B3-A1FD-7C6BFA1EBCC4}" dt="2021-01-31T12:57:55.687" v="16331" actId="478"/>
          <ac:spMkLst>
            <pc:docMk/>
            <pc:sldMk cId="2105916223" sldId="386"/>
            <ac:spMk id="10" creationId="{F5695767-C621-4862-803E-3378D5177851}"/>
          </ac:spMkLst>
        </pc:spChg>
      </pc:sldChg>
      <pc:sldChg chg="modSp add mod">
        <pc:chgData name="Gaetano Musella" userId="bf1ef239dc58bf5f" providerId="LiveId" clId="{4195A8B7-9658-43B3-A1FD-7C6BFA1EBCC4}" dt="2021-01-31T21:31:08.688" v="17547" actId="20577"/>
        <pc:sldMkLst>
          <pc:docMk/>
          <pc:sldMk cId="3101509443" sldId="387"/>
        </pc:sldMkLst>
        <pc:spChg chg="mod">
          <ac:chgData name="Gaetano Musella" userId="bf1ef239dc58bf5f" providerId="LiveId" clId="{4195A8B7-9658-43B3-A1FD-7C6BFA1EBCC4}" dt="2021-01-31T19:54:59.164" v="17339" actId="207"/>
          <ac:spMkLst>
            <pc:docMk/>
            <pc:sldMk cId="3101509443" sldId="387"/>
            <ac:spMk id="3" creationId="{139B6285-8A6E-471E-8109-786580DABA3B}"/>
          </ac:spMkLst>
        </pc:spChg>
        <pc:spChg chg="mod">
          <ac:chgData name="Gaetano Musella" userId="bf1ef239dc58bf5f" providerId="LiveId" clId="{4195A8B7-9658-43B3-A1FD-7C6BFA1EBCC4}" dt="2021-01-31T21:31:08.688" v="17547" actId="20577"/>
          <ac:spMkLst>
            <pc:docMk/>
            <pc:sldMk cId="3101509443" sldId="38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19:44:41.580" v="16687" actId="20577"/>
          <ac:spMkLst>
            <pc:docMk/>
            <pc:sldMk cId="3101509443" sldId="387"/>
            <ac:spMk id="5" creationId="{E000F37B-6FBC-4112-9EE3-633E48DC4BFF}"/>
          </ac:spMkLst>
        </pc:spChg>
      </pc:sldChg>
      <pc:sldChg chg="addSp delSp modSp add mod addCm modCm">
        <pc:chgData name="Gaetano Musella" userId="bf1ef239dc58bf5f" providerId="LiveId" clId="{4195A8B7-9658-43B3-A1FD-7C6BFA1EBCC4}" dt="2021-01-31T22:23:40.143" v="18867"/>
        <pc:sldMkLst>
          <pc:docMk/>
          <pc:sldMk cId="3934635192" sldId="388"/>
        </pc:sldMkLst>
        <pc:spChg chg="del mod">
          <ac:chgData name="Gaetano Musella" userId="bf1ef239dc58bf5f" providerId="LiveId" clId="{4195A8B7-9658-43B3-A1FD-7C6BFA1EBCC4}" dt="2021-01-31T20:04:59.169" v="17436" actId="478"/>
          <ac:spMkLst>
            <pc:docMk/>
            <pc:sldMk cId="3934635192" sldId="38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20:04:40.354" v="17422" actId="6549"/>
          <ac:spMkLst>
            <pc:docMk/>
            <pc:sldMk cId="3934635192" sldId="388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31T21:49:25.791" v="18250" actId="6549"/>
          <ac:spMkLst>
            <pc:docMk/>
            <pc:sldMk cId="3934635192" sldId="388"/>
            <ac:spMk id="11" creationId="{B9788EC3-8A60-4F2B-98D6-22F5A27247F7}"/>
          </ac:spMkLst>
        </pc:spChg>
        <pc:picChg chg="add del mod modCrop">
          <ac:chgData name="Gaetano Musella" userId="bf1ef239dc58bf5f" providerId="LiveId" clId="{4195A8B7-9658-43B3-A1FD-7C6BFA1EBCC4}" dt="2021-01-31T20:03:56.265" v="17399" actId="21"/>
          <ac:picMkLst>
            <pc:docMk/>
            <pc:sldMk cId="3934635192" sldId="388"/>
            <ac:picMk id="6" creationId="{14FF8553-D7AB-43DA-AE30-DF7563C09621}"/>
          </ac:picMkLst>
        </pc:picChg>
        <pc:picChg chg="add mod">
          <ac:chgData name="Gaetano Musella" userId="bf1ef239dc58bf5f" providerId="LiveId" clId="{4195A8B7-9658-43B3-A1FD-7C6BFA1EBCC4}" dt="2021-01-31T20:05:24.049" v="17440" actId="14100"/>
          <ac:picMkLst>
            <pc:docMk/>
            <pc:sldMk cId="3934635192" sldId="388"/>
            <ac:picMk id="7" creationId="{A06AD4AA-3170-4758-BC1F-6C32ABD92B00}"/>
          </ac:picMkLst>
        </pc:picChg>
        <pc:picChg chg="add mod">
          <ac:chgData name="Gaetano Musella" userId="bf1ef239dc58bf5f" providerId="LiveId" clId="{4195A8B7-9658-43B3-A1FD-7C6BFA1EBCC4}" dt="2021-01-31T20:05:18.596" v="17438" actId="1076"/>
          <ac:picMkLst>
            <pc:docMk/>
            <pc:sldMk cId="3934635192" sldId="388"/>
            <ac:picMk id="10" creationId="{DA937830-E517-4F85-BA42-AE4DE53AAF82}"/>
          </ac:picMkLst>
        </pc:picChg>
        <pc:picChg chg="add del">
          <ac:chgData name="Gaetano Musella" userId="bf1ef239dc58bf5f" providerId="LiveId" clId="{4195A8B7-9658-43B3-A1FD-7C6BFA1EBCC4}" dt="2021-01-31T21:33:48.008" v="17549" actId="478"/>
          <ac:picMkLst>
            <pc:docMk/>
            <pc:sldMk cId="3934635192" sldId="388"/>
            <ac:picMk id="12" creationId="{F23FA7A2-5095-46F1-BCDE-A495DB3B23E5}"/>
          </ac:picMkLst>
        </pc:picChg>
        <pc:picChg chg="add del mod modCrop">
          <ac:chgData name="Gaetano Musella" userId="bf1ef239dc58bf5f" providerId="LiveId" clId="{4195A8B7-9658-43B3-A1FD-7C6BFA1EBCC4}" dt="2021-01-31T21:35:43.712" v="17587" actId="21"/>
          <ac:picMkLst>
            <pc:docMk/>
            <pc:sldMk cId="3934635192" sldId="388"/>
            <ac:picMk id="15" creationId="{59E9CE84-4CE9-4B7C-B858-8820D517E75A}"/>
          </ac:picMkLst>
        </pc:picChg>
        <pc:picChg chg="add del mod modCrop">
          <ac:chgData name="Gaetano Musella" userId="bf1ef239dc58bf5f" providerId="LiveId" clId="{4195A8B7-9658-43B3-A1FD-7C6BFA1EBCC4}" dt="2021-01-31T21:35:43.712" v="17587" actId="21"/>
          <ac:picMkLst>
            <pc:docMk/>
            <pc:sldMk cId="3934635192" sldId="388"/>
            <ac:picMk id="17" creationId="{9E4D0540-643F-48A4-A2D0-9444A9D064B5}"/>
          </ac:picMkLst>
        </pc:picChg>
        <pc:picChg chg="add del mod">
          <ac:chgData name="Gaetano Musella" userId="bf1ef239dc58bf5f" providerId="LiveId" clId="{4195A8B7-9658-43B3-A1FD-7C6BFA1EBCC4}" dt="2021-01-31T21:42:04.061" v="17636" actId="478"/>
          <ac:picMkLst>
            <pc:docMk/>
            <pc:sldMk cId="3934635192" sldId="388"/>
            <ac:picMk id="18" creationId="{D5102143-4B06-4321-B3F8-8036F54DE4B8}"/>
          </ac:picMkLst>
        </pc:picChg>
        <pc:picChg chg="add del mod modCrop">
          <ac:chgData name="Gaetano Musella" userId="bf1ef239dc58bf5f" providerId="LiveId" clId="{4195A8B7-9658-43B3-A1FD-7C6BFA1EBCC4}" dt="2021-01-31T21:42:02.341" v="17635" actId="21"/>
          <ac:picMkLst>
            <pc:docMk/>
            <pc:sldMk cId="3934635192" sldId="388"/>
            <ac:picMk id="20" creationId="{5F7B6935-48E7-4246-98C5-E7FE5F4DDF29}"/>
          </ac:picMkLst>
        </pc:picChg>
        <pc:picChg chg="add del mod modCrop">
          <ac:chgData name="Gaetano Musella" userId="bf1ef239dc58bf5f" providerId="LiveId" clId="{4195A8B7-9658-43B3-A1FD-7C6BFA1EBCC4}" dt="2021-01-31T21:42:02.341" v="17635" actId="21"/>
          <ac:picMkLst>
            <pc:docMk/>
            <pc:sldMk cId="3934635192" sldId="388"/>
            <ac:picMk id="22" creationId="{43CA8948-548C-4C0B-B94F-2820DACBD624}"/>
          </ac:picMkLst>
        </pc:picChg>
        <pc:picChg chg="add mod">
          <ac:chgData name="Gaetano Musella" userId="bf1ef239dc58bf5f" providerId="LiveId" clId="{4195A8B7-9658-43B3-A1FD-7C6BFA1EBCC4}" dt="2021-01-31T21:43:47.221" v="17652" actId="1076"/>
          <ac:picMkLst>
            <pc:docMk/>
            <pc:sldMk cId="3934635192" sldId="388"/>
            <ac:picMk id="23" creationId="{8F5ADD12-3CDF-4616-AF78-033035CC90FE}"/>
          </ac:picMkLst>
        </pc:picChg>
        <pc:picChg chg="add del mod modCrop">
          <ac:chgData name="Gaetano Musella" userId="bf1ef239dc58bf5f" providerId="LiveId" clId="{4195A8B7-9658-43B3-A1FD-7C6BFA1EBCC4}" dt="2021-01-31T21:43:35.194" v="17651" actId="478"/>
          <ac:picMkLst>
            <pc:docMk/>
            <pc:sldMk cId="3934635192" sldId="388"/>
            <ac:picMk id="25" creationId="{047E143B-78C3-4865-9DEE-8C2A2FBADBF9}"/>
          </ac:picMkLst>
        </pc:picChg>
      </pc:sldChg>
      <pc:sldChg chg="addSp modSp add mod">
        <pc:chgData name="Gaetano Musella" userId="bf1ef239dc58bf5f" providerId="LiveId" clId="{4195A8B7-9658-43B3-A1FD-7C6BFA1EBCC4}" dt="2021-02-01T09:14:15.624" v="19347" actId="207"/>
        <pc:sldMkLst>
          <pc:docMk/>
          <pc:sldMk cId="2289504588" sldId="389"/>
        </pc:sldMkLst>
        <pc:spChg chg="mod">
          <ac:chgData name="Gaetano Musella" userId="bf1ef239dc58bf5f" providerId="LiveId" clId="{4195A8B7-9658-43B3-A1FD-7C6BFA1EBCC4}" dt="2021-02-01T09:14:15.624" v="19347" actId="207"/>
          <ac:spMkLst>
            <pc:docMk/>
            <pc:sldMk cId="2289504588" sldId="38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21:56:10.716" v="18265" actId="20577"/>
          <ac:spMkLst>
            <pc:docMk/>
            <pc:sldMk cId="2289504588" sldId="389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31T22:10:27.555" v="18723" actId="1076"/>
          <ac:spMkLst>
            <pc:docMk/>
            <pc:sldMk cId="2289504588" sldId="389"/>
            <ac:spMk id="7" creationId="{AD6B16F5-B3E2-4A07-B522-4E8737A3BD54}"/>
          </ac:spMkLst>
        </pc:spChg>
        <pc:spChg chg="add mod">
          <ac:chgData name="Gaetano Musella" userId="bf1ef239dc58bf5f" providerId="LiveId" clId="{4195A8B7-9658-43B3-A1FD-7C6BFA1EBCC4}" dt="2021-01-31T22:12:18.615" v="18814" actId="207"/>
          <ac:spMkLst>
            <pc:docMk/>
            <pc:sldMk cId="2289504588" sldId="389"/>
            <ac:spMk id="9" creationId="{4DFC251C-D6CB-462B-B9C1-CAE8B5694454}"/>
          </ac:spMkLst>
        </pc:spChg>
      </pc:sldChg>
      <pc:sldChg chg="addSp delSp modSp add mod addCm modCm">
        <pc:chgData name="Gaetano Musella" userId="bf1ef239dc58bf5f" providerId="LiveId" clId="{4195A8B7-9658-43B3-A1FD-7C6BFA1EBCC4}" dt="2021-02-01T11:09:23.875" v="20986" actId="1037"/>
        <pc:sldMkLst>
          <pc:docMk/>
          <pc:sldMk cId="38083210" sldId="390"/>
        </pc:sldMkLst>
        <pc:spChg chg="mod">
          <ac:chgData name="Gaetano Musella" userId="bf1ef239dc58bf5f" providerId="LiveId" clId="{4195A8B7-9658-43B3-A1FD-7C6BFA1EBCC4}" dt="2021-01-31T22:22:46.897" v="18865" actId="20577"/>
          <ac:spMkLst>
            <pc:docMk/>
            <pc:sldMk cId="38083210" sldId="390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31T22:27:47.081" v="19343" actId="207"/>
          <ac:spMkLst>
            <pc:docMk/>
            <pc:sldMk cId="38083210" sldId="390"/>
            <ac:spMk id="11" creationId="{B9788EC3-8A60-4F2B-98D6-22F5A27247F7}"/>
          </ac:spMkLst>
        </pc:spChg>
        <pc:spChg chg="add mod">
          <ac:chgData name="Gaetano Musella" userId="bf1ef239dc58bf5f" providerId="LiveId" clId="{4195A8B7-9658-43B3-A1FD-7C6BFA1EBCC4}" dt="2021-02-01T11:09:23.875" v="20986" actId="1037"/>
          <ac:spMkLst>
            <pc:docMk/>
            <pc:sldMk cId="38083210" sldId="390"/>
            <ac:spMk id="16" creationId="{4E14E412-3557-4ADE-858D-6638C669E326}"/>
          </ac:spMkLst>
        </pc:spChg>
        <pc:picChg chg="add mod modCrop">
          <ac:chgData name="Gaetano Musella" userId="bf1ef239dc58bf5f" providerId="LiveId" clId="{4195A8B7-9658-43B3-A1FD-7C6BFA1EBCC4}" dt="2021-01-31T22:19:41.678" v="18831" actId="14100"/>
          <ac:picMkLst>
            <pc:docMk/>
            <pc:sldMk cId="38083210" sldId="390"/>
            <ac:picMk id="4" creationId="{5F080826-39E8-41D6-8FA3-758BCB6BFCD8}"/>
          </ac:picMkLst>
        </pc:picChg>
        <pc:picChg chg="del">
          <ac:chgData name="Gaetano Musella" userId="bf1ef239dc58bf5f" providerId="LiveId" clId="{4195A8B7-9658-43B3-A1FD-7C6BFA1EBCC4}" dt="2021-01-31T22:19:07.628" v="18817" actId="478"/>
          <ac:picMkLst>
            <pc:docMk/>
            <pc:sldMk cId="38083210" sldId="390"/>
            <ac:picMk id="7" creationId="{A06AD4AA-3170-4758-BC1F-6C32ABD92B00}"/>
          </ac:picMkLst>
        </pc:picChg>
        <pc:picChg chg="add mod modCrop">
          <ac:chgData name="Gaetano Musella" userId="bf1ef239dc58bf5f" providerId="LiveId" clId="{4195A8B7-9658-43B3-A1FD-7C6BFA1EBCC4}" dt="2021-01-31T22:24:37.867" v="18870" actId="1076"/>
          <ac:picMkLst>
            <pc:docMk/>
            <pc:sldMk cId="38083210" sldId="390"/>
            <ac:picMk id="9" creationId="{2E30EFB6-AD05-4E0D-80D9-BCEA1DE3AF41}"/>
          </ac:picMkLst>
        </pc:picChg>
        <pc:picChg chg="add mod modCrop">
          <ac:chgData name="Gaetano Musella" userId="bf1ef239dc58bf5f" providerId="LiveId" clId="{4195A8B7-9658-43B3-A1FD-7C6BFA1EBCC4}" dt="2021-01-31T22:24:41.731" v="18871" actId="1076"/>
          <ac:picMkLst>
            <pc:docMk/>
            <pc:sldMk cId="38083210" sldId="390"/>
            <ac:picMk id="14" creationId="{0D6D6B52-8A4A-4956-96C9-68D2986E0F14}"/>
          </ac:picMkLst>
        </pc:picChg>
        <pc:picChg chg="del">
          <ac:chgData name="Gaetano Musella" userId="bf1ef239dc58bf5f" providerId="LiveId" clId="{4195A8B7-9658-43B3-A1FD-7C6BFA1EBCC4}" dt="2021-01-31T22:19:09.782" v="18818" actId="478"/>
          <ac:picMkLst>
            <pc:docMk/>
            <pc:sldMk cId="38083210" sldId="390"/>
            <ac:picMk id="23" creationId="{8F5ADD12-3CDF-4616-AF78-033035CC90FE}"/>
          </ac:picMkLst>
        </pc:picChg>
      </pc:sldChg>
      <pc:sldChg chg="delSp modSp add mod">
        <pc:chgData name="Gaetano Musella" userId="bf1ef239dc58bf5f" providerId="LiveId" clId="{4195A8B7-9658-43B3-A1FD-7C6BFA1EBCC4}" dt="2021-02-01T22:02:56.872" v="29435" actId="20577"/>
        <pc:sldMkLst>
          <pc:docMk/>
          <pc:sldMk cId="326913734" sldId="391"/>
        </pc:sldMkLst>
        <pc:spChg chg="mod">
          <ac:chgData name="Gaetano Musella" userId="bf1ef239dc58bf5f" providerId="LiveId" clId="{4195A8B7-9658-43B3-A1FD-7C6BFA1EBCC4}" dt="2021-02-01T22:02:56.872" v="29435" actId="20577"/>
          <ac:spMkLst>
            <pc:docMk/>
            <pc:sldMk cId="326913734" sldId="391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1:52:32.607" v="28513" actId="20577"/>
          <ac:spMkLst>
            <pc:docMk/>
            <pc:sldMk cId="326913734" sldId="391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2-01T09:24:43.212" v="19627" actId="478"/>
          <ac:spMkLst>
            <pc:docMk/>
            <pc:sldMk cId="326913734" sldId="391"/>
            <ac:spMk id="7" creationId="{AD6B16F5-B3E2-4A07-B522-4E8737A3BD54}"/>
          </ac:spMkLst>
        </pc:spChg>
        <pc:spChg chg="del mod">
          <ac:chgData name="Gaetano Musella" userId="bf1ef239dc58bf5f" providerId="LiveId" clId="{4195A8B7-9658-43B3-A1FD-7C6BFA1EBCC4}" dt="2021-02-01T09:24:40.908" v="19626" actId="478"/>
          <ac:spMkLst>
            <pc:docMk/>
            <pc:sldMk cId="326913734" sldId="391"/>
            <ac:spMk id="9" creationId="{4DFC251C-D6CB-462B-B9C1-CAE8B5694454}"/>
          </ac:spMkLst>
        </pc:spChg>
      </pc:sldChg>
      <pc:sldChg chg="modSp add mod">
        <pc:chgData name="Gaetano Musella" userId="bf1ef239dc58bf5f" providerId="LiveId" clId="{4195A8B7-9658-43B3-A1FD-7C6BFA1EBCC4}" dt="2021-02-01T11:49:41.710" v="21932" actId="20577"/>
        <pc:sldMkLst>
          <pc:docMk/>
          <pc:sldMk cId="4186130456" sldId="392"/>
        </pc:sldMkLst>
        <pc:spChg chg="mod">
          <ac:chgData name="Gaetano Musella" userId="bf1ef239dc58bf5f" providerId="LiveId" clId="{4195A8B7-9658-43B3-A1FD-7C6BFA1EBCC4}" dt="2021-02-01T11:49:41.710" v="21932" actId="20577"/>
          <ac:spMkLst>
            <pc:docMk/>
            <pc:sldMk cId="4186130456" sldId="392"/>
            <ac:spMk id="4" creationId="{112BB6C2-A8EB-491A-A4AD-2BD0AEA6C9D5}"/>
          </ac:spMkLst>
        </pc:spChg>
      </pc:sldChg>
      <pc:sldChg chg="addSp delSp modSp add mod modCm">
        <pc:chgData name="Gaetano Musella" userId="bf1ef239dc58bf5f" providerId="LiveId" clId="{4195A8B7-9658-43B3-A1FD-7C6BFA1EBCC4}" dt="2021-02-01T11:56:04.091" v="22001"/>
        <pc:sldMkLst>
          <pc:docMk/>
          <pc:sldMk cId="3187386554" sldId="393"/>
        </pc:sldMkLst>
        <pc:spChg chg="mod">
          <ac:chgData name="Gaetano Musella" userId="bf1ef239dc58bf5f" providerId="LiveId" clId="{4195A8B7-9658-43B3-A1FD-7C6BFA1EBCC4}" dt="2021-02-01T10:39:28.962" v="20620"/>
          <ac:spMkLst>
            <pc:docMk/>
            <pc:sldMk cId="3187386554" sldId="393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11:01:28.993" v="20978" actId="114"/>
          <ac:spMkLst>
            <pc:docMk/>
            <pc:sldMk cId="3187386554" sldId="393"/>
            <ac:spMk id="11" creationId="{B9788EC3-8A60-4F2B-98D6-22F5A27247F7}"/>
          </ac:spMkLst>
        </pc:spChg>
        <pc:spChg chg="add mod">
          <ac:chgData name="Gaetano Musella" userId="bf1ef239dc58bf5f" providerId="LiveId" clId="{4195A8B7-9658-43B3-A1FD-7C6BFA1EBCC4}" dt="2021-02-01T10:54:50.382" v="20764" actId="1035"/>
          <ac:spMkLst>
            <pc:docMk/>
            <pc:sldMk cId="3187386554" sldId="393"/>
            <ac:spMk id="12" creationId="{D3DD20D4-236B-431B-BE24-0D5DF2F3D841}"/>
          </ac:spMkLst>
        </pc:spChg>
        <pc:spChg chg="add mod">
          <ac:chgData name="Gaetano Musella" userId="bf1ef239dc58bf5f" providerId="LiveId" clId="{4195A8B7-9658-43B3-A1FD-7C6BFA1EBCC4}" dt="2021-02-01T10:55:08.983" v="20774" actId="1037"/>
          <ac:spMkLst>
            <pc:docMk/>
            <pc:sldMk cId="3187386554" sldId="393"/>
            <ac:spMk id="18" creationId="{8E3DD578-B699-42AC-8705-FE0F9DBE2A89}"/>
          </ac:spMkLst>
        </pc:spChg>
        <pc:spChg chg="add mod">
          <ac:chgData name="Gaetano Musella" userId="bf1ef239dc58bf5f" providerId="LiveId" clId="{4195A8B7-9658-43B3-A1FD-7C6BFA1EBCC4}" dt="2021-02-01T10:55:18.940" v="20844" actId="1037"/>
          <ac:spMkLst>
            <pc:docMk/>
            <pc:sldMk cId="3187386554" sldId="393"/>
            <ac:spMk id="20" creationId="{6EF89EEA-040B-4BDC-81E2-DBBDBA8CE13C}"/>
          </ac:spMkLst>
        </pc:spChg>
        <pc:picChg chg="add del">
          <ac:chgData name="Gaetano Musella" userId="bf1ef239dc58bf5f" providerId="LiveId" clId="{4195A8B7-9658-43B3-A1FD-7C6BFA1EBCC4}" dt="2021-02-01T10:42:32.710" v="20624" actId="478"/>
          <ac:picMkLst>
            <pc:docMk/>
            <pc:sldMk cId="3187386554" sldId="393"/>
            <ac:picMk id="4" creationId="{8E49D89E-31DE-4754-976C-410EBAC02574}"/>
          </ac:picMkLst>
        </pc:picChg>
        <pc:picChg chg="del">
          <ac:chgData name="Gaetano Musella" userId="bf1ef239dc58bf5f" providerId="LiveId" clId="{4195A8B7-9658-43B3-A1FD-7C6BFA1EBCC4}" dt="2021-02-01T10:42:11.213" v="20622" actId="478"/>
          <ac:picMkLst>
            <pc:docMk/>
            <pc:sldMk cId="3187386554" sldId="393"/>
            <ac:picMk id="7" creationId="{A06AD4AA-3170-4758-BC1F-6C32ABD92B00}"/>
          </ac:picMkLst>
        </pc:picChg>
        <pc:picChg chg="add mod modCrop">
          <ac:chgData name="Gaetano Musella" userId="bf1ef239dc58bf5f" providerId="LiveId" clId="{4195A8B7-9658-43B3-A1FD-7C6BFA1EBCC4}" dt="2021-02-01T10:54:50.382" v="20764" actId="1035"/>
          <ac:picMkLst>
            <pc:docMk/>
            <pc:sldMk cId="3187386554" sldId="393"/>
            <ac:picMk id="9" creationId="{1C8E401B-220A-46F0-9FFA-E03A5639FB35}"/>
          </ac:picMkLst>
        </pc:picChg>
        <pc:picChg chg="mod">
          <ac:chgData name="Gaetano Musella" userId="bf1ef239dc58bf5f" providerId="LiveId" clId="{4195A8B7-9658-43B3-A1FD-7C6BFA1EBCC4}" dt="2021-02-01T11:08:49.022" v="20979" actId="1076"/>
          <ac:picMkLst>
            <pc:docMk/>
            <pc:sldMk cId="3187386554" sldId="393"/>
            <ac:picMk id="10" creationId="{DA937830-E517-4F85-BA42-AE4DE53AAF82}"/>
          </ac:picMkLst>
        </pc:picChg>
        <pc:picChg chg="add mod modCrop">
          <ac:chgData name="Gaetano Musella" userId="bf1ef239dc58bf5f" providerId="LiveId" clId="{4195A8B7-9658-43B3-A1FD-7C6BFA1EBCC4}" dt="2021-02-01T11:00:39.162" v="20975" actId="1076"/>
          <ac:picMkLst>
            <pc:docMk/>
            <pc:sldMk cId="3187386554" sldId="393"/>
            <ac:picMk id="15" creationId="{381246D5-758E-4D38-9C74-7534109A7AC0}"/>
          </ac:picMkLst>
        </pc:picChg>
        <pc:picChg chg="add mod modCrop">
          <ac:chgData name="Gaetano Musella" userId="bf1ef239dc58bf5f" providerId="LiveId" clId="{4195A8B7-9658-43B3-A1FD-7C6BFA1EBCC4}" dt="2021-02-01T10:55:00.965" v="20766" actId="1076"/>
          <ac:picMkLst>
            <pc:docMk/>
            <pc:sldMk cId="3187386554" sldId="393"/>
            <ac:picMk id="17" creationId="{4E9CC4FD-F15F-447F-BCDD-9021F02607B2}"/>
          </ac:picMkLst>
        </pc:picChg>
        <pc:picChg chg="add del mod modCrop">
          <ac:chgData name="Gaetano Musella" userId="bf1ef239dc58bf5f" providerId="LiveId" clId="{4195A8B7-9658-43B3-A1FD-7C6BFA1EBCC4}" dt="2021-02-01T10:58:12.847" v="20860" actId="21"/>
          <ac:picMkLst>
            <pc:docMk/>
            <pc:sldMk cId="3187386554" sldId="393"/>
            <ac:picMk id="21" creationId="{288DFA0B-D69B-4F18-9F45-897AC5D39B76}"/>
          </ac:picMkLst>
        </pc:picChg>
        <pc:picChg chg="del">
          <ac:chgData name="Gaetano Musella" userId="bf1ef239dc58bf5f" providerId="LiveId" clId="{4195A8B7-9658-43B3-A1FD-7C6BFA1EBCC4}" dt="2021-02-01T10:47:02.423" v="20637" actId="478"/>
          <ac:picMkLst>
            <pc:docMk/>
            <pc:sldMk cId="3187386554" sldId="393"/>
            <ac:picMk id="23" creationId="{8F5ADD12-3CDF-4616-AF78-033035CC90FE}"/>
          </ac:picMkLst>
        </pc:picChg>
        <pc:picChg chg="add del mod modCrop">
          <ac:chgData name="Gaetano Musella" userId="bf1ef239dc58bf5f" providerId="LiveId" clId="{4195A8B7-9658-43B3-A1FD-7C6BFA1EBCC4}" dt="2021-02-01T10:58:12.847" v="20860" actId="21"/>
          <ac:picMkLst>
            <pc:docMk/>
            <pc:sldMk cId="3187386554" sldId="393"/>
            <ac:picMk id="24" creationId="{21D7A918-CA0A-4974-B118-73F20C149E61}"/>
          </ac:picMkLst>
        </pc:picChg>
        <pc:picChg chg="add mod">
          <ac:chgData name="Gaetano Musella" userId="bf1ef239dc58bf5f" providerId="LiveId" clId="{4195A8B7-9658-43B3-A1FD-7C6BFA1EBCC4}" dt="2021-02-01T11:00:29.906" v="20974" actId="1076"/>
          <ac:picMkLst>
            <pc:docMk/>
            <pc:sldMk cId="3187386554" sldId="393"/>
            <ac:picMk id="25" creationId="{64ECDF36-9E8C-42B9-8DE1-87AFF4B98430}"/>
          </ac:picMkLst>
        </pc:picChg>
      </pc:sldChg>
      <pc:sldChg chg="modSp add mod">
        <pc:chgData name="Gaetano Musella" userId="bf1ef239dc58bf5f" providerId="LiveId" clId="{4195A8B7-9658-43B3-A1FD-7C6BFA1EBCC4}" dt="2021-02-01T12:26:36.042" v="22999" actId="20577"/>
        <pc:sldMkLst>
          <pc:docMk/>
          <pc:sldMk cId="2581949912" sldId="394"/>
        </pc:sldMkLst>
        <pc:spChg chg="mod">
          <ac:chgData name="Gaetano Musella" userId="bf1ef239dc58bf5f" providerId="LiveId" clId="{4195A8B7-9658-43B3-A1FD-7C6BFA1EBCC4}" dt="2021-02-01T12:26:36.042" v="22999" actId="20577"/>
          <ac:spMkLst>
            <pc:docMk/>
            <pc:sldMk cId="2581949912" sldId="394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11:25:23.466" v="20992" actId="20577"/>
          <ac:spMkLst>
            <pc:docMk/>
            <pc:sldMk cId="2581949912" sldId="394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12:27:15.885" v="23011" actId="20577"/>
        <pc:sldMkLst>
          <pc:docMk/>
          <pc:sldMk cId="2810886183" sldId="395"/>
        </pc:sldMkLst>
        <pc:spChg chg="mod">
          <ac:chgData name="Gaetano Musella" userId="bf1ef239dc58bf5f" providerId="LiveId" clId="{4195A8B7-9658-43B3-A1FD-7C6BFA1EBCC4}" dt="2021-02-01T12:27:15.885" v="23011" actId="20577"/>
          <ac:spMkLst>
            <pc:docMk/>
            <pc:sldMk cId="2810886183" sldId="39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11:25:36.630" v="20998" actId="20577"/>
          <ac:spMkLst>
            <pc:docMk/>
            <pc:sldMk cId="2810886183" sldId="395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12:26:14.268" v="22994" actId="207"/>
        <pc:sldMkLst>
          <pc:docMk/>
          <pc:sldMk cId="235555147" sldId="396"/>
        </pc:sldMkLst>
        <pc:spChg chg="mod">
          <ac:chgData name="Gaetano Musella" userId="bf1ef239dc58bf5f" providerId="LiveId" clId="{4195A8B7-9658-43B3-A1FD-7C6BFA1EBCC4}" dt="2021-02-01T12:26:14.268" v="22994" actId="207"/>
          <ac:spMkLst>
            <pc:docMk/>
            <pc:sldMk cId="235555147" sldId="396"/>
            <ac:spMk id="4" creationId="{112BB6C2-A8EB-491A-A4AD-2BD0AEA6C9D5}"/>
          </ac:spMkLst>
        </pc:spChg>
      </pc:sldChg>
      <pc:sldChg chg="addSp delSp modSp add mod modCm">
        <pc:chgData name="Gaetano Musella" userId="bf1ef239dc58bf5f" providerId="LiveId" clId="{4195A8B7-9658-43B3-A1FD-7C6BFA1EBCC4}" dt="2021-02-01T12:13:24.459" v="22170" actId="20577"/>
        <pc:sldMkLst>
          <pc:docMk/>
          <pc:sldMk cId="724955039" sldId="397"/>
        </pc:sldMkLst>
        <pc:spChg chg="mod">
          <ac:chgData name="Gaetano Musella" userId="bf1ef239dc58bf5f" providerId="LiveId" clId="{4195A8B7-9658-43B3-A1FD-7C6BFA1EBCC4}" dt="2021-02-01T11:56:11.496" v="22003" actId="20577"/>
          <ac:spMkLst>
            <pc:docMk/>
            <pc:sldMk cId="724955039" sldId="397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12:13:24.459" v="22170" actId="20577"/>
          <ac:spMkLst>
            <pc:docMk/>
            <pc:sldMk cId="724955039" sldId="397"/>
            <ac:spMk id="11" creationId="{B9788EC3-8A60-4F2B-98D6-22F5A27247F7}"/>
          </ac:spMkLst>
        </pc:spChg>
        <pc:spChg chg="del mod">
          <ac:chgData name="Gaetano Musella" userId="bf1ef239dc58bf5f" providerId="LiveId" clId="{4195A8B7-9658-43B3-A1FD-7C6BFA1EBCC4}" dt="2021-02-01T12:11:10.387" v="22123" actId="478"/>
          <ac:spMkLst>
            <pc:docMk/>
            <pc:sldMk cId="724955039" sldId="397"/>
            <ac:spMk id="12" creationId="{D3DD20D4-236B-431B-BE24-0D5DF2F3D841}"/>
          </ac:spMkLst>
        </pc:spChg>
        <pc:spChg chg="mod ord">
          <ac:chgData name="Gaetano Musella" userId="bf1ef239dc58bf5f" providerId="LiveId" clId="{4195A8B7-9658-43B3-A1FD-7C6BFA1EBCC4}" dt="2021-02-01T12:07:30.187" v="22088" actId="14100"/>
          <ac:spMkLst>
            <pc:docMk/>
            <pc:sldMk cId="724955039" sldId="397"/>
            <ac:spMk id="18" creationId="{8E3DD578-B699-42AC-8705-FE0F9DBE2A89}"/>
          </ac:spMkLst>
        </pc:spChg>
        <pc:spChg chg="mod ord">
          <ac:chgData name="Gaetano Musella" userId="bf1ef239dc58bf5f" providerId="LiveId" clId="{4195A8B7-9658-43B3-A1FD-7C6BFA1EBCC4}" dt="2021-02-01T12:07:38.821" v="22093" actId="1037"/>
          <ac:spMkLst>
            <pc:docMk/>
            <pc:sldMk cId="724955039" sldId="397"/>
            <ac:spMk id="20" creationId="{6EF89EEA-040B-4BDC-81E2-DBBDBA8CE13C}"/>
          </ac:spMkLst>
        </pc:spChg>
        <pc:picChg chg="add del mod modCrop">
          <ac:chgData name="Gaetano Musella" userId="bf1ef239dc58bf5f" providerId="LiveId" clId="{4195A8B7-9658-43B3-A1FD-7C6BFA1EBCC4}" dt="2021-02-01T12:03:42.336" v="22047" actId="21"/>
          <ac:picMkLst>
            <pc:docMk/>
            <pc:sldMk cId="724955039" sldId="397"/>
            <ac:picMk id="4" creationId="{153C3909-7566-419C-863A-52D0AA41DEF4}"/>
          </ac:picMkLst>
        </pc:picChg>
        <pc:picChg chg="add del mod modCrop">
          <ac:chgData name="Gaetano Musella" userId="bf1ef239dc58bf5f" providerId="LiveId" clId="{4195A8B7-9658-43B3-A1FD-7C6BFA1EBCC4}" dt="2021-02-01T12:02:29.700" v="22021" actId="22"/>
          <ac:picMkLst>
            <pc:docMk/>
            <pc:sldMk cId="724955039" sldId="397"/>
            <ac:picMk id="7" creationId="{6A1E0076-08B7-42B8-B99C-17EB1EB16E6E}"/>
          </ac:picMkLst>
        </pc:picChg>
        <pc:picChg chg="del mod">
          <ac:chgData name="Gaetano Musella" userId="bf1ef239dc58bf5f" providerId="LiveId" clId="{4195A8B7-9658-43B3-A1FD-7C6BFA1EBCC4}" dt="2021-02-01T12:01:05.487" v="22010" actId="478"/>
          <ac:picMkLst>
            <pc:docMk/>
            <pc:sldMk cId="724955039" sldId="397"/>
            <ac:picMk id="9" creationId="{1C8E401B-220A-46F0-9FFA-E03A5639FB35}"/>
          </ac:picMkLst>
        </pc:picChg>
        <pc:picChg chg="del mod">
          <ac:chgData name="Gaetano Musella" userId="bf1ef239dc58bf5f" providerId="LiveId" clId="{4195A8B7-9658-43B3-A1FD-7C6BFA1EBCC4}" dt="2021-02-01T12:05:27.488" v="22053" actId="478"/>
          <ac:picMkLst>
            <pc:docMk/>
            <pc:sldMk cId="724955039" sldId="397"/>
            <ac:picMk id="15" creationId="{381246D5-758E-4D38-9C74-7534109A7AC0}"/>
          </ac:picMkLst>
        </pc:picChg>
        <pc:picChg chg="add del mod modCrop">
          <ac:chgData name="Gaetano Musella" userId="bf1ef239dc58bf5f" providerId="LiveId" clId="{4195A8B7-9658-43B3-A1FD-7C6BFA1EBCC4}" dt="2021-02-01T12:03:42.336" v="22047" actId="21"/>
          <ac:picMkLst>
            <pc:docMk/>
            <pc:sldMk cId="724955039" sldId="397"/>
            <ac:picMk id="16" creationId="{CA515431-029B-4E05-94A3-EE980E46B43B}"/>
          </ac:picMkLst>
        </pc:picChg>
        <pc:picChg chg="del">
          <ac:chgData name="Gaetano Musella" userId="bf1ef239dc58bf5f" providerId="LiveId" clId="{4195A8B7-9658-43B3-A1FD-7C6BFA1EBCC4}" dt="2021-02-01T12:06:33.864" v="22067" actId="478"/>
          <ac:picMkLst>
            <pc:docMk/>
            <pc:sldMk cId="724955039" sldId="397"/>
            <ac:picMk id="17" creationId="{4E9CC4FD-F15F-447F-BCDD-9021F02607B2}"/>
          </ac:picMkLst>
        </pc:picChg>
        <pc:picChg chg="add mod">
          <ac:chgData name="Gaetano Musella" userId="bf1ef239dc58bf5f" providerId="LiveId" clId="{4195A8B7-9658-43B3-A1FD-7C6BFA1EBCC4}" dt="2021-02-01T12:12:39.231" v="22160" actId="1037"/>
          <ac:picMkLst>
            <pc:docMk/>
            <pc:sldMk cId="724955039" sldId="397"/>
            <ac:picMk id="19" creationId="{DFEE0CFD-CBF4-43FE-B161-7698B6727378}"/>
          </ac:picMkLst>
        </pc:picChg>
        <pc:picChg chg="add del mod modCrop">
          <ac:chgData name="Gaetano Musella" userId="bf1ef239dc58bf5f" providerId="LiveId" clId="{4195A8B7-9658-43B3-A1FD-7C6BFA1EBCC4}" dt="2021-02-01T12:05:57.515" v="22061" actId="21"/>
          <ac:picMkLst>
            <pc:docMk/>
            <pc:sldMk cId="724955039" sldId="397"/>
            <ac:picMk id="22" creationId="{E0656FB7-B9FA-4708-8843-C4E1FA6D8825}"/>
          </ac:picMkLst>
        </pc:picChg>
        <pc:picChg chg="add mod">
          <ac:chgData name="Gaetano Musella" userId="bf1ef239dc58bf5f" providerId="LiveId" clId="{4195A8B7-9658-43B3-A1FD-7C6BFA1EBCC4}" dt="2021-02-01T12:07:18.603" v="22079" actId="1076"/>
          <ac:picMkLst>
            <pc:docMk/>
            <pc:sldMk cId="724955039" sldId="397"/>
            <ac:picMk id="23" creationId="{C4B924B9-F081-4727-B24F-348079D4FB45}"/>
          </ac:picMkLst>
        </pc:picChg>
        <pc:picChg chg="del">
          <ac:chgData name="Gaetano Musella" userId="bf1ef239dc58bf5f" providerId="LiveId" clId="{4195A8B7-9658-43B3-A1FD-7C6BFA1EBCC4}" dt="2021-02-01T12:09:12.619" v="22094" actId="478"/>
          <ac:picMkLst>
            <pc:docMk/>
            <pc:sldMk cId="724955039" sldId="397"/>
            <ac:picMk id="25" creationId="{64ECDF36-9E8C-42B9-8DE1-87AFF4B98430}"/>
          </ac:picMkLst>
        </pc:picChg>
        <pc:picChg chg="add mod modCrop">
          <ac:chgData name="Gaetano Musella" userId="bf1ef239dc58bf5f" providerId="LiveId" clId="{4195A8B7-9658-43B3-A1FD-7C6BFA1EBCC4}" dt="2021-02-01T12:07:04.488" v="22075" actId="1076"/>
          <ac:picMkLst>
            <pc:docMk/>
            <pc:sldMk cId="724955039" sldId="397"/>
            <ac:picMk id="26" creationId="{912DC73C-9E7E-4908-B1BA-5D0557C30DF5}"/>
          </ac:picMkLst>
        </pc:picChg>
        <pc:picChg chg="add del mod modCrop">
          <ac:chgData name="Gaetano Musella" userId="bf1ef239dc58bf5f" providerId="LiveId" clId="{4195A8B7-9658-43B3-A1FD-7C6BFA1EBCC4}" dt="2021-02-01T12:10:48.011" v="22119" actId="21"/>
          <ac:picMkLst>
            <pc:docMk/>
            <pc:sldMk cId="724955039" sldId="397"/>
            <ac:picMk id="28" creationId="{13B8909F-1ECF-4062-8023-2A40E76E28BA}"/>
          </ac:picMkLst>
        </pc:picChg>
        <pc:picChg chg="add del mod modCrop">
          <ac:chgData name="Gaetano Musella" userId="bf1ef239dc58bf5f" providerId="LiveId" clId="{4195A8B7-9658-43B3-A1FD-7C6BFA1EBCC4}" dt="2021-02-01T12:10:48.011" v="22119" actId="21"/>
          <ac:picMkLst>
            <pc:docMk/>
            <pc:sldMk cId="724955039" sldId="397"/>
            <ac:picMk id="30" creationId="{413E4E2B-4BF9-43FA-AA1E-0DB407550450}"/>
          </ac:picMkLst>
        </pc:picChg>
        <pc:picChg chg="add mod">
          <ac:chgData name="Gaetano Musella" userId="bf1ef239dc58bf5f" providerId="LiveId" clId="{4195A8B7-9658-43B3-A1FD-7C6BFA1EBCC4}" dt="2021-02-01T12:11:16.433" v="22124" actId="1076"/>
          <ac:picMkLst>
            <pc:docMk/>
            <pc:sldMk cId="724955039" sldId="397"/>
            <ac:picMk id="31" creationId="{A96EB430-9447-438D-B686-23A6E07E7DA7}"/>
          </ac:picMkLst>
        </pc:picChg>
      </pc:sldChg>
      <pc:sldChg chg="modSp add mod">
        <pc:chgData name="Gaetano Musella" userId="bf1ef239dc58bf5f" providerId="LiveId" clId="{4195A8B7-9658-43B3-A1FD-7C6BFA1EBCC4}" dt="2021-02-01T22:14:55.328" v="30549" actId="207"/>
        <pc:sldMkLst>
          <pc:docMk/>
          <pc:sldMk cId="3387771829" sldId="398"/>
        </pc:sldMkLst>
        <pc:spChg chg="mod">
          <ac:chgData name="Gaetano Musella" userId="bf1ef239dc58bf5f" providerId="LiveId" clId="{4195A8B7-9658-43B3-A1FD-7C6BFA1EBCC4}" dt="2021-02-01T22:14:55.328" v="30549" actId="207"/>
          <ac:spMkLst>
            <pc:docMk/>
            <pc:sldMk cId="3387771829" sldId="39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2:03:24.089" v="29450" actId="20577"/>
          <ac:spMkLst>
            <pc:docMk/>
            <pc:sldMk cId="3387771829" sldId="398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4195A8B7-9658-43B3-A1FD-7C6BFA1EBCC4}" dt="2021-02-01T18:31:39.081" v="24048" actId="6549"/>
        <pc:sldMkLst>
          <pc:docMk/>
          <pc:sldMk cId="320589265" sldId="399"/>
        </pc:sldMkLst>
        <pc:spChg chg="mod">
          <ac:chgData name="Gaetano Musella" userId="bf1ef239dc58bf5f" providerId="LiveId" clId="{4195A8B7-9658-43B3-A1FD-7C6BFA1EBCC4}" dt="2021-02-01T17:39:40.549" v="23786" actId="20577"/>
          <ac:spMkLst>
            <pc:docMk/>
            <pc:sldMk cId="320589265" sldId="399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18:31:39.081" v="24048" actId="6549"/>
          <ac:spMkLst>
            <pc:docMk/>
            <pc:sldMk cId="320589265" sldId="399"/>
            <ac:spMk id="11" creationId="{B9788EC3-8A60-4F2B-98D6-22F5A27247F7}"/>
          </ac:spMkLst>
        </pc:spChg>
        <pc:picChg chg="add del mod modCrop">
          <ac:chgData name="Gaetano Musella" userId="bf1ef239dc58bf5f" providerId="LiveId" clId="{4195A8B7-9658-43B3-A1FD-7C6BFA1EBCC4}" dt="2021-02-01T17:41:14.405" v="23806" actId="21"/>
          <ac:picMkLst>
            <pc:docMk/>
            <pc:sldMk cId="320589265" sldId="399"/>
            <ac:picMk id="4" creationId="{1EE80922-0A62-431E-B55A-30FBD0F11D0C}"/>
          </ac:picMkLst>
        </pc:picChg>
        <pc:picChg chg="add del mod modCrop">
          <ac:chgData name="Gaetano Musella" userId="bf1ef239dc58bf5f" providerId="LiveId" clId="{4195A8B7-9658-43B3-A1FD-7C6BFA1EBCC4}" dt="2021-02-01T17:41:14.405" v="23806" actId="21"/>
          <ac:picMkLst>
            <pc:docMk/>
            <pc:sldMk cId="320589265" sldId="399"/>
            <ac:picMk id="9" creationId="{DD674DD5-E7C5-48E3-A51A-D47E30E995A8}"/>
          </ac:picMkLst>
        </pc:picChg>
        <pc:picChg chg="mod">
          <ac:chgData name="Gaetano Musella" userId="bf1ef239dc58bf5f" providerId="LiveId" clId="{4195A8B7-9658-43B3-A1FD-7C6BFA1EBCC4}" dt="2021-02-01T17:39:44.583" v="23787" actId="1076"/>
          <ac:picMkLst>
            <pc:docMk/>
            <pc:sldMk cId="320589265" sldId="399"/>
            <ac:picMk id="10" creationId="{DA937830-E517-4F85-BA42-AE4DE53AAF82}"/>
          </ac:picMkLst>
        </pc:picChg>
        <pc:picChg chg="add del">
          <ac:chgData name="Gaetano Musella" userId="bf1ef239dc58bf5f" providerId="LiveId" clId="{4195A8B7-9658-43B3-A1FD-7C6BFA1EBCC4}" dt="2021-02-01T17:43:06.062" v="23813" actId="478"/>
          <ac:picMkLst>
            <pc:docMk/>
            <pc:sldMk cId="320589265" sldId="399"/>
            <ac:picMk id="12" creationId="{DA96E46C-07AC-4051-A214-11C1B3AAFC4C}"/>
          </ac:picMkLst>
        </pc:picChg>
        <pc:picChg chg="add del mod modCrop">
          <ac:chgData name="Gaetano Musella" userId="bf1ef239dc58bf5f" providerId="LiveId" clId="{4195A8B7-9658-43B3-A1FD-7C6BFA1EBCC4}" dt="2021-02-01T17:44:00.363" v="23827" actId="21"/>
          <ac:picMkLst>
            <pc:docMk/>
            <pc:sldMk cId="320589265" sldId="399"/>
            <ac:picMk id="15" creationId="{4A12E656-CD46-4CE1-BD6E-429366BC7F50}"/>
          </ac:picMkLst>
        </pc:picChg>
        <pc:picChg chg="add del mod modCrop">
          <ac:chgData name="Gaetano Musella" userId="bf1ef239dc58bf5f" providerId="LiveId" clId="{4195A8B7-9658-43B3-A1FD-7C6BFA1EBCC4}" dt="2021-02-01T17:44:00.363" v="23827" actId="21"/>
          <ac:picMkLst>
            <pc:docMk/>
            <pc:sldMk cId="320589265" sldId="399"/>
            <ac:picMk id="17" creationId="{64F1A671-0DB3-4AF0-85DC-7CBCA7D3E977}"/>
          </ac:picMkLst>
        </pc:picChg>
        <pc:picChg chg="add mod">
          <ac:chgData name="Gaetano Musella" userId="bf1ef239dc58bf5f" providerId="LiveId" clId="{4195A8B7-9658-43B3-A1FD-7C6BFA1EBCC4}" dt="2021-02-01T17:48:30.277" v="23964" actId="693"/>
          <ac:picMkLst>
            <pc:docMk/>
            <pc:sldMk cId="320589265" sldId="399"/>
            <ac:picMk id="18" creationId="{C429E09D-95C5-418B-8143-73E7FE6ADCF1}"/>
          </ac:picMkLst>
        </pc:picChg>
        <pc:picChg chg="add del mod">
          <ac:chgData name="Gaetano Musella" userId="bf1ef239dc58bf5f" providerId="LiveId" clId="{4195A8B7-9658-43B3-A1FD-7C6BFA1EBCC4}" dt="2021-02-01T17:44:05.726" v="23829" actId="21"/>
          <ac:picMkLst>
            <pc:docMk/>
            <pc:sldMk cId="320589265" sldId="399"/>
            <ac:picMk id="19" creationId="{D934A4CB-4CA5-47E4-B0D8-6019FF3DFE00}"/>
          </ac:picMkLst>
        </pc:picChg>
        <pc:picChg chg="add del mod">
          <ac:chgData name="Gaetano Musella" userId="bf1ef239dc58bf5f" providerId="LiveId" clId="{4195A8B7-9658-43B3-A1FD-7C6BFA1EBCC4}" dt="2021-02-01T17:44:05.726" v="23829" actId="21"/>
          <ac:picMkLst>
            <pc:docMk/>
            <pc:sldMk cId="320589265" sldId="399"/>
            <ac:picMk id="20" creationId="{48E43300-83DD-4433-9796-8D261A2E5C84}"/>
          </ac:picMkLst>
        </pc:picChg>
        <pc:picChg chg="del">
          <ac:chgData name="Gaetano Musella" userId="bf1ef239dc58bf5f" providerId="LiveId" clId="{4195A8B7-9658-43B3-A1FD-7C6BFA1EBCC4}" dt="2021-02-01T17:39:49.939" v="23788" actId="478"/>
          <ac:picMkLst>
            <pc:docMk/>
            <pc:sldMk cId="320589265" sldId="399"/>
            <ac:picMk id="23" creationId="{8F5ADD12-3CDF-4616-AF78-033035CC90FE}"/>
          </ac:picMkLst>
        </pc:picChg>
      </pc:sldChg>
      <pc:sldChg chg="modSp add del mod ord">
        <pc:chgData name="Gaetano Musella" userId="bf1ef239dc58bf5f" providerId="LiveId" clId="{4195A8B7-9658-43B3-A1FD-7C6BFA1EBCC4}" dt="2021-01-23T11:15:42.423" v="1204" actId="47"/>
        <pc:sldMkLst>
          <pc:docMk/>
          <pc:sldMk cId="4125012474" sldId="399"/>
        </pc:sldMkLst>
        <pc:spChg chg="mod">
          <ac:chgData name="Gaetano Musella" userId="bf1ef239dc58bf5f" providerId="LiveId" clId="{4195A8B7-9658-43B3-A1FD-7C6BFA1EBCC4}" dt="2021-01-23T11:15:33.460" v="1198" actId="27636"/>
          <ac:spMkLst>
            <pc:docMk/>
            <pc:sldMk cId="4125012474" sldId="399"/>
            <ac:spMk id="3" creationId="{00000000-0000-0000-0000-000000000000}"/>
          </ac:spMkLst>
        </pc:spChg>
        <pc:spChg chg="mod">
          <ac:chgData name="Gaetano Musella" userId="bf1ef239dc58bf5f" providerId="LiveId" clId="{4195A8B7-9658-43B3-A1FD-7C6BFA1EBCC4}" dt="2021-01-23T11:15:33.461" v="1199" actId="27636"/>
          <ac:spMkLst>
            <pc:docMk/>
            <pc:sldMk cId="4125012474" sldId="399"/>
            <ac:spMk id="4" creationId="{00000000-0000-0000-0000-000000000000}"/>
          </ac:spMkLst>
        </pc:spChg>
        <pc:spChg chg="mod">
          <ac:chgData name="Gaetano Musella" userId="bf1ef239dc58bf5f" providerId="LiveId" clId="{4195A8B7-9658-43B3-A1FD-7C6BFA1EBCC4}" dt="2021-01-23T11:15:33.463" v="1200" actId="27636"/>
          <ac:spMkLst>
            <pc:docMk/>
            <pc:sldMk cId="4125012474" sldId="399"/>
            <ac:spMk id="5" creationId="{00000000-0000-0000-0000-000000000000}"/>
          </ac:spMkLst>
        </pc:spChg>
        <pc:spChg chg="mod">
          <ac:chgData name="Gaetano Musella" userId="bf1ef239dc58bf5f" providerId="LiveId" clId="{4195A8B7-9658-43B3-A1FD-7C6BFA1EBCC4}" dt="2021-01-23T11:15:33.464" v="1201" actId="27636"/>
          <ac:spMkLst>
            <pc:docMk/>
            <pc:sldMk cId="4125012474" sldId="399"/>
            <ac:spMk id="6" creationId="{00000000-0000-0000-0000-000000000000}"/>
          </ac:spMkLst>
        </pc:spChg>
      </pc:sldChg>
      <pc:sldChg chg="modSp add mod addCm modCm">
        <pc:chgData name="Gaetano Musella" userId="bf1ef239dc58bf5f" providerId="LiveId" clId="{4195A8B7-9658-43B3-A1FD-7C6BFA1EBCC4}" dt="2021-02-01T18:41:50.780" v="24350"/>
        <pc:sldMkLst>
          <pc:docMk/>
          <pc:sldMk cId="3381938262" sldId="400"/>
        </pc:sldMkLst>
        <pc:spChg chg="mod">
          <ac:chgData name="Gaetano Musella" userId="bf1ef239dc58bf5f" providerId="LiveId" clId="{4195A8B7-9658-43B3-A1FD-7C6BFA1EBCC4}" dt="2021-02-01T18:41:10.468" v="24347" actId="6549"/>
          <ac:spMkLst>
            <pc:docMk/>
            <pc:sldMk cId="3381938262" sldId="400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4195A8B7-9658-43B3-A1FD-7C6BFA1EBCC4}" dt="2021-02-01T19:32:57.236" v="24581" actId="6549"/>
        <pc:sldMkLst>
          <pc:docMk/>
          <pc:sldMk cId="512315961" sldId="401"/>
        </pc:sldMkLst>
        <pc:spChg chg="mod">
          <ac:chgData name="Gaetano Musella" userId="bf1ef239dc58bf5f" providerId="LiveId" clId="{4195A8B7-9658-43B3-A1FD-7C6BFA1EBCC4}" dt="2021-02-01T19:32:57.236" v="24581" actId="6549"/>
          <ac:spMkLst>
            <pc:docMk/>
            <pc:sldMk cId="512315961" sldId="401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2-01T19:51:00.764" v="24856" actId="20577"/>
        <pc:sldMkLst>
          <pc:docMk/>
          <pc:sldMk cId="1799722138" sldId="402"/>
        </pc:sldMkLst>
        <pc:spChg chg="mod">
          <ac:chgData name="Gaetano Musella" userId="bf1ef239dc58bf5f" providerId="LiveId" clId="{4195A8B7-9658-43B3-A1FD-7C6BFA1EBCC4}" dt="2021-02-01T19:51:00.764" v="24856" actId="20577"/>
          <ac:spMkLst>
            <pc:docMk/>
            <pc:sldMk cId="1799722138" sldId="402"/>
            <ac:spMk id="9" creationId="{54028DC0-A185-4000-A679-E956843DB450}"/>
          </ac:spMkLst>
        </pc:spChg>
        <pc:spChg chg="mod">
          <ac:chgData name="Gaetano Musella" userId="bf1ef239dc58bf5f" providerId="LiveId" clId="{4195A8B7-9658-43B3-A1FD-7C6BFA1EBCC4}" dt="2021-02-01T19:36:41.168" v="24593" actId="1076"/>
          <ac:spMkLst>
            <pc:docMk/>
            <pc:sldMk cId="1799722138" sldId="402"/>
            <ac:spMk id="14" creationId="{2F331C35-AD63-458B-AB7B-F62B1F870F01}"/>
          </ac:spMkLst>
        </pc:spChg>
        <pc:spChg chg="mod">
          <ac:chgData name="Gaetano Musella" userId="bf1ef239dc58bf5f" providerId="LiveId" clId="{4195A8B7-9658-43B3-A1FD-7C6BFA1EBCC4}" dt="2021-02-01T19:47:01.743" v="24689" actId="1076"/>
          <ac:spMkLst>
            <pc:docMk/>
            <pc:sldMk cId="1799722138" sldId="402"/>
            <ac:spMk id="15" creationId="{087EA5EF-3AAE-4D04-92D5-DED655053DBD}"/>
          </ac:spMkLst>
        </pc:spChg>
        <pc:spChg chg="mod">
          <ac:chgData name="Gaetano Musella" userId="bf1ef239dc58bf5f" providerId="LiveId" clId="{4195A8B7-9658-43B3-A1FD-7C6BFA1EBCC4}" dt="2021-02-01T19:50:21.909" v="24729" actId="1076"/>
          <ac:spMkLst>
            <pc:docMk/>
            <pc:sldMk cId="1799722138" sldId="402"/>
            <ac:spMk id="16" creationId="{513417DB-C902-4710-8F73-E7EADDFC6455}"/>
          </ac:spMkLst>
        </pc:spChg>
        <pc:spChg chg="mod">
          <ac:chgData name="Gaetano Musella" userId="bf1ef239dc58bf5f" providerId="LiveId" clId="{4195A8B7-9658-43B3-A1FD-7C6BFA1EBCC4}" dt="2021-02-01T19:37:11.588" v="24621" actId="207"/>
          <ac:spMkLst>
            <pc:docMk/>
            <pc:sldMk cId="1799722138" sldId="402"/>
            <ac:spMk id="17" creationId="{C2B05DBB-4683-4CCD-B381-9F0E0A57345F}"/>
          </ac:spMkLst>
        </pc:spChg>
        <pc:spChg chg="mod">
          <ac:chgData name="Gaetano Musella" userId="bf1ef239dc58bf5f" providerId="LiveId" clId="{4195A8B7-9658-43B3-A1FD-7C6BFA1EBCC4}" dt="2021-02-01T19:43:48.577" v="24676" actId="1076"/>
          <ac:spMkLst>
            <pc:docMk/>
            <pc:sldMk cId="1799722138" sldId="402"/>
            <ac:spMk id="18" creationId="{C2F582A3-4155-4047-A22B-0C068CC83B6F}"/>
          </ac:spMkLst>
        </pc:spChg>
        <pc:spChg chg="mod">
          <ac:chgData name="Gaetano Musella" userId="bf1ef239dc58bf5f" providerId="LiveId" clId="{4195A8B7-9658-43B3-A1FD-7C6BFA1EBCC4}" dt="2021-02-01T19:50:28.657" v="24730" actId="1076"/>
          <ac:spMkLst>
            <pc:docMk/>
            <pc:sldMk cId="1799722138" sldId="402"/>
            <ac:spMk id="19" creationId="{ED1EB2EC-8D6A-454B-B10F-DBD02E46B383}"/>
          </ac:spMkLst>
        </pc:spChg>
        <pc:picChg chg="del">
          <ac:chgData name="Gaetano Musella" userId="bf1ef239dc58bf5f" providerId="LiveId" clId="{4195A8B7-9658-43B3-A1FD-7C6BFA1EBCC4}" dt="2021-02-01T19:35:59.202" v="24583" actId="478"/>
          <ac:picMkLst>
            <pc:docMk/>
            <pc:sldMk cId="1799722138" sldId="402"/>
            <ac:picMk id="2" creationId="{026303BE-C276-41A9-B49E-A40D588E4DBC}"/>
          </ac:picMkLst>
        </pc:picChg>
        <pc:picChg chg="add del">
          <ac:chgData name="Gaetano Musella" userId="bf1ef239dc58bf5f" providerId="LiveId" clId="{4195A8B7-9658-43B3-A1FD-7C6BFA1EBCC4}" dt="2021-02-01T19:36:05.120" v="24585" actId="478"/>
          <ac:picMkLst>
            <pc:docMk/>
            <pc:sldMk cId="1799722138" sldId="402"/>
            <ac:picMk id="3" creationId="{0BECF233-8997-4F23-B2B1-71E89D2702AE}"/>
          </ac:picMkLst>
        </pc:picChg>
        <pc:picChg chg="del">
          <ac:chgData name="Gaetano Musella" userId="bf1ef239dc58bf5f" providerId="LiveId" clId="{4195A8B7-9658-43B3-A1FD-7C6BFA1EBCC4}" dt="2021-02-01T19:42:53.344" v="24632" actId="478"/>
          <ac:picMkLst>
            <pc:docMk/>
            <pc:sldMk cId="1799722138" sldId="402"/>
            <ac:picMk id="4" creationId="{CD7CE2FF-0069-4B25-B69A-7BCE389509DF}"/>
          </ac:picMkLst>
        </pc:picChg>
        <pc:picChg chg="del">
          <ac:chgData name="Gaetano Musella" userId="bf1ef239dc58bf5f" providerId="LiveId" clId="{4195A8B7-9658-43B3-A1FD-7C6BFA1EBCC4}" dt="2021-02-01T19:47:05.848" v="24690" actId="478"/>
          <ac:picMkLst>
            <pc:docMk/>
            <pc:sldMk cId="1799722138" sldId="402"/>
            <ac:picMk id="7" creationId="{556AEF15-A1A5-4D3D-8C5D-350A70B76860}"/>
          </ac:picMkLst>
        </pc:picChg>
        <pc:picChg chg="add mod modCrop">
          <ac:chgData name="Gaetano Musella" userId="bf1ef239dc58bf5f" providerId="LiveId" clId="{4195A8B7-9658-43B3-A1FD-7C6BFA1EBCC4}" dt="2021-02-01T19:36:38.365" v="24592" actId="14100"/>
          <ac:picMkLst>
            <pc:docMk/>
            <pc:sldMk cId="1799722138" sldId="402"/>
            <ac:picMk id="10" creationId="{E0EBBA37-1EF4-4149-9B16-3EB9E7ED3564}"/>
          </ac:picMkLst>
        </pc:picChg>
        <pc:picChg chg="add del mod modCrop">
          <ac:chgData name="Gaetano Musella" userId="bf1ef239dc58bf5f" providerId="LiveId" clId="{4195A8B7-9658-43B3-A1FD-7C6BFA1EBCC4}" dt="2021-02-01T19:42:48.396" v="24630" actId="21"/>
          <ac:picMkLst>
            <pc:docMk/>
            <pc:sldMk cId="1799722138" sldId="402"/>
            <ac:picMk id="12" creationId="{E5147258-B2DF-4DCC-A554-A39905BA276C}"/>
          </ac:picMkLst>
        </pc:picChg>
        <pc:picChg chg="add del mod">
          <ac:chgData name="Gaetano Musella" userId="bf1ef239dc58bf5f" providerId="LiveId" clId="{4195A8B7-9658-43B3-A1FD-7C6BFA1EBCC4}" dt="2021-02-01T19:46:53.939" v="24686" actId="21"/>
          <ac:picMkLst>
            <pc:docMk/>
            <pc:sldMk cId="1799722138" sldId="402"/>
            <ac:picMk id="20" creationId="{3B8FB707-DEEF-4DF7-923D-812B6B53AD81}"/>
          </ac:picMkLst>
        </pc:picChg>
        <pc:picChg chg="add del mod modCrop">
          <ac:chgData name="Gaetano Musella" userId="bf1ef239dc58bf5f" providerId="LiveId" clId="{4195A8B7-9658-43B3-A1FD-7C6BFA1EBCC4}" dt="2021-02-01T19:46:53.939" v="24686" actId="21"/>
          <ac:picMkLst>
            <pc:docMk/>
            <pc:sldMk cId="1799722138" sldId="402"/>
            <ac:picMk id="22" creationId="{1ADE90BF-129F-4680-A442-B45A345D9C9A}"/>
          </ac:picMkLst>
        </pc:picChg>
        <pc:picChg chg="add mod">
          <ac:chgData name="Gaetano Musella" userId="bf1ef239dc58bf5f" providerId="LiveId" clId="{4195A8B7-9658-43B3-A1FD-7C6BFA1EBCC4}" dt="2021-02-01T19:47:12.162" v="24691" actId="208"/>
          <ac:picMkLst>
            <pc:docMk/>
            <pc:sldMk cId="1799722138" sldId="402"/>
            <ac:picMk id="23" creationId="{BBD5048B-3EC2-4455-AC5A-13B9343D6D96}"/>
          </ac:picMkLst>
        </pc:picChg>
        <pc:picChg chg="add mod modCrop">
          <ac:chgData name="Gaetano Musella" userId="bf1ef239dc58bf5f" providerId="LiveId" clId="{4195A8B7-9658-43B3-A1FD-7C6BFA1EBCC4}" dt="2021-02-01T19:49:30.762" v="24699" actId="14100"/>
          <ac:picMkLst>
            <pc:docMk/>
            <pc:sldMk cId="1799722138" sldId="402"/>
            <ac:picMk id="25" creationId="{D2681FCB-1562-4A3E-B733-004200D13010}"/>
          </ac:picMkLst>
        </pc:picChg>
      </pc:sldChg>
      <pc:sldChg chg="modSp add mod setBg">
        <pc:chgData name="Gaetano Musella" userId="bf1ef239dc58bf5f" providerId="LiveId" clId="{4195A8B7-9658-43B3-A1FD-7C6BFA1EBCC4}" dt="2021-02-01T20:15:31.644" v="26179" actId="255"/>
        <pc:sldMkLst>
          <pc:docMk/>
          <pc:sldMk cId="3076786638" sldId="403"/>
        </pc:sldMkLst>
        <pc:spChg chg="mod">
          <ac:chgData name="Gaetano Musella" userId="bf1ef239dc58bf5f" providerId="LiveId" clId="{4195A8B7-9658-43B3-A1FD-7C6BFA1EBCC4}" dt="2021-02-01T20:15:31.644" v="26179" actId="255"/>
          <ac:spMkLst>
            <pc:docMk/>
            <pc:sldMk cId="3076786638" sldId="40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0:10:53.515" v="26166" actId="20577"/>
          <ac:spMkLst>
            <pc:docMk/>
            <pc:sldMk cId="3076786638" sldId="403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20:22:58.695" v="27042" actId="207"/>
        <pc:sldMkLst>
          <pc:docMk/>
          <pc:sldMk cId="665919016" sldId="404"/>
        </pc:sldMkLst>
        <pc:spChg chg="mod">
          <ac:chgData name="Gaetano Musella" userId="bf1ef239dc58bf5f" providerId="LiveId" clId="{4195A8B7-9658-43B3-A1FD-7C6BFA1EBCC4}" dt="2021-02-01T20:22:58.695" v="27042" actId="207"/>
          <ac:spMkLst>
            <pc:docMk/>
            <pc:sldMk cId="665919016" sldId="404"/>
            <ac:spMk id="4" creationId="{112BB6C2-A8EB-491A-A4AD-2BD0AEA6C9D5}"/>
          </ac:spMkLst>
        </pc:spChg>
      </pc:sldChg>
      <pc:sldChg chg="addSp modSp add mod">
        <pc:chgData name="Gaetano Musella" userId="bf1ef239dc58bf5f" providerId="LiveId" clId="{4195A8B7-9658-43B3-A1FD-7C6BFA1EBCC4}" dt="2021-02-01T21:34:11.299" v="27820" actId="20577"/>
        <pc:sldMkLst>
          <pc:docMk/>
          <pc:sldMk cId="3786869721" sldId="405"/>
        </pc:sldMkLst>
        <pc:spChg chg="mod">
          <ac:chgData name="Gaetano Musella" userId="bf1ef239dc58bf5f" providerId="LiveId" clId="{4195A8B7-9658-43B3-A1FD-7C6BFA1EBCC4}" dt="2021-02-01T21:34:11.299" v="27820" actId="20577"/>
          <ac:spMkLst>
            <pc:docMk/>
            <pc:sldMk cId="3786869721" sldId="40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0:23:19.872" v="27053" actId="20577"/>
          <ac:spMkLst>
            <pc:docMk/>
            <pc:sldMk cId="3786869721" sldId="405"/>
            <ac:spMk id="5" creationId="{E000F37B-6FBC-4112-9EE3-633E48DC4BFF}"/>
          </ac:spMkLst>
        </pc:spChg>
        <pc:graphicFrameChg chg="add mod modGraphic">
          <ac:chgData name="Gaetano Musella" userId="bf1ef239dc58bf5f" providerId="LiveId" clId="{4195A8B7-9658-43B3-A1FD-7C6BFA1EBCC4}" dt="2021-02-01T20:33:56.834" v="27708" actId="1076"/>
          <ac:graphicFrameMkLst>
            <pc:docMk/>
            <pc:sldMk cId="3786869721" sldId="405"/>
            <ac:graphicFrameMk id="2" creationId="{E17C9119-96CB-4F3A-A561-6FC781609341}"/>
          </ac:graphicFrameMkLst>
        </pc:graphicFrameChg>
      </pc:sldChg>
      <pc:sldChg chg="addSp delSp modSp add mod delCm">
        <pc:chgData name="Gaetano Musella" userId="bf1ef239dc58bf5f" providerId="LiveId" clId="{4195A8B7-9658-43B3-A1FD-7C6BFA1EBCC4}" dt="2021-02-01T21:39:41.217" v="28199" actId="207"/>
        <pc:sldMkLst>
          <pc:docMk/>
          <pc:sldMk cId="3692747523" sldId="406"/>
        </pc:sldMkLst>
        <pc:spChg chg="mod">
          <ac:chgData name="Gaetano Musella" userId="bf1ef239dc58bf5f" providerId="LiveId" clId="{4195A8B7-9658-43B3-A1FD-7C6BFA1EBCC4}" dt="2021-02-01T21:24:02.124" v="27714" actId="20577"/>
          <ac:spMkLst>
            <pc:docMk/>
            <pc:sldMk cId="3692747523" sldId="406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21:39:41.217" v="28199" actId="207"/>
          <ac:spMkLst>
            <pc:docMk/>
            <pc:sldMk cId="3692747523" sldId="406"/>
            <ac:spMk id="11" creationId="{B9788EC3-8A60-4F2B-98D6-22F5A27247F7}"/>
          </ac:spMkLst>
        </pc:spChg>
        <pc:picChg chg="add del mod modCrop">
          <ac:chgData name="Gaetano Musella" userId="bf1ef239dc58bf5f" providerId="LiveId" clId="{4195A8B7-9658-43B3-A1FD-7C6BFA1EBCC4}" dt="2021-02-01T21:31:37.874" v="27722" actId="21"/>
          <ac:picMkLst>
            <pc:docMk/>
            <pc:sldMk cId="3692747523" sldId="406"/>
            <ac:picMk id="4" creationId="{989F5005-4C13-43C4-8BE3-96EF5BB95FC0}"/>
          </ac:picMkLst>
        </pc:picChg>
        <pc:picChg chg="add mod">
          <ac:chgData name="Gaetano Musella" userId="bf1ef239dc58bf5f" providerId="LiveId" clId="{4195A8B7-9658-43B3-A1FD-7C6BFA1EBCC4}" dt="2021-02-01T21:31:45.033" v="27725" actId="14100"/>
          <ac:picMkLst>
            <pc:docMk/>
            <pc:sldMk cId="3692747523" sldId="406"/>
            <ac:picMk id="6" creationId="{BF1533B9-3B0D-4216-B42F-7677A8CAF327}"/>
          </ac:picMkLst>
        </pc:picChg>
        <pc:picChg chg="del">
          <ac:chgData name="Gaetano Musella" userId="bf1ef239dc58bf5f" providerId="LiveId" clId="{4195A8B7-9658-43B3-A1FD-7C6BFA1EBCC4}" dt="2021-02-01T21:30:56.507" v="27715" actId="478"/>
          <ac:picMkLst>
            <pc:docMk/>
            <pc:sldMk cId="3692747523" sldId="406"/>
            <ac:picMk id="7" creationId="{A06AD4AA-3170-4758-BC1F-6C32ABD92B00}"/>
          </ac:picMkLst>
        </pc:picChg>
        <pc:picChg chg="add mod modCrop">
          <ac:chgData name="Gaetano Musella" userId="bf1ef239dc58bf5f" providerId="LiveId" clId="{4195A8B7-9658-43B3-A1FD-7C6BFA1EBCC4}" dt="2021-02-01T21:32:46.473" v="27733" actId="14100"/>
          <ac:picMkLst>
            <pc:docMk/>
            <pc:sldMk cId="3692747523" sldId="406"/>
            <ac:picMk id="12" creationId="{AE7258AA-881B-40DF-AB81-80C99ADCE6EF}"/>
          </ac:picMkLst>
        </pc:picChg>
        <pc:picChg chg="add del mod modCrop">
          <ac:chgData name="Gaetano Musella" userId="bf1ef239dc58bf5f" providerId="LiveId" clId="{4195A8B7-9658-43B3-A1FD-7C6BFA1EBCC4}" dt="2021-02-01T21:39:15.454" v="28156" actId="478"/>
          <ac:picMkLst>
            <pc:docMk/>
            <pc:sldMk cId="3692747523" sldId="406"/>
            <ac:picMk id="15" creationId="{10892F48-423A-4968-B562-E7C6CC87A744}"/>
          </ac:picMkLst>
        </pc:picChg>
        <pc:picChg chg="del">
          <ac:chgData name="Gaetano Musella" userId="bf1ef239dc58bf5f" providerId="LiveId" clId="{4195A8B7-9658-43B3-A1FD-7C6BFA1EBCC4}" dt="2021-02-01T21:38:33.736" v="28145" actId="478"/>
          <ac:picMkLst>
            <pc:docMk/>
            <pc:sldMk cId="3692747523" sldId="406"/>
            <ac:picMk id="18" creationId="{C429E09D-95C5-418B-8143-73E7FE6ADCF1}"/>
          </ac:picMkLst>
        </pc:picChg>
      </pc:sldChg>
      <pc:sldChg chg="addSp delSp modSp add mod">
        <pc:chgData name="Gaetano Musella" userId="bf1ef239dc58bf5f" providerId="LiveId" clId="{4195A8B7-9658-43B3-A1FD-7C6BFA1EBCC4}" dt="2021-02-01T21:44:06.438" v="28238" actId="1076"/>
        <pc:sldMkLst>
          <pc:docMk/>
          <pc:sldMk cId="2065324120" sldId="407"/>
        </pc:sldMkLst>
        <pc:picChg chg="add del mod modCrop">
          <ac:chgData name="Gaetano Musella" userId="bf1ef239dc58bf5f" providerId="LiveId" clId="{4195A8B7-9658-43B3-A1FD-7C6BFA1EBCC4}" dt="2021-02-01T21:42:02.714" v="28210" actId="21"/>
          <ac:picMkLst>
            <pc:docMk/>
            <pc:sldMk cId="2065324120" sldId="407"/>
            <ac:picMk id="4" creationId="{020747A8-B3AB-43A8-A0B4-7DBF97F74801}"/>
          </ac:picMkLst>
        </pc:picChg>
        <pc:picChg chg="del">
          <ac:chgData name="Gaetano Musella" userId="bf1ef239dc58bf5f" providerId="LiveId" clId="{4195A8B7-9658-43B3-A1FD-7C6BFA1EBCC4}" dt="2021-02-01T21:41:28.436" v="28200" actId="478"/>
          <ac:picMkLst>
            <pc:docMk/>
            <pc:sldMk cId="2065324120" sldId="407"/>
            <ac:picMk id="6" creationId="{BF1533B9-3B0D-4216-B42F-7677A8CAF327}"/>
          </ac:picMkLst>
        </pc:picChg>
        <pc:picChg chg="add mod">
          <ac:chgData name="Gaetano Musella" userId="bf1ef239dc58bf5f" providerId="LiveId" clId="{4195A8B7-9658-43B3-A1FD-7C6BFA1EBCC4}" dt="2021-02-01T21:42:39.711" v="28221" actId="14100"/>
          <ac:picMkLst>
            <pc:docMk/>
            <pc:sldMk cId="2065324120" sldId="407"/>
            <ac:picMk id="7" creationId="{F6571895-E2C8-4625-A554-0CEF157C2805}"/>
          </ac:picMkLst>
        </pc:picChg>
        <pc:picChg chg="add del mod">
          <ac:chgData name="Gaetano Musella" userId="bf1ef239dc58bf5f" providerId="LiveId" clId="{4195A8B7-9658-43B3-A1FD-7C6BFA1EBCC4}" dt="2021-02-01T21:43:57.748" v="28235" actId="21"/>
          <ac:picMkLst>
            <pc:docMk/>
            <pc:sldMk cId="2065324120" sldId="407"/>
            <ac:picMk id="9" creationId="{10880059-5B94-4EC5-B260-CECBC40F3CE6}"/>
          </ac:picMkLst>
        </pc:picChg>
        <pc:picChg chg="del">
          <ac:chgData name="Gaetano Musella" userId="bf1ef239dc58bf5f" providerId="LiveId" clId="{4195A8B7-9658-43B3-A1FD-7C6BFA1EBCC4}" dt="2021-02-01T21:41:30.404" v="28201" actId="478"/>
          <ac:picMkLst>
            <pc:docMk/>
            <pc:sldMk cId="2065324120" sldId="407"/>
            <ac:picMk id="12" creationId="{AE7258AA-881B-40DF-AB81-80C99ADCE6EF}"/>
          </ac:picMkLst>
        </pc:picChg>
        <pc:picChg chg="del">
          <ac:chgData name="Gaetano Musella" userId="bf1ef239dc58bf5f" providerId="LiveId" clId="{4195A8B7-9658-43B3-A1FD-7C6BFA1EBCC4}" dt="2021-02-01T21:42:22.350" v="28214" actId="21"/>
          <ac:picMkLst>
            <pc:docMk/>
            <pc:sldMk cId="2065324120" sldId="407"/>
            <ac:picMk id="15" creationId="{10892F48-423A-4968-B562-E7C6CC87A744}"/>
          </ac:picMkLst>
        </pc:picChg>
        <pc:picChg chg="add del mod modCrop">
          <ac:chgData name="Gaetano Musella" userId="bf1ef239dc58bf5f" providerId="LiveId" clId="{4195A8B7-9658-43B3-A1FD-7C6BFA1EBCC4}" dt="2021-02-01T21:43:57.748" v="28235" actId="21"/>
          <ac:picMkLst>
            <pc:docMk/>
            <pc:sldMk cId="2065324120" sldId="407"/>
            <ac:picMk id="16" creationId="{ECD21124-B1D0-4EB9-B732-FA5A44492620}"/>
          </ac:picMkLst>
        </pc:picChg>
        <pc:picChg chg="add mod">
          <ac:chgData name="Gaetano Musella" userId="bf1ef239dc58bf5f" providerId="LiveId" clId="{4195A8B7-9658-43B3-A1FD-7C6BFA1EBCC4}" dt="2021-02-01T21:44:06.438" v="28238" actId="1076"/>
          <ac:picMkLst>
            <pc:docMk/>
            <pc:sldMk cId="2065324120" sldId="407"/>
            <ac:picMk id="17" creationId="{8C912056-A167-4517-8EC5-6FA96A6EFCA3}"/>
          </ac:picMkLst>
        </pc:picChg>
      </pc:sldChg>
      <pc:sldChg chg="modSp add mod">
        <pc:chgData name="Gaetano Musella" userId="bf1ef239dc58bf5f" providerId="LiveId" clId="{4195A8B7-9658-43B3-A1FD-7C6BFA1EBCC4}" dt="2021-02-01T21:45:00.285" v="28312" actId="20577"/>
        <pc:sldMkLst>
          <pc:docMk/>
          <pc:sldMk cId="3313911809" sldId="408"/>
        </pc:sldMkLst>
        <pc:spChg chg="mod">
          <ac:chgData name="Gaetano Musella" userId="bf1ef239dc58bf5f" providerId="LiveId" clId="{4195A8B7-9658-43B3-A1FD-7C6BFA1EBCC4}" dt="2021-02-01T21:45:00.285" v="28312" actId="20577"/>
          <ac:spMkLst>
            <pc:docMk/>
            <pc:sldMk cId="3313911809" sldId="408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2-01T21:50:17.945" v="28483"/>
        <pc:sldMkLst>
          <pc:docMk/>
          <pc:sldMk cId="445897439" sldId="409"/>
        </pc:sldMkLst>
        <pc:spChg chg="mod">
          <ac:chgData name="Gaetano Musella" userId="bf1ef239dc58bf5f" providerId="LiveId" clId="{4195A8B7-9658-43B3-A1FD-7C6BFA1EBCC4}" dt="2021-02-01T21:50:17.945" v="28483"/>
          <ac:spMkLst>
            <pc:docMk/>
            <pc:sldMk cId="445897439" sldId="409"/>
            <ac:spMk id="9" creationId="{54028DC0-A185-4000-A679-E956843DB450}"/>
          </ac:spMkLst>
        </pc:spChg>
        <pc:spChg chg="del">
          <ac:chgData name="Gaetano Musella" userId="bf1ef239dc58bf5f" providerId="LiveId" clId="{4195A8B7-9658-43B3-A1FD-7C6BFA1EBCC4}" dt="2021-02-01T21:48:03.059" v="28323" actId="478"/>
          <ac:spMkLst>
            <pc:docMk/>
            <pc:sldMk cId="445897439" sldId="409"/>
            <ac:spMk id="14" creationId="{2F331C35-AD63-458B-AB7B-F62B1F870F01}"/>
          </ac:spMkLst>
        </pc:spChg>
        <pc:spChg chg="del">
          <ac:chgData name="Gaetano Musella" userId="bf1ef239dc58bf5f" providerId="LiveId" clId="{4195A8B7-9658-43B3-A1FD-7C6BFA1EBCC4}" dt="2021-02-01T21:48:08.211" v="28327" actId="478"/>
          <ac:spMkLst>
            <pc:docMk/>
            <pc:sldMk cId="445897439" sldId="409"/>
            <ac:spMk id="15" creationId="{087EA5EF-3AAE-4D04-92D5-DED655053DBD}"/>
          </ac:spMkLst>
        </pc:spChg>
        <pc:spChg chg="del">
          <ac:chgData name="Gaetano Musella" userId="bf1ef239dc58bf5f" providerId="LiveId" clId="{4195A8B7-9658-43B3-A1FD-7C6BFA1EBCC4}" dt="2021-02-01T21:48:10.595" v="28329" actId="478"/>
          <ac:spMkLst>
            <pc:docMk/>
            <pc:sldMk cId="445897439" sldId="409"/>
            <ac:spMk id="16" creationId="{513417DB-C902-4710-8F73-E7EADDFC6455}"/>
          </ac:spMkLst>
        </pc:spChg>
        <pc:spChg chg="del">
          <ac:chgData name="Gaetano Musella" userId="bf1ef239dc58bf5f" providerId="LiveId" clId="{4195A8B7-9658-43B3-A1FD-7C6BFA1EBCC4}" dt="2021-02-01T21:48:03.947" v="28324" actId="478"/>
          <ac:spMkLst>
            <pc:docMk/>
            <pc:sldMk cId="445897439" sldId="409"/>
            <ac:spMk id="17" creationId="{C2B05DBB-4683-4CCD-B381-9F0E0A57345F}"/>
          </ac:spMkLst>
        </pc:spChg>
        <pc:spChg chg="del mod">
          <ac:chgData name="Gaetano Musella" userId="bf1ef239dc58bf5f" providerId="LiveId" clId="{4195A8B7-9658-43B3-A1FD-7C6BFA1EBCC4}" dt="2021-02-01T21:48:07.412" v="28326" actId="478"/>
          <ac:spMkLst>
            <pc:docMk/>
            <pc:sldMk cId="445897439" sldId="409"/>
            <ac:spMk id="18" creationId="{C2F582A3-4155-4047-A22B-0C068CC83B6F}"/>
          </ac:spMkLst>
        </pc:spChg>
        <pc:spChg chg="del">
          <ac:chgData name="Gaetano Musella" userId="bf1ef239dc58bf5f" providerId="LiveId" clId="{4195A8B7-9658-43B3-A1FD-7C6BFA1EBCC4}" dt="2021-02-01T21:48:09.899" v="28328" actId="478"/>
          <ac:spMkLst>
            <pc:docMk/>
            <pc:sldMk cId="445897439" sldId="409"/>
            <ac:spMk id="19" creationId="{ED1EB2EC-8D6A-454B-B10F-DBD02E46B383}"/>
          </ac:spMkLst>
        </pc:spChg>
        <pc:picChg chg="add del mod modCrop">
          <ac:chgData name="Gaetano Musella" userId="bf1ef239dc58bf5f" providerId="LiveId" clId="{4195A8B7-9658-43B3-A1FD-7C6BFA1EBCC4}" dt="2021-02-01T21:48:35.186" v="28331" actId="478"/>
          <ac:picMkLst>
            <pc:docMk/>
            <pc:sldMk cId="445897439" sldId="409"/>
            <ac:picMk id="3" creationId="{5172129F-0AA1-4501-818A-EFBD92347553}"/>
          </ac:picMkLst>
        </pc:picChg>
        <pc:picChg chg="add del mod modCrop">
          <ac:chgData name="Gaetano Musella" userId="bf1ef239dc58bf5f" providerId="LiveId" clId="{4195A8B7-9658-43B3-A1FD-7C6BFA1EBCC4}" dt="2021-02-01T21:49:08.863" v="28341" actId="21"/>
          <ac:picMkLst>
            <pc:docMk/>
            <pc:sldMk cId="445897439" sldId="409"/>
            <ac:picMk id="6" creationId="{913E88B6-68E2-4907-877F-8D4DB0BE0846}"/>
          </ac:picMkLst>
        </pc:picChg>
        <pc:picChg chg="add mod">
          <ac:chgData name="Gaetano Musella" userId="bf1ef239dc58bf5f" providerId="LiveId" clId="{4195A8B7-9658-43B3-A1FD-7C6BFA1EBCC4}" dt="2021-02-01T21:49:12.613" v="28343" actId="1076"/>
          <ac:picMkLst>
            <pc:docMk/>
            <pc:sldMk cId="445897439" sldId="409"/>
            <ac:picMk id="7" creationId="{EB2FB65D-FF6A-480C-B149-A4AAC7F5109D}"/>
          </ac:picMkLst>
        </pc:picChg>
        <pc:picChg chg="del">
          <ac:chgData name="Gaetano Musella" userId="bf1ef239dc58bf5f" providerId="LiveId" clId="{4195A8B7-9658-43B3-A1FD-7C6BFA1EBCC4}" dt="2021-02-01T21:47:32.140" v="28314" actId="478"/>
          <ac:picMkLst>
            <pc:docMk/>
            <pc:sldMk cId="445897439" sldId="409"/>
            <ac:picMk id="10" creationId="{E0EBBA37-1EF4-4149-9B16-3EB9E7ED3564}"/>
          </ac:picMkLst>
        </pc:picChg>
        <pc:picChg chg="del">
          <ac:chgData name="Gaetano Musella" userId="bf1ef239dc58bf5f" providerId="LiveId" clId="{4195A8B7-9658-43B3-A1FD-7C6BFA1EBCC4}" dt="2021-02-01T21:47:36.828" v="28315" actId="478"/>
          <ac:picMkLst>
            <pc:docMk/>
            <pc:sldMk cId="445897439" sldId="409"/>
            <ac:picMk id="23" creationId="{BBD5048B-3EC2-4455-AC5A-13B9343D6D96}"/>
          </ac:picMkLst>
        </pc:picChg>
        <pc:picChg chg="del">
          <ac:chgData name="Gaetano Musella" userId="bf1ef239dc58bf5f" providerId="LiveId" clId="{4195A8B7-9658-43B3-A1FD-7C6BFA1EBCC4}" dt="2021-02-01T21:47:37.461" v="28316" actId="478"/>
          <ac:picMkLst>
            <pc:docMk/>
            <pc:sldMk cId="445897439" sldId="409"/>
            <ac:picMk id="25" creationId="{D2681FCB-1562-4A3E-B733-004200D13010}"/>
          </ac:picMkLst>
        </pc:picChg>
      </pc:sldChg>
      <pc:sldChg chg="add">
        <pc:chgData name="Gaetano Musella" userId="bf1ef239dc58bf5f" providerId="LiveId" clId="{4195A8B7-9658-43B3-A1FD-7C6BFA1EBCC4}" dt="2021-02-01T21:52:24.274" v="28497" actId="2890"/>
        <pc:sldMkLst>
          <pc:docMk/>
          <pc:sldMk cId="1811432890" sldId="410"/>
        </pc:sldMkLst>
      </pc:sldChg>
      <pc:sldChg chg="modSp add mod">
        <pc:chgData name="Gaetano Musella" userId="bf1ef239dc58bf5f" providerId="LiveId" clId="{4195A8B7-9658-43B3-A1FD-7C6BFA1EBCC4}" dt="2021-02-01T21:59:22.929" v="29064" actId="6549"/>
        <pc:sldMkLst>
          <pc:docMk/>
          <pc:sldMk cId="4109735968" sldId="411"/>
        </pc:sldMkLst>
        <pc:spChg chg="mod">
          <ac:chgData name="Gaetano Musella" userId="bf1ef239dc58bf5f" providerId="LiveId" clId="{4195A8B7-9658-43B3-A1FD-7C6BFA1EBCC4}" dt="2021-02-01T21:59:22.929" v="29064" actId="6549"/>
          <ac:spMkLst>
            <pc:docMk/>
            <pc:sldMk cId="4109735968" sldId="411"/>
            <ac:spMk id="9" creationId="{54028DC0-A185-4000-A679-E956843DB450}"/>
          </ac:spMkLst>
        </pc:spChg>
      </pc:sldChg>
      <pc:sldChg chg="modSp add mod">
        <pc:chgData name="Gaetano Musella" userId="bf1ef239dc58bf5f" providerId="LiveId" clId="{4195A8B7-9658-43B3-A1FD-7C6BFA1EBCC4}" dt="2021-02-01T22:15:04.250" v="30550" actId="207"/>
        <pc:sldMkLst>
          <pc:docMk/>
          <pc:sldMk cId="81671408" sldId="412"/>
        </pc:sldMkLst>
        <pc:spChg chg="mod">
          <ac:chgData name="Gaetano Musella" userId="bf1ef239dc58bf5f" providerId="LiveId" clId="{4195A8B7-9658-43B3-A1FD-7C6BFA1EBCC4}" dt="2021-02-01T22:15:04.250" v="30550" actId="207"/>
          <ac:spMkLst>
            <pc:docMk/>
            <pc:sldMk cId="81671408" sldId="412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4195A8B7-9658-43B3-A1FD-7C6BFA1EBCC4}" dt="2021-02-01T22:22:06.953" v="31215" actId="207"/>
        <pc:sldMkLst>
          <pc:docMk/>
          <pc:sldMk cId="973480689" sldId="413"/>
        </pc:sldMkLst>
        <pc:spChg chg="mod">
          <ac:chgData name="Gaetano Musella" userId="bf1ef239dc58bf5f" providerId="LiveId" clId="{4195A8B7-9658-43B3-A1FD-7C6BFA1EBCC4}" dt="2021-02-01T22:22:06.953" v="31215" actId="207"/>
          <ac:spMkLst>
            <pc:docMk/>
            <pc:sldMk cId="973480689" sldId="41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2:15:57.441" v="30560" actId="20577"/>
          <ac:spMkLst>
            <pc:docMk/>
            <pc:sldMk cId="973480689" sldId="413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22:26:56.378" v="31966" actId="207"/>
        <pc:sldMkLst>
          <pc:docMk/>
          <pc:sldMk cId="3753877989" sldId="414"/>
        </pc:sldMkLst>
        <pc:spChg chg="mod">
          <ac:chgData name="Gaetano Musella" userId="bf1ef239dc58bf5f" providerId="LiveId" clId="{4195A8B7-9658-43B3-A1FD-7C6BFA1EBCC4}" dt="2021-02-01T22:26:56.378" v="31966" actId="207"/>
          <ac:spMkLst>
            <pc:docMk/>
            <pc:sldMk cId="3753877989" sldId="414"/>
            <ac:spMk id="4" creationId="{112BB6C2-A8EB-491A-A4AD-2BD0AEA6C9D5}"/>
          </ac:spMkLst>
        </pc:spChg>
      </pc:sldChg>
      <pc:sldChg chg="modSp add mod ord">
        <pc:chgData name="Gaetano Musella" userId="bf1ef239dc58bf5f" providerId="LiveId" clId="{4195A8B7-9658-43B3-A1FD-7C6BFA1EBCC4}" dt="2021-02-01T22:41:46.234" v="33645" actId="20577"/>
        <pc:sldMkLst>
          <pc:docMk/>
          <pc:sldMk cId="69046469" sldId="415"/>
        </pc:sldMkLst>
        <pc:spChg chg="mod">
          <ac:chgData name="Gaetano Musella" userId="bf1ef239dc58bf5f" providerId="LiveId" clId="{4195A8B7-9658-43B3-A1FD-7C6BFA1EBCC4}" dt="2021-02-01T22:41:46.234" v="33645" actId="20577"/>
          <ac:spMkLst>
            <pc:docMk/>
            <pc:sldMk cId="69046469" sldId="41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2:27:13.619" v="31997" actId="20577"/>
          <ac:spMkLst>
            <pc:docMk/>
            <pc:sldMk cId="69046469" sldId="415"/>
            <ac:spMk id="5" creationId="{E000F37B-6FBC-4112-9EE3-633E48DC4BFF}"/>
          </ac:spMkLst>
        </pc:spChg>
      </pc:sldChg>
      <pc:sldChg chg="add">
        <pc:chgData name="Gaetano Musella" userId="bf1ef239dc58bf5f" providerId="LiveId" clId="{4195A8B7-9658-43B3-A1FD-7C6BFA1EBCC4}" dt="2021-02-01T22:34:14.140" v="32795" actId="2890"/>
        <pc:sldMkLst>
          <pc:docMk/>
          <pc:sldMk cId="2665415074" sldId="416"/>
        </pc:sldMkLst>
      </pc:sldChg>
      <pc:sldChg chg="modSp add del mod">
        <pc:chgData name="Gaetano Musella" userId="bf1ef239dc58bf5f" providerId="LiveId" clId="{4195A8B7-9658-43B3-A1FD-7C6BFA1EBCC4}" dt="2021-02-01T22:41:52.407" v="33646" actId="47"/>
        <pc:sldMkLst>
          <pc:docMk/>
          <pc:sldMk cId="1140408040" sldId="417"/>
        </pc:sldMkLst>
        <pc:spChg chg="mod">
          <ac:chgData name="Gaetano Musella" userId="bf1ef239dc58bf5f" providerId="LiveId" clId="{4195A8B7-9658-43B3-A1FD-7C6BFA1EBCC4}" dt="2021-02-01T22:40:24.224" v="33586" actId="6549"/>
          <ac:spMkLst>
            <pc:docMk/>
            <pc:sldMk cId="1140408040" sldId="417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4195A8B7-9658-43B3-A1FD-7C6BFA1EBCC4}" dt="2021-02-02T09:42:54.236" v="34147" actId="6549"/>
        <pc:sldMkLst>
          <pc:docMk/>
          <pc:sldMk cId="3737188984" sldId="417"/>
        </pc:sldMkLst>
        <pc:spChg chg="mod">
          <ac:chgData name="Gaetano Musella" userId="bf1ef239dc58bf5f" providerId="LiveId" clId="{4195A8B7-9658-43B3-A1FD-7C6BFA1EBCC4}" dt="2021-02-02T09:42:54.236" v="34147" actId="6549"/>
          <ac:spMkLst>
            <pc:docMk/>
            <pc:sldMk cId="3737188984" sldId="41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09:41:48.757" v="34134" actId="20577"/>
          <ac:spMkLst>
            <pc:docMk/>
            <pc:sldMk cId="3737188984" sldId="417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2T10:45:06.589" v="35317" actId="20577"/>
        <pc:sldMkLst>
          <pc:docMk/>
          <pc:sldMk cId="1500519316" sldId="418"/>
        </pc:sldMkLst>
        <pc:spChg chg="mod">
          <ac:chgData name="Gaetano Musella" userId="bf1ef239dc58bf5f" providerId="LiveId" clId="{4195A8B7-9658-43B3-A1FD-7C6BFA1EBCC4}" dt="2021-02-02T10:45:06.589" v="35317" actId="20577"/>
          <ac:spMkLst>
            <pc:docMk/>
            <pc:sldMk cId="1500519316" sldId="41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10:27:42.401" v="34175" actId="20577"/>
          <ac:spMkLst>
            <pc:docMk/>
            <pc:sldMk cId="1500519316" sldId="418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2T10:54:10.486" v="35966" actId="20577"/>
        <pc:sldMkLst>
          <pc:docMk/>
          <pc:sldMk cId="936778352" sldId="419"/>
        </pc:sldMkLst>
        <pc:spChg chg="mod">
          <ac:chgData name="Gaetano Musella" userId="bf1ef239dc58bf5f" providerId="LiveId" clId="{4195A8B7-9658-43B3-A1FD-7C6BFA1EBCC4}" dt="2021-02-02T10:54:10.486" v="35966" actId="20577"/>
          <ac:spMkLst>
            <pc:docMk/>
            <pc:sldMk cId="936778352" sldId="419"/>
            <ac:spMk id="4" creationId="{112BB6C2-A8EB-491A-A4AD-2BD0AEA6C9D5}"/>
          </ac:spMkLst>
        </pc:spChg>
      </pc:sldChg>
      <pc:sldChg chg="modSp add mod setBg">
        <pc:chgData name="Gaetano Musella" userId="bf1ef239dc58bf5f" providerId="LiveId" clId="{4195A8B7-9658-43B3-A1FD-7C6BFA1EBCC4}" dt="2021-02-02T11:11:44.810" v="36500" actId="114"/>
        <pc:sldMkLst>
          <pc:docMk/>
          <pc:sldMk cId="4089165101" sldId="420"/>
        </pc:sldMkLst>
        <pc:spChg chg="mod">
          <ac:chgData name="Gaetano Musella" userId="bf1ef239dc58bf5f" providerId="LiveId" clId="{4195A8B7-9658-43B3-A1FD-7C6BFA1EBCC4}" dt="2021-02-02T11:11:44.810" v="36500" actId="114"/>
          <ac:spMkLst>
            <pc:docMk/>
            <pc:sldMk cId="4089165101" sldId="420"/>
            <ac:spMk id="4" creationId="{112BB6C2-A8EB-491A-A4AD-2BD0AEA6C9D5}"/>
          </ac:spMkLst>
        </pc:spChg>
        <pc:picChg chg="mod">
          <ac:chgData name="Gaetano Musella" userId="bf1ef239dc58bf5f" providerId="LiveId" clId="{4195A8B7-9658-43B3-A1FD-7C6BFA1EBCC4}" dt="2021-02-02T11:07:44.129" v="36387" actId="1076"/>
          <ac:picMkLst>
            <pc:docMk/>
            <pc:sldMk cId="4089165101" sldId="420"/>
            <ac:picMk id="7" creationId="{7F7765A6-CA28-4EE3-8411-FD5723CD9D4D}"/>
          </ac:picMkLst>
        </pc:picChg>
      </pc:sldChg>
      <pc:sldChg chg="addSp delSp modSp add mod">
        <pc:chgData name="Gaetano Musella" userId="bf1ef239dc58bf5f" providerId="LiveId" clId="{4195A8B7-9658-43B3-A1FD-7C6BFA1EBCC4}" dt="2021-02-02T15:47:10.130" v="39287" actId="1037"/>
        <pc:sldMkLst>
          <pc:docMk/>
          <pc:sldMk cId="1728288589" sldId="421"/>
        </pc:sldMkLst>
        <pc:spChg chg="del mod">
          <ac:chgData name="Gaetano Musella" userId="bf1ef239dc58bf5f" providerId="LiveId" clId="{4195A8B7-9658-43B3-A1FD-7C6BFA1EBCC4}" dt="2021-02-02T11:12:25.912" v="36501" actId="478"/>
          <ac:spMkLst>
            <pc:docMk/>
            <pc:sldMk cId="1728288589" sldId="421"/>
            <ac:spMk id="4" creationId="{112BB6C2-A8EB-491A-A4AD-2BD0AEA6C9D5}"/>
          </ac:spMkLst>
        </pc:spChg>
        <pc:spChg chg="add del mod">
          <ac:chgData name="Gaetano Musella" userId="bf1ef239dc58bf5f" providerId="LiveId" clId="{4195A8B7-9658-43B3-A1FD-7C6BFA1EBCC4}" dt="2021-02-02T11:12:28.280" v="36502" actId="478"/>
          <ac:spMkLst>
            <pc:docMk/>
            <pc:sldMk cId="1728288589" sldId="421"/>
            <ac:spMk id="9" creationId="{D3105EEE-843D-427F-85DA-3258032C3569}"/>
          </ac:spMkLst>
        </pc:spChg>
        <pc:spChg chg="add 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2" creationId="{B2639983-0E56-4BD6-A8C2-A021A248480D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4" creationId="{8F8E2CDC-D972-4B97-9315-F4381C287208}"/>
          </ac:spMkLst>
        </pc:spChg>
        <pc:spChg chg="add 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5" creationId="{1C37DA29-9F24-4C0E-9D1F-724123C6CF1D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6" creationId="{B23C0E31-1EA9-45A5-9351-E9D21F206145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7" creationId="{449BB39E-5F50-4E5A-8248-1E4DF9C5D9F9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8" creationId="{DA31A38F-A316-4C48-A705-174FBD1E8271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9" creationId="{B603AF20-9A7B-468E-9842-F8F727AA185B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20" creationId="{EDD4B363-8F1D-43F1-B1D2-FB58F0F45F5F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5" creationId="{FEBA47AB-AF36-446E-99F7-AEF8CEFE8B75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6" creationId="{9BBABABC-E7D1-45E0-BC5D-A960CC74BD21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7" creationId="{12F92C1A-95BC-40FF-9132-F1C0EA9577BC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8" creationId="{07E5DDB0-6C1A-4FE3-BE91-21877D16C9F7}"/>
          </ac:spMkLst>
        </pc:spChg>
        <pc:spChg chg="add mod">
          <ac:chgData name="Gaetano Musella" userId="bf1ef239dc58bf5f" providerId="LiveId" clId="{4195A8B7-9658-43B3-A1FD-7C6BFA1EBCC4}" dt="2021-02-02T15:46:41.275" v="39278" actId="1076"/>
          <ac:spMkLst>
            <pc:docMk/>
            <pc:sldMk cId="1728288589" sldId="421"/>
            <ac:spMk id="32" creationId="{0FB4F2D7-815A-46B4-8129-1FA814E89FA4}"/>
          </ac:spMkLst>
        </pc:spChg>
        <pc:spChg chg="add mod">
          <ac:chgData name="Gaetano Musella" userId="bf1ef239dc58bf5f" providerId="LiveId" clId="{4195A8B7-9658-43B3-A1FD-7C6BFA1EBCC4}" dt="2021-02-02T11:20:25.780" v="36848" actId="14100"/>
          <ac:spMkLst>
            <pc:docMk/>
            <pc:sldMk cId="1728288589" sldId="421"/>
            <ac:spMk id="33" creationId="{419B2E67-8963-4FE8-AC61-D4073D703F4B}"/>
          </ac:spMkLst>
        </pc:spChg>
        <pc:spChg chg="add mod">
          <ac:chgData name="Gaetano Musella" userId="bf1ef239dc58bf5f" providerId="LiveId" clId="{4195A8B7-9658-43B3-A1FD-7C6BFA1EBCC4}" dt="2021-02-02T15:47:10.130" v="39287" actId="1037"/>
          <ac:spMkLst>
            <pc:docMk/>
            <pc:sldMk cId="1728288589" sldId="421"/>
            <ac:spMk id="34" creationId="{052A7F77-098E-4BE1-B097-BAC8E62BCC41}"/>
          </ac:spMkLst>
        </pc:spChg>
        <pc:spChg chg="add mod">
          <ac:chgData name="Gaetano Musella" userId="bf1ef239dc58bf5f" providerId="LiveId" clId="{4195A8B7-9658-43B3-A1FD-7C6BFA1EBCC4}" dt="2021-02-02T15:47:10.130" v="39287" actId="1037"/>
          <ac:spMkLst>
            <pc:docMk/>
            <pc:sldMk cId="1728288589" sldId="421"/>
            <ac:spMk id="35" creationId="{FD62A046-21D5-4E2B-962B-CF8D999E9697}"/>
          </ac:spMkLst>
        </pc:spChg>
        <pc:grpChg chg="add mod">
          <ac:chgData name="Gaetano Musella" userId="bf1ef239dc58bf5f" providerId="LiveId" clId="{4195A8B7-9658-43B3-A1FD-7C6BFA1EBCC4}" dt="2021-02-02T11:19:34.573" v="36841" actId="1037"/>
          <ac:grpSpMkLst>
            <pc:docMk/>
            <pc:sldMk cId="1728288589" sldId="421"/>
            <ac:grpSpMk id="11" creationId="{70987212-3528-4204-AD35-03DFF9DD743A}"/>
          </ac:grpSpMkLst>
        </pc:grpChg>
        <pc:graphicFrameChg chg="add del mod replId">
          <ac:chgData name="Gaetano Musella" userId="bf1ef239dc58bf5f" providerId="LiveId" clId="{4195A8B7-9658-43B3-A1FD-7C6BFA1EBCC4}" dt="2021-02-02T11:03:57.030" v="36369"/>
          <ac:graphicFrameMkLst>
            <pc:docMk/>
            <pc:sldMk cId="1728288589" sldId="421"/>
            <ac:graphicFrameMk id="2" creationId="{D3105EEE-843D-427F-85DA-3258032C3569}"/>
          </ac:graphicFrameMkLst>
        </pc:graphicFrameChg>
        <pc:graphicFrameChg chg="del mod replId">
          <ac:chgData name="Gaetano Musella" userId="bf1ef239dc58bf5f" providerId="LiveId" clId="{4195A8B7-9658-43B3-A1FD-7C6BFA1EBCC4}" dt="2021-02-02T11:12:53.516" v="36524"/>
          <ac:graphicFrameMkLst>
            <pc:docMk/>
            <pc:sldMk cId="1728288589" sldId="421"/>
            <ac:graphicFrameMk id="10" creationId="{B2639983-0E56-4BD6-A8C2-A021A248480D}"/>
          </ac:graphicFrameMkLst>
        </pc:graphicFrameChg>
        <pc:graphicFrameChg chg="del mod replId">
          <ac:chgData name="Gaetano Musella" userId="bf1ef239dc58bf5f" providerId="LiveId" clId="{4195A8B7-9658-43B3-A1FD-7C6BFA1EBCC4}" dt="2021-02-02T11:13:08.980" v="36528"/>
          <ac:graphicFrameMkLst>
            <pc:docMk/>
            <pc:sldMk cId="1728288589" sldId="421"/>
            <ac:graphicFrameMk id="22" creationId="{1C37DA29-9F24-4C0E-9D1F-724123C6CF1D}"/>
          </ac:graphicFrameMkLst>
        </pc:graphicFrameChg>
        <pc:picChg chg="mod">
          <ac:chgData name="Gaetano Musella" userId="bf1ef239dc58bf5f" providerId="LiveId" clId="{4195A8B7-9658-43B3-A1FD-7C6BFA1EBCC4}" dt="2021-02-02T11:19:48.465" v="36842" actId="1076"/>
          <ac:picMkLst>
            <pc:docMk/>
            <pc:sldMk cId="1728288589" sldId="421"/>
            <ac:picMk id="7" creationId="{7F7765A6-CA28-4EE3-8411-FD5723CD9D4D}"/>
          </ac:picMkLst>
        </pc:picChg>
        <pc:picChg chg="add del mod">
          <ac:chgData name="Gaetano Musella" userId="bf1ef239dc58bf5f" providerId="LiveId" clId="{4195A8B7-9658-43B3-A1FD-7C6BFA1EBCC4}" dt="2021-02-02T11:19:01.217" v="36767" actId="21"/>
          <ac:picMkLst>
            <pc:docMk/>
            <pc:sldMk cId="1728288589" sldId="421"/>
            <ac:picMk id="24" creationId="{63F88A6E-2559-4CB5-9131-2C42D800E9BD}"/>
          </ac:picMkLst>
        </pc:picChg>
        <pc:picChg chg="add del mod">
          <ac:chgData name="Gaetano Musella" userId="bf1ef239dc58bf5f" providerId="LiveId" clId="{4195A8B7-9658-43B3-A1FD-7C6BFA1EBCC4}" dt="2021-02-02T11:19:08.954" v="36771" actId="21"/>
          <ac:picMkLst>
            <pc:docMk/>
            <pc:sldMk cId="1728288589" sldId="421"/>
            <ac:picMk id="29" creationId="{9D608E8A-6049-4EE7-B5F6-4614C7D7B97B}"/>
          </ac:picMkLst>
        </pc:picChg>
        <pc:picChg chg="add mod">
          <ac:chgData name="Gaetano Musella" userId="bf1ef239dc58bf5f" providerId="LiveId" clId="{4195A8B7-9658-43B3-A1FD-7C6BFA1EBCC4}" dt="2021-02-02T15:47:10.130" v="39287" actId="1037"/>
          <ac:picMkLst>
            <pc:docMk/>
            <pc:sldMk cId="1728288589" sldId="421"/>
            <ac:picMk id="30" creationId="{BC5D9914-EC4D-42F1-888F-E623DB7F7CCE}"/>
          </ac:picMkLst>
        </pc:picChg>
      </pc:sldChg>
      <pc:sldChg chg="addSp delSp modSp add mod">
        <pc:chgData name="Gaetano Musella" userId="bf1ef239dc58bf5f" providerId="LiveId" clId="{4195A8B7-9658-43B3-A1FD-7C6BFA1EBCC4}" dt="2021-02-02T11:42:23.887" v="37884" actId="1035"/>
        <pc:sldMkLst>
          <pc:docMk/>
          <pc:sldMk cId="3857146005" sldId="422"/>
        </pc:sldMkLst>
        <pc:spChg chg="add mod">
          <ac:chgData name="Gaetano Musella" userId="bf1ef239dc58bf5f" providerId="LiveId" clId="{4195A8B7-9658-43B3-A1FD-7C6BFA1EBCC4}" dt="2021-02-02T11:42:23.887" v="37884" actId="1035"/>
          <ac:spMkLst>
            <pc:docMk/>
            <pc:sldMk cId="3857146005" sldId="422"/>
            <ac:spMk id="21" creationId="{B9D7D414-D4A4-46E5-A15D-E8F0425D4CF7}"/>
          </ac:spMkLst>
        </pc:spChg>
        <pc:spChg chg="add mod">
          <ac:chgData name="Gaetano Musella" userId="bf1ef239dc58bf5f" providerId="LiveId" clId="{4195A8B7-9658-43B3-A1FD-7C6BFA1EBCC4}" dt="2021-02-02T11:41:36.897" v="37857" actId="207"/>
          <ac:spMkLst>
            <pc:docMk/>
            <pc:sldMk cId="3857146005" sldId="422"/>
            <ac:spMk id="22" creationId="{5E3DF923-C759-4DA0-AAB4-96361507549D}"/>
          </ac:spMkLst>
        </pc:spChg>
        <pc:spChg chg="add del mod">
          <ac:chgData name="Gaetano Musella" userId="bf1ef239dc58bf5f" providerId="LiveId" clId="{4195A8B7-9658-43B3-A1FD-7C6BFA1EBCC4}" dt="2021-02-02T11:33:02.995" v="37192" actId="478"/>
          <ac:spMkLst>
            <pc:docMk/>
            <pc:sldMk cId="3857146005" sldId="422"/>
            <ac:spMk id="23" creationId="{0CFCE6E8-316E-426A-B816-9BBF750170D6}"/>
          </ac:spMkLst>
        </pc:spChg>
        <pc:spChg chg="add del mod">
          <ac:chgData name="Gaetano Musella" userId="bf1ef239dc58bf5f" providerId="LiveId" clId="{4195A8B7-9658-43B3-A1FD-7C6BFA1EBCC4}" dt="2021-02-02T11:32:57.964" v="37191" actId="478"/>
          <ac:spMkLst>
            <pc:docMk/>
            <pc:sldMk cId="3857146005" sldId="422"/>
            <ac:spMk id="24" creationId="{DE0987E8-0B66-440D-B706-BE5DBA145C24}"/>
          </ac:spMkLst>
        </pc:spChg>
        <pc:spChg chg="add mod">
          <ac:chgData name="Gaetano Musella" userId="bf1ef239dc58bf5f" providerId="LiveId" clId="{4195A8B7-9658-43B3-A1FD-7C6BFA1EBCC4}" dt="2021-02-02T11:42:16.313" v="37869" actId="14100"/>
          <ac:spMkLst>
            <pc:docMk/>
            <pc:sldMk cId="3857146005" sldId="422"/>
            <ac:spMk id="25" creationId="{5895611D-741A-47E6-9426-CF6FDD4D9052}"/>
          </ac:spMkLst>
        </pc:spChg>
        <pc:spChg chg="mod">
          <ac:chgData name="Gaetano Musella" userId="bf1ef239dc58bf5f" providerId="LiveId" clId="{4195A8B7-9658-43B3-A1FD-7C6BFA1EBCC4}" dt="2021-02-02T11:41:46.653" v="37858" actId="207"/>
          <ac:spMkLst>
            <pc:docMk/>
            <pc:sldMk cId="3857146005" sldId="422"/>
            <ac:spMk id="32" creationId="{0FB4F2D7-815A-46B4-8129-1FA814E89FA4}"/>
          </ac:spMkLst>
        </pc:spChg>
        <pc:spChg chg="mod">
          <ac:chgData name="Gaetano Musella" userId="bf1ef239dc58bf5f" providerId="LiveId" clId="{4195A8B7-9658-43B3-A1FD-7C6BFA1EBCC4}" dt="2021-02-02T11:40:55.505" v="37787" actId="1036"/>
          <ac:spMkLst>
            <pc:docMk/>
            <pc:sldMk cId="3857146005" sldId="422"/>
            <ac:spMk id="33" creationId="{419B2E67-8963-4FE8-AC61-D4073D703F4B}"/>
          </ac:spMkLst>
        </pc:spChg>
        <pc:grpChg chg="del">
          <ac:chgData name="Gaetano Musella" userId="bf1ef239dc58bf5f" providerId="LiveId" clId="{4195A8B7-9658-43B3-A1FD-7C6BFA1EBCC4}" dt="2021-02-02T11:25:38.460" v="37056" actId="478"/>
          <ac:grpSpMkLst>
            <pc:docMk/>
            <pc:sldMk cId="3857146005" sldId="422"/>
            <ac:grpSpMk id="11" creationId="{70987212-3528-4204-AD35-03DFF9DD743A}"/>
          </ac:grpSpMkLst>
        </pc:grpChg>
        <pc:graphicFrameChg chg="add del mod replId">
          <ac:chgData name="Gaetano Musella" userId="bf1ef239dc58bf5f" providerId="LiveId" clId="{4195A8B7-9658-43B3-A1FD-7C6BFA1EBCC4}" dt="2021-02-02T11:25:49.838" v="37059"/>
          <ac:graphicFrameMkLst>
            <pc:docMk/>
            <pc:sldMk cId="3857146005" sldId="422"/>
            <ac:graphicFrameMk id="2" creationId="{B9D7D414-D4A4-46E5-A15D-E8F0425D4CF7}"/>
          </ac:graphicFrameMkLst>
        </pc:graphicFrameChg>
        <pc:picChg chg="mod">
          <ac:chgData name="Gaetano Musella" userId="bf1ef239dc58bf5f" providerId="LiveId" clId="{4195A8B7-9658-43B3-A1FD-7C6BFA1EBCC4}" dt="2021-02-02T11:39:23.801" v="37603" actId="1076"/>
          <ac:picMkLst>
            <pc:docMk/>
            <pc:sldMk cId="3857146005" sldId="422"/>
            <ac:picMk id="7" creationId="{7F7765A6-CA28-4EE3-8411-FD5723CD9D4D}"/>
          </ac:picMkLst>
        </pc:picChg>
        <pc:picChg chg="del">
          <ac:chgData name="Gaetano Musella" userId="bf1ef239dc58bf5f" providerId="LiveId" clId="{4195A8B7-9658-43B3-A1FD-7C6BFA1EBCC4}" dt="2021-02-02T11:33:49.731" v="37246" actId="478"/>
          <ac:picMkLst>
            <pc:docMk/>
            <pc:sldMk cId="3857146005" sldId="422"/>
            <ac:picMk id="30" creationId="{BC5D9914-EC4D-42F1-888F-E623DB7F7CCE}"/>
          </ac:picMkLst>
        </pc:picChg>
      </pc:sldChg>
      <pc:sldChg chg="addSp delSp modSp add mod">
        <pc:chgData name="Gaetano Musella" userId="bf1ef239dc58bf5f" providerId="LiveId" clId="{4195A8B7-9658-43B3-A1FD-7C6BFA1EBCC4}" dt="2021-02-02T12:05:22.452" v="38563" actId="207"/>
        <pc:sldMkLst>
          <pc:docMk/>
          <pc:sldMk cId="335032528" sldId="423"/>
        </pc:sldMkLst>
        <pc:spChg chg="mod">
          <ac:chgData name="Gaetano Musella" userId="bf1ef239dc58bf5f" providerId="LiveId" clId="{4195A8B7-9658-43B3-A1FD-7C6BFA1EBCC4}" dt="2021-02-02T12:05:22.452" v="38563" actId="207"/>
          <ac:spMkLst>
            <pc:docMk/>
            <pc:sldMk cId="335032528" sldId="42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11:55:18.281" v="37907" actId="6549"/>
          <ac:spMkLst>
            <pc:docMk/>
            <pc:sldMk cId="335032528" sldId="423"/>
            <ac:spMk id="5" creationId="{E000F37B-6FBC-4112-9EE3-633E48DC4BFF}"/>
          </ac:spMkLst>
        </pc:spChg>
        <pc:spChg chg="add del mod">
          <ac:chgData name="Gaetano Musella" userId="bf1ef239dc58bf5f" providerId="LiveId" clId="{4195A8B7-9658-43B3-A1FD-7C6BFA1EBCC4}" dt="2021-02-02T12:00:48.137" v="38369" actId="478"/>
          <ac:spMkLst>
            <pc:docMk/>
            <pc:sldMk cId="335032528" sldId="423"/>
            <ac:spMk id="7" creationId="{FA936B8A-2DC3-46CC-A76F-5A9FFCB841D4}"/>
          </ac:spMkLst>
        </pc:spChg>
        <pc:graphicFrameChg chg="add del mod replId">
          <ac:chgData name="Gaetano Musella" userId="bf1ef239dc58bf5f" providerId="LiveId" clId="{4195A8B7-9658-43B3-A1FD-7C6BFA1EBCC4}" dt="2021-02-02T12:00:39.793" v="38367"/>
          <ac:graphicFrameMkLst>
            <pc:docMk/>
            <pc:sldMk cId="335032528" sldId="423"/>
            <ac:graphicFrameMk id="2" creationId="{FA936B8A-2DC3-46CC-A76F-5A9FFCB841D4}"/>
          </ac:graphicFrameMkLst>
        </pc:graphicFrameChg>
      </pc:sldChg>
      <pc:sldChg chg="addSp delSp modSp add mod">
        <pc:chgData name="Gaetano Musella" userId="bf1ef239dc58bf5f" providerId="LiveId" clId="{4195A8B7-9658-43B3-A1FD-7C6BFA1EBCC4}" dt="2021-02-02T12:18:45.949" v="39215" actId="1035"/>
        <pc:sldMkLst>
          <pc:docMk/>
          <pc:sldMk cId="1226961396" sldId="424"/>
        </pc:sldMkLst>
        <pc:spChg chg="mod">
          <ac:chgData name="Gaetano Musella" userId="bf1ef239dc58bf5f" providerId="LiveId" clId="{4195A8B7-9658-43B3-A1FD-7C6BFA1EBCC4}" dt="2021-02-02T12:18:43.018" v="39203" actId="20577"/>
          <ac:spMkLst>
            <pc:docMk/>
            <pc:sldMk cId="1226961396" sldId="424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12:05:34.923" v="38573" actId="20577"/>
          <ac:spMkLst>
            <pc:docMk/>
            <pc:sldMk cId="1226961396" sldId="424"/>
            <ac:spMk id="5" creationId="{E000F37B-6FBC-4112-9EE3-633E48DC4BFF}"/>
          </ac:spMkLst>
        </pc:spChg>
        <pc:spChg chg="add del mod">
          <ac:chgData name="Gaetano Musella" userId="bf1ef239dc58bf5f" providerId="LiveId" clId="{4195A8B7-9658-43B3-A1FD-7C6BFA1EBCC4}" dt="2021-02-02T12:06:46.559" v="38705" actId="478"/>
          <ac:spMkLst>
            <pc:docMk/>
            <pc:sldMk cId="1226961396" sldId="424"/>
            <ac:spMk id="7" creationId="{3B47DEA1-F9B6-41D2-A935-302B9EFC721F}"/>
          </ac:spMkLst>
        </pc:spChg>
        <pc:spChg chg="add mod">
          <ac:chgData name="Gaetano Musella" userId="bf1ef239dc58bf5f" providerId="LiveId" clId="{4195A8B7-9658-43B3-A1FD-7C6BFA1EBCC4}" dt="2021-02-02T12:18:45.949" v="39215" actId="1035"/>
          <ac:spMkLst>
            <pc:docMk/>
            <pc:sldMk cId="1226961396" sldId="424"/>
            <ac:spMk id="10" creationId="{3BBF6B9C-1B3A-48D1-9799-6FBCA2CFE8E5}"/>
          </ac:spMkLst>
        </pc:spChg>
        <pc:spChg chg="add mod">
          <ac:chgData name="Gaetano Musella" userId="bf1ef239dc58bf5f" providerId="LiveId" clId="{4195A8B7-9658-43B3-A1FD-7C6BFA1EBCC4}" dt="2021-02-02T12:09:31.375" v="38758" actId="14100"/>
          <ac:spMkLst>
            <pc:docMk/>
            <pc:sldMk cId="1226961396" sldId="424"/>
            <ac:spMk id="12" creationId="{6B09D76A-04F6-4C4E-96F2-0929BEB56637}"/>
          </ac:spMkLst>
        </pc:spChg>
        <pc:spChg chg="add mod">
          <ac:chgData name="Gaetano Musella" userId="bf1ef239dc58bf5f" providerId="LiveId" clId="{4195A8B7-9658-43B3-A1FD-7C6BFA1EBCC4}" dt="2021-02-02T12:09:19.278" v="38749" actId="1076"/>
          <ac:spMkLst>
            <pc:docMk/>
            <pc:sldMk cId="1226961396" sldId="424"/>
            <ac:spMk id="16" creationId="{48AC4AB9-8333-4CE5-9879-8BF900FB368A}"/>
          </ac:spMkLst>
        </pc:spChg>
        <pc:spChg chg="add mod">
          <ac:chgData name="Gaetano Musella" userId="bf1ef239dc58bf5f" providerId="LiveId" clId="{4195A8B7-9658-43B3-A1FD-7C6BFA1EBCC4}" dt="2021-02-02T12:09:57.499" v="38774" actId="1035"/>
          <ac:spMkLst>
            <pc:docMk/>
            <pc:sldMk cId="1226961396" sldId="424"/>
            <ac:spMk id="17" creationId="{5EC434D9-3D07-4E86-BC84-58E48D8A2F22}"/>
          </ac:spMkLst>
        </pc:spChg>
        <pc:spChg chg="add mod">
          <ac:chgData name="Gaetano Musella" userId="bf1ef239dc58bf5f" providerId="LiveId" clId="{4195A8B7-9658-43B3-A1FD-7C6BFA1EBCC4}" dt="2021-02-02T12:11:43.577" v="38800" actId="1036"/>
          <ac:spMkLst>
            <pc:docMk/>
            <pc:sldMk cId="1226961396" sldId="424"/>
            <ac:spMk id="18" creationId="{3B9D2977-28A5-414E-9987-5B9D05D8A320}"/>
          </ac:spMkLst>
        </pc:spChg>
        <pc:spChg chg="add mod">
          <ac:chgData name="Gaetano Musella" userId="bf1ef239dc58bf5f" providerId="LiveId" clId="{4195A8B7-9658-43B3-A1FD-7C6BFA1EBCC4}" dt="2021-02-02T12:11:26.369" v="38792" actId="1037"/>
          <ac:spMkLst>
            <pc:docMk/>
            <pc:sldMk cId="1226961396" sldId="424"/>
            <ac:spMk id="22" creationId="{D649DFC4-4FBB-4400-AD93-A2B433E44E98}"/>
          </ac:spMkLst>
        </pc:spChg>
        <pc:spChg chg="add mod">
          <ac:chgData name="Gaetano Musella" userId="bf1ef239dc58bf5f" providerId="LiveId" clId="{4195A8B7-9658-43B3-A1FD-7C6BFA1EBCC4}" dt="2021-02-02T12:11:45.961" v="38801" actId="207"/>
          <ac:spMkLst>
            <pc:docMk/>
            <pc:sldMk cId="1226961396" sldId="424"/>
            <ac:spMk id="23" creationId="{9B3F8141-2C60-4EEF-910A-9813104FF6D2}"/>
          </ac:spMkLst>
        </pc:spChg>
        <pc:spChg chg="add mod">
          <ac:chgData name="Gaetano Musella" userId="bf1ef239dc58bf5f" providerId="LiveId" clId="{4195A8B7-9658-43B3-A1FD-7C6BFA1EBCC4}" dt="2021-02-02T12:16:36.993" v="39140" actId="20577"/>
          <ac:spMkLst>
            <pc:docMk/>
            <pc:sldMk cId="1226961396" sldId="424"/>
            <ac:spMk id="25" creationId="{CE7981BE-2AEF-49C2-A3B1-AB103C5330F7}"/>
          </ac:spMkLst>
        </pc:spChg>
        <pc:graphicFrameChg chg="add del mod replId">
          <ac:chgData name="Gaetano Musella" userId="bf1ef239dc58bf5f" providerId="LiveId" clId="{4195A8B7-9658-43B3-A1FD-7C6BFA1EBCC4}" dt="2021-02-02T12:06:41.368" v="38703"/>
          <ac:graphicFrameMkLst>
            <pc:docMk/>
            <pc:sldMk cId="1226961396" sldId="424"/>
            <ac:graphicFrameMk id="2" creationId="{3B47DEA1-F9B6-41D2-A935-302B9EFC721F}"/>
          </ac:graphicFrameMkLst>
        </pc:graphicFrameChg>
        <pc:graphicFrameChg chg="add del mod replId">
          <ac:chgData name="Gaetano Musella" userId="bf1ef239dc58bf5f" providerId="LiveId" clId="{4195A8B7-9658-43B3-A1FD-7C6BFA1EBCC4}" dt="2021-02-02T12:08:12.495" v="38727"/>
          <ac:graphicFrameMkLst>
            <pc:docMk/>
            <pc:sldMk cId="1226961396" sldId="424"/>
            <ac:graphicFrameMk id="9" creationId="{6B09D76A-04F6-4C4E-96F2-0929BEB56637}"/>
          </ac:graphicFrameMkLst>
        </pc:graphicFrameChg>
        <pc:graphicFrameChg chg="add del mod replId">
          <ac:chgData name="Gaetano Musella" userId="bf1ef239dc58bf5f" providerId="LiveId" clId="{4195A8B7-9658-43B3-A1FD-7C6BFA1EBCC4}" dt="2021-02-02T12:10:20.228" v="38777"/>
          <ac:graphicFrameMkLst>
            <pc:docMk/>
            <pc:sldMk cId="1226961396" sldId="424"/>
            <ac:graphicFrameMk id="19" creationId="{3B9D2977-28A5-414E-9987-5B9D05D8A320}"/>
          </ac:graphicFrameMkLst>
        </pc:graphicFrameChg>
        <pc:picChg chg="add mod">
          <ac:chgData name="Gaetano Musella" userId="bf1ef239dc58bf5f" providerId="LiveId" clId="{4195A8B7-9658-43B3-A1FD-7C6BFA1EBCC4}" dt="2021-02-02T12:07:57.479" v="38724" actId="1076"/>
          <ac:picMkLst>
            <pc:docMk/>
            <pc:sldMk cId="1226961396" sldId="424"/>
            <ac:picMk id="11" creationId="{B161E3AA-69A5-4DA7-BE6C-BE550E454C1C}"/>
          </ac:picMkLst>
        </pc:picChg>
      </pc:sldChg>
      <pc:sldChg chg="add del">
        <pc:chgData name="Gaetano Musella" userId="bf1ef239dc58bf5f" providerId="LiveId" clId="{4195A8B7-9658-43B3-A1FD-7C6BFA1EBCC4}" dt="2021-02-02T12:29:46.531" v="39217"/>
        <pc:sldMkLst>
          <pc:docMk/>
          <pc:sldMk cId="2310373763" sldId="425"/>
        </pc:sldMkLst>
      </pc:sldChg>
      <pc:sldChg chg="modSp add mod">
        <pc:chgData name="Gaetano Musella" userId="bf1ef239dc58bf5f" providerId="LiveId" clId="{4195A8B7-9658-43B3-A1FD-7C6BFA1EBCC4}" dt="2021-02-03T08:52:53.616" v="40626" actId="20577"/>
        <pc:sldMkLst>
          <pc:docMk/>
          <pc:sldMk cId="3114757238" sldId="425"/>
        </pc:sldMkLst>
        <pc:spChg chg="mod">
          <ac:chgData name="Gaetano Musella" userId="bf1ef239dc58bf5f" providerId="LiveId" clId="{4195A8B7-9658-43B3-A1FD-7C6BFA1EBCC4}" dt="2021-02-03T08:52:53.616" v="40626" actId="20577"/>
          <ac:spMkLst>
            <pc:docMk/>
            <pc:sldMk cId="3114757238" sldId="425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2-03T09:11:43.561" v="41669" actId="6549"/>
        <pc:sldMkLst>
          <pc:docMk/>
          <pc:sldMk cId="3146799859" sldId="426"/>
        </pc:sldMkLst>
        <pc:spChg chg="mod">
          <ac:chgData name="Gaetano Musella" userId="bf1ef239dc58bf5f" providerId="LiveId" clId="{4195A8B7-9658-43B3-A1FD-7C6BFA1EBCC4}" dt="2021-02-03T09:11:43.561" v="41669" actId="6549"/>
          <ac:spMkLst>
            <pc:docMk/>
            <pc:sldMk cId="3146799859" sldId="426"/>
            <ac:spMk id="9" creationId="{54028DC0-A185-4000-A679-E956843DB450}"/>
          </ac:spMkLst>
        </pc:spChg>
        <pc:spChg chg="add mod">
          <ac:chgData name="Gaetano Musella" userId="bf1ef239dc58bf5f" providerId="LiveId" clId="{4195A8B7-9658-43B3-A1FD-7C6BFA1EBCC4}" dt="2021-02-03T08:54:57.946" v="40778" actId="1076"/>
          <ac:spMkLst>
            <pc:docMk/>
            <pc:sldMk cId="3146799859" sldId="426"/>
            <ac:spMk id="15" creationId="{64ED819B-4AEE-43A7-9915-16EC74C6E79A}"/>
          </ac:spMkLst>
        </pc:spChg>
        <pc:picChg chg="add del mod modCrop">
          <ac:chgData name="Gaetano Musella" userId="bf1ef239dc58bf5f" providerId="LiveId" clId="{4195A8B7-9658-43B3-A1FD-7C6BFA1EBCC4}" dt="2021-02-03T08:51:54.215" v="40611" actId="21"/>
          <ac:picMkLst>
            <pc:docMk/>
            <pc:sldMk cId="3146799859" sldId="426"/>
            <ac:picMk id="3" creationId="{A47C6F05-97F2-4D50-8C30-BE1F2011967D}"/>
          </ac:picMkLst>
        </pc:picChg>
        <pc:picChg chg="add del mod">
          <ac:chgData name="Gaetano Musella" userId="bf1ef239dc58bf5f" providerId="LiveId" clId="{4195A8B7-9658-43B3-A1FD-7C6BFA1EBCC4}" dt="2021-02-03T08:52:12.825" v="40614" actId="478"/>
          <ac:picMkLst>
            <pc:docMk/>
            <pc:sldMk cId="3146799859" sldId="426"/>
            <ac:picMk id="4" creationId="{D528ADE5-0E5D-4AED-8A58-46CC01763D3E}"/>
          </ac:picMkLst>
        </pc:picChg>
        <pc:picChg chg="del">
          <ac:chgData name="Gaetano Musella" userId="bf1ef239dc58bf5f" providerId="LiveId" clId="{4195A8B7-9658-43B3-A1FD-7C6BFA1EBCC4}" dt="2021-02-03T08:51:13.907" v="40603" actId="478"/>
          <ac:picMkLst>
            <pc:docMk/>
            <pc:sldMk cId="3146799859" sldId="426"/>
            <ac:picMk id="7" creationId="{EB2FB65D-FF6A-480C-B149-A4AAC7F5109D}"/>
          </ac:picMkLst>
        </pc:picChg>
        <pc:picChg chg="add del mod modCrop">
          <ac:chgData name="Gaetano Musella" userId="bf1ef239dc58bf5f" providerId="LiveId" clId="{4195A8B7-9658-43B3-A1FD-7C6BFA1EBCC4}" dt="2021-02-03T08:52:40.256" v="40622" actId="21"/>
          <ac:picMkLst>
            <pc:docMk/>
            <pc:sldMk cId="3146799859" sldId="426"/>
            <ac:picMk id="10" creationId="{2EC9D4F0-4194-4D5C-9B25-E37A58C4DA51}"/>
          </ac:picMkLst>
        </pc:picChg>
        <pc:picChg chg="add mod">
          <ac:chgData name="Gaetano Musella" userId="bf1ef239dc58bf5f" providerId="LiveId" clId="{4195A8B7-9658-43B3-A1FD-7C6BFA1EBCC4}" dt="2021-02-03T08:54:03.406" v="40676" actId="1076"/>
          <ac:picMkLst>
            <pc:docMk/>
            <pc:sldMk cId="3146799859" sldId="426"/>
            <ac:picMk id="11" creationId="{41872EA3-8D40-4D12-B3A9-9B56ECDD5BEA}"/>
          </ac:picMkLst>
        </pc:picChg>
      </pc:sldChg>
      <pc:sldChg chg="addSp delSp modSp add mod">
        <pc:chgData name="Gaetano Musella" userId="bf1ef239dc58bf5f" providerId="LiveId" clId="{4195A8B7-9658-43B3-A1FD-7C6BFA1EBCC4}" dt="2021-02-03T09:10:48.800" v="41579" actId="20577"/>
        <pc:sldMkLst>
          <pc:docMk/>
          <pc:sldMk cId="3388453438" sldId="427"/>
        </pc:sldMkLst>
        <pc:spChg chg="mod">
          <ac:chgData name="Gaetano Musella" userId="bf1ef239dc58bf5f" providerId="LiveId" clId="{4195A8B7-9658-43B3-A1FD-7C6BFA1EBCC4}" dt="2021-02-03T09:10:48.800" v="41579" actId="20577"/>
          <ac:spMkLst>
            <pc:docMk/>
            <pc:sldMk cId="3388453438" sldId="427"/>
            <ac:spMk id="9" creationId="{54028DC0-A185-4000-A679-E956843DB450}"/>
          </ac:spMkLst>
        </pc:spChg>
        <pc:spChg chg="mod">
          <ac:chgData name="Gaetano Musella" userId="bf1ef239dc58bf5f" providerId="LiveId" clId="{4195A8B7-9658-43B3-A1FD-7C6BFA1EBCC4}" dt="2021-02-03T09:07:20.926" v="41298" actId="20577"/>
          <ac:spMkLst>
            <pc:docMk/>
            <pc:sldMk cId="3388453438" sldId="427"/>
            <ac:spMk id="15" creationId="{64ED819B-4AEE-43A7-9915-16EC74C6E79A}"/>
          </ac:spMkLst>
        </pc:spChg>
        <pc:picChg chg="add del mod modCrop">
          <ac:chgData name="Gaetano Musella" userId="bf1ef239dc58bf5f" providerId="LiveId" clId="{4195A8B7-9658-43B3-A1FD-7C6BFA1EBCC4}" dt="2021-02-03T08:59:08.988" v="41030" actId="21"/>
          <ac:picMkLst>
            <pc:docMk/>
            <pc:sldMk cId="3388453438" sldId="427"/>
            <ac:picMk id="3" creationId="{A2398B10-162D-4CFE-B4C4-B434E8903A31}"/>
          </ac:picMkLst>
        </pc:picChg>
        <pc:picChg chg="add mod">
          <ac:chgData name="Gaetano Musella" userId="bf1ef239dc58bf5f" providerId="LiveId" clId="{4195A8B7-9658-43B3-A1FD-7C6BFA1EBCC4}" dt="2021-02-03T08:59:17.732" v="41034" actId="1076"/>
          <ac:picMkLst>
            <pc:docMk/>
            <pc:sldMk cId="3388453438" sldId="427"/>
            <ac:picMk id="4" creationId="{30577789-026B-40E5-BA30-A4985083CAF1}"/>
          </ac:picMkLst>
        </pc:picChg>
        <pc:picChg chg="del">
          <ac:chgData name="Gaetano Musella" userId="bf1ef239dc58bf5f" providerId="LiveId" clId="{4195A8B7-9658-43B3-A1FD-7C6BFA1EBCC4}" dt="2021-02-03T08:58:45.537" v="41024" actId="478"/>
          <ac:picMkLst>
            <pc:docMk/>
            <pc:sldMk cId="3388453438" sldId="427"/>
            <ac:picMk id="11" creationId="{41872EA3-8D40-4D12-B3A9-9B56ECDD5BEA}"/>
          </ac:picMkLst>
        </pc:picChg>
      </pc:sldChg>
      <pc:sldMasterChg chg="delSldLayout">
        <pc:chgData name="Gaetano Musella" userId="bf1ef239dc58bf5f" providerId="LiveId" clId="{4195A8B7-9658-43B3-A1FD-7C6BFA1EBCC4}" dt="2021-01-23T11:15:42.423" v="1204" actId="47"/>
        <pc:sldMasterMkLst>
          <pc:docMk/>
          <pc:sldMasterMk cId="3562664487" sldId="2147483672"/>
        </pc:sldMasterMkLst>
        <pc:sldLayoutChg chg="del">
          <pc:chgData name="Gaetano Musella" userId="bf1ef239dc58bf5f" providerId="LiveId" clId="{4195A8B7-9658-43B3-A1FD-7C6BFA1EBCC4}" dt="2021-01-23T11:15:42.423" v="1204" actId="47"/>
          <pc:sldLayoutMkLst>
            <pc:docMk/>
            <pc:sldMasterMk cId="3562664487" sldId="2147483672"/>
            <pc:sldLayoutMk cId="626502071" sldId="2147483684"/>
          </pc:sldLayoutMkLst>
        </pc:sldLayoutChg>
      </pc:sldMasterChg>
    </pc:docChg>
  </pc:docChgLst>
  <pc:docChgLst>
    <pc:chgData name="Gaetano Musella" userId="bf1ef239dc58bf5f" providerId="LiveId" clId="{17F8CC80-18D7-44CB-9C13-5766D05FEB24}"/>
    <pc:docChg chg="undo redo custSel addSld delSld modSld sldOrd">
      <pc:chgData name="Gaetano Musella" userId="bf1ef239dc58bf5f" providerId="LiveId" clId="{17F8CC80-18D7-44CB-9C13-5766D05FEB24}" dt="2021-05-04T08:31:49.603" v="17437" actId="1036"/>
      <pc:docMkLst>
        <pc:docMk/>
      </pc:docMkLst>
      <pc:sldChg chg="modSp mod">
        <pc:chgData name="Gaetano Musella" userId="bf1ef239dc58bf5f" providerId="LiveId" clId="{17F8CC80-18D7-44CB-9C13-5766D05FEB24}" dt="2021-04-24T09:40:21.219" v="1967" actId="20577"/>
        <pc:sldMkLst>
          <pc:docMk/>
          <pc:sldMk cId="1594182273" sldId="385"/>
        </pc:sldMkLst>
        <pc:spChg chg="mod">
          <ac:chgData name="Gaetano Musella" userId="bf1ef239dc58bf5f" providerId="LiveId" clId="{17F8CC80-18D7-44CB-9C13-5766D05FEB24}" dt="2021-04-24T09:40:21.219" v="1967" actId="20577"/>
          <ac:spMkLst>
            <pc:docMk/>
            <pc:sldMk cId="1594182273" sldId="385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4T09:39:51.607" v="1951" actId="207"/>
          <ac:spMkLst>
            <pc:docMk/>
            <pc:sldMk cId="1594182273" sldId="385"/>
            <ac:spMk id="10" creationId="{F5695767-C621-4862-803E-3378D5177851}"/>
          </ac:spMkLst>
        </pc:spChg>
      </pc:sldChg>
      <pc:sldChg chg="addSp modSp mod">
        <pc:chgData name="Gaetano Musella" userId="bf1ef239dc58bf5f" providerId="LiveId" clId="{17F8CC80-18D7-44CB-9C13-5766D05FEB24}" dt="2021-04-21T10:19:57.197" v="777" actId="207"/>
        <pc:sldMkLst>
          <pc:docMk/>
          <pc:sldMk cId="3101509443" sldId="387"/>
        </pc:sldMkLst>
        <pc:spChg chg="mod">
          <ac:chgData name="Gaetano Musella" userId="bf1ef239dc58bf5f" providerId="LiveId" clId="{17F8CC80-18D7-44CB-9C13-5766D05FEB24}" dt="2021-04-21T10:19:49.507" v="774" actId="207"/>
          <ac:spMkLst>
            <pc:docMk/>
            <pc:sldMk cId="3101509443" sldId="387"/>
            <ac:spMk id="4" creationId="{112BB6C2-A8EB-491A-A4AD-2BD0AEA6C9D5}"/>
          </ac:spMkLst>
        </pc:spChg>
        <pc:spChg chg="add mod">
          <ac:chgData name="Gaetano Musella" userId="bf1ef239dc58bf5f" providerId="LiveId" clId="{17F8CC80-18D7-44CB-9C13-5766D05FEB24}" dt="2021-04-21T09:21:19.041" v="435" actId="1038"/>
          <ac:spMkLst>
            <pc:docMk/>
            <pc:sldMk cId="3101509443" sldId="387"/>
            <ac:spMk id="7" creationId="{901215E3-1BA5-4EB6-B57A-B40803D026B7}"/>
          </ac:spMkLst>
        </pc:spChg>
        <pc:spChg chg="add mod">
          <ac:chgData name="Gaetano Musella" userId="bf1ef239dc58bf5f" providerId="LiveId" clId="{17F8CC80-18D7-44CB-9C13-5766D05FEB24}" dt="2021-04-20T18:53:39.915" v="154" actId="20577"/>
          <ac:spMkLst>
            <pc:docMk/>
            <pc:sldMk cId="3101509443" sldId="387"/>
            <ac:spMk id="9" creationId="{67953A8D-0B88-40C8-AF6D-2D95EB5AAE2B}"/>
          </ac:spMkLst>
        </pc:spChg>
        <pc:spChg chg="add mod">
          <ac:chgData name="Gaetano Musella" userId="bf1ef239dc58bf5f" providerId="LiveId" clId="{17F8CC80-18D7-44CB-9C13-5766D05FEB24}" dt="2021-04-21T09:21:24.678" v="436" actId="14100"/>
          <ac:spMkLst>
            <pc:docMk/>
            <pc:sldMk cId="3101509443" sldId="387"/>
            <ac:spMk id="10" creationId="{BC26EF6F-3EBC-4577-9D42-D36BF7C9A0C0}"/>
          </ac:spMkLst>
        </pc:spChg>
        <pc:spChg chg="add mod">
          <ac:chgData name="Gaetano Musella" userId="bf1ef239dc58bf5f" providerId="LiveId" clId="{17F8CC80-18D7-44CB-9C13-5766D05FEB24}" dt="2021-04-21T09:21:19.041" v="435" actId="1038"/>
          <ac:spMkLst>
            <pc:docMk/>
            <pc:sldMk cId="3101509443" sldId="387"/>
            <ac:spMk id="11" creationId="{BB7F843C-5E94-4690-9286-F139B361A9F2}"/>
          </ac:spMkLst>
        </pc:spChg>
        <pc:spChg chg="add mod">
          <ac:chgData name="Gaetano Musella" userId="bf1ef239dc58bf5f" providerId="LiveId" clId="{17F8CC80-18D7-44CB-9C13-5766D05FEB24}" dt="2021-04-21T10:19:57.197" v="777" actId="207"/>
          <ac:spMkLst>
            <pc:docMk/>
            <pc:sldMk cId="3101509443" sldId="387"/>
            <ac:spMk id="12" creationId="{774A98C3-7592-4ECB-B828-73E48D77323E}"/>
          </ac:spMkLst>
        </pc:spChg>
        <pc:spChg chg="add mod">
          <ac:chgData name="Gaetano Musella" userId="bf1ef239dc58bf5f" providerId="LiveId" clId="{17F8CC80-18D7-44CB-9C13-5766D05FEB24}" dt="2021-04-20T18:55:17.124" v="314" actId="207"/>
          <ac:spMkLst>
            <pc:docMk/>
            <pc:sldMk cId="3101509443" sldId="387"/>
            <ac:spMk id="14" creationId="{82AF07FF-C165-4514-A939-349154AF01D5}"/>
          </ac:spMkLst>
        </pc:spChg>
      </pc:sldChg>
      <pc:sldChg chg="addSp delSp modSp mod">
        <pc:chgData name="Gaetano Musella" userId="bf1ef239dc58bf5f" providerId="LiveId" clId="{17F8CC80-18D7-44CB-9C13-5766D05FEB24}" dt="2021-04-21T10:29:30.718" v="1074" actId="478"/>
        <pc:sldMkLst>
          <pc:docMk/>
          <pc:sldMk cId="3934635192" sldId="388"/>
        </pc:sldMkLst>
        <pc:spChg chg="mod">
          <ac:chgData name="Gaetano Musella" userId="bf1ef239dc58bf5f" providerId="LiveId" clId="{17F8CC80-18D7-44CB-9C13-5766D05FEB24}" dt="2021-04-21T10:29:28.774" v="1073"/>
          <ac:spMkLst>
            <pc:docMk/>
            <pc:sldMk cId="3934635192" sldId="38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09:39:50.453" v="714" actId="1035"/>
          <ac:spMkLst>
            <pc:docMk/>
            <pc:sldMk cId="3934635192" sldId="388"/>
            <ac:spMk id="11" creationId="{B9788EC3-8A60-4F2B-98D6-22F5A27247F7}"/>
          </ac:spMkLst>
        </pc:spChg>
        <pc:graphicFrameChg chg="add del mod">
          <ac:chgData name="Gaetano Musella" userId="bf1ef239dc58bf5f" providerId="LiveId" clId="{17F8CC80-18D7-44CB-9C13-5766D05FEB24}" dt="2021-04-21T09:30:33.029" v="683" actId="478"/>
          <ac:graphicFrameMkLst>
            <pc:docMk/>
            <pc:sldMk cId="3934635192" sldId="388"/>
            <ac:graphicFrameMk id="12" creationId="{82FD0CBE-EA05-4DAA-893C-AD44A2B71833}"/>
          </ac:graphicFrameMkLst>
        </pc:graphicFrameChg>
        <pc:picChg chg="add mod modCrop">
          <ac:chgData name="Gaetano Musella" userId="bf1ef239dc58bf5f" providerId="LiveId" clId="{17F8CC80-18D7-44CB-9C13-5766D05FEB24}" dt="2021-04-21T09:30:56.809" v="689" actId="14100"/>
          <ac:picMkLst>
            <pc:docMk/>
            <pc:sldMk cId="3934635192" sldId="388"/>
            <ac:picMk id="4" creationId="{2B2E990F-88EF-4A1E-9CEC-2AF8CB0AEA23}"/>
          </ac:picMkLst>
        </pc:picChg>
        <pc:picChg chg="del">
          <ac:chgData name="Gaetano Musella" userId="bf1ef239dc58bf5f" providerId="LiveId" clId="{17F8CC80-18D7-44CB-9C13-5766D05FEB24}" dt="2021-04-21T09:28:02.489" v="678" actId="478"/>
          <ac:picMkLst>
            <pc:docMk/>
            <pc:sldMk cId="3934635192" sldId="388"/>
            <ac:picMk id="7" creationId="{A06AD4AA-3170-4758-BC1F-6C32ABD92B00}"/>
          </ac:picMkLst>
        </pc:picChg>
        <pc:picChg chg="add mod modCrop">
          <ac:chgData name="Gaetano Musella" userId="bf1ef239dc58bf5f" providerId="LiveId" clId="{17F8CC80-18D7-44CB-9C13-5766D05FEB24}" dt="2021-04-21T09:40:10.987" v="718" actId="693"/>
          <ac:picMkLst>
            <pc:docMk/>
            <pc:sldMk cId="3934635192" sldId="388"/>
            <ac:picMk id="9" creationId="{E3574BDA-C8DF-4E88-9942-CC48A0D2790A}"/>
          </ac:picMkLst>
        </pc:picChg>
        <pc:picChg chg="del">
          <ac:chgData name="Gaetano Musella" userId="bf1ef239dc58bf5f" providerId="LiveId" clId="{17F8CC80-18D7-44CB-9C13-5766D05FEB24}" dt="2021-04-21T10:29:30.718" v="1074" actId="478"/>
          <ac:picMkLst>
            <pc:docMk/>
            <pc:sldMk cId="3934635192" sldId="388"/>
            <ac:picMk id="10" creationId="{DA937830-E517-4F85-BA42-AE4DE53AAF82}"/>
          </ac:picMkLst>
        </pc:picChg>
        <pc:picChg chg="del mod ord">
          <ac:chgData name="Gaetano Musella" userId="bf1ef239dc58bf5f" providerId="LiveId" clId="{17F8CC80-18D7-44CB-9C13-5766D05FEB24}" dt="2021-04-21T09:39:35.395" v="699" actId="478"/>
          <ac:picMkLst>
            <pc:docMk/>
            <pc:sldMk cId="3934635192" sldId="388"/>
            <ac:picMk id="23" creationId="{8F5ADD12-3CDF-4616-AF78-033035CC90FE}"/>
          </ac:picMkLst>
        </pc:picChg>
      </pc:sldChg>
      <pc:sldChg chg="modSp mod">
        <pc:chgData name="Gaetano Musella" userId="bf1ef239dc58bf5f" providerId="LiveId" clId="{17F8CC80-18D7-44CB-9C13-5766D05FEB24}" dt="2021-04-20T19:59:14.166" v="317" actId="6549"/>
        <pc:sldMkLst>
          <pc:docMk/>
          <pc:sldMk cId="2289504588" sldId="389"/>
        </pc:sldMkLst>
        <pc:spChg chg="mod">
          <ac:chgData name="Gaetano Musella" userId="bf1ef239dc58bf5f" providerId="LiveId" clId="{17F8CC80-18D7-44CB-9C13-5766D05FEB24}" dt="2021-04-20T19:59:14.166" v="317" actId="6549"/>
          <ac:spMkLst>
            <pc:docMk/>
            <pc:sldMk cId="2289504588" sldId="389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0T20:00:30.080" v="325" actId="207"/>
        <pc:sldMkLst>
          <pc:docMk/>
          <pc:sldMk cId="326913734" sldId="391"/>
        </pc:sldMkLst>
        <pc:spChg chg="mod">
          <ac:chgData name="Gaetano Musella" userId="bf1ef239dc58bf5f" providerId="LiveId" clId="{17F8CC80-18D7-44CB-9C13-5766D05FEB24}" dt="2021-04-20T20:00:30.080" v="325" actId="207"/>
          <ac:spMkLst>
            <pc:docMk/>
            <pc:sldMk cId="326913734" sldId="391"/>
            <ac:spMk id="4" creationId="{112BB6C2-A8EB-491A-A4AD-2BD0AEA6C9D5}"/>
          </ac:spMkLst>
        </pc:spChg>
      </pc:sldChg>
      <pc:sldChg chg="delSp del">
        <pc:chgData name="Gaetano Musella" userId="bf1ef239dc58bf5f" providerId="LiveId" clId="{17F8CC80-18D7-44CB-9C13-5766D05FEB24}" dt="2021-04-22T08:24:08.798" v="1435" actId="2696"/>
        <pc:sldMkLst>
          <pc:docMk/>
          <pc:sldMk cId="3187386554" sldId="393"/>
        </pc:sldMkLst>
        <pc:picChg chg="del">
          <ac:chgData name="Gaetano Musella" userId="bf1ef239dc58bf5f" providerId="LiveId" clId="{17F8CC80-18D7-44CB-9C13-5766D05FEB24}" dt="2021-04-20T20:05:54.214" v="350" actId="478"/>
          <ac:picMkLst>
            <pc:docMk/>
            <pc:sldMk cId="3187386554" sldId="393"/>
            <ac:picMk id="10" creationId="{DA937830-E517-4F85-BA42-AE4DE53AAF82}"/>
          </ac:picMkLst>
        </pc:picChg>
      </pc:sldChg>
      <pc:sldChg chg="modSp mod">
        <pc:chgData name="Gaetano Musella" userId="bf1ef239dc58bf5f" providerId="LiveId" clId="{17F8CC80-18D7-44CB-9C13-5766D05FEB24}" dt="2021-04-21T20:14:27.992" v="1103" actId="207"/>
        <pc:sldMkLst>
          <pc:docMk/>
          <pc:sldMk cId="2581949912" sldId="394"/>
        </pc:sldMkLst>
        <pc:spChg chg="mod">
          <ac:chgData name="Gaetano Musella" userId="bf1ef239dc58bf5f" providerId="LiveId" clId="{17F8CC80-18D7-44CB-9C13-5766D05FEB24}" dt="2021-04-21T20:14:27.992" v="1103" actId="207"/>
          <ac:spMkLst>
            <pc:docMk/>
            <pc:sldMk cId="2581949912" sldId="394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0T20:03:45.389" v="343" actId="207"/>
        <pc:sldMkLst>
          <pc:docMk/>
          <pc:sldMk cId="2810886183" sldId="395"/>
        </pc:sldMkLst>
        <pc:spChg chg="mod">
          <ac:chgData name="Gaetano Musella" userId="bf1ef239dc58bf5f" providerId="LiveId" clId="{17F8CC80-18D7-44CB-9C13-5766D05FEB24}" dt="2021-04-20T20:03:45.389" v="343" actId="207"/>
          <ac:spMkLst>
            <pc:docMk/>
            <pc:sldMk cId="2810886183" sldId="395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2T08:26:06.101" v="1443" actId="20577"/>
        <pc:sldMkLst>
          <pc:docMk/>
          <pc:sldMk cId="235555147" sldId="396"/>
        </pc:sldMkLst>
        <pc:spChg chg="mod">
          <ac:chgData name="Gaetano Musella" userId="bf1ef239dc58bf5f" providerId="LiveId" clId="{17F8CC80-18D7-44CB-9C13-5766D05FEB24}" dt="2021-04-22T08:26:06.101" v="1443" actId="20577"/>
          <ac:spMkLst>
            <pc:docMk/>
            <pc:sldMk cId="235555147" sldId="396"/>
            <ac:spMk id="4" creationId="{112BB6C2-A8EB-491A-A4AD-2BD0AEA6C9D5}"/>
          </ac:spMkLst>
        </pc:spChg>
      </pc:sldChg>
      <pc:sldChg chg="addSp delSp modSp del mod modCm">
        <pc:chgData name="Gaetano Musella" userId="bf1ef239dc58bf5f" providerId="LiveId" clId="{17F8CC80-18D7-44CB-9C13-5766D05FEB24}" dt="2021-04-22T08:42:20.659" v="1644" actId="2696"/>
        <pc:sldMkLst>
          <pc:docMk/>
          <pc:sldMk cId="724955039" sldId="397"/>
        </pc:sldMkLst>
        <pc:spChg chg="mod">
          <ac:chgData name="Gaetano Musella" userId="bf1ef239dc58bf5f" providerId="LiveId" clId="{17F8CC80-18D7-44CB-9C13-5766D05FEB24}" dt="2021-04-22T08:35:37.885" v="1495" actId="20577"/>
          <ac:spMkLst>
            <pc:docMk/>
            <pc:sldMk cId="724955039" sldId="397"/>
            <ac:spMk id="11" creationId="{B9788EC3-8A60-4F2B-98D6-22F5A27247F7}"/>
          </ac:spMkLst>
        </pc:spChg>
        <pc:spChg chg="del">
          <ac:chgData name="Gaetano Musella" userId="bf1ef239dc58bf5f" providerId="LiveId" clId="{17F8CC80-18D7-44CB-9C13-5766D05FEB24}" dt="2021-04-22T08:30:58.447" v="1468" actId="478"/>
          <ac:spMkLst>
            <pc:docMk/>
            <pc:sldMk cId="724955039" sldId="397"/>
            <ac:spMk id="18" creationId="{8E3DD578-B699-42AC-8705-FE0F9DBE2A89}"/>
          </ac:spMkLst>
        </pc:spChg>
        <pc:spChg chg="del">
          <ac:chgData name="Gaetano Musella" userId="bf1ef239dc58bf5f" providerId="LiveId" clId="{17F8CC80-18D7-44CB-9C13-5766D05FEB24}" dt="2021-04-22T08:31:00.215" v="1469" actId="478"/>
          <ac:spMkLst>
            <pc:docMk/>
            <pc:sldMk cId="724955039" sldId="397"/>
            <ac:spMk id="20" creationId="{6EF89EEA-040B-4BDC-81E2-DBBDBA8CE13C}"/>
          </ac:spMkLst>
        </pc:spChg>
        <pc:picChg chg="add del mod ord modCrop">
          <ac:chgData name="Gaetano Musella" userId="bf1ef239dc58bf5f" providerId="LiveId" clId="{17F8CC80-18D7-44CB-9C13-5766D05FEB24}" dt="2021-04-22T08:33:12.549" v="1472" actId="478"/>
          <ac:picMkLst>
            <pc:docMk/>
            <pc:sldMk cId="724955039" sldId="397"/>
            <ac:picMk id="4" creationId="{0A787799-6DD7-4CB8-8753-0F676AAF061D}"/>
          </ac:picMkLst>
        </pc:picChg>
        <pc:picChg chg="add mod modCrop">
          <ac:chgData name="Gaetano Musella" userId="bf1ef239dc58bf5f" providerId="LiveId" clId="{17F8CC80-18D7-44CB-9C13-5766D05FEB24}" dt="2021-04-22T08:33:35.219" v="1480" actId="14100"/>
          <ac:picMkLst>
            <pc:docMk/>
            <pc:sldMk cId="724955039" sldId="397"/>
            <ac:picMk id="7" creationId="{BD34CB8D-8D4C-4768-97D1-4A8C59D0C486}"/>
          </ac:picMkLst>
        </pc:picChg>
        <pc:picChg chg="add mod modCrop">
          <ac:chgData name="Gaetano Musella" userId="bf1ef239dc58bf5f" providerId="LiveId" clId="{17F8CC80-18D7-44CB-9C13-5766D05FEB24}" dt="2021-04-22T08:35:26.155" v="1491" actId="1076"/>
          <ac:picMkLst>
            <pc:docMk/>
            <pc:sldMk cId="724955039" sldId="397"/>
            <ac:picMk id="10" creationId="{3993D81A-3B8A-4482-84E6-83778F2274A0}"/>
          </ac:picMkLst>
        </pc:picChg>
        <pc:picChg chg="del">
          <ac:chgData name="Gaetano Musella" userId="bf1ef239dc58bf5f" providerId="LiveId" clId="{17F8CC80-18D7-44CB-9C13-5766D05FEB24}" dt="2021-04-20T20:05:49.484" v="349" actId="478"/>
          <ac:picMkLst>
            <pc:docMk/>
            <pc:sldMk cId="724955039" sldId="397"/>
            <ac:picMk id="10" creationId="{DA937830-E517-4F85-BA42-AE4DE53AAF82}"/>
          </ac:picMkLst>
        </pc:picChg>
        <pc:picChg chg="del">
          <ac:chgData name="Gaetano Musella" userId="bf1ef239dc58bf5f" providerId="LiveId" clId="{17F8CC80-18D7-44CB-9C13-5766D05FEB24}" dt="2021-04-22T08:30:21.968" v="1458" actId="478"/>
          <ac:picMkLst>
            <pc:docMk/>
            <pc:sldMk cId="724955039" sldId="397"/>
            <ac:picMk id="19" creationId="{DFEE0CFD-CBF4-43FE-B161-7698B6727378}"/>
          </ac:picMkLst>
        </pc:picChg>
        <pc:picChg chg="del mod ord">
          <ac:chgData name="Gaetano Musella" userId="bf1ef239dc58bf5f" providerId="LiveId" clId="{17F8CC80-18D7-44CB-9C13-5766D05FEB24}" dt="2021-04-22T08:35:21.571" v="1488" actId="478"/>
          <ac:picMkLst>
            <pc:docMk/>
            <pc:sldMk cId="724955039" sldId="397"/>
            <ac:picMk id="23" creationId="{C4B924B9-F081-4727-B24F-348079D4FB45}"/>
          </ac:picMkLst>
        </pc:picChg>
        <pc:picChg chg="del">
          <ac:chgData name="Gaetano Musella" userId="bf1ef239dc58bf5f" providerId="LiveId" clId="{17F8CC80-18D7-44CB-9C13-5766D05FEB24}" dt="2021-04-22T08:30:57.527" v="1467" actId="478"/>
          <ac:picMkLst>
            <pc:docMk/>
            <pc:sldMk cId="724955039" sldId="397"/>
            <ac:picMk id="26" creationId="{912DC73C-9E7E-4908-B1BA-5D0557C30DF5}"/>
          </ac:picMkLst>
        </pc:picChg>
        <pc:picChg chg="del">
          <ac:chgData name="Gaetano Musella" userId="bf1ef239dc58bf5f" providerId="LiveId" clId="{17F8CC80-18D7-44CB-9C13-5766D05FEB24}" dt="2021-04-22T08:31:00.880" v="1470" actId="478"/>
          <ac:picMkLst>
            <pc:docMk/>
            <pc:sldMk cId="724955039" sldId="397"/>
            <ac:picMk id="31" creationId="{A96EB430-9447-438D-B686-23A6E07E7DA7}"/>
          </ac:picMkLst>
        </pc:picChg>
      </pc:sldChg>
      <pc:sldChg chg="modSp add mod">
        <pc:chgData name="Gaetano Musella" userId="bf1ef239dc58bf5f" providerId="LiveId" clId="{17F8CC80-18D7-44CB-9C13-5766D05FEB24}" dt="2021-04-22T08:42:43.329" v="1648"/>
        <pc:sldMkLst>
          <pc:docMk/>
          <pc:sldMk cId="2154621708" sldId="397"/>
        </pc:sldMkLst>
        <pc:spChg chg="mod">
          <ac:chgData name="Gaetano Musella" userId="bf1ef239dc58bf5f" providerId="LiveId" clId="{17F8CC80-18D7-44CB-9C13-5766D05FEB24}" dt="2021-04-22T08:42:43.329" v="1648"/>
          <ac:spMkLst>
            <pc:docMk/>
            <pc:sldMk cId="2154621708" sldId="397"/>
            <ac:spMk id="5" creationId="{E000F37B-6FBC-4112-9EE3-633E48DC4BFF}"/>
          </ac:spMkLst>
        </pc:spChg>
      </pc:sldChg>
      <pc:sldChg chg="modSp mod">
        <pc:chgData name="Gaetano Musella" userId="bf1ef239dc58bf5f" providerId="LiveId" clId="{17F8CC80-18D7-44CB-9C13-5766D05FEB24}" dt="2021-04-20T20:06:57.923" v="384" actId="6549"/>
        <pc:sldMkLst>
          <pc:docMk/>
          <pc:sldMk cId="3387771829" sldId="398"/>
        </pc:sldMkLst>
        <pc:spChg chg="mod">
          <ac:chgData name="Gaetano Musella" userId="bf1ef239dc58bf5f" providerId="LiveId" clId="{17F8CC80-18D7-44CB-9C13-5766D05FEB24}" dt="2021-04-20T20:06:57.923" v="384" actId="6549"/>
          <ac:spMkLst>
            <pc:docMk/>
            <pc:sldMk cId="3387771829" sldId="398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0T20:06:48.396" v="366" actId="20577"/>
          <ac:spMkLst>
            <pc:docMk/>
            <pc:sldMk cId="3387771829" sldId="398"/>
            <ac:spMk id="5" creationId="{E000F37B-6FBC-4112-9EE3-633E48DC4BFF}"/>
          </ac:spMkLst>
        </pc:spChg>
      </pc:sldChg>
      <pc:sldChg chg="addSp delSp modSp mod delCm">
        <pc:chgData name="Gaetano Musella" userId="bf1ef239dc58bf5f" providerId="LiveId" clId="{17F8CC80-18D7-44CB-9C13-5766D05FEB24}" dt="2021-04-22T13:09:10.638" v="1903" actId="1076"/>
        <pc:sldMkLst>
          <pc:docMk/>
          <pc:sldMk cId="320589265" sldId="399"/>
        </pc:sldMkLst>
        <pc:spChg chg="mod">
          <ac:chgData name="Gaetano Musella" userId="bf1ef239dc58bf5f" providerId="LiveId" clId="{17F8CC80-18D7-44CB-9C13-5766D05FEB24}" dt="2021-04-22T13:02:58.867" v="1882"/>
          <ac:spMkLst>
            <pc:docMk/>
            <pc:sldMk cId="320589265" sldId="399"/>
            <ac:spMk id="5" creationId="{E000F37B-6FBC-4112-9EE3-633E48DC4BFF}"/>
          </ac:spMkLst>
        </pc:spChg>
        <pc:picChg chg="add del mod modCrop">
          <ac:chgData name="Gaetano Musella" userId="bf1ef239dc58bf5f" providerId="LiveId" clId="{17F8CC80-18D7-44CB-9C13-5766D05FEB24}" dt="2021-04-22T13:08:52.837" v="1899" actId="478"/>
          <ac:picMkLst>
            <pc:docMk/>
            <pc:sldMk cId="320589265" sldId="399"/>
            <ac:picMk id="4" creationId="{37173974-2921-4F86-A58E-89822246298E}"/>
          </ac:picMkLst>
        </pc:picChg>
        <pc:picChg chg="add mod modCrop">
          <ac:chgData name="Gaetano Musella" userId="bf1ef239dc58bf5f" providerId="LiveId" clId="{17F8CC80-18D7-44CB-9C13-5766D05FEB24}" dt="2021-04-22T13:03:18.242" v="1889" actId="14100"/>
          <ac:picMkLst>
            <pc:docMk/>
            <pc:sldMk cId="320589265" sldId="399"/>
            <ac:picMk id="6" creationId="{67DDCE9B-3387-437D-BBD4-E99A14914B25}"/>
          </ac:picMkLst>
        </pc:picChg>
        <pc:picChg chg="del">
          <ac:chgData name="Gaetano Musella" userId="bf1ef239dc58bf5f" providerId="LiveId" clId="{17F8CC80-18D7-44CB-9C13-5766D05FEB24}" dt="2021-04-22T09:00:19.422" v="1865" actId="478"/>
          <ac:picMkLst>
            <pc:docMk/>
            <pc:sldMk cId="320589265" sldId="399"/>
            <ac:picMk id="7" creationId="{A06AD4AA-3170-4758-BC1F-6C32ABD92B00}"/>
          </ac:picMkLst>
        </pc:picChg>
        <pc:picChg chg="add mod modCrop">
          <ac:chgData name="Gaetano Musella" userId="bf1ef239dc58bf5f" providerId="LiveId" clId="{17F8CC80-18D7-44CB-9C13-5766D05FEB24}" dt="2021-04-22T13:09:10.638" v="1903" actId="1076"/>
          <ac:picMkLst>
            <pc:docMk/>
            <pc:sldMk cId="320589265" sldId="399"/>
            <ac:picMk id="9" creationId="{9CDE2A97-E15F-4DDF-A610-16FBE88AB960}"/>
          </ac:picMkLst>
        </pc:picChg>
        <pc:picChg chg="del">
          <ac:chgData name="Gaetano Musella" userId="bf1ef239dc58bf5f" providerId="LiveId" clId="{17F8CC80-18D7-44CB-9C13-5766D05FEB24}" dt="2021-04-22T13:02:49.453" v="1881" actId="478"/>
          <ac:picMkLst>
            <pc:docMk/>
            <pc:sldMk cId="320589265" sldId="399"/>
            <ac:picMk id="10" creationId="{DA937830-E517-4F85-BA42-AE4DE53AAF82}"/>
          </ac:picMkLst>
        </pc:picChg>
        <pc:picChg chg="add del mod">
          <ac:chgData name="Gaetano Musella" userId="bf1ef239dc58bf5f" providerId="LiveId" clId="{17F8CC80-18D7-44CB-9C13-5766D05FEB24}" dt="2021-04-22T13:03:12.221" v="1887" actId="478"/>
          <ac:picMkLst>
            <pc:docMk/>
            <pc:sldMk cId="320589265" sldId="399"/>
            <ac:picMk id="12" creationId="{A38BA457-A425-4A96-9DCD-098DDEC44A5E}"/>
          </ac:picMkLst>
        </pc:picChg>
        <pc:picChg chg="del mod ord">
          <ac:chgData name="Gaetano Musella" userId="bf1ef239dc58bf5f" providerId="LiveId" clId="{17F8CC80-18D7-44CB-9C13-5766D05FEB24}" dt="2021-04-22T09:05:31.822" v="1874" actId="478"/>
          <ac:picMkLst>
            <pc:docMk/>
            <pc:sldMk cId="320589265" sldId="399"/>
            <ac:picMk id="18" creationId="{C429E09D-95C5-418B-8143-73E7FE6ADCF1}"/>
          </ac:picMkLst>
        </pc:picChg>
      </pc:sldChg>
      <pc:sldChg chg="modSp mod">
        <pc:chgData name="Gaetano Musella" userId="bf1ef239dc58bf5f" providerId="LiveId" clId="{17F8CC80-18D7-44CB-9C13-5766D05FEB24}" dt="2021-04-21T20:16:18.550" v="1109" actId="20577"/>
        <pc:sldMkLst>
          <pc:docMk/>
          <pc:sldMk cId="3381938262" sldId="400"/>
        </pc:sldMkLst>
        <pc:spChg chg="mod">
          <ac:chgData name="Gaetano Musella" userId="bf1ef239dc58bf5f" providerId="LiveId" clId="{17F8CC80-18D7-44CB-9C13-5766D05FEB24}" dt="2021-04-21T20:16:18.550" v="1109" actId="20577"/>
          <ac:spMkLst>
            <pc:docMk/>
            <pc:sldMk cId="3381938262" sldId="400"/>
            <ac:spMk id="4" creationId="{112BB6C2-A8EB-491A-A4AD-2BD0AEA6C9D5}"/>
          </ac:spMkLst>
        </pc:spChg>
      </pc:sldChg>
      <pc:sldChg chg="del mod modShow">
        <pc:chgData name="Gaetano Musella" userId="bf1ef239dc58bf5f" providerId="LiveId" clId="{17F8CC80-18D7-44CB-9C13-5766D05FEB24}" dt="2021-04-24T09:29:01.518" v="1904" actId="47"/>
        <pc:sldMkLst>
          <pc:docMk/>
          <pc:sldMk cId="512315961" sldId="401"/>
        </pc:sldMkLst>
      </pc:sldChg>
      <pc:sldChg chg="modSp del mod modShow">
        <pc:chgData name="Gaetano Musella" userId="bf1ef239dc58bf5f" providerId="LiveId" clId="{17F8CC80-18D7-44CB-9C13-5766D05FEB24}" dt="2021-04-24T09:29:02.662" v="1905" actId="47"/>
        <pc:sldMkLst>
          <pc:docMk/>
          <pc:sldMk cId="1799722138" sldId="402"/>
        </pc:sldMkLst>
        <pc:spChg chg="mod">
          <ac:chgData name="Gaetano Musella" userId="bf1ef239dc58bf5f" providerId="LiveId" clId="{17F8CC80-18D7-44CB-9C13-5766D05FEB24}" dt="2021-04-17T18:36:42.172" v="11" actId="20577"/>
          <ac:spMkLst>
            <pc:docMk/>
            <pc:sldMk cId="1799722138" sldId="402"/>
            <ac:spMk id="9" creationId="{54028DC0-A185-4000-A679-E956843DB450}"/>
          </ac:spMkLst>
        </pc:spChg>
      </pc:sldChg>
      <pc:sldChg chg="modSp mod">
        <pc:chgData name="Gaetano Musella" userId="bf1ef239dc58bf5f" providerId="LiveId" clId="{17F8CC80-18D7-44CB-9C13-5766D05FEB24}" dt="2021-04-27T08:13:27.382" v="11376" actId="207"/>
        <pc:sldMkLst>
          <pc:docMk/>
          <pc:sldMk cId="3076786638" sldId="403"/>
        </pc:sldMkLst>
        <pc:spChg chg="mod">
          <ac:chgData name="Gaetano Musella" userId="bf1ef239dc58bf5f" providerId="LiveId" clId="{17F8CC80-18D7-44CB-9C13-5766D05FEB24}" dt="2021-04-27T08:13:27.382" v="11376" actId="207"/>
          <ac:spMkLst>
            <pc:docMk/>
            <pc:sldMk cId="3076786638" sldId="403"/>
            <ac:spMk id="4" creationId="{112BB6C2-A8EB-491A-A4AD-2BD0AEA6C9D5}"/>
          </ac:spMkLst>
        </pc:spChg>
      </pc:sldChg>
      <pc:sldChg chg="addSp delSp modSp mod">
        <pc:chgData name="Gaetano Musella" userId="bf1ef239dc58bf5f" providerId="LiveId" clId="{17F8CC80-18D7-44CB-9C13-5766D05FEB24}" dt="2021-04-27T08:15:36.201" v="11380"/>
        <pc:sldMkLst>
          <pc:docMk/>
          <pc:sldMk cId="665919016" sldId="404"/>
        </pc:sldMkLst>
        <pc:spChg chg="mod">
          <ac:chgData name="Gaetano Musella" userId="bf1ef239dc58bf5f" providerId="LiveId" clId="{17F8CC80-18D7-44CB-9C13-5766D05FEB24}" dt="2021-04-27T08:15:36.201" v="11380"/>
          <ac:spMkLst>
            <pc:docMk/>
            <pc:sldMk cId="665919016" sldId="404"/>
            <ac:spMk id="4" creationId="{112BB6C2-A8EB-491A-A4AD-2BD0AEA6C9D5}"/>
          </ac:spMkLst>
        </pc:spChg>
        <pc:spChg chg="add del mod">
          <ac:chgData name="Gaetano Musella" userId="bf1ef239dc58bf5f" providerId="LiveId" clId="{17F8CC80-18D7-44CB-9C13-5766D05FEB24}" dt="2021-04-24T10:15:12.365" v="3750" actId="478"/>
          <ac:spMkLst>
            <pc:docMk/>
            <pc:sldMk cId="665919016" sldId="404"/>
            <ac:spMk id="7" creationId="{E1A95298-5F56-430E-9141-2756D5CEDE37}"/>
          </ac:spMkLst>
        </pc:spChg>
      </pc:sldChg>
      <pc:sldChg chg="modSp mod">
        <pc:chgData name="Gaetano Musella" userId="bf1ef239dc58bf5f" providerId="LiveId" clId="{17F8CC80-18D7-44CB-9C13-5766D05FEB24}" dt="2021-04-25T20:14:57.579" v="11375" actId="20577"/>
        <pc:sldMkLst>
          <pc:docMk/>
          <pc:sldMk cId="3786869721" sldId="405"/>
        </pc:sldMkLst>
        <pc:spChg chg="mod">
          <ac:chgData name="Gaetano Musella" userId="bf1ef239dc58bf5f" providerId="LiveId" clId="{17F8CC80-18D7-44CB-9C13-5766D05FEB24}" dt="2021-04-25T20:14:57.579" v="11375" actId="20577"/>
          <ac:spMkLst>
            <pc:docMk/>
            <pc:sldMk cId="3786869721" sldId="405"/>
            <ac:spMk id="4" creationId="{112BB6C2-A8EB-491A-A4AD-2BD0AEA6C9D5}"/>
          </ac:spMkLst>
        </pc:spChg>
        <pc:graphicFrameChg chg="mod">
          <ac:chgData name="Gaetano Musella" userId="bf1ef239dc58bf5f" providerId="LiveId" clId="{17F8CC80-18D7-44CB-9C13-5766D05FEB24}" dt="2021-04-24T16:59:15.905" v="5786" actId="1036"/>
          <ac:graphicFrameMkLst>
            <pc:docMk/>
            <pc:sldMk cId="3786869721" sldId="405"/>
            <ac:graphicFrameMk id="2" creationId="{E17C9119-96CB-4F3A-A561-6FC781609341}"/>
          </ac:graphicFrameMkLst>
        </pc:graphicFrameChg>
      </pc:sldChg>
      <pc:sldChg chg="addSp delSp modSp mod">
        <pc:chgData name="Gaetano Musella" userId="bf1ef239dc58bf5f" providerId="LiveId" clId="{17F8CC80-18D7-44CB-9C13-5766D05FEB24}" dt="2021-04-24T17:15:45.832" v="5822"/>
        <pc:sldMkLst>
          <pc:docMk/>
          <pc:sldMk cId="3692747523" sldId="406"/>
        </pc:sldMkLst>
        <pc:spChg chg="mod">
          <ac:chgData name="Gaetano Musella" userId="bf1ef239dc58bf5f" providerId="LiveId" clId="{17F8CC80-18D7-44CB-9C13-5766D05FEB24}" dt="2021-04-24T17:15:45.832" v="5822"/>
          <ac:spMkLst>
            <pc:docMk/>
            <pc:sldMk cId="3692747523" sldId="406"/>
            <ac:spMk id="5" creationId="{E000F37B-6FBC-4112-9EE3-633E48DC4BFF}"/>
          </ac:spMkLst>
        </pc:spChg>
        <pc:picChg chg="del">
          <ac:chgData name="Gaetano Musella" userId="bf1ef239dc58bf5f" providerId="LiveId" clId="{17F8CC80-18D7-44CB-9C13-5766D05FEB24}" dt="2021-04-24T17:09:49.110" v="5787" actId="478"/>
          <ac:picMkLst>
            <pc:docMk/>
            <pc:sldMk cId="3692747523" sldId="406"/>
            <ac:picMk id="6" creationId="{BF1533B9-3B0D-4216-B42F-7677A8CAF327}"/>
          </ac:picMkLst>
        </pc:picChg>
        <pc:picChg chg="del">
          <ac:chgData name="Gaetano Musella" userId="bf1ef239dc58bf5f" providerId="LiveId" clId="{17F8CC80-18D7-44CB-9C13-5766D05FEB24}" dt="2021-04-24T17:15:39.429" v="5821" actId="478"/>
          <ac:picMkLst>
            <pc:docMk/>
            <pc:sldMk cId="3692747523" sldId="406"/>
            <ac:picMk id="10" creationId="{DA937830-E517-4F85-BA42-AE4DE53AAF82}"/>
          </ac:picMkLst>
        </pc:picChg>
        <pc:picChg chg="del">
          <ac:chgData name="Gaetano Musella" userId="bf1ef239dc58bf5f" providerId="LiveId" clId="{17F8CC80-18D7-44CB-9C13-5766D05FEB24}" dt="2021-04-24T17:10:05.325" v="5790" actId="478"/>
          <ac:picMkLst>
            <pc:docMk/>
            <pc:sldMk cId="3692747523" sldId="406"/>
            <ac:picMk id="12" creationId="{AE7258AA-881B-40DF-AB81-80C99ADCE6EF}"/>
          </ac:picMkLst>
        </pc:picChg>
        <pc:picChg chg="add del mod">
          <ac:chgData name="Gaetano Musella" userId="bf1ef239dc58bf5f" providerId="LiveId" clId="{17F8CC80-18D7-44CB-9C13-5766D05FEB24}" dt="2021-04-24T17:12:34.826" v="5803" actId="478"/>
          <ac:picMkLst>
            <pc:docMk/>
            <pc:sldMk cId="3692747523" sldId="406"/>
            <ac:picMk id="14" creationId="{9C84622F-0DAC-4A70-ADB3-C09DE7E672AD}"/>
          </ac:picMkLst>
        </pc:picChg>
        <pc:picChg chg="add mod ord">
          <ac:chgData name="Gaetano Musella" userId="bf1ef239dc58bf5f" providerId="LiveId" clId="{17F8CC80-18D7-44CB-9C13-5766D05FEB24}" dt="2021-04-24T17:12:41.566" v="5805" actId="166"/>
          <ac:picMkLst>
            <pc:docMk/>
            <pc:sldMk cId="3692747523" sldId="406"/>
            <ac:picMk id="15" creationId="{CD7BB31E-4277-4520-9B3A-15E7D51CEEED}"/>
          </ac:picMkLst>
        </pc:picChg>
        <pc:picChg chg="add mod">
          <ac:chgData name="Gaetano Musella" userId="bf1ef239dc58bf5f" providerId="LiveId" clId="{17F8CC80-18D7-44CB-9C13-5766D05FEB24}" dt="2021-04-24T17:12:35.191" v="5804"/>
          <ac:picMkLst>
            <pc:docMk/>
            <pc:sldMk cId="3692747523" sldId="406"/>
            <ac:picMk id="16" creationId="{B8B808C5-F209-4B51-92BD-C30E525DEDBD}"/>
          </ac:picMkLst>
        </pc:picChg>
      </pc:sldChg>
      <pc:sldChg chg="addSp delSp modSp mod">
        <pc:chgData name="Gaetano Musella" userId="bf1ef239dc58bf5f" providerId="LiveId" clId="{17F8CC80-18D7-44CB-9C13-5766D05FEB24}" dt="2021-04-24T17:23:58.453" v="5867" actId="478"/>
        <pc:sldMkLst>
          <pc:docMk/>
          <pc:sldMk cId="2065324120" sldId="407"/>
        </pc:sldMkLst>
        <pc:spChg chg="mod">
          <ac:chgData name="Gaetano Musella" userId="bf1ef239dc58bf5f" providerId="LiveId" clId="{17F8CC80-18D7-44CB-9C13-5766D05FEB24}" dt="2021-04-24T17:23:56.296" v="5866"/>
          <ac:spMkLst>
            <pc:docMk/>
            <pc:sldMk cId="2065324120" sldId="407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4T17:18:53.138" v="5851" actId="14100"/>
          <ac:spMkLst>
            <pc:docMk/>
            <pc:sldMk cId="2065324120" sldId="407"/>
            <ac:spMk id="15" creationId="{B000ABE5-000D-4F58-8588-5BB74EFF1B51}"/>
          </ac:spMkLst>
        </pc:spChg>
        <pc:picChg chg="add del mod modCrop">
          <ac:chgData name="Gaetano Musella" userId="bf1ef239dc58bf5f" providerId="LiveId" clId="{17F8CC80-18D7-44CB-9C13-5766D05FEB24}" dt="2021-04-24T17:17:30.946" v="5832" actId="22"/>
          <ac:picMkLst>
            <pc:docMk/>
            <pc:sldMk cId="2065324120" sldId="407"/>
            <ac:picMk id="4" creationId="{F2E999FB-982B-41B6-B79F-1881F374EF43}"/>
          </ac:picMkLst>
        </pc:picChg>
        <pc:picChg chg="del">
          <ac:chgData name="Gaetano Musella" userId="bf1ef239dc58bf5f" providerId="LiveId" clId="{17F8CC80-18D7-44CB-9C13-5766D05FEB24}" dt="2021-04-24T17:17:19.747" v="5828" actId="478"/>
          <ac:picMkLst>
            <pc:docMk/>
            <pc:sldMk cId="2065324120" sldId="407"/>
            <ac:picMk id="7" creationId="{F6571895-E2C8-4625-A554-0CEF157C2805}"/>
          </ac:picMkLst>
        </pc:picChg>
        <pc:picChg chg="add del mod modCrop">
          <ac:chgData name="Gaetano Musella" userId="bf1ef239dc58bf5f" providerId="LiveId" clId="{17F8CC80-18D7-44CB-9C13-5766D05FEB24}" dt="2021-04-24T17:18:07.242" v="5838" actId="21"/>
          <ac:picMkLst>
            <pc:docMk/>
            <pc:sldMk cId="2065324120" sldId="407"/>
            <ac:picMk id="9" creationId="{7119D33B-6225-4BB0-B442-E5BC3A4C5950}"/>
          </ac:picMkLst>
        </pc:picChg>
        <pc:picChg chg="add del">
          <ac:chgData name="Gaetano Musella" userId="bf1ef239dc58bf5f" providerId="LiveId" clId="{17F8CC80-18D7-44CB-9C13-5766D05FEB24}" dt="2021-04-24T17:23:58.453" v="5867" actId="478"/>
          <ac:picMkLst>
            <pc:docMk/>
            <pc:sldMk cId="2065324120" sldId="407"/>
            <ac:picMk id="10" creationId="{DA937830-E517-4F85-BA42-AE4DE53AAF82}"/>
          </ac:picMkLst>
        </pc:picChg>
        <pc:picChg chg="add mod">
          <ac:chgData name="Gaetano Musella" userId="bf1ef239dc58bf5f" providerId="LiveId" clId="{17F8CC80-18D7-44CB-9C13-5766D05FEB24}" dt="2021-04-24T17:18:13.649" v="5841" actId="14100"/>
          <ac:picMkLst>
            <pc:docMk/>
            <pc:sldMk cId="2065324120" sldId="407"/>
            <ac:picMk id="12" creationId="{76C891D1-951D-4589-AA07-A084AC610E27}"/>
          </ac:picMkLst>
        </pc:picChg>
        <pc:picChg chg="add mod modCrop">
          <ac:chgData name="Gaetano Musella" userId="bf1ef239dc58bf5f" providerId="LiveId" clId="{17F8CC80-18D7-44CB-9C13-5766D05FEB24}" dt="2021-04-24T17:22:23.498" v="5863" actId="693"/>
          <ac:picMkLst>
            <pc:docMk/>
            <pc:sldMk cId="2065324120" sldId="407"/>
            <ac:picMk id="16" creationId="{A02CA67B-BE37-457F-AFF4-A6906917C206}"/>
          </ac:picMkLst>
        </pc:picChg>
        <pc:picChg chg="del">
          <ac:chgData name="Gaetano Musella" userId="bf1ef239dc58bf5f" providerId="LiveId" clId="{17F8CC80-18D7-44CB-9C13-5766D05FEB24}" dt="2021-04-24T17:21:56.072" v="5857" actId="478"/>
          <ac:picMkLst>
            <pc:docMk/>
            <pc:sldMk cId="2065324120" sldId="407"/>
            <ac:picMk id="17" creationId="{8C912056-A167-4517-8EC5-6FA96A6EFCA3}"/>
          </ac:picMkLst>
        </pc:picChg>
      </pc:sldChg>
      <pc:sldChg chg="del">
        <pc:chgData name="Gaetano Musella" userId="bf1ef239dc58bf5f" providerId="LiveId" clId="{17F8CC80-18D7-44CB-9C13-5766D05FEB24}" dt="2021-04-24T17:24:31.812" v="5881" actId="47"/>
        <pc:sldMkLst>
          <pc:docMk/>
          <pc:sldMk cId="3313911809" sldId="408"/>
        </pc:sldMkLst>
      </pc:sldChg>
      <pc:sldChg chg="del">
        <pc:chgData name="Gaetano Musella" userId="bf1ef239dc58bf5f" providerId="LiveId" clId="{17F8CC80-18D7-44CB-9C13-5766D05FEB24}" dt="2021-04-24T17:24:33.578" v="5882" actId="47"/>
        <pc:sldMkLst>
          <pc:docMk/>
          <pc:sldMk cId="445897439" sldId="409"/>
        </pc:sldMkLst>
      </pc:sldChg>
      <pc:sldChg chg="modSp mod">
        <pc:chgData name="Gaetano Musella" userId="bf1ef239dc58bf5f" providerId="LiveId" clId="{17F8CC80-18D7-44CB-9C13-5766D05FEB24}" dt="2021-04-22T08:04:44.027" v="1120" actId="207"/>
        <pc:sldMkLst>
          <pc:docMk/>
          <pc:sldMk cId="1811432890" sldId="410"/>
        </pc:sldMkLst>
        <pc:spChg chg="mod">
          <ac:chgData name="Gaetano Musella" userId="bf1ef239dc58bf5f" providerId="LiveId" clId="{17F8CC80-18D7-44CB-9C13-5766D05FEB24}" dt="2021-04-22T08:04:44.027" v="1120" actId="207"/>
          <ac:spMkLst>
            <pc:docMk/>
            <pc:sldMk cId="1811432890" sldId="410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0T20:08:18.834" v="385" actId="207"/>
        <pc:sldMkLst>
          <pc:docMk/>
          <pc:sldMk cId="81671408" sldId="412"/>
        </pc:sldMkLst>
        <pc:spChg chg="mod">
          <ac:chgData name="Gaetano Musella" userId="bf1ef239dc58bf5f" providerId="LiveId" clId="{17F8CC80-18D7-44CB-9C13-5766D05FEB24}" dt="2021-04-20T20:08:18.834" v="385" actId="207"/>
          <ac:spMkLst>
            <pc:docMk/>
            <pc:sldMk cId="81671408" sldId="412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7T08:19:29.936" v="11386" actId="207"/>
        <pc:sldMkLst>
          <pc:docMk/>
          <pc:sldMk cId="973480689" sldId="413"/>
        </pc:sldMkLst>
        <pc:spChg chg="mod">
          <ac:chgData name="Gaetano Musella" userId="bf1ef239dc58bf5f" providerId="LiveId" clId="{17F8CC80-18D7-44CB-9C13-5766D05FEB24}" dt="2021-04-27T08:19:29.936" v="11386" actId="207"/>
          <ac:spMkLst>
            <pc:docMk/>
            <pc:sldMk cId="973480689" sldId="413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7T16:47:07.187" v="11598"/>
        <pc:sldMkLst>
          <pc:docMk/>
          <pc:sldMk cId="69046469" sldId="415"/>
        </pc:sldMkLst>
        <pc:spChg chg="mod">
          <ac:chgData name="Gaetano Musella" userId="bf1ef239dc58bf5f" providerId="LiveId" clId="{17F8CC80-18D7-44CB-9C13-5766D05FEB24}" dt="2021-04-27T16:47:07.187" v="11598"/>
          <ac:spMkLst>
            <pc:docMk/>
            <pc:sldMk cId="69046469" sldId="415"/>
            <ac:spMk id="4" creationId="{112BB6C2-A8EB-491A-A4AD-2BD0AEA6C9D5}"/>
          </ac:spMkLst>
        </pc:spChg>
      </pc:sldChg>
      <pc:sldChg chg="modSp">
        <pc:chgData name="Gaetano Musella" userId="bf1ef239dc58bf5f" providerId="LiveId" clId="{17F8CC80-18D7-44CB-9C13-5766D05FEB24}" dt="2021-04-27T16:46:56.080" v="11594"/>
        <pc:sldMkLst>
          <pc:docMk/>
          <pc:sldMk cId="2665415074" sldId="416"/>
        </pc:sldMkLst>
        <pc:spChg chg="mod">
          <ac:chgData name="Gaetano Musella" userId="bf1ef239dc58bf5f" providerId="LiveId" clId="{17F8CC80-18D7-44CB-9C13-5766D05FEB24}" dt="2021-04-27T16:46:56.080" v="11594"/>
          <ac:spMkLst>
            <pc:docMk/>
            <pc:sldMk cId="2665415074" sldId="416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5T19:17:55.477" v="10054" actId="207"/>
        <pc:sldMkLst>
          <pc:docMk/>
          <pc:sldMk cId="3737188984" sldId="417"/>
        </pc:sldMkLst>
        <pc:spChg chg="mod">
          <ac:chgData name="Gaetano Musella" userId="bf1ef239dc58bf5f" providerId="LiveId" clId="{17F8CC80-18D7-44CB-9C13-5766D05FEB24}" dt="2021-04-25T19:17:55.477" v="10054" actId="207"/>
          <ac:spMkLst>
            <pc:docMk/>
            <pc:sldMk cId="3737188984" sldId="417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5T19:06:24.190" v="9062" actId="20577"/>
          <ac:spMkLst>
            <pc:docMk/>
            <pc:sldMk cId="3737188984" sldId="417"/>
            <ac:spMk id="5" creationId="{E000F37B-6FBC-4112-9EE3-633E48DC4BFF}"/>
          </ac:spMkLst>
        </pc:spChg>
      </pc:sldChg>
      <pc:sldChg chg="modSp mod">
        <pc:chgData name="Gaetano Musella" userId="bf1ef239dc58bf5f" providerId="LiveId" clId="{17F8CC80-18D7-44CB-9C13-5766D05FEB24}" dt="2021-04-27T08:46:42.826" v="11520" actId="20577"/>
        <pc:sldMkLst>
          <pc:docMk/>
          <pc:sldMk cId="1500519316" sldId="418"/>
        </pc:sldMkLst>
        <pc:spChg chg="mod">
          <ac:chgData name="Gaetano Musella" userId="bf1ef239dc58bf5f" providerId="LiveId" clId="{17F8CC80-18D7-44CB-9C13-5766D05FEB24}" dt="2021-04-27T08:46:42.826" v="11520" actId="20577"/>
          <ac:spMkLst>
            <pc:docMk/>
            <pc:sldMk cId="1500519316" sldId="418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7T08:49:14.751" v="11572" actId="20577"/>
        <pc:sldMkLst>
          <pc:docMk/>
          <pc:sldMk cId="936778352" sldId="419"/>
        </pc:sldMkLst>
        <pc:spChg chg="mod">
          <ac:chgData name="Gaetano Musella" userId="bf1ef239dc58bf5f" providerId="LiveId" clId="{17F8CC80-18D7-44CB-9C13-5766D05FEB24}" dt="2021-04-27T08:49:14.751" v="11572" actId="20577"/>
          <ac:spMkLst>
            <pc:docMk/>
            <pc:sldMk cId="936778352" sldId="419"/>
            <ac:spMk id="4" creationId="{112BB6C2-A8EB-491A-A4AD-2BD0AEA6C9D5}"/>
          </ac:spMkLst>
        </pc:spChg>
      </pc:sldChg>
      <pc:sldChg chg="addSp delSp modSp mod">
        <pc:chgData name="Gaetano Musella" userId="bf1ef239dc58bf5f" providerId="LiveId" clId="{17F8CC80-18D7-44CB-9C13-5766D05FEB24}" dt="2021-04-28T08:50:32.474" v="13504" actId="20577"/>
        <pc:sldMkLst>
          <pc:docMk/>
          <pc:sldMk cId="4089165101" sldId="420"/>
        </pc:sldMkLst>
        <pc:spChg chg="mod">
          <ac:chgData name="Gaetano Musella" userId="bf1ef239dc58bf5f" providerId="LiveId" clId="{17F8CC80-18D7-44CB-9C13-5766D05FEB24}" dt="2021-04-28T08:50:32.474" v="13504" actId="20577"/>
          <ac:spMkLst>
            <pc:docMk/>
            <pc:sldMk cId="4089165101" sldId="420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7T19:50:00.440" v="12725"/>
          <ac:spMkLst>
            <pc:docMk/>
            <pc:sldMk cId="4089165101" sldId="420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7T19:46:23.662" v="12492" actId="1076"/>
          <ac:spMkLst>
            <pc:docMk/>
            <pc:sldMk cId="4089165101" sldId="420"/>
            <ac:spMk id="9" creationId="{8FCFC2B4-049F-429D-90F6-CCCEB2A4A892}"/>
          </ac:spMkLst>
        </pc:spChg>
        <pc:picChg chg="del">
          <ac:chgData name="Gaetano Musella" userId="bf1ef239dc58bf5f" providerId="LiveId" clId="{17F8CC80-18D7-44CB-9C13-5766D05FEB24}" dt="2021-04-27T18:38:58.424" v="11966" actId="478"/>
          <ac:picMkLst>
            <pc:docMk/>
            <pc:sldMk cId="4089165101" sldId="420"/>
            <ac:picMk id="7" creationId="{7F7765A6-CA28-4EE3-8411-FD5723CD9D4D}"/>
          </ac:picMkLst>
        </pc:picChg>
      </pc:sldChg>
      <pc:sldChg chg="addSp delSp modSp mod ord">
        <pc:chgData name="Gaetano Musella" userId="bf1ef239dc58bf5f" providerId="LiveId" clId="{17F8CC80-18D7-44CB-9C13-5766D05FEB24}" dt="2021-04-28T17:51:30.936" v="16384" actId="207"/>
        <pc:sldMkLst>
          <pc:docMk/>
          <pc:sldMk cId="1728288589" sldId="421"/>
        </pc:sldMkLst>
        <pc:spChg chg="mod">
          <ac:chgData name="Gaetano Musella" userId="bf1ef239dc58bf5f" providerId="LiveId" clId="{17F8CC80-18D7-44CB-9C13-5766D05FEB24}" dt="2021-04-27T20:17:26.160" v="13482"/>
          <ac:spMkLst>
            <pc:docMk/>
            <pc:sldMk cId="1728288589" sldId="42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7:51:17.844" v="16381" actId="207"/>
          <ac:spMkLst>
            <pc:docMk/>
            <pc:sldMk cId="1728288589" sldId="421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1:21.408" v="16382" actId="207"/>
          <ac:spMkLst>
            <pc:docMk/>
            <pc:sldMk cId="1728288589" sldId="421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1:28.105" v="16383" actId="207"/>
          <ac:spMkLst>
            <pc:docMk/>
            <pc:sldMk cId="1728288589" sldId="421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1:30.936" v="16384" actId="207"/>
          <ac:spMkLst>
            <pc:docMk/>
            <pc:sldMk cId="1728288589" sldId="421"/>
            <ac:spMk id="20" creationId="{EDD4B363-8F1D-43F1-B1D2-FB58F0F45F5F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1" creationId="{62A3E32E-4C1D-4D13-B8BD-749BA04D7B9E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2" creationId="{99CDD854-F7AE-4CEB-9CC1-BA2512276328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4" creationId="{06B905A3-584E-4763-86E8-07507B596821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5" creationId="{FD65F01D-BDF8-40EC-9200-083F3CB8E9E1}"/>
          </ac:spMkLst>
        </pc:spChg>
        <pc:spChg chg="add del mod">
          <ac:chgData name="Gaetano Musella" userId="bf1ef239dc58bf5f" providerId="LiveId" clId="{17F8CC80-18D7-44CB-9C13-5766D05FEB24}" dt="2021-04-28T16:57:57.286" v="15313" actId="22"/>
          <ac:spMkLst>
            <pc:docMk/>
            <pc:sldMk cId="1728288589" sldId="421"/>
            <ac:spMk id="26" creationId="{6ABFADD4-1053-44F2-8D8D-950EC49BCDD5}"/>
          </ac:spMkLst>
        </pc:spChg>
        <pc:spChg chg="add mod">
          <ac:chgData name="Gaetano Musella" userId="bf1ef239dc58bf5f" providerId="LiveId" clId="{17F8CC80-18D7-44CB-9C13-5766D05FEB24}" dt="2021-04-28T17:08:04.416" v="15556" actId="20577"/>
          <ac:spMkLst>
            <pc:docMk/>
            <pc:sldMk cId="1728288589" sldId="421"/>
            <ac:spMk id="27" creationId="{FE054A77-4B60-477A-BFAC-1D38B6F407C8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28" creationId="{A7053A54-1ABE-4163-8519-28A3F412E4BF}"/>
          </ac:spMkLst>
        </pc:spChg>
        <pc:spChg chg="add del mod">
          <ac:chgData name="Gaetano Musella" userId="bf1ef239dc58bf5f" providerId="LiveId" clId="{17F8CC80-18D7-44CB-9C13-5766D05FEB24}" dt="2021-04-28T17:08:20.868" v="15614" actId="478"/>
          <ac:spMkLst>
            <pc:docMk/>
            <pc:sldMk cId="1728288589" sldId="421"/>
            <ac:spMk id="29" creationId="{3E87DF7F-9AAE-480C-A582-C5DEB9EA9544}"/>
          </ac:spMkLst>
        </pc:spChg>
        <pc:spChg chg="add mod">
          <ac:chgData name="Gaetano Musella" userId="bf1ef239dc58bf5f" providerId="LiveId" clId="{17F8CC80-18D7-44CB-9C13-5766D05FEB24}" dt="2021-04-28T17:08:10.798" v="15558" actId="14100"/>
          <ac:spMkLst>
            <pc:docMk/>
            <pc:sldMk cId="1728288589" sldId="421"/>
            <ac:spMk id="31" creationId="{8E90C21A-10EF-4989-904D-16C6CDC43D11}"/>
          </ac:spMkLst>
        </pc:spChg>
        <pc:spChg chg="del mod">
          <ac:chgData name="Gaetano Musella" userId="bf1ef239dc58bf5f" providerId="LiveId" clId="{17F8CC80-18D7-44CB-9C13-5766D05FEB24}" dt="2021-04-28T17:07:35.573" v="15538" actId="478"/>
          <ac:spMkLst>
            <pc:docMk/>
            <pc:sldMk cId="1728288589" sldId="421"/>
            <ac:spMk id="32" creationId="{0FB4F2D7-815A-46B4-8129-1FA814E89FA4}"/>
          </ac:spMkLst>
        </pc:spChg>
        <pc:spChg chg="del mod ord">
          <ac:chgData name="Gaetano Musella" userId="bf1ef239dc58bf5f" providerId="LiveId" clId="{17F8CC80-18D7-44CB-9C13-5766D05FEB24}" dt="2021-04-28T17:07:35.573" v="15538" actId="478"/>
          <ac:spMkLst>
            <pc:docMk/>
            <pc:sldMk cId="1728288589" sldId="421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34" creationId="{052A7F77-098E-4BE1-B097-BAC8E62BCC41}"/>
          </ac:spMkLst>
        </pc:spChg>
        <pc:spChg chg="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35" creationId="{FD62A046-21D5-4E2B-962B-CF8D999E9697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39" creationId="{437FD67E-248B-486F-80F1-E394047A031C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40" creationId="{EFDDAE6D-9E2E-4F26-A69C-B6D66BFDD760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41" creationId="{5EE41787-AAB0-4FB7-B9EB-9BC92A30FB76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42" creationId="{5272BF55-E4F2-47E6-8E27-FF9194C10D16}"/>
          </ac:spMkLst>
        </pc:spChg>
        <pc:spChg chg="add mod">
          <ac:chgData name="Gaetano Musella" userId="bf1ef239dc58bf5f" providerId="LiveId" clId="{17F8CC80-18D7-44CB-9C13-5766D05FEB24}" dt="2021-04-28T17:07:05.011" v="15534" actId="1076"/>
          <ac:spMkLst>
            <pc:docMk/>
            <pc:sldMk cId="1728288589" sldId="421"/>
            <ac:spMk id="43" creationId="{89AC1132-A959-422E-B46B-64F840690F76}"/>
          </ac:spMkLst>
        </pc:spChg>
        <pc:spChg chg="add mod">
          <ac:chgData name="Gaetano Musella" userId="bf1ef239dc58bf5f" providerId="LiveId" clId="{17F8CC80-18D7-44CB-9C13-5766D05FEB24}" dt="2021-04-28T17:08:18.741" v="15613" actId="1035"/>
          <ac:spMkLst>
            <pc:docMk/>
            <pc:sldMk cId="1728288589" sldId="421"/>
            <ac:spMk id="45" creationId="{7A15447A-2B23-4A6F-B159-B8DBD7502B61}"/>
          </ac:spMkLst>
        </pc:spChg>
        <pc:grpChg chg="add del mod">
          <ac:chgData name="Gaetano Musella" userId="bf1ef239dc58bf5f" providerId="LiveId" clId="{17F8CC80-18D7-44CB-9C13-5766D05FEB24}" dt="2021-04-28T17:06:41.718" v="15531" actId="478"/>
          <ac:grpSpMkLst>
            <pc:docMk/>
            <pc:sldMk cId="1728288589" sldId="421"/>
            <ac:grpSpMk id="6" creationId="{507F74B0-FD3D-46DA-8E08-DA90B06C0EFA}"/>
          </ac:grpSpMkLst>
        </pc:grpChg>
        <pc:grpChg chg="mod">
          <ac:chgData name="Gaetano Musella" userId="bf1ef239dc58bf5f" providerId="LiveId" clId="{17F8CC80-18D7-44CB-9C13-5766D05FEB24}" dt="2021-04-28T17:08:27.611" v="15628" actId="1036"/>
          <ac:grpSpMkLst>
            <pc:docMk/>
            <pc:sldMk cId="1728288589" sldId="421"/>
            <ac:grpSpMk id="11" creationId="{70987212-3528-4204-AD35-03DFF9DD743A}"/>
          </ac:grpSpMkLst>
        </pc:grpChg>
        <pc:grpChg chg="add del mod ord">
          <ac:chgData name="Gaetano Musella" userId="bf1ef239dc58bf5f" providerId="LiveId" clId="{17F8CC80-18D7-44CB-9C13-5766D05FEB24}" dt="2021-04-28T17:07:35.573" v="15538" actId="478"/>
          <ac:grpSpMkLst>
            <pc:docMk/>
            <pc:sldMk cId="1728288589" sldId="421"/>
            <ac:grpSpMk id="44" creationId="{15AB6F52-E333-4DEB-AC77-1824E66A2B33}"/>
          </ac:grpSpMkLst>
        </pc:grpChg>
        <pc:picChg chg="del">
          <ac:chgData name="Gaetano Musella" userId="bf1ef239dc58bf5f" providerId="LiveId" clId="{17F8CC80-18D7-44CB-9C13-5766D05FEB24}" dt="2021-04-27T18:44:23.621" v="12169" actId="478"/>
          <ac:picMkLst>
            <pc:docMk/>
            <pc:sldMk cId="1728288589" sldId="421"/>
            <ac:picMk id="7" creationId="{7F7765A6-CA28-4EE3-8411-FD5723CD9D4D}"/>
          </ac:picMkLst>
        </pc:picChg>
        <pc:picChg chg="mod">
          <ac:chgData name="Gaetano Musella" userId="bf1ef239dc58bf5f" providerId="LiveId" clId="{17F8CC80-18D7-44CB-9C13-5766D05FEB24}" dt="2021-04-28T16:59:46.159" v="15333" actId="164"/>
          <ac:picMkLst>
            <pc:docMk/>
            <pc:sldMk cId="1728288589" sldId="421"/>
            <ac:picMk id="30" creationId="{BC5D9914-EC4D-42F1-888F-E623DB7F7CCE}"/>
          </ac:picMkLst>
        </pc:picChg>
        <pc:picChg chg="add mod">
          <ac:chgData name="Gaetano Musella" userId="bf1ef239dc58bf5f" providerId="LiveId" clId="{17F8CC80-18D7-44CB-9C13-5766D05FEB24}" dt="2021-04-28T17:06:38.210" v="15530" actId="164"/>
          <ac:picMkLst>
            <pc:docMk/>
            <pc:sldMk cId="1728288589" sldId="421"/>
            <ac:picMk id="36" creationId="{02827E2E-52AC-4699-BF83-6E0B2B6F29EF}"/>
          </ac:picMkLst>
        </pc:picChg>
        <pc:cxnChg chg="add mod">
          <ac:chgData name="Gaetano Musella" userId="bf1ef239dc58bf5f" providerId="LiveId" clId="{17F8CC80-18D7-44CB-9C13-5766D05FEB24}" dt="2021-04-28T17:06:38.210" v="15530" actId="164"/>
          <ac:cxnSpMkLst>
            <pc:docMk/>
            <pc:sldMk cId="1728288589" sldId="421"/>
            <ac:cxnSpMk id="37" creationId="{7C7D95B3-8178-4134-A768-C1EEA9FE60F5}"/>
          </ac:cxnSpMkLst>
        </pc:cxnChg>
        <pc:cxnChg chg="add mod">
          <ac:chgData name="Gaetano Musella" userId="bf1ef239dc58bf5f" providerId="LiveId" clId="{17F8CC80-18D7-44CB-9C13-5766D05FEB24}" dt="2021-04-28T17:06:38.210" v="15530" actId="164"/>
          <ac:cxnSpMkLst>
            <pc:docMk/>
            <pc:sldMk cId="1728288589" sldId="421"/>
            <ac:cxnSpMk id="38" creationId="{C0542DA6-DFE8-4D94-9A02-BB6A2E1A80F1}"/>
          </ac:cxnSpMkLst>
        </pc:cxnChg>
      </pc:sldChg>
      <pc:sldChg chg="addSp delSp modSp mod">
        <pc:chgData name="Gaetano Musella" userId="bf1ef239dc58bf5f" providerId="LiveId" clId="{17F8CC80-18D7-44CB-9C13-5766D05FEB24}" dt="2021-04-28T16:40:55.521" v="14520" actId="20577"/>
        <pc:sldMkLst>
          <pc:docMk/>
          <pc:sldMk cId="3857146005" sldId="422"/>
        </pc:sldMkLst>
        <pc:spChg chg="mod">
          <ac:chgData name="Gaetano Musella" userId="bf1ef239dc58bf5f" providerId="LiveId" clId="{17F8CC80-18D7-44CB-9C13-5766D05FEB24}" dt="2021-04-27T20:17:30.086" v="13483"/>
          <ac:spMkLst>
            <pc:docMk/>
            <pc:sldMk cId="3857146005" sldId="422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7T20:03:30.241" v="13009" actId="1076"/>
          <ac:spMkLst>
            <pc:docMk/>
            <pc:sldMk cId="3857146005" sldId="422"/>
            <ac:spMk id="12" creationId="{C874F463-8F96-4CF4-998D-27081A6989FD}"/>
          </ac:spMkLst>
        </pc:spChg>
        <pc:spChg chg="del">
          <ac:chgData name="Gaetano Musella" userId="bf1ef239dc58bf5f" providerId="LiveId" clId="{17F8CC80-18D7-44CB-9C13-5766D05FEB24}" dt="2021-04-27T20:00:54.090" v="12881" actId="478"/>
          <ac:spMkLst>
            <pc:docMk/>
            <pc:sldMk cId="3857146005" sldId="422"/>
            <ac:spMk id="21" creationId="{B9D7D414-D4A4-46E5-A15D-E8F0425D4CF7}"/>
          </ac:spMkLst>
        </pc:spChg>
        <pc:spChg chg="mod">
          <ac:chgData name="Gaetano Musella" userId="bf1ef239dc58bf5f" providerId="LiveId" clId="{17F8CC80-18D7-44CB-9C13-5766D05FEB24}" dt="2021-04-28T16:40:55.521" v="14520" actId="20577"/>
          <ac:spMkLst>
            <pc:docMk/>
            <pc:sldMk cId="3857146005" sldId="422"/>
            <ac:spMk id="22" creationId="{5E3DF923-C759-4DA0-AAB4-96361507549D}"/>
          </ac:spMkLst>
        </pc:spChg>
        <pc:spChg chg="mod">
          <ac:chgData name="Gaetano Musella" userId="bf1ef239dc58bf5f" providerId="LiveId" clId="{17F8CC80-18D7-44CB-9C13-5766D05FEB24}" dt="2021-04-27T20:16:00.112" v="13478"/>
          <ac:spMkLst>
            <pc:docMk/>
            <pc:sldMk cId="3857146005" sldId="422"/>
            <ac:spMk id="25" creationId="{5895611D-741A-47E6-9426-CF6FDD4D9052}"/>
          </ac:spMkLst>
        </pc:spChg>
        <pc:spChg chg="mod">
          <ac:chgData name="Gaetano Musella" userId="bf1ef239dc58bf5f" providerId="LiveId" clId="{17F8CC80-18D7-44CB-9C13-5766D05FEB24}" dt="2021-04-27T20:02:45.383" v="12997" actId="20577"/>
          <ac:spMkLst>
            <pc:docMk/>
            <pc:sldMk cId="3857146005" sldId="422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7T20:02:37.953" v="12979" actId="1036"/>
          <ac:spMkLst>
            <pc:docMk/>
            <pc:sldMk cId="3857146005" sldId="422"/>
            <ac:spMk id="33" creationId="{419B2E67-8963-4FE8-AC61-D4073D703F4B}"/>
          </ac:spMkLst>
        </pc:spChg>
        <pc:picChg chg="del">
          <ac:chgData name="Gaetano Musella" userId="bf1ef239dc58bf5f" providerId="LiveId" clId="{17F8CC80-18D7-44CB-9C13-5766D05FEB24}" dt="2021-04-27T20:00:33.786" v="12880" actId="478"/>
          <ac:picMkLst>
            <pc:docMk/>
            <pc:sldMk cId="3857146005" sldId="422"/>
            <ac:picMk id="7" creationId="{7F7765A6-CA28-4EE3-8411-FD5723CD9D4D}"/>
          </ac:picMkLst>
        </pc:picChg>
      </pc:sldChg>
      <pc:sldChg chg="modSp mod">
        <pc:chgData name="Gaetano Musella" userId="bf1ef239dc58bf5f" providerId="LiveId" clId="{17F8CC80-18D7-44CB-9C13-5766D05FEB24}" dt="2021-04-28T17:57:03.923" v="16555" actId="20577"/>
        <pc:sldMkLst>
          <pc:docMk/>
          <pc:sldMk cId="335032528" sldId="423"/>
        </pc:sldMkLst>
        <pc:spChg chg="mod">
          <ac:chgData name="Gaetano Musella" userId="bf1ef239dc58bf5f" providerId="LiveId" clId="{17F8CC80-18D7-44CB-9C13-5766D05FEB24}" dt="2021-04-28T17:57:03.923" v="16555" actId="20577"/>
          <ac:spMkLst>
            <pc:docMk/>
            <pc:sldMk cId="335032528" sldId="423"/>
            <ac:spMk id="4" creationId="{112BB6C2-A8EB-491A-A4AD-2BD0AEA6C9D5}"/>
          </ac:spMkLst>
        </pc:spChg>
      </pc:sldChg>
      <pc:sldChg chg="addSp delSp modSp mod modShow">
        <pc:chgData name="Gaetano Musella" userId="bf1ef239dc58bf5f" providerId="LiveId" clId="{17F8CC80-18D7-44CB-9C13-5766D05FEB24}" dt="2021-04-28T16:39:27.918" v="14514" actId="14100"/>
        <pc:sldMkLst>
          <pc:docMk/>
          <pc:sldMk cId="1226961396" sldId="424"/>
        </pc:sldMkLst>
        <pc:spChg chg="add del mod">
          <ac:chgData name="Gaetano Musella" userId="bf1ef239dc58bf5f" providerId="LiveId" clId="{17F8CC80-18D7-44CB-9C13-5766D05FEB24}" dt="2021-04-28T09:30:58.995" v="13939" actId="21"/>
          <ac:spMkLst>
            <pc:docMk/>
            <pc:sldMk cId="1226961396" sldId="424"/>
            <ac:spMk id="2" creationId="{FBB30CD0-6033-40FB-90D8-8683FA77AC59}"/>
          </ac:spMkLst>
        </pc:spChg>
        <pc:spChg chg="mod">
          <ac:chgData name="Gaetano Musella" userId="bf1ef239dc58bf5f" providerId="LiveId" clId="{17F8CC80-18D7-44CB-9C13-5766D05FEB24}" dt="2021-04-28T09:52:37.558" v="14199" actId="255"/>
          <ac:spMkLst>
            <pc:docMk/>
            <pc:sldMk cId="1226961396" sldId="424"/>
            <ac:spMk id="4" creationId="{112BB6C2-A8EB-491A-A4AD-2BD0AEA6C9D5}"/>
          </ac:spMkLst>
        </pc:spChg>
        <pc:spChg chg="add del mod">
          <ac:chgData name="Gaetano Musella" userId="bf1ef239dc58bf5f" providerId="LiveId" clId="{17F8CC80-18D7-44CB-9C13-5766D05FEB24}" dt="2021-04-28T09:30:58.995" v="13939" actId="21"/>
          <ac:spMkLst>
            <pc:docMk/>
            <pc:sldMk cId="1226961396" sldId="424"/>
            <ac:spMk id="6" creationId="{C8E5CBFF-0243-4442-8D6F-F052E3A15342}"/>
          </ac:spMkLst>
        </pc:spChg>
        <pc:spChg chg="mod">
          <ac:chgData name="Gaetano Musella" userId="bf1ef239dc58bf5f" providerId="LiveId" clId="{17F8CC80-18D7-44CB-9C13-5766D05FEB24}" dt="2021-04-28T09:24:29.022" v="13708" actId="1076"/>
          <ac:spMkLst>
            <pc:docMk/>
            <pc:sldMk cId="1226961396" sldId="424"/>
            <ac:spMk id="10" creationId="{3BBF6B9C-1B3A-48D1-9799-6FBCA2CFE8E5}"/>
          </ac:spMkLst>
        </pc:spChg>
        <pc:spChg chg="add del mod">
          <ac:chgData name="Gaetano Musella" userId="bf1ef239dc58bf5f" providerId="LiveId" clId="{17F8CC80-18D7-44CB-9C13-5766D05FEB24}" dt="2021-04-28T16:36:27.674" v="14312" actId="21"/>
          <ac:spMkLst>
            <pc:docMk/>
            <pc:sldMk cId="1226961396" sldId="424"/>
            <ac:spMk id="11" creationId="{92CCC2D1-B7B3-4334-ADDD-F454E1890E37}"/>
          </ac:spMkLst>
        </pc:spChg>
        <pc:spChg chg="mod">
          <ac:chgData name="Gaetano Musella" userId="bf1ef239dc58bf5f" providerId="LiveId" clId="{17F8CC80-18D7-44CB-9C13-5766D05FEB24}" dt="2021-04-28T09:54:24.928" v="14248" actId="6549"/>
          <ac:spMkLst>
            <pc:docMk/>
            <pc:sldMk cId="1226961396" sldId="424"/>
            <ac:spMk id="12" creationId="{6B09D76A-04F6-4C4E-96F2-0929BEB56637}"/>
          </ac:spMkLst>
        </pc:spChg>
        <pc:spChg chg="add del mod">
          <ac:chgData name="Gaetano Musella" userId="bf1ef239dc58bf5f" providerId="LiveId" clId="{17F8CC80-18D7-44CB-9C13-5766D05FEB24}" dt="2021-04-28T16:38:29.413" v="14432" actId="21"/>
          <ac:spMkLst>
            <pc:docMk/>
            <pc:sldMk cId="1226961396" sldId="424"/>
            <ac:spMk id="15" creationId="{57BC70E1-ECE7-4690-A61E-EDF52F30B91A}"/>
          </ac:spMkLst>
        </pc:spChg>
        <pc:spChg chg="mod">
          <ac:chgData name="Gaetano Musella" userId="bf1ef239dc58bf5f" providerId="LiveId" clId="{17F8CC80-18D7-44CB-9C13-5766D05FEB24}" dt="2021-04-28T09:32:19.995" v="14021" actId="1037"/>
          <ac:spMkLst>
            <pc:docMk/>
            <pc:sldMk cId="1226961396" sldId="424"/>
            <ac:spMk id="16" creationId="{48AC4AB9-8333-4CE5-9879-8BF900FB368A}"/>
          </ac:spMkLst>
        </pc:spChg>
        <pc:spChg chg="mod">
          <ac:chgData name="Gaetano Musella" userId="bf1ef239dc58bf5f" providerId="LiveId" clId="{17F8CC80-18D7-44CB-9C13-5766D05FEB24}" dt="2021-04-28T09:32:19.995" v="14021" actId="1037"/>
          <ac:spMkLst>
            <pc:docMk/>
            <pc:sldMk cId="1226961396" sldId="424"/>
            <ac:spMk id="17" creationId="{5EC434D9-3D07-4E86-BC84-58E48D8A2F22}"/>
          </ac:spMkLst>
        </pc:spChg>
        <pc:spChg chg="mod">
          <ac:chgData name="Gaetano Musella" userId="bf1ef239dc58bf5f" providerId="LiveId" clId="{17F8CC80-18D7-44CB-9C13-5766D05FEB24}" dt="2021-04-28T16:39:21.164" v="14513" actId="1035"/>
          <ac:spMkLst>
            <pc:docMk/>
            <pc:sldMk cId="1226961396" sldId="424"/>
            <ac:spMk id="18" creationId="{3B9D2977-28A5-414E-9987-5B9D05D8A320}"/>
          </ac:spMkLst>
        </pc:spChg>
        <pc:spChg chg="add mod">
          <ac:chgData name="Gaetano Musella" userId="bf1ef239dc58bf5f" providerId="LiveId" clId="{17F8CC80-18D7-44CB-9C13-5766D05FEB24}" dt="2021-04-28T09:52:41.706" v="14204" actId="1035"/>
          <ac:spMkLst>
            <pc:docMk/>
            <pc:sldMk cId="1226961396" sldId="424"/>
            <ac:spMk id="19" creationId="{D99E45F8-8BCC-4CA0-9BC9-4368FDE3AA1D}"/>
          </ac:spMkLst>
        </pc:spChg>
        <pc:spChg chg="mod">
          <ac:chgData name="Gaetano Musella" userId="bf1ef239dc58bf5f" providerId="LiveId" clId="{17F8CC80-18D7-44CB-9C13-5766D05FEB24}" dt="2021-04-28T16:39:21.164" v="14513" actId="1035"/>
          <ac:spMkLst>
            <pc:docMk/>
            <pc:sldMk cId="1226961396" sldId="424"/>
            <ac:spMk id="22" creationId="{D649DFC4-4FBB-4400-AD93-A2B433E44E98}"/>
          </ac:spMkLst>
        </pc:spChg>
        <pc:spChg chg="mod">
          <ac:chgData name="Gaetano Musella" userId="bf1ef239dc58bf5f" providerId="LiveId" clId="{17F8CC80-18D7-44CB-9C13-5766D05FEB24}" dt="2021-04-28T16:39:21.164" v="14513" actId="1035"/>
          <ac:spMkLst>
            <pc:docMk/>
            <pc:sldMk cId="1226961396" sldId="424"/>
            <ac:spMk id="23" creationId="{9B3F8141-2C60-4EEF-910A-9813104FF6D2}"/>
          </ac:spMkLst>
        </pc:spChg>
        <pc:spChg chg="add del mod">
          <ac:chgData name="Gaetano Musella" userId="bf1ef239dc58bf5f" providerId="LiveId" clId="{17F8CC80-18D7-44CB-9C13-5766D05FEB24}" dt="2021-04-28T16:38:29.413" v="14432" actId="21"/>
          <ac:spMkLst>
            <pc:docMk/>
            <pc:sldMk cId="1226961396" sldId="424"/>
            <ac:spMk id="24" creationId="{3C9DF6B2-2F8C-49F4-84CE-904CFC527BBC}"/>
          </ac:spMkLst>
        </pc:spChg>
        <pc:spChg chg="mod">
          <ac:chgData name="Gaetano Musella" userId="bf1ef239dc58bf5f" providerId="LiveId" clId="{17F8CC80-18D7-44CB-9C13-5766D05FEB24}" dt="2021-04-28T09:29:57.689" v="13931" actId="20577"/>
          <ac:spMkLst>
            <pc:docMk/>
            <pc:sldMk cId="1226961396" sldId="424"/>
            <ac:spMk id="25" creationId="{CE7981BE-2AEF-49C2-A3B1-AB103C5330F7}"/>
          </ac:spMkLst>
        </pc:spChg>
        <pc:picChg chg="add del mod ord modCrop">
          <ac:chgData name="Gaetano Musella" userId="bf1ef239dc58bf5f" providerId="LiveId" clId="{17F8CC80-18D7-44CB-9C13-5766D05FEB24}" dt="2021-04-28T16:36:27.674" v="14312" actId="21"/>
          <ac:picMkLst>
            <pc:docMk/>
            <pc:sldMk cId="1226961396" sldId="424"/>
            <ac:picMk id="7" creationId="{9858DABC-B5A1-4FE0-9629-1A6FD2CED958}"/>
          </ac:picMkLst>
        </pc:picChg>
        <pc:picChg chg="del mod modCrop">
          <ac:chgData name="Gaetano Musella" userId="bf1ef239dc58bf5f" providerId="LiveId" clId="{17F8CC80-18D7-44CB-9C13-5766D05FEB24}" dt="2021-04-28T09:30:58.995" v="13939" actId="21"/>
          <ac:picMkLst>
            <pc:docMk/>
            <pc:sldMk cId="1226961396" sldId="424"/>
            <ac:picMk id="11" creationId="{B161E3AA-69A5-4DA7-BE6C-BE550E454C1C}"/>
          </ac:picMkLst>
        </pc:picChg>
        <pc:picChg chg="add del mod ord">
          <ac:chgData name="Gaetano Musella" userId="bf1ef239dc58bf5f" providerId="LiveId" clId="{17F8CC80-18D7-44CB-9C13-5766D05FEB24}" dt="2021-04-28T16:38:29.413" v="14432" actId="21"/>
          <ac:picMkLst>
            <pc:docMk/>
            <pc:sldMk cId="1226961396" sldId="424"/>
            <ac:picMk id="14" creationId="{7378CAF7-8DF7-444B-B2F3-A24E939E86A8}"/>
          </ac:picMkLst>
        </pc:picChg>
        <pc:picChg chg="add mod ord">
          <ac:chgData name="Gaetano Musella" userId="bf1ef239dc58bf5f" providerId="LiveId" clId="{17F8CC80-18D7-44CB-9C13-5766D05FEB24}" dt="2021-04-28T16:38:38.047" v="14436" actId="167"/>
          <ac:picMkLst>
            <pc:docMk/>
            <pc:sldMk cId="1226961396" sldId="424"/>
            <ac:picMk id="20" creationId="{5C1FB49E-F72F-42C3-BDFD-60C9FD535625}"/>
          </ac:picMkLst>
        </pc:picChg>
        <pc:cxnChg chg="add mod ord">
          <ac:chgData name="Gaetano Musella" userId="bf1ef239dc58bf5f" providerId="LiveId" clId="{17F8CC80-18D7-44CB-9C13-5766D05FEB24}" dt="2021-04-28T16:36:53.944" v="14359" actId="1037"/>
          <ac:cxnSpMkLst>
            <pc:docMk/>
            <pc:sldMk cId="1226961396" sldId="424"/>
            <ac:cxnSpMk id="6" creationId="{4B74753B-C877-4BE1-AFEB-4502489F2A4D}"/>
          </ac:cxnSpMkLst>
        </pc:cxnChg>
        <pc:cxnChg chg="add mod">
          <ac:chgData name="Gaetano Musella" userId="bf1ef239dc58bf5f" providerId="LiveId" clId="{17F8CC80-18D7-44CB-9C13-5766D05FEB24}" dt="2021-04-28T16:39:27.918" v="14514" actId="14100"/>
          <ac:cxnSpMkLst>
            <pc:docMk/>
            <pc:sldMk cId="1226961396" sldId="424"/>
            <ac:cxnSpMk id="26" creationId="{A75B6C5C-FE81-430D-B749-00D12D6047A8}"/>
          </ac:cxnSpMkLst>
        </pc:cxnChg>
      </pc:sldChg>
      <pc:sldChg chg="del mod modShow">
        <pc:chgData name="Gaetano Musella" userId="bf1ef239dc58bf5f" providerId="LiveId" clId="{17F8CC80-18D7-44CB-9C13-5766D05FEB24}" dt="2021-04-28T18:58:29.021" v="17389" actId="47"/>
        <pc:sldMkLst>
          <pc:docMk/>
          <pc:sldMk cId="3114757238" sldId="425"/>
        </pc:sldMkLst>
      </pc:sldChg>
      <pc:sldChg chg="del mod modShow">
        <pc:chgData name="Gaetano Musella" userId="bf1ef239dc58bf5f" providerId="LiveId" clId="{17F8CC80-18D7-44CB-9C13-5766D05FEB24}" dt="2021-04-28T18:58:29.989" v="17390" actId="47"/>
        <pc:sldMkLst>
          <pc:docMk/>
          <pc:sldMk cId="3146799859" sldId="426"/>
        </pc:sldMkLst>
      </pc:sldChg>
      <pc:sldChg chg="del mod modShow">
        <pc:chgData name="Gaetano Musella" userId="bf1ef239dc58bf5f" providerId="LiveId" clId="{17F8CC80-18D7-44CB-9C13-5766D05FEB24}" dt="2021-04-28T18:58:30.746" v="17391" actId="47"/>
        <pc:sldMkLst>
          <pc:docMk/>
          <pc:sldMk cId="3388453438" sldId="427"/>
        </pc:sldMkLst>
      </pc:sldChg>
      <pc:sldChg chg="modSp add">
        <pc:chgData name="Gaetano Musella" userId="bf1ef239dc58bf5f" providerId="LiveId" clId="{17F8CC80-18D7-44CB-9C13-5766D05FEB24}" dt="2021-04-20T18:55:25.434" v="315" actId="20577"/>
        <pc:sldMkLst>
          <pc:docMk/>
          <pc:sldMk cId="2597705055" sldId="428"/>
        </pc:sldMkLst>
        <pc:spChg chg="mod">
          <ac:chgData name="Gaetano Musella" userId="bf1ef239dc58bf5f" providerId="LiveId" clId="{17F8CC80-18D7-44CB-9C13-5766D05FEB24}" dt="2021-04-20T18:55:25.434" v="315" actId="20577"/>
          <ac:spMkLst>
            <pc:docMk/>
            <pc:sldMk cId="2597705055" sldId="428"/>
            <ac:spMk id="4" creationId="{112BB6C2-A8EB-491A-A4AD-2BD0AEA6C9D5}"/>
          </ac:spMkLst>
        </pc:spChg>
      </pc:sldChg>
      <pc:sldChg chg="addSp delSp modSp add mod">
        <pc:chgData name="Gaetano Musella" userId="bf1ef239dc58bf5f" providerId="LiveId" clId="{17F8CC80-18D7-44CB-9C13-5766D05FEB24}" dt="2021-04-25T18:50:14.470" v="8445"/>
        <pc:sldMkLst>
          <pc:docMk/>
          <pc:sldMk cId="2418655770" sldId="442"/>
        </pc:sldMkLst>
        <pc:spChg chg="mod">
          <ac:chgData name="Gaetano Musella" userId="bf1ef239dc58bf5f" providerId="LiveId" clId="{17F8CC80-18D7-44CB-9C13-5766D05FEB24}" dt="2021-04-25T18:50:14.470" v="8445"/>
          <ac:spMkLst>
            <pc:docMk/>
            <pc:sldMk cId="2418655770" sldId="442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16:57.299" v="7665"/>
          <ac:spMkLst>
            <pc:docMk/>
            <pc:sldMk cId="2418655770" sldId="442"/>
            <ac:spMk id="16" creationId="{43109851-9A31-4661-BC64-FBDEF67DB22A}"/>
          </ac:spMkLst>
        </pc:spChg>
        <pc:spChg chg="add mod">
          <ac:chgData name="Gaetano Musella" userId="bf1ef239dc58bf5f" providerId="LiveId" clId="{17F8CC80-18D7-44CB-9C13-5766D05FEB24}" dt="2021-04-25T18:17:22.735" v="7741" actId="14100"/>
          <ac:spMkLst>
            <pc:docMk/>
            <pc:sldMk cId="2418655770" sldId="442"/>
            <ac:spMk id="18" creationId="{5807F184-90AF-4873-A941-7F354B80970B}"/>
          </ac:spMkLst>
        </pc:spChg>
        <pc:picChg chg="add del mod modCrop">
          <ac:chgData name="Gaetano Musella" userId="bf1ef239dc58bf5f" providerId="LiveId" clId="{17F8CC80-18D7-44CB-9C13-5766D05FEB24}" dt="2021-04-25T17:51:56.526" v="7162" actId="21"/>
          <ac:picMkLst>
            <pc:docMk/>
            <pc:sldMk cId="2418655770" sldId="442"/>
            <ac:picMk id="4" creationId="{EECAC652-60B5-44AF-AFEE-4136E0572F6F}"/>
          </ac:picMkLst>
        </pc:picChg>
        <pc:picChg chg="del mod">
          <ac:chgData name="Gaetano Musella" userId="bf1ef239dc58bf5f" providerId="LiveId" clId="{17F8CC80-18D7-44CB-9C13-5766D05FEB24}" dt="2021-04-25T17:51:17.670" v="7156" actId="478"/>
          <ac:picMkLst>
            <pc:docMk/>
            <pc:sldMk cId="2418655770" sldId="442"/>
            <ac:picMk id="6" creationId="{D7FA8ED7-3EC5-42EE-A576-C9274AE08305}"/>
          </ac:picMkLst>
        </pc:picChg>
        <pc:picChg chg="del">
          <ac:chgData name="Gaetano Musella" userId="bf1ef239dc58bf5f" providerId="LiveId" clId="{17F8CC80-18D7-44CB-9C13-5766D05FEB24}" dt="2021-04-25T17:49:19.803" v="7152" actId="478"/>
          <ac:picMkLst>
            <pc:docMk/>
            <pc:sldMk cId="2418655770" sldId="442"/>
            <ac:picMk id="11" creationId="{46F84262-A574-4ADB-9847-DC7CD606CDE0}"/>
          </ac:picMkLst>
        </pc:picChg>
        <pc:picChg chg="add mod ord">
          <ac:chgData name="Gaetano Musella" userId="bf1ef239dc58bf5f" providerId="LiveId" clId="{17F8CC80-18D7-44CB-9C13-5766D05FEB24}" dt="2021-04-25T17:49:28.242" v="7154" actId="167"/>
          <ac:picMkLst>
            <pc:docMk/>
            <pc:sldMk cId="2418655770" sldId="442"/>
            <ac:picMk id="12" creationId="{8C48CDE3-D13B-498E-A5C4-0982B9DF669F}"/>
          </ac:picMkLst>
        </pc:picChg>
        <pc:picChg chg="add mod">
          <ac:chgData name="Gaetano Musella" userId="bf1ef239dc58bf5f" providerId="LiveId" clId="{17F8CC80-18D7-44CB-9C13-5766D05FEB24}" dt="2021-04-25T17:52:13.459" v="7167" actId="1076"/>
          <ac:picMkLst>
            <pc:docMk/>
            <pc:sldMk cId="2418655770" sldId="442"/>
            <ac:picMk id="17" creationId="{892E7376-31EF-46C6-B83A-9BB2E6A42556}"/>
          </ac:picMkLst>
        </pc:picChg>
      </pc:sldChg>
      <pc:sldChg chg="modSp add mod">
        <pc:chgData name="Gaetano Musella" userId="bf1ef239dc58bf5f" providerId="LiveId" clId="{17F8CC80-18D7-44CB-9C13-5766D05FEB24}" dt="2021-04-25T17:39:53.643" v="7065" actId="20577"/>
        <pc:sldMkLst>
          <pc:docMk/>
          <pc:sldMk cId="1051869954" sldId="443"/>
        </pc:sldMkLst>
        <pc:spChg chg="mod">
          <ac:chgData name="Gaetano Musella" userId="bf1ef239dc58bf5f" providerId="LiveId" clId="{17F8CC80-18D7-44CB-9C13-5766D05FEB24}" dt="2021-04-25T17:39:18.308" v="7025" actId="20577"/>
          <ac:spMkLst>
            <pc:docMk/>
            <pc:sldMk cId="1051869954" sldId="44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7:39:53.643" v="7065" actId="20577"/>
          <ac:spMkLst>
            <pc:docMk/>
            <pc:sldMk cId="1051869954" sldId="443"/>
            <ac:spMk id="9" creationId="{4BF49A84-6775-4AF9-82E3-69B0BC47F636}"/>
          </ac:spMkLst>
        </pc:spChg>
      </pc:sldChg>
      <pc:sldChg chg="modSp add mod modShow">
        <pc:chgData name="Gaetano Musella" userId="bf1ef239dc58bf5f" providerId="LiveId" clId="{17F8CC80-18D7-44CB-9C13-5766D05FEB24}" dt="2021-04-25T18:50:21.144" v="8447"/>
        <pc:sldMkLst>
          <pc:docMk/>
          <pc:sldMk cId="2713276158" sldId="448"/>
        </pc:sldMkLst>
        <pc:spChg chg="mod">
          <ac:chgData name="Gaetano Musella" userId="bf1ef239dc58bf5f" providerId="LiveId" clId="{17F8CC80-18D7-44CB-9C13-5766D05FEB24}" dt="2021-04-25T18:50:21.144" v="8447"/>
          <ac:spMkLst>
            <pc:docMk/>
            <pc:sldMk cId="2713276158" sldId="44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7:58:07.211" v="7268" actId="6549"/>
          <ac:spMkLst>
            <pc:docMk/>
            <pc:sldMk cId="2713276158" sldId="448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8:14:44.006" v="7624" actId="400"/>
          <ac:spMkLst>
            <pc:docMk/>
            <pc:sldMk cId="2713276158" sldId="448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7:56:46.938" v="7206"/>
          <ac:graphicFrameMkLst>
            <pc:docMk/>
            <pc:sldMk cId="2713276158" sldId="448"/>
            <ac:graphicFrameMk id="4" creationId="{BA03051E-4722-45B9-AC42-C5BDD81DDF37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5T18:17:30.844" v="7768" actId="1038"/>
        <pc:sldMkLst>
          <pc:docMk/>
          <pc:sldMk cId="4218186111" sldId="449"/>
        </pc:sldMkLst>
        <pc:spChg chg="mod">
          <ac:chgData name="Gaetano Musella" userId="bf1ef239dc58bf5f" providerId="LiveId" clId="{17F8CC80-18D7-44CB-9C13-5766D05FEB24}" dt="2021-04-25T17:41:47.041" v="7067"/>
          <ac:spMkLst>
            <pc:docMk/>
            <pc:sldMk cId="4218186111" sldId="44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16:47.819" v="7662" actId="6549"/>
          <ac:spMkLst>
            <pc:docMk/>
            <pc:sldMk cId="4218186111" sldId="449"/>
            <ac:spMk id="16" creationId="{43109851-9A31-4661-BC64-FBDEF67DB22A}"/>
          </ac:spMkLst>
        </pc:spChg>
        <pc:spChg chg="add mod">
          <ac:chgData name="Gaetano Musella" userId="bf1ef239dc58bf5f" providerId="LiveId" clId="{17F8CC80-18D7-44CB-9C13-5766D05FEB24}" dt="2021-04-25T18:17:30.844" v="7768" actId="1038"/>
          <ac:spMkLst>
            <pc:docMk/>
            <pc:sldMk cId="4218186111" sldId="449"/>
            <ac:spMk id="18" creationId="{083ED1A7-FCC5-48B7-880C-5BD269AD88D1}"/>
          </ac:spMkLst>
        </pc:spChg>
        <pc:picChg chg="add del mod modCrop">
          <ac:chgData name="Gaetano Musella" userId="bf1ef239dc58bf5f" providerId="LiveId" clId="{17F8CC80-18D7-44CB-9C13-5766D05FEB24}" dt="2021-04-25T17:43:44.289" v="7080" actId="478"/>
          <ac:picMkLst>
            <pc:docMk/>
            <pc:sldMk cId="4218186111" sldId="449"/>
            <ac:picMk id="4" creationId="{908E40F1-57DB-434E-B40D-6BE98BF3E0E9}"/>
          </ac:picMkLst>
        </pc:picChg>
        <pc:picChg chg="add del">
          <ac:chgData name="Gaetano Musella" userId="bf1ef239dc58bf5f" providerId="LiveId" clId="{17F8CC80-18D7-44CB-9C13-5766D05FEB24}" dt="2021-04-25T17:44:39.156" v="7088" actId="21"/>
          <ac:picMkLst>
            <pc:docMk/>
            <pc:sldMk cId="4218186111" sldId="449"/>
            <ac:picMk id="7" creationId="{820001F8-E3CE-4609-941B-90DC982986AD}"/>
          </ac:picMkLst>
        </pc:picChg>
        <pc:picChg chg="add del mod modCrop">
          <ac:chgData name="Gaetano Musella" userId="bf1ef239dc58bf5f" providerId="LiveId" clId="{17F8CC80-18D7-44CB-9C13-5766D05FEB24}" dt="2021-04-25T17:44:39.156" v="7088" actId="21"/>
          <ac:picMkLst>
            <pc:docMk/>
            <pc:sldMk cId="4218186111" sldId="449"/>
            <ac:picMk id="9" creationId="{A6354AD2-DA36-4316-9EA8-D5691C3A9447}"/>
          </ac:picMkLst>
        </pc:picChg>
        <pc:picChg chg="add mod ord">
          <ac:chgData name="Gaetano Musella" userId="bf1ef239dc58bf5f" providerId="LiveId" clId="{17F8CC80-18D7-44CB-9C13-5766D05FEB24}" dt="2021-04-25T17:44:47.762" v="7091" actId="167"/>
          <ac:picMkLst>
            <pc:docMk/>
            <pc:sldMk cId="4218186111" sldId="449"/>
            <ac:picMk id="10" creationId="{A42595B1-379F-4715-8AF0-10B421558552}"/>
          </ac:picMkLst>
        </pc:picChg>
        <pc:picChg chg="mod">
          <ac:chgData name="Gaetano Musella" userId="bf1ef239dc58bf5f" providerId="LiveId" clId="{17F8CC80-18D7-44CB-9C13-5766D05FEB24}" dt="2021-04-25T17:44:53.799" v="7092" actId="1076"/>
          <ac:picMkLst>
            <pc:docMk/>
            <pc:sldMk cId="4218186111" sldId="449"/>
            <ac:picMk id="17" creationId="{044782D3-56AF-4386-BF7A-2DE4EA0E6890}"/>
          </ac:picMkLst>
        </pc:picChg>
      </pc:sldChg>
      <pc:sldChg chg="addSp modSp add mod">
        <pc:chgData name="Gaetano Musella" userId="bf1ef239dc58bf5f" providerId="LiveId" clId="{17F8CC80-18D7-44CB-9C13-5766D05FEB24}" dt="2021-04-25T18:50:17.845" v="8446"/>
        <pc:sldMkLst>
          <pc:docMk/>
          <pc:sldMk cId="495529004" sldId="450"/>
        </pc:sldMkLst>
        <pc:spChg chg="mod">
          <ac:chgData name="Gaetano Musella" userId="bf1ef239dc58bf5f" providerId="LiveId" clId="{17F8CC80-18D7-44CB-9C13-5766D05FEB24}" dt="2021-04-25T18:50:17.845" v="8446"/>
          <ac:spMkLst>
            <pc:docMk/>
            <pc:sldMk cId="495529004" sldId="450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5T17:54:34.410" v="7194" actId="207"/>
          <ac:spMkLst>
            <pc:docMk/>
            <pc:sldMk cId="495529004" sldId="450"/>
            <ac:spMk id="10" creationId="{8970683F-774C-4368-A79B-F2A51B3EA25C}"/>
          </ac:spMkLst>
        </pc:spChg>
        <pc:graphicFrameChg chg="mod modGraphic">
          <ac:chgData name="Gaetano Musella" userId="bf1ef239dc58bf5f" providerId="LiveId" clId="{17F8CC80-18D7-44CB-9C13-5766D05FEB24}" dt="2021-04-25T17:55:31.900" v="7204" actId="207"/>
          <ac:graphicFrameMkLst>
            <pc:docMk/>
            <pc:sldMk cId="495529004" sldId="450"/>
            <ac:graphicFrameMk id="2" creationId="{A05B9032-8697-4396-9E74-CF61739C7AFF}"/>
          </ac:graphicFrameMkLst>
        </pc:graphicFrameChg>
      </pc:sldChg>
      <pc:sldChg chg="modSp add mod ord">
        <pc:chgData name="Gaetano Musella" userId="bf1ef239dc58bf5f" providerId="LiveId" clId="{17F8CC80-18D7-44CB-9C13-5766D05FEB24}" dt="2021-04-21T09:27:03.019" v="677" actId="20577"/>
        <pc:sldMkLst>
          <pc:docMk/>
          <pc:sldMk cId="1755275827" sldId="493"/>
        </pc:sldMkLst>
        <pc:spChg chg="mod">
          <ac:chgData name="Gaetano Musella" userId="bf1ef239dc58bf5f" providerId="LiveId" clId="{17F8CC80-18D7-44CB-9C13-5766D05FEB24}" dt="2021-04-21T09:27:03.019" v="677" actId="20577"/>
          <ac:spMkLst>
            <pc:docMk/>
            <pc:sldMk cId="1755275827" sldId="49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09:26:53.892" v="668"/>
          <ac:spMkLst>
            <pc:docMk/>
            <pc:sldMk cId="1755275827" sldId="493"/>
            <ac:spMk id="9" creationId="{4BF49A84-6775-4AF9-82E3-69B0BC47F636}"/>
          </ac:spMkLst>
        </pc:spChg>
      </pc:sldChg>
      <pc:sldChg chg="addSp delSp modSp add mod modShow">
        <pc:chgData name="Gaetano Musella" userId="bf1ef239dc58bf5f" providerId="LiveId" clId="{17F8CC80-18D7-44CB-9C13-5766D05FEB24}" dt="2021-04-21T10:29:38.241" v="1076"/>
        <pc:sldMkLst>
          <pc:docMk/>
          <pc:sldMk cId="3725820729" sldId="499"/>
        </pc:sldMkLst>
        <pc:spChg chg="mod">
          <ac:chgData name="Gaetano Musella" userId="bf1ef239dc58bf5f" providerId="LiveId" clId="{17F8CC80-18D7-44CB-9C13-5766D05FEB24}" dt="2021-04-21T10:29:38.241" v="1076"/>
          <ac:spMkLst>
            <pc:docMk/>
            <pc:sldMk cId="3725820729" sldId="49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10:20:47.486" v="872" actId="20577"/>
          <ac:spMkLst>
            <pc:docMk/>
            <pc:sldMk cId="3725820729" sldId="499"/>
            <ac:spMk id="11" creationId="{DB130A90-C404-4935-A04F-90FB1D15FC05}"/>
          </ac:spMkLst>
        </pc:spChg>
        <pc:spChg chg="mod">
          <ac:chgData name="Gaetano Musella" userId="bf1ef239dc58bf5f" providerId="LiveId" clId="{17F8CC80-18D7-44CB-9C13-5766D05FEB24}" dt="2021-04-21T10:27:13.859" v="978" actId="255"/>
          <ac:spMkLst>
            <pc:docMk/>
            <pc:sldMk cId="3725820729" sldId="499"/>
            <ac:spMk id="17" creationId="{158E60CC-A0F0-4E8E-999C-CD8284BF148C}"/>
          </ac:spMkLst>
        </pc:spChg>
        <pc:spChg chg="mod">
          <ac:chgData name="Gaetano Musella" userId="bf1ef239dc58bf5f" providerId="LiveId" clId="{17F8CC80-18D7-44CB-9C13-5766D05FEB24}" dt="2021-04-21T10:25:58.921" v="954" actId="1076"/>
          <ac:spMkLst>
            <pc:docMk/>
            <pc:sldMk cId="3725820729" sldId="499"/>
            <ac:spMk id="18" creationId="{62CC14EE-F6E8-4B16-9D56-E1549F387DAA}"/>
          </ac:spMkLst>
        </pc:spChg>
        <pc:spChg chg="mod">
          <ac:chgData name="Gaetano Musella" userId="bf1ef239dc58bf5f" providerId="LiveId" clId="{17F8CC80-18D7-44CB-9C13-5766D05FEB24}" dt="2021-04-21T10:24:51.029" v="943" actId="1076"/>
          <ac:spMkLst>
            <pc:docMk/>
            <pc:sldMk cId="3725820729" sldId="499"/>
            <ac:spMk id="19" creationId="{ABAB0779-F77E-48CA-A8A5-F9FE2B8B1B2B}"/>
          </ac:spMkLst>
        </pc:spChg>
        <pc:spChg chg="mod ord">
          <ac:chgData name="Gaetano Musella" userId="bf1ef239dc58bf5f" providerId="LiveId" clId="{17F8CC80-18D7-44CB-9C13-5766D05FEB24}" dt="2021-04-21T10:24:09.499" v="935" actId="20577"/>
          <ac:spMkLst>
            <pc:docMk/>
            <pc:sldMk cId="3725820729" sldId="499"/>
            <ac:spMk id="20" creationId="{DFD47575-9DE8-4839-8116-00429C0FE8DE}"/>
          </ac:spMkLst>
        </pc:spChg>
        <pc:spChg chg="mod">
          <ac:chgData name="Gaetano Musella" userId="bf1ef239dc58bf5f" providerId="LiveId" clId="{17F8CC80-18D7-44CB-9C13-5766D05FEB24}" dt="2021-04-21T10:26:02.997" v="955" actId="1076"/>
          <ac:spMkLst>
            <pc:docMk/>
            <pc:sldMk cId="3725820729" sldId="499"/>
            <ac:spMk id="22" creationId="{797873BF-04BE-43F7-9974-F3A6353CCE63}"/>
          </ac:spMkLst>
        </pc:spChg>
        <pc:spChg chg="mod ord">
          <ac:chgData name="Gaetano Musella" userId="bf1ef239dc58bf5f" providerId="LiveId" clId="{17F8CC80-18D7-44CB-9C13-5766D05FEB24}" dt="2021-04-21T10:28:56.043" v="1070" actId="1076"/>
          <ac:spMkLst>
            <pc:docMk/>
            <pc:sldMk cId="3725820729" sldId="499"/>
            <ac:spMk id="23" creationId="{AB85E025-850E-43D1-AE74-EDD70E51C4D5}"/>
          </ac:spMkLst>
        </pc:spChg>
        <pc:spChg chg="mod">
          <ac:chgData name="Gaetano Musella" userId="bf1ef239dc58bf5f" providerId="LiveId" clId="{17F8CC80-18D7-44CB-9C13-5766D05FEB24}" dt="2021-04-21T10:12:17.260" v="770"/>
          <ac:spMkLst>
            <pc:docMk/>
            <pc:sldMk cId="3725820729" sldId="499"/>
            <ac:spMk id="26" creationId="{0217194A-4925-4879-9DEE-84CEA3ACAB04}"/>
          </ac:spMkLst>
        </pc:spChg>
        <pc:spChg chg="add mod">
          <ac:chgData name="Gaetano Musella" userId="bf1ef239dc58bf5f" providerId="LiveId" clId="{17F8CC80-18D7-44CB-9C13-5766D05FEB24}" dt="2021-04-21T10:24:40.714" v="941" actId="164"/>
          <ac:spMkLst>
            <pc:docMk/>
            <pc:sldMk cId="3725820729" sldId="499"/>
            <ac:spMk id="27" creationId="{22D8D362-281D-4676-BAC0-CB76A3E9BF88}"/>
          </ac:spMkLst>
        </pc:spChg>
        <pc:spChg chg="add mod">
          <ac:chgData name="Gaetano Musella" userId="bf1ef239dc58bf5f" providerId="LiveId" clId="{17F8CC80-18D7-44CB-9C13-5766D05FEB24}" dt="2021-04-21T10:24:40.714" v="941" actId="164"/>
          <ac:spMkLst>
            <pc:docMk/>
            <pc:sldMk cId="3725820729" sldId="499"/>
            <ac:spMk id="28" creationId="{686DC4FB-85D2-4E7F-BD77-BDAAF1CF9BEC}"/>
          </ac:spMkLst>
        </pc:spChg>
        <pc:grpChg chg="add mod">
          <ac:chgData name="Gaetano Musella" userId="bf1ef239dc58bf5f" providerId="LiveId" clId="{17F8CC80-18D7-44CB-9C13-5766D05FEB24}" dt="2021-04-21T10:24:53.626" v="944" actId="1076"/>
          <ac:grpSpMkLst>
            <pc:docMk/>
            <pc:sldMk cId="3725820729" sldId="499"/>
            <ac:grpSpMk id="6" creationId="{2CD33C09-384C-45E0-A03A-E54501AEBADA}"/>
          </ac:grpSpMkLst>
        </pc:grpChg>
        <pc:grpChg chg="add del mod">
          <ac:chgData name="Gaetano Musella" userId="bf1ef239dc58bf5f" providerId="LiveId" clId="{17F8CC80-18D7-44CB-9C13-5766D05FEB24}" dt="2021-04-21T10:24:33.037" v="939" actId="478"/>
          <ac:grpSpMkLst>
            <pc:docMk/>
            <pc:sldMk cId="3725820729" sldId="499"/>
            <ac:grpSpMk id="10" creationId="{21591564-08C1-4B02-8A7E-16883EFA1263}"/>
          </ac:grpSpMkLst>
        </pc:grpChg>
        <pc:grpChg chg="add mod ord">
          <ac:chgData name="Gaetano Musella" userId="bf1ef239dc58bf5f" providerId="LiveId" clId="{17F8CC80-18D7-44CB-9C13-5766D05FEB24}" dt="2021-04-21T10:24:40.714" v="941" actId="164"/>
          <ac:grpSpMkLst>
            <pc:docMk/>
            <pc:sldMk cId="3725820729" sldId="499"/>
            <ac:grpSpMk id="24" creationId="{62FF4DBC-8E88-4AFC-816C-D50E340443FC}"/>
          </ac:grpSpMkLst>
        </pc:grpChg>
        <pc:picChg chg="add del">
          <ac:chgData name="Gaetano Musella" userId="bf1ef239dc58bf5f" providerId="LiveId" clId="{17F8CC80-18D7-44CB-9C13-5766D05FEB24}" dt="2021-04-21T09:46:04.014" v="722"/>
          <ac:picMkLst>
            <pc:docMk/>
            <pc:sldMk cId="3725820729" sldId="499"/>
            <ac:picMk id="2" creationId="{D5AF3113-34BD-449A-9809-D2420ECD3DE3}"/>
          </ac:picMkLst>
        </pc:picChg>
        <pc:picChg chg="add del">
          <ac:chgData name="Gaetano Musella" userId="bf1ef239dc58bf5f" providerId="LiveId" clId="{17F8CC80-18D7-44CB-9C13-5766D05FEB24}" dt="2021-04-21T09:46:07.932" v="724"/>
          <ac:picMkLst>
            <pc:docMk/>
            <pc:sldMk cId="3725820729" sldId="499"/>
            <ac:picMk id="6" creationId="{1F3C982F-F569-4021-88E0-9311A5F4282F}"/>
          </ac:picMkLst>
        </pc:picChg>
        <pc:picChg chg="add del">
          <ac:chgData name="Gaetano Musella" userId="bf1ef239dc58bf5f" providerId="LiveId" clId="{17F8CC80-18D7-44CB-9C13-5766D05FEB24}" dt="2021-04-21T09:46:19.300" v="726"/>
          <ac:picMkLst>
            <pc:docMk/>
            <pc:sldMk cId="3725820729" sldId="499"/>
            <ac:picMk id="9" creationId="{02E80822-66A7-4DBB-A4DE-4B6C24AC223F}"/>
          </ac:picMkLst>
        </pc:picChg>
        <pc:picChg chg="add del mod modCrop">
          <ac:chgData name="Gaetano Musella" userId="bf1ef239dc58bf5f" providerId="LiveId" clId="{17F8CC80-18D7-44CB-9C13-5766D05FEB24}" dt="2021-04-21T10:22:36.880" v="912" actId="478"/>
          <ac:picMkLst>
            <pc:docMk/>
            <pc:sldMk cId="3725820729" sldId="499"/>
            <ac:picMk id="16" creationId="{0ACB5379-F028-4180-8E62-86886BC54A7F}"/>
          </ac:picMkLst>
        </pc:picChg>
        <pc:picChg chg="mod">
          <ac:chgData name="Gaetano Musella" userId="bf1ef239dc58bf5f" providerId="LiveId" clId="{17F8CC80-18D7-44CB-9C13-5766D05FEB24}" dt="2021-04-21T10:12:17.260" v="770"/>
          <ac:picMkLst>
            <pc:docMk/>
            <pc:sldMk cId="3725820729" sldId="499"/>
            <ac:picMk id="25" creationId="{83871119-AA6A-4200-B951-22913759ACE6}"/>
          </ac:picMkLst>
        </pc:picChg>
        <pc:cxnChg chg="mod ord">
          <ac:chgData name="Gaetano Musella" userId="bf1ef239dc58bf5f" providerId="LiveId" clId="{17F8CC80-18D7-44CB-9C13-5766D05FEB24}" dt="2021-04-21T10:24:15.302" v="936" actId="1076"/>
          <ac:cxnSpMkLst>
            <pc:docMk/>
            <pc:sldMk cId="3725820729" sldId="499"/>
            <ac:cxnSpMk id="4" creationId="{6D6AB391-6EEF-4092-A173-63DDFD771FFF}"/>
          </ac:cxnSpMkLst>
        </pc:cxnChg>
        <pc:cxnChg chg="add mod">
          <ac:chgData name="Gaetano Musella" userId="bf1ef239dc58bf5f" providerId="LiveId" clId="{17F8CC80-18D7-44CB-9C13-5766D05FEB24}" dt="2021-04-21T10:24:40.714" v="941" actId="164"/>
          <ac:cxnSpMkLst>
            <pc:docMk/>
            <pc:sldMk cId="3725820729" sldId="499"/>
            <ac:cxnSpMk id="29" creationId="{96800713-6DEF-4FEB-ADF3-55BE728BFACE}"/>
          </ac:cxnSpMkLst>
        </pc:cxnChg>
      </pc:sldChg>
      <pc:sldChg chg="addSp delSp modSp add mod modShow">
        <pc:chgData name="Gaetano Musella" userId="bf1ef239dc58bf5f" providerId="LiveId" clId="{17F8CC80-18D7-44CB-9C13-5766D05FEB24}" dt="2021-04-21T10:29:34.478" v="1075"/>
        <pc:sldMkLst>
          <pc:docMk/>
          <pc:sldMk cId="3552384468" sldId="502"/>
        </pc:sldMkLst>
        <pc:spChg chg="mod">
          <ac:chgData name="Gaetano Musella" userId="bf1ef239dc58bf5f" providerId="LiveId" clId="{17F8CC80-18D7-44CB-9C13-5766D05FEB24}" dt="2021-04-21T10:29:34.478" v="1075"/>
          <ac:spMkLst>
            <pc:docMk/>
            <pc:sldMk cId="3552384468" sldId="502"/>
            <ac:spMk id="5" creationId="{E000F37B-6FBC-4112-9EE3-633E48DC4BFF}"/>
          </ac:spMkLst>
        </pc:spChg>
        <pc:spChg chg="del">
          <ac:chgData name="Gaetano Musella" userId="bf1ef239dc58bf5f" providerId="LiveId" clId="{17F8CC80-18D7-44CB-9C13-5766D05FEB24}" dt="2021-04-21T09:25:30.337" v="466" actId="21"/>
          <ac:spMkLst>
            <pc:docMk/>
            <pc:sldMk cId="3552384468" sldId="502"/>
            <ac:spMk id="11" creationId="{47853DA0-E4C9-49A4-870F-4EBA9ADDD904}"/>
          </ac:spMkLst>
        </pc:spChg>
        <pc:spChg chg="add mod">
          <ac:chgData name="Gaetano Musella" userId="bf1ef239dc58bf5f" providerId="LiveId" clId="{17F8CC80-18D7-44CB-9C13-5766D05FEB24}" dt="2021-04-21T09:25:41.603" v="554" actId="1036"/>
          <ac:spMkLst>
            <pc:docMk/>
            <pc:sldMk cId="3552384468" sldId="502"/>
            <ac:spMk id="12" creationId="{EC1B2B4A-6F4C-4740-90AB-DC227B8DF144}"/>
          </ac:spMkLst>
        </pc:spChg>
        <pc:spChg chg="mod">
          <ac:chgData name="Gaetano Musella" userId="bf1ef239dc58bf5f" providerId="LiveId" clId="{17F8CC80-18D7-44CB-9C13-5766D05FEB24}" dt="2021-04-21T09:25:12.036" v="457" actId="1076"/>
          <ac:spMkLst>
            <pc:docMk/>
            <pc:sldMk cId="3552384468" sldId="502"/>
            <ac:spMk id="14" creationId="{79F4B3DA-76A1-4A88-A066-227C8043E229}"/>
          </ac:spMkLst>
        </pc:spChg>
        <pc:spChg chg="mod">
          <ac:chgData name="Gaetano Musella" userId="bf1ef239dc58bf5f" providerId="LiveId" clId="{17F8CC80-18D7-44CB-9C13-5766D05FEB24}" dt="2021-04-21T09:25:22.325" v="465" actId="1036"/>
          <ac:spMkLst>
            <pc:docMk/>
            <pc:sldMk cId="3552384468" sldId="502"/>
            <ac:spMk id="15" creationId="{99AA8A10-808B-4B54-8794-9E1D3F0D478E}"/>
          </ac:spMkLst>
        </pc:spChg>
        <pc:spChg chg="mod">
          <ac:chgData name="Gaetano Musella" userId="bf1ef239dc58bf5f" providerId="LiveId" clId="{17F8CC80-18D7-44CB-9C13-5766D05FEB24}" dt="2021-04-21T10:22:04.927" v="904" actId="6549"/>
          <ac:spMkLst>
            <pc:docMk/>
            <pc:sldMk cId="3552384468" sldId="502"/>
            <ac:spMk id="17" creationId="{544139FF-4FB8-432E-8A14-293F0932E8E0}"/>
          </ac:spMkLst>
        </pc:spChg>
        <pc:picChg chg="del">
          <ac:chgData name="Gaetano Musella" userId="bf1ef239dc58bf5f" providerId="LiveId" clId="{17F8CC80-18D7-44CB-9C13-5766D05FEB24}" dt="2021-04-21T09:23:26.488" v="438" actId="478"/>
          <ac:picMkLst>
            <pc:docMk/>
            <pc:sldMk cId="3552384468" sldId="502"/>
            <ac:picMk id="6" creationId="{8A47AC2B-FAD5-4497-8AAA-7140D3CC6914}"/>
          </ac:picMkLst>
        </pc:picChg>
        <pc:picChg chg="add mod">
          <ac:chgData name="Gaetano Musella" userId="bf1ef239dc58bf5f" providerId="LiveId" clId="{17F8CC80-18D7-44CB-9C13-5766D05FEB24}" dt="2021-04-21T09:23:59.538" v="445" actId="167"/>
          <ac:picMkLst>
            <pc:docMk/>
            <pc:sldMk cId="3552384468" sldId="502"/>
            <ac:picMk id="1026" creationId="{A05B6E02-0EBC-4882-BDF7-D13E60C9C890}"/>
          </ac:picMkLst>
        </pc:picChg>
      </pc:sldChg>
      <pc:sldChg chg="modSp add mod ord">
        <pc:chgData name="Gaetano Musella" userId="bf1ef239dc58bf5f" providerId="LiveId" clId="{17F8CC80-18D7-44CB-9C13-5766D05FEB24}" dt="2021-04-22T08:50:15.899" v="1864" actId="20577"/>
        <pc:sldMkLst>
          <pc:docMk/>
          <pc:sldMk cId="1738699871" sldId="513"/>
        </pc:sldMkLst>
        <pc:spChg chg="mod">
          <ac:chgData name="Gaetano Musella" userId="bf1ef239dc58bf5f" providerId="LiveId" clId="{17F8CC80-18D7-44CB-9C13-5766D05FEB24}" dt="2021-04-22T08:50:15.899" v="1864" actId="20577"/>
          <ac:spMkLst>
            <pc:docMk/>
            <pc:sldMk cId="1738699871" sldId="51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20:17:48.225" v="1118" actId="207"/>
          <ac:spMkLst>
            <pc:docMk/>
            <pc:sldMk cId="1738699871" sldId="513"/>
            <ac:spMk id="9" creationId="{4BF49A84-6775-4AF9-82E3-69B0BC47F636}"/>
          </ac:spMkLst>
        </pc:spChg>
      </pc:sldChg>
      <pc:sldChg chg="modSp add mod">
        <pc:chgData name="Gaetano Musella" userId="bf1ef239dc58bf5f" providerId="LiveId" clId="{17F8CC80-18D7-44CB-9C13-5766D05FEB24}" dt="2021-04-21T20:17:32.590" v="1117" actId="207"/>
        <pc:sldMkLst>
          <pc:docMk/>
          <pc:sldMk cId="2083546836" sldId="514"/>
        </pc:sldMkLst>
        <pc:spChg chg="mod">
          <ac:chgData name="Gaetano Musella" userId="bf1ef239dc58bf5f" providerId="LiveId" clId="{17F8CC80-18D7-44CB-9C13-5766D05FEB24}" dt="2021-04-21T20:17:32.590" v="1117" actId="207"/>
          <ac:spMkLst>
            <pc:docMk/>
            <pc:sldMk cId="2083546836" sldId="514"/>
            <ac:spMk id="4" creationId="{112BB6C2-A8EB-491A-A4AD-2BD0AEA6C9D5}"/>
          </ac:spMkLst>
        </pc:spChg>
      </pc:sldChg>
      <pc:sldChg chg="add del">
        <pc:chgData name="Gaetano Musella" userId="bf1ef239dc58bf5f" providerId="LiveId" clId="{17F8CC80-18D7-44CB-9C13-5766D05FEB24}" dt="2021-04-21T20:09:55.311" v="1077" actId="47"/>
        <pc:sldMkLst>
          <pc:docMk/>
          <pc:sldMk cId="4109781474" sldId="514"/>
        </pc:sldMkLst>
      </pc:sldChg>
      <pc:sldChg chg="modSp add mod">
        <pc:chgData name="Gaetano Musella" userId="bf1ef239dc58bf5f" providerId="LiveId" clId="{17F8CC80-18D7-44CB-9C13-5766D05FEB24}" dt="2021-04-22T08:05:39.586" v="1143" actId="207"/>
        <pc:sldMkLst>
          <pc:docMk/>
          <pc:sldMk cId="586556361" sldId="515"/>
        </pc:sldMkLst>
        <pc:spChg chg="mod">
          <ac:chgData name="Gaetano Musella" userId="bf1ef239dc58bf5f" providerId="LiveId" clId="{17F8CC80-18D7-44CB-9C13-5766D05FEB24}" dt="2021-04-22T08:05:06.687" v="1123" actId="20577"/>
          <ac:spMkLst>
            <pc:docMk/>
            <pc:sldMk cId="586556361" sldId="51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05:39.586" v="1143" actId="207"/>
          <ac:spMkLst>
            <pc:docMk/>
            <pc:sldMk cId="586556361" sldId="515"/>
            <ac:spMk id="9" creationId="{4BF49A84-6775-4AF9-82E3-69B0BC47F636}"/>
          </ac:spMkLst>
        </pc:spChg>
      </pc:sldChg>
      <pc:sldChg chg="add del">
        <pc:chgData name="Gaetano Musella" userId="bf1ef239dc58bf5f" providerId="LiveId" clId="{17F8CC80-18D7-44CB-9C13-5766D05FEB24}" dt="2021-04-22T08:05:54.432" v="1145" actId="47"/>
        <pc:sldMkLst>
          <pc:docMk/>
          <pc:sldMk cId="1246798827" sldId="516"/>
        </pc:sldMkLst>
      </pc:sldChg>
      <pc:sldChg chg="modSp add mod">
        <pc:chgData name="Gaetano Musella" userId="bf1ef239dc58bf5f" providerId="LiveId" clId="{17F8CC80-18D7-44CB-9C13-5766D05FEB24}" dt="2021-04-22T08:21:41.406" v="1417" actId="20577"/>
        <pc:sldMkLst>
          <pc:docMk/>
          <pc:sldMk cId="243786715" sldId="517"/>
        </pc:sldMkLst>
        <pc:spChg chg="mod">
          <ac:chgData name="Gaetano Musella" userId="bf1ef239dc58bf5f" providerId="LiveId" clId="{17F8CC80-18D7-44CB-9C13-5766D05FEB24}" dt="2021-04-22T08:21:28.427" v="1415"/>
          <ac:spMkLst>
            <pc:docMk/>
            <pc:sldMk cId="243786715" sldId="517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1:41.406" v="1417" actId="20577"/>
          <ac:spMkLst>
            <pc:docMk/>
            <pc:sldMk cId="243786715" sldId="517"/>
            <ac:spMk id="17" creationId="{544139FF-4FB8-432E-8A14-293F0932E8E0}"/>
          </ac:spMkLst>
        </pc:spChg>
      </pc:sldChg>
      <pc:sldChg chg="modSp add mod">
        <pc:chgData name="Gaetano Musella" userId="bf1ef239dc58bf5f" providerId="LiveId" clId="{17F8CC80-18D7-44CB-9C13-5766D05FEB24}" dt="2021-04-27T16:46:07.450" v="11585" actId="20577"/>
        <pc:sldMkLst>
          <pc:docMk/>
          <pc:sldMk cId="2001083023" sldId="518"/>
        </pc:sldMkLst>
        <pc:spChg chg="mod">
          <ac:chgData name="Gaetano Musella" userId="bf1ef239dc58bf5f" providerId="LiveId" clId="{17F8CC80-18D7-44CB-9C13-5766D05FEB24}" dt="2021-04-22T08:21:49.099" v="1418"/>
          <ac:spMkLst>
            <pc:docMk/>
            <pc:sldMk cId="2001083023" sldId="51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6:46:07.450" v="11585" actId="20577"/>
          <ac:spMkLst>
            <pc:docMk/>
            <pc:sldMk cId="2001083023" sldId="518"/>
            <ac:spMk id="11" creationId="{DB130A90-C404-4935-A04F-90FB1D15FC05}"/>
          </ac:spMkLst>
        </pc:spChg>
        <pc:spChg chg="mod">
          <ac:chgData name="Gaetano Musella" userId="bf1ef239dc58bf5f" providerId="LiveId" clId="{17F8CC80-18D7-44CB-9C13-5766D05FEB24}" dt="2021-04-22T08:45:06.491" v="1731" actId="20577"/>
          <ac:spMkLst>
            <pc:docMk/>
            <pc:sldMk cId="2001083023" sldId="518"/>
            <ac:spMk id="17" creationId="{158E60CC-A0F0-4E8E-999C-CD8284BF148C}"/>
          </ac:spMkLst>
        </pc:spChg>
        <pc:spChg chg="mod">
          <ac:chgData name="Gaetano Musella" userId="bf1ef239dc58bf5f" providerId="LiveId" clId="{17F8CC80-18D7-44CB-9C13-5766D05FEB24}" dt="2021-04-22T08:22:19.004" v="1424" actId="1076"/>
          <ac:spMkLst>
            <pc:docMk/>
            <pc:sldMk cId="2001083023" sldId="518"/>
            <ac:spMk id="18" creationId="{62CC14EE-F6E8-4B16-9D56-E1549F387DAA}"/>
          </ac:spMkLst>
        </pc:spChg>
        <pc:spChg chg="mod">
          <ac:chgData name="Gaetano Musella" userId="bf1ef239dc58bf5f" providerId="LiveId" clId="{17F8CC80-18D7-44CB-9C13-5766D05FEB24}" dt="2021-04-22T08:22:22.152" v="1425" actId="1076"/>
          <ac:spMkLst>
            <pc:docMk/>
            <pc:sldMk cId="2001083023" sldId="518"/>
            <ac:spMk id="22" creationId="{797873BF-04BE-43F7-9974-F3A6353CCE63}"/>
          </ac:spMkLst>
        </pc:spChg>
        <pc:spChg chg="mod">
          <ac:chgData name="Gaetano Musella" userId="bf1ef239dc58bf5f" providerId="LiveId" clId="{17F8CC80-18D7-44CB-9C13-5766D05FEB24}" dt="2021-04-22T08:20:49.143" v="1400" actId="207"/>
          <ac:spMkLst>
            <pc:docMk/>
            <pc:sldMk cId="2001083023" sldId="518"/>
            <ac:spMk id="23" creationId="{AB85E025-850E-43D1-AE74-EDD70E51C4D5}"/>
          </ac:spMkLst>
        </pc:spChg>
        <pc:spChg chg="mod">
          <ac:chgData name="Gaetano Musella" userId="bf1ef239dc58bf5f" providerId="LiveId" clId="{17F8CC80-18D7-44CB-9C13-5766D05FEB24}" dt="2021-04-22T08:20:05.341" v="1324" actId="20577"/>
          <ac:spMkLst>
            <pc:docMk/>
            <pc:sldMk cId="2001083023" sldId="518"/>
            <ac:spMk id="28" creationId="{686DC4FB-85D2-4E7F-BD77-BDAAF1CF9BEC}"/>
          </ac:spMkLst>
        </pc:spChg>
        <pc:cxnChg chg="mod">
          <ac:chgData name="Gaetano Musella" userId="bf1ef239dc58bf5f" providerId="LiveId" clId="{17F8CC80-18D7-44CB-9C13-5766D05FEB24}" dt="2021-04-22T08:19:49.993" v="1315" actId="1076"/>
          <ac:cxnSpMkLst>
            <pc:docMk/>
            <pc:sldMk cId="2001083023" sldId="518"/>
            <ac:cxnSpMk id="29" creationId="{96800713-6DEF-4FEB-ADF3-55BE728BFACE}"/>
          </ac:cxnSpMkLst>
        </pc:cxnChg>
      </pc:sldChg>
      <pc:sldChg chg="addSp delSp modSp add mod">
        <pc:chgData name="Gaetano Musella" userId="bf1ef239dc58bf5f" providerId="LiveId" clId="{17F8CC80-18D7-44CB-9C13-5766D05FEB24}" dt="2021-04-22T08:23:32.348" v="1433" actId="5793"/>
        <pc:sldMkLst>
          <pc:docMk/>
          <pc:sldMk cId="134310787" sldId="519"/>
        </pc:sldMkLst>
        <pc:spChg chg="mod">
          <ac:chgData name="Gaetano Musella" userId="bf1ef239dc58bf5f" providerId="LiveId" clId="{17F8CC80-18D7-44CB-9C13-5766D05FEB24}" dt="2021-04-22T08:21:18.659" v="1413"/>
          <ac:spMkLst>
            <pc:docMk/>
            <pc:sldMk cId="134310787" sldId="51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3:32.348" v="1433" actId="5793"/>
          <ac:spMkLst>
            <pc:docMk/>
            <pc:sldMk cId="134310787" sldId="519"/>
            <ac:spMk id="11" creationId="{B9788EC3-8A60-4F2B-98D6-22F5A27247F7}"/>
          </ac:spMkLst>
        </pc:spChg>
        <pc:spChg chg="mod ord">
          <ac:chgData name="Gaetano Musella" userId="bf1ef239dc58bf5f" providerId="LiveId" clId="{17F8CC80-18D7-44CB-9C13-5766D05FEB24}" dt="2021-04-22T08:08:06.886" v="1158" actId="14100"/>
          <ac:spMkLst>
            <pc:docMk/>
            <pc:sldMk cId="134310787" sldId="519"/>
            <ac:spMk id="12" creationId="{D3DD20D4-236B-431B-BE24-0D5DF2F3D841}"/>
          </ac:spMkLst>
        </pc:spChg>
        <pc:spChg chg="del">
          <ac:chgData name="Gaetano Musella" userId="bf1ef239dc58bf5f" providerId="LiveId" clId="{17F8CC80-18D7-44CB-9C13-5766D05FEB24}" dt="2021-04-22T08:08:35.026" v="1162" actId="478"/>
          <ac:spMkLst>
            <pc:docMk/>
            <pc:sldMk cId="134310787" sldId="519"/>
            <ac:spMk id="18" creationId="{8E3DD578-B699-42AC-8705-FE0F9DBE2A89}"/>
          </ac:spMkLst>
        </pc:spChg>
        <pc:spChg chg="del">
          <ac:chgData name="Gaetano Musella" userId="bf1ef239dc58bf5f" providerId="LiveId" clId="{17F8CC80-18D7-44CB-9C13-5766D05FEB24}" dt="2021-04-22T08:08:36.202" v="1163" actId="478"/>
          <ac:spMkLst>
            <pc:docMk/>
            <pc:sldMk cId="134310787" sldId="519"/>
            <ac:spMk id="20" creationId="{6EF89EEA-040B-4BDC-81E2-DBBDBA8CE13C}"/>
          </ac:spMkLst>
        </pc:spChg>
        <pc:picChg chg="add mod modCrop">
          <ac:chgData name="Gaetano Musella" userId="bf1ef239dc58bf5f" providerId="LiveId" clId="{17F8CC80-18D7-44CB-9C13-5766D05FEB24}" dt="2021-04-22T08:07:50.395" v="1153" actId="1076"/>
          <ac:picMkLst>
            <pc:docMk/>
            <pc:sldMk cId="134310787" sldId="519"/>
            <ac:picMk id="4" creationId="{26EED317-D739-4588-AF4F-A76D0F45575A}"/>
          </ac:picMkLst>
        </pc:picChg>
        <pc:picChg chg="del">
          <ac:chgData name="Gaetano Musella" userId="bf1ef239dc58bf5f" providerId="LiveId" clId="{17F8CC80-18D7-44CB-9C13-5766D05FEB24}" dt="2021-04-22T08:07:25.093" v="1146" actId="478"/>
          <ac:picMkLst>
            <pc:docMk/>
            <pc:sldMk cId="134310787" sldId="519"/>
            <ac:picMk id="9" creationId="{1C8E401B-220A-46F0-9FFA-E03A5639FB35}"/>
          </ac:picMkLst>
        </pc:picChg>
        <pc:picChg chg="mod ord">
          <ac:chgData name="Gaetano Musella" userId="bf1ef239dc58bf5f" providerId="LiveId" clId="{17F8CC80-18D7-44CB-9C13-5766D05FEB24}" dt="2021-04-22T08:08:43.922" v="1165" actId="1076"/>
          <ac:picMkLst>
            <pc:docMk/>
            <pc:sldMk cId="134310787" sldId="519"/>
            <ac:picMk id="15" creationId="{381246D5-758E-4D38-9C74-7534109A7AC0}"/>
          </ac:picMkLst>
        </pc:picChg>
        <pc:picChg chg="del">
          <ac:chgData name="Gaetano Musella" userId="bf1ef239dc58bf5f" providerId="LiveId" clId="{17F8CC80-18D7-44CB-9C13-5766D05FEB24}" dt="2021-04-22T08:08:33.386" v="1161" actId="478"/>
          <ac:picMkLst>
            <pc:docMk/>
            <pc:sldMk cId="134310787" sldId="519"/>
            <ac:picMk id="17" creationId="{4E9CC4FD-F15F-447F-BCDD-9021F02607B2}"/>
          </ac:picMkLst>
        </pc:picChg>
        <pc:picChg chg="del">
          <ac:chgData name="Gaetano Musella" userId="bf1ef239dc58bf5f" providerId="LiveId" clId="{17F8CC80-18D7-44CB-9C13-5766D05FEB24}" dt="2021-04-22T08:08:36.826" v="1164" actId="478"/>
          <ac:picMkLst>
            <pc:docMk/>
            <pc:sldMk cId="134310787" sldId="519"/>
            <ac:picMk id="25" creationId="{64ECDF36-9E8C-42B9-8DE1-87AFF4B98430}"/>
          </ac:picMkLst>
        </pc:picChg>
      </pc:sldChg>
      <pc:sldChg chg="addSp delSp modSp add mod">
        <pc:chgData name="Gaetano Musella" userId="bf1ef239dc58bf5f" providerId="LiveId" clId="{17F8CC80-18D7-44CB-9C13-5766D05FEB24}" dt="2021-04-22T08:23:45.537" v="1434" actId="207"/>
        <pc:sldMkLst>
          <pc:docMk/>
          <pc:sldMk cId="3927560910" sldId="520"/>
        </pc:sldMkLst>
        <pc:spChg chg="mod">
          <ac:chgData name="Gaetano Musella" userId="bf1ef239dc58bf5f" providerId="LiveId" clId="{17F8CC80-18D7-44CB-9C13-5766D05FEB24}" dt="2021-04-22T08:21:23.332" v="1414"/>
          <ac:spMkLst>
            <pc:docMk/>
            <pc:sldMk cId="3927560910" sldId="52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3:45.537" v="1434" actId="207"/>
          <ac:spMkLst>
            <pc:docMk/>
            <pc:sldMk cId="3927560910" sldId="520"/>
            <ac:spMk id="11" creationId="{B9788EC3-8A60-4F2B-98D6-22F5A27247F7}"/>
          </ac:spMkLst>
        </pc:spChg>
        <pc:spChg chg="mod">
          <ac:chgData name="Gaetano Musella" userId="bf1ef239dc58bf5f" providerId="LiveId" clId="{17F8CC80-18D7-44CB-9C13-5766D05FEB24}" dt="2021-04-22T08:17:11.221" v="1243" actId="1037"/>
          <ac:spMkLst>
            <pc:docMk/>
            <pc:sldMk cId="3927560910" sldId="520"/>
            <ac:spMk id="18" creationId="{8E3DD578-B699-42AC-8705-FE0F9DBE2A89}"/>
          </ac:spMkLst>
        </pc:spChg>
        <pc:spChg chg="mod">
          <ac:chgData name="Gaetano Musella" userId="bf1ef239dc58bf5f" providerId="LiveId" clId="{17F8CC80-18D7-44CB-9C13-5766D05FEB24}" dt="2021-04-22T08:17:30.042" v="1281" actId="1037"/>
          <ac:spMkLst>
            <pc:docMk/>
            <pc:sldMk cId="3927560910" sldId="520"/>
            <ac:spMk id="20" creationId="{6EF89EEA-040B-4BDC-81E2-DBBDBA8CE13C}"/>
          </ac:spMkLst>
        </pc:spChg>
        <pc:picChg chg="add mod ord modCrop">
          <ac:chgData name="Gaetano Musella" userId="bf1ef239dc58bf5f" providerId="LiveId" clId="{17F8CC80-18D7-44CB-9C13-5766D05FEB24}" dt="2021-04-22T08:16:55.897" v="1182" actId="1035"/>
          <ac:picMkLst>
            <pc:docMk/>
            <pc:sldMk cId="3927560910" sldId="520"/>
            <ac:picMk id="6" creationId="{FBC10F99-CF46-4736-AEF2-A718318DF3AB}"/>
          </ac:picMkLst>
        </pc:picChg>
        <pc:picChg chg="add mod modCrop">
          <ac:chgData name="Gaetano Musella" userId="bf1ef239dc58bf5f" providerId="LiveId" clId="{17F8CC80-18D7-44CB-9C13-5766D05FEB24}" dt="2021-04-22T08:18:19.902" v="1291" actId="1076"/>
          <ac:picMkLst>
            <pc:docMk/>
            <pc:sldMk cId="3927560910" sldId="520"/>
            <ac:picMk id="9" creationId="{07974079-845D-4A6E-A8A5-C6CA2423CEB6}"/>
          </ac:picMkLst>
        </pc:picChg>
        <pc:picChg chg="del">
          <ac:chgData name="Gaetano Musella" userId="bf1ef239dc58bf5f" providerId="LiveId" clId="{17F8CC80-18D7-44CB-9C13-5766D05FEB24}" dt="2021-04-22T08:18:35.317" v="1292" actId="478"/>
          <ac:picMkLst>
            <pc:docMk/>
            <pc:sldMk cId="3927560910" sldId="520"/>
            <ac:picMk id="15" creationId="{381246D5-758E-4D38-9C74-7534109A7AC0}"/>
          </ac:picMkLst>
        </pc:picChg>
        <pc:picChg chg="add del mod modCrop">
          <ac:chgData name="Gaetano Musella" userId="bf1ef239dc58bf5f" providerId="LiveId" clId="{17F8CC80-18D7-44CB-9C13-5766D05FEB24}" dt="2021-04-22T08:17:44.856" v="1284" actId="478"/>
          <ac:picMkLst>
            <pc:docMk/>
            <pc:sldMk cId="3927560910" sldId="520"/>
            <ac:picMk id="16" creationId="{AD430BC8-A601-4B53-B1BE-79ED8B12CBE0}"/>
          </ac:picMkLst>
        </pc:picChg>
        <pc:picChg chg="del">
          <ac:chgData name="Gaetano Musella" userId="bf1ef239dc58bf5f" providerId="LiveId" clId="{17F8CC80-18D7-44CB-9C13-5766D05FEB24}" dt="2021-04-22T08:16:36.514" v="1173" actId="478"/>
          <ac:picMkLst>
            <pc:docMk/>
            <pc:sldMk cId="3927560910" sldId="520"/>
            <ac:picMk id="17" creationId="{4E9CC4FD-F15F-447F-BCDD-9021F02607B2}"/>
          </ac:picMkLst>
        </pc:picChg>
        <pc:picChg chg="del">
          <ac:chgData name="Gaetano Musella" userId="bf1ef239dc58bf5f" providerId="LiveId" clId="{17F8CC80-18D7-44CB-9C13-5766D05FEB24}" dt="2021-04-22T08:17:33.570" v="1282" actId="478"/>
          <ac:picMkLst>
            <pc:docMk/>
            <pc:sldMk cId="3927560910" sldId="520"/>
            <ac:picMk id="25" creationId="{64ECDF36-9E8C-42B9-8DE1-87AFF4B98430}"/>
          </ac:picMkLst>
        </pc:picChg>
      </pc:sldChg>
      <pc:sldChg chg="modSp add mod">
        <pc:chgData name="Gaetano Musella" userId="bf1ef239dc58bf5f" providerId="LiveId" clId="{17F8CC80-18D7-44CB-9C13-5766D05FEB24}" dt="2021-04-22T08:26:32.501" v="1457" actId="20577"/>
        <pc:sldMkLst>
          <pc:docMk/>
          <pc:sldMk cId="188068070" sldId="521"/>
        </pc:sldMkLst>
        <pc:spChg chg="mod">
          <ac:chgData name="Gaetano Musella" userId="bf1ef239dc58bf5f" providerId="LiveId" clId="{17F8CC80-18D7-44CB-9C13-5766D05FEB24}" dt="2021-04-22T08:26:32.501" v="1457" actId="20577"/>
          <ac:spMkLst>
            <pc:docMk/>
            <pc:sldMk cId="188068070" sldId="52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6:24.942" v="1452" actId="20577"/>
          <ac:spMkLst>
            <pc:docMk/>
            <pc:sldMk cId="188068070" sldId="521"/>
            <ac:spMk id="9" creationId="{4BF49A84-6775-4AF9-82E3-69B0BC47F636}"/>
          </ac:spMkLst>
        </pc:spChg>
      </pc:sldChg>
      <pc:sldChg chg="add del">
        <pc:chgData name="Gaetano Musella" userId="bf1ef239dc58bf5f" providerId="LiveId" clId="{17F8CC80-18D7-44CB-9C13-5766D05FEB24}" dt="2021-04-22T08:42:31.153" v="1646" actId="47"/>
        <pc:sldMkLst>
          <pc:docMk/>
          <pc:sldMk cId="351573752" sldId="522"/>
        </pc:sldMkLst>
      </pc:sldChg>
      <pc:sldChg chg="add del">
        <pc:chgData name="Gaetano Musella" userId="bf1ef239dc58bf5f" providerId="LiveId" clId="{17F8CC80-18D7-44CB-9C13-5766D05FEB24}" dt="2021-04-22T08:42:35.268" v="1647" actId="47"/>
        <pc:sldMkLst>
          <pc:docMk/>
          <pc:sldMk cId="3938913795" sldId="523"/>
        </pc:sldMkLst>
      </pc:sldChg>
      <pc:sldChg chg="modSp add mod">
        <pc:chgData name="Gaetano Musella" userId="bf1ef239dc58bf5f" providerId="LiveId" clId="{17F8CC80-18D7-44CB-9C13-5766D05FEB24}" dt="2021-04-22T08:44:07.751" v="1725"/>
        <pc:sldMkLst>
          <pc:docMk/>
          <pc:sldMk cId="1728649583" sldId="524"/>
        </pc:sldMkLst>
        <pc:spChg chg="mod">
          <ac:chgData name="Gaetano Musella" userId="bf1ef239dc58bf5f" providerId="LiveId" clId="{17F8CC80-18D7-44CB-9C13-5766D05FEB24}" dt="2021-04-22T08:44:07.751" v="1725"/>
          <ac:spMkLst>
            <pc:docMk/>
            <pc:sldMk cId="1728649583" sldId="524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43:38.121" v="1716" actId="1036"/>
          <ac:spMkLst>
            <pc:docMk/>
            <pc:sldMk cId="1728649583" sldId="524"/>
            <ac:spMk id="12" creationId="{EC1B2B4A-6F4C-4740-90AB-DC227B8DF144}"/>
          </ac:spMkLst>
        </pc:spChg>
        <pc:spChg chg="mod">
          <ac:chgData name="Gaetano Musella" userId="bf1ef239dc58bf5f" providerId="LiveId" clId="{17F8CC80-18D7-44CB-9C13-5766D05FEB24}" dt="2021-04-22T08:43:25.658" v="1684" actId="1035"/>
          <ac:spMkLst>
            <pc:docMk/>
            <pc:sldMk cId="1728649583" sldId="524"/>
            <ac:spMk id="15" creationId="{99AA8A10-808B-4B54-8794-9E1D3F0D478E}"/>
          </ac:spMkLst>
        </pc:spChg>
        <pc:spChg chg="mod">
          <ac:chgData name="Gaetano Musella" userId="bf1ef239dc58bf5f" providerId="LiveId" clId="{17F8CC80-18D7-44CB-9C13-5766D05FEB24}" dt="2021-04-22T08:43:52.030" v="1724" actId="20577"/>
          <ac:spMkLst>
            <pc:docMk/>
            <pc:sldMk cId="1728649583" sldId="524"/>
            <ac:spMk id="17" creationId="{544139FF-4FB8-432E-8A14-293F0932E8E0}"/>
          </ac:spMkLst>
        </pc:spChg>
      </pc:sldChg>
      <pc:sldChg chg="modSp add mod">
        <pc:chgData name="Gaetano Musella" userId="bf1ef239dc58bf5f" providerId="LiveId" clId="{17F8CC80-18D7-44CB-9C13-5766D05FEB24}" dt="2021-04-27T16:46:22.008" v="11590" actId="20577"/>
        <pc:sldMkLst>
          <pc:docMk/>
          <pc:sldMk cId="3368110689" sldId="525"/>
        </pc:sldMkLst>
        <pc:spChg chg="mod">
          <ac:chgData name="Gaetano Musella" userId="bf1ef239dc58bf5f" providerId="LiveId" clId="{17F8CC80-18D7-44CB-9C13-5766D05FEB24}" dt="2021-04-22T08:49:15.591" v="1799"/>
          <ac:spMkLst>
            <pc:docMk/>
            <pc:sldMk cId="3368110689" sldId="52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6:46:22.008" v="11590" actId="20577"/>
          <ac:spMkLst>
            <pc:docMk/>
            <pc:sldMk cId="3368110689" sldId="525"/>
            <ac:spMk id="11" creationId="{DB130A90-C404-4935-A04F-90FB1D15FC05}"/>
          </ac:spMkLst>
        </pc:spChg>
        <pc:spChg chg="mod">
          <ac:chgData name="Gaetano Musella" userId="bf1ef239dc58bf5f" providerId="LiveId" clId="{17F8CC80-18D7-44CB-9C13-5766D05FEB24}" dt="2021-04-22T08:45:52.413" v="1760" actId="20577"/>
          <ac:spMkLst>
            <pc:docMk/>
            <pc:sldMk cId="3368110689" sldId="525"/>
            <ac:spMk id="17" creationId="{158E60CC-A0F0-4E8E-999C-CD8284BF148C}"/>
          </ac:spMkLst>
        </pc:spChg>
        <pc:spChg chg="mod ord">
          <ac:chgData name="Gaetano Musella" userId="bf1ef239dc58bf5f" providerId="LiveId" clId="{17F8CC80-18D7-44CB-9C13-5766D05FEB24}" dt="2021-04-22T08:48:02.482" v="1780" actId="166"/>
          <ac:spMkLst>
            <pc:docMk/>
            <pc:sldMk cId="3368110689" sldId="525"/>
            <ac:spMk id="19" creationId="{ABAB0779-F77E-48CA-A8A5-F9FE2B8B1B2B}"/>
          </ac:spMkLst>
        </pc:spChg>
        <pc:spChg chg="mod">
          <ac:chgData name="Gaetano Musella" userId="bf1ef239dc58bf5f" providerId="LiveId" clId="{17F8CC80-18D7-44CB-9C13-5766D05FEB24}" dt="2021-04-22T08:46:23.893" v="1769" actId="20577"/>
          <ac:spMkLst>
            <pc:docMk/>
            <pc:sldMk cId="3368110689" sldId="525"/>
            <ac:spMk id="23" creationId="{AB85E025-850E-43D1-AE74-EDD70E51C4D5}"/>
          </ac:spMkLst>
        </pc:spChg>
        <pc:spChg chg="mod">
          <ac:chgData name="Gaetano Musella" userId="bf1ef239dc58bf5f" providerId="LiveId" clId="{17F8CC80-18D7-44CB-9C13-5766D05FEB24}" dt="2021-04-22T08:48:10.861" v="1789" actId="6549"/>
          <ac:spMkLst>
            <pc:docMk/>
            <pc:sldMk cId="3368110689" sldId="525"/>
            <ac:spMk id="27" creationId="{22D8D362-281D-4676-BAC0-CB76A3E9BF88}"/>
          </ac:spMkLst>
        </pc:spChg>
        <pc:spChg chg="mod">
          <ac:chgData name="Gaetano Musella" userId="bf1ef239dc58bf5f" providerId="LiveId" clId="{17F8CC80-18D7-44CB-9C13-5766D05FEB24}" dt="2021-04-22T08:48:27.304" v="1798" actId="6549"/>
          <ac:spMkLst>
            <pc:docMk/>
            <pc:sldMk cId="3368110689" sldId="525"/>
            <ac:spMk id="28" creationId="{686DC4FB-85D2-4E7F-BD77-BDAAF1CF9BEC}"/>
          </ac:spMkLst>
        </pc:spChg>
      </pc:sldChg>
      <pc:sldChg chg="modSp add mod">
        <pc:chgData name="Gaetano Musella" userId="bf1ef239dc58bf5f" providerId="LiveId" clId="{17F8CC80-18D7-44CB-9C13-5766D05FEB24}" dt="2021-04-22T08:26:14.992" v="1447" actId="20577"/>
        <pc:sldMkLst>
          <pc:docMk/>
          <pc:sldMk cId="3564445532" sldId="526"/>
        </pc:sldMkLst>
        <pc:spChg chg="mod">
          <ac:chgData name="Gaetano Musella" userId="bf1ef239dc58bf5f" providerId="LiveId" clId="{17F8CC80-18D7-44CB-9C13-5766D05FEB24}" dt="2021-04-22T08:26:14.992" v="1447" actId="20577"/>
          <ac:spMkLst>
            <pc:docMk/>
            <pc:sldMk cId="3564445532" sldId="526"/>
            <ac:spMk id="4" creationId="{112BB6C2-A8EB-491A-A4AD-2BD0AEA6C9D5}"/>
          </ac:spMkLst>
        </pc:spChg>
      </pc:sldChg>
      <pc:sldChg chg="addSp delSp modSp add del mod">
        <pc:chgData name="Gaetano Musella" userId="bf1ef239dc58bf5f" providerId="LiveId" clId="{17F8CC80-18D7-44CB-9C13-5766D05FEB24}" dt="2021-04-22T08:42:20.659" v="1644" actId="2696"/>
        <pc:sldMkLst>
          <pc:docMk/>
          <pc:sldMk cId="2258452287" sldId="527"/>
        </pc:sldMkLst>
        <pc:spChg chg="mod">
          <ac:chgData name="Gaetano Musella" userId="bf1ef239dc58bf5f" providerId="LiveId" clId="{17F8CC80-18D7-44CB-9C13-5766D05FEB24}" dt="2021-04-22T08:41:32.953" v="1638" actId="207"/>
          <ac:spMkLst>
            <pc:docMk/>
            <pc:sldMk cId="2258452287" sldId="527"/>
            <ac:spMk id="11" creationId="{B9788EC3-8A60-4F2B-98D6-22F5A27247F7}"/>
          </ac:spMkLst>
        </pc:spChg>
        <pc:spChg chg="mod">
          <ac:chgData name="Gaetano Musella" userId="bf1ef239dc58bf5f" providerId="LiveId" clId="{17F8CC80-18D7-44CB-9C13-5766D05FEB24}" dt="2021-04-22T08:41:24.659" v="1637" actId="1036"/>
          <ac:spMkLst>
            <pc:docMk/>
            <pc:sldMk cId="2258452287" sldId="527"/>
            <ac:spMk id="18" creationId="{8E3DD578-B699-42AC-8705-FE0F9DBE2A89}"/>
          </ac:spMkLst>
        </pc:spChg>
        <pc:spChg chg="mod">
          <ac:chgData name="Gaetano Musella" userId="bf1ef239dc58bf5f" providerId="LiveId" clId="{17F8CC80-18D7-44CB-9C13-5766D05FEB24}" dt="2021-04-22T08:41:18.467" v="1621" actId="1036"/>
          <ac:spMkLst>
            <pc:docMk/>
            <pc:sldMk cId="2258452287" sldId="527"/>
            <ac:spMk id="20" creationId="{6EF89EEA-040B-4BDC-81E2-DBBDBA8CE13C}"/>
          </ac:spMkLst>
        </pc:spChg>
        <pc:picChg chg="del">
          <ac:chgData name="Gaetano Musella" userId="bf1ef239dc58bf5f" providerId="LiveId" clId="{17F8CC80-18D7-44CB-9C13-5766D05FEB24}" dt="2021-04-22T08:41:35.491" v="1639" actId="478"/>
          <ac:picMkLst>
            <pc:docMk/>
            <pc:sldMk cId="2258452287" sldId="527"/>
            <ac:picMk id="4" creationId="{0A787799-6DD7-4CB8-8753-0F676AAF061D}"/>
          </ac:picMkLst>
        </pc:picChg>
        <pc:picChg chg="add mod ord modCrop">
          <ac:chgData name="Gaetano Musella" userId="bf1ef239dc58bf5f" providerId="LiveId" clId="{17F8CC80-18D7-44CB-9C13-5766D05FEB24}" dt="2021-04-22T08:41:01.172" v="1553" actId="1076"/>
          <ac:picMkLst>
            <pc:docMk/>
            <pc:sldMk cId="2258452287" sldId="527"/>
            <ac:picMk id="6" creationId="{DC1603BF-7F0D-41B3-BFD9-DED827F09C79}"/>
          </ac:picMkLst>
        </pc:picChg>
        <pc:picChg chg="add mod modCrop">
          <ac:chgData name="Gaetano Musella" userId="bf1ef239dc58bf5f" providerId="LiveId" clId="{17F8CC80-18D7-44CB-9C13-5766D05FEB24}" dt="2021-04-22T08:40:51.907" v="1550" actId="1038"/>
          <ac:picMkLst>
            <pc:docMk/>
            <pc:sldMk cId="2258452287" sldId="527"/>
            <ac:picMk id="9" creationId="{637E7747-1A59-4DCC-AF03-A582801B04ED}"/>
          </ac:picMkLst>
        </pc:picChg>
        <pc:picChg chg="add del mod modCrop">
          <ac:chgData name="Gaetano Musella" userId="bf1ef239dc58bf5f" providerId="LiveId" clId="{17F8CC80-18D7-44CB-9C13-5766D05FEB24}" dt="2021-04-22T08:39:53.700" v="1508" actId="478"/>
          <ac:picMkLst>
            <pc:docMk/>
            <pc:sldMk cId="2258452287" sldId="527"/>
            <ac:picMk id="15" creationId="{A77FAE87-C736-4C1D-8833-38754DC2EB0A}"/>
          </ac:picMkLst>
        </pc:picChg>
        <pc:picChg chg="add mod">
          <ac:chgData name="Gaetano Musella" userId="bf1ef239dc58bf5f" providerId="LiveId" clId="{17F8CC80-18D7-44CB-9C13-5766D05FEB24}" dt="2021-04-22T08:41:49.771" v="1643" actId="14100"/>
          <ac:picMkLst>
            <pc:docMk/>
            <pc:sldMk cId="2258452287" sldId="527"/>
            <ac:picMk id="19" creationId="{A8D504D3-8BAB-44A2-BFE2-A57520174B44}"/>
          </ac:picMkLst>
        </pc:picChg>
        <pc:picChg chg="del">
          <ac:chgData name="Gaetano Musella" userId="bf1ef239dc58bf5f" providerId="LiveId" clId="{17F8CC80-18D7-44CB-9C13-5766D05FEB24}" dt="2021-04-22T08:41:36.906" v="1640" actId="478"/>
          <ac:picMkLst>
            <pc:docMk/>
            <pc:sldMk cId="2258452287" sldId="527"/>
            <ac:picMk id="23" creationId="{C4B924B9-F081-4727-B24F-348079D4FB45}"/>
          </ac:picMkLst>
        </pc:picChg>
        <pc:picChg chg="del">
          <ac:chgData name="Gaetano Musella" userId="bf1ef239dc58bf5f" providerId="LiveId" clId="{17F8CC80-18D7-44CB-9C13-5766D05FEB24}" dt="2021-04-22T08:40:37.102" v="1518" actId="478"/>
          <ac:picMkLst>
            <pc:docMk/>
            <pc:sldMk cId="2258452287" sldId="527"/>
            <ac:picMk id="26" creationId="{912DC73C-9E7E-4908-B1BA-5D0557C30DF5}"/>
          </ac:picMkLst>
        </pc:picChg>
        <pc:picChg chg="del">
          <ac:chgData name="Gaetano Musella" userId="bf1ef239dc58bf5f" providerId="LiveId" clId="{17F8CC80-18D7-44CB-9C13-5766D05FEB24}" dt="2021-04-22T08:39:24.903" v="1504" actId="478"/>
          <ac:picMkLst>
            <pc:docMk/>
            <pc:sldMk cId="2258452287" sldId="527"/>
            <ac:picMk id="31" creationId="{A96EB430-9447-438D-B686-23A6E07E7DA7}"/>
          </ac:picMkLst>
        </pc:picChg>
      </pc:sldChg>
      <pc:sldChg chg="modSp add mod">
        <pc:chgData name="Gaetano Musella" userId="bf1ef239dc58bf5f" providerId="LiveId" clId="{17F8CC80-18D7-44CB-9C13-5766D05FEB24}" dt="2021-04-22T08:42:54.337" v="1649"/>
        <pc:sldMkLst>
          <pc:docMk/>
          <pc:sldMk cId="2496026682" sldId="527"/>
        </pc:sldMkLst>
        <pc:spChg chg="mod">
          <ac:chgData name="Gaetano Musella" userId="bf1ef239dc58bf5f" providerId="LiveId" clId="{17F8CC80-18D7-44CB-9C13-5766D05FEB24}" dt="2021-04-22T08:42:54.337" v="1649"/>
          <ac:spMkLst>
            <pc:docMk/>
            <pc:sldMk cId="2496026682" sldId="527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17F8CC80-18D7-44CB-9C13-5766D05FEB24}" dt="2021-04-22T08:49:57.125" v="1827" actId="20577"/>
        <pc:sldMkLst>
          <pc:docMk/>
          <pc:sldMk cId="764228978" sldId="528"/>
        </pc:sldMkLst>
        <pc:spChg chg="mod">
          <ac:chgData name="Gaetano Musella" userId="bf1ef239dc58bf5f" providerId="LiveId" clId="{17F8CC80-18D7-44CB-9C13-5766D05FEB24}" dt="2021-04-22T08:49:44.502" v="1802" actId="20577"/>
          <ac:spMkLst>
            <pc:docMk/>
            <pc:sldMk cId="764228978" sldId="52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49:57.125" v="1827" actId="20577"/>
          <ac:spMkLst>
            <pc:docMk/>
            <pc:sldMk cId="764228978" sldId="528"/>
            <ac:spMk id="9" creationId="{4BF49A84-6775-4AF9-82E3-69B0BC47F636}"/>
          </ac:spMkLst>
        </pc:spChg>
      </pc:sldChg>
      <pc:sldChg chg="modSp add mod">
        <pc:chgData name="Gaetano Musella" userId="bf1ef239dc58bf5f" providerId="LiveId" clId="{17F8CC80-18D7-44CB-9C13-5766D05FEB24}" dt="2021-04-27T08:15:06.321" v="11379" actId="207"/>
        <pc:sldMkLst>
          <pc:docMk/>
          <pc:sldMk cId="2751042333" sldId="529"/>
        </pc:sldMkLst>
        <pc:spChg chg="mod">
          <ac:chgData name="Gaetano Musella" userId="bf1ef239dc58bf5f" providerId="LiveId" clId="{17F8CC80-18D7-44CB-9C13-5766D05FEB24}" dt="2021-04-27T08:15:06.321" v="11379" actId="207"/>
          <ac:spMkLst>
            <pc:docMk/>
            <pc:sldMk cId="2751042333" sldId="529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4T10:24:49.016" v="4722" actId="6549"/>
        <pc:sldMkLst>
          <pc:docMk/>
          <pc:sldMk cId="3976067910" sldId="530"/>
        </pc:sldMkLst>
        <pc:spChg chg="mod">
          <ac:chgData name="Gaetano Musella" userId="bf1ef239dc58bf5f" providerId="LiveId" clId="{17F8CC80-18D7-44CB-9C13-5766D05FEB24}" dt="2021-04-24T10:24:49.016" v="4722" actId="6549"/>
          <ac:spMkLst>
            <pc:docMk/>
            <pc:sldMk cId="3976067910" sldId="530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4T10:26:47.569" v="4856" actId="207"/>
        <pc:sldMkLst>
          <pc:docMk/>
          <pc:sldMk cId="842775020" sldId="531"/>
        </pc:sldMkLst>
        <pc:spChg chg="mod">
          <ac:chgData name="Gaetano Musella" userId="bf1ef239dc58bf5f" providerId="LiveId" clId="{17F8CC80-18D7-44CB-9C13-5766D05FEB24}" dt="2021-04-24T10:26:47.569" v="4856" actId="207"/>
          <ac:spMkLst>
            <pc:docMk/>
            <pc:sldMk cId="842775020" sldId="531"/>
            <ac:spMk id="4" creationId="{112BB6C2-A8EB-491A-A4AD-2BD0AEA6C9D5}"/>
          </ac:spMkLst>
        </pc:spChg>
      </pc:sldChg>
      <pc:sldChg chg="delSp modSp add mod">
        <pc:chgData name="Gaetano Musella" userId="bf1ef239dc58bf5f" providerId="LiveId" clId="{17F8CC80-18D7-44CB-9C13-5766D05FEB24}" dt="2021-04-24T10:55:24.975" v="5647" actId="207"/>
        <pc:sldMkLst>
          <pc:docMk/>
          <pc:sldMk cId="115460226" sldId="532"/>
        </pc:sldMkLst>
        <pc:spChg chg="mod">
          <ac:chgData name="Gaetano Musella" userId="bf1ef239dc58bf5f" providerId="LiveId" clId="{17F8CC80-18D7-44CB-9C13-5766D05FEB24}" dt="2021-04-24T10:55:24.975" v="5647" actId="207"/>
          <ac:spMkLst>
            <pc:docMk/>
            <pc:sldMk cId="115460226" sldId="532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4T10:48:58.748" v="5317"/>
          <ac:spMkLst>
            <pc:docMk/>
            <pc:sldMk cId="115460226" sldId="532"/>
            <ac:spMk id="5" creationId="{E000F37B-6FBC-4112-9EE3-633E48DC4BFF}"/>
          </ac:spMkLst>
        </pc:spChg>
        <pc:graphicFrameChg chg="del">
          <ac:chgData name="Gaetano Musella" userId="bf1ef239dc58bf5f" providerId="LiveId" clId="{17F8CC80-18D7-44CB-9C13-5766D05FEB24}" dt="2021-04-24T10:46:42.369" v="5031" actId="478"/>
          <ac:graphicFrameMkLst>
            <pc:docMk/>
            <pc:sldMk cId="115460226" sldId="532"/>
            <ac:graphicFrameMk id="2" creationId="{E17C9119-96CB-4F3A-A561-6FC781609341}"/>
          </ac:graphicFrameMkLst>
        </pc:graphicFrameChg>
      </pc:sldChg>
      <pc:sldChg chg="modSp add mod">
        <pc:chgData name="Gaetano Musella" userId="bf1ef239dc58bf5f" providerId="LiveId" clId="{17F8CC80-18D7-44CB-9C13-5766D05FEB24}" dt="2021-04-24T10:50:44.419" v="5359" actId="20577"/>
        <pc:sldMkLst>
          <pc:docMk/>
          <pc:sldMk cId="3734453271" sldId="533"/>
        </pc:sldMkLst>
        <pc:spChg chg="mod">
          <ac:chgData name="Gaetano Musella" userId="bf1ef239dc58bf5f" providerId="LiveId" clId="{17F8CC80-18D7-44CB-9C13-5766D05FEB24}" dt="2021-04-24T10:50:44.419" v="5359" actId="20577"/>
          <ac:spMkLst>
            <pc:docMk/>
            <pc:sldMk cId="3734453271" sldId="53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4T10:50:03.816" v="5357" actId="20577"/>
          <ac:spMkLst>
            <pc:docMk/>
            <pc:sldMk cId="3734453271" sldId="533"/>
            <ac:spMk id="9" creationId="{4BF49A84-6775-4AF9-82E3-69B0BC47F636}"/>
          </ac:spMkLst>
        </pc:spChg>
      </pc:sldChg>
      <pc:sldChg chg="addSp delSp modSp add mod">
        <pc:chgData name="Gaetano Musella" userId="bf1ef239dc58bf5f" providerId="LiveId" clId="{17F8CC80-18D7-44CB-9C13-5766D05FEB24}" dt="2021-04-24T17:15:51.470" v="5824" actId="478"/>
        <pc:sldMkLst>
          <pc:docMk/>
          <pc:sldMk cId="3950870331" sldId="534"/>
        </pc:sldMkLst>
        <pc:spChg chg="mod">
          <ac:chgData name="Gaetano Musella" userId="bf1ef239dc58bf5f" providerId="LiveId" clId="{17F8CC80-18D7-44CB-9C13-5766D05FEB24}" dt="2021-04-24T17:15:49.325" v="5823"/>
          <ac:spMkLst>
            <pc:docMk/>
            <pc:sldMk cId="3950870331" sldId="534"/>
            <ac:spMk id="5" creationId="{E000F37B-6FBC-4112-9EE3-633E48DC4BFF}"/>
          </ac:spMkLst>
        </pc:spChg>
        <pc:picChg chg="add mod modCrop">
          <ac:chgData name="Gaetano Musella" userId="bf1ef239dc58bf5f" providerId="LiveId" clId="{17F8CC80-18D7-44CB-9C13-5766D05FEB24}" dt="2021-04-24T17:12:26.720" v="5801" actId="14100"/>
          <ac:picMkLst>
            <pc:docMk/>
            <pc:sldMk cId="3950870331" sldId="534"/>
            <ac:picMk id="4" creationId="{AF9BE9CB-14CC-475C-9E8C-ECAFBE5F4006}"/>
          </ac:picMkLst>
        </pc:picChg>
        <pc:picChg chg="add mod modCrop">
          <ac:chgData name="Gaetano Musella" userId="bf1ef239dc58bf5f" providerId="LiveId" clId="{17F8CC80-18D7-44CB-9C13-5766D05FEB24}" dt="2021-04-24T17:14:50.334" v="5820" actId="14100"/>
          <ac:picMkLst>
            <pc:docMk/>
            <pc:sldMk cId="3950870331" sldId="534"/>
            <ac:picMk id="7" creationId="{1A3A26EE-D45E-40FD-9E52-2ACAF6F29EB1}"/>
          </ac:picMkLst>
        </pc:picChg>
        <pc:picChg chg="del">
          <ac:chgData name="Gaetano Musella" userId="bf1ef239dc58bf5f" providerId="LiveId" clId="{17F8CC80-18D7-44CB-9C13-5766D05FEB24}" dt="2021-04-24T17:15:51.470" v="5824" actId="478"/>
          <ac:picMkLst>
            <pc:docMk/>
            <pc:sldMk cId="3950870331" sldId="534"/>
            <ac:picMk id="10" creationId="{DA937830-E517-4F85-BA42-AE4DE53AAF82}"/>
          </ac:picMkLst>
        </pc:picChg>
        <pc:picChg chg="del mod ord">
          <ac:chgData name="Gaetano Musella" userId="bf1ef239dc58bf5f" providerId="LiveId" clId="{17F8CC80-18D7-44CB-9C13-5766D05FEB24}" dt="2021-04-24T17:14:13.647" v="5814" actId="478"/>
          <ac:picMkLst>
            <pc:docMk/>
            <pc:sldMk cId="3950870331" sldId="534"/>
            <ac:picMk id="12" creationId="{AE7258AA-881B-40DF-AB81-80C99ADCE6EF}"/>
          </ac:picMkLst>
        </pc:picChg>
        <pc:picChg chg="del">
          <ac:chgData name="Gaetano Musella" userId="bf1ef239dc58bf5f" providerId="LiveId" clId="{17F8CC80-18D7-44CB-9C13-5766D05FEB24}" dt="2021-04-24T17:12:19.644" v="5799" actId="478"/>
          <ac:picMkLst>
            <pc:docMk/>
            <pc:sldMk cId="3950870331" sldId="534"/>
            <ac:picMk id="14" creationId="{9C84622F-0DAC-4A70-ADB3-C09DE7E672AD}"/>
          </ac:picMkLst>
        </pc:picChg>
      </pc:sldChg>
      <pc:sldChg chg="add del">
        <pc:chgData name="Gaetano Musella" userId="bf1ef239dc58bf5f" providerId="LiveId" clId="{17F8CC80-18D7-44CB-9C13-5766D05FEB24}" dt="2021-04-24T17:22:36.571" v="5864" actId="47"/>
        <pc:sldMkLst>
          <pc:docMk/>
          <pc:sldMk cId="2793077087" sldId="535"/>
        </pc:sldMkLst>
      </pc:sldChg>
      <pc:sldChg chg="modSp add mod">
        <pc:chgData name="Gaetano Musella" userId="bf1ef239dc58bf5f" providerId="LiveId" clId="{17F8CC80-18D7-44CB-9C13-5766D05FEB24}" dt="2021-04-24T17:24:28.806" v="5880" actId="207"/>
        <pc:sldMkLst>
          <pc:docMk/>
          <pc:sldMk cId="3220882442" sldId="535"/>
        </pc:sldMkLst>
        <pc:spChg chg="mod">
          <ac:chgData name="Gaetano Musella" userId="bf1ef239dc58bf5f" providerId="LiveId" clId="{17F8CC80-18D7-44CB-9C13-5766D05FEB24}" dt="2021-04-24T17:24:07.478" v="5878" actId="20577"/>
          <ac:spMkLst>
            <pc:docMk/>
            <pc:sldMk cId="3220882442" sldId="53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4T17:24:28.806" v="5880" actId="207"/>
          <ac:spMkLst>
            <pc:docMk/>
            <pc:sldMk cId="3220882442" sldId="535"/>
            <ac:spMk id="9" creationId="{4BF49A84-6775-4AF9-82E3-69B0BC47F636}"/>
          </ac:spMkLst>
        </pc:spChg>
      </pc:sldChg>
      <pc:sldChg chg="modSp add del mod">
        <pc:chgData name="Gaetano Musella" userId="bf1ef239dc58bf5f" providerId="LiveId" clId="{17F8CC80-18D7-44CB-9C13-5766D05FEB24}" dt="2021-04-25T17:28:02.007" v="6676" actId="47"/>
        <pc:sldMkLst>
          <pc:docMk/>
          <pc:sldMk cId="1523486665" sldId="536"/>
        </pc:sldMkLst>
        <pc:spChg chg="mod">
          <ac:chgData name="Gaetano Musella" userId="bf1ef239dc58bf5f" providerId="LiveId" clId="{17F8CC80-18D7-44CB-9C13-5766D05FEB24}" dt="2021-04-25T17:25:00.749" v="6617" actId="20577"/>
          <ac:spMkLst>
            <pc:docMk/>
            <pc:sldMk cId="1523486665" sldId="536"/>
            <ac:spMk id="4" creationId="{112BB6C2-A8EB-491A-A4AD-2BD0AEA6C9D5}"/>
          </ac:spMkLst>
        </pc:spChg>
      </pc:sldChg>
      <pc:sldChg chg="modSp add mod ord">
        <pc:chgData name="Gaetano Musella" userId="bf1ef239dc58bf5f" providerId="LiveId" clId="{17F8CC80-18D7-44CB-9C13-5766D05FEB24}" dt="2021-04-27T16:47:42.584" v="11602" actId="16959"/>
        <pc:sldMkLst>
          <pc:docMk/>
          <pc:sldMk cId="3045897280" sldId="537"/>
        </pc:sldMkLst>
        <pc:spChg chg="mod">
          <ac:chgData name="Gaetano Musella" userId="bf1ef239dc58bf5f" providerId="LiveId" clId="{17F8CC80-18D7-44CB-9C13-5766D05FEB24}" dt="2021-04-27T16:47:42.584" v="11602" actId="16959"/>
          <ac:spMkLst>
            <pc:docMk/>
            <pc:sldMk cId="3045897280" sldId="537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7T16:47:58.790" v="11605" actId="16959"/>
        <pc:sldMkLst>
          <pc:docMk/>
          <pc:sldMk cId="2672980083" sldId="538"/>
        </pc:sldMkLst>
        <pc:spChg chg="mod">
          <ac:chgData name="Gaetano Musella" userId="bf1ef239dc58bf5f" providerId="LiveId" clId="{17F8CC80-18D7-44CB-9C13-5766D05FEB24}" dt="2021-04-27T16:47:58.790" v="11605" actId="16959"/>
          <ac:spMkLst>
            <pc:docMk/>
            <pc:sldMk cId="2672980083" sldId="538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5T18:50:28.929" v="8449"/>
        <pc:sldMkLst>
          <pc:docMk/>
          <pc:sldMk cId="1139131334" sldId="539"/>
        </pc:sldMkLst>
        <pc:spChg chg="mod">
          <ac:chgData name="Gaetano Musella" userId="bf1ef239dc58bf5f" providerId="LiveId" clId="{17F8CC80-18D7-44CB-9C13-5766D05FEB24}" dt="2021-04-25T18:50:28.929" v="8449"/>
          <ac:spMkLst>
            <pc:docMk/>
            <pc:sldMk cId="1139131334" sldId="53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05:42.101" v="7469" actId="20577"/>
          <ac:spMkLst>
            <pc:docMk/>
            <pc:sldMk cId="1139131334" sldId="539"/>
            <ac:spMk id="12" creationId="{9340A57C-2BC1-4911-961F-67DFD28F762A}"/>
          </ac:spMkLst>
        </pc:spChg>
      </pc:sldChg>
      <pc:sldChg chg="modSp add mod">
        <pc:chgData name="Gaetano Musella" userId="bf1ef239dc58bf5f" providerId="LiveId" clId="{17F8CC80-18D7-44CB-9C13-5766D05FEB24}" dt="2021-04-25T18:50:24.770" v="8448"/>
        <pc:sldMkLst>
          <pc:docMk/>
          <pc:sldMk cId="1386423912" sldId="540"/>
        </pc:sldMkLst>
        <pc:spChg chg="mod">
          <ac:chgData name="Gaetano Musella" userId="bf1ef239dc58bf5f" providerId="LiveId" clId="{17F8CC80-18D7-44CB-9C13-5766D05FEB24}" dt="2021-04-25T18:50:24.770" v="8448"/>
          <ac:spMkLst>
            <pc:docMk/>
            <pc:sldMk cId="1386423912" sldId="54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35:39.932" v="8120" actId="20577"/>
          <ac:spMkLst>
            <pc:docMk/>
            <pc:sldMk cId="1386423912" sldId="540"/>
            <ac:spMk id="12" creationId="{9340A57C-2BC1-4911-961F-67DFD28F762A}"/>
          </ac:spMkLst>
        </pc:spChg>
      </pc:sldChg>
      <pc:sldChg chg="addSp modSp add mod">
        <pc:chgData name="Gaetano Musella" userId="bf1ef239dc58bf5f" providerId="LiveId" clId="{17F8CC80-18D7-44CB-9C13-5766D05FEB24}" dt="2021-04-25T18:17:45.598" v="7811" actId="1037"/>
        <pc:sldMkLst>
          <pc:docMk/>
          <pc:sldMk cId="3173812806" sldId="541"/>
        </pc:sldMkLst>
        <pc:spChg chg="add mod">
          <ac:chgData name="Gaetano Musella" userId="bf1ef239dc58bf5f" providerId="LiveId" clId="{17F8CC80-18D7-44CB-9C13-5766D05FEB24}" dt="2021-04-25T18:17:45.598" v="7811" actId="1037"/>
          <ac:spMkLst>
            <pc:docMk/>
            <pc:sldMk cId="3173812806" sldId="541"/>
            <ac:spMk id="11" creationId="{9872264C-8D96-425C-B5B7-99505EAF1495}"/>
          </ac:spMkLst>
        </pc:spChg>
        <pc:spChg chg="mod">
          <ac:chgData name="Gaetano Musella" userId="bf1ef239dc58bf5f" providerId="LiveId" clId="{17F8CC80-18D7-44CB-9C13-5766D05FEB24}" dt="2021-04-25T18:17:37.432" v="7776" actId="20577"/>
          <ac:spMkLst>
            <pc:docMk/>
            <pc:sldMk cId="3173812806" sldId="541"/>
            <ac:spMk id="16" creationId="{43109851-9A31-4661-BC64-FBDEF67DB22A}"/>
          </ac:spMkLst>
        </pc:spChg>
      </pc:sldChg>
      <pc:sldChg chg="addSp delSp modSp add mod">
        <pc:chgData name="Gaetano Musella" userId="bf1ef239dc58bf5f" providerId="LiveId" clId="{17F8CC80-18D7-44CB-9C13-5766D05FEB24}" dt="2021-04-25T18:50:06.338" v="8444"/>
        <pc:sldMkLst>
          <pc:docMk/>
          <pc:sldMk cId="2184781033" sldId="542"/>
        </pc:sldMkLst>
        <pc:spChg chg="mod">
          <ac:chgData name="Gaetano Musella" userId="bf1ef239dc58bf5f" providerId="LiveId" clId="{17F8CC80-18D7-44CB-9C13-5766D05FEB24}" dt="2021-04-25T18:50:06.338" v="8444"/>
          <ac:spMkLst>
            <pc:docMk/>
            <pc:sldMk cId="2184781033" sldId="542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5T18:17:50.721" v="7812"/>
          <ac:spMkLst>
            <pc:docMk/>
            <pc:sldMk cId="2184781033" sldId="542"/>
            <ac:spMk id="11" creationId="{A8601302-4F10-4DEB-9FA4-9A9FA6DD5091}"/>
          </ac:spMkLst>
        </pc:spChg>
        <pc:spChg chg="mod">
          <ac:chgData name="Gaetano Musella" userId="bf1ef239dc58bf5f" providerId="LiveId" clId="{17F8CC80-18D7-44CB-9C13-5766D05FEB24}" dt="2021-04-25T18:17:54.879" v="7827" actId="20577"/>
          <ac:spMkLst>
            <pc:docMk/>
            <pc:sldMk cId="2184781033" sldId="542"/>
            <ac:spMk id="16" creationId="{43109851-9A31-4661-BC64-FBDEF67DB22A}"/>
          </ac:spMkLst>
        </pc:spChg>
        <pc:picChg chg="add del mod modCrop">
          <ac:chgData name="Gaetano Musella" userId="bf1ef239dc58bf5f" providerId="LiveId" clId="{17F8CC80-18D7-44CB-9C13-5766D05FEB24}" dt="2021-04-25T18:19:31.948" v="7841" actId="21"/>
          <ac:picMkLst>
            <pc:docMk/>
            <pc:sldMk cId="2184781033" sldId="542"/>
            <ac:picMk id="4" creationId="{1180158B-1CA7-434B-8B6B-F3F9833BB441}"/>
          </ac:picMkLst>
        </pc:picChg>
        <pc:picChg chg="del">
          <ac:chgData name="Gaetano Musella" userId="bf1ef239dc58bf5f" providerId="LiveId" clId="{17F8CC80-18D7-44CB-9C13-5766D05FEB24}" dt="2021-04-25T18:19:10.493" v="7834" actId="478"/>
          <ac:picMkLst>
            <pc:docMk/>
            <pc:sldMk cId="2184781033" sldId="542"/>
            <ac:picMk id="17" creationId="{892E7376-31EF-46C6-B83A-9BB2E6A42556}"/>
          </ac:picMkLst>
        </pc:picChg>
        <pc:picChg chg="add mod">
          <ac:chgData name="Gaetano Musella" userId="bf1ef239dc58bf5f" providerId="LiveId" clId="{17F8CC80-18D7-44CB-9C13-5766D05FEB24}" dt="2021-04-25T18:19:35.229" v="7843" actId="14100"/>
          <ac:picMkLst>
            <pc:docMk/>
            <pc:sldMk cId="2184781033" sldId="542"/>
            <ac:picMk id="18" creationId="{A2EE47E2-CED7-4F0B-82C6-428CB377CE86}"/>
          </ac:picMkLst>
        </pc:picChg>
      </pc:sldChg>
      <pc:sldChg chg="modSp add mod">
        <pc:chgData name="Gaetano Musella" userId="bf1ef239dc58bf5f" providerId="LiveId" clId="{17F8CC80-18D7-44CB-9C13-5766D05FEB24}" dt="2021-04-25T18:50:35.595" v="8450"/>
        <pc:sldMkLst>
          <pc:docMk/>
          <pc:sldMk cId="2043276112" sldId="543"/>
        </pc:sldMkLst>
        <pc:spChg chg="mod">
          <ac:chgData name="Gaetano Musella" userId="bf1ef239dc58bf5f" providerId="LiveId" clId="{17F8CC80-18D7-44CB-9C13-5766D05FEB24}" dt="2021-04-25T18:50:35.595" v="8450"/>
          <ac:spMkLst>
            <pc:docMk/>
            <pc:sldMk cId="2043276112" sldId="54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18:05.515" v="7833" actId="6549"/>
          <ac:spMkLst>
            <pc:docMk/>
            <pc:sldMk cId="2043276112" sldId="543"/>
            <ac:spMk id="10" creationId="{8970683F-774C-4368-A79B-F2A51B3EA25C}"/>
          </ac:spMkLst>
        </pc:spChg>
        <pc:graphicFrameChg chg="mod modGraphic">
          <ac:chgData name="Gaetano Musella" userId="bf1ef239dc58bf5f" providerId="LiveId" clId="{17F8CC80-18D7-44CB-9C13-5766D05FEB24}" dt="2021-04-25T18:28:23.131" v="7860" actId="255"/>
          <ac:graphicFrameMkLst>
            <pc:docMk/>
            <pc:sldMk cId="2043276112" sldId="543"/>
            <ac:graphicFrameMk id="2" creationId="{A05B9032-8697-4396-9E74-CF61739C7AFF}"/>
          </ac:graphicFrameMkLst>
        </pc:graphicFrameChg>
      </pc:sldChg>
      <pc:sldChg chg="modSp add mod">
        <pc:chgData name="Gaetano Musella" userId="bf1ef239dc58bf5f" providerId="LiveId" clId="{17F8CC80-18D7-44CB-9C13-5766D05FEB24}" dt="2021-04-25T19:02:14.011" v="8881" actId="20577"/>
        <pc:sldMkLst>
          <pc:docMk/>
          <pc:sldMk cId="1209158370" sldId="544"/>
        </pc:sldMkLst>
        <pc:spChg chg="mod">
          <ac:chgData name="Gaetano Musella" userId="bf1ef239dc58bf5f" providerId="LiveId" clId="{17F8CC80-18D7-44CB-9C13-5766D05FEB24}" dt="2021-04-25T18:50:39.122" v="8451"/>
          <ac:spMkLst>
            <pc:docMk/>
            <pc:sldMk cId="1209158370" sldId="544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3:25.454" v="8484" actId="20577"/>
          <ac:spMkLst>
            <pc:docMk/>
            <pc:sldMk cId="1209158370" sldId="544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9:02:14.011" v="8881" actId="20577"/>
          <ac:spMkLst>
            <pc:docMk/>
            <pc:sldMk cId="1209158370" sldId="544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29:01.033" v="7865"/>
          <ac:graphicFrameMkLst>
            <pc:docMk/>
            <pc:sldMk cId="1209158370" sldId="544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28:53.013" v="11396" actId="207"/>
        <pc:sldMkLst>
          <pc:docMk/>
          <pc:sldMk cId="4066482474" sldId="545"/>
        </pc:sldMkLst>
        <pc:spChg chg="mod">
          <ac:chgData name="Gaetano Musella" userId="bf1ef239dc58bf5f" providerId="LiveId" clId="{17F8CC80-18D7-44CB-9C13-5766D05FEB24}" dt="2021-04-25T18:50:44.345" v="8452"/>
          <ac:spMkLst>
            <pc:docMk/>
            <pc:sldMk cId="4066482474" sldId="54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3:29.228" v="8486" actId="20577"/>
          <ac:spMkLst>
            <pc:docMk/>
            <pc:sldMk cId="4066482474" sldId="545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28:53.013" v="11396" actId="207"/>
          <ac:spMkLst>
            <pc:docMk/>
            <pc:sldMk cId="4066482474" sldId="545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28:52.380" v="7863"/>
          <ac:graphicFrameMkLst>
            <pc:docMk/>
            <pc:sldMk cId="4066482474" sldId="545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28:57.643" v="11397" actId="207"/>
        <pc:sldMkLst>
          <pc:docMk/>
          <pc:sldMk cId="674653543" sldId="546"/>
        </pc:sldMkLst>
        <pc:spChg chg="mod">
          <ac:chgData name="Gaetano Musella" userId="bf1ef239dc58bf5f" providerId="LiveId" clId="{17F8CC80-18D7-44CB-9C13-5766D05FEB24}" dt="2021-04-25T18:50:48.339" v="8453"/>
          <ac:spMkLst>
            <pc:docMk/>
            <pc:sldMk cId="674653543" sldId="546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3:32.849" v="8488" actId="20577"/>
          <ac:spMkLst>
            <pc:docMk/>
            <pc:sldMk cId="674653543" sldId="546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28:57.643" v="11397" actId="207"/>
          <ac:spMkLst>
            <pc:docMk/>
            <pc:sldMk cId="674653543" sldId="546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28:56.711" v="7864"/>
          <ac:graphicFrameMkLst>
            <pc:docMk/>
            <pc:sldMk cId="674653543" sldId="546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5T18:50:53.121" v="8454"/>
        <pc:sldMkLst>
          <pc:docMk/>
          <pc:sldMk cId="2679665410" sldId="547"/>
        </pc:sldMkLst>
        <pc:spChg chg="mod">
          <ac:chgData name="Gaetano Musella" userId="bf1ef239dc58bf5f" providerId="LiveId" clId="{17F8CC80-18D7-44CB-9C13-5766D05FEB24}" dt="2021-04-25T18:50:53.121" v="8454"/>
          <ac:spMkLst>
            <pc:docMk/>
            <pc:sldMk cId="2679665410" sldId="547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44:49.658" v="8430" actId="20577"/>
          <ac:spMkLst>
            <pc:docMk/>
            <pc:sldMk cId="2679665410" sldId="547"/>
            <ac:spMk id="16" creationId="{43109851-9A31-4661-BC64-FBDEF67DB22A}"/>
          </ac:spMkLst>
        </pc:spChg>
      </pc:sldChg>
      <pc:sldChg chg="addSp delSp modSp add mod">
        <pc:chgData name="Gaetano Musella" userId="bf1ef239dc58bf5f" providerId="LiveId" clId="{17F8CC80-18D7-44CB-9C13-5766D05FEB24}" dt="2021-04-25T18:49:27.792" v="8443" actId="1076"/>
        <pc:sldMkLst>
          <pc:docMk/>
          <pc:sldMk cId="1238624814" sldId="548"/>
        </pc:sldMkLst>
        <pc:spChg chg="mod">
          <ac:chgData name="Gaetano Musella" userId="bf1ef239dc58bf5f" providerId="LiveId" clId="{17F8CC80-18D7-44CB-9C13-5766D05FEB24}" dt="2021-04-25T18:44:55.879" v="8432" actId="20577"/>
          <ac:spMkLst>
            <pc:docMk/>
            <pc:sldMk cId="1238624814" sldId="548"/>
            <ac:spMk id="16" creationId="{43109851-9A31-4661-BC64-FBDEF67DB22A}"/>
          </ac:spMkLst>
        </pc:spChg>
        <pc:picChg chg="add del mod modCrop">
          <ac:chgData name="Gaetano Musella" userId="bf1ef239dc58bf5f" providerId="LiveId" clId="{17F8CC80-18D7-44CB-9C13-5766D05FEB24}" dt="2021-04-25T18:49:25.635" v="8441" actId="21"/>
          <ac:picMkLst>
            <pc:docMk/>
            <pc:sldMk cId="1238624814" sldId="548"/>
            <ac:picMk id="4" creationId="{D4BCBE35-A10A-4BAC-A117-ACC94A265204}"/>
          </ac:picMkLst>
        </pc:picChg>
        <pc:picChg chg="add mod">
          <ac:chgData name="Gaetano Musella" userId="bf1ef239dc58bf5f" providerId="LiveId" clId="{17F8CC80-18D7-44CB-9C13-5766D05FEB24}" dt="2021-04-25T18:49:27.792" v="8443" actId="1076"/>
          <ac:picMkLst>
            <pc:docMk/>
            <pc:sldMk cId="1238624814" sldId="548"/>
            <ac:picMk id="17" creationId="{4235BFAA-7EE8-44C4-A892-867FF445390C}"/>
          </ac:picMkLst>
        </pc:picChg>
        <pc:picChg chg="del">
          <ac:chgData name="Gaetano Musella" userId="bf1ef239dc58bf5f" providerId="LiveId" clId="{17F8CC80-18D7-44CB-9C13-5766D05FEB24}" dt="2021-04-25T18:48:48.643" v="8433" actId="478"/>
          <ac:picMkLst>
            <pc:docMk/>
            <pc:sldMk cId="1238624814" sldId="548"/>
            <ac:picMk id="18" creationId="{A2EE47E2-CED7-4F0B-82C6-428CB377CE86}"/>
          </ac:picMkLst>
        </pc:picChg>
      </pc:sldChg>
      <pc:sldChg chg="modSp add mod">
        <pc:chgData name="Gaetano Musella" userId="bf1ef239dc58bf5f" providerId="LiveId" clId="{17F8CC80-18D7-44CB-9C13-5766D05FEB24}" dt="2021-04-25T18:52:43.261" v="8477" actId="20577"/>
        <pc:sldMkLst>
          <pc:docMk/>
          <pc:sldMk cId="1175903463" sldId="549"/>
        </pc:sldMkLst>
        <pc:spChg chg="mod">
          <ac:chgData name="Gaetano Musella" userId="bf1ef239dc58bf5f" providerId="LiveId" clId="{17F8CC80-18D7-44CB-9C13-5766D05FEB24}" dt="2021-04-25T18:50:58.845" v="8455"/>
          <ac:spMkLst>
            <pc:docMk/>
            <pc:sldMk cId="1175903463" sldId="54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2:43.261" v="8477" actId="20577"/>
          <ac:spMkLst>
            <pc:docMk/>
            <pc:sldMk cId="1175903463" sldId="549"/>
            <ac:spMk id="10" creationId="{8970683F-774C-4368-A79B-F2A51B3EA25C}"/>
          </ac:spMkLst>
        </pc:spChg>
        <pc:graphicFrameChg chg="mod modGraphic">
          <ac:chgData name="Gaetano Musella" userId="bf1ef239dc58bf5f" providerId="LiveId" clId="{17F8CC80-18D7-44CB-9C13-5766D05FEB24}" dt="2021-04-25T18:52:33.847" v="8473" actId="255"/>
          <ac:graphicFrameMkLst>
            <pc:docMk/>
            <pc:sldMk cId="1175903463" sldId="549"/>
            <ac:graphicFrameMk id="2" creationId="{A05B9032-8697-4396-9E74-CF61739C7AFF}"/>
          </ac:graphicFrameMkLst>
        </pc:graphicFrameChg>
      </pc:sldChg>
      <pc:sldChg chg="modSp add mod">
        <pc:chgData name="Gaetano Musella" userId="bf1ef239dc58bf5f" providerId="LiveId" clId="{17F8CC80-18D7-44CB-9C13-5766D05FEB24}" dt="2021-04-25T19:02:02.526" v="8871" actId="20577"/>
        <pc:sldMkLst>
          <pc:docMk/>
          <pc:sldMk cId="654430161" sldId="550"/>
        </pc:sldMkLst>
        <pc:spChg chg="mod">
          <ac:chgData name="Gaetano Musella" userId="bf1ef239dc58bf5f" providerId="LiveId" clId="{17F8CC80-18D7-44CB-9C13-5766D05FEB24}" dt="2021-04-25T18:51:02.972" v="8456"/>
          <ac:spMkLst>
            <pc:docMk/>
            <pc:sldMk cId="654430161" sldId="55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5:21.041" v="8551"/>
          <ac:spMkLst>
            <pc:docMk/>
            <pc:sldMk cId="654430161" sldId="550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9:02:02.526" v="8871" actId="20577"/>
          <ac:spMkLst>
            <pc:docMk/>
            <pc:sldMk cId="654430161" sldId="550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52:55.878" v="8478"/>
          <ac:graphicFrameMkLst>
            <pc:docMk/>
            <pc:sldMk cId="654430161" sldId="550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30:23.352" v="11408" actId="20577"/>
        <pc:sldMkLst>
          <pc:docMk/>
          <pc:sldMk cId="996240525" sldId="551"/>
        </pc:sldMkLst>
        <pc:spChg chg="mod">
          <ac:chgData name="Gaetano Musella" userId="bf1ef239dc58bf5f" providerId="LiveId" clId="{17F8CC80-18D7-44CB-9C13-5766D05FEB24}" dt="2021-04-25T18:51:06.610" v="8457"/>
          <ac:spMkLst>
            <pc:docMk/>
            <pc:sldMk cId="996240525" sldId="55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5:10.766" v="8550" actId="20577"/>
          <ac:spMkLst>
            <pc:docMk/>
            <pc:sldMk cId="996240525" sldId="551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30:23.352" v="11408" actId="20577"/>
          <ac:spMkLst>
            <pc:docMk/>
            <pc:sldMk cId="996240525" sldId="551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53:00.713" v="8479"/>
          <ac:graphicFrameMkLst>
            <pc:docMk/>
            <pc:sldMk cId="996240525" sldId="551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30:33.759" v="11419" actId="20577"/>
        <pc:sldMkLst>
          <pc:docMk/>
          <pc:sldMk cId="1777583914" sldId="552"/>
        </pc:sldMkLst>
        <pc:spChg chg="mod">
          <ac:chgData name="Gaetano Musella" userId="bf1ef239dc58bf5f" providerId="LiveId" clId="{17F8CC80-18D7-44CB-9C13-5766D05FEB24}" dt="2021-04-25T18:51:10.765" v="8458"/>
          <ac:spMkLst>
            <pc:docMk/>
            <pc:sldMk cId="1777583914" sldId="552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5:27.935" v="8552"/>
          <ac:spMkLst>
            <pc:docMk/>
            <pc:sldMk cId="1777583914" sldId="552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30:33.759" v="11419" actId="20577"/>
          <ac:spMkLst>
            <pc:docMk/>
            <pc:sldMk cId="1777583914" sldId="552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53:05.843" v="8480"/>
          <ac:graphicFrameMkLst>
            <pc:docMk/>
            <pc:sldMk cId="1777583914" sldId="552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34:41.663" v="11500" actId="20577"/>
        <pc:sldMkLst>
          <pc:docMk/>
          <pc:sldMk cId="2205599651" sldId="553"/>
        </pc:sldMkLst>
        <pc:spChg chg="mod">
          <ac:chgData name="Gaetano Musella" userId="bf1ef239dc58bf5f" providerId="LiveId" clId="{17F8CC80-18D7-44CB-9C13-5766D05FEB24}" dt="2021-04-27T08:34:41.663" v="11500" actId="20577"/>
          <ac:spMkLst>
            <pc:docMk/>
            <pc:sldMk cId="2205599651" sldId="553"/>
            <ac:spMk id="4" creationId="{112BB6C2-A8EB-491A-A4AD-2BD0AEA6C9D5}"/>
          </ac:spMkLst>
        </pc:spChg>
      </pc:sldChg>
      <pc:sldChg chg="addSp delSp modSp add mod">
        <pc:chgData name="Gaetano Musella" userId="bf1ef239dc58bf5f" providerId="LiveId" clId="{17F8CC80-18D7-44CB-9C13-5766D05FEB24}" dt="2021-04-25T19:27:01.635" v="10713" actId="20577"/>
        <pc:sldMkLst>
          <pc:docMk/>
          <pc:sldMk cId="188845139" sldId="554"/>
        </pc:sldMkLst>
        <pc:spChg chg="add del mod">
          <ac:chgData name="Gaetano Musella" userId="bf1ef239dc58bf5f" providerId="LiveId" clId="{17F8CC80-18D7-44CB-9C13-5766D05FEB24}" dt="2021-04-25T19:19:18.714" v="10130" actId="20577"/>
          <ac:spMkLst>
            <pc:docMk/>
            <pc:sldMk cId="188845139" sldId="554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9:20:44.670" v="10188" actId="688"/>
          <ac:spMkLst>
            <pc:docMk/>
            <pc:sldMk cId="188845139" sldId="554"/>
            <ac:spMk id="10" creationId="{FB00DE88-EA0E-43EF-9A34-1315AB182859}"/>
          </ac:spMkLst>
        </pc:spChg>
        <pc:spChg chg="mod">
          <ac:chgData name="Gaetano Musella" userId="bf1ef239dc58bf5f" providerId="LiveId" clId="{17F8CC80-18D7-44CB-9C13-5766D05FEB24}" dt="2021-04-25T19:27:01.635" v="10713" actId="20577"/>
          <ac:spMkLst>
            <pc:docMk/>
            <pc:sldMk cId="188845139" sldId="554"/>
            <ac:spMk id="12" creationId="{9340A57C-2BC1-4911-961F-67DFD28F762A}"/>
          </ac:spMkLst>
        </pc:spChg>
        <pc:spChg chg="del">
          <ac:chgData name="Gaetano Musella" userId="bf1ef239dc58bf5f" providerId="LiveId" clId="{17F8CC80-18D7-44CB-9C13-5766D05FEB24}" dt="2021-04-25T19:18:56.568" v="10127" actId="478"/>
          <ac:spMkLst>
            <pc:docMk/>
            <pc:sldMk cId="188845139" sldId="554"/>
            <ac:spMk id="14" creationId="{C7C726C9-4A0F-4579-8D32-40E8E1212CA3}"/>
          </ac:spMkLst>
        </pc:spChg>
        <pc:graphicFrameChg chg="add mod modGraphic">
          <ac:chgData name="Gaetano Musella" userId="bf1ef239dc58bf5f" providerId="LiveId" clId="{17F8CC80-18D7-44CB-9C13-5766D05FEB24}" dt="2021-04-25T19:20:35.409" v="10186" actId="1038"/>
          <ac:graphicFrameMkLst>
            <pc:docMk/>
            <pc:sldMk cId="188845139" sldId="554"/>
            <ac:graphicFrameMk id="2" creationId="{0A801EC6-98B8-4D30-8D97-C6470A907F3A}"/>
          </ac:graphicFrameMkLst>
        </pc:graphicFrameChg>
        <pc:graphicFrameChg chg="del">
          <ac:chgData name="Gaetano Musella" userId="bf1ef239dc58bf5f" providerId="LiveId" clId="{17F8CC80-18D7-44CB-9C13-5766D05FEB24}" dt="2021-04-25T19:19:00.012" v="10129" actId="478"/>
          <ac:graphicFrameMkLst>
            <pc:docMk/>
            <pc:sldMk cId="188845139" sldId="554"/>
            <ac:graphicFrameMk id="4" creationId="{BA03051E-4722-45B9-AC42-C5BDD81DDF37}"/>
          </ac:graphicFrameMkLst>
        </pc:graphicFrameChg>
        <pc:graphicFrameChg chg="add mod modGraphic">
          <ac:chgData name="Gaetano Musella" userId="bf1ef239dc58bf5f" providerId="LiveId" clId="{17F8CC80-18D7-44CB-9C13-5766D05FEB24}" dt="2021-04-25T19:20:31.233" v="10161" actId="1076"/>
          <ac:graphicFrameMkLst>
            <pc:docMk/>
            <pc:sldMk cId="188845139" sldId="554"/>
            <ac:graphicFrameMk id="6" creationId="{950209B1-EA01-4593-A7B3-C29E8B0CB19F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5T19:27:40.462" v="10737" actId="20577"/>
        <pc:sldMkLst>
          <pc:docMk/>
          <pc:sldMk cId="1033548861" sldId="555"/>
        </pc:sldMkLst>
        <pc:spChg chg="mod">
          <ac:chgData name="Gaetano Musella" userId="bf1ef239dc58bf5f" providerId="LiveId" clId="{17F8CC80-18D7-44CB-9C13-5766D05FEB24}" dt="2021-04-25T19:27:40.462" v="10737" actId="20577"/>
          <ac:spMkLst>
            <pc:docMk/>
            <pc:sldMk cId="1033548861" sldId="555"/>
            <ac:spMk id="12" creationId="{9340A57C-2BC1-4911-961F-67DFD28F762A}"/>
          </ac:spMkLst>
        </pc:spChg>
        <pc:graphicFrameChg chg="del">
          <ac:chgData name="Gaetano Musella" userId="bf1ef239dc58bf5f" providerId="LiveId" clId="{17F8CC80-18D7-44CB-9C13-5766D05FEB24}" dt="2021-04-25T19:25:38.776" v="10681" actId="478"/>
          <ac:graphicFrameMkLst>
            <pc:docMk/>
            <pc:sldMk cId="1033548861" sldId="555"/>
            <ac:graphicFrameMk id="2" creationId="{0A801EC6-98B8-4D30-8D97-C6470A907F3A}"/>
          </ac:graphicFrameMkLst>
        </pc:graphicFrameChg>
        <pc:graphicFrameChg chg="add mod modGraphic">
          <ac:chgData name="Gaetano Musella" userId="bf1ef239dc58bf5f" providerId="LiveId" clId="{17F8CC80-18D7-44CB-9C13-5766D05FEB24}" dt="2021-04-25T19:26:02.905" v="10692" actId="20577"/>
          <ac:graphicFrameMkLst>
            <pc:docMk/>
            <pc:sldMk cId="1033548861" sldId="555"/>
            <ac:graphicFrameMk id="4" creationId="{F76C7469-C977-4D75-849A-D8251270A258}"/>
          </ac:graphicFrameMkLst>
        </pc:graphicFrameChg>
        <pc:graphicFrameChg chg="mod modGraphic">
          <ac:chgData name="Gaetano Musella" userId="bf1ef239dc58bf5f" providerId="LiveId" clId="{17F8CC80-18D7-44CB-9C13-5766D05FEB24}" dt="2021-04-25T19:26:28.341" v="10697" actId="20577"/>
          <ac:graphicFrameMkLst>
            <pc:docMk/>
            <pc:sldMk cId="1033548861" sldId="555"/>
            <ac:graphicFrameMk id="6" creationId="{950209B1-EA01-4593-A7B3-C29E8B0CB19F}"/>
          </ac:graphicFrameMkLst>
        </pc:graphicFrameChg>
      </pc:sldChg>
      <pc:sldChg chg="addSp modSp add mod">
        <pc:chgData name="Gaetano Musella" userId="bf1ef239dc58bf5f" providerId="LiveId" clId="{17F8CC80-18D7-44CB-9C13-5766D05FEB24}" dt="2021-04-27T08:32:36.191" v="11461" actId="20577"/>
        <pc:sldMkLst>
          <pc:docMk/>
          <pc:sldMk cId="1814256958" sldId="556"/>
        </pc:sldMkLst>
        <pc:spChg chg="mod">
          <ac:chgData name="Gaetano Musella" userId="bf1ef239dc58bf5f" providerId="LiveId" clId="{17F8CC80-18D7-44CB-9C13-5766D05FEB24}" dt="2021-04-27T08:32:36.191" v="11461" actId="20577"/>
          <ac:spMkLst>
            <pc:docMk/>
            <pc:sldMk cId="1814256958" sldId="556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5T19:31:11.451" v="10903" actId="20577"/>
          <ac:spMkLst>
            <pc:docMk/>
            <pc:sldMk cId="1814256958" sldId="556"/>
            <ac:spMk id="5" creationId="{E000F37B-6FBC-4112-9EE3-633E48DC4BFF}"/>
          </ac:spMkLst>
        </pc:spChg>
        <pc:graphicFrameChg chg="add mod">
          <ac:chgData name="Gaetano Musella" userId="bf1ef239dc58bf5f" providerId="LiveId" clId="{17F8CC80-18D7-44CB-9C13-5766D05FEB24}" dt="2021-04-25T19:32:14.946" v="10930" actId="1035"/>
          <ac:graphicFrameMkLst>
            <pc:docMk/>
            <pc:sldMk cId="1814256958" sldId="556"/>
            <ac:graphicFrameMk id="7" creationId="{2257311B-4743-4160-B5A6-0C2E11FF456B}"/>
          </ac:graphicFrameMkLst>
        </pc:graphicFrameChg>
        <pc:graphicFrameChg chg="add mod">
          <ac:chgData name="Gaetano Musella" userId="bf1ef239dc58bf5f" providerId="LiveId" clId="{17F8CC80-18D7-44CB-9C13-5766D05FEB24}" dt="2021-04-25T19:32:14.946" v="10930" actId="1035"/>
          <ac:graphicFrameMkLst>
            <pc:docMk/>
            <pc:sldMk cId="1814256958" sldId="556"/>
            <ac:graphicFrameMk id="9" creationId="{71CF4EA7-37B3-4C38-A34F-22DFFEB77AF0}"/>
          </ac:graphicFrameMkLst>
        </pc:graphicFrameChg>
        <pc:graphicFrameChg chg="add mod">
          <ac:chgData name="Gaetano Musella" userId="bf1ef239dc58bf5f" providerId="LiveId" clId="{17F8CC80-18D7-44CB-9C13-5766D05FEB24}" dt="2021-04-25T19:33:11.148" v="10978" actId="1035"/>
          <ac:graphicFrameMkLst>
            <pc:docMk/>
            <pc:sldMk cId="1814256958" sldId="556"/>
            <ac:graphicFrameMk id="10" creationId="{10361822-D210-4D72-BE3C-BF4D4ACC7753}"/>
          </ac:graphicFrameMkLst>
        </pc:graphicFrameChg>
        <pc:graphicFrameChg chg="add mod">
          <ac:chgData name="Gaetano Musella" userId="bf1ef239dc58bf5f" providerId="LiveId" clId="{17F8CC80-18D7-44CB-9C13-5766D05FEB24}" dt="2021-04-25T19:33:02.761" v="10957" actId="1038"/>
          <ac:graphicFrameMkLst>
            <pc:docMk/>
            <pc:sldMk cId="1814256958" sldId="556"/>
            <ac:graphicFrameMk id="11" creationId="{07A18784-8613-4EE9-ABA4-4070C697C9D1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7T08:32:44.768" v="11462"/>
        <pc:sldMkLst>
          <pc:docMk/>
          <pc:sldMk cId="55980384" sldId="557"/>
        </pc:sldMkLst>
        <pc:spChg chg="mod">
          <ac:chgData name="Gaetano Musella" userId="bf1ef239dc58bf5f" providerId="LiveId" clId="{17F8CC80-18D7-44CB-9C13-5766D05FEB24}" dt="2021-04-27T08:32:44.768" v="11462"/>
          <ac:spMkLst>
            <pc:docMk/>
            <pc:sldMk cId="55980384" sldId="557"/>
            <ac:spMk id="4" creationId="{112BB6C2-A8EB-491A-A4AD-2BD0AEA6C9D5}"/>
          </ac:spMkLst>
        </pc:spChg>
        <pc:graphicFrameChg chg="del">
          <ac:chgData name="Gaetano Musella" userId="bf1ef239dc58bf5f" providerId="LiveId" clId="{17F8CC80-18D7-44CB-9C13-5766D05FEB24}" dt="2021-04-25T19:33:30.121" v="10980" actId="478"/>
          <ac:graphicFrameMkLst>
            <pc:docMk/>
            <pc:sldMk cId="55980384" sldId="557"/>
            <ac:graphicFrameMk id="7" creationId="{2257311B-4743-4160-B5A6-0C2E11FF456B}"/>
          </ac:graphicFrameMkLst>
        </pc:graphicFrameChg>
        <pc:graphicFrameChg chg="del">
          <ac:chgData name="Gaetano Musella" userId="bf1ef239dc58bf5f" providerId="LiveId" clId="{17F8CC80-18D7-44CB-9C13-5766D05FEB24}" dt="2021-04-25T19:33:39.882" v="10983" actId="478"/>
          <ac:graphicFrameMkLst>
            <pc:docMk/>
            <pc:sldMk cId="55980384" sldId="557"/>
            <ac:graphicFrameMk id="9" creationId="{71CF4EA7-37B3-4C38-A34F-22DFFEB77AF0}"/>
          </ac:graphicFrameMkLst>
        </pc:graphicFrameChg>
        <pc:graphicFrameChg chg="del">
          <ac:chgData name="Gaetano Musella" userId="bf1ef239dc58bf5f" providerId="LiveId" clId="{17F8CC80-18D7-44CB-9C13-5766D05FEB24}" dt="2021-04-25T19:34:20.361" v="10988" actId="478"/>
          <ac:graphicFrameMkLst>
            <pc:docMk/>
            <pc:sldMk cId="55980384" sldId="557"/>
            <ac:graphicFrameMk id="10" creationId="{10361822-D210-4D72-BE3C-BF4D4ACC7753}"/>
          </ac:graphicFrameMkLst>
        </pc:graphicFrameChg>
        <pc:graphicFrameChg chg="del">
          <ac:chgData name="Gaetano Musella" userId="bf1ef239dc58bf5f" providerId="LiveId" clId="{17F8CC80-18D7-44CB-9C13-5766D05FEB24}" dt="2021-04-25T19:35:17.122" v="10994" actId="478"/>
          <ac:graphicFrameMkLst>
            <pc:docMk/>
            <pc:sldMk cId="55980384" sldId="557"/>
            <ac:graphicFrameMk id="11" creationId="{07A18784-8613-4EE9-ABA4-4070C697C9D1}"/>
          </ac:graphicFrameMkLst>
        </pc:graphicFrameChg>
        <pc:graphicFrameChg chg="add mod">
          <ac:chgData name="Gaetano Musella" userId="bf1ef239dc58bf5f" providerId="LiveId" clId="{17F8CC80-18D7-44CB-9C13-5766D05FEB24}" dt="2021-04-25T19:33:36.161" v="10982" actId="1076"/>
          <ac:graphicFrameMkLst>
            <pc:docMk/>
            <pc:sldMk cId="55980384" sldId="557"/>
            <ac:graphicFrameMk id="12" creationId="{77974EA7-3515-4ED1-BDF8-BE13A95F0CF2}"/>
          </ac:graphicFrameMkLst>
        </pc:graphicFrameChg>
        <pc:graphicFrameChg chg="add mod">
          <ac:chgData name="Gaetano Musella" userId="bf1ef239dc58bf5f" providerId="LiveId" clId="{17F8CC80-18D7-44CB-9C13-5766D05FEB24}" dt="2021-04-25T19:34:08.948" v="10987" actId="14100"/>
          <ac:graphicFrameMkLst>
            <pc:docMk/>
            <pc:sldMk cId="55980384" sldId="557"/>
            <ac:graphicFrameMk id="14" creationId="{AC40A5EC-9C8F-4BD4-9966-D40D19D04BE8}"/>
          </ac:graphicFrameMkLst>
        </pc:graphicFrameChg>
        <pc:graphicFrameChg chg="add mod">
          <ac:chgData name="Gaetano Musella" userId="bf1ef239dc58bf5f" providerId="LiveId" clId="{17F8CC80-18D7-44CB-9C13-5766D05FEB24}" dt="2021-04-25T19:35:13.215" v="10993" actId="1076"/>
          <ac:graphicFrameMkLst>
            <pc:docMk/>
            <pc:sldMk cId="55980384" sldId="557"/>
            <ac:graphicFrameMk id="15" creationId="{F54E3800-668B-4BAF-8E85-F46EB80168D4}"/>
          </ac:graphicFrameMkLst>
        </pc:graphicFrameChg>
        <pc:graphicFrameChg chg="add mod">
          <ac:chgData name="Gaetano Musella" userId="bf1ef239dc58bf5f" providerId="LiveId" clId="{17F8CC80-18D7-44CB-9C13-5766D05FEB24}" dt="2021-04-25T19:35:57.315" v="11017" actId="1076"/>
          <ac:graphicFrameMkLst>
            <pc:docMk/>
            <pc:sldMk cId="55980384" sldId="557"/>
            <ac:graphicFrameMk id="16" creationId="{99A0091B-D851-4EA3-A07B-74AC1A337FB4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7T08:32:49.762" v="11463"/>
        <pc:sldMkLst>
          <pc:docMk/>
          <pc:sldMk cId="4151929346" sldId="558"/>
        </pc:sldMkLst>
        <pc:spChg chg="mod">
          <ac:chgData name="Gaetano Musella" userId="bf1ef239dc58bf5f" providerId="LiveId" clId="{17F8CC80-18D7-44CB-9C13-5766D05FEB24}" dt="2021-04-27T08:32:49.762" v="11463"/>
          <ac:spMkLst>
            <pc:docMk/>
            <pc:sldMk cId="4151929346" sldId="558"/>
            <ac:spMk id="4" creationId="{112BB6C2-A8EB-491A-A4AD-2BD0AEA6C9D5}"/>
          </ac:spMkLst>
        </pc:spChg>
        <pc:graphicFrameChg chg="add mod">
          <ac:chgData name="Gaetano Musella" userId="bf1ef239dc58bf5f" providerId="LiveId" clId="{17F8CC80-18D7-44CB-9C13-5766D05FEB24}" dt="2021-04-25T19:36:47.866" v="11023" actId="1076"/>
          <ac:graphicFrameMkLst>
            <pc:docMk/>
            <pc:sldMk cId="4151929346" sldId="558"/>
            <ac:graphicFrameMk id="11" creationId="{D3F8483A-7706-4289-AFAB-CCB385405781}"/>
          </ac:graphicFrameMkLst>
        </pc:graphicFrameChg>
        <pc:graphicFrameChg chg="del">
          <ac:chgData name="Gaetano Musella" userId="bf1ef239dc58bf5f" providerId="LiveId" clId="{17F8CC80-18D7-44CB-9C13-5766D05FEB24}" dt="2021-04-25T19:36:26.768" v="11019" actId="478"/>
          <ac:graphicFrameMkLst>
            <pc:docMk/>
            <pc:sldMk cId="4151929346" sldId="558"/>
            <ac:graphicFrameMk id="12" creationId="{77974EA7-3515-4ED1-BDF8-BE13A95F0CF2}"/>
          </ac:graphicFrameMkLst>
        </pc:graphicFrameChg>
        <pc:graphicFrameChg chg="del">
          <ac:chgData name="Gaetano Musella" userId="bf1ef239dc58bf5f" providerId="LiveId" clId="{17F8CC80-18D7-44CB-9C13-5766D05FEB24}" dt="2021-04-25T19:36:51.636" v="11024" actId="478"/>
          <ac:graphicFrameMkLst>
            <pc:docMk/>
            <pc:sldMk cId="4151929346" sldId="558"/>
            <ac:graphicFrameMk id="14" creationId="{AC40A5EC-9C8F-4BD4-9966-D40D19D04BE8}"/>
          </ac:graphicFrameMkLst>
        </pc:graphicFrameChg>
        <pc:graphicFrameChg chg="del">
          <ac:chgData name="Gaetano Musella" userId="bf1ef239dc58bf5f" providerId="LiveId" clId="{17F8CC80-18D7-44CB-9C13-5766D05FEB24}" dt="2021-04-25T19:37:31.928" v="11036" actId="478"/>
          <ac:graphicFrameMkLst>
            <pc:docMk/>
            <pc:sldMk cId="4151929346" sldId="558"/>
            <ac:graphicFrameMk id="15" creationId="{F54E3800-668B-4BAF-8E85-F46EB80168D4}"/>
          </ac:graphicFrameMkLst>
        </pc:graphicFrameChg>
        <pc:graphicFrameChg chg="del">
          <ac:chgData name="Gaetano Musella" userId="bf1ef239dc58bf5f" providerId="LiveId" clId="{17F8CC80-18D7-44CB-9C13-5766D05FEB24}" dt="2021-04-25T19:38:02.678" v="11042" actId="478"/>
          <ac:graphicFrameMkLst>
            <pc:docMk/>
            <pc:sldMk cId="4151929346" sldId="558"/>
            <ac:graphicFrameMk id="16" creationId="{99A0091B-D851-4EA3-A07B-74AC1A337FB4}"/>
          </ac:graphicFrameMkLst>
        </pc:graphicFrameChg>
        <pc:graphicFrameChg chg="add mod">
          <ac:chgData name="Gaetano Musella" userId="bf1ef239dc58bf5f" providerId="LiveId" clId="{17F8CC80-18D7-44CB-9C13-5766D05FEB24}" dt="2021-04-25T19:37:23.636" v="11035" actId="1037"/>
          <ac:graphicFrameMkLst>
            <pc:docMk/>
            <pc:sldMk cId="4151929346" sldId="558"/>
            <ac:graphicFrameMk id="17" creationId="{A911ECB1-EE35-413C-9F04-2B90899AF67F}"/>
          </ac:graphicFrameMkLst>
        </pc:graphicFrameChg>
        <pc:graphicFrameChg chg="add mod">
          <ac:chgData name="Gaetano Musella" userId="bf1ef239dc58bf5f" providerId="LiveId" clId="{17F8CC80-18D7-44CB-9C13-5766D05FEB24}" dt="2021-04-25T19:37:59.702" v="11041" actId="1076"/>
          <ac:graphicFrameMkLst>
            <pc:docMk/>
            <pc:sldMk cId="4151929346" sldId="558"/>
            <ac:graphicFrameMk id="18" creationId="{A1093A03-6192-47F1-9D0A-ACC87F47B71B}"/>
          </ac:graphicFrameMkLst>
        </pc:graphicFrameChg>
        <pc:graphicFrameChg chg="add mod">
          <ac:chgData name="Gaetano Musella" userId="bf1ef239dc58bf5f" providerId="LiveId" clId="{17F8CC80-18D7-44CB-9C13-5766D05FEB24}" dt="2021-04-25T19:38:44.794" v="11055" actId="1076"/>
          <ac:graphicFrameMkLst>
            <pc:docMk/>
            <pc:sldMk cId="4151929346" sldId="558"/>
            <ac:graphicFrameMk id="19" creationId="{41CCB968-FB47-4292-AD8B-222C3CBFB5D6}"/>
          </ac:graphicFrameMkLst>
        </pc:graphicFrameChg>
        <pc:graphicFrameChg chg="add mod">
          <ac:chgData name="Gaetano Musella" userId="bf1ef239dc58bf5f" providerId="LiveId" clId="{17F8CC80-18D7-44CB-9C13-5766D05FEB24}" dt="2021-04-25T19:38:53.623" v="11057"/>
          <ac:graphicFrameMkLst>
            <pc:docMk/>
            <pc:sldMk cId="4151929346" sldId="558"/>
            <ac:graphicFrameMk id="20" creationId="{41CCB968-FB47-4292-AD8B-222C3CBFB5D6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7T08:33:47.748" v="11466" actId="122"/>
        <pc:sldMkLst>
          <pc:docMk/>
          <pc:sldMk cId="1238731199" sldId="559"/>
        </pc:sldMkLst>
        <pc:spChg chg="mod">
          <ac:chgData name="Gaetano Musella" userId="bf1ef239dc58bf5f" providerId="LiveId" clId="{17F8CC80-18D7-44CB-9C13-5766D05FEB24}" dt="2021-04-27T08:33:01.908" v="11464"/>
          <ac:spMkLst>
            <pc:docMk/>
            <pc:sldMk cId="1238731199" sldId="559"/>
            <ac:spMk id="4" creationId="{112BB6C2-A8EB-491A-A4AD-2BD0AEA6C9D5}"/>
          </ac:spMkLst>
        </pc:spChg>
        <pc:graphicFrameChg chg="add mod modGraphic">
          <ac:chgData name="Gaetano Musella" userId="bf1ef239dc58bf5f" providerId="LiveId" clId="{17F8CC80-18D7-44CB-9C13-5766D05FEB24}" dt="2021-04-27T08:33:47.748" v="11466" actId="122"/>
          <ac:graphicFrameMkLst>
            <pc:docMk/>
            <pc:sldMk cId="1238731199" sldId="559"/>
            <ac:graphicFrameMk id="2" creationId="{983E3BA7-AA83-4671-85FC-662BEF740A63}"/>
          </ac:graphicFrameMkLst>
        </pc:graphicFrameChg>
        <pc:graphicFrameChg chg="del">
          <ac:chgData name="Gaetano Musella" userId="bf1ef239dc58bf5f" providerId="LiveId" clId="{17F8CC80-18D7-44CB-9C13-5766D05FEB24}" dt="2021-04-25T19:39:22.249" v="11060" actId="478"/>
          <ac:graphicFrameMkLst>
            <pc:docMk/>
            <pc:sldMk cId="1238731199" sldId="559"/>
            <ac:graphicFrameMk id="11" creationId="{D3F8483A-7706-4289-AFAB-CCB385405781}"/>
          </ac:graphicFrameMkLst>
        </pc:graphicFrameChg>
        <pc:graphicFrameChg chg="del">
          <ac:chgData name="Gaetano Musella" userId="bf1ef239dc58bf5f" providerId="LiveId" clId="{17F8CC80-18D7-44CB-9C13-5766D05FEB24}" dt="2021-04-25T19:39:22.249" v="11060" actId="478"/>
          <ac:graphicFrameMkLst>
            <pc:docMk/>
            <pc:sldMk cId="1238731199" sldId="559"/>
            <ac:graphicFrameMk id="17" creationId="{A911ECB1-EE35-413C-9F04-2B90899AF67F}"/>
          </ac:graphicFrameMkLst>
        </pc:graphicFrameChg>
        <pc:graphicFrameChg chg="del">
          <ac:chgData name="Gaetano Musella" userId="bf1ef239dc58bf5f" providerId="LiveId" clId="{17F8CC80-18D7-44CB-9C13-5766D05FEB24}" dt="2021-04-25T19:39:17.042" v="11059" actId="478"/>
          <ac:graphicFrameMkLst>
            <pc:docMk/>
            <pc:sldMk cId="1238731199" sldId="559"/>
            <ac:graphicFrameMk id="18" creationId="{A1093A03-6192-47F1-9D0A-ACC87F47B71B}"/>
          </ac:graphicFrameMkLst>
        </pc:graphicFrameChg>
        <pc:graphicFrameChg chg="del">
          <ac:chgData name="Gaetano Musella" userId="bf1ef239dc58bf5f" providerId="LiveId" clId="{17F8CC80-18D7-44CB-9C13-5766D05FEB24}" dt="2021-04-25T19:39:17.042" v="11059" actId="478"/>
          <ac:graphicFrameMkLst>
            <pc:docMk/>
            <pc:sldMk cId="1238731199" sldId="559"/>
            <ac:graphicFrameMk id="19" creationId="{41CCB968-FB47-4292-AD8B-222C3CBFB5D6}"/>
          </ac:graphicFrameMkLst>
        </pc:graphicFrameChg>
      </pc:sldChg>
      <pc:sldChg chg="modSp add mod">
        <pc:chgData name="Gaetano Musella" userId="bf1ef239dc58bf5f" providerId="LiveId" clId="{17F8CC80-18D7-44CB-9C13-5766D05FEB24}" dt="2021-04-27T16:50:29.930" v="11619" actId="1036"/>
        <pc:sldMkLst>
          <pc:docMk/>
          <pc:sldMk cId="4007450819" sldId="560"/>
        </pc:sldMkLst>
        <pc:spChg chg="mod">
          <ac:chgData name="Gaetano Musella" userId="bf1ef239dc58bf5f" providerId="LiveId" clId="{17F8CC80-18D7-44CB-9C13-5766D05FEB24}" dt="2021-04-27T16:50:29.930" v="11619" actId="1036"/>
          <ac:spMkLst>
            <pc:docMk/>
            <pc:sldMk cId="4007450819" sldId="560"/>
            <ac:spMk id="9" creationId="{4BF49A84-6775-4AF9-82E3-69B0BC47F636}"/>
          </ac:spMkLst>
        </pc:spChg>
        <pc:graphicFrameChg chg="mod">
          <ac:chgData name="Gaetano Musella" userId="bf1ef239dc58bf5f" providerId="LiveId" clId="{17F8CC80-18D7-44CB-9C13-5766D05FEB24}" dt="2021-04-27T16:50:29.930" v="11619" actId="1036"/>
          <ac:graphicFrameMkLst>
            <pc:docMk/>
            <pc:sldMk cId="4007450819" sldId="560"/>
            <ac:graphicFrameMk id="2" creationId="{4D7CF071-E0D7-44E0-821A-3E75FFD89556}"/>
          </ac:graphicFrameMkLst>
        </pc:graphicFrameChg>
      </pc:sldChg>
      <pc:sldChg chg="modSp add mod">
        <pc:chgData name="Gaetano Musella" userId="bf1ef239dc58bf5f" providerId="LiveId" clId="{17F8CC80-18D7-44CB-9C13-5766D05FEB24}" dt="2021-04-28T08:57:16.981" v="13515" actId="14734"/>
        <pc:sldMkLst>
          <pc:docMk/>
          <pc:sldMk cId="1637480852" sldId="561"/>
        </pc:sldMkLst>
        <pc:spChg chg="mod">
          <ac:chgData name="Gaetano Musella" userId="bf1ef239dc58bf5f" providerId="LiveId" clId="{17F8CC80-18D7-44CB-9C13-5766D05FEB24}" dt="2021-04-27T19:43:39.691" v="12411" actId="20577"/>
          <ac:spMkLst>
            <pc:docMk/>
            <pc:sldMk cId="1637480852" sldId="561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7T18:30:36.432" v="11955" actId="20577"/>
          <ac:spMkLst>
            <pc:docMk/>
            <pc:sldMk cId="1637480852" sldId="56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9:44:18.070" v="12440" actId="20577"/>
          <ac:spMkLst>
            <pc:docMk/>
            <pc:sldMk cId="1637480852" sldId="561"/>
            <ac:spMk id="9" creationId="{4BF49A84-6775-4AF9-82E3-69B0BC47F636}"/>
          </ac:spMkLst>
        </pc:spChg>
        <pc:spChg chg="mod">
          <ac:chgData name="Gaetano Musella" userId="bf1ef239dc58bf5f" providerId="LiveId" clId="{17F8CC80-18D7-44CB-9C13-5766D05FEB24}" dt="2021-04-27T18:22:27.030" v="11700" actId="1035"/>
          <ac:spMkLst>
            <pc:docMk/>
            <pc:sldMk cId="1637480852" sldId="561"/>
            <ac:spMk id="10" creationId="{05E791CB-1904-4AC0-829C-D60835ADBED0}"/>
          </ac:spMkLst>
        </pc:spChg>
        <pc:graphicFrameChg chg="mod modGraphic">
          <ac:chgData name="Gaetano Musella" userId="bf1ef239dc58bf5f" providerId="LiveId" clId="{17F8CC80-18D7-44CB-9C13-5766D05FEB24}" dt="2021-04-28T08:56:41.666" v="13509" actId="14734"/>
          <ac:graphicFrameMkLst>
            <pc:docMk/>
            <pc:sldMk cId="1637480852" sldId="561"/>
            <ac:graphicFrameMk id="7" creationId="{21A5E07B-A905-4661-B1F2-9083D3C71A33}"/>
          </ac:graphicFrameMkLst>
        </pc:graphicFrameChg>
        <pc:graphicFrameChg chg="mod modGraphic">
          <ac:chgData name="Gaetano Musella" userId="bf1ef239dc58bf5f" providerId="LiveId" clId="{17F8CC80-18D7-44CB-9C13-5766D05FEB24}" dt="2021-04-28T08:57:16.981" v="13515" actId="14734"/>
          <ac:graphicFrameMkLst>
            <pc:docMk/>
            <pc:sldMk cId="1637480852" sldId="561"/>
            <ac:graphicFrameMk id="11" creationId="{73468395-E373-4D3F-B08C-5F5B9AC36B57}"/>
          </ac:graphicFrameMkLst>
        </pc:graphicFrameChg>
      </pc:sldChg>
      <pc:sldChg chg="add del mod ord modShow">
        <pc:chgData name="Gaetano Musella" userId="bf1ef239dc58bf5f" providerId="LiveId" clId="{17F8CC80-18D7-44CB-9C13-5766D05FEB24}" dt="2021-04-28T18:58:31.534" v="17392" actId="47"/>
        <pc:sldMkLst>
          <pc:docMk/>
          <pc:sldMk cId="1256816452" sldId="562"/>
        </pc:sldMkLst>
      </pc:sldChg>
      <pc:sldChg chg="addSp delSp modSp add mod">
        <pc:chgData name="Gaetano Musella" userId="bf1ef239dc58bf5f" providerId="LiveId" clId="{17F8CC80-18D7-44CB-9C13-5766D05FEB24}" dt="2021-04-27T19:55:32.516" v="12850" actId="1076"/>
        <pc:sldMkLst>
          <pc:docMk/>
          <pc:sldMk cId="2992183963" sldId="563"/>
        </pc:sldMkLst>
        <pc:spChg chg="mod">
          <ac:chgData name="Gaetano Musella" userId="bf1ef239dc58bf5f" providerId="LiveId" clId="{17F8CC80-18D7-44CB-9C13-5766D05FEB24}" dt="2021-04-27T19:50:05.699" v="12726"/>
          <ac:spMkLst>
            <pc:docMk/>
            <pc:sldMk cId="2992183963" sldId="56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9:54:32.834" v="12794" actId="1036"/>
          <ac:spMkLst>
            <pc:docMk/>
            <pc:sldMk cId="2992183963" sldId="563"/>
            <ac:spMk id="14" creationId="{61E8C9E4-DF8D-4DD0-A20D-518FD78CA650}"/>
          </ac:spMkLst>
        </pc:spChg>
        <pc:spChg chg="mod">
          <ac:chgData name="Gaetano Musella" userId="bf1ef239dc58bf5f" providerId="LiveId" clId="{17F8CC80-18D7-44CB-9C13-5766D05FEB24}" dt="2021-04-27T19:54:45.728" v="12841" actId="14100"/>
          <ac:spMkLst>
            <pc:docMk/>
            <pc:sldMk cId="2992183963" sldId="563"/>
            <ac:spMk id="15" creationId="{2DDB3777-A945-4625-AB2B-88936CA838AD}"/>
          </ac:spMkLst>
        </pc:spChg>
        <pc:picChg chg="add del mod modCrop">
          <ac:chgData name="Gaetano Musella" userId="bf1ef239dc58bf5f" providerId="LiveId" clId="{17F8CC80-18D7-44CB-9C13-5766D05FEB24}" dt="2021-04-27T19:53:43.075" v="12742" actId="478"/>
          <ac:picMkLst>
            <pc:docMk/>
            <pc:sldMk cId="2992183963" sldId="563"/>
            <ac:picMk id="4" creationId="{70022D6E-20A9-4A02-B5D3-9B5F2738B734}"/>
          </ac:picMkLst>
        </pc:picChg>
        <pc:picChg chg="del">
          <ac:chgData name="Gaetano Musella" userId="bf1ef239dc58bf5f" providerId="LiveId" clId="{17F8CC80-18D7-44CB-9C13-5766D05FEB24}" dt="2021-04-27T19:54:11.320" v="12752" actId="478"/>
          <ac:picMkLst>
            <pc:docMk/>
            <pc:sldMk cId="2992183963" sldId="563"/>
            <ac:picMk id="7" creationId="{820001F8-E3CE-4609-941B-90DC982986AD}"/>
          </ac:picMkLst>
        </pc:picChg>
        <pc:picChg chg="add del mod modCrop">
          <ac:chgData name="Gaetano Musella" userId="bf1ef239dc58bf5f" providerId="LiveId" clId="{17F8CC80-18D7-44CB-9C13-5766D05FEB24}" dt="2021-04-27T19:54:03.848" v="12748" actId="21"/>
          <ac:picMkLst>
            <pc:docMk/>
            <pc:sldMk cId="2992183963" sldId="563"/>
            <ac:picMk id="9" creationId="{1E794620-BDCD-49F0-909D-89B70EF39FFC}"/>
          </ac:picMkLst>
        </pc:picChg>
        <pc:picChg chg="mod">
          <ac:chgData name="Gaetano Musella" userId="bf1ef239dc58bf5f" providerId="LiveId" clId="{17F8CC80-18D7-44CB-9C13-5766D05FEB24}" dt="2021-04-27T19:55:32.516" v="12850" actId="1076"/>
          <ac:picMkLst>
            <pc:docMk/>
            <pc:sldMk cId="2992183963" sldId="563"/>
            <ac:picMk id="17" creationId="{044782D3-56AF-4386-BF7A-2DE4EA0E6890}"/>
          </ac:picMkLst>
        </pc:picChg>
        <pc:picChg chg="add del mod modCrop">
          <ac:chgData name="Gaetano Musella" userId="bf1ef239dc58bf5f" providerId="LiveId" clId="{17F8CC80-18D7-44CB-9C13-5766D05FEB24}" dt="2021-04-27T19:53:45.211" v="12743" actId="478"/>
          <ac:picMkLst>
            <pc:docMk/>
            <pc:sldMk cId="2992183963" sldId="563"/>
            <ac:picMk id="18" creationId="{3BF381FB-264E-4475-BC80-7D9CC1B6644A}"/>
          </ac:picMkLst>
        </pc:picChg>
        <pc:picChg chg="add mod ord">
          <ac:chgData name="Gaetano Musella" userId="bf1ef239dc58bf5f" providerId="LiveId" clId="{17F8CC80-18D7-44CB-9C13-5766D05FEB24}" dt="2021-04-27T19:54:23.893" v="12756" actId="1076"/>
          <ac:picMkLst>
            <pc:docMk/>
            <pc:sldMk cId="2992183963" sldId="563"/>
            <ac:picMk id="19" creationId="{AE058F05-19F1-416B-9BFB-38B21B1846D7}"/>
          </ac:picMkLst>
        </pc:picChg>
      </pc:sldChg>
      <pc:sldChg chg="addSp delSp modSp add mod">
        <pc:chgData name="Gaetano Musella" userId="bf1ef239dc58bf5f" providerId="LiveId" clId="{17F8CC80-18D7-44CB-9C13-5766D05FEB24}" dt="2021-04-27T20:17:17.394" v="13480"/>
        <pc:sldMkLst>
          <pc:docMk/>
          <pc:sldMk cId="2240463715" sldId="564"/>
        </pc:sldMkLst>
        <pc:spChg chg="mod">
          <ac:chgData name="Gaetano Musella" userId="bf1ef239dc58bf5f" providerId="LiveId" clId="{17F8CC80-18D7-44CB-9C13-5766D05FEB24}" dt="2021-04-27T20:17:17.394" v="13480"/>
          <ac:spMkLst>
            <pc:docMk/>
            <pc:sldMk cId="2240463715" sldId="564"/>
            <ac:spMk id="5" creationId="{E000F37B-6FBC-4112-9EE3-633E48DC4BFF}"/>
          </ac:spMkLst>
        </pc:spChg>
        <pc:spChg chg="del">
          <ac:chgData name="Gaetano Musella" userId="bf1ef239dc58bf5f" providerId="LiveId" clId="{17F8CC80-18D7-44CB-9C13-5766D05FEB24}" dt="2021-04-27T19:55:02.762" v="12844" actId="478"/>
          <ac:spMkLst>
            <pc:docMk/>
            <pc:sldMk cId="2240463715" sldId="564"/>
            <ac:spMk id="14" creationId="{61E8C9E4-DF8D-4DD0-A20D-518FD78CA650}"/>
          </ac:spMkLst>
        </pc:spChg>
        <pc:spChg chg="del">
          <ac:chgData name="Gaetano Musella" userId="bf1ef239dc58bf5f" providerId="LiveId" clId="{17F8CC80-18D7-44CB-9C13-5766D05FEB24}" dt="2021-04-27T19:55:05.762" v="12845" actId="478"/>
          <ac:spMkLst>
            <pc:docMk/>
            <pc:sldMk cId="2240463715" sldId="564"/>
            <ac:spMk id="15" creationId="{2DDB3777-A945-4625-AB2B-88936CA838AD}"/>
          </ac:spMkLst>
        </pc:spChg>
        <pc:spChg chg="add mod">
          <ac:chgData name="Gaetano Musella" userId="bf1ef239dc58bf5f" providerId="LiveId" clId="{17F8CC80-18D7-44CB-9C13-5766D05FEB24}" dt="2021-04-27T19:55:06.735" v="12846"/>
          <ac:spMkLst>
            <pc:docMk/>
            <pc:sldMk cId="2240463715" sldId="564"/>
            <ac:spMk id="17" creationId="{2F00BF31-3711-4335-80C5-C0F4BD9C4656}"/>
          </ac:spMkLst>
        </pc:spChg>
        <pc:spChg chg="add mod">
          <ac:chgData name="Gaetano Musella" userId="bf1ef239dc58bf5f" providerId="LiveId" clId="{17F8CC80-18D7-44CB-9C13-5766D05FEB24}" dt="2021-04-27T19:55:06.735" v="12846"/>
          <ac:spMkLst>
            <pc:docMk/>
            <pc:sldMk cId="2240463715" sldId="564"/>
            <ac:spMk id="18" creationId="{216D8422-C7F1-47ED-B983-BC7EF8B042D8}"/>
          </ac:spMkLst>
        </pc:spChg>
        <pc:picChg chg="mod ord">
          <ac:chgData name="Gaetano Musella" userId="bf1ef239dc58bf5f" providerId="LiveId" clId="{17F8CC80-18D7-44CB-9C13-5766D05FEB24}" dt="2021-04-27T19:55:23.017" v="12849" actId="1076"/>
          <ac:picMkLst>
            <pc:docMk/>
            <pc:sldMk cId="2240463715" sldId="564"/>
            <ac:picMk id="6" creationId="{D7FA8ED7-3EC5-42EE-A576-C9274AE08305}"/>
          </ac:picMkLst>
        </pc:picChg>
        <pc:picChg chg="del">
          <ac:chgData name="Gaetano Musella" userId="bf1ef239dc58bf5f" providerId="LiveId" clId="{17F8CC80-18D7-44CB-9C13-5766D05FEB24}" dt="2021-04-27T19:54:59.719" v="12843" actId="478"/>
          <ac:picMkLst>
            <pc:docMk/>
            <pc:sldMk cId="2240463715" sldId="564"/>
            <ac:picMk id="11" creationId="{46F84262-A574-4ADB-9847-DC7CD606CDE0}"/>
          </ac:picMkLst>
        </pc:picChg>
        <pc:picChg chg="add mod">
          <ac:chgData name="Gaetano Musella" userId="bf1ef239dc58bf5f" providerId="LiveId" clId="{17F8CC80-18D7-44CB-9C13-5766D05FEB24}" dt="2021-04-27T19:55:06.735" v="12846"/>
          <ac:picMkLst>
            <pc:docMk/>
            <pc:sldMk cId="2240463715" sldId="564"/>
            <ac:picMk id="12" creationId="{E95F9FB1-15EF-4D27-8837-6662AA2458E7}"/>
          </ac:picMkLst>
        </pc:picChg>
      </pc:sldChg>
      <pc:sldChg chg="modSp add mod">
        <pc:chgData name="Gaetano Musella" userId="bf1ef239dc58bf5f" providerId="LiveId" clId="{17F8CC80-18D7-44CB-9C13-5766D05FEB24}" dt="2021-04-27T20:17:21.932" v="13481"/>
        <pc:sldMkLst>
          <pc:docMk/>
          <pc:sldMk cId="72664466" sldId="565"/>
        </pc:sldMkLst>
        <pc:spChg chg="mod">
          <ac:chgData name="Gaetano Musella" userId="bf1ef239dc58bf5f" providerId="LiveId" clId="{17F8CC80-18D7-44CB-9C13-5766D05FEB24}" dt="2021-04-27T20:17:21.932" v="13481"/>
          <ac:spMkLst>
            <pc:docMk/>
            <pc:sldMk cId="72664466" sldId="565"/>
            <ac:spMk id="5" creationId="{E000F37B-6FBC-4112-9EE3-633E48DC4BFF}"/>
          </ac:spMkLst>
        </pc:spChg>
        <pc:graphicFrameChg chg="mod modGraphic">
          <ac:chgData name="Gaetano Musella" userId="bf1ef239dc58bf5f" providerId="LiveId" clId="{17F8CC80-18D7-44CB-9C13-5766D05FEB24}" dt="2021-04-27T20:00:18.311" v="12879" actId="14734"/>
          <ac:graphicFrameMkLst>
            <pc:docMk/>
            <pc:sldMk cId="72664466" sldId="565"/>
            <ac:graphicFrameMk id="2" creationId="{A05B9032-8697-4396-9E74-CF61739C7AFF}"/>
          </ac:graphicFrameMkLst>
        </pc:graphicFrameChg>
      </pc:sldChg>
      <pc:sldChg chg="addSp delSp modSp add mod modShow">
        <pc:chgData name="Gaetano Musella" userId="bf1ef239dc58bf5f" providerId="LiveId" clId="{17F8CC80-18D7-44CB-9C13-5766D05FEB24}" dt="2021-04-28T18:28:02.337" v="16953" actId="20577"/>
        <pc:sldMkLst>
          <pc:docMk/>
          <pc:sldMk cId="69010400" sldId="566"/>
        </pc:sldMkLst>
        <pc:spChg chg="mod">
          <ac:chgData name="Gaetano Musella" userId="bf1ef239dc58bf5f" providerId="LiveId" clId="{17F8CC80-18D7-44CB-9C13-5766D05FEB24}" dt="2021-04-28T09:46:02.304" v="14086" actId="20577"/>
          <ac:spMkLst>
            <pc:docMk/>
            <pc:sldMk cId="69010400" sldId="566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8T09:23:33.777" v="13703" actId="20577"/>
          <ac:spMkLst>
            <pc:docMk/>
            <pc:sldMk cId="69010400" sldId="566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8:28:02.337" v="16953" actId="20577"/>
          <ac:spMkLst>
            <pc:docMk/>
            <pc:sldMk cId="69010400" sldId="566"/>
            <ac:spMk id="9" creationId="{4BF49A84-6775-4AF9-82E3-69B0BC47F636}"/>
          </ac:spMkLst>
        </pc:spChg>
        <pc:graphicFrameChg chg="del">
          <ac:chgData name="Gaetano Musella" userId="bf1ef239dc58bf5f" providerId="LiveId" clId="{17F8CC80-18D7-44CB-9C13-5766D05FEB24}" dt="2021-04-28T08:57:30.621" v="13516" actId="478"/>
          <ac:graphicFrameMkLst>
            <pc:docMk/>
            <pc:sldMk cId="69010400" sldId="566"/>
            <ac:graphicFrameMk id="7" creationId="{21A5E07B-A905-4661-B1F2-9083D3C71A33}"/>
          </ac:graphicFrameMkLst>
        </pc:graphicFrameChg>
        <pc:graphicFrameChg chg="del">
          <ac:chgData name="Gaetano Musella" userId="bf1ef239dc58bf5f" providerId="LiveId" clId="{17F8CC80-18D7-44CB-9C13-5766D05FEB24}" dt="2021-04-28T08:57:30.621" v="13516" actId="478"/>
          <ac:graphicFrameMkLst>
            <pc:docMk/>
            <pc:sldMk cId="69010400" sldId="566"/>
            <ac:graphicFrameMk id="11" creationId="{73468395-E373-4D3F-B08C-5F5B9AC36B57}"/>
          </ac:graphicFrameMkLst>
        </pc:graphicFrameChg>
        <pc:graphicFrameChg chg="add mod">
          <ac:chgData name="Gaetano Musella" userId="bf1ef239dc58bf5f" providerId="LiveId" clId="{17F8CC80-18D7-44CB-9C13-5766D05FEB24}" dt="2021-04-28T08:57:30.966" v="13517"/>
          <ac:graphicFrameMkLst>
            <pc:docMk/>
            <pc:sldMk cId="69010400" sldId="566"/>
            <ac:graphicFrameMk id="12" creationId="{CB6E69DA-A9FB-4DB4-B6C8-8913F8910BA8}"/>
          </ac:graphicFrameMkLst>
        </pc:graphicFrameChg>
        <pc:graphicFrameChg chg="add mod">
          <ac:chgData name="Gaetano Musella" userId="bf1ef239dc58bf5f" providerId="LiveId" clId="{17F8CC80-18D7-44CB-9C13-5766D05FEB24}" dt="2021-04-28T08:57:30.966" v="13517"/>
          <ac:graphicFrameMkLst>
            <pc:docMk/>
            <pc:sldMk cId="69010400" sldId="566"/>
            <ac:graphicFrameMk id="14" creationId="{C6E22294-626C-4D87-8F89-B63BC515B38B}"/>
          </ac:graphicFrameMkLst>
        </pc:graphicFrameChg>
      </pc:sldChg>
      <pc:sldChg chg="addSp delSp modSp add mod modShow">
        <pc:chgData name="Gaetano Musella" userId="bf1ef239dc58bf5f" providerId="LiveId" clId="{17F8CC80-18D7-44CB-9C13-5766D05FEB24}" dt="2021-04-28T09:47:25.987" v="14097" actId="1076"/>
        <pc:sldMkLst>
          <pc:docMk/>
          <pc:sldMk cId="1491611295" sldId="567"/>
        </pc:sldMkLst>
        <pc:spChg chg="mod">
          <ac:chgData name="Gaetano Musella" userId="bf1ef239dc58bf5f" providerId="LiveId" clId="{17F8CC80-18D7-44CB-9C13-5766D05FEB24}" dt="2021-04-28T09:23:41.181" v="13704"/>
          <ac:spMkLst>
            <pc:docMk/>
            <pc:sldMk cId="1491611295" sldId="567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09:21:25.470" v="13679" actId="1038"/>
          <ac:spMkLst>
            <pc:docMk/>
            <pc:sldMk cId="1491611295" sldId="567"/>
            <ac:spMk id="14" creationId="{61E8C9E4-DF8D-4DD0-A20D-518FD78CA650}"/>
          </ac:spMkLst>
        </pc:spChg>
        <pc:spChg chg="mod">
          <ac:chgData name="Gaetano Musella" userId="bf1ef239dc58bf5f" providerId="LiveId" clId="{17F8CC80-18D7-44CB-9C13-5766D05FEB24}" dt="2021-04-28T09:03:30.628" v="13646" actId="1035"/>
          <ac:spMkLst>
            <pc:docMk/>
            <pc:sldMk cId="1491611295" sldId="567"/>
            <ac:spMk id="15" creationId="{2DDB3777-A945-4625-AB2B-88936CA838AD}"/>
          </ac:spMkLst>
        </pc:spChg>
        <pc:spChg chg="mod">
          <ac:chgData name="Gaetano Musella" userId="bf1ef239dc58bf5f" providerId="LiveId" clId="{17F8CC80-18D7-44CB-9C13-5766D05FEB24}" dt="2021-04-28T08:59:28.254" v="13594" actId="20577"/>
          <ac:spMkLst>
            <pc:docMk/>
            <pc:sldMk cId="1491611295" sldId="567"/>
            <ac:spMk id="16" creationId="{43109851-9A31-4661-BC64-FBDEF67DB22A}"/>
          </ac:spMkLst>
        </pc:spChg>
        <pc:picChg chg="add del mod modCrop">
          <ac:chgData name="Gaetano Musella" userId="bf1ef239dc58bf5f" providerId="LiveId" clId="{17F8CC80-18D7-44CB-9C13-5766D05FEB24}" dt="2021-04-28T09:00:14.553" v="13597" actId="478"/>
          <ac:picMkLst>
            <pc:docMk/>
            <pc:sldMk cId="1491611295" sldId="567"/>
            <ac:picMk id="4" creationId="{A40638F6-953F-4F68-85A9-750C3238B148}"/>
          </ac:picMkLst>
        </pc:picChg>
        <pc:picChg chg="add del mod modCrop">
          <ac:chgData name="Gaetano Musella" userId="bf1ef239dc58bf5f" providerId="LiveId" clId="{17F8CC80-18D7-44CB-9C13-5766D05FEB24}" dt="2021-04-28T09:02:56.532" v="13602" actId="21"/>
          <ac:picMkLst>
            <pc:docMk/>
            <pc:sldMk cId="1491611295" sldId="567"/>
            <ac:picMk id="7" creationId="{2F3DB469-98DD-4B48-A953-4D90707A8404}"/>
          </ac:picMkLst>
        </pc:picChg>
        <pc:picChg chg="add del mod ord modCrop">
          <ac:chgData name="Gaetano Musella" userId="bf1ef239dc58bf5f" providerId="LiveId" clId="{17F8CC80-18D7-44CB-9C13-5766D05FEB24}" dt="2021-04-28T09:46:51.096" v="14087" actId="478"/>
          <ac:picMkLst>
            <pc:docMk/>
            <pc:sldMk cId="1491611295" sldId="567"/>
            <ac:picMk id="10" creationId="{64C77A4B-06C6-41EF-8310-2FC257D941F9}"/>
          </ac:picMkLst>
        </pc:picChg>
        <pc:picChg chg="add del mod modCrop">
          <ac:chgData name="Gaetano Musella" userId="bf1ef239dc58bf5f" providerId="LiveId" clId="{17F8CC80-18D7-44CB-9C13-5766D05FEB24}" dt="2021-04-28T09:47:06.999" v="14092" actId="21"/>
          <ac:picMkLst>
            <pc:docMk/>
            <pc:sldMk cId="1491611295" sldId="567"/>
            <ac:picMk id="12" creationId="{0B37CBDB-5F42-442E-B739-CC6C67381B64}"/>
          </ac:picMkLst>
        </pc:picChg>
        <pc:picChg chg="mod">
          <ac:chgData name="Gaetano Musella" userId="bf1ef239dc58bf5f" providerId="LiveId" clId="{17F8CC80-18D7-44CB-9C13-5766D05FEB24}" dt="2021-04-28T09:47:25.987" v="14097" actId="1076"/>
          <ac:picMkLst>
            <pc:docMk/>
            <pc:sldMk cId="1491611295" sldId="567"/>
            <ac:picMk id="17" creationId="{044782D3-56AF-4386-BF7A-2DE4EA0E6890}"/>
          </ac:picMkLst>
        </pc:picChg>
        <pc:picChg chg="add del mod ord">
          <ac:chgData name="Gaetano Musella" userId="bf1ef239dc58bf5f" providerId="LiveId" clId="{17F8CC80-18D7-44CB-9C13-5766D05FEB24}" dt="2021-04-28T09:21:04.225" v="13672" actId="478"/>
          <ac:picMkLst>
            <pc:docMk/>
            <pc:sldMk cId="1491611295" sldId="567"/>
            <ac:picMk id="18" creationId="{162A4003-D430-43E4-BA0D-7905C3434960}"/>
          </ac:picMkLst>
        </pc:picChg>
        <pc:picChg chg="del">
          <ac:chgData name="Gaetano Musella" userId="bf1ef239dc58bf5f" providerId="LiveId" clId="{17F8CC80-18D7-44CB-9C13-5766D05FEB24}" dt="2021-04-28T09:03:02.101" v="13605" actId="478"/>
          <ac:picMkLst>
            <pc:docMk/>
            <pc:sldMk cId="1491611295" sldId="567"/>
            <ac:picMk id="19" creationId="{AE058F05-19F1-416B-9BFB-38B21B1846D7}"/>
          </ac:picMkLst>
        </pc:picChg>
        <pc:picChg chg="add mod ord">
          <ac:chgData name="Gaetano Musella" userId="bf1ef239dc58bf5f" providerId="LiveId" clId="{17F8CC80-18D7-44CB-9C13-5766D05FEB24}" dt="2021-04-28T09:47:20.037" v="14096" actId="167"/>
          <ac:picMkLst>
            <pc:docMk/>
            <pc:sldMk cId="1491611295" sldId="567"/>
            <ac:picMk id="20" creationId="{ED5730C2-D859-47F5-813D-EA8C1F494B36}"/>
          </ac:picMkLst>
        </pc:picChg>
      </pc:sldChg>
      <pc:sldChg chg="addSp delSp modSp add mod modShow">
        <pc:chgData name="Gaetano Musella" userId="bf1ef239dc58bf5f" providerId="LiveId" clId="{17F8CC80-18D7-44CB-9C13-5766D05FEB24}" dt="2021-04-28T09:47:44.381" v="14100" actId="166"/>
        <pc:sldMkLst>
          <pc:docMk/>
          <pc:sldMk cId="3484145282" sldId="568"/>
        </pc:sldMkLst>
        <pc:spChg chg="mod">
          <ac:chgData name="Gaetano Musella" userId="bf1ef239dc58bf5f" providerId="LiveId" clId="{17F8CC80-18D7-44CB-9C13-5766D05FEB24}" dt="2021-04-28T09:23:44.997" v="13705"/>
          <ac:spMkLst>
            <pc:docMk/>
            <pc:sldMk cId="3484145282" sldId="568"/>
            <ac:spMk id="5" creationId="{E000F37B-6FBC-4112-9EE3-633E48DC4BFF}"/>
          </ac:spMkLst>
        </pc:spChg>
        <pc:spChg chg="add del mod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4" creationId="{6729E5B8-8F59-4720-82F3-AE00743A8527}"/>
          </ac:spMkLst>
        </pc:spChg>
        <pc:spChg chg="add del mod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5" creationId="{31A05ADC-02AC-419F-8A20-A42332135339}"/>
          </ac:spMkLst>
        </pc:spChg>
        <pc:spChg chg="mod">
          <ac:chgData name="Gaetano Musella" userId="bf1ef239dc58bf5f" providerId="LiveId" clId="{17F8CC80-18D7-44CB-9C13-5766D05FEB24}" dt="2021-04-28T09:03:56.246" v="13647" actId="11"/>
          <ac:spMkLst>
            <pc:docMk/>
            <pc:sldMk cId="3484145282" sldId="568"/>
            <ac:spMk id="16" creationId="{43109851-9A31-4661-BC64-FBDEF67DB22A}"/>
          </ac:spMkLst>
        </pc:spChg>
        <pc:spChg chg="del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7" creationId="{2F00BF31-3711-4335-80C5-C0F4BD9C4656}"/>
          </ac:spMkLst>
        </pc:spChg>
        <pc:spChg chg="del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8" creationId="{216D8422-C7F1-47ED-B983-BC7EF8B042D8}"/>
          </ac:spMkLst>
        </pc:spChg>
        <pc:spChg chg="add del mod ord">
          <ac:chgData name="Gaetano Musella" userId="bf1ef239dc58bf5f" providerId="LiveId" clId="{17F8CC80-18D7-44CB-9C13-5766D05FEB24}" dt="2021-04-28T09:47:38.681" v="14098" actId="478"/>
          <ac:spMkLst>
            <pc:docMk/>
            <pc:sldMk cId="3484145282" sldId="568"/>
            <ac:spMk id="20" creationId="{83BB7CC1-7799-4518-B40F-EF9BCCDE7654}"/>
          </ac:spMkLst>
        </pc:spChg>
        <pc:spChg chg="add del mod ord">
          <ac:chgData name="Gaetano Musella" userId="bf1ef239dc58bf5f" providerId="LiveId" clId="{17F8CC80-18D7-44CB-9C13-5766D05FEB24}" dt="2021-04-28T09:47:38.681" v="14098" actId="478"/>
          <ac:spMkLst>
            <pc:docMk/>
            <pc:sldMk cId="3484145282" sldId="568"/>
            <ac:spMk id="21" creationId="{0EC853E8-D033-4D0C-B6E9-A137142726AE}"/>
          </ac:spMkLst>
        </pc:spChg>
        <pc:spChg chg="add mod">
          <ac:chgData name="Gaetano Musella" userId="bf1ef239dc58bf5f" providerId="LiveId" clId="{17F8CC80-18D7-44CB-9C13-5766D05FEB24}" dt="2021-04-28T09:47:39.359" v="14099"/>
          <ac:spMkLst>
            <pc:docMk/>
            <pc:sldMk cId="3484145282" sldId="568"/>
            <ac:spMk id="23" creationId="{377DD16E-7D5E-44FF-BED7-960D31CC4CD2}"/>
          </ac:spMkLst>
        </pc:spChg>
        <pc:spChg chg="add mod">
          <ac:chgData name="Gaetano Musella" userId="bf1ef239dc58bf5f" providerId="LiveId" clId="{17F8CC80-18D7-44CB-9C13-5766D05FEB24}" dt="2021-04-28T09:47:39.359" v="14099"/>
          <ac:spMkLst>
            <pc:docMk/>
            <pc:sldMk cId="3484145282" sldId="568"/>
            <ac:spMk id="24" creationId="{32EC8F4E-01F1-49BE-B037-0A3F75C05570}"/>
          </ac:spMkLst>
        </pc:spChg>
        <pc:picChg chg="add del mod modCrop">
          <ac:chgData name="Gaetano Musella" userId="bf1ef239dc58bf5f" providerId="LiveId" clId="{17F8CC80-18D7-44CB-9C13-5766D05FEB24}" dt="2021-04-28T09:05:49.916" v="13662" actId="21"/>
          <ac:picMkLst>
            <pc:docMk/>
            <pc:sldMk cId="3484145282" sldId="568"/>
            <ac:picMk id="4" creationId="{04296BB9-BB0A-4227-83C8-7C7F55A7CE4A}"/>
          </ac:picMkLst>
        </pc:picChg>
        <pc:picChg chg="del ord">
          <ac:chgData name="Gaetano Musella" userId="bf1ef239dc58bf5f" providerId="LiveId" clId="{17F8CC80-18D7-44CB-9C13-5766D05FEB24}" dt="2021-04-28T09:05:32.218" v="13658" actId="478"/>
          <ac:picMkLst>
            <pc:docMk/>
            <pc:sldMk cId="3484145282" sldId="568"/>
            <ac:picMk id="6" creationId="{D7FA8ED7-3EC5-42EE-A576-C9274AE08305}"/>
          </ac:picMkLst>
        </pc:picChg>
        <pc:picChg chg="add mod ord">
          <ac:chgData name="Gaetano Musella" userId="bf1ef239dc58bf5f" providerId="LiveId" clId="{17F8CC80-18D7-44CB-9C13-5766D05FEB24}" dt="2021-04-28T09:47:44.381" v="14100" actId="166"/>
          <ac:picMkLst>
            <pc:docMk/>
            <pc:sldMk cId="3484145282" sldId="568"/>
            <ac:picMk id="7" creationId="{338993DC-AC5A-457A-955B-A86A81500383}"/>
          </ac:picMkLst>
        </pc:picChg>
        <pc:picChg chg="add del mod">
          <ac:chgData name="Gaetano Musella" userId="bf1ef239dc58bf5f" providerId="LiveId" clId="{17F8CC80-18D7-44CB-9C13-5766D05FEB24}" dt="2021-04-28T09:21:32.543" v="13680" actId="478"/>
          <ac:picMkLst>
            <pc:docMk/>
            <pc:sldMk cId="3484145282" sldId="568"/>
            <ac:picMk id="11" creationId="{D89C608E-8B31-42AD-9898-005D961F819C}"/>
          </ac:picMkLst>
        </pc:picChg>
        <pc:picChg chg="del">
          <ac:chgData name="Gaetano Musella" userId="bf1ef239dc58bf5f" providerId="LiveId" clId="{17F8CC80-18D7-44CB-9C13-5766D05FEB24}" dt="2021-04-28T09:04:12.485" v="13649" actId="478"/>
          <ac:picMkLst>
            <pc:docMk/>
            <pc:sldMk cId="3484145282" sldId="568"/>
            <ac:picMk id="12" creationId="{E95F9FB1-15EF-4D27-8837-6662AA2458E7}"/>
          </ac:picMkLst>
        </pc:picChg>
        <pc:picChg chg="add del mod ord">
          <ac:chgData name="Gaetano Musella" userId="bf1ef239dc58bf5f" providerId="LiveId" clId="{17F8CC80-18D7-44CB-9C13-5766D05FEB24}" dt="2021-04-28T09:47:38.681" v="14098" actId="478"/>
          <ac:picMkLst>
            <pc:docMk/>
            <pc:sldMk cId="3484145282" sldId="568"/>
            <ac:picMk id="19" creationId="{669A587E-9CCE-46A1-9857-CA2E5DA180CA}"/>
          </ac:picMkLst>
        </pc:picChg>
        <pc:picChg chg="add mod">
          <ac:chgData name="Gaetano Musella" userId="bf1ef239dc58bf5f" providerId="LiveId" clId="{17F8CC80-18D7-44CB-9C13-5766D05FEB24}" dt="2021-04-28T09:47:39.359" v="14099"/>
          <ac:picMkLst>
            <pc:docMk/>
            <pc:sldMk cId="3484145282" sldId="568"/>
            <ac:picMk id="22" creationId="{1EEED1FC-FFBA-4DF7-BC5A-BEACA2A0F959}"/>
          </ac:picMkLst>
        </pc:picChg>
      </pc:sldChg>
      <pc:sldChg chg="modSp add mod modShow">
        <pc:chgData name="Gaetano Musella" userId="bf1ef239dc58bf5f" providerId="LiveId" clId="{17F8CC80-18D7-44CB-9C13-5766D05FEB24}" dt="2021-04-28T09:50:50.832" v="14137" actId="20577"/>
        <pc:sldMkLst>
          <pc:docMk/>
          <pc:sldMk cId="1729941329" sldId="569"/>
        </pc:sldMkLst>
        <pc:spChg chg="mod">
          <ac:chgData name="Gaetano Musella" userId="bf1ef239dc58bf5f" providerId="LiveId" clId="{17F8CC80-18D7-44CB-9C13-5766D05FEB24}" dt="2021-04-28T09:23:49.305" v="13706"/>
          <ac:spMkLst>
            <pc:docMk/>
            <pc:sldMk cId="1729941329" sldId="56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09:50:50.832" v="14137" actId="20577"/>
          <ac:spMkLst>
            <pc:docMk/>
            <pc:sldMk cId="1729941329" sldId="569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8T09:50:36.044" v="14129" actId="1035"/>
          <ac:spMkLst>
            <pc:docMk/>
            <pc:sldMk cId="1729941329" sldId="569"/>
            <ac:spMk id="11" creationId="{B6A6FE22-1B7C-4719-8718-D395EA5303BA}"/>
          </ac:spMkLst>
        </pc:spChg>
        <pc:graphicFrameChg chg="mod modGraphic">
          <ac:chgData name="Gaetano Musella" userId="bf1ef239dc58bf5f" providerId="LiveId" clId="{17F8CC80-18D7-44CB-9C13-5766D05FEB24}" dt="2021-04-28T09:50:31.911" v="14117" actId="14734"/>
          <ac:graphicFrameMkLst>
            <pc:docMk/>
            <pc:sldMk cId="1729941329" sldId="569"/>
            <ac:graphicFrameMk id="2" creationId="{A05B9032-8697-4396-9E74-CF61739C7AFF}"/>
          </ac:graphicFrameMkLst>
        </pc:graphicFrameChg>
      </pc:sldChg>
      <pc:sldChg chg="addSp modSp add mod">
        <pc:chgData name="Gaetano Musella" userId="bf1ef239dc58bf5f" providerId="LiveId" clId="{17F8CC80-18D7-44CB-9C13-5766D05FEB24}" dt="2021-04-28T17:29:00.235" v="15746" actId="20577"/>
        <pc:sldMkLst>
          <pc:docMk/>
          <pc:sldMk cId="25390071" sldId="570"/>
        </pc:sldMkLst>
        <pc:spChg chg="mod">
          <ac:chgData name="Gaetano Musella" userId="bf1ef239dc58bf5f" providerId="LiveId" clId="{17F8CC80-18D7-44CB-9C13-5766D05FEB24}" dt="2021-04-28T16:41:27.031" v="14522" actId="6549"/>
          <ac:spMkLst>
            <pc:docMk/>
            <pc:sldMk cId="25390071" sldId="57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20" creationId="{EDD4B363-8F1D-43F1-B1D2-FB58F0F45F5F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1" creationId="{62A3E32E-4C1D-4D13-B8BD-749BA04D7B9E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2" creationId="{99CDD854-F7AE-4CEB-9CC1-BA2512276328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4" creationId="{06B905A3-584E-4763-86E8-07507B596821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5" creationId="{FD65F01D-BDF8-40EC-9200-083F3CB8E9E1}"/>
          </ac:spMkLst>
        </pc:spChg>
        <pc:spChg chg="add mod">
          <ac:chgData name="Gaetano Musella" userId="bf1ef239dc58bf5f" providerId="LiveId" clId="{17F8CC80-18D7-44CB-9C13-5766D05FEB24}" dt="2021-04-28T17:29:00.235" v="15746" actId="20577"/>
          <ac:spMkLst>
            <pc:docMk/>
            <pc:sldMk cId="25390071" sldId="570"/>
            <ac:spMk id="26" creationId="{1B78CDF5-5A86-457E-AA85-2E2B4D15A420}"/>
          </ac:spMkLst>
        </pc:spChg>
        <pc:spChg chg="add mod">
          <ac:chgData name="Gaetano Musella" userId="bf1ef239dc58bf5f" providerId="LiveId" clId="{17F8CC80-18D7-44CB-9C13-5766D05FEB24}" dt="2021-04-28T16:50:46.116" v="15075" actId="1076"/>
          <ac:spMkLst>
            <pc:docMk/>
            <pc:sldMk cId="25390071" sldId="570"/>
            <ac:spMk id="27" creationId="{2E1E8DFB-15D1-48F9-9EAB-351242BEDCAA}"/>
          </ac:spMkLst>
        </pc:spChg>
        <pc:spChg chg="mod">
          <ac:chgData name="Gaetano Musella" userId="bf1ef239dc58bf5f" providerId="LiveId" clId="{17F8CC80-18D7-44CB-9C13-5766D05FEB24}" dt="2021-04-28T16:53:38.158" v="15221" actId="207"/>
          <ac:spMkLst>
            <pc:docMk/>
            <pc:sldMk cId="25390071" sldId="570"/>
            <ac:spMk id="32" creationId="{0FB4F2D7-815A-46B4-8129-1FA814E89FA4}"/>
          </ac:spMkLst>
        </pc:spChg>
        <pc:spChg chg="mod ord">
          <ac:chgData name="Gaetano Musella" userId="bf1ef239dc58bf5f" providerId="LiveId" clId="{17F8CC80-18D7-44CB-9C13-5766D05FEB24}" dt="2021-04-28T16:52:57.116" v="15208" actId="1076"/>
          <ac:spMkLst>
            <pc:docMk/>
            <pc:sldMk cId="25390071" sldId="570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34" creationId="{052A7F77-098E-4BE1-B097-BAC8E62BCC41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35" creationId="{FD62A046-21D5-4E2B-962B-CF8D999E9697}"/>
          </ac:spMkLst>
        </pc:spChg>
        <pc:grpChg chg="add mod">
          <ac:chgData name="Gaetano Musella" userId="bf1ef239dc58bf5f" providerId="LiveId" clId="{17F8CC80-18D7-44CB-9C13-5766D05FEB24}" dt="2021-04-28T16:51:04.810" v="15103" actId="1038"/>
          <ac:grpSpMkLst>
            <pc:docMk/>
            <pc:sldMk cId="25390071" sldId="570"/>
            <ac:grpSpMk id="4" creationId="{30F55BF3-21DC-4420-AE90-7A461C5E6583}"/>
          </ac:grpSpMkLst>
        </pc:grpChg>
        <pc:grpChg chg="mod">
          <ac:chgData name="Gaetano Musella" userId="bf1ef239dc58bf5f" providerId="LiveId" clId="{17F8CC80-18D7-44CB-9C13-5766D05FEB24}" dt="2021-04-28T16:53:06.206" v="15219" actId="1036"/>
          <ac:grpSpMkLst>
            <pc:docMk/>
            <pc:sldMk cId="25390071" sldId="570"/>
            <ac:grpSpMk id="11" creationId="{70987212-3528-4204-AD35-03DFF9DD743A}"/>
          </ac:grpSpMkLst>
        </pc:grpChg>
        <pc:picChg chg="mod">
          <ac:chgData name="Gaetano Musella" userId="bf1ef239dc58bf5f" providerId="LiveId" clId="{17F8CC80-18D7-44CB-9C13-5766D05FEB24}" dt="2021-04-28T16:50:59.719" v="15076" actId="164"/>
          <ac:picMkLst>
            <pc:docMk/>
            <pc:sldMk cId="25390071" sldId="570"/>
            <ac:picMk id="30" creationId="{BC5D9914-EC4D-42F1-888F-E623DB7F7CCE}"/>
          </ac:picMkLst>
        </pc:picChg>
      </pc:sldChg>
      <pc:sldChg chg="add del">
        <pc:chgData name="Gaetano Musella" userId="bf1ef239dc58bf5f" providerId="LiveId" clId="{17F8CC80-18D7-44CB-9C13-5766D05FEB24}" dt="2021-04-28T17:12:54.936" v="15656" actId="47"/>
        <pc:sldMkLst>
          <pc:docMk/>
          <pc:sldMk cId="1414538431" sldId="571"/>
        </pc:sldMkLst>
      </pc:sldChg>
      <pc:sldChg chg="addSp delSp modSp add mod">
        <pc:chgData name="Gaetano Musella" userId="bf1ef239dc58bf5f" providerId="LiveId" clId="{17F8CC80-18D7-44CB-9C13-5766D05FEB24}" dt="2021-04-28T17:51:10.953" v="16380" actId="207"/>
        <pc:sldMkLst>
          <pc:docMk/>
          <pc:sldMk cId="2075834608" sldId="572"/>
        </pc:sldMkLst>
        <pc:spChg chg="mod">
          <ac:chgData name="Gaetano Musella" userId="bf1ef239dc58bf5f" providerId="LiveId" clId="{17F8CC80-18D7-44CB-9C13-5766D05FEB24}" dt="2021-04-28T17:51:01.073" v="16377" actId="207"/>
          <ac:spMkLst>
            <pc:docMk/>
            <pc:sldMk cId="2075834608" sldId="572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1:04.262" v="16378" actId="207"/>
          <ac:spMkLst>
            <pc:docMk/>
            <pc:sldMk cId="2075834608" sldId="572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1:08.446" v="16379" actId="207"/>
          <ac:spMkLst>
            <pc:docMk/>
            <pc:sldMk cId="2075834608" sldId="572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1:10.953" v="16380" actId="207"/>
          <ac:spMkLst>
            <pc:docMk/>
            <pc:sldMk cId="2075834608" sldId="572"/>
            <ac:spMk id="20" creationId="{EDD4B363-8F1D-43F1-B1D2-FB58F0F45F5F}"/>
          </ac:spMkLst>
        </pc:spChg>
        <pc:spChg chg="del">
          <ac:chgData name="Gaetano Musella" userId="bf1ef239dc58bf5f" providerId="LiveId" clId="{17F8CC80-18D7-44CB-9C13-5766D05FEB24}" dt="2021-04-28T17:08:38.076" v="15629" actId="478"/>
          <ac:spMkLst>
            <pc:docMk/>
            <pc:sldMk cId="2075834608" sldId="572"/>
            <ac:spMk id="27" creationId="{FE054A77-4B60-477A-BFAC-1D38B6F407C8}"/>
          </ac:spMkLst>
        </pc:spChg>
        <pc:spChg chg="del">
          <ac:chgData name="Gaetano Musella" userId="bf1ef239dc58bf5f" providerId="LiveId" clId="{17F8CC80-18D7-44CB-9C13-5766D05FEB24}" dt="2021-04-28T17:08:41.661" v="15630" actId="478"/>
          <ac:spMkLst>
            <pc:docMk/>
            <pc:sldMk cId="2075834608" sldId="572"/>
            <ac:spMk id="29" creationId="{3E87DF7F-9AAE-480C-A582-C5DEB9EA9544}"/>
          </ac:spMkLst>
        </pc:spChg>
        <pc:spChg chg="add mod">
          <ac:chgData name="Gaetano Musella" userId="bf1ef239dc58bf5f" providerId="LiveId" clId="{17F8CC80-18D7-44CB-9C13-5766D05FEB24}" dt="2021-04-28T17:11:05.768" v="15654" actId="1076"/>
          <ac:spMkLst>
            <pc:docMk/>
            <pc:sldMk cId="2075834608" sldId="572"/>
            <ac:spMk id="30" creationId="{B07D49DA-15A8-4387-9307-8964FAEF7488}"/>
          </ac:spMkLst>
        </pc:spChg>
        <pc:spChg chg="del">
          <ac:chgData name="Gaetano Musella" userId="bf1ef239dc58bf5f" providerId="LiveId" clId="{17F8CC80-18D7-44CB-9C13-5766D05FEB24}" dt="2021-04-28T17:08:41.661" v="15630" actId="478"/>
          <ac:spMkLst>
            <pc:docMk/>
            <pc:sldMk cId="2075834608" sldId="572"/>
            <ac:spMk id="31" creationId="{8E90C21A-10EF-4989-904D-16C6CDC43D11}"/>
          </ac:spMkLst>
        </pc:spChg>
        <pc:spChg chg="mod">
          <ac:chgData name="Gaetano Musella" userId="bf1ef239dc58bf5f" providerId="LiveId" clId="{17F8CC80-18D7-44CB-9C13-5766D05FEB24}" dt="2021-04-28T17:10:38.583" v="15648" actId="14100"/>
          <ac:spMkLst>
            <pc:docMk/>
            <pc:sldMk cId="2075834608" sldId="572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8T17:11:08.476" v="15655" actId="1076"/>
          <ac:spMkLst>
            <pc:docMk/>
            <pc:sldMk cId="2075834608" sldId="572"/>
            <ac:spMk id="33" creationId="{419B2E67-8963-4FE8-AC61-D4073D703F4B}"/>
          </ac:spMkLst>
        </pc:spChg>
        <pc:grpChg chg="mod">
          <ac:chgData name="Gaetano Musella" userId="bf1ef239dc58bf5f" providerId="LiveId" clId="{17F8CC80-18D7-44CB-9C13-5766D05FEB24}" dt="2021-04-28T17:08:47.023" v="15631" actId="1076"/>
          <ac:grpSpMkLst>
            <pc:docMk/>
            <pc:sldMk cId="2075834608" sldId="572"/>
            <ac:grpSpMk id="11" creationId="{70987212-3528-4204-AD35-03DFF9DD743A}"/>
          </ac:grpSpMkLst>
        </pc:grpChg>
        <pc:grpChg chg="mod">
          <ac:chgData name="Gaetano Musella" userId="bf1ef239dc58bf5f" providerId="LiveId" clId="{17F8CC80-18D7-44CB-9C13-5766D05FEB24}" dt="2021-04-28T17:11:02.773" v="15653" actId="1076"/>
          <ac:grpSpMkLst>
            <pc:docMk/>
            <pc:sldMk cId="2075834608" sldId="572"/>
            <ac:grpSpMk id="44" creationId="{15AB6F52-E333-4DEB-AC77-1824E66A2B33}"/>
          </ac:grpSpMkLst>
        </pc:grpChg>
      </pc:sldChg>
      <pc:sldChg chg="addSp delSp modSp add mod">
        <pc:chgData name="Gaetano Musella" userId="bf1ef239dc58bf5f" providerId="LiveId" clId="{17F8CC80-18D7-44CB-9C13-5766D05FEB24}" dt="2021-04-28T18:04:36.896" v="16722" actId="20577"/>
        <pc:sldMkLst>
          <pc:docMk/>
          <pc:sldMk cId="767922040" sldId="573"/>
        </pc:sldMkLst>
        <pc:spChg chg="mod">
          <ac:chgData name="Gaetano Musella" userId="bf1ef239dc58bf5f" providerId="LiveId" clId="{17F8CC80-18D7-44CB-9C13-5766D05FEB24}" dt="2021-04-28T17:27:08.393" v="15658"/>
          <ac:spMkLst>
            <pc:docMk/>
            <pc:sldMk cId="767922040" sldId="57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20" creationId="{EDD4B363-8F1D-43F1-B1D2-FB58F0F45F5F}"/>
          </ac:spMkLst>
        </pc:spChg>
        <pc:spChg chg="del mod">
          <ac:chgData name="Gaetano Musella" userId="bf1ef239dc58bf5f" providerId="LiveId" clId="{17F8CC80-18D7-44CB-9C13-5766D05FEB24}" dt="2021-04-28T17:58:12.180" v="16579" actId="478"/>
          <ac:spMkLst>
            <pc:docMk/>
            <pc:sldMk cId="767922040" sldId="573"/>
            <ac:spMk id="26" creationId="{1B78CDF5-5A86-457E-AA85-2E2B4D15A420}"/>
          </ac:spMkLst>
        </pc:spChg>
        <pc:spChg chg="del mod">
          <ac:chgData name="Gaetano Musella" userId="bf1ef239dc58bf5f" providerId="LiveId" clId="{17F8CC80-18D7-44CB-9C13-5766D05FEB24}" dt="2021-04-28T17:58:15.229" v="16580" actId="478"/>
          <ac:spMkLst>
            <pc:docMk/>
            <pc:sldMk cId="767922040" sldId="573"/>
            <ac:spMk id="27" creationId="{2E1E8DFB-15D1-48F9-9EAB-351242BEDCAA}"/>
          </ac:spMkLst>
        </pc:spChg>
        <pc:spChg chg="mod">
          <ac:chgData name="Gaetano Musella" userId="bf1ef239dc58bf5f" providerId="LiveId" clId="{17F8CC80-18D7-44CB-9C13-5766D05FEB24}" dt="2021-04-28T18:04:36.896" v="16722" actId="20577"/>
          <ac:spMkLst>
            <pc:docMk/>
            <pc:sldMk cId="767922040" sldId="573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8T17:58:46.064" v="16588" actId="1076"/>
          <ac:spMkLst>
            <pc:docMk/>
            <pc:sldMk cId="767922040" sldId="573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37" creationId="{BB2325D6-5D83-43E7-8799-C522E969F4D5}"/>
          </ac:spMkLst>
        </pc:spChg>
        <pc:spChg chg="mod">
          <ac:chgData name="Gaetano Musella" userId="bf1ef239dc58bf5f" providerId="LiveId" clId="{17F8CC80-18D7-44CB-9C13-5766D05FEB24}" dt="2021-04-28T17:39:57.248" v="16104" actId="1076"/>
          <ac:spMkLst>
            <pc:docMk/>
            <pc:sldMk cId="767922040" sldId="573"/>
            <ac:spMk id="38" creationId="{A4CA0EE5-FF87-4465-A724-9523DB1EB9B1}"/>
          </ac:spMkLst>
        </pc:spChg>
        <pc:spChg chg="del mod">
          <ac:chgData name="Gaetano Musella" userId="bf1ef239dc58bf5f" providerId="LiveId" clId="{17F8CC80-18D7-44CB-9C13-5766D05FEB24}" dt="2021-04-28T17:37:32.276" v="16005" actId="478"/>
          <ac:spMkLst>
            <pc:docMk/>
            <pc:sldMk cId="767922040" sldId="573"/>
            <ac:spMk id="39" creationId="{9EAE1C2B-E40E-4B23-AF6D-49C8F53DA9B0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40" creationId="{35364242-061C-436D-87BE-646DCF9AACBC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41" creationId="{E9E3CDA5-F0C3-468A-A867-0DA251D81707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42" creationId="{1B3E473E-9087-4A34-AFB3-933BA7D6678C}"/>
          </ac:spMkLst>
        </pc:spChg>
        <pc:spChg chg="add mod">
          <ac:chgData name="Gaetano Musella" userId="bf1ef239dc58bf5f" providerId="LiveId" clId="{17F8CC80-18D7-44CB-9C13-5766D05FEB24}" dt="2021-04-28T17:58:43.671" v="16587" actId="1076"/>
          <ac:spMkLst>
            <pc:docMk/>
            <pc:sldMk cId="767922040" sldId="573"/>
            <ac:spMk id="43" creationId="{E9B9E5FA-1D18-41A9-B9B8-1B422360BB43}"/>
          </ac:spMkLst>
        </pc:spChg>
        <pc:grpChg chg="del">
          <ac:chgData name="Gaetano Musella" userId="bf1ef239dc58bf5f" providerId="LiveId" clId="{17F8CC80-18D7-44CB-9C13-5766D05FEB24}" dt="2021-04-28T17:36:00.629" v="15990" actId="478"/>
          <ac:grpSpMkLst>
            <pc:docMk/>
            <pc:sldMk cId="767922040" sldId="573"/>
            <ac:grpSpMk id="4" creationId="{30F55BF3-21DC-4420-AE90-7A461C5E6583}"/>
          </ac:grpSpMkLst>
        </pc:grpChg>
        <pc:grpChg chg="mod">
          <ac:chgData name="Gaetano Musella" userId="bf1ef239dc58bf5f" providerId="LiveId" clId="{17F8CC80-18D7-44CB-9C13-5766D05FEB24}" dt="2021-04-28T17:58:19.420" v="16581" actId="1076"/>
          <ac:grpSpMkLst>
            <pc:docMk/>
            <pc:sldMk cId="767922040" sldId="573"/>
            <ac:grpSpMk id="11" creationId="{70987212-3528-4204-AD35-03DFF9DD743A}"/>
          </ac:grpSpMkLst>
        </pc:grpChg>
        <pc:grpChg chg="add mod">
          <ac:chgData name="Gaetano Musella" userId="bf1ef239dc58bf5f" providerId="LiveId" clId="{17F8CC80-18D7-44CB-9C13-5766D05FEB24}" dt="2021-04-28T17:58:34.112" v="16583" actId="1076"/>
          <ac:grpSpMkLst>
            <pc:docMk/>
            <pc:sldMk cId="767922040" sldId="573"/>
            <ac:grpSpMk id="28" creationId="{1C548579-D663-488C-9F77-26B67C94C9C8}"/>
          </ac:grpSpMkLst>
        </pc:grpChg>
        <pc:picChg chg="ord">
          <ac:chgData name="Gaetano Musella" userId="bf1ef239dc58bf5f" providerId="LiveId" clId="{17F8CC80-18D7-44CB-9C13-5766D05FEB24}" dt="2021-04-28T17:37:47.290" v="16027" actId="166"/>
          <ac:picMkLst>
            <pc:docMk/>
            <pc:sldMk cId="767922040" sldId="573"/>
            <ac:picMk id="8" creationId="{8602C9A2-A8C6-4C58-B829-6EC9EC880A4E}"/>
          </ac:picMkLst>
        </pc:picChg>
        <pc:picChg chg="mod">
          <ac:chgData name="Gaetano Musella" userId="bf1ef239dc58bf5f" providerId="LiveId" clId="{17F8CC80-18D7-44CB-9C13-5766D05FEB24}" dt="2021-04-28T17:39:46.235" v="16102" actId="255"/>
          <ac:picMkLst>
            <pc:docMk/>
            <pc:sldMk cId="767922040" sldId="573"/>
            <ac:picMk id="29" creationId="{DB5EF307-C3AA-4ADC-992A-8C41314C6CB4}"/>
          </ac:picMkLst>
        </pc:picChg>
        <pc:cxnChg chg="mod">
          <ac:chgData name="Gaetano Musella" userId="bf1ef239dc58bf5f" providerId="LiveId" clId="{17F8CC80-18D7-44CB-9C13-5766D05FEB24}" dt="2021-04-28T17:39:46.235" v="16102" actId="255"/>
          <ac:cxnSpMkLst>
            <pc:docMk/>
            <pc:sldMk cId="767922040" sldId="573"/>
            <ac:cxnSpMk id="31" creationId="{4D335E4C-9339-4B04-A4B5-C06215B3B630}"/>
          </ac:cxnSpMkLst>
        </pc:cxnChg>
        <pc:cxnChg chg="mod">
          <ac:chgData name="Gaetano Musella" userId="bf1ef239dc58bf5f" providerId="LiveId" clId="{17F8CC80-18D7-44CB-9C13-5766D05FEB24}" dt="2021-04-28T17:39:46.235" v="16102" actId="255"/>
          <ac:cxnSpMkLst>
            <pc:docMk/>
            <pc:sldMk cId="767922040" sldId="573"/>
            <ac:cxnSpMk id="36" creationId="{BAFA6E1F-013D-4933-BEB0-2799B78C583C}"/>
          </ac:cxnSpMkLst>
        </pc:cxnChg>
      </pc:sldChg>
      <pc:sldChg chg="add mod modShow">
        <pc:chgData name="Gaetano Musella" userId="bf1ef239dc58bf5f" providerId="LiveId" clId="{17F8CC80-18D7-44CB-9C13-5766D05FEB24}" dt="2021-04-28T18:16:14.125" v="16724" actId="729"/>
        <pc:sldMkLst>
          <pc:docMk/>
          <pc:sldMk cId="2732774895" sldId="574"/>
        </pc:sldMkLst>
      </pc:sldChg>
      <pc:sldChg chg="addSp delSp modSp add mod">
        <pc:chgData name="Gaetano Musella" userId="bf1ef239dc58bf5f" providerId="LiveId" clId="{17F8CC80-18D7-44CB-9C13-5766D05FEB24}" dt="2021-04-28T17:59:55.896" v="16603" actId="1076"/>
        <pc:sldMkLst>
          <pc:docMk/>
          <pc:sldMk cId="27052128" sldId="575"/>
        </pc:sldMkLst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20" creationId="{EDD4B363-8F1D-43F1-B1D2-FB58F0F45F5F}"/>
          </ac:spMkLst>
        </pc:spChg>
        <pc:spChg chg="mod">
          <ac:chgData name="Gaetano Musella" userId="bf1ef239dc58bf5f" providerId="LiveId" clId="{17F8CC80-18D7-44CB-9C13-5766D05FEB24}" dt="2021-04-28T17:59:44.946" v="16600" actId="20577"/>
          <ac:spMkLst>
            <pc:docMk/>
            <pc:sldMk cId="27052128" sldId="575"/>
            <ac:spMk id="26" creationId="{1B78CDF5-5A86-457E-AA85-2E2B4D15A420}"/>
          </ac:spMkLst>
        </pc:spChg>
        <pc:spChg chg="mod">
          <ac:chgData name="Gaetano Musella" userId="bf1ef239dc58bf5f" providerId="LiveId" clId="{17F8CC80-18D7-44CB-9C13-5766D05FEB24}" dt="2021-04-28T17:59:52.319" v="16602" actId="14100"/>
          <ac:spMkLst>
            <pc:docMk/>
            <pc:sldMk cId="27052128" sldId="575"/>
            <ac:spMk id="27" creationId="{2E1E8DFB-15D1-48F9-9EAB-351242BEDCAA}"/>
          </ac:spMkLst>
        </pc:spChg>
        <pc:spChg chg="add del mod">
          <ac:chgData name="Gaetano Musella" userId="bf1ef239dc58bf5f" providerId="LiveId" clId="{17F8CC80-18D7-44CB-9C13-5766D05FEB24}" dt="2021-04-28T17:59:33.049" v="16596" actId="478"/>
          <ac:spMkLst>
            <pc:docMk/>
            <pc:sldMk cId="27052128" sldId="575"/>
            <ac:spMk id="30" creationId="{504F604C-3212-4660-B518-0E860ADC33EA}"/>
          </ac:spMkLst>
        </pc:spChg>
        <pc:spChg chg="del">
          <ac:chgData name="Gaetano Musella" userId="bf1ef239dc58bf5f" providerId="LiveId" clId="{17F8CC80-18D7-44CB-9C13-5766D05FEB24}" dt="2021-04-28T17:59:33.049" v="16596" actId="478"/>
          <ac:spMkLst>
            <pc:docMk/>
            <pc:sldMk cId="27052128" sldId="575"/>
            <ac:spMk id="32" creationId="{0FB4F2D7-815A-46B4-8129-1FA814E89FA4}"/>
          </ac:spMkLst>
        </pc:spChg>
        <pc:spChg chg="del">
          <ac:chgData name="Gaetano Musella" userId="bf1ef239dc58bf5f" providerId="LiveId" clId="{17F8CC80-18D7-44CB-9C13-5766D05FEB24}" dt="2021-04-28T17:59:33.049" v="16596" actId="478"/>
          <ac:spMkLst>
            <pc:docMk/>
            <pc:sldMk cId="27052128" sldId="575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7:53:31.739" v="16402" actId="1035"/>
          <ac:spMkLst>
            <pc:docMk/>
            <pc:sldMk cId="27052128" sldId="575"/>
            <ac:spMk id="37" creationId="{BB2325D6-5D83-43E7-8799-C522E969F4D5}"/>
          </ac:spMkLst>
        </pc:spChg>
        <pc:spChg chg="mod">
          <ac:chgData name="Gaetano Musella" userId="bf1ef239dc58bf5f" providerId="LiveId" clId="{17F8CC80-18D7-44CB-9C13-5766D05FEB24}" dt="2021-04-28T17:54:02.849" v="16408" actId="1076"/>
          <ac:spMkLst>
            <pc:docMk/>
            <pc:sldMk cId="27052128" sldId="575"/>
            <ac:spMk id="40" creationId="{35364242-061C-436D-87BE-646DCF9AACBC}"/>
          </ac:spMkLst>
        </pc:spChg>
        <pc:spChg chg="mod">
          <ac:chgData name="Gaetano Musella" userId="bf1ef239dc58bf5f" providerId="LiveId" clId="{17F8CC80-18D7-44CB-9C13-5766D05FEB24}" dt="2021-04-28T17:53:57.481" v="16407" actId="1076"/>
          <ac:spMkLst>
            <pc:docMk/>
            <pc:sldMk cId="27052128" sldId="575"/>
            <ac:spMk id="41" creationId="{E9E3CDA5-F0C3-468A-A867-0DA251D81707}"/>
          </ac:spMkLst>
        </pc:spChg>
        <pc:spChg chg="mod">
          <ac:chgData name="Gaetano Musella" userId="bf1ef239dc58bf5f" providerId="LiveId" clId="{17F8CC80-18D7-44CB-9C13-5766D05FEB24}" dt="2021-04-28T17:53:46.365" v="16404" actId="14100"/>
          <ac:spMkLst>
            <pc:docMk/>
            <pc:sldMk cId="27052128" sldId="575"/>
            <ac:spMk id="42" creationId="{1B3E473E-9087-4A34-AFB3-933BA7D6678C}"/>
          </ac:spMkLst>
        </pc:spChg>
        <pc:grpChg chg="mod">
          <ac:chgData name="Gaetano Musella" userId="bf1ef239dc58bf5f" providerId="LiveId" clId="{17F8CC80-18D7-44CB-9C13-5766D05FEB24}" dt="2021-04-28T17:59:55.896" v="16603" actId="1076"/>
          <ac:grpSpMkLst>
            <pc:docMk/>
            <pc:sldMk cId="27052128" sldId="575"/>
            <ac:grpSpMk id="11" creationId="{70987212-3528-4204-AD35-03DFF9DD743A}"/>
          </ac:grpSpMkLst>
        </pc:grpChg>
        <pc:grpChg chg="del">
          <ac:chgData name="Gaetano Musella" userId="bf1ef239dc58bf5f" providerId="LiveId" clId="{17F8CC80-18D7-44CB-9C13-5766D05FEB24}" dt="2021-04-28T17:59:36.545" v="16597" actId="478"/>
          <ac:grpSpMkLst>
            <pc:docMk/>
            <pc:sldMk cId="27052128" sldId="575"/>
            <ac:grpSpMk id="28" creationId="{1C548579-D663-488C-9F77-26B67C94C9C8}"/>
          </ac:grpSpMkLst>
        </pc:grpChg>
        <pc:cxnChg chg="mod">
          <ac:chgData name="Gaetano Musella" userId="bf1ef239dc58bf5f" providerId="LiveId" clId="{17F8CC80-18D7-44CB-9C13-5766D05FEB24}" dt="2021-04-28T17:53:31.739" v="16402" actId="1035"/>
          <ac:cxnSpMkLst>
            <pc:docMk/>
            <pc:sldMk cId="27052128" sldId="575"/>
            <ac:cxnSpMk id="31" creationId="{4D335E4C-9339-4B04-A4B5-C06215B3B630}"/>
          </ac:cxnSpMkLst>
        </pc:cxnChg>
      </pc:sldChg>
      <pc:sldChg chg="delSp modSp add mod ord">
        <pc:chgData name="Gaetano Musella" userId="bf1ef239dc58bf5f" providerId="LiveId" clId="{17F8CC80-18D7-44CB-9C13-5766D05FEB24}" dt="2021-04-28T17:58:03.131" v="16577" actId="1036"/>
        <pc:sldMkLst>
          <pc:docMk/>
          <pc:sldMk cId="1577942674" sldId="576"/>
        </pc:sldMkLst>
        <pc:spChg chg="del">
          <ac:chgData name="Gaetano Musella" userId="bf1ef239dc58bf5f" providerId="LiveId" clId="{17F8CC80-18D7-44CB-9C13-5766D05FEB24}" dt="2021-04-28T17:56:20.853" v="16497" actId="478"/>
          <ac:spMkLst>
            <pc:docMk/>
            <pc:sldMk cId="1577942674" sldId="576"/>
            <ac:spMk id="3" creationId="{139B6285-8A6E-471E-8109-786580DABA3B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20" creationId="{EDD4B363-8F1D-43F1-B1D2-FB58F0F45F5F}"/>
          </ac:spMkLst>
        </pc:spChg>
        <pc:spChg chg="mod">
          <ac:chgData name="Gaetano Musella" userId="bf1ef239dc58bf5f" providerId="LiveId" clId="{17F8CC80-18D7-44CB-9C13-5766D05FEB24}" dt="2021-04-28T17:57:59.084" v="16569" actId="20577"/>
          <ac:spMkLst>
            <pc:docMk/>
            <pc:sldMk cId="1577942674" sldId="576"/>
            <ac:spMk id="26" creationId="{1B78CDF5-5A86-457E-AA85-2E2B4D15A420}"/>
          </ac:spMkLst>
        </pc:spChg>
        <pc:spChg chg="mod">
          <ac:chgData name="Gaetano Musella" userId="bf1ef239dc58bf5f" providerId="LiveId" clId="{17F8CC80-18D7-44CB-9C13-5766D05FEB24}" dt="2021-04-28T17:58:03.131" v="16577" actId="1036"/>
          <ac:spMkLst>
            <pc:docMk/>
            <pc:sldMk cId="1577942674" sldId="576"/>
            <ac:spMk id="27" creationId="{2E1E8DFB-15D1-48F9-9EAB-351242BEDCAA}"/>
          </ac:spMkLst>
        </pc:spChg>
        <pc:spChg chg="del">
          <ac:chgData name="Gaetano Musella" userId="bf1ef239dc58bf5f" providerId="LiveId" clId="{17F8CC80-18D7-44CB-9C13-5766D05FEB24}" dt="2021-04-28T17:56:20.853" v="16497" actId="478"/>
          <ac:spMkLst>
            <pc:docMk/>
            <pc:sldMk cId="1577942674" sldId="576"/>
            <ac:spMk id="32" creationId="{0FB4F2D7-815A-46B4-8129-1FA814E89FA4}"/>
          </ac:spMkLst>
        </pc:spChg>
        <pc:spChg chg="del">
          <ac:chgData name="Gaetano Musella" userId="bf1ef239dc58bf5f" providerId="LiveId" clId="{17F8CC80-18D7-44CB-9C13-5766D05FEB24}" dt="2021-04-28T17:56:20.853" v="16497" actId="478"/>
          <ac:spMkLst>
            <pc:docMk/>
            <pc:sldMk cId="1577942674" sldId="576"/>
            <ac:spMk id="33" creationId="{419B2E67-8963-4FE8-AC61-D4073D703F4B}"/>
          </ac:spMkLst>
        </pc:spChg>
        <pc:grpChg chg="mod">
          <ac:chgData name="Gaetano Musella" userId="bf1ef239dc58bf5f" providerId="LiveId" clId="{17F8CC80-18D7-44CB-9C13-5766D05FEB24}" dt="2021-04-28T17:56:28.485" v="16498" actId="1076"/>
          <ac:grpSpMkLst>
            <pc:docMk/>
            <pc:sldMk cId="1577942674" sldId="576"/>
            <ac:grpSpMk id="11" creationId="{70987212-3528-4204-AD35-03DFF9DD743A}"/>
          </ac:grpSpMkLst>
        </pc:grpChg>
        <pc:grpChg chg="del">
          <ac:chgData name="Gaetano Musella" userId="bf1ef239dc58bf5f" providerId="LiveId" clId="{17F8CC80-18D7-44CB-9C13-5766D05FEB24}" dt="2021-04-28T17:56:20.853" v="16497" actId="478"/>
          <ac:grpSpMkLst>
            <pc:docMk/>
            <pc:sldMk cId="1577942674" sldId="576"/>
            <ac:grpSpMk id="28" creationId="{1C548579-D663-488C-9F77-26B67C94C9C8}"/>
          </ac:grpSpMkLst>
        </pc:grpChg>
      </pc:sldChg>
      <pc:sldChg chg="addSp delSp modSp add mod">
        <pc:chgData name="Gaetano Musella" userId="bf1ef239dc58bf5f" providerId="LiveId" clId="{17F8CC80-18D7-44CB-9C13-5766D05FEB24}" dt="2021-04-28T18:04:21.295" v="16714" actId="1036"/>
        <pc:sldMkLst>
          <pc:docMk/>
          <pc:sldMk cId="1393980264" sldId="577"/>
        </pc:sldMkLst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20" creationId="{EDD4B363-8F1D-43F1-B1D2-FB58F0F45F5F}"/>
          </ac:spMkLst>
        </pc:spChg>
        <pc:spChg chg="del">
          <ac:chgData name="Gaetano Musella" userId="bf1ef239dc58bf5f" providerId="LiveId" clId="{17F8CC80-18D7-44CB-9C13-5766D05FEB24}" dt="2021-04-28T18:00:15.520" v="16604" actId="478"/>
          <ac:spMkLst>
            <pc:docMk/>
            <pc:sldMk cId="1393980264" sldId="577"/>
            <ac:spMk id="26" creationId="{1B78CDF5-5A86-457E-AA85-2E2B4D15A420}"/>
          </ac:spMkLst>
        </pc:spChg>
        <pc:spChg chg="del">
          <ac:chgData name="Gaetano Musella" userId="bf1ef239dc58bf5f" providerId="LiveId" clId="{17F8CC80-18D7-44CB-9C13-5766D05FEB24}" dt="2021-04-28T18:00:16.722" v="16605" actId="478"/>
          <ac:spMkLst>
            <pc:docMk/>
            <pc:sldMk cId="1393980264" sldId="577"/>
            <ac:spMk id="27" creationId="{2E1E8DFB-15D1-48F9-9EAB-351242BEDCAA}"/>
          </ac:spMkLst>
        </pc:spChg>
        <pc:spChg chg="del mod topLvl">
          <ac:chgData name="Gaetano Musella" userId="bf1ef239dc58bf5f" providerId="LiveId" clId="{17F8CC80-18D7-44CB-9C13-5766D05FEB24}" dt="2021-04-28T18:01:50.560" v="16631" actId="478"/>
          <ac:spMkLst>
            <pc:docMk/>
            <pc:sldMk cId="1393980264" sldId="577"/>
            <ac:spMk id="30" creationId="{504F604C-3212-4660-B518-0E860ADC33EA}"/>
          </ac:spMkLst>
        </pc:spChg>
        <pc:spChg chg="mod">
          <ac:chgData name="Gaetano Musella" userId="bf1ef239dc58bf5f" providerId="LiveId" clId="{17F8CC80-18D7-44CB-9C13-5766D05FEB24}" dt="2021-04-28T18:04:21.295" v="16714" actId="1036"/>
          <ac:spMkLst>
            <pc:docMk/>
            <pc:sldMk cId="1393980264" sldId="577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8T18:04:21.295" v="16714" actId="1036"/>
          <ac:spMkLst>
            <pc:docMk/>
            <pc:sldMk cId="1393980264" sldId="577"/>
            <ac:spMk id="33" creationId="{419B2E67-8963-4FE8-AC61-D4073D703F4B}"/>
          </ac:spMkLst>
        </pc:spChg>
        <pc:spChg chg="add mod">
          <ac:chgData name="Gaetano Musella" userId="bf1ef239dc58bf5f" providerId="LiveId" clId="{17F8CC80-18D7-44CB-9C13-5766D05FEB24}" dt="2021-04-28T18:02:33.965" v="16644" actId="164"/>
          <ac:spMkLst>
            <pc:docMk/>
            <pc:sldMk cId="1393980264" sldId="577"/>
            <ac:spMk id="34" creationId="{1FC15538-D4CA-47F4-AAD0-A39E7234B2A4}"/>
          </ac:spMkLst>
        </pc:spChg>
        <pc:spChg chg="add mod ord">
          <ac:chgData name="Gaetano Musella" userId="bf1ef239dc58bf5f" providerId="LiveId" clId="{17F8CC80-18D7-44CB-9C13-5766D05FEB24}" dt="2021-04-28T18:02:25.722" v="16641" actId="164"/>
          <ac:spMkLst>
            <pc:docMk/>
            <pc:sldMk cId="1393980264" sldId="577"/>
            <ac:spMk id="35" creationId="{C0A614C4-9858-445E-A0A9-B5B27E2EE52A}"/>
          </ac:spMkLst>
        </pc:spChg>
        <pc:spChg chg="add mod">
          <ac:chgData name="Gaetano Musella" userId="bf1ef239dc58bf5f" providerId="LiveId" clId="{17F8CC80-18D7-44CB-9C13-5766D05FEB24}" dt="2021-04-28T18:04:21.295" v="16714" actId="1036"/>
          <ac:spMkLst>
            <pc:docMk/>
            <pc:sldMk cId="1393980264" sldId="577"/>
            <ac:spMk id="39" creationId="{E0D76EBE-2B63-4B93-AC02-CC26C08CDCC1}"/>
          </ac:spMkLst>
        </pc:spChg>
        <pc:spChg chg="del mod">
          <ac:chgData name="Gaetano Musella" userId="bf1ef239dc58bf5f" providerId="LiveId" clId="{17F8CC80-18D7-44CB-9C13-5766D05FEB24}" dt="2021-04-28T18:01:56.535" v="16632" actId="478"/>
          <ac:spMkLst>
            <pc:docMk/>
            <pc:sldMk cId="1393980264" sldId="577"/>
            <ac:spMk id="40" creationId="{35364242-061C-436D-87BE-646DCF9AACBC}"/>
          </ac:spMkLst>
        </pc:spChg>
        <pc:grpChg chg="add del mod">
          <ac:chgData name="Gaetano Musella" userId="bf1ef239dc58bf5f" providerId="LiveId" clId="{17F8CC80-18D7-44CB-9C13-5766D05FEB24}" dt="2021-04-28T18:01:50.560" v="16631" actId="478"/>
          <ac:grpSpMkLst>
            <pc:docMk/>
            <pc:sldMk cId="1393980264" sldId="577"/>
            <ac:grpSpMk id="2" creationId="{F125A77C-FF11-4730-A663-7762AD9F7021}"/>
          </ac:grpSpMkLst>
        </pc:grpChg>
        <pc:grpChg chg="add mod">
          <ac:chgData name="Gaetano Musella" userId="bf1ef239dc58bf5f" providerId="LiveId" clId="{17F8CC80-18D7-44CB-9C13-5766D05FEB24}" dt="2021-04-28T18:02:33.965" v="16644" actId="164"/>
          <ac:grpSpMkLst>
            <pc:docMk/>
            <pc:sldMk cId="1393980264" sldId="577"/>
            <ac:grpSpMk id="6" creationId="{D77BA691-7B90-4687-AD81-E7EF225597CD}"/>
          </ac:grpSpMkLst>
        </pc:grpChg>
        <pc:grpChg chg="add mod">
          <ac:chgData name="Gaetano Musella" userId="bf1ef239dc58bf5f" providerId="LiveId" clId="{17F8CC80-18D7-44CB-9C13-5766D05FEB24}" dt="2021-04-28T18:04:21.295" v="16714" actId="1036"/>
          <ac:grpSpMkLst>
            <pc:docMk/>
            <pc:sldMk cId="1393980264" sldId="577"/>
            <ac:grpSpMk id="7" creationId="{1B6F8515-36C7-443D-818E-708C89BE190F}"/>
          </ac:grpSpMkLst>
        </pc:grpChg>
        <pc:grpChg chg="mod">
          <ac:chgData name="Gaetano Musella" userId="bf1ef239dc58bf5f" providerId="LiveId" clId="{17F8CC80-18D7-44CB-9C13-5766D05FEB24}" dt="2021-04-28T18:00:21.147" v="16606" actId="1076"/>
          <ac:grpSpMkLst>
            <pc:docMk/>
            <pc:sldMk cId="1393980264" sldId="577"/>
            <ac:grpSpMk id="11" creationId="{70987212-3528-4204-AD35-03DFF9DD743A}"/>
          </ac:grpSpMkLst>
        </pc:grpChg>
        <pc:grpChg chg="mod topLvl">
          <ac:chgData name="Gaetano Musella" userId="bf1ef239dc58bf5f" providerId="LiveId" clId="{17F8CC80-18D7-44CB-9C13-5766D05FEB24}" dt="2021-04-28T18:02:25.722" v="16641" actId="164"/>
          <ac:grpSpMkLst>
            <pc:docMk/>
            <pc:sldMk cId="1393980264" sldId="577"/>
            <ac:grpSpMk id="28" creationId="{1C548579-D663-488C-9F77-26B67C94C9C8}"/>
          </ac:grpSpMkLst>
        </pc:grpChg>
        <pc:picChg chg="mod">
          <ac:chgData name="Gaetano Musella" userId="bf1ef239dc58bf5f" providerId="LiveId" clId="{17F8CC80-18D7-44CB-9C13-5766D05FEB24}" dt="2021-04-28T18:01:19.362" v="16618" actId="1076"/>
          <ac:picMkLst>
            <pc:docMk/>
            <pc:sldMk cId="1393980264" sldId="577"/>
            <ac:picMk id="29" creationId="{DB5EF307-C3AA-4ADC-992A-8C41314C6CB4}"/>
          </ac:picMkLst>
        </pc:picChg>
      </pc:sldChg>
      <pc:sldChg chg="modSp add">
        <pc:chgData name="Gaetano Musella" userId="bf1ef239dc58bf5f" providerId="LiveId" clId="{17F8CC80-18D7-44CB-9C13-5766D05FEB24}" dt="2021-04-28T18:23:36.213" v="16786"/>
        <pc:sldMkLst>
          <pc:docMk/>
          <pc:sldMk cId="1931943655" sldId="578"/>
        </pc:sldMkLst>
        <pc:spChg chg="mod">
          <ac:chgData name="Gaetano Musella" userId="bf1ef239dc58bf5f" providerId="LiveId" clId="{17F8CC80-18D7-44CB-9C13-5766D05FEB24}" dt="2021-04-28T18:23:36.213" v="16786"/>
          <ac:spMkLst>
            <pc:docMk/>
            <pc:sldMk cId="1931943655" sldId="578"/>
            <ac:spMk id="4" creationId="{112BB6C2-A8EB-491A-A4AD-2BD0AEA6C9D5}"/>
          </ac:spMkLst>
        </pc:spChg>
      </pc:sldChg>
      <pc:sldChg chg="addSp delSp modSp add mod">
        <pc:chgData name="Gaetano Musella" userId="bf1ef239dc58bf5f" providerId="LiveId" clId="{17F8CC80-18D7-44CB-9C13-5766D05FEB24}" dt="2021-04-28T18:24:44.844" v="16814" actId="1037"/>
        <pc:sldMkLst>
          <pc:docMk/>
          <pc:sldMk cId="2155961629" sldId="579"/>
        </pc:sldMkLst>
        <pc:spChg chg="mod">
          <ac:chgData name="Gaetano Musella" userId="bf1ef239dc58bf5f" providerId="LiveId" clId="{17F8CC80-18D7-44CB-9C13-5766D05FEB24}" dt="2021-04-28T18:24:44.844" v="16814" actId="1037"/>
          <ac:spMkLst>
            <pc:docMk/>
            <pc:sldMk cId="2155961629" sldId="579"/>
            <ac:spMk id="14" creationId="{61E8C9E4-DF8D-4DD0-A20D-518FD78CA650}"/>
          </ac:spMkLst>
        </pc:spChg>
        <pc:spChg chg="mod">
          <ac:chgData name="Gaetano Musella" userId="bf1ef239dc58bf5f" providerId="LiveId" clId="{17F8CC80-18D7-44CB-9C13-5766D05FEB24}" dt="2021-04-28T18:24:39.029" v="16806" actId="1037"/>
          <ac:spMkLst>
            <pc:docMk/>
            <pc:sldMk cId="2155961629" sldId="579"/>
            <ac:spMk id="15" creationId="{2DDB3777-A945-4625-AB2B-88936CA838AD}"/>
          </ac:spMkLst>
        </pc:spChg>
        <pc:picChg chg="add del mod modCrop">
          <ac:chgData name="Gaetano Musella" userId="bf1ef239dc58bf5f" providerId="LiveId" clId="{17F8CC80-18D7-44CB-9C13-5766D05FEB24}" dt="2021-04-28T18:24:18.666" v="16792" actId="21"/>
          <ac:picMkLst>
            <pc:docMk/>
            <pc:sldMk cId="2155961629" sldId="579"/>
            <ac:picMk id="4" creationId="{DB425766-95F2-4D24-A848-8FD8FFA51611}"/>
          </ac:picMkLst>
        </pc:picChg>
        <pc:picChg chg="add mod ord">
          <ac:chgData name="Gaetano Musella" userId="bf1ef239dc58bf5f" providerId="LiveId" clId="{17F8CC80-18D7-44CB-9C13-5766D05FEB24}" dt="2021-04-28T18:24:32.326" v="16797" actId="167"/>
          <ac:picMkLst>
            <pc:docMk/>
            <pc:sldMk cId="2155961629" sldId="579"/>
            <ac:picMk id="18" creationId="{029E3FEC-AD30-4B3A-A90F-4DBD64D86179}"/>
          </ac:picMkLst>
        </pc:picChg>
        <pc:picChg chg="del">
          <ac:chgData name="Gaetano Musella" userId="bf1ef239dc58bf5f" providerId="LiveId" clId="{17F8CC80-18D7-44CB-9C13-5766D05FEB24}" dt="2021-04-28T18:24:20.550" v="16794" actId="478"/>
          <ac:picMkLst>
            <pc:docMk/>
            <pc:sldMk cId="2155961629" sldId="579"/>
            <ac:picMk id="20" creationId="{ED5730C2-D859-47F5-813D-EA8C1F494B36}"/>
          </ac:picMkLst>
        </pc:picChg>
      </pc:sldChg>
      <pc:sldChg chg="addSp delSp modSp add mod">
        <pc:chgData name="Gaetano Musella" userId="bf1ef239dc58bf5f" providerId="LiveId" clId="{17F8CC80-18D7-44CB-9C13-5766D05FEB24}" dt="2021-04-28T18:25:00.344" v="16818" actId="166"/>
        <pc:sldMkLst>
          <pc:docMk/>
          <pc:sldMk cId="2164612969" sldId="580"/>
        </pc:sldMkLst>
        <pc:spChg chg="add mod">
          <ac:chgData name="Gaetano Musella" userId="bf1ef239dc58bf5f" providerId="LiveId" clId="{17F8CC80-18D7-44CB-9C13-5766D05FEB24}" dt="2021-04-28T18:24:56.082" v="16817"/>
          <ac:spMkLst>
            <pc:docMk/>
            <pc:sldMk cId="2164612969" sldId="580"/>
            <ac:spMk id="17" creationId="{EA693639-7B95-41B5-B99D-B2DCD5C2D1C2}"/>
          </ac:spMkLst>
        </pc:spChg>
        <pc:spChg chg="add mod">
          <ac:chgData name="Gaetano Musella" userId="bf1ef239dc58bf5f" providerId="LiveId" clId="{17F8CC80-18D7-44CB-9C13-5766D05FEB24}" dt="2021-04-28T18:24:56.082" v="16817"/>
          <ac:spMkLst>
            <pc:docMk/>
            <pc:sldMk cId="2164612969" sldId="580"/>
            <ac:spMk id="18" creationId="{4EBC01EA-52DA-4492-912A-5CF538756C2B}"/>
          </ac:spMkLst>
        </pc:spChg>
        <pc:spChg chg="del">
          <ac:chgData name="Gaetano Musella" userId="bf1ef239dc58bf5f" providerId="LiveId" clId="{17F8CC80-18D7-44CB-9C13-5766D05FEB24}" dt="2021-04-28T18:24:55.796" v="16816" actId="478"/>
          <ac:spMkLst>
            <pc:docMk/>
            <pc:sldMk cId="2164612969" sldId="580"/>
            <ac:spMk id="23" creationId="{377DD16E-7D5E-44FF-BED7-960D31CC4CD2}"/>
          </ac:spMkLst>
        </pc:spChg>
        <pc:spChg chg="del">
          <ac:chgData name="Gaetano Musella" userId="bf1ef239dc58bf5f" providerId="LiveId" clId="{17F8CC80-18D7-44CB-9C13-5766D05FEB24}" dt="2021-04-28T18:24:55.796" v="16816" actId="478"/>
          <ac:spMkLst>
            <pc:docMk/>
            <pc:sldMk cId="2164612969" sldId="580"/>
            <ac:spMk id="24" creationId="{32EC8F4E-01F1-49BE-B037-0A3F75C05570}"/>
          </ac:spMkLst>
        </pc:spChg>
        <pc:picChg chg="add del mod modCrop">
          <ac:chgData name="Gaetano Musella" userId="bf1ef239dc58bf5f" providerId="LiveId" clId="{17F8CC80-18D7-44CB-9C13-5766D05FEB24}" dt="2021-04-28T18:19:57.193" v="16734" actId="21"/>
          <ac:picMkLst>
            <pc:docMk/>
            <pc:sldMk cId="2164612969" sldId="580"/>
            <ac:picMk id="4" creationId="{6D071F29-4DFC-4687-ADAB-C65DF36492BA}"/>
          </ac:picMkLst>
        </pc:picChg>
        <pc:picChg chg="del">
          <ac:chgData name="Gaetano Musella" userId="bf1ef239dc58bf5f" providerId="LiveId" clId="{17F8CC80-18D7-44CB-9C13-5766D05FEB24}" dt="2021-04-28T18:19:26.613" v="16728" actId="478"/>
          <ac:picMkLst>
            <pc:docMk/>
            <pc:sldMk cId="2164612969" sldId="580"/>
            <ac:picMk id="7" creationId="{338993DC-AC5A-457A-955B-A86A81500383}"/>
          </ac:picMkLst>
        </pc:picChg>
        <pc:picChg chg="add mod ord modCrop">
          <ac:chgData name="Gaetano Musella" userId="bf1ef239dc58bf5f" providerId="LiveId" clId="{17F8CC80-18D7-44CB-9C13-5766D05FEB24}" dt="2021-04-28T18:25:00.344" v="16818" actId="166"/>
          <ac:picMkLst>
            <pc:docMk/>
            <pc:sldMk cId="2164612969" sldId="580"/>
            <ac:picMk id="14" creationId="{45199F20-122A-4D85-B064-42EFAE54FCD8}"/>
          </ac:picMkLst>
        </pc:picChg>
        <pc:picChg chg="add mod">
          <ac:chgData name="Gaetano Musella" userId="bf1ef239dc58bf5f" providerId="LiveId" clId="{17F8CC80-18D7-44CB-9C13-5766D05FEB24}" dt="2021-04-28T18:24:56.082" v="16817"/>
          <ac:picMkLst>
            <pc:docMk/>
            <pc:sldMk cId="2164612969" sldId="580"/>
            <ac:picMk id="15" creationId="{ED5E112A-8C50-4B4C-811A-F47C25083191}"/>
          </ac:picMkLst>
        </pc:picChg>
        <pc:picChg chg="del">
          <ac:chgData name="Gaetano Musella" userId="bf1ef239dc58bf5f" providerId="LiveId" clId="{17F8CC80-18D7-44CB-9C13-5766D05FEB24}" dt="2021-04-28T18:24:52.492" v="16815" actId="478"/>
          <ac:picMkLst>
            <pc:docMk/>
            <pc:sldMk cId="2164612969" sldId="580"/>
            <ac:picMk id="22" creationId="{1EEED1FC-FFBA-4DF7-BC5A-BEACA2A0F959}"/>
          </ac:picMkLst>
        </pc:picChg>
      </pc:sldChg>
      <pc:sldChg chg="modSp add mod">
        <pc:chgData name="Gaetano Musella" userId="bf1ef239dc58bf5f" providerId="LiveId" clId="{17F8CC80-18D7-44CB-9C13-5766D05FEB24}" dt="2021-04-28T18:22:05.286" v="16762" actId="6549"/>
        <pc:sldMkLst>
          <pc:docMk/>
          <pc:sldMk cId="1846892467" sldId="581"/>
        </pc:sldMkLst>
        <pc:spChg chg="mod">
          <ac:chgData name="Gaetano Musella" userId="bf1ef239dc58bf5f" providerId="LiveId" clId="{17F8CC80-18D7-44CB-9C13-5766D05FEB24}" dt="2021-04-28T18:22:05.286" v="16762" actId="6549"/>
          <ac:spMkLst>
            <pc:docMk/>
            <pc:sldMk cId="1846892467" sldId="581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8T18:21:56.493" v="16755" actId="1076"/>
          <ac:spMkLst>
            <pc:docMk/>
            <pc:sldMk cId="1846892467" sldId="581"/>
            <ac:spMk id="11" creationId="{B6A6FE22-1B7C-4719-8718-D395EA5303BA}"/>
          </ac:spMkLst>
        </pc:spChg>
        <pc:graphicFrameChg chg="mod modGraphic">
          <ac:chgData name="Gaetano Musella" userId="bf1ef239dc58bf5f" providerId="LiveId" clId="{17F8CC80-18D7-44CB-9C13-5766D05FEB24}" dt="2021-04-28T18:21:53.506" v="16754" actId="2165"/>
          <ac:graphicFrameMkLst>
            <pc:docMk/>
            <pc:sldMk cId="1846892467" sldId="581"/>
            <ac:graphicFrameMk id="2" creationId="{A05B9032-8697-4396-9E74-CF61739C7AFF}"/>
          </ac:graphicFrameMkLst>
        </pc:graphicFrameChg>
      </pc:sldChg>
      <pc:sldChg chg="modSp add mod">
        <pc:chgData name="Gaetano Musella" userId="bf1ef239dc58bf5f" providerId="LiveId" clId="{17F8CC80-18D7-44CB-9C13-5766D05FEB24}" dt="2021-04-28T18:27:10.436" v="16930" actId="14100"/>
        <pc:sldMkLst>
          <pc:docMk/>
          <pc:sldMk cId="3384797313" sldId="582"/>
        </pc:sldMkLst>
        <pc:spChg chg="mod">
          <ac:chgData name="Gaetano Musella" userId="bf1ef239dc58bf5f" providerId="LiveId" clId="{17F8CC80-18D7-44CB-9C13-5766D05FEB24}" dt="2021-04-28T18:25:30.251" v="16844" actId="20577"/>
          <ac:spMkLst>
            <pc:docMk/>
            <pc:sldMk cId="3384797313" sldId="582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8T18:26:09.099" v="16891" actId="27636"/>
          <ac:spMkLst>
            <pc:docMk/>
            <pc:sldMk cId="3384797313" sldId="582"/>
            <ac:spMk id="12" creationId="{6B09D76A-04F6-4C4E-96F2-0929BEB56637}"/>
          </ac:spMkLst>
        </pc:spChg>
        <pc:spChg chg="mod">
          <ac:chgData name="Gaetano Musella" userId="bf1ef239dc58bf5f" providerId="LiveId" clId="{17F8CC80-18D7-44CB-9C13-5766D05FEB24}" dt="2021-04-28T18:27:01.073" v="16929" actId="20577"/>
          <ac:spMkLst>
            <pc:docMk/>
            <pc:sldMk cId="3384797313" sldId="582"/>
            <ac:spMk id="18" creationId="{3B9D2977-28A5-414E-9987-5B9D05D8A320}"/>
          </ac:spMkLst>
        </pc:spChg>
        <pc:cxnChg chg="mod">
          <ac:chgData name="Gaetano Musella" userId="bf1ef239dc58bf5f" providerId="LiveId" clId="{17F8CC80-18D7-44CB-9C13-5766D05FEB24}" dt="2021-04-28T18:27:10.436" v="16930" actId="14100"/>
          <ac:cxnSpMkLst>
            <pc:docMk/>
            <pc:sldMk cId="3384797313" sldId="582"/>
            <ac:cxnSpMk id="6" creationId="{4B74753B-C877-4BE1-AFEB-4502489F2A4D}"/>
          </ac:cxnSpMkLst>
        </pc:cxnChg>
      </pc:sldChg>
      <pc:sldChg chg="modSp add mod">
        <pc:chgData name="Gaetano Musella" userId="bf1ef239dc58bf5f" providerId="LiveId" clId="{17F8CC80-18D7-44CB-9C13-5766D05FEB24}" dt="2021-05-04T08:31:49.603" v="17437" actId="1036"/>
        <pc:sldMkLst>
          <pc:docMk/>
          <pc:sldMk cId="1463363748" sldId="583"/>
        </pc:sldMkLst>
        <pc:spChg chg="mod">
          <ac:chgData name="Gaetano Musella" userId="bf1ef239dc58bf5f" providerId="LiveId" clId="{17F8CC80-18D7-44CB-9C13-5766D05FEB24}" dt="2021-05-04T08:31:49.603" v="17437" actId="1036"/>
          <ac:spMkLst>
            <pc:docMk/>
            <pc:sldMk cId="1463363748" sldId="583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8T18:47:09.867" v="17013" actId="20577"/>
          <ac:spMkLst>
            <pc:docMk/>
            <pc:sldMk cId="1463363748" sldId="58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5-04T08:31:33.396" v="17417" actId="1035"/>
          <ac:spMkLst>
            <pc:docMk/>
            <pc:sldMk cId="1463363748" sldId="583"/>
            <ac:spMk id="9" creationId="{4BF49A84-6775-4AF9-82E3-69B0BC47F636}"/>
          </ac:spMkLst>
        </pc:spChg>
        <pc:graphicFrameChg chg="mod modGraphic">
          <ac:chgData name="Gaetano Musella" userId="bf1ef239dc58bf5f" providerId="LiveId" clId="{17F8CC80-18D7-44CB-9C13-5766D05FEB24}" dt="2021-05-04T08:31:44.761" v="17426" actId="1036"/>
          <ac:graphicFrameMkLst>
            <pc:docMk/>
            <pc:sldMk cId="1463363748" sldId="583"/>
            <ac:graphicFrameMk id="2" creationId="{4D7CF071-E0D7-44E0-821A-3E75FFD89556}"/>
          </ac:graphicFrameMkLst>
        </pc:graphicFrameChg>
      </pc:sldChg>
    </pc:docChg>
  </pc:docChgLst>
  <pc:docChgLst>
    <pc:chgData name="Gaetano Musella" userId="bf1ef239dc58bf5f" providerId="LiveId" clId="{BBB9B581-49EB-41F1-8C45-7F195C1B7A4B}"/>
    <pc:docChg chg="undo redo custSel addSld delSld modSld sldOrd modMainMaster modNotesMaster">
      <pc:chgData name="Gaetano Musella" userId="bf1ef239dc58bf5f" providerId="LiveId" clId="{BBB9B581-49EB-41F1-8C45-7F195C1B7A4B}" dt="2021-01-16T19:32:43.634" v="23510" actId="6549"/>
      <pc:docMkLst>
        <pc:docMk/>
      </pc:docMkLst>
      <pc:sldChg chg="modSp mod">
        <pc:chgData name="Gaetano Musella" userId="bf1ef239dc58bf5f" providerId="LiveId" clId="{BBB9B581-49EB-41F1-8C45-7F195C1B7A4B}" dt="2020-12-31T12:33:47.786" v="14299" actId="20577"/>
        <pc:sldMkLst>
          <pc:docMk/>
          <pc:sldMk cId="498801212" sldId="256"/>
        </pc:sldMkLst>
        <pc:spChg chg="mod">
          <ac:chgData name="Gaetano Musella" userId="bf1ef239dc58bf5f" providerId="LiveId" clId="{BBB9B581-49EB-41F1-8C45-7F195C1B7A4B}" dt="2020-12-31T12:33:33.840" v="14270" actId="20577"/>
          <ac:spMkLst>
            <pc:docMk/>
            <pc:sldMk cId="498801212" sldId="256"/>
            <ac:spMk id="4" creationId="{1775A8F4-2B29-486E-80A1-EF12F1BE95D4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1T12:33:47.786" v="14299" actId="20577"/>
          <ac:spMkLst>
            <pc:docMk/>
            <pc:sldMk cId="498801212" sldId="256"/>
            <ac:spMk id="6" creationId="{8DDF55C1-0317-47D1-84E7-8DE75E20C227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7" creationId="{12E7F505-54EB-42FD-B934-50C40D0CFBAE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9" creationId="{344C94F7-9648-4473-8D71-FF35420CBED6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498801212" sldId="256"/>
            <ac:picMk id="1026" creationId="{E9253F9C-37A1-40C7-938E-63FF39968545}"/>
          </ac:picMkLst>
        </pc:picChg>
      </pc:sldChg>
      <pc:sldChg chg="modSp del">
        <pc:chgData name="Gaetano Musella" userId="bf1ef239dc58bf5f" providerId="LiveId" clId="{BBB9B581-49EB-41F1-8C45-7F195C1B7A4B}" dt="2020-12-29T19:50:12.709" v="2292" actId="47"/>
        <pc:sldMkLst>
          <pc:docMk/>
          <pc:sldMk cId="682612140" sldId="257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0" creationId="{26618BF7-A86F-42D3-8486-E5553DF44264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1" creationId="{C514A016-947B-4169-8FA1-F36984189821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2" creationId="{E2216DB5-2499-4DB7-9640-39D297563887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682612140" sldId="257"/>
            <ac:picMk id="8" creationId="{8602C9A2-A8C6-4C58-B829-6EC9EC880A4E}"/>
          </ac:picMkLst>
        </pc:picChg>
      </pc:sldChg>
      <pc:sldChg chg="modSp mod">
        <pc:chgData name="Gaetano Musella" userId="bf1ef239dc58bf5f" providerId="LiveId" clId="{BBB9B581-49EB-41F1-8C45-7F195C1B7A4B}" dt="2021-01-16T19:19:16.401" v="23451" actId="207"/>
        <pc:sldMkLst>
          <pc:docMk/>
          <pc:sldMk cId="334984158" sldId="258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334984158" sldId="258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19:16.401" v="23451" actId="207"/>
          <ac:spMkLst>
            <pc:docMk/>
            <pc:sldMk cId="334984158" sldId="25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334984158" sldId="258"/>
            <ac:spMk id="5" creationId="{E000F37B-6FBC-4112-9EE3-633E48DC4BFF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334984158" sldId="258"/>
            <ac:picMk id="8" creationId="{8602C9A2-A8C6-4C58-B829-6EC9EC880A4E}"/>
          </ac:picMkLst>
        </pc:pic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334984158" sldId="258"/>
            <ac:picMk id="13" creationId="{930BBED7-DF2F-48DF-98C6-BFD05719F360}"/>
          </ac:picMkLst>
        </pc:picChg>
      </pc:sldChg>
      <pc:sldChg chg="addSp delSp modSp mod">
        <pc:chgData name="Gaetano Musella" userId="bf1ef239dc58bf5f" providerId="LiveId" clId="{BBB9B581-49EB-41F1-8C45-7F195C1B7A4B}" dt="2021-01-16T19:19:47.272" v="23467" actId="207"/>
        <pc:sldMkLst>
          <pc:docMk/>
          <pc:sldMk cId="2473686101" sldId="259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2473686101" sldId="259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19:47.272" v="23467" actId="207"/>
          <ac:spMkLst>
            <pc:docMk/>
            <pc:sldMk cId="2473686101" sldId="25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2473686101" sldId="259"/>
            <ac:spMk id="5" creationId="{E000F37B-6FBC-4112-9EE3-633E48DC4BFF}"/>
          </ac:spMkLst>
        </pc:spChg>
        <pc:graphicFrameChg chg="add del modGraphic">
          <ac:chgData name="Gaetano Musella" userId="bf1ef239dc58bf5f" providerId="LiveId" clId="{BBB9B581-49EB-41F1-8C45-7F195C1B7A4B}" dt="2020-12-29T16:48:45.434" v="185" actId="478"/>
          <ac:graphicFrameMkLst>
            <pc:docMk/>
            <pc:sldMk cId="2473686101" sldId="259"/>
            <ac:graphicFrameMk id="6" creationId="{D18CA3B1-2CF9-4D43-96E7-D40D6890F2B6}"/>
          </ac:graphicFrameMkLst>
        </pc:graphicFrame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2473686101" sldId="259"/>
            <ac:picMk id="8" creationId="{8602C9A2-A8C6-4C58-B829-6EC9EC880A4E}"/>
          </ac:picMkLst>
        </pc:pic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2473686101" sldId="259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BB9B581-49EB-41F1-8C45-7F195C1B7A4B}" dt="2021-01-12T20:48:42.400" v="15950" actId="313"/>
        <pc:sldMkLst>
          <pc:docMk/>
          <pc:sldMk cId="3209093161" sldId="260"/>
        </pc:sldMkLst>
        <pc:spChg chg="mod">
          <ac:chgData name="Gaetano Musella" userId="bf1ef239dc58bf5f" providerId="LiveId" clId="{BBB9B581-49EB-41F1-8C45-7F195C1B7A4B}" dt="2021-01-12T20:48:42.400" v="15950" actId="313"/>
          <ac:spMkLst>
            <pc:docMk/>
            <pc:sldMk cId="3209093161" sldId="26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43:45.624" v="966" actId="6549"/>
          <ac:spMkLst>
            <pc:docMk/>
            <pc:sldMk cId="3209093161" sldId="26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2T21:14:45.422" v="16479" actId="478"/>
        <pc:sldMkLst>
          <pc:docMk/>
          <pc:sldMk cId="2929135521" sldId="261"/>
        </pc:sldMkLst>
        <pc:spChg chg="add del mod">
          <ac:chgData name="Gaetano Musella" userId="bf1ef239dc58bf5f" providerId="LiveId" clId="{BBB9B581-49EB-41F1-8C45-7F195C1B7A4B}" dt="2021-01-12T21:14:45.422" v="16479" actId="478"/>
          <ac:spMkLst>
            <pc:docMk/>
            <pc:sldMk cId="2929135521" sldId="261"/>
            <ac:spMk id="2" creationId="{CE967B29-2CD4-4A1F-ACA1-261366BA194F}"/>
          </ac:spMkLst>
        </pc:spChg>
        <pc:spChg chg="mod">
          <ac:chgData name="Gaetano Musella" userId="bf1ef239dc58bf5f" providerId="LiveId" clId="{BBB9B581-49EB-41F1-8C45-7F195C1B7A4B}" dt="2021-01-12T21:12:54.777" v="16466" actId="20577"/>
          <ac:spMkLst>
            <pc:docMk/>
            <pc:sldMk cId="2929135521" sldId="26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06:30.947" v="16341" actId="6549"/>
          <ac:spMkLst>
            <pc:docMk/>
            <pc:sldMk cId="2929135521" sldId="261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2T21:14:43.941" v="16477" actId="478"/>
          <ac:spMkLst>
            <pc:docMk/>
            <pc:sldMk cId="2929135521" sldId="261"/>
            <ac:spMk id="7" creationId="{0625B53C-EDD8-49D9-89C3-BCC2C818E692}"/>
          </ac:spMkLst>
        </pc:spChg>
        <pc:spChg chg="add del mod">
          <ac:chgData name="Gaetano Musella" userId="bf1ef239dc58bf5f" providerId="LiveId" clId="{BBB9B581-49EB-41F1-8C45-7F195C1B7A4B}" dt="2021-01-12T21:14:43.117" v="16476" actId="478"/>
          <ac:spMkLst>
            <pc:docMk/>
            <pc:sldMk cId="2929135521" sldId="261"/>
            <ac:spMk id="9" creationId="{6DE342FD-D431-4314-B660-5D26CF5084D0}"/>
          </ac:spMkLst>
        </pc:spChg>
        <pc:spChg chg="add del mod">
          <ac:chgData name="Gaetano Musella" userId="bf1ef239dc58bf5f" providerId="LiveId" clId="{BBB9B581-49EB-41F1-8C45-7F195C1B7A4B}" dt="2021-01-12T21:14:43.117" v="16476" actId="478"/>
          <ac:spMkLst>
            <pc:docMk/>
            <pc:sldMk cId="2929135521" sldId="261"/>
            <ac:spMk id="10" creationId="{A7069FB1-C093-4545-BF0E-BD8F186F6705}"/>
          </ac:spMkLst>
        </pc:spChg>
      </pc:sldChg>
      <pc:sldChg chg="new del">
        <pc:chgData name="Gaetano Musella" userId="bf1ef239dc58bf5f" providerId="LiveId" clId="{BBB9B581-49EB-41F1-8C45-7F195C1B7A4B}" dt="2020-12-29T17:34:17.004" v="831" actId="680"/>
        <pc:sldMkLst>
          <pc:docMk/>
          <pc:sldMk cId="3721994738" sldId="261"/>
        </pc:sldMkLst>
      </pc:sldChg>
      <pc:sldChg chg="addSp delSp modSp add mod">
        <pc:chgData name="Gaetano Musella" userId="bf1ef239dc58bf5f" providerId="LiveId" clId="{BBB9B581-49EB-41F1-8C45-7F195C1B7A4B}" dt="2021-01-12T21:20:12.444" v="16654" actId="6549"/>
        <pc:sldMkLst>
          <pc:docMk/>
          <pc:sldMk cId="4128549501" sldId="262"/>
        </pc:sldMkLst>
        <pc:spChg chg="mod">
          <ac:chgData name="Gaetano Musella" userId="bf1ef239dc58bf5f" providerId="LiveId" clId="{BBB9B581-49EB-41F1-8C45-7F195C1B7A4B}" dt="2021-01-12T21:20:12.444" v="16654" actId="6549"/>
          <ac:spMkLst>
            <pc:docMk/>
            <pc:sldMk cId="4128549501" sldId="26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52:03.923" v="1164" actId="20577"/>
          <ac:spMkLst>
            <pc:docMk/>
            <pc:sldMk cId="4128549501" sldId="262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2T21:17:35.358" v="16635" actId="1076"/>
          <ac:spMkLst>
            <pc:docMk/>
            <pc:sldMk cId="4128549501" sldId="262"/>
            <ac:spMk id="7" creationId="{DF8424AF-A500-4FF7-A013-5A31466E575B}"/>
          </ac:spMkLst>
        </pc:spChg>
        <pc:graphicFrameChg chg="add del mod replId">
          <ac:chgData name="Gaetano Musella" userId="bf1ef239dc58bf5f" providerId="LiveId" clId="{BBB9B581-49EB-41F1-8C45-7F195C1B7A4B}" dt="2020-12-29T17:50:23.132" v="1139"/>
          <ac:graphicFrameMkLst>
            <pc:docMk/>
            <pc:sldMk cId="4128549501" sldId="262"/>
            <ac:graphicFrameMk id="2" creationId="{DF8424AF-A500-4FF7-A013-5A31466E575B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1T19:05:50.781" v="15738" actId="20577"/>
        <pc:sldMkLst>
          <pc:docMk/>
          <pc:sldMk cId="3074454149" sldId="263"/>
        </pc:sldMkLst>
        <pc:spChg chg="mod">
          <ac:chgData name="Gaetano Musella" userId="bf1ef239dc58bf5f" providerId="LiveId" clId="{BBB9B581-49EB-41F1-8C45-7F195C1B7A4B}" dt="2020-12-29T18:08:00.344" v="1309" actId="6549"/>
          <ac:spMkLst>
            <pc:docMk/>
            <pc:sldMk cId="3074454149" sldId="26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04:21.073" v="1274" actId="20577"/>
          <ac:spMkLst>
            <pc:docMk/>
            <pc:sldMk cId="3074454149" sldId="263"/>
            <ac:spMk id="5" creationId="{E000F37B-6FBC-4112-9EE3-633E48DC4BFF}"/>
          </ac:spMkLst>
        </pc:spChg>
        <pc:spChg chg="del mod">
          <ac:chgData name="Gaetano Musella" userId="bf1ef239dc58bf5f" providerId="LiveId" clId="{BBB9B581-49EB-41F1-8C45-7F195C1B7A4B}" dt="2020-12-29T18:07:04.293" v="1297" actId="478"/>
          <ac:spMkLst>
            <pc:docMk/>
            <pc:sldMk cId="3074454149" sldId="263"/>
            <ac:spMk id="7" creationId="{DF8424AF-A500-4FF7-A013-5A31466E575B}"/>
          </ac:spMkLst>
        </pc:spChg>
        <pc:spChg chg="add mod">
          <ac:chgData name="Gaetano Musella" userId="bf1ef239dc58bf5f" providerId="LiveId" clId="{BBB9B581-49EB-41F1-8C45-7F195C1B7A4B}" dt="2021-01-11T19:05:46.895" v="15736" actId="20577"/>
          <ac:spMkLst>
            <pc:docMk/>
            <pc:sldMk cId="3074454149" sldId="263"/>
            <ac:spMk id="9" creationId="{94C73670-CA0B-4DA1-992C-9AF8ECA1C0A8}"/>
          </ac:spMkLst>
        </pc:spChg>
        <pc:spChg chg="add del mod">
          <ac:chgData name="Gaetano Musella" userId="bf1ef239dc58bf5f" providerId="LiveId" clId="{BBB9B581-49EB-41F1-8C45-7F195C1B7A4B}" dt="2020-12-29T18:10:31.544" v="1344" actId="21"/>
          <ac:spMkLst>
            <pc:docMk/>
            <pc:sldMk cId="3074454149" sldId="263"/>
            <ac:spMk id="12" creationId="{9A7D45A7-7D8E-4752-883C-9377CDAA752B}"/>
          </ac:spMkLst>
        </pc:spChg>
        <pc:spChg chg="add del">
          <ac:chgData name="Gaetano Musella" userId="bf1ef239dc58bf5f" providerId="LiveId" clId="{BBB9B581-49EB-41F1-8C45-7F195C1B7A4B}" dt="2020-12-29T18:07:53.850" v="1307" actId="22"/>
          <ac:spMkLst>
            <pc:docMk/>
            <pc:sldMk cId="3074454149" sldId="263"/>
            <ac:spMk id="14" creationId="{F462163D-6862-482C-AC76-79747EEB6D58}"/>
          </ac:spMkLst>
        </pc:spChg>
        <pc:spChg chg="add mod">
          <ac:chgData name="Gaetano Musella" userId="bf1ef239dc58bf5f" providerId="LiveId" clId="{BBB9B581-49EB-41F1-8C45-7F195C1B7A4B}" dt="2021-01-11T19:05:50.781" v="15738" actId="20577"/>
          <ac:spMkLst>
            <pc:docMk/>
            <pc:sldMk cId="3074454149" sldId="263"/>
            <ac:spMk id="15" creationId="{7317D395-C0C5-48D1-810C-095103628753}"/>
          </ac:spMkLst>
        </pc:spChg>
        <pc:spChg chg="add mod">
          <ac:chgData name="Gaetano Musella" userId="bf1ef239dc58bf5f" providerId="LiveId" clId="{BBB9B581-49EB-41F1-8C45-7F195C1B7A4B}" dt="2020-12-29T19:01:15.084" v="1827" actId="207"/>
          <ac:spMkLst>
            <pc:docMk/>
            <pc:sldMk cId="3074454149" sldId="263"/>
            <ac:spMk id="16" creationId="{B9E1C591-2BC1-4456-BBED-5FD7A1899FEF}"/>
          </ac:spMkLst>
        </pc:spChg>
        <pc:graphicFrameChg chg="add del mod replId">
          <ac:chgData name="Gaetano Musella" userId="bf1ef239dc58bf5f" providerId="LiveId" clId="{BBB9B581-49EB-41F1-8C45-7F195C1B7A4B}" dt="2020-12-29T18:06:10.103" v="1280"/>
          <ac:graphicFrameMkLst>
            <pc:docMk/>
            <pc:sldMk cId="3074454149" sldId="263"/>
            <ac:graphicFrameMk id="2" creationId="{94C73670-CA0B-4DA1-992C-9AF8ECA1C0A8}"/>
          </ac:graphicFrameMkLst>
        </pc:graphicFrameChg>
        <pc:picChg chg="add del mod">
          <ac:chgData name="Gaetano Musella" userId="bf1ef239dc58bf5f" providerId="LiveId" clId="{BBB9B581-49EB-41F1-8C45-7F195C1B7A4B}" dt="2020-12-29T18:10:31.544" v="1344" actId="21"/>
          <ac:picMkLst>
            <pc:docMk/>
            <pc:sldMk cId="3074454149" sldId="263"/>
            <ac:picMk id="11" creationId="{A608B1F0-44B5-4A17-9E6D-387C896FF8AF}"/>
          </ac:picMkLst>
        </pc:picChg>
        <pc:picChg chg="add mod">
          <ac:chgData name="Gaetano Musella" userId="bf1ef239dc58bf5f" providerId="LiveId" clId="{BBB9B581-49EB-41F1-8C45-7F195C1B7A4B}" dt="2020-12-29T18:10:39.875" v="1346" actId="1076"/>
          <ac:picMkLst>
            <pc:docMk/>
            <pc:sldMk cId="3074454149" sldId="263"/>
            <ac:picMk id="17" creationId="{8D0FC519-99D7-4FBE-A520-FECB10A8ADBB}"/>
          </ac:picMkLst>
        </pc:picChg>
      </pc:sldChg>
      <pc:sldChg chg="addSp delSp modSp add mod ord">
        <pc:chgData name="Gaetano Musella" userId="bf1ef239dc58bf5f" providerId="LiveId" clId="{BBB9B581-49EB-41F1-8C45-7F195C1B7A4B}" dt="2021-01-11T19:01:00.624" v="15545" actId="6549"/>
        <pc:sldMkLst>
          <pc:docMk/>
          <pc:sldMk cId="174754789" sldId="264"/>
        </pc:sldMkLst>
        <pc:spChg chg="mod">
          <ac:chgData name="Gaetano Musella" userId="bf1ef239dc58bf5f" providerId="LiveId" clId="{BBB9B581-49EB-41F1-8C45-7F195C1B7A4B}" dt="2020-12-29T18:37:43.100" v="1516" actId="20577"/>
          <ac:spMkLst>
            <pc:docMk/>
            <pc:sldMk cId="174754789" sldId="264"/>
            <ac:spMk id="4" creationId="{112BB6C2-A8EB-491A-A4AD-2BD0AEA6C9D5}"/>
          </ac:spMkLst>
        </pc:spChg>
        <pc:spChg chg="del">
          <ac:chgData name="Gaetano Musella" userId="bf1ef239dc58bf5f" providerId="LiveId" clId="{BBB9B581-49EB-41F1-8C45-7F195C1B7A4B}" dt="2020-12-29T18:34:00.923" v="1425" actId="478"/>
          <ac:spMkLst>
            <pc:docMk/>
            <pc:sldMk cId="174754789" sldId="264"/>
            <ac:spMk id="9" creationId="{94C73670-CA0B-4DA1-992C-9AF8ECA1C0A8}"/>
          </ac:spMkLst>
        </pc:spChg>
        <pc:spChg chg="add mod">
          <ac:chgData name="Gaetano Musella" userId="bf1ef239dc58bf5f" providerId="LiveId" clId="{BBB9B581-49EB-41F1-8C45-7F195C1B7A4B}" dt="2021-01-11T19:01:00.624" v="15545" actId="6549"/>
          <ac:spMkLst>
            <pc:docMk/>
            <pc:sldMk cId="174754789" sldId="264"/>
            <ac:spMk id="12" creationId="{50512562-36EF-4294-ABCB-E45CAC967327}"/>
          </ac:spMkLst>
        </pc:spChg>
        <pc:spChg chg="del mod">
          <ac:chgData name="Gaetano Musella" userId="bf1ef239dc58bf5f" providerId="LiveId" clId="{BBB9B581-49EB-41F1-8C45-7F195C1B7A4B}" dt="2020-12-29T18:34:05.700" v="1427" actId="478"/>
          <ac:spMkLst>
            <pc:docMk/>
            <pc:sldMk cId="174754789" sldId="264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0-12-29T19:01:22.551" v="1828" actId="207"/>
          <ac:spMkLst>
            <pc:docMk/>
            <pc:sldMk cId="174754789" sldId="264"/>
            <ac:spMk id="16" creationId="{B9E1C591-2BC1-4456-BBED-5FD7A1899FEF}"/>
          </ac:spMkLst>
        </pc:spChg>
        <pc:graphicFrameChg chg="add del mod replId">
          <ac:chgData name="Gaetano Musella" userId="bf1ef239dc58bf5f" providerId="LiveId" clId="{BBB9B581-49EB-41F1-8C45-7F195C1B7A4B}" dt="2020-12-29T18:34:29.920" v="1433"/>
          <ac:graphicFrameMkLst>
            <pc:docMk/>
            <pc:sldMk cId="174754789" sldId="264"/>
            <ac:graphicFrameMk id="2" creationId="{50512562-36EF-4294-ABCB-E45CAC967327}"/>
          </ac:graphicFrameMkLst>
        </pc:graphicFrameChg>
        <pc:graphicFrameChg chg="add mod modGraphic">
          <ac:chgData name="Gaetano Musella" userId="bf1ef239dc58bf5f" providerId="LiveId" clId="{BBB9B581-49EB-41F1-8C45-7F195C1B7A4B}" dt="2020-12-29T18:36:17.119" v="1488" actId="2062"/>
          <ac:graphicFrameMkLst>
            <pc:docMk/>
            <pc:sldMk cId="174754789" sldId="264"/>
            <ac:graphicFrameMk id="11" creationId="{F5F49F9C-AADC-406A-A650-0FAE49161B72}"/>
          </ac:graphicFrameMkLst>
        </pc:graphicFrameChg>
        <pc:picChg chg="del">
          <ac:chgData name="Gaetano Musella" userId="bf1ef239dc58bf5f" providerId="LiveId" clId="{BBB9B581-49EB-41F1-8C45-7F195C1B7A4B}" dt="2020-12-29T18:32:31.967" v="1402" actId="478"/>
          <ac:picMkLst>
            <pc:docMk/>
            <pc:sldMk cId="174754789" sldId="264"/>
            <ac:picMk id="17" creationId="{8D0FC519-99D7-4FBE-A520-FECB10A8ADBB}"/>
          </ac:picMkLst>
        </pc:picChg>
      </pc:sldChg>
      <pc:sldChg chg="addSp delSp modSp add mod">
        <pc:chgData name="Gaetano Musella" userId="bf1ef239dc58bf5f" providerId="LiveId" clId="{BBB9B581-49EB-41F1-8C45-7F195C1B7A4B}" dt="2021-01-11T19:10:59.274" v="15880" actId="1036"/>
        <pc:sldMkLst>
          <pc:docMk/>
          <pc:sldMk cId="4081566963" sldId="265"/>
        </pc:sldMkLst>
        <pc:spChg chg="mod">
          <ac:chgData name="Gaetano Musella" userId="bf1ef239dc58bf5f" providerId="LiveId" clId="{BBB9B581-49EB-41F1-8C45-7F195C1B7A4B}" dt="2020-12-29T18:37:37.812" v="1515" actId="20577"/>
          <ac:spMkLst>
            <pc:docMk/>
            <pc:sldMk cId="4081566963" sldId="265"/>
            <ac:spMk id="4" creationId="{112BB6C2-A8EB-491A-A4AD-2BD0AEA6C9D5}"/>
          </ac:spMkLst>
        </pc:spChg>
        <pc:spChg chg="add mod">
          <ac:chgData name="Gaetano Musella" userId="bf1ef239dc58bf5f" providerId="LiveId" clId="{BBB9B581-49EB-41F1-8C45-7F195C1B7A4B}" dt="2021-01-11T19:10:59.274" v="15880" actId="1036"/>
          <ac:spMkLst>
            <pc:docMk/>
            <pc:sldMk cId="4081566963" sldId="265"/>
            <ac:spMk id="9" creationId="{5DDEEDC1-D682-418E-876E-5E2CE5C0505D}"/>
          </ac:spMkLst>
        </pc:spChg>
        <pc:spChg chg="del">
          <ac:chgData name="Gaetano Musella" userId="bf1ef239dc58bf5f" providerId="LiveId" clId="{BBB9B581-49EB-41F1-8C45-7F195C1B7A4B}" dt="2020-12-29T18:38:06.039" v="1519" actId="478"/>
          <ac:spMkLst>
            <pc:docMk/>
            <pc:sldMk cId="4081566963" sldId="265"/>
            <ac:spMk id="12" creationId="{50512562-36EF-4294-ABCB-E45CAC967327}"/>
          </ac:spMkLst>
        </pc:spChg>
        <pc:spChg chg="add del">
          <ac:chgData name="Gaetano Musella" userId="bf1ef239dc58bf5f" providerId="LiveId" clId="{BBB9B581-49EB-41F1-8C45-7F195C1B7A4B}" dt="2020-12-29T18:38:09.097" v="1521" actId="22"/>
          <ac:spMkLst>
            <pc:docMk/>
            <pc:sldMk cId="4081566963" sldId="265"/>
            <ac:spMk id="14" creationId="{EE80EB8B-0B2A-48FB-8F94-9884A0A27AAC}"/>
          </ac:spMkLst>
        </pc:spChg>
        <pc:spChg chg="del mod">
          <ac:chgData name="Gaetano Musella" userId="bf1ef239dc58bf5f" providerId="LiveId" clId="{BBB9B581-49EB-41F1-8C45-7F195C1B7A4B}" dt="2020-12-29T18:38:49.678" v="1527" actId="478"/>
          <ac:spMkLst>
            <pc:docMk/>
            <pc:sldMk cId="4081566963" sldId="265"/>
            <ac:spMk id="16" creationId="{B9E1C591-2BC1-4456-BBED-5FD7A1899FEF}"/>
          </ac:spMkLst>
        </pc:spChg>
        <pc:spChg chg="add mod">
          <ac:chgData name="Gaetano Musella" userId="bf1ef239dc58bf5f" providerId="LiveId" clId="{BBB9B581-49EB-41F1-8C45-7F195C1B7A4B}" dt="2021-01-11T19:10:38.983" v="15846" actId="1076"/>
          <ac:spMkLst>
            <pc:docMk/>
            <pc:sldMk cId="4081566963" sldId="265"/>
            <ac:spMk id="17" creationId="{F30EAD22-ED6A-41A1-AC4B-2F7A199FD5D2}"/>
          </ac:spMkLst>
        </pc:spChg>
        <pc:graphicFrameChg chg="add del mod replId">
          <ac:chgData name="Gaetano Musella" userId="bf1ef239dc58bf5f" providerId="LiveId" clId="{BBB9B581-49EB-41F1-8C45-7F195C1B7A4B}" dt="2020-12-29T18:39:06.760" v="1531"/>
          <ac:graphicFrameMkLst>
            <pc:docMk/>
            <pc:sldMk cId="4081566963" sldId="265"/>
            <ac:graphicFrameMk id="6" creationId="{F30EAD22-ED6A-41A1-AC4B-2F7A199FD5D2}"/>
          </ac:graphicFrameMkLst>
        </pc:graphicFrameChg>
        <pc:graphicFrameChg chg="del modGraphic">
          <ac:chgData name="Gaetano Musella" userId="bf1ef239dc58bf5f" providerId="LiveId" clId="{BBB9B581-49EB-41F1-8C45-7F195C1B7A4B}" dt="2020-12-29T18:38:03.299" v="1518" actId="478"/>
          <ac:graphicFrameMkLst>
            <pc:docMk/>
            <pc:sldMk cId="4081566963" sldId="265"/>
            <ac:graphicFrameMk id="11" creationId="{F5F49F9C-AADC-406A-A650-0FAE49161B72}"/>
          </ac:graphicFrameMkLst>
        </pc:graphicFrameChg>
        <pc:graphicFrameChg chg="add mod modGraphic">
          <ac:chgData name="Gaetano Musella" userId="bf1ef239dc58bf5f" providerId="LiveId" clId="{BBB9B581-49EB-41F1-8C45-7F195C1B7A4B}" dt="2021-01-11T19:10:31.535" v="15844" actId="1076"/>
          <ac:graphicFrameMkLst>
            <pc:docMk/>
            <pc:sldMk cId="4081566963" sldId="265"/>
            <ac:graphicFrameMk id="15" creationId="{3B9E26DE-FF27-4330-83FC-32016AD169FA}"/>
          </ac:graphicFrameMkLst>
        </pc:graphicFrameChg>
      </pc:sldChg>
      <pc:sldChg chg="addSp delSp modSp add mod ord">
        <pc:chgData name="Gaetano Musella" userId="bf1ef239dc58bf5f" providerId="LiveId" clId="{BBB9B581-49EB-41F1-8C45-7F195C1B7A4B}" dt="2020-12-29T19:01:42.493" v="1832" actId="20577"/>
        <pc:sldMkLst>
          <pc:docMk/>
          <pc:sldMk cId="775165228" sldId="266"/>
        </pc:sldMkLst>
        <pc:spChg chg="add mod">
          <ac:chgData name="Gaetano Musella" userId="bf1ef239dc58bf5f" providerId="LiveId" clId="{BBB9B581-49EB-41F1-8C45-7F195C1B7A4B}" dt="2020-12-29T18:45:19.482" v="1575" actId="208"/>
          <ac:spMkLst>
            <pc:docMk/>
            <pc:sldMk cId="775165228" sldId="266"/>
            <ac:spMk id="2" creationId="{1116BE57-C1FF-4D09-8A98-339C6ADE4A7F}"/>
          </ac:spMkLst>
        </pc:spChg>
        <pc:spChg chg="mod">
          <ac:chgData name="Gaetano Musella" userId="bf1ef239dc58bf5f" providerId="LiveId" clId="{BBB9B581-49EB-41F1-8C45-7F195C1B7A4B}" dt="2020-12-29T18:47:25.218" v="1610" actId="207"/>
          <ac:spMkLst>
            <pc:docMk/>
            <pc:sldMk cId="775165228" sldId="26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42:47.595" v="1566" actId="6549"/>
          <ac:spMkLst>
            <pc:docMk/>
            <pc:sldMk cId="775165228" sldId="266"/>
            <ac:spMk id="5" creationId="{E000F37B-6FBC-4112-9EE3-633E48DC4BFF}"/>
          </ac:spMkLst>
        </pc:spChg>
        <pc:spChg chg="del mod">
          <ac:chgData name="Gaetano Musella" userId="bf1ef239dc58bf5f" providerId="LiveId" clId="{BBB9B581-49EB-41F1-8C45-7F195C1B7A4B}" dt="2020-12-29T18:43:14.658" v="1569" actId="478"/>
          <ac:spMkLst>
            <pc:docMk/>
            <pc:sldMk cId="775165228" sldId="266"/>
            <ac:spMk id="9" creationId="{94C73670-CA0B-4DA1-992C-9AF8ECA1C0A8}"/>
          </ac:spMkLst>
        </pc:spChg>
        <pc:spChg chg="del">
          <ac:chgData name="Gaetano Musella" userId="bf1ef239dc58bf5f" providerId="LiveId" clId="{BBB9B581-49EB-41F1-8C45-7F195C1B7A4B}" dt="2020-12-29T18:45:53.052" v="1580" actId="478"/>
          <ac:spMkLst>
            <pc:docMk/>
            <pc:sldMk cId="775165228" sldId="266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0-12-29T19:01:42.493" v="1832" actId="20577"/>
          <ac:spMkLst>
            <pc:docMk/>
            <pc:sldMk cId="775165228" sldId="266"/>
            <ac:spMk id="16" creationId="{B9E1C591-2BC1-4456-BBED-5FD7A1899FE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18" creationId="{3C8B5577-115E-44FD-AAE6-1385F7AC3D12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19" creationId="{4C357DD3-B178-4D12-B452-E26E1ECE067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0" creationId="{1D38531A-A540-495A-9644-5C8227FB5E67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1" creationId="{946066B2-46A9-4F33-9A2F-48D63E08F86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2" creationId="{33EC22AE-0648-4433-98D5-06ED9873470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3" creationId="{8F6EE9D2-7A18-4D57-944B-ED8EC2BD79D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4" creationId="{C3EB56A7-5A02-4CE4-B5C7-A75C338B93F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5" creationId="{2D26BF33-844F-441D-B2F0-91CCA2236F8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6" creationId="{7CB96FC0-4BC8-4801-B30E-485DAC4C0250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7" creationId="{778941E7-D352-4952-8200-9DA03E4E1880}"/>
          </ac:spMkLst>
        </pc:spChg>
        <pc:spChg chg="add mod">
          <ac:chgData name="Gaetano Musella" userId="bf1ef239dc58bf5f" providerId="LiveId" clId="{BBB9B581-49EB-41F1-8C45-7F195C1B7A4B}" dt="2020-12-29T18:46:20.668" v="1593" actId="1076"/>
          <ac:spMkLst>
            <pc:docMk/>
            <pc:sldMk cId="775165228" sldId="266"/>
            <ac:spMk id="28" creationId="{0A381464-E31B-4D2E-8BA2-B43853F62BB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9" creationId="{AA5740F1-85A0-4470-9DAE-42BD9F9F079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0" creationId="{7988CE15-B389-43B6-AA3B-8766AC6FA22D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1" creationId="{E1367661-E713-427F-A478-EBBE08E1C606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2" creationId="{CFB52E4B-1730-46B8-BBD0-38DC776F795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3" creationId="{5CA16D9F-37B4-44FF-A340-796BCBB9514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4" creationId="{46CDF9FA-7841-473A-8B8E-C2DF2031A29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5" creationId="{4E6E3016-86BF-45CE-9A27-335B85D8BC58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6" creationId="{687E679A-A86A-4C05-B0C8-D6DD61E7B972}"/>
          </ac:spMkLst>
        </pc:spChg>
        <pc:spChg chg="add mod">
          <ac:chgData name="Gaetano Musella" userId="bf1ef239dc58bf5f" providerId="LiveId" clId="{BBB9B581-49EB-41F1-8C45-7F195C1B7A4B}" dt="2020-12-29T18:46:39.064" v="1604" actId="1076"/>
          <ac:spMkLst>
            <pc:docMk/>
            <pc:sldMk cId="775165228" sldId="266"/>
            <ac:spMk id="37" creationId="{51F30BE2-1828-40C1-9E43-A603D56D610F}"/>
          </ac:spMkLst>
        </pc:spChg>
        <pc:graphicFrameChg chg="add del mod">
          <ac:chgData name="Gaetano Musella" userId="bf1ef239dc58bf5f" providerId="LiveId" clId="{BBB9B581-49EB-41F1-8C45-7F195C1B7A4B}" dt="2020-12-29T18:45:37.025" v="1577"/>
          <ac:graphicFrameMkLst>
            <pc:docMk/>
            <pc:sldMk cId="775165228" sldId="266"/>
            <ac:graphicFrameMk id="12" creationId="{EA737CF0-D714-46DB-82C8-6592200D21AC}"/>
          </ac:graphicFrameMkLst>
        </pc:graphicFrameChg>
        <pc:graphicFrameChg chg="add mod">
          <ac:chgData name="Gaetano Musella" userId="bf1ef239dc58bf5f" providerId="LiveId" clId="{BBB9B581-49EB-41F1-8C45-7F195C1B7A4B}" dt="2020-12-29T18:45:43.706" v="1579" actId="1076"/>
          <ac:graphicFrameMkLst>
            <pc:docMk/>
            <pc:sldMk cId="775165228" sldId="266"/>
            <ac:graphicFrameMk id="14" creationId="{849CB188-881F-479E-A873-6D3DC53C8E22}"/>
          </ac:graphicFrameMkLst>
        </pc:graphicFrameChg>
        <pc:graphicFrameChg chg="add del mod">
          <ac:chgData name="Gaetano Musella" userId="bf1ef239dc58bf5f" providerId="LiveId" clId="{BBB9B581-49EB-41F1-8C45-7F195C1B7A4B}" dt="2020-12-29T18:47:59.844" v="1613" actId="478"/>
          <ac:graphicFrameMkLst>
            <pc:docMk/>
            <pc:sldMk cId="775165228" sldId="266"/>
            <ac:graphicFrameMk id="38" creationId="{0800CFEB-06BF-4E8E-A05E-7455D56EEAD2}"/>
          </ac:graphicFrameMkLst>
        </pc:graphicFrameChg>
        <pc:picChg chg="del">
          <ac:chgData name="Gaetano Musella" userId="bf1ef239dc58bf5f" providerId="LiveId" clId="{BBB9B581-49EB-41F1-8C45-7F195C1B7A4B}" dt="2020-12-29T18:44:53.752" v="1570" actId="478"/>
          <ac:picMkLst>
            <pc:docMk/>
            <pc:sldMk cId="775165228" sldId="266"/>
            <ac:picMk id="17" creationId="{8D0FC519-99D7-4FBE-A520-FECB10A8ADBB}"/>
          </ac:picMkLst>
        </pc:picChg>
      </pc:sldChg>
      <pc:sldChg chg="addSp delSp modSp add mod ord">
        <pc:chgData name="Gaetano Musella" userId="bf1ef239dc58bf5f" providerId="LiveId" clId="{BBB9B581-49EB-41F1-8C45-7F195C1B7A4B}" dt="2020-12-29T18:58:46.081" v="1796" actId="207"/>
        <pc:sldMkLst>
          <pc:docMk/>
          <pc:sldMk cId="2180289421" sldId="267"/>
        </pc:sldMkLst>
        <pc:spChg chg="mod">
          <ac:chgData name="Gaetano Musella" userId="bf1ef239dc58bf5f" providerId="LiveId" clId="{BBB9B581-49EB-41F1-8C45-7F195C1B7A4B}" dt="2020-12-29T18:58:46.081" v="1796" actId="207"/>
          <ac:spMkLst>
            <pc:docMk/>
            <pc:sldMk cId="2180289421" sldId="26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48:51.329" v="1626" actId="20577"/>
          <ac:spMkLst>
            <pc:docMk/>
            <pc:sldMk cId="2180289421" sldId="26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8:55:20.360" v="1671" actId="1076"/>
          <ac:spMkLst>
            <pc:docMk/>
            <pc:sldMk cId="2180289421" sldId="267"/>
            <ac:spMk id="7" creationId="{34EC4E78-2024-4CBF-AE1B-3A38FEB936D5}"/>
          </ac:spMkLst>
        </pc:spChg>
        <pc:spChg chg="add mod">
          <ac:chgData name="Gaetano Musella" userId="bf1ef239dc58bf5f" providerId="LiveId" clId="{BBB9B581-49EB-41F1-8C45-7F195C1B7A4B}" dt="2020-12-29T18:55:40.217" v="1710" actId="1038"/>
          <ac:spMkLst>
            <pc:docMk/>
            <pc:sldMk cId="2180289421" sldId="267"/>
            <ac:spMk id="11" creationId="{7826DE23-B933-4D84-8F79-64803BC9BCEE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2" creationId="{F5036E9E-92E8-4DC4-83D3-7510F1C51A27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4" creationId="{A87D06DB-EDD0-4E46-9A83-647B5FBE37F1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5" creationId="{FA604740-F67E-4D50-91D8-8A7C60E63E89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6" creationId="{CA462482-DD5F-42DB-9EE8-81811AF5A63B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7" creationId="{C0959E15-9FDC-43F6-9DA9-C8AEB18129B3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8" creationId="{8B429220-DAA2-407B-A5AD-AD475A8E92F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9" creationId="{A8B92D61-FFD1-4BE9-A1CC-D6558332BFAF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0" creationId="{394E3166-01BA-4636-8300-14CC237C23FF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1" creationId="{0DDF6AAC-46ED-4232-A1DE-09B4ADB14997}"/>
          </ac:spMkLst>
        </pc:spChg>
        <pc:spChg chg="add mod">
          <ac:chgData name="Gaetano Musella" userId="bf1ef239dc58bf5f" providerId="LiveId" clId="{BBB9B581-49EB-41F1-8C45-7F195C1B7A4B}" dt="2020-12-29T18:56:01.365" v="1730" actId="14100"/>
          <ac:spMkLst>
            <pc:docMk/>
            <pc:sldMk cId="2180289421" sldId="267"/>
            <ac:spMk id="22" creationId="{89BDCB3A-2CC6-446A-821B-5477932E9446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3" creationId="{BAD05BE6-3965-44E1-A338-33C212BB1AD4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4" creationId="{142CE03A-1275-4226-A3B5-ABA004B33D7B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5" creationId="{C7164577-AEE3-4E44-8D00-63E983B79DD6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6" creationId="{5D283439-D9A4-45E3-9991-1F90E40C5AF7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7" creationId="{3A113280-FFF3-424E-847B-A31D3F14279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8" creationId="{4A7F3B26-C79D-4A51-BFFC-2E2879C2DC3C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9" creationId="{7319CDBA-B6ED-43E2-9636-E451916FDAB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30" creationId="{6B8EAAFA-201B-40F3-A9C4-64ABEC15A37E}"/>
          </ac:spMkLst>
        </pc:spChg>
        <pc:spChg chg="add mod">
          <ac:chgData name="Gaetano Musella" userId="bf1ef239dc58bf5f" providerId="LiveId" clId="{BBB9B581-49EB-41F1-8C45-7F195C1B7A4B}" dt="2020-12-29T18:55:51.605" v="1720" actId="14100"/>
          <ac:spMkLst>
            <pc:docMk/>
            <pc:sldMk cId="2180289421" sldId="267"/>
            <ac:spMk id="31" creationId="{2FA71295-C9F0-4AF4-A10A-6F11D92D8053}"/>
          </ac:spMkLst>
        </pc:spChg>
        <pc:graphicFrameChg chg="add del mod">
          <ac:chgData name="Gaetano Musella" userId="bf1ef239dc58bf5f" providerId="LiveId" clId="{BBB9B581-49EB-41F1-8C45-7F195C1B7A4B}" dt="2020-12-29T18:52:38.010" v="1641"/>
          <ac:graphicFrameMkLst>
            <pc:docMk/>
            <pc:sldMk cId="2180289421" sldId="267"/>
            <ac:graphicFrameMk id="9" creationId="{45599585-076A-4874-A6AA-9C1C023D69E4}"/>
          </ac:graphicFrameMkLst>
        </pc:graphicFrameChg>
        <pc:graphicFrameChg chg="add mod">
          <ac:chgData name="Gaetano Musella" userId="bf1ef239dc58bf5f" providerId="LiveId" clId="{BBB9B581-49EB-41F1-8C45-7F195C1B7A4B}" dt="2020-12-29T18:55:28.369" v="1688" actId="1036"/>
          <ac:graphicFrameMkLst>
            <pc:docMk/>
            <pc:sldMk cId="2180289421" sldId="267"/>
            <ac:graphicFrameMk id="10" creationId="{4011C38F-E0AC-4D2F-881F-0D268DEC5B32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1T19:08:00.389" v="15803" actId="313"/>
        <pc:sldMkLst>
          <pc:docMk/>
          <pc:sldMk cId="3815614286" sldId="268"/>
        </pc:sldMkLst>
        <pc:spChg chg="mod">
          <ac:chgData name="Gaetano Musella" userId="bf1ef239dc58bf5f" providerId="LiveId" clId="{BBB9B581-49EB-41F1-8C45-7F195C1B7A4B}" dt="2020-12-29T19:13:09.575" v="1863" actId="20577"/>
          <ac:spMkLst>
            <pc:docMk/>
            <pc:sldMk cId="3815614286" sldId="26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12:12.428" v="1849" actId="20577"/>
          <ac:spMkLst>
            <pc:docMk/>
            <pc:sldMk cId="3815614286" sldId="268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29T19:12:54.996" v="1856" actId="478"/>
          <ac:spMkLst>
            <pc:docMk/>
            <pc:sldMk cId="3815614286" sldId="268"/>
            <ac:spMk id="7" creationId="{34EC4E78-2024-4CBF-AE1B-3A38FEB936D5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1" creationId="{7826DE23-B933-4D84-8F79-64803BC9BCEE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2" creationId="{F5036E9E-92E8-4DC4-83D3-7510F1C51A27}"/>
          </ac:spMkLst>
        </pc:spChg>
        <pc:spChg chg="del">
          <ac:chgData name="Gaetano Musella" userId="bf1ef239dc58bf5f" providerId="LiveId" clId="{BBB9B581-49EB-41F1-8C45-7F195C1B7A4B}" dt="2020-12-29T19:12:54.996" v="1856" actId="478"/>
          <ac:spMkLst>
            <pc:docMk/>
            <pc:sldMk cId="3815614286" sldId="268"/>
            <ac:spMk id="14" creationId="{A87D06DB-EDD0-4E46-9A83-647B5FBE37F1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5" creationId="{FA604740-F67E-4D50-91D8-8A7C60E63E89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6" creationId="{CA462482-DD5F-42DB-9EE8-81811AF5A63B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7" creationId="{C0959E15-9FDC-43F6-9DA9-C8AEB18129B3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8" creationId="{8B429220-DAA2-407B-A5AD-AD475A8E92F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9" creationId="{A8B92D61-FFD1-4BE9-A1CC-D6558332BFAF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0" creationId="{394E3166-01BA-4636-8300-14CC237C23FF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1" creationId="{0DDF6AAC-46ED-4232-A1DE-09B4ADB14997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2" creationId="{89BDCB3A-2CC6-446A-821B-5477932E9446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3" creationId="{BAD05BE6-3965-44E1-A338-33C212BB1AD4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4" creationId="{142CE03A-1275-4226-A3B5-ABA004B33D7B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5" creationId="{C7164577-AEE3-4E44-8D00-63E983B79DD6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6" creationId="{5D283439-D9A4-45E3-9991-1F90E40C5AF7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7" creationId="{3A113280-FFF3-424E-847B-A31D3F14279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8" creationId="{4A7F3B26-C79D-4A51-BFFC-2E2879C2DC3C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9" creationId="{7319CDBA-B6ED-43E2-9636-E451916FDAB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30" creationId="{6B8EAAFA-201B-40F3-A9C4-64ABEC15A37E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31" creationId="{2FA71295-C9F0-4AF4-A10A-6F11D92D8053}"/>
          </ac:spMkLst>
        </pc:spChg>
        <pc:spChg chg="add mod">
          <ac:chgData name="Gaetano Musella" userId="bf1ef239dc58bf5f" providerId="LiveId" clId="{BBB9B581-49EB-41F1-8C45-7F195C1B7A4B}" dt="2020-12-29T19:15:16.211" v="1891" actId="20577"/>
          <ac:spMkLst>
            <pc:docMk/>
            <pc:sldMk cId="3815614286" sldId="268"/>
            <ac:spMk id="33" creationId="{F6D7EC83-5F29-40B1-A4D6-71DE5D71E588}"/>
          </ac:spMkLst>
        </pc:spChg>
        <pc:spChg chg="add mod">
          <ac:chgData name="Gaetano Musella" userId="bf1ef239dc58bf5f" providerId="LiveId" clId="{BBB9B581-49EB-41F1-8C45-7F195C1B7A4B}" dt="2021-01-11T19:07:53.627" v="15802" actId="313"/>
          <ac:spMkLst>
            <pc:docMk/>
            <pc:sldMk cId="3815614286" sldId="268"/>
            <ac:spMk id="36" creationId="{96AA0F16-23AE-40F2-8698-980C950CDD10}"/>
          </ac:spMkLst>
        </pc:spChg>
        <pc:graphicFrameChg chg="del">
          <ac:chgData name="Gaetano Musella" userId="bf1ef239dc58bf5f" providerId="LiveId" clId="{BBB9B581-49EB-41F1-8C45-7F195C1B7A4B}" dt="2020-12-29T19:12:54.996" v="1856" actId="478"/>
          <ac:graphicFrameMkLst>
            <pc:docMk/>
            <pc:sldMk cId="3815614286" sldId="268"/>
            <ac:graphicFrameMk id="10" creationId="{4011C38F-E0AC-4D2F-881F-0D268DEC5B32}"/>
          </ac:graphicFrameMkLst>
        </pc:graphicFrameChg>
        <pc:graphicFrameChg chg="add del mod modGraphic">
          <ac:chgData name="Gaetano Musella" userId="bf1ef239dc58bf5f" providerId="LiveId" clId="{BBB9B581-49EB-41F1-8C45-7F195C1B7A4B}" dt="2020-12-29T19:14:07.283" v="1875" actId="478"/>
          <ac:graphicFrameMkLst>
            <pc:docMk/>
            <pc:sldMk cId="3815614286" sldId="268"/>
            <ac:graphicFrameMk id="34" creationId="{C467959D-C2BE-47AF-8213-687A12F52D5C}"/>
          </ac:graphicFrameMkLst>
        </pc:graphicFrameChg>
        <pc:graphicFrameChg chg="add mod modGraphic">
          <ac:chgData name="Gaetano Musella" userId="bf1ef239dc58bf5f" providerId="LiveId" clId="{BBB9B581-49EB-41F1-8C45-7F195C1B7A4B}" dt="2021-01-11T19:08:00.389" v="15803" actId="313"/>
          <ac:graphicFrameMkLst>
            <pc:docMk/>
            <pc:sldMk cId="3815614286" sldId="268"/>
            <ac:graphicFrameMk id="35" creationId="{7E9A2C37-D0BB-440C-8CE4-D5A4AD2A0335}"/>
          </ac:graphicFrameMkLst>
        </pc:graphicFrameChg>
        <pc:picChg chg="add mod">
          <ac:chgData name="Gaetano Musella" userId="bf1ef239dc58bf5f" providerId="LiveId" clId="{BBB9B581-49EB-41F1-8C45-7F195C1B7A4B}" dt="2020-12-29T19:16:51.942" v="1911" actId="14100"/>
          <ac:picMkLst>
            <pc:docMk/>
            <pc:sldMk cId="3815614286" sldId="268"/>
            <ac:picMk id="32" creationId="{13E0D889-9E62-4907-B74E-66BB65E5857B}"/>
          </ac:picMkLst>
        </pc:picChg>
      </pc:sldChg>
      <pc:sldChg chg="delSp modSp add mod ord">
        <pc:chgData name="Gaetano Musella" userId="bf1ef239dc58bf5f" providerId="LiveId" clId="{BBB9B581-49EB-41F1-8C45-7F195C1B7A4B}" dt="2021-01-12T21:16:15.198" v="16520" actId="20577"/>
        <pc:sldMkLst>
          <pc:docMk/>
          <pc:sldMk cId="981373888" sldId="269"/>
        </pc:sldMkLst>
        <pc:spChg chg="mod">
          <ac:chgData name="Gaetano Musella" userId="bf1ef239dc58bf5f" providerId="LiveId" clId="{BBB9B581-49EB-41F1-8C45-7F195C1B7A4B}" dt="2021-01-12T21:16:15.198" v="16520" actId="20577"/>
          <ac:spMkLst>
            <pc:docMk/>
            <pc:sldMk cId="981373888" sldId="26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17:18.095" v="1918" actId="20577"/>
          <ac:spMkLst>
            <pc:docMk/>
            <pc:sldMk cId="981373888" sldId="269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29T19:18:42.348" v="1923" actId="478"/>
          <ac:spMkLst>
            <pc:docMk/>
            <pc:sldMk cId="981373888" sldId="269"/>
            <ac:spMk id="7" creationId="{34EC4E78-2024-4CBF-AE1B-3A38FEB936D5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1" creationId="{7826DE23-B933-4D84-8F79-64803BC9BCEE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2" creationId="{F5036E9E-92E8-4DC4-83D3-7510F1C51A2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4" creationId="{A87D06DB-EDD0-4E46-9A83-647B5FBE37F1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5" creationId="{FA604740-F67E-4D50-91D8-8A7C60E63E89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6" creationId="{CA462482-DD5F-42DB-9EE8-81811AF5A63B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7" creationId="{C0959E15-9FDC-43F6-9DA9-C8AEB18129B3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8" creationId="{8B429220-DAA2-407B-A5AD-AD475A8E92F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9" creationId="{A8B92D61-FFD1-4BE9-A1CC-D6558332BFAF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0" creationId="{394E3166-01BA-4636-8300-14CC237C23FF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1" creationId="{0DDF6AAC-46ED-4232-A1DE-09B4ADB1499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2" creationId="{89BDCB3A-2CC6-446A-821B-5477932E9446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3" creationId="{BAD05BE6-3965-44E1-A338-33C212BB1AD4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4" creationId="{142CE03A-1275-4226-A3B5-ABA004B33D7B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5" creationId="{C7164577-AEE3-4E44-8D00-63E983B79DD6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6" creationId="{5D283439-D9A4-45E3-9991-1F90E40C5AF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7" creationId="{3A113280-FFF3-424E-847B-A31D3F14279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8" creationId="{4A7F3B26-C79D-4A51-BFFC-2E2879C2DC3C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9" creationId="{7319CDBA-B6ED-43E2-9636-E451916FDAB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30" creationId="{6B8EAAFA-201B-40F3-A9C4-64ABEC15A37E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31" creationId="{2FA71295-C9F0-4AF4-A10A-6F11D92D8053}"/>
          </ac:spMkLst>
        </pc:spChg>
        <pc:graphicFrameChg chg="del">
          <ac:chgData name="Gaetano Musella" userId="bf1ef239dc58bf5f" providerId="LiveId" clId="{BBB9B581-49EB-41F1-8C45-7F195C1B7A4B}" dt="2020-12-29T19:18:50.825" v="1924" actId="478"/>
          <ac:graphicFrameMkLst>
            <pc:docMk/>
            <pc:sldMk cId="981373888" sldId="269"/>
            <ac:graphicFrameMk id="10" creationId="{4011C38F-E0AC-4D2F-881F-0D268DEC5B32}"/>
          </ac:graphicFrameMkLst>
        </pc:graphicFrameChg>
      </pc:sldChg>
      <pc:sldChg chg="addSp delSp modSp add mod ord">
        <pc:chgData name="Gaetano Musella" userId="bf1ef239dc58bf5f" providerId="LiveId" clId="{BBB9B581-49EB-41F1-8C45-7F195C1B7A4B}" dt="2020-12-30T09:19:44.092" v="2739" actId="207"/>
        <pc:sldMkLst>
          <pc:docMk/>
          <pc:sldMk cId="3418168677" sldId="270"/>
        </pc:sldMkLst>
        <pc:spChg chg="mod">
          <ac:chgData name="Gaetano Musella" userId="bf1ef239dc58bf5f" providerId="LiveId" clId="{BBB9B581-49EB-41F1-8C45-7F195C1B7A4B}" dt="2020-12-29T19:22:25.432" v="1958"/>
          <ac:spMkLst>
            <pc:docMk/>
            <pc:sldMk cId="3418168677" sldId="27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22:10.568" v="1957" actId="20577"/>
          <ac:spMkLst>
            <pc:docMk/>
            <pc:sldMk cId="3418168677" sldId="270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1" creationId="{3DC60893-4920-459C-B537-997E9F6B2BFE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2" creationId="{7DEF740A-4875-4B71-B1CF-11100A087E32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4" creationId="{AE59AAB9-4A4E-4A7B-B3BE-FF652825E2CB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5" creationId="{510906CF-FFFE-41E7-B6BA-7BA06BA099F4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6" creationId="{492C10C4-6727-440D-9C53-B644B728E935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7" creationId="{E3F69D10-EB64-4192-9975-5CC1851430E6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8" creationId="{3D455DD4-1F63-40EC-8F84-BE0EEAD5EAAB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9" creationId="{5A58AD45-9393-4F4C-AB27-37851B36B6F6}"/>
          </ac:spMkLst>
        </pc:spChg>
        <pc:spChg chg="add mod">
          <ac:chgData name="Gaetano Musella" userId="bf1ef239dc58bf5f" providerId="LiveId" clId="{BBB9B581-49EB-41F1-8C45-7F195C1B7A4B}" dt="2020-12-30T09:19:44.092" v="2739" actId="207"/>
          <ac:spMkLst>
            <pc:docMk/>
            <pc:sldMk cId="3418168677" sldId="270"/>
            <ac:spMk id="20" creationId="{8163744A-95D2-4EE7-A877-43959C0E6A55}"/>
          </ac:spMkLst>
        </pc:spChg>
        <pc:spChg chg="add mod">
          <ac:chgData name="Gaetano Musella" userId="bf1ef239dc58bf5f" providerId="LiveId" clId="{BBB9B581-49EB-41F1-8C45-7F195C1B7A4B}" dt="2020-12-29T19:23:39.490" v="1997" actId="1076"/>
          <ac:spMkLst>
            <pc:docMk/>
            <pc:sldMk cId="3418168677" sldId="270"/>
            <ac:spMk id="21" creationId="{5017DBDA-6709-4B4B-AE1E-D0DD1D4CBFA4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2" creationId="{F7C73D3E-2546-43E2-8A6E-77D6B072C81A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3" creationId="{97404F02-0263-4747-96BF-C140E86FBAE1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4" creationId="{942AF6C5-4FE5-4D5B-8705-EDCD2E2403E3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5" creationId="{72E5ACF5-9F98-4EFE-A1E8-67EB70A45211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6" creationId="{48C11CEE-87F3-47E7-890F-2434D4AC5C58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7" creationId="{7CE72249-BB52-44D8-A5B9-29E4329E32C2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8" creationId="{FFCF70FE-23B0-4766-9EE3-F2BBD0CCF925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9" creationId="{1458A843-3B0A-4330-AE9C-28AC745AA8CA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30" creationId="{85FE2EF4-F1C2-4AF3-B85C-B1FF3CBAD258}"/>
          </ac:spMkLst>
        </pc:spChg>
        <pc:spChg chg="add mod">
          <ac:chgData name="Gaetano Musella" userId="bf1ef239dc58bf5f" providerId="LiveId" clId="{BBB9B581-49EB-41F1-8C45-7F195C1B7A4B}" dt="2020-12-29T19:23:49.532" v="1999" actId="14100"/>
          <ac:spMkLst>
            <pc:docMk/>
            <pc:sldMk cId="3418168677" sldId="270"/>
            <ac:spMk id="31" creationId="{A1CBEC6D-B331-4146-A2E8-205F250E3C8D}"/>
          </ac:spMkLst>
        </pc:spChg>
        <pc:spChg chg="del">
          <ac:chgData name="Gaetano Musella" userId="bf1ef239dc58bf5f" providerId="LiveId" clId="{BBB9B581-49EB-41F1-8C45-7F195C1B7A4B}" dt="2020-12-29T19:22:39.550" v="1962" actId="478"/>
          <ac:spMkLst>
            <pc:docMk/>
            <pc:sldMk cId="3418168677" sldId="270"/>
            <ac:spMk id="33" creationId="{F6D7EC83-5F29-40B1-A4D6-71DE5D71E588}"/>
          </ac:spMkLst>
        </pc:spChg>
        <pc:spChg chg="del">
          <ac:chgData name="Gaetano Musella" userId="bf1ef239dc58bf5f" providerId="LiveId" clId="{BBB9B581-49EB-41F1-8C45-7F195C1B7A4B}" dt="2020-12-29T19:22:35.543" v="1960" actId="478"/>
          <ac:spMkLst>
            <pc:docMk/>
            <pc:sldMk cId="3418168677" sldId="270"/>
            <ac:spMk id="36" creationId="{96AA0F16-23AE-40F2-8698-980C950CDD10}"/>
          </ac:spMkLst>
        </pc:spChg>
        <pc:graphicFrameChg chg="add mod modGraphic">
          <ac:chgData name="Gaetano Musella" userId="bf1ef239dc58bf5f" providerId="LiveId" clId="{BBB9B581-49EB-41F1-8C45-7F195C1B7A4B}" dt="2020-12-29T19:24:02.090" v="2000" actId="122"/>
          <ac:graphicFrameMkLst>
            <pc:docMk/>
            <pc:sldMk cId="3418168677" sldId="270"/>
            <ac:graphicFrameMk id="34" creationId="{13378079-551A-4C4C-8799-945E7113A3FE}"/>
          </ac:graphicFrameMkLst>
        </pc:graphicFrameChg>
        <pc:graphicFrameChg chg="del">
          <ac:chgData name="Gaetano Musella" userId="bf1ef239dc58bf5f" providerId="LiveId" clId="{BBB9B581-49EB-41F1-8C45-7F195C1B7A4B}" dt="2020-12-29T19:22:37.781" v="1961" actId="478"/>
          <ac:graphicFrameMkLst>
            <pc:docMk/>
            <pc:sldMk cId="3418168677" sldId="270"/>
            <ac:graphicFrameMk id="35" creationId="{7E9A2C37-D0BB-440C-8CE4-D5A4AD2A0335}"/>
          </ac:graphicFrameMkLst>
        </pc:graphicFrameChg>
        <pc:graphicFrameChg chg="add mod modGraphic">
          <ac:chgData name="Gaetano Musella" userId="bf1ef239dc58bf5f" providerId="LiveId" clId="{BBB9B581-49EB-41F1-8C45-7F195C1B7A4B}" dt="2020-12-29T19:24:06.358" v="2001" actId="122"/>
          <ac:graphicFrameMkLst>
            <pc:docMk/>
            <pc:sldMk cId="3418168677" sldId="270"/>
            <ac:graphicFrameMk id="37" creationId="{0CD7B63C-8A6F-4290-B66D-AF08BEFBBB9A}"/>
          </ac:graphicFrameMkLst>
        </pc:graphicFrameChg>
        <pc:picChg chg="del">
          <ac:chgData name="Gaetano Musella" userId="bf1ef239dc58bf5f" providerId="LiveId" clId="{BBB9B581-49EB-41F1-8C45-7F195C1B7A4B}" dt="2020-12-29T19:22:29.370" v="1959" actId="478"/>
          <ac:picMkLst>
            <pc:docMk/>
            <pc:sldMk cId="3418168677" sldId="270"/>
            <ac:picMk id="32" creationId="{13E0D889-9E62-4907-B74E-66BB65E5857B}"/>
          </ac:picMkLst>
        </pc:picChg>
      </pc:sldChg>
      <pc:sldChg chg="addSp delSp modSp add mod">
        <pc:chgData name="Gaetano Musella" userId="bf1ef239dc58bf5f" providerId="LiveId" clId="{BBB9B581-49EB-41F1-8C45-7F195C1B7A4B}" dt="2021-01-12T21:21:50.227" v="16669" actId="20577"/>
        <pc:sldMkLst>
          <pc:docMk/>
          <pc:sldMk cId="476563908" sldId="271"/>
        </pc:sldMkLst>
        <pc:spChg chg="mod">
          <ac:chgData name="Gaetano Musella" userId="bf1ef239dc58bf5f" providerId="LiveId" clId="{BBB9B581-49EB-41F1-8C45-7F195C1B7A4B}" dt="2020-12-29T19:48:39.376" v="2227"/>
          <ac:spMkLst>
            <pc:docMk/>
            <pc:sldMk cId="476563908" sldId="27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21:31.468" v="16661" actId="20577"/>
          <ac:spMkLst>
            <pc:docMk/>
            <pc:sldMk cId="476563908" sldId="27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9:40:24.004" v="2057" actId="208"/>
          <ac:spMkLst>
            <pc:docMk/>
            <pc:sldMk cId="476563908" sldId="271"/>
            <ac:spMk id="7" creationId="{6A6584D7-5F2C-476D-A166-05A253EDB5D7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1" creationId="{3DC60893-4920-459C-B537-997E9F6B2BFE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2" creationId="{7DEF740A-4875-4B71-B1CF-11100A087E32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4" creationId="{AE59AAB9-4A4E-4A7B-B3BE-FF652825E2CB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5" creationId="{510906CF-FFFE-41E7-B6BA-7BA06BA099F4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6" creationId="{492C10C4-6727-440D-9C53-B644B728E93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7" creationId="{E3F69D10-EB64-4192-9975-5CC1851430E6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8" creationId="{3D455DD4-1F63-40EC-8F84-BE0EEAD5EAAB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9" creationId="{5A58AD45-9393-4F4C-AB27-37851B36B6F6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0" creationId="{8163744A-95D2-4EE7-A877-43959C0E6A5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1" creationId="{5017DBDA-6709-4B4B-AE1E-D0DD1D4CBFA4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2" creationId="{F7C73D3E-2546-43E2-8A6E-77D6B072C81A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3" creationId="{97404F02-0263-4747-96BF-C140E86FBAE1}"/>
          </ac:spMkLst>
        </pc:spChg>
        <pc:spChg chg="del">
          <ac:chgData name="Gaetano Musella" userId="bf1ef239dc58bf5f" providerId="LiveId" clId="{BBB9B581-49EB-41F1-8C45-7F195C1B7A4B}" dt="2020-12-29T19:36:36.820" v="2028" actId="478"/>
          <ac:spMkLst>
            <pc:docMk/>
            <pc:sldMk cId="476563908" sldId="271"/>
            <ac:spMk id="24" creationId="{942AF6C5-4FE5-4D5B-8705-EDCD2E2403E3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5" creationId="{72E5ACF5-9F98-4EFE-A1E8-67EB70A45211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6" creationId="{48C11CEE-87F3-47E7-890F-2434D4AC5C58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7" creationId="{7CE72249-BB52-44D8-A5B9-29E4329E32C2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8" creationId="{FFCF70FE-23B0-4766-9EE3-F2BBD0CCF92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9" creationId="{1458A843-3B0A-4330-AE9C-28AC745AA8CA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30" creationId="{85FE2EF4-F1C2-4AF3-B85C-B1FF3CBAD258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31" creationId="{A1CBEC6D-B331-4146-A2E8-205F250E3C8D}"/>
          </ac:spMkLst>
        </pc:spChg>
        <pc:spChg chg="add mod">
          <ac:chgData name="Gaetano Musella" userId="bf1ef239dc58bf5f" providerId="LiveId" clId="{BBB9B581-49EB-41F1-8C45-7F195C1B7A4B}" dt="2020-12-29T19:48:57.910" v="2233" actId="1076"/>
          <ac:spMkLst>
            <pc:docMk/>
            <pc:sldMk cId="476563908" sldId="271"/>
            <ac:spMk id="35" creationId="{A7C8D2CE-40BD-4BB6-83A3-CBE412184C5C}"/>
          </ac:spMkLst>
        </pc:spChg>
        <pc:spChg chg="add mod">
          <ac:chgData name="Gaetano Musella" userId="bf1ef239dc58bf5f" providerId="LiveId" clId="{BBB9B581-49EB-41F1-8C45-7F195C1B7A4B}" dt="2021-01-12T21:21:50.227" v="16669" actId="20577"/>
          <ac:spMkLst>
            <pc:docMk/>
            <pc:sldMk cId="476563908" sldId="271"/>
            <ac:spMk id="36" creationId="{3F9A0421-DF1D-4EF1-B93C-779593DA2676}"/>
          </ac:spMkLst>
        </pc:spChg>
        <pc:graphicFrameChg chg="del modGraphic">
          <ac:chgData name="Gaetano Musella" userId="bf1ef239dc58bf5f" providerId="LiveId" clId="{BBB9B581-49EB-41F1-8C45-7F195C1B7A4B}" dt="2020-12-29T19:36:34.098" v="2027" actId="478"/>
          <ac:graphicFrameMkLst>
            <pc:docMk/>
            <pc:sldMk cId="476563908" sldId="271"/>
            <ac:graphicFrameMk id="34" creationId="{13378079-551A-4C4C-8799-945E7113A3FE}"/>
          </ac:graphicFrameMkLst>
        </pc:graphicFrameChg>
        <pc:graphicFrameChg chg="del">
          <ac:chgData name="Gaetano Musella" userId="bf1ef239dc58bf5f" providerId="LiveId" clId="{BBB9B581-49EB-41F1-8C45-7F195C1B7A4B}" dt="2020-12-29T19:36:34.098" v="2027" actId="478"/>
          <ac:graphicFrameMkLst>
            <pc:docMk/>
            <pc:sldMk cId="476563908" sldId="271"/>
            <ac:graphicFrameMk id="37" creationId="{0CD7B63C-8A6F-4290-B66D-AF08BEFBBB9A}"/>
          </ac:graphicFrameMkLst>
        </pc:graphicFrameChg>
        <pc:picChg chg="add mod modCrop">
          <ac:chgData name="Gaetano Musella" userId="bf1ef239dc58bf5f" providerId="LiveId" clId="{BBB9B581-49EB-41F1-8C45-7F195C1B7A4B}" dt="2020-12-29T19:40:11.078" v="2053" actId="1076"/>
          <ac:picMkLst>
            <pc:docMk/>
            <pc:sldMk cId="476563908" sldId="271"/>
            <ac:picMk id="6" creationId="{786F148D-0B4B-416F-87D4-AB20B0BB8560}"/>
          </ac:picMkLst>
        </pc:picChg>
        <pc:picChg chg="add mod modCrop">
          <ac:chgData name="Gaetano Musella" userId="bf1ef239dc58bf5f" providerId="LiveId" clId="{BBB9B581-49EB-41F1-8C45-7F195C1B7A4B}" dt="2020-12-29T19:49:01.178" v="2234" actId="14100"/>
          <ac:picMkLst>
            <pc:docMk/>
            <pc:sldMk cId="476563908" sldId="271"/>
            <ac:picMk id="10" creationId="{35B30552-F867-40B9-90A3-003A51C06E7C}"/>
          </ac:picMkLst>
        </pc:picChg>
        <pc:picChg chg="add del mod">
          <ac:chgData name="Gaetano Musella" userId="bf1ef239dc58bf5f" providerId="LiveId" clId="{BBB9B581-49EB-41F1-8C45-7F195C1B7A4B}" dt="2020-12-29T19:39:26.221" v="2044"/>
          <ac:picMkLst>
            <pc:docMk/>
            <pc:sldMk cId="476563908" sldId="271"/>
            <ac:picMk id="32" creationId="{39B1C1B0-0293-400B-8649-457149490051}"/>
          </ac:picMkLst>
        </pc:picChg>
      </pc:sldChg>
      <pc:sldChg chg="add del">
        <pc:chgData name="Gaetano Musella" userId="bf1ef239dc58bf5f" providerId="LiveId" clId="{BBB9B581-49EB-41F1-8C45-7F195C1B7A4B}" dt="2020-12-30T09:02:10.450" v="2318" actId="47"/>
        <pc:sldMkLst>
          <pc:docMk/>
          <pc:sldMk cId="1675805338" sldId="272"/>
        </pc:sldMkLst>
      </pc:sldChg>
      <pc:sldChg chg="modSp add mod ord">
        <pc:chgData name="Gaetano Musella" userId="bf1ef239dc58bf5f" providerId="LiveId" clId="{BBB9B581-49EB-41F1-8C45-7F195C1B7A4B}" dt="2021-01-12T21:25:26.840" v="16708" actId="20577"/>
        <pc:sldMkLst>
          <pc:docMk/>
          <pc:sldMk cId="3647816350" sldId="272"/>
        </pc:sldMkLst>
        <pc:spChg chg="mod">
          <ac:chgData name="Gaetano Musella" userId="bf1ef239dc58bf5f" providerId="LiveId" clId="{BBB9B581-49EB-41F1-8C45-7F195C1B7A4B}" dt="2021-01-12T21:25:26.840" v="16708" actId="20577"/>
          <ac:spMkLst>
            <pc:docMk/>
            <pc:sldMk cId="3647816350" sldId="27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02:45.298" v="2344" actId="20577"/>
          <ac:spMkLst>
            <pc:docMk/>
            <pc:sldMk cId="3647816350" sldId="272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09:26:03.062" v="2822" actId="20577"/>
        <pc:sldMkLst>
          <pc:docMk/>
          <pc:sldMk cId="2272612917" sldId="273"/>
        </pc:sldMkLst>
        <pc:spChg chg="mod">
          <ac:chgData name="Gaetano Musella" userId="bf1ef239dc58bf5f" providerId="LiveId" clId="{BBB9B581-49EB-41F1-8C45-7F195C1B7A4B}" dt="2020-12-30T09:22:38.413" v="2777" actId="1076"/>
          <ac:spMkLst>
            <pc:docMk/>
            <pc:sldMk cId="2272612917" sldId="273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09:17:41.231" v="2734" actId="207"/>
          <ac:spMkLst>
            <pc:docMk/>
            <pc:sldMk cId="2272612917" sldId="27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26:03.062" v="2822" actId="20577"/>
          <ac:spMkLst>
            <pc:docMk/>
            <pc:sldMk cId="2272612917" sldId="273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7" creationId="{B739AA42-51D0-41B0-BA21-A0BC677993C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9" creationId="{297F5C6F-26AB-46D7-8A80-4760EB97C8B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0" creationId="{894E931C-2A29-43A2-B6C0-278AAEAA617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1" creationId="{000C58F3-79FE-4414-8932-54D153BF3AC3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2" creationId="{1FE990E8-2B10-4DE8-91BB-A9815852FA6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4" creationId="{9706EE5C-089F-4F21-BBFE-FBE31CE2BFF6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5" creationId="{BEE00153-1DDA-44F7-BF38-5746E4DE7A5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6" creationId="{93BCC75D-18C1-4F3E-81B9-12A08235B68B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7" creationId="{910864E0-8ED3-4C9A-B7E0-891F1500926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8" creationId="{C5C2C1E1-B365-4453-918D-B29F26DBADE4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9" creationId="{A68255BB-53F1-42EB-AEF6-6697186E99D9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0" creationId="{807B9454-F8DC-4B23-8A2B-CFE80519D281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1" creationId="{4DB2ACE9-173D-43C2-A1A4-9CCF1A0E9F40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2" creationId="{C989108C-8A2C-4345-91DE-82300522D3A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3" creationId="{12334F63-813E-4BDE-A8B9-6C087446C39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4" creationId="{C74F0BFC-2514-4DC1-BAC6-5D53DB9FDD8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5" creationId="{37B7C3D0-D689-441C-A653-76A7C125EFF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6" creationId="{6488DA51-B7AE-4B25-BB1E-08DC515DA59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7" creationId="{EBDD8604-EF48-4551-89F2-259AEC774329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8" creationId="{45D5B37C-5D52-4B1B-83DF-208080CB7869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3" creationId="{D12DEC8D-DF3E-4012-BD19-CFD9180CC388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4" creationId="{40869D0E-1595-4997-8263-19A352C59936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5" creationId="{28A596DC-6B46-4C77-B336-7C5EBE47ADB2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6" creationId="{D71F4BFA-EDA8-4DAA-ADF3-84D6AE53A932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7" creationId="{16CC62F7-56EC-4164-B4A9-DD4BFF058489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8" creationId="{EABFA032-6B2F-4F4C-9BAA-845009B09707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9" creationId="{BEAB5AF2-5843-4F24-91A6-0D127F8DD90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0" creationId="{6C4F57F6-2E51-48E8-9E9F-A265A5F33AC7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1" creationId="{DECA13CC-2D1B-4EE2-9102-FA03CC9DD9A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2" creationId="{249E7360-E1D6-4CAA-A7E4-BFAE70B52685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3" creationId="{E2B2F58F-B1AE-443B-9D10-BA07672783A4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4" creationId="{FE02FA20-2A5D-4EAE-BEE7-FD247BCB5D2B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5" creationId="{40E23AB5-6050-43F4-9CE2-202C11C2FB1B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6" creationId="{B484C6E4-689D-4F65-B910-5698A36580F1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7" creationId="{17F0E060-1011-4989-96B6-4819C301361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8" creationId="{E26913CA-B3DA-4435-A4D6-8FFB5A2E892E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9" creationId="{82F0AB0A-C5B0-4641-B159-144226F93DAC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0" creationId="{BFDC4E92-27DB-4276-AD3E-888B59C0F3EE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1" creationId="{43A9F5E6-AD40-4417-82A1-5773E093890A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2" creationId="{69E5B3AB-3440-4E78-98A2-125853408C2C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7" creationId="{81C27479-A798-443E-BBDA-53FF4F48E2DA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8" creationId="{AADF8DFC-1AB6-4B92-9AF7-8A2BC21B22CB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9" creationId="{32E87AC5-4D91-482B-B5EA-49D097955ADE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0" creationId="{CDA2EAC8-2391-4AB3-8DFD-C49A9290B631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1" creationId="{45E30D8E-FD23-48C1-BE32-E3D91122CBB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2" creationId="{6D4F93EF-8AF3-4F58-A72A-DAD3081692D8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3" creationId="{15C0EC0F-F764-4FA6-8F67-C1D48722517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4" creationId="{A113BD35-34C7-4577-BEA2-46126CD8B7D8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5" creationId="{19416A43-6267-4393-BF18-E644C005A054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6" creationId="{5C20BD03-93E3-4C39-9A0A-58818E5AF88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7" creationId="{AB755B52-1574-4D7C-8AFC-5F564DCBFDC0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8" creationId="{58CD663E-A4A8-4F27-A04C-B75F960740F9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9" creationId="{FD6EAC84-1507-4546-9174-59FCE219FC2C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0" creationId="{6F9F37FF-EDCB-4F27-B67A-9762D1E3F985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1" creationId="{69787616-DA5E-4FCA-A98D-0330912B2D39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2" creationId="{F75F8BD6-6056-4E0E-90EF-337F77925EDA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3" creationId="{86CA3CF6-49DD-4E6D-B920-F36316006077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4" creationId="{6345C47B-F2B4-46FC-B9EA-58C429B34A2F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5" creationId="{60A6AB17-0D51-4350-AB0B-00FB9E03DC8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6" creationId="{AC0AB3FE-1174-419E-BF84-9AD3BADC543B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1" creationId="{030E5185-869E-4361-81E4-1B48528E666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2" creationId="{68764B12-7B4E-4D74-93DE-8445F0EDC9C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3" creationId="{A8B82A52-47B1-4572-84CC-01A6CE28699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4" creationId="{7D3B8E4B-2375-49DE-84D8-35FE34E18C8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5" creationId="{A9216613-6860-45B8-A303-5C467D66F0DC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6" creationId="{D056E46D-42C6-4F13-80F6-73A8A8FE56C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7" creationId="{11715D88-E5A4-42AD-949F-A76EE11488A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8" creationId="{1E3D148E-777A-4D81-AE52-EFB1CBFEA06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9" creationId="{AF47957D-F3BE-427E-A499-1D68C02E26A9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0" creationId="{4693E797-B879-4AA3-9E83-7B678FEFC71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1" creationId="{5ED05609-CEBE-424A-8D89-61BF7C5FC83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2" creationId="{8B82ECFF-982B-4950-A2C1-60AA356D0A0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3" creationId="{1A76D7BC-DEF5-4528-8F16-5B08BC4F884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4" creationId="{EEEBAD72-D271-4C7B-B217-274C71E7024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5" creationId="{FF2DBB0F-7F33-4BB3-BBCB-CC07045E054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6" creationId="{09D9743E-B437-4BDF-B06C-B9D51424E6B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7" creationId="{2B5E6AE2-D56B-4604-82D3-2E39705EF4D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8" creationId="{EF5B3A85-0F06-4E26-8BD2-AD1CAC160C1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9" creationId="{117E6359-8CDA-452C-A2C9-25D7B119807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0" creationId="{336B0481-4AB1-4240-8E79-5E2EA87193E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2" creationId="{01485177-DFDA-4F07-A859-55FC2ABBD2F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3" creationId="{CF17BB2D-D773-4003-AC19-53F1EB0CC8D6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5" creationId="{228197A8-C539-431E-B393-43FDF0D71D1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6" creationId="{CC0C5C22-E88C-4871-B1E9-C5172590EE3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7" creationId="{D6622BC9-918F-4F88-A37C-B19EFDF85CE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8" creationId="{AB98288B-AC0A-4621-B986-3CC04194607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9" creationId="{B6C7C69F-36FA-4BD8-9D14-4B390A99FC5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0" creationId="{7D82BCAF-AFA0-4222-8147-81A4981DC6A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1" creationId="{B2CDBC0C-105C-495E-8714-E8D45820DB9F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2" creationId="{150F8839-8439-49D8-B49E-B22B7C638D34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3" creationId="{02C057ED-C91F-4D32-9965-2A2F8968BB81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4" creationId="{B35AA8B9-5A9E-4072-B4B4-F8FA8FD868F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5" creationId="{C42E490E-9905-457E-ABEE-06F582A3AEDE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7" creationId="{09BAB813-F3FB-4BC9-B51E-9900BAA5EED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8" creationId="{F6B53084-45AA-43C5-A82E-A6A2474DFA6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9" creationId="{78DF8ADB-DE7E-49D1-9C35-6F658D09C03B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0" creationId="{A09AF08F-C096-4E8C-872B-6827A171A0F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1" creationId="{0F8D1D45-B9DD-4AE3-8643-CB40BE44D59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2" creationId="{784F405C-5F8F-4301-AD85-95476B227F8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3" creationId="{2B416EEB-5B30-4A4A-9F86-B73EED2E1129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4" creationId="{78BEBA59-AD52-42FF-9DD8-8315AA423B1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5" creationId="{4BAC3B5B-82C3-400A-9154-5819BB1A869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6" creationId="{5A7D5440-8277-4BBA-AB44-E112EDF1A3C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7" creationId="{19247BF4-4756-4067-880A-3DFDEE20448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8" creationId="{C40C48A5-C33A-49CF-BD25-A56908EEC5DC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9" creationId="{E4B42679-C1DD-48BC-922E-A282503A8F3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30" creationId="{7529DF6F-FF14-436F-8E46-2EB4C097307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5" creationId="{05E87C59-A6F9-4C9A-BBC1-00A4D4158C8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6" creationId="{19DC582A-452E-4114-9BEE-345C0B174BA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7" creationId="{B78420B7-B2DB-4698-82E2-9C5D9845254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8" creationId="{64237CAE-5F48-4CDE-8306-5900D0FEAAB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9" creationId="{11BE5F87-E9B4-4D76-B6B7-3943E54E511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0" creationId="{61F8587F-DA2A-482F-A020-1EB1CC47B519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1" creationId="{43F5BE50-9B74-4F57-B5AA-EDAEB615F92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2" creationId="{6657B400-4FF3-4267-8576-4845D321FDA7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3" creationId="{B4475E93-F86B-472C-984F-166C42222CC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4" creationId="{0AF3195E-C30A-4B9D-A9A7-E50A3E05E02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5" creationId="{429CC5C3-A494-48A4-AC1F-F7CB9509810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6" creationId="{67B85DAA-3C73-4C6C-8E59-EAF11EF3842D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7" creationId="{322A0E49-E86A-4893-BA26-9B8C7DDD8FBF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8" creationId="{BB401FA3-0CCA-4CFE-85E1-72E06E2A007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9" creationId="{058DD456-198A-4342-B132-95479CED412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0" creationId="{C58C9346-9EAD-41B1-B523-EADD87D3D0C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1" creationId="{E19E4D30-8C02-4CB3-9149-5FCA979EAA8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2" creationId="{1187D284-48D9-4B7B-8C09-FB6D1F08B123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3" creationId="{44B3335B-EA5E-4927-A62F-235BCB5A69C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4" creationId="{CAB8C79F-8335-4E9B-A4F5-97801B46C3D5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6" creationId="{990A35BE-325E-4186-A4AB-9E112F2704D0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7" creationId="{30447F35-B9BC-4FD0-ACAD-8967C39BD805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9" creationId="{09B33B36-E90D-47C8-9CB5-BC59851CB96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0" creationId="{18210BE5-6A03-48B2-8248-70A3430F0D03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1" creationId="{07E77A91-264E-44F7-B691-ACA640F6402F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2" creationId="{10336568-116C-4386-BF4F-8DD88D95915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3" creationId="{D3B456B0-F6AD-44C5-B7E8-1FB09660E2B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4" creationId="{DDB4F9EF-5BC8-4409-8DEF-A6862274933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5" creationId="{BDA252BC-6055-4096-A2FC-7F2D1E0A2BE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6" creationId="{8C2A6CB3-6AA1-4A82-ACD9-FAC90713B9D7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7" creationId="{8A6C3956-A324-4CAA-ADB0-39AD8A18AB1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8" creationId="{15C5B678-64F9-439B-8961-F724EF5AD719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9" creationId="{F047231B-404F-4FC3-83D7-CAE6F8BB2D6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1" creationId="{4B892355-EB0A-45F3-92D2-40F4F389742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2" creationId="{44B8C386-2D03-4E73-AEAC-3187285C18B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3" creationId="{7EFD9B67-D13E-4416-9B67-A416CB2E8D8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4" creationId="{A99BF4B4-8A72-403F-A2B6-67FC6171D692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5" creationId="{BFC116EE-9E4A-461B-B889-099CF41A8F2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6" creationId="{C3E71301-617B-4699-B978-03B04148E38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7" creationId="{94E28A5B-03F9-4673-95F7-D791E52372B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8" creationId="{8AC63E2C-DC26-49F1-91FA-87F0FC91D4D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9" creationId="{A7A40727-B74D-43FB-AC8A-2006ED7EE8A0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0" creationId="{21CA66DF-DC4C-48AB-8819-12580C7C569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1" creationId="{B9A7F86B-6AA7-4EFC-9E35-1159304C554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2" creationId="{FEF8621C-0F48-4E7C-877D-3DA69232F916}"/>
          </ac:spMkLst>
        </pc:spChg>
        <pc:graphicFrameChg chg="add del mod replId">
          <ac:chgData name="Gaetano Musella" userId="bf1ef239dc58bf5f" providerId="LiveId" clId="{BBB9B581-49EB-41F1-8C45-7F195C1B7A4B}" dt="2020-12-30T09:21:03.042" v="2749"/>
          <ac:graphicFrameMkLst>
            <pc:docMk/>
            <pc:sldMk cId="2272612917" sldId="273"/>
            <ac:graphicFrameMk id="2" creationId="{01485177-DFDA-4F07-A859-55FC2ABBD2F0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29" creationId="{E944E125-41D9-4400-96B7-9331EF3E7E31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0" creationId="{4412EC1B-966D-4E82-86E0-3056A9212918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1" creationId="{59694079-A223-4615-B4D0-F465885A2733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2" creationId="{22684EA0-9C31-47F7-9B9F-DABEE51EAD79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3" creationId="{4ED4FB84-E9E5-43AA-97E9-BCE15DBC88F2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4" creationId="{5EC7FFAD-4D5D-4CF4-BE46-1CE2CEEF6B23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5" creationId="{10048EA9-1721-46C8-A6C6-95F592F5D486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6" creationId="{E50D4262-9139-48A8-9EE8-68367A8D0C88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7" creationId="{63F748BB-CBEB-48C2-90CB-B1AAAFEDA74C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8" creationId="{C7B19243-820F-4948-9DA5-8431E5FE23D7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9" creationId="{75BE0B5B-906B-4B18-A174-BC4B309C2DA2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80" creationId="{9641468E-D014-468C-9FA6-74E363E14325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01" creationId="{62F57A75-AE58-45E9-B3FB-ECA2380072D7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04" creationId="{FCEBEC04-98B3-4EE9-B805-F2D71D9F1EDE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16" creationId="{33611A29-BF52-4ED6-B835-62F3CF411C53}"/>
          </ac:graphicFrameMkLst>
        </pc:graphicFrameChg>
        <pc:graphicFrameChg chg="add del mod replId">
          <ac:chgData name="Gaetano Musella" userId="bf1ef239dc58bf5f" providerId="LiveId" clId="{BBB9B581-49EB-41F1-8C45-7F195C1B7A4B}" dt="2020-12-30T09:21:16.947" v="2756"/>
          <ac:graphicFrameMkLst>
            <pc:docMk/>
            <pc:sldMk cId="2272612917" sldId="273"/>
            <ac:graphicFrameMk id="131" creationId="{CF17BB2D-D773-4003-AC19-53F1EB0CC8D6}"/>
          </ac:graphicFrameMkLst>
        </pc:graphicFrameChg>
        <pc:graphicFrameChg chg="add del mod replId">
          <ac:chgData name="Gaetano Musella" userId="bf1ef239dc58bf5f" providerId="LiveId" clId="{BBB9B581-49EB-41F1-8C45-7F195C1B7A4B}" dt="2020-12-30T09:21:25.964" v="2761"/>
          <ac:graphicFrameMkLst>
            <pc:docMk/>
            <pc:sldMk cId="2272612917" sldId="273"/>
            <ac:graphicFrameMk id="133" creationId="{C42E490E-9905-457E-ABEE-06F582A3AEDE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55" creationId="{13A3275C-11BD-4FB2-B343-C53669367596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58" creationId="{A15DB6BD-F1DA-4F8D-9203-336038B1073A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70" creationId="{7AD7099A-642A-4DAF-97B9-F99C96391340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0-12-30T09:33:03.467" v="2864" actId="207"/>
        <pc:sldMkLst>
          <pc:docMk/>
          <pc:sldMk cId="1830430703" sldId="274"/>
        </pc:sldMkLst>
        <pc:spChg chg="mod">
          <ac:chgData name="Gaetano Musella" userId="bf1ef239dc58bf5f" providerId="LiveId" clId="{BBB9B581-49EB-41F1-8C45-7F195C1B7A4B}" dt="2020-12-30T09:27:22.917" v="2830" actId="207"/>
          <ac:spMkLst>
            <pc:docMk/>
            <pc:sldMk cId="1830430703" sldId="274"/>
            <ac:spMk id="4" creationId="{112BB6C2-A8EB-491A-A4AD-2BD0AEA6C9D5}"/>
          </ac:spMkLst>
        </pc:spChg>
        <pc:spChg chg="add mod">
          <ac:chgData name="Gaetano Musella" userId="bf1ef239dc58bf5f" providerId="LiveId" clId="{BBB9B581-49EB-41F1-8C45-7F195C1B7A4B}" dt="2020-12-30T09:33:03.467" v="2864" actId="207"/>
          <ac:spMkLst>
            <pc:docMk/>
            <pc:sldMk cId="1830430703" sldId="274"/>
            <ac:spMk id="58" creationId="{0D988E27-F18D-436F-8D28-208CE0A5512C}"/>
          </ac:spMkLst>
        </pc:spChg>
        <pc:spChg chg="add mod">
          <ac:chgData name="Gaetano Musella" userId="bf1ef239dc58bf5f" providerId="LiveId" clId="{BBB9B581-49EB-41F1-8C45-7F195C1B7A4B}" dt="2020-12-30T09:27:51.309" v="2836" actId="1076"/>
          <ac:spMkLst>
            <pc:docMk/>
            <pc:sldMk cId="1830430703" sldId="274"/>
            <ac:spMk id="59" creationId="{28A08562-F9A2-44D1-9127-8140933584EA}"/>
          </ac:spMkLst>
        </pc:spChg>
        <pc:spChg chg="add mod">
          <ac:chgData name="Gaetano Musella" userId="bf1ef239dc58bf5f" providerId="LiveId" clId="{BBB9B581-49EB-41F1-8C45-7F195C1B7A4B}" dt="2020-12-30T09:28:47.812" v="2846" actId="1076"/>
          <ac:spMkLst>
            <pc:docMk/>
            <pc:sldMk cId="1830430703" sldId="274"/>
            <ac:spMk id="61" creationId="{54F37FD3-89C1-41B0-A71F-743BD79EBA71}"/>
          </ac:spMkLst>
        </pc:spChg>
        <pc:spChg chg="add mod">
          <ac:chgData name="Gaetano Musella" userId="bf1ef239dc58bf5f" providerId="LiveId" clId="{BBB9B581-49EB-41F1-8C45-7F195C1B7A4B}" dt="2020-12-30T09:29:27.435" v="2862" actId="1076"/>
          <ac:spMkLst>
            <pc:docMk/>
            <pc:sldMk cId="1830430703" sldId="274"/>
            <ac:spMk id="62" creationId="{78503FE2-ACD3-4EF9-8AF5-DEF43D00076B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1" creationId="{030E5185-869E-4361-81E4-1B48528E666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2" creationId="{68764B12-7B4E-4D74-93DE-8445F0EDC9C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3" creationId="{A8B82A52-47B1-4572-84CC-01A6CE28699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4" creationId="{7D3B8E4B-2375-49DE-84D8-35FE34E18C8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5" creationId="{A9216613-6860-45B8-A303-5C467D66F0DC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6" creationId="{D056E46D-42C6-4F13-80F6-73A8A8FE56C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7" creationId="{11715D88-E5A4-42AD-949F-A76EE11488A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8" creationId="{1E3D148E-777A-4D81-AE52-EFB1CBFEA06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9" creationId="{AF47957D-F3BE-427E-A499-1D68C02E26A9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0" creationId="{4693E797-B879-4AA3-9E83-7B678FEFC71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1" creationId="{5ED05609-CEBE-424A-8D89-61BF7C5FC83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2" creationId="{8B82ECFF-982B-4950-A2C1-60AA356D0A0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3" creationId="{1A76D7BC-DEF5-4528-8F16-5B08BC4F884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4" creationId="{EEEBAD72-D271-4C7B-B217-274C71E7024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5" creationId="{FF2DBB0F-7F33-4BB3-BBCB-CC07045E054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6" creationId="{09D9743E-B437-4BDF-B06C-B9D51424E6B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7" creationId="{2B5E6AE2-D56B-4604-82D3-2E39705EF4D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8" creationId="{EF5B3A85-0F06-4E26-8BD2-AD1CAC160C1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9" creationId="{117E6359-8CDA-452C-A2C9-25D7B119807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0" creationId="{336B0481-4AB1-4240-8E79-5E2EA87193E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2" creationId="{01485177-DFDA-4F07-A859-55FC2ABBD2F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3" creationId="{CF17BB2D-D773-4003-AC19-53F1EB0CC8D6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5" creationId="{228197A8-C539-431E-B393-43FDF0D71D1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6" creationId="{CC0C5C22-E88C-4871-B1E9-C5172590EE3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7" creationId="{D6622BC9-918F-4F88-A37C-B19EFDF85CE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8" creationId="{AB98288B-AC0A-4621-B986-3CC04194607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9" creationId="{B6C7C69F-36FA-4BD8-9D14-4B390A99FC5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0" creationId="{7D82BCAF-AFA0-4222-8147-81A4981DC6A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1" creationId="{B2CDBC0C-105C-495E-8714-E8D45820DB9F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2" creationId="{150F8839-8439-49D8-B49E-B22B7C638D34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3" creationId="{02C057ED-C91F-4D32-9965-2A2F8968BB81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4" creationId="{B35AA8B9-5A9E-4072-B4B4-F8FA8FD868F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5" creationId="{C42E490E-9905-457E-ABEE-06F582A3AEDE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7" creationId="{09BAB813-F3FB-4BC9-B51E-9900BAA5EED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8" creationId="{F6B53084-45AA-43C5-A82E-A6A2474DFA6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9" creationId="{78DF8ADB-DE7E-49D1-9C35-6F658D09C03B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0" creationId="{A09AF08F-C096-4E8C-872B-6827A171A0F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1" creationId="{0F8D1D45-B9DD-4AE3-8643-CB40BE44D59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2" creationId="{784F405C-5F8F-4301-AD85-95476B227F8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3" creationId="{2B416EEB-5B30-4A4A-9F86-B73EED2E1129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4" creationId="{78BEBA59-AD52-42FF-9DD8-8315AA423B1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5" creationId="{4BAC3B5B-82C3-400A-9154-5819BB1A869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6" creationId="{5A7D5440-8277-4BBA-AB44-E112EDF1A3C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7" creationId="{19247BF4-4756-4067-880A-3DFDEE20448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8" creationId="{C40C48A5-C33A-49CF-BD25-A56908EEC5DC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9" creationId="{E4B42679-C1DD-48BC-922E-A282503A8F3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30" creationId="{7529DF6F-FF14-436F-8E46-2EB4C097307A}"/>
          </ac:spMkLst>
        </pc:sp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01" creationId="{62F57A75-AE58-45E9-B3FB-ECA2380072D7}"/>
          </ac:graphicFrameMkLst>
        </pc:graphicFrame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04" creationId="{FCEBEC04-98B3-4EE9-B805-F2D71D9F1EDE}"/>
          </ac:graphicFrameMkLst>
        </pc:graphicFrame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16" creationId="{33611A29-BF52-4ED6-B835-62F3CF411C53}"/>
          </ac:graphicFrameMkLst>
        </pc:graphicFrameChg>
        <pc:picChg chg="add mod">
          <ac:chgData name="Gaetano Musella" userId="bf1ef239dc58bf5f" providerId="LiveId" clId="{BBB9B581-49EB-41F1-8C45-7F195C1B7A4B}" dt="2020-12-30T09:27:42.066" v="2834" actId="1076"/>
          <ac:picMkLst>
            <pc:docMk/>
            <pc:sldMk cId="1830430703" sldId="274"/>
            <ac:picMk id="57" creationId="{58419B4C-12ED-41B5-A72E-0E4DD392DB31}"/>
          </ac:picMkLst>
        </pc:picChg>
        <pc:picChg chg="add mod">
          <ac:chgData name="Gaetano Musella" userId="bf1ef239dc58bf5f" providerId="LiveId" clId="{BBB9B581-49EB-41F1-8C45-7F195C1B7A4B}" dt="2020-12-30T09:29:32.794" v="2863" actId="1076"/>
          <ac:picMkLst>
            <pc:docMk/>
            <pc:sldMk cId="1830430703" sldId="274"/>
            <ac:picMk id="60" creationId="{B23E76DB-7C6D-4F9A-BBD3-3CFD9092BAF4}"/>
          </ac:picMkLst>
        </pc:picChg>
      </pc:sldChg>
      <pc:sldChg chg="addSp delSp modSp add mod ord">
        <pc:chgData name="Gaetano Musella" userId="bf1ef239dc58bf5f" providerId="LiveId" clId="{BBB9B581-49EB-41F1-8C45-7F195C1B7A4B}" dt="2021-01-14T10:21:07.249" v="16801" actId="6549"/>
        <pc:sldMkLst>
          <pc:docMk/>
          <pc:sldMk cId="4276770729" sldId="275"/>
        </pc:sldMkLst>
        <pc:spChg chg="mod">
          <ac:chgData name="Gaetano Musella" userId="bf1ef239dc58bf5f" providerId="LiveId" clId="{BBB9B581-49EB-41F1-8C45-7F195C1B7A4B}" dt="2021-01-14T10:21:07.249" v="16801" actId="6549"/>
          <ac:spMkLst>
            <pc:docMk/>
            <pc:sldMk cId="4276770729" sldId="27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33:53.355" v="2878" actId="20577"/>
          <ac:spMkLst>
            <pc:docMk/>
            <pc:sldMk cId="4276770729" sldId="27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1T19:08:19.891" v="15805" actId="27636"/>
          <ac:spMkLst>
            <pc:docMk/>
            <pc:sldMk cId="4276770729" sldId="275"/>
            <ac:spMk id="7" creationId="{044C47A6-96C1-46FE-93AE-1A1BBF034A4B}"/>
          </ac:spMkLst>
        </pc:spChg>
        <pc:graphicFrameChg chg="add del mod replId">
          <ac:chgData name="Gaetano Musella" userId="bf1ef239dc58bf5f" providerId="LiveId" clId="{BBB9B581-49EB-41F1-8C45-7F195C1B7A4B}" dt="2020-12-30T09:53:51.597" v="3391"/>
          <ac:graphicFrameMkLst>
            <pc:docMk/>
            <pc:sldMk cId="4276770729" sldId="275"/>
            <ac:graphicFrameMk id="2" creationId="{044C47A6-96C1-46FE-93AE-1A1BBF034A4B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0:36:33.211" v="16868" actId="6549"/>
        <pc:sldMkLst>
          <pc:docMk/>
          <pc:sldMk cId="1535354126" sldId="276"/>
        </pc:sldMkLst>
        <pc:spChg chg="mod">
          <ac:chgData name="Gaetano Musella" userId="bf1ef239dc58bf5f" providerId="LiveId" clId="{BBB9B581-49EB-41F1-8C45-7F195C1B7A4B}" dt="2021-01-14T10:36:33.211" v="16868" actId="6549"/>
          <ac:spMkLst>
            <pc:docMk/>
            <pc:sldMk cId="1535354126" sldId="27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57:07.301" v="3467" actId="20577"/>
          <ac:spMkLst>
            <pc:docMk/>
            <pc:sldMk cId="1535354126" sldId="27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09:57:58.349" v="3474" actId="478"/>
          <ac:spMkLst>
            <pc:docMk/>
            <pc:sldMk cId="1535354126" sldId="276"/>
            <ac:spMk id="7" creationId="{044C47A6-96C1-46FE-93AE-1A1BBF034A4B}"/>
          </ac:spMkLst>
        </pc:spChg>
        <pc:spChg chg="add del mod">
          <ac:chgData name="Gaetano Musella" userId="bf1ef239dc58bf5f" providerId="LiveId" clId="{BBB9B581-49EB-41F1-8C45-7F195C1B7A4B}" dt="2020-12-30T09:58:56.484" v="3496" actId="478"/>
          <ac:spMkLst>
            <pc:docMk/>
            <pc:sldMk cId="1535354126" sldId="276"/>
            <ac:spMk id="9" creationId="{69BFE808-704A-4886-8638-7174A63F50F3}"/>
          </ac:spMkLst>
        </pc:spChg>
        <pc:spChg chg="add del mod">
          <ac:chgData name="Gaetano Musella" userId="bf1ef239dc58bf5f" providerId="LiveId" clId="{BBB9B581-49EB-41F1-8C45-7F195C1B7A4B}" dt="2020-12-30T09:58:53.514" v="3495" actId="478"/>
          <ac:spMkLst>
            <pc:docMk/>
            <pc:sldMk cId="1535354126" sldId="276"/>
            <ac:spMk id="11" creationId="{D2D1331A-13E8-4F20-A89C-80B24858EAC2}"/>
          </ac:spMkLst>
        </pc:spChg>
        <pc:spChg chg="add mod">
          <ac:chgData name="Gaetano Musella" userId="bf1ef239dc58bf5f" providerId="LiveId" clId="{BBB9B581-49EB-41F1-8C45-7F195C1B7A4B}" dt="2021-01-14T10:23:46.274" v="16824" actId="1076"/>
          <ac:spMkLst>
            <pc:docMk/>
            <pc:sldMk cId="1535354126" sldId="276"/>
            <ac:spMk id="14" creationId="{DDAA1F15-1C41-4189-9378-68F9D0C17625}"/>
          </ac:spMkLst>
        </pc:spChg>
        <pc:graphicFrameChg chg="add del mod replId">
          <ac:chgData name="Gaetano Musella" userId="bf1ef239dc58bf5f" providerId="LiveId" clId="{BBB9B581-49EB-41F1-8C45-7F195C1B7A4B}" dt="2020-12-30T09:58:25.221" v="3481"/>
          <ac:graphicFrameMkLst>
            <pc:docMk/>
            <pc:sldMk cId="1535354126" sldId="276"/>
            <ac:graphicFrameMk id="2" creationId="{69BFE808-704A-4886-8638-7174A63F50F3}"/>
          </ac:graphicFrameMkLst>
        </pc:graphicFrameChg>
        <pc:graphicFrameChg chg="add del mod replId">
          <ac:chgData name="Gaetano Musella" userId="bf1ef239dc58bf5f" providerId="LiveId" clId="{BBB9B581-49EB-41F1-8C45-7F195C1B7A4B}" dt="2020-12-30T09:58:46.878" v="3491"/>
          <ac:graphicFrameMkLst>
            <pc:docMk/>
            <pc:sldMk cId="1535354126" sldId="276"/>
            <ac:graphicFrameMk id="10" creationId="{D2D1331A-13E8-4F20-A89C-80B24858EAC2}"/>
          </ac:graphicFrameMkLst>
        </pc:graphicFrameChg>
        <pc:graphicFrameChg chg="add del mod replId">
          <ac:chgData name="Gaetano Musella" userId="bf1ef239dc58bf5f" providerId="LiveId" clId="{BBB9B581-49EB-41F1-8C45-7F195C1B7A4B}" dt="2020-12-30T10:01:03.850" v="3514"/>
          <ac:graphicFrameMkLst>
            <pc:docMk/>
            <pc:sldMk cId="1535354126" sldId="276"/>
            <ac:graphicFrameMk id="15" creationId="{DDAA1F15-1C41-4189-9378-68F9D0C17625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3:31:18.155" v="18918" actId="16959"/>
        <pc:sldMkLst>
          <pc:docMk/>
          <pc:sldMk cId="3151172054" sldId="277"/>
        </pc:sldMkLst>
        <pc:spChg chg="mod">
          <ac:chgData name="Gaetano Musella" userId="bf1ef239dc58bf5f" providerId="LiveId" clId="{BBB9B581-49EB-41F1-8C45-7F195C1B7A4B}" dt="2020-12-30T10:19:41.940" v="3853" actId="20577"/>
          <ac:spMkLst>
            <pc:docMk/>
            <pc:sldMk cId="3151172054" sldId="27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26:51.634" v="18775" actId="20577"/>
          <ac:spMkLst>
            <pc:docMk/>
            <pc:sldMk cId="3151172054" sldId="27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0:20:37.087" v="3896" actId="1038"/>
          <ac:spMkLst>
            <pc:docMk/>
            <pc:sldMk cId="3151172054" sldId="277"/>
            <ac:spMk id="10" creationId="{BD70C295-CFDB-42D2-BEB8-C37D9337CBB7}"/>
          </ac:spMkLst>
        </pc:spChg>
        <pc:spChg chg="add mod">
          <ac:chgData name="Gaetano Musella" userId="bf1ef239dc58bf5f" providerId="LiveId" clId="{BBB9B581-49EB-41F1-8C45-7F195C1B7A4B}" dt="2020-12-30T10:20:43.727" v="3901" actId="1038"/>
          <ac:spMkLst>
            <pc:docMk/>
            <pc:sldMk cId="3151172054" sldId="277"/>
            <ac:spMk id="11" creationId="{7B4A3516-957E-410E-A179-8E2DFA09CA37}"/>
          </ac:spMkLst>
        </pc:spChg>
        <pc:spChg chg="add mod">
          <ac:chgData name="Gaetano Musella" userId="bf1ef239dc58bf5f" providerId="LiveId" clId="{BBB9B581-49EB-41F1-8C45-7F195C1B7A4B}" dt="2020-12-30T10:19:16.859" v="3817" actId="1076"/>
          <ac:spMkLst>
            <pc:docMk/>
            <pc:sldMk cId="3151172054" sldId="277"/>
            <ac:spMk id="12" creationId="{10BCEE4D-6CCE-4CCB-860A-657ADAD92918}"/>
          </ac:spMkLst>
        </pc:spChg>
        <pc:spChg chg="del">
          <ac:chgData name="Gaetano Musella" userId="bf1ef239dc58bf5f" providerId="LiveId" clId="{BBB9B581-49EB-41F1-8C45-7F195C1B7A4B}" dt="2020-12-30T10:16:10.781" v="3759" actId="478"/>
          <ac:spMkLst>
            <pc:docMk/>
            <pc:sldMk cId="3151172054" sldId="277"/>
            <ac:spMk id="14" creationId="{DDAA1F15-1C41-4189-9378-68F9D0C17625}"/>
          </ac:spMkLst>
        </pc:spChg>
        <pc:spChg chg="add mod">
          <ac:chgData name="Gaetano Musella" userId="bf1ef239dc58bf5f" providerId="LiveId" clId="{BBB9B581-49EB-41F1-8C45-7F195C1B7A4B}" dt="2021-01-14T13:27:57.426" v="18808" actId="14100"/>
          <ac:spMkLst>
            <pc:docMk/>
            <pc:sldMk cId="3151172054" sldId="277"/>
            <ac:spMk id="18" creationId="{98BFE12B-6E55-473E-8124-E806434BADCF}"/>
          </ac:spMkLst>
        </pc:spChg>
        <pc:spChg chg="add mod">
          <ac:chgData name="Gaetano Musella" userId="bf1ef239dc58bf5f" providerId="LiveId" clId="{BBB9B581-49EB-41F1-8C45-7F195C1B7A4B}" dt="2021-01-14T13:31:18.155" v="18918" actId="16959"/>
          <ac:spMkLst>
            <pc:docMk/>
            <pc:sldMk cId="3151172054" sldId="277"/>
            <ac:spMk id="21" creationId="{21D10177-A19A-4C78-B067-A0BCF8112DC0}"/>
          </ac:spMkLst>
        </pc:spChg>
        <pc:spChg chg="add mod">
          <ac:chgData name="Gaetano Musella" userId="bf1ef239dc58bf5f" providerId="LiveId" clId="{BBB9B581-49EB-41F1-8C45-7F195C1B7A4B}" dt="2020-12-30T10:46:21.230" v="4077" actId="1076"/>
          <ac:spMkLst>
            <pc:docMk/>
            <pc:sldMk cId="3151172054" sldId="277"/>
            <ac:spMk id="25" creationId="{5D97089D-C263-4AE3-84C7-8B6BB47C1564}"/>
          </ac:spMkLst>
        </pc:spChg>
        <pc:spChg chg="add del mod">
          <ac:chgData name="Gaetano Musella" userId="bf1ef239dc58bf5f" providerId="LiveId" clId="{BBB9B581-49EB-41F1-8C45-7F195C1B7A4B}" dt="2020-12-30T10:26:40.616" v="4039"/>
          <ac:spMkLst>
            <pc:docMk/>
            <pc:sldMk cId="3151172054" sldId="277"/>
            <ac:spMk id="26" creationId="{7A7DB771-54E2-4982-8153-410AFE025914}"/>
          </ac:spMkLst>
        </pc:spChg>
        <pc:spChg chg="add mod">
          <ac:chgData name="Gaetano Musella" userId="bf1ef239dc58bf5f" providerId="LiveId" clId="{BBB9B581-49EB-41F1-8C45-7F195C1B7A4B}" dt="2020-12-30T10:46:30.716" v="4079" actId="207"/>
          <ac:spMkLst>
            <pc:docMk/>
            <pc:sldMk cId="3151172054" sldId="277"/>
            <ac:spMk id="28" creationId="{314BE80F-6EA4-4C91-9E2A-E84CEC0BF0DC}"/>
          </ac:spMkLst>
        </pc:spChg>
        <pc:spChg chg="add mod">
          <ac:chgData name="Gaetano Musella" userId="bf1ef239dc58bf5f" providerId="LiveId" clId="{BBB9B581-49EB-41F1-8C45-7F195C1B7A4B}" dt="2020-12-30T10:46:24.258" v="4078" actId="1076"/>
          <ac:spMkLst>
            <pc:docMk/>
            <pc:sldMk cId="3151172054" sldId="277"/>
            <ac:spMk id="29" creationId="{E038F73E-278B-4E57-93EF-6CA9030B7BA7}"/>
          </ac:spMkLst>
        </pc:spChg>
        <pc:graphicFrameChg chg="add del mod replId">
          <ac:chgData name="Gaetano Musella" userId="bf1ef239dc58bf5f" providerId="LiveId" clId="{BBB9B581-49EB-41F1-8C45-7F195C1B7A4B}" dt="2020-12-30T10:17:18.715" v="3782"/>
          <ac:graphicFrameMkLst>
            <pc:docMk/>
            <pc:sldMk cId="3151172054" sldId="277"/>
            <ac:graphicFrameMk id="2" creationId="{BD70C295-CFDB-42D2-BEB8-C37D9337CBB7}"/>
          </ac:graphicFrameMkLst>
        </pc:graphicFrameChg>
        <pc:graphicFrameChg chg="add del mod replId">
          <ac:chgData name="Gaetano Musella" userId="bf1ef239dc58bf5f" providerId="LiveId" clId="{BBB9B581-49EB-41F1-8C45-7F195C1B7A4B}" dt="2020-12-30T10:17:43.090" v="3791"/>
          <ac:graphicFrameMkLst>
            <pc:docMk/>
            <pc:sldMk cId="3151172054" sldId="277"/>
            <ac:graphicFrameMk id="7" creationId="{7B4A3516-957E-410E-A179-8E2DFA09CA37}"/>
          </ac:graphicFrameMkLst>
        </pc:graphicFrameChg>
        <pc:graphicFrameChg chg="add mod modGraphic">
          <ac:chgData name="Gaetano Musella" userId="bf1ef239dc58bf5f" providerId="LiveId" clId="{BBB9B581-49EB-41F1-8C45-7F195C1B7A4B}" dt="2020-12-30T10:47:08.751" v="4087" actId="2062"/>
          <ac:graphicFrameMkLst>
            <pc:docMk/>
            <pc:sldMk cId="3151172054" sldId="277"/>
            <ac:graphicFrameMk id="9" creationId="{D9E30785-9DD5-489F-A6C6-C08D2C071A96}"/>
          </ac:graphicFrameMkLst>
        </pc:graphicFrameChg>
        <pc:graphicFrameChg chg="add del mod replId">
          <ac:chgData name="Gaetano Musella" userId="bf1ef239dc58bf5f" providerId="LiveId" clId="{BBB9B581-49EB-41F1-8C45-7F195C1B7A4B}" dt="2020-12-30T10:17:56.792" v="3795"/>
          <ac:graphicFrameMkLst>
            <pc:docMk/>
            <pc:sldMk cId="3151172054" sldId="277"/>
            <ac:graphicFrameMk id="16" creationId="{10BCEE4D-6CCE-4CCB-860A-657ADAD92918}"/>
          </ac:graphicFrameMkLst>
        </pc:graphicFrameChg>
        <pc:graphicFrameChg chg="add del mod replId">
          <ac:chgData name="Gaetano Musella" userId="bf1ef239dc58bf5f" providerId="LiveId" clId="{BBB9B581-49EB-41F1-8C45-7F195C1B7A4B}" dt="2020-12-30T10:20:59.172" v="3905"/>
          <ac:graphicFrameMkLst>
            <pc:docMk/>
            <pc:sldMk cId="3151172054" sldId="277"/>
            <ac:graphicFrameMk id="19" creationId="{98BFE12B-6E55-473E-8124-E806434BADCF}"/>
          </ac:graphicFrameMkLst>
        </pc:graphicFrameChg>
        <pc:graphicFrameChg chg="add del mod replId">
          <ac:chgData name="Gaetano Musella" userId="bf1ef239dc58bf5f" providerId="LiveId" clId="{BBB9B581-49EB-41F1-8C45-7F195C1B7A4B}" dt="2020-12-30T10:21:23.644" v="3911"/>
          <ac:graphicFrameMkLst>
            <pc:docMk/>
            <pc:sldMk cId="3151172054" sldId="277"/>
            <ac:graphicFrameMk id="22" creationId="{21D10177-A19A-4C78-B067-A0BCF8112DC0}"/>
          </ac:graphicFrameMkLst>
        </pc:graphicFrameChg>
      </pc:sldChg>
      <pc:sldChg chg="addSp delSp modSp add mod setBg">
        <pc:chgData name="Gaetano Musella" userId="bf1ef239dc58bf5f" providerId="LiveId" clId="{BBB9B581-49EB-41F1-8C45-7F195C1B7A4B}" dt="2021-01-14T13:32:23.714" v="18952" actId="20577"/>
        <pc:sldMkLst>
          <pc:docMk/>
          <pc:sldMk cId="970963146" sldId="278"/>
        </pc:sldMkLst>
        <pc:spChg chg="mod">
          <ac:chgData name="Gaetano Musella" userId="bf1ef239dc58bf5f" providerId="LiveId" clId="{BBB9B581-49EB-41F1-8C45-7F195C1B7A4B}" dt="2020-12-30T10:57:22.471" v="4536" actId="207"/>
          <ac:spMkLst>
            <pc:docMk/>
            <pc:sldMk cId="970963146" sldId="27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32:23.714" v="18952" actId="20577"/>
          <ac:spMkLst>
            <pc:docMk/>
            <pc:sldMk cId="970963146" sldId="27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0:55:47.558" v="4348" actId="1038"/>
          <ac:spMkLst>
            <pc:docMk/>
            <pc:sldMk cId="970963146" sldId="278"/>
            <ac:spMk id="57" creationId="{3CFE4035-40C2-4967-879D-814993E54C00}"/>
          </ac:spMkLst>
        </pc:spChg>
        <pc:spChg chg="add mod">
          <ac:chgData name="Gaetano Musella" userId="bf1ef239dc58bf5f" providerId="LiveId" clId="{BBB9B581-49EB-41F1-8C45-7F195C1B7A4B}" dt="2020-12-30T10:55:57.060" v="4395" actId="1035"/>
          <ac:spMkLst>
            <pc:docMk/>
            <pc:sldMk cId="970963146" sldId="278"/>
            <ac:spMk id="58" creationId="{F6B30120-B1B7-46B5-BFD9-B4470112BD21}"/>
          </ac:spMkLst>
        </pc:spChg>
        <pc:spChg chg="add mod">
          <ac:chgData name="Gaetano Musella" userId="bf1ef239dc58bf5f" providerId="LiveId" clId="{BBB9B581-49EB-41F1-8C45-7F195C1B7A4B}" dt="2020-12-30T10:56:37.061" v="4446" actId="20577"/>
          <ac:spMkLst>
            <pc:docMk/>
            <pc:sldMk cId="970963146" sldId="278"/>
            <ac:spMk id="59" creationId="{7FA02F63-0354-42C1-9EF9-F49A8360CC09}"/>
          </ac:spMkLst>
        </pc:spChg>
        <pc:spChg chg="add mod">
          <ac:chgData name="Gaetano Musella" userId="bf1ef239dc58bf5f" providerId="LiveId" clId="{BBB9B581-49EB-41F1-8C45-7F195C1B7A4B}" dt="2020-12-30T10:56:54.194" v="4531" actId="1035"/>
          <ac:spMkLst>
            <pc:docMk/>
            <pc:sldMk cId="970963146" sldId="278"/>
            <ac:spMk id="60" creationId="{1769DB9E-A781-4E00-87E2-DBC3E8C5BAC8}"/>
          </ac:spMkLst>
        </pc:spChg>
        <pc:spChg chg="add mod">
          <ac:chgData name="Gaetano Musella" userId="bf1ef239dc58bf5f" providerId="LiveId" clId="{BBB9B581-49EB-41F1-8C45-7F195C1B7A4B}" dt="2020-12-30T10:57:11.102" v="4534" actId="20577"/>
          <ac:spMkLst>
            <pc:docMk/>
            <pc:sldMk cId="970963146" sldId="278"/>
            <ac:spMk id="61" creationId="{992FF302-8863-44B7-B5D7-18AEDD3BBC6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1" creationId="{030E5185-869E-4361-81E4-1B48528E666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2" creationId="{68764B12-7B4E-4D74-93DE-8445F0EDC9C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3" creationId="{A8B82A52-47B1-4572-84CC-01A6CE28699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4" creationId="{7D3B8E4B-2375-49DE-84D8-35FE34E18C8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5" creationId="{A9216613-6860-45B8-A303-5C467D66F0DC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6" creationId="{D056E46D-42C6-4F13-80F6-73A8A8FE56C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7" creationId="{11715D88-E5A4-42AD-949F-A76EE11488A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8" creationId="{1E3D148E-777A-4D81-AE52-EFB1CBFEA06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9" creationId="{AF47957D-F3BE-427E-A499-1D68C02E26A9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0" creationId="{4693E797-B879-4AA3-9E83-7B678FEFC71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1" creationId="{5ED05609-CEBE-424A-8D89-61BF7C5FC83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2" creationId="{8B82ECFF-982B-4950-A2C1-60AA356D0A0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3" creationId="{1A76D7BC-DEF5-4528-8F16-5B08BC4F884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4" creationId="{EEEBAD72-D271-4C7B-B217-274C71E7024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5" creationId="{FF2DBB0F-7F33-4BB3-BBCB-CC07045E054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6" creationId="{09D9743E-B437-4BDF-B06C-B9D51424E6B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7" creationId="{2B5E6AE2-D56B-4604-82D3-2E39705EF4D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8" creationId="{EF5B3A85-0F06-4E26-8BD2-AD1CAC160C1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9" creationId="{117E6359-8CDA-452C-A2C9-25D7B119807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0" creationId="{336B0481-4AB1-4240-8E79-5E2EA87193E5}"/>
          </ac:spMkLst>
        </pc:spChg>
        <pc:spChg chg="mod">
          <ac:chgData name="Gaetano Musella" userId="bf1ef239dc58bf5f" providerId="LiveId" clId="{BBB9B581-49EB-41F1-8C45-7F195C1B7A4B}" dt="2020-12-30T10:55:45.341" v="4344" actId="1076"/>
          <ac:spMkLst>
            <pc:docMk/>
            <pc:sldMk cId="970963146" sldId="278"/>
            <ac:spMk id="102" creationId="{01485177-DFDA-4F07-A859-55FC2ABBD2F0}"/>
          </ac:spMkLst>
        </pc:spChg>
        <pc:spChg chg="del mod">
          <ac:chgData name="Gaetano Musella" userId="bf1ef239dc58bf5f" providerId="LiveId" clId="{BBB9B581-49EB-41F1-8C45-7F195C1B7A4B}" dt="2020-12-30T10:56:01.205" v="4396" actId="478"/>
          <ac:spMkLst>
            <pc:docMk/>
            <pc:sldMk cId="970963146" sldId="278"/>
            <ac:spMk id="103" creationId="{CF17BB2D-D773-4003-AC19-53F1EB0CC8D6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5" creationId="{228197A8-C539-431E-B393-43FDF0D71D1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6" creationId="{CC0C5C22-E88C-4871-B1E9-C5172590EE3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7" creationId="{D6622BC9-918F-4F88-A37C-B19EFDF85CE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8" creationId="{AB98288B-AC0A-4621-B986-3CC04194607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9" creationId="{B6C7C69F-36FA-4BD8-9D14-4B390A99FC5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0" creationId="{7D82BCAF-AFA0-4222-8147-81A4981DC6A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1" creationId="{B2CDBC0C-105C-495E-8714-E8D45820DB9F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2" creationId="{150F8839-8439-49D8-B49E-B22B7C638D34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3" creationId="{02C057ED-C91F-4D32-9965-2A2F8968BB81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4" creationId="{B35AA8B9-5A9E-4072-B4B4-F8FA8FD868F3}"/>
          </ac:spMkLst>
        </pc:spChg>
        <pc:spChg chg="del mod">
          <ac:chgData name="Gaetano Musella" userId="bf1ef239dc58bf5f" providerId="LiveId" clId="{BBB9B581-49EB-41F1-8C45-7F195C1B7A4B}" dt="2020-12-30T10:57:15.169" v="4535" actId="478"/>
          <ac:spMkLst>
            <pc:docMk/>
            <pc:sldMk cId="970963146" sldId="278"/>
            <ac:spMk id="115" creationId="{C42E490E-9905-457E-ABEE-06F582A3AEDE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7" creationId="{09BAB813-F3FB-4BC9-B51E-9900BAA5EED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8" creationId="{F6B53084-45AA-43C5-A82E-A6A2474DFA6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9" creationId="{78DF8ADB-DE7E-49D1-9C35-6F658D09C03B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0" creationId="{A09AF08F-C096-4E8C-872B-6827A171A0F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1" creationId="{0F8D1D45-B9DD-4AE3-8643-CB40BE44D59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2" creationId="{784F405C-5F8F-4301-AD85-95476B227F8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3" creationId="{2B416EEB-5B30-4A4A-9F86-B73EED2E1129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4" creationId="{78BEBA59-AD52-42FF-9DD8-8315AA423B1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5" creationId="{4BAC3B5B-82C3-400A-9154-5819BB1A869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6" creationId="{5A7D5440-8277-4BBA-AB44-E112EDF1A3C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7" creationId="{19247BF4-4756-4067-880A-3DFDEE20448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8" creationId="{C40C48A5-C33A-49CF-BD25-A56908EEC5DC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9" creationId="{E4B42679-C1DD-48BC-922E-A282503A8F3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30" creationId="{7529DF6F-FF14-436F-8E46-2EB4C097307A}"/>
          </ac:spMkLst>
        </pc:sp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01" creationId="{62F57A75-AE58-45E9-B3FB-ECA2380072D7}"/>
          </ac:graphicFrameMkLst>
        </pc:graphicFrame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04" creationId="{FCEBEC04-98B3-4EE9-B805-F2D71D9F1EDE}"/>
          </ac:graphicFrameMkLst>
        </pc:graphicFrame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16" creationId="{33611A29-BF52-4ED6-B835-62F3CF411C53}"/>
          </ac:graphicFrameMkLst>
        </pc:graphicFrameChg>
      </pc:sldChg>
      <pc:sldChg chg="modSp add del mod">
        <pc:chgData name="Gaetano Musella" userId="bf1ef239dc58bf5f" providerId="LiveId" clId="{BBB9B581-49EB-41F1-8C45-7F195C1B7A4B}" dt="2020-12-30T10:50:59.272" v="4130" actId="47"/>
        <pc:sldMkLst>
          <pc:docMk/>
          <pc:sldMk cId="1351181751" sldId="278"/>
        </pc:sldMkLst>
        <pc:spChg chg="mod">
          <ac:chgData name="Gaetano Musella" userId="bf1ef239dc58bf5f" providerId="LiveId" clId="{BBB9B581-49EB-41F1-8C45-7F195C1B7A4B}" dt="2020-12-30T10:49:29.261" v="4129"/>
          <ac:spMkLst>
            <pc:docMk/>
            <pc:sldMk cId="1351181751" sldId="27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0:49:13.581" v="4128" actId="20577"/>
          <ac:spMkLst>
            <pc:docMk/>
            <pc:sldMk cId="1351181751" sldId="278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4T13:32:06.307" v="18935" actId="20577"/>
        <pc:sldMkLst>
          <pc:docMk/>
          <pc:sldMk cId="2085877851" sldId="279"/>
        </pc:sldMkLst>
        <pc:spChg chg="add del">
          <ac:chgData name="Gaetano Musella" userId="bf1ef239dc58bf5f" providerId="LiveId" clId="{BBB9B581-49EB-41F1-8C45-7F195C1B7A4B}" dt="2020-12-30T11:21:21.183" v="4539" actId="478"/>
          <ac:spMkLst>
            <pc:docMk/>
            <pc:sldMk cId="2085877851" sldId="279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11:22:25.279" v="4549" actId="207"/>
          <ac:spMkLst>
            <pc:docMk/>
            <pc:sldMk cId="2085877851" sldId="27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32:06.307" v="18935" actId="20577"/>
          <ac:spMkLst>
            <pc:docMk/>
            <pc:sldMk cId="2085877851" sldId="279"/>
            <ac:spMk id="5" creationId="{E000F37B-6FBC-4112-9EE3-633E48DC4BFF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7" creationId="{3CFE4035-40C2-4967-879D-814993E54C0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8" creationId="{F6B30120-B1B7-46B5-BFD9-B4470112BD21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9" creationId="{7FA02F63-0354-42C1-9EF9-F49A8360CC0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60" creationId="{1769DB9E-A781-4E00-87E2-DBC3E8C5BAC8}"/>
          </ac:spMkLst>
        </pc:spChg>
        <pc:spChg chg="add del mod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61" creationId="{992FF302-8863-44B7-B5D7-18AEDD3BBC67}"/>
          </ac:spMkLst>
        </pc:spChg>
        <pc:spChg chg="add mod">
          <ac:chgData name="Gaetano Musella" userId="bf1ef239dc58bf5f" providerId="LiveId" clId="{BBB9B581-49EB-41F1-8C45-7F195C1B7A4B}" dt="2020-12-30T11:31:07.149" v="4792" actId="1035"/>
          <ac:spMkLst>
            <pc:docMk/>
            <pc:sldMk cId="2085877851" sldId="279"/>
            <ac:spMk id="62" creationId="{7672D06D-FE45-4CD0-A41F-28407BA83D4A}"/>
          </ac:spMkLst>
        </pc:spChg>
        <pc:spChg chg="add mod">
          <ac:chgData name="Gaetano Musella" userId="bf1ef239dc58bf5f" providerId="LiveId" clId="{BBB9B581-49EB-41F1-8C45-7F195C1B7A4B}" dt="2020-12-30T11:34:24.663" v="4857" actId="1076"/>
          <ac:spMkLst>
            <pc:docMk/>
            <pc:sldMk cId="2085877851" sldId="279"/>
            <ac:spMk id="63" creationId="{09ABEC5C-6929-43C4-9DB5-6A02D531DF1E}"/>
          </ac:spMkLst>
        </pc:spChg>
        <pc:spChg chg="add mod">
          <ac:chgData name="Gaetano Musella" userId="bf1ef239dc58bf5f" providerId="LiveId" clId="{BBB9B581-49EB-41F1-8C45-7F195C1B7A4B}" dt="2020-12-30T11:34:34.459" v="4860" actId="1076"/>
          <ac:spMkLst>
            <pc:docMk/>
            <pc:sldMk cId="2085877851" sldId="279"/>
            <ac:spMk id="64" creationId="{E09C80C1-93FD-4228-80BF-A1EE1B9C2775}"/>
          </ac:spMkLst>
        </pc:spChg>
        <pc:spChg chg="add del mod">
          <ac:chgData name="Gaetano Musella" userId="bf1ef239dc58bf5f" providerId="LiveId" clId="{BBB9B581-49EB-41F1-8C45-7F195C1B7A4B}" dt="2020-12-30T11:33:12.877" v="4845" actId="478"/>
          <ac:spMkLst>
            <pc:docMk/>
            <pc:sldMk cId="2085877851" sldId="279"/>
            <ac:spMk id="65" creationId="{1320FF2A-0188-40B3-84AF-58B3E8371098}"/>
          </ac:spMkLst>
        </pc:spChg>
        <pc:spChg chg="add mod">
          <ac:chgData name="Gaetano Musella" userId="bf1ef239dc58bf5f" providerId="LiveId" clId="{BBB9B581-49EB-41F1-8C45-7F195C1B7A4B}" dt="2020-12-30T11:34:56.239" v="4863" actId="1582"/>
          <ac:spMkLst>
            <pc:docMk/>
            <pc:sldMk cId="2085877851" sldId="279"/>
            <ac:spMk id="67" creationId="{46C482C8-DF40-4A93-896E-20C073BF81B0}"/>
          </ac:spMkLst>
        </pc:spChg>
        <pc:spChg chg="add mod">
          <ac:chgData name="Gaetano Musella" userId="bf1ef239dc58bf5f" providerId="LiveId" clId="{BBB9B581-49EB-41F1-8C45-7F195C1B7A4B}" dt="2020-12-30T11:34:28.284" v="4858" actId="1076"/>
          <ac:spMkLst>
            <pc:docMk/>
            <pc:sldMk cId="2085877851" sldId="279"/>
            <ac:spMk id="68" creationId="{2AA2CF93-B9C7-4C8A-BC4E-2145018DF2CC}"/>
          </ac:spMkLst>
        </pc:spChg>
        <pc:spChg chg="add mod">
          <ac:chgData name="Gaetano Musella" userId="bf1ef239dc58bf5f" providerId="LiveId" clId="{BBB9B581-49EB-41F1-8C45-7F195C1B7A4B}" dt="2020-12-30T11:35:17.529" v="4867" actId="693"/>
          <ac:spMkLst>
            <pc:docMk/>
            <pc:sldMk cId="2085877851" sldId="279"/>
            <ac:spMk id="69" creationId="{B79C1C9C-C01D-413F-901E-8139029EB167}"/>
          </ac:spMkLst>
        </pc:spChg>
        <pc:spChg chg="add mod">
          <ac:chgData name="Gaetano Musella" userId="bf1ef239dc58bf5f" providerId="LiveId" clId="{BBB9B581-49EB-41F1-8C45-7F195C1B7A4B}" dt="2020-12-30T11:32:44.484" v="4835" actId="1076"/>
          <ac:spMkLst>
            <pc:docMk/>
            <pc:sldMk cId="2085877851" sldId="279"/>
            <ac:spMk id="70" creationId="{42DE4440-3125-4AFF-8705-614A0C3FA469}"/>
          </ac:spMkLst>
        </pc:spChg>
        <pc:spChg chg="add mod">
          <ac:chgData name="Gaetano Musella" userId="bf1ef239dc58bf5f" providerId="LiveId" clId="{BBB9B581-49EB-41F1-8C45-7F195C1B7A4B}" dt="2020-12-30T11:33:36.680" v="4852" actId="1076"/>
          <ac:spMkLst>
            <pc:docMk/>
            <pc:sldMk cId="2085877851" sldId="279"/>
            <ac:spMk id="71" creationId="{9CCC675B-B0A7-4B8D-A49F-232FD9336F85}"/>
          </ac:spMkLst>
        </pc:spChg>
        <pc:spChg chg="add mod">
          <ac:chgData name="Gaetano Musella" userId="bf1ef239dc58bf5f" providerId="LiveId" clId="{BBB9B581-49EB-41F1-8C45-7F195C1B7A4B}" dt="2020-12-30T11:33:02.944" v="4842" actId="1076"/>
          <ac:spMkLst>
            <pc:docMk/>
            <pc:sldMk cId="2085877851" sldId="279"/>
            <ac:spMk id="72" creationId="{A391DEFB-C242-47AF-A95B-828FD02F877E}"/>
          </ac:spMkLst>
        </pc:spChg>
        <pc:spChg chg="add mod">
          <ac:chgData name="Gaetano Musella" userId="bf1ef239dc58bf5f" providerId="LiveId" clId="{BBB9B581-49EB-41F1-8C45-7F195C1B7A4B}" dt="2020-12-30T11:33:43.584" v="4854" actId="1076"/>
          <ac:spMkLst>
            <pc:docMk/>
            <pc:sldMk cId="2085877851" sldId="279"/>
            <ac:spMk id="73" creationId="{52CEB375-AB99-4D6A-A1BE-EA038A78882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1" creationId="{030E5185-869E-4361-81E4-1B48528E666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2" creationId="{68764B12-7B4E-4D74-93DE-8445F0EDC9C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3" creationId="{A8B82A52-47B1-4572-84CC-01A6CE28699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4" creationId="{7D3B8E4B-2375-49DE-84D8-35FE34E18C8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5" creationId="{A9216613-6860-45B8-A303-5C467D66F0DC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6" creationId="{D056E46D-42C6-4F13-80F6-73A8A8FE56C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7" creationId="{11715D88-E5A4-42AD-949F-A76EE11488A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8" creationId="{1E3D148E-777A-4D81-AE52-EFB1CBFEA06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9" creationId="{AF47957D-F3BE-427E-A499-1D68C02E26A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0" creationId="{4693E797-B879-4AA3-9E83-7B678FEFC71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1" creationId="{5ED05609-CEBE-424A-8D89-61BF7C5FC83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2" creationId="{8B82ECFF-982B-4950-A2C1-60AA356D0A0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3" creationId="{1A76D7BC-DEF5-4528-8F16-5B08BC4F884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4" creationId="{EEEBAD72-D271-4C7B-B217-274C71E7024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5" creationId="{FF2DBB0F-7F33-4BB3-BBCB-CC07045E054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6" creationId="{09D9743E-B437-4BDF-B06C-B9D51424E6B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7" creationId="{2B5E6AE2-D56B-4604-82D3-2E39705EF4D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8" creationId="{EF5B3A85-0F06-4E26-8BD2-AD1CAC160C1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9" creationId="{117E6359-8CDA-452C-A2C9-25D7B119807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0" creationId="{336B0481-4AB1-4240-8E79-5E2EA87193E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2" creationId="{01485177-DFDA-4F07-A859-55FC2ABBD2F0}"/>
          </ac:spMkLst>
        </pc:spChg>
        <pc:spChg chg="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5" creationId="{228197A8-C539-431E-B393-43FDF0D71D1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6" creationId="{CC0C5C22-E88C-4871-B1E9-C5172590EE3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7" creationId="{D6622BC9-918F-4F88-A37C-B19EFDF85CE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8" creationId="{AB98288B-AC0A-4621-B986-3CC04194607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9" creationId="{B6C7C69F-36FA-4BD8-9D14-4B390A99FC5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0" creationId="{7D82BCAF-AFA0-4222-8147-81A4981DC6A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1" creationId="{B2CDBC0C-105C-495E-8714-E8D45820DB9F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2" creationId="{150F8839-8439-49D8-B49E-B22B7C638D34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3" creationId="{02C057ED-C91F-4D32-9965-2A2F8968BB81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4" creationId="{B35AA8B9-5A9E-4072-B4B4-F8FA8FD868F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7" creationId="{09BAB813-F3FB-4BC9-B51E-9900BAA5EED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8" creationId="{F6B53084-45AA-43C5-A82E-A6A2474DFA6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9" creationId="{78DF8ADB-DE7E-49D1-9C35-6F658D09C03B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0" creationId="{A09AF08F-C096-4E8C-872B-6827A171A0F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1" creationId="{0F8D1D45-B9DD-4AE3-8643-CB40BE44D59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2" creationId="{784F405C-5F8F-4301-AD85-95476B227F8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3" creationId="{2B416EEB-5B30-4A4A-9F86-B73EED2E112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4" creationId="{78BEBA59-AD52-42FF-9DD8-8315AA423B1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5" creationId="{4BAC3B5B-82C3-400A-9154-5819BB1A869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6" creationId="{5A7D5440-8277-4BBA-AB44-E112EDF1A3C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7" creationId="{19247BF4-4756-4067-880A-3DFDEE20448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8" creationId="{C40C48A5-C33A-49CF-BD25-A56908EEC5DC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9" creationId="{E4B42679-C1DD-48BC-922E-A282503A8F3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30" creationId="{7529DF6F-FF14-436F-8E46-2EB4C097307A}"/>
          </ac:spMkLst>
        </pc:sp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01" creationId="{62F57A75-AE58-45E9-B3FB-ECA2380072D7}"/>
          </ac:graphicFrameMkLst>
        </pc:graphicFrame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04" creationId="{FCEBEC04-98B3-4EE9-B805-F2D71D9F1EDE}"/>
          </ac:graphicFrameMkLst>
        </pc:graphicFrame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16" creationId="{33611A29-BF52-4ED6-B835-62F3CF411C53}"/>
          </ac:graphicFrameMkLst>
        </pc:graphicFrameChg>
        <pc:picChg chg="add mod">
          <ac:chgData name="Gaetano Musella" userId="bf1ef239dc58bf5f" providerId="LiveId" clId="{BBB9B581-49EB-41F1-8C45-7F195C1B7A4B}" dt="2020-12-30T11:33:32.068" v="4851" actId="1076"/>
          <ac:picMkLst>
            <pc:docMk/>
            <pc:sldMk cId="2085877851" sldId="279"/>
            <ac:picMk id="66" creationId="{72343736-4A87-44C6-897E-2F327124AA6D}"/>
          </ac:picMkLst>
        </pc:picChg>
        <pc:picChg chg="add mod">
          <ac:chgData name="Gaetano Musella" userId="bf1ef239dc58bf5f" providerId="LiveId" clId="{BBB9B581-49EB-41F1-8C45-7F195C1B7A4B}" dt="2020-12-30T11:34:19.494" v="4856" actId="1076"/>
          <ac:picMkLst>
            <pc:docMk/>
            <pc:sldMk cId="2085877851" sldId="279"/>
            <ac:picMk id="1026" creationId="{14304CE1-47FA-4D18-A810-44651C861927}"/>
          </ac:picMkLst>
        </pc:picChg>
      </pc:sldChg>
      <pc:sldChg chg="modSp add mod setBg">
        <pc:chgData name="Gaetano Musella" userId="bf1ef239dc58bf5f" providerId="LiveId" clId="{BBB9B581-49EB-41F1-8C45-7F195C1B7A4B}" dt="2021-01-14T13:34:20.467" v="19019" actId="20577"/>
        <pc:sldMkLst>
          <pc:docMk/>
          <pc:sldMk cId="3296998526" sldId="280"/>
        </pc:sldMkLst>
        <pc:spChg chg="mod">
          <ac:chgData name="Gaetano Musella" userId="bf1ef239dc58bf5f" providerId="LiveId" clId="{BBB9B581-49EB-41F1-8C45-7F195C1B7A4B}" dt="2021-01-14T13:34:20.467" v="19019" actId="20577"/>
          <ac:spMkLst>
            <pc:docMk/>
            <pc:sldMk cId="3296998526" sldId="28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1:37:06.127" v="4897" actId="20577"/>
          <ac:spMkLst>
            <pc:docMk/>
            <pc:sldMk cId="3296998526" sldId="28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4T13:38:46.354" v="19188" actId="1035"/>
        <pc:sldMkLst>
          <pc:docMk/>
          <pc:sldMk cId="551423896" sldId="281"/>
        </pc:sldMkLst>
        <pc:spChg chg="mod">
          <ac:chgData name="Gaetano Musella" userId="bf1ef239dc58bf5f" providerId="LiveId" clId="{BBB9B581-49EB-41F1-8C45-7F195C1B7A4B}" dt="2020-12-30T11:52:20.908" v="5439" actId="20577"/>
          <ac:spMkLst>
            <pc:docMk/>
            <pc:sldMk cId="551423896" sldId="28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1:51:39.621" v="5405" actId="20577"/>
          <ac:spMkLst>
            <pc:docMk/>
            <pc:sldMk cId="551423896" sldId="281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1:52:58.016" v="5441" actId="478"/>
          <ac:spMkLst>
            <pc:docMk/>
            <pc:sldMk cId="551423896" sldId="281"/>
            <ac:spMk id="7" creationId="{1FB68D90-A597-426D-930A-D7E56559CF98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9" creationId="{43646D88-1A2A-4303-8D32-2A501016C2BC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0" creationId="{9ABD8AFE-A5AB-47EA-A3A7-C113EA6AFA21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1" creationId="{0B42FCC8-1B7A-42D7-A6A0-985221911F7D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2" creationId="{E0B0DAB7-0F12-4DF1-9BB4-0DE7795DA77A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4" creationId="{649B52A3-D3F1-4036-9B98-E5F5A30C7539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5" creationId="{D8D4FC37-8E9A-4002-A0BC-DF550A2D2DF5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6" creationId="{2DFA7C3B-8FE6-493B-AAF0-A28DE106ED4F}"/>
          </ac:spMkLst>
        </pc:spChg>
        <pc:spChg chg="add mod">
          <ac:chgData name="Gaetano Musella" userId="bf1ef239dc58bf5f" providerId="LiveId" clId="{BBB9B581-49EB-41F1-8C45-7F195C1B7A4B}" dt="2020-12-30T11:55:21.190" v="5460" actId="1076"/>
          <ac:spMkLst>
            <pc:docMk/>
            <pc:sldMk cId="551423896" sldId="281"/>
            <ac:spMk id="17" creationId="{9167827D-2F0B-46A2-942D-7C4AEE9CDF22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18" creationId="{CB96C782-1C89-4637-88B0-B11E69EA64AF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19" creationId="{53F42D49-0EC3-454B-A03D-2CB38CF4C310}"/>
          </ac:spMkLst>
        </pc:spChg>
        <pc:spChg chg="add mod">
          <ac:chgData name="Gaetano Musella" userId="bf1ef239dc58bf5f" providerId="LiveId" clId="{BBB9B581-49EB-41F1-8C45-7F195C1B7A4B}" dt="2020-12-30T11:54:16.345" v="5452" actId="1076"/>
          <ac:spMkLst>
            <pc:docMk/>
            <pc:sldMk cId="551423896" sldId="281"/>
            <ac:spMk id="20" creationId="{0CA9D989-EFB2-4BDA-91C5-827735B0D770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21" creationId="{F24CC94A-464D-438C-BC64-7E8F2620EACB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22" creationId="{E2AE53E7-B63A-4016-8BE9-610BBF926F8B}"/>
          </ac:spMkLst>
        </pc:spChg>
        <pc:spChg chg="add mod">
          <ac:chgData name="Gaetano Musella" userId="bf1ef239dc58bf5f" providerId="LiveId" clId="{BBB9B581-49EB-41F1-8C45-7F195C1B7A4B}" dt="2020-12-30T11:54:16.345" v="5452" actId="1076"/>
          <ac:spMkLst>
            <pc:docMk/>
            <pc:sldMk cId="551423896" sldId="281"/>
            <ac:spMk id="23" creationId="{D54B3434-1F7D-4A6C-A108-E741B5DF322A}"/>
          </ac:spMkLst>
        </pc:spChg>
        <pc:spChg chg="add mod">
          <ac:chgData name="Gaetano Musella" userId="bf1ef239dc58bf5f" providerId="LiveId" clId="{BBB9B581-49EB-41F1-8C45-7F195C1B7A4B}" dt="2020-12-30T17:27:55.423" v="5744" actId="207"/>
          <ac:spMkLst>
            <pc:docMk/>
            <pc:sldMk cId="551423896" sldId="281"/>
            <ac:spMk id="24" creationId="{549B3D87-38B1-4EB5-9C66-6A3B8AF23BE4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5" creationId="{9F29D036-5ACA-4E1F-A3BF-073BF264B678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6" creationId="{DAC599AF-D802-42F5-AB8A-874DBEF0EB15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7" creationId="{7477B870-16B2-4666-9AC7-865C1E6F70AF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8" creationId="{0CFEB5AC-AD9C-4AFB-B7F3-D11616B6F22E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9" creationId="{20D7A4C6-B22B-4A31-ACE9-C48E57C89086}"/>
          </ac:spMkLst>
        </pc:spChg>
        <pc:spChg chg="add mod">
          <ac:chgData name="Gaetano Musella" userId="bf1ef239dc58bf5f" providerId="LiveId" clId="{BBB9B581-49EB-41F1-8C45-7F195C1B7A4B}" dt="2020-12-30T17:39:11.816" v="5955" actId="1037"/>
          <ac:spMkLst>
            <pc:docMk/>
            <pc:sldMk cId="551423896" sldId="281"/>
            <ac:spMk id="30" creationId="{64B98008-DAFB-4644-9AC0-7DE17048BC9F}"/>
          </ac:spMkLst>
        </pc:spChg>
        <pc:spChg chg="add del mod">
          <ac:chgData name="Gaetano Musella" userId="bf1ef239dc58bf5f" providerId="LiveId" clId="{BBB9B581-49EB-41F1-8C45-7F195C1B7A4B}" dt="2020-12-30T17:28:31.761" v="5750"/>
          <ac:spMkLst>
            <pc:docMk/>
            <pc:sldMk cId="551423896" sldId="281"/>
            <ac:spMk id="58" creationId="{4180CE83-29BB-4202-9C1A-A5987F764772}"/>
          </ac:spMkLst>
        </pc:spChg>
        <pc:spChg chg="add mod">
          <ac:chgData name="Gaetano Musella" userId="bf1ef239dc58bf5f" providerId="LiveId" clId="{BBB9B581-49EB-41F1-8C45-7F195C1B7A4B}" dt="2020-12-30T17:28:37.677" v="5752" actId="1076"/>
          <ac:spMkLst>
            <pc:docMk/>
            <pc:sldMk cId="551423896" sldId="281"/>
            <ac:spMk id="59" creationId="{50486358-0242-4713-95B5-CBEF5294E618}"/>
          </ac:spMkLst>
        </pc:spChg>
        <pc:spChg chg="add mod">
          <ac:chgData name="Gaetano Musella" userId="bf1ef239dc58bf5f" providerId="LiveId" clId="{BBB9B581-49EB-41F1-8C45-7F195C1B7A4B}" dt="2020-12-30T17:39:07.601" v="5953" actId="1038"/>
          <ac:spMkLst>
            <pc:docMk/>
            <pc:sldMk cId="551423896" sldId="281"/>
            <ac:spMk id="60" creationId="{C90F3884-4FF2-4B70-B686-CAE0103F59B8}"/>
          </ac:spMkLst>
        </pc:spChg>
        <pc:spChg chg="add mod">
          <ac:chgData name="Gaetano Musella" userId="bf1ef239dc58bf5f" providerId="LiveId" clId="{BBB9B581-49EB-41F1-8C45-7F195C1B7A4B}" dt="2020-12-30T17:36:59.128" v="5795" actId="1076"/>
          <ac:spMkLst>
            <pc:docMk/>
            <pc:sldMk cId="551423896" sldId="281"/>
            <ac:spMk id="65" creationId="{F0C208E1-4F2B-4C78-91EC-3EB8DE14786A}"/>
          </ac:spMkLst>
        </pc:spChg>
        <pc:spChg chg="add mod">
          <ac:chgData name="Gaetano Musella" userId="bf1ef239dc58bf5f" providerId="LiveId" clId="{BBB9B581-49EB-41F1-8C45-7F195C1B7A4B}" dt="2021-01-14T13:37:24.053" v="19080" actId="1076"/>
          <ac:spMkLst>
            <pc:docMk/>
            <pc:sldMk cId="551423896" sldId="281"/>
            <ac:spMk id="67" creationId="{803718F1-C13F-4F17-84B3-75D15EED9213}"/>
          </ac:spMkLst>
        </pc:spChg>
        <pc:spChg chg="add del mod">
          <ac:chgData name="Gaetano Musella" userId="bf1ef239dc58bf5f" providerId="LiveId" clId="{BBB9B581-49EB-41F1-8C45-7F195C1B7A4B}" dt="2020-12-30T17:37:17.696" v="5799"/>
          <ac:spMkLst>
            <pc:docMk/>
            <pc:sldMk cId="551423896" sldId="281"/>
            <ac:spMk id="68" creationId="{38CDD70D-B38C-40A6-922C-51FF57175600}"/>
          </ac:spMkLst>
        </pc:spChg>
        <pc:spChg chg="add mod">
          <ac:chgData name="Gaetano Musella" userId="bf1ef239dc58bf5f" providerId="LiveId" clId="{BBB9B581-49EB-41F1-8C45-7F195C1B7A4B}" dt="2020-12-30T17:40:11.891" v="5988" actId="1076"/>
          <ac:spMkLst>
            <pc:docMk/>
            <pc:sldMk cId="551423896" sldId="281"/>
            <ac:spMk id="69" creationId="{882E93E7-19CB-449D-AA7E-D60B2C6156F5}"/>
          </ac:spMkLst>
        </pc:spChg>
        <pc:spChg chg="add mod">
          <ac:chgData name="Gaetano Musella" userId="bf1ef239dc58bf5f" providerId="LiveId" clId="{BBB9B581-49EB-41F1-8C45-7F195C1B7A4B}" dt="2021-01-14T13:38:41.211" v="19184" actId="1035"/>
          <ac:spMkLst>
            <pc:docMk/>
            <pc:sldMk cId="551423896" sldId="281"/>
            <ac:spMk id="70" creationId="{80F25E64-2756-4D51-832A-EE74E7380CD9}"/>
          </ac:spMkLst>
        </pc:spChg>
        <pc:spChg chg="add mod">
          <ac:chgData name="Gaetano Musella" userId="bf1ef239dc58bf5f" providerId="LiveId" clId="{BBB9B581-49EB-41F1-8C45-7F195C1B7A4B}" dt="2020-12-30T17:40:27.416" v="5990" actId="1076"/>
          <ac:spMkLst>
            <pc:docMk/>
            <pc:sldMk cId="551423896" sldId="281"/>
            <ac:spMk id="71" creationId="{86C962BC-F8A7-45DD-99E0-05DB8FD48CA2}"/>
          </ac:spMkLst>
        </pc:spChg>
        <pc:spChg chg="add mod">
          <ac:chgData name="Gaetano Musella" userId="bf1ef239dc58bf5f" providerId="LiveId" clId="{BBB9B581-49EB-41F1-8C45-7F195C1B7A4B}" dt="2021-01-14T13:38:46.354" v="19188" actId="1035"/>
          <ac:spMkLst>
            <pc:docMk/>
            <pc:sldMk cId="551423896" sldId="281"/>
            <ac:spMk id="72" creationId="{46A6258E-3BAD-4660-A26B-EFFC8BBE0ACA}"/>
          </ac:spMkLst>
        </pc:spChg>
        <pc:graphicFrameChg chg="add del mod">
          <ac:chgData name="Gaetano Musella" userId="bf1ef239dc58bf5f" providerId="LiveId" clId="{BBB9B581-49EB-41F1-8C45-7F195C1B7A4B}" dt="2020-12-30T17:10:31.696" v="5722" actId="478"/>
          <ac:graphicFrameMkLst>
            <pc:docMk/>
            <pc:sldMk cId="551423896" sldId="281"/>
            <ac:graphicFrameMk id="31" creationId="{D92C3211-DDDA-4CD9-8C32-6B7BCA22DB22}"/>
          </ac:graphicFrameMkLst>
        </pc:graphicFrameChg>
        <pc:picChg chg="add del mod">
          <ac:chgData name="Gaetano Musella" userId="bf1ef239dc58bf5f" providerId="LiveId" clId="{BBB9B581-49EB-41F1-8C45-7F195C1B7A4B}" dt="2020-12-30T12:08:44.880" v="5671" actId="478"/>
          <ac:picMkLst>
            <pc:docMk/>
            <pc:sldMk cId="551423896" sldId="281"/>
            <ac:picMk id="6" creationId="{41E11CB2-3782-4FDC-94D1-94744FCBDD85}"/>
          </ac:picMkLst>
        </pc:picChg>
        <pc:picChg chg="add del mod modCrop">
          <ac:chgData name="Gaetano Musella" userId="bf1ef239dc58bf5f" providerId="LiveId" clId="{BBB9B581-49EB-41F1-8C45-7F195C1B7A4B}" dt="2020-12-30T17:10:27.795" v="5721" actId="478"/>
          <ac:picMkLst>
            <pc:docMk/>
            <pc:sldMk cId="551423896" sldId="281"/>
            <ac:picMk id="33" creationId="{D8F78F67-2BAB-4A67-9D1B-D80F5E23EF72}"/>
          </ac:picMkLst>
        </pc:picChg>
        <pc:picChg chg="add del">
          <ac:chgData name="Gaetano Musella" userId="bf1ef239dc58bf5f" providerId="LiveId" clId="{BBB9B581-49EB-41F1-8C45-7F195C1B7A4B}" dt="2020-12-30T12:10:19.960" v="5683" actId="478"/>
          <ac:picMkLst>
            <pc:docMk/>
            <pc:sldMk cId="551423896" sldId="281"/>
            <ac:picMk id="35" creationId="{4C7AC5C3-F949-4601-A3BD-AC085FE5A976}"/>
          </ac:picMkLst>
        </pc:picChg>
        <pc:picChg chg="add del mod">
          <ac:chgData name="Gaetano Musella" userId="bf1ef239dc58bf5f" providerId="LiveId" clId="{BBB9B581-49EB-41F1-8C45-7F195C1B7A4B}" dt="2020-12-30T12:10:16.425" v="5682" actId="478"/>
          <ac:picMkLst>
            <pc:docMk/>
            <pc:sldMk cId="551423896" sldId="281"/>
            <ac:picMk id="37" creationId="{E6D49823-2FDE-4369-9ADF-67833D3CEE9D}"/>
          </ac:picMkLst>
        </pc:picChg>
        <pc:picChg chg="add del mod">
          <ac:chgData name="Gaetano Musella" userId="bf1ef239dc58bf5f" providerId="LiveId" clId="{BBB9B581-49EB-41F1-8C45-7F195C1B7A4B}" dt="2020-12-30T12:10:59.057" v="5686" actId="21"/>
          <ac:picMkLst>
            <pc:docMk/>
            <pc:sldMk cId="551423896" sldId="281"/>
            <ac:picMk id="39" creationId="{461FA9BB-2675-4142-9234-C2445DDF12B1}"/>
          </ac:picMkLst>
        </pc:picChg>
        <pc:picChg chg="add del">
          <ac:chgData name="Gaetano Musella" userId="bf1ef239dc58bf5f" providerId="LiveId" clId="{BBB9B581-49EB-41F1-8C45-7F195C1B7A4B}" dt="2020-12-30T12:12:00.539" v="5688" actId="478"/>
          <ac:picMkLst>
            <pc:docMk/>
            <pc:sldMk cId="551423896" sldId="281"/>
            <ac:picMk id="41" creationId="{5FF1F98E-5A2D-49C6-A893-D62EDFEE7CF5}"/>
          </ac:picMkLst>
        </pc:picChg>
        <pc:picChg chg="add del mod ord">
          <ac:chgData name="Gaetano Musella" userId="bf1ef239dc58bf5f" providerId="LiveId" clId="{BBB9B581-49EB-41F1-8C45-7F195C1B7A4B}" dt="2020-12-30T16:51:27.603" v="5705" actId="21"/>
          <ac:picMkLst>
            <pc:docMk/>
            <pc:sldMk cId="551423896" sldId="281"/>
            <ac:picMk id="43" creationId="{181C727B-9FE8-4A60-BDAD-10C3180B27B6}"/>
          </ac:picMkLst>
        </pc:picChg>
        <pc:picChg chg="add del mod">
          <ac:chgData name="Gaetano Musella" userId="bf1ef239dc58bf5f" providerId="LiveId" clId="{BBB9B581-49EB-41F1-8C45-7F195C1B7A4B}" dt="2020-12-30T16:51:18.791" v="5702" actId="21"/>
          <ac:picMkLst>
            <pc:docMk/>
            <pc:sldMk cId="551423896" sldId="281"/>
            <ac:picMk id="44" creationId="{DA13F32E-E065-4F84-8AFE-00A4D80F559D}"/>
          </ac:picMkLst>
        </pc:picChg>
        <pc:picChg chg="add del mod ord">
          <ac:chgData name="Gaetano Musella" userId="bf1ef239dc58bf5f" providerId="LiveId" clId="{BBB9B581-49EB-41F1-8C45-7F195C1B7A4B}" dt="2020-12-30T16:51:27.603" v="5705" actId="21"/>
          <ac:picMkLst>
            <pc:docMk/>
            <pc:sldMk cId="551423896" sldId="281"/>
            <ac:picMk id="45" creationId="{A4004054-6B6B-4E41-B97E-61D02AFBFCB7}"/>
          </ac:picMkLst>
        </pc:picChg>
        <pc:picChg chg="add del mod">
          <ac:chgData name="Gaetano Musella" userId="bf1ef239dc58bf5f" providerId="LiveId" clId="{BBB9B581-49EB-41F1-8C45-7F195C1B7A4B}" dt="2020-12-30T16:54:47.832" v="5711" actId="21"/>
          <ac:picMkLst>
            <pc:docMk/>
            <pc:sldMk cId="551423896" sldId="281"/>
            <ac:picMk id="46" creationId="{5CEC17C4-2B0A-468A-B786-64EFDCDA4EF6}"/>
          </ac:picMkLst>
        </pc:picChg>
        <pc:picChg chg="add del mod">
          <ac:chgData name="Gaetano Musella" userId="bf1ef239dc58bf5f" providerId="LiveId" clId="{BBB9B581-49EB-41F1-8C45-7F195C1B7A4B}" dt="2020-12-30T16:55:14.424" v="5713"/>
          <ac:picMkLst>
            <pc:docMk/>
            <pc:sldMk cId="551423896" sldId="281"/>
            <ac:picMk id="48" creationId="{BF95CAF1-1642-460E-B87D-C2E616A12C6A}"/>
          </ac:picMkLst>
        </pc:picChg>
        <pc:picChg chg="add del mod">
          <ac:chgData name="Gaetano Musella" userId="bf1ef239dc58bf5f" providerId="LiveId" clId="{BBB9B581-49EB-41F1-8C45-7F195C1B7A4B}" dt="2020-12-30T16:55:14.424" v="5713"/>
          <ac:picMkLst>
            <pc:docMk/>
            <pc:sldMk cId="551423896" sldId="281"/>
            <ac:picMk id="49" creationId="{4CED9C8B-92EF-4FCB-A49B-45A0B3F7630A}"/>
          </ac:picMkLst>
        </pc:picChg>
        <pc:picChg chg="add del mod">
          <ac:chgData name="Gaetano Musella" userId="bf1ef239dc58bf5f" providerId="LiveId" clId="{BBB9B581-49EB-41F1-8C45-7F195C1B7A4B}" dt="2020-12-30T17:27:46.046" v="5743" actId="478"/>
          <ac:picMkLst>
            <pc:docMk/>
            <pc:sldMk cId="551423896" sldId="281"/>
            <ac:picMk id="50" creationId="{E12AB9EB-0D62-4B05-B081-F3D30B108D93}"/>
          </ac:picMkLst>
        </pc:picChg>
        <pc:picChg chg="add del mod">
          <ac:chgData name="Gaetano Musella" userId="bf1ef239dc58bf5f" providerId="LiveId" clId="{BBB9B581-49EB-41F1-8C45-7F195C1B7A4B}" dt="2020-12-30T17:11:39.263" v="5730" actId="478"/>
          <ac:picMkLst>
            <pc:docMk/>
            <pc:sldMk cId="551423896" sldId="281"/>
            <ac:picMk id="52" creationId="{4CDD6880-3AD3-4C1D-B25D-535623D94A0B}"/>
          </ac:picMkLst>
        </pc:picChg>
        <pc:picChg chg="add mod">
          <ac:chgData name="Gaetano Musella" userId="bf1ef239dc58bf5f" providerId="LiveId" clId="{BBB9B581-49EB-41F1-8C45-7F195C1B7A4B}" dt="2020-12-30T17:32:38.904" v="5792" actId="1038"/>
          <ac:picMkLst>
            <pc:docMk/>
            <pc:sldMk cId="551423896" sldId="281"/>
            <ac:picMk id="54" creationId="{67CA14B0-B83A-4C98-9DF1-9269A7743775}"/>
          </ac:picMkLst>
        </pc:picChg>
        <pc:picChg chg="add mod">
          <ac:chgData name="Gaetano Musella" userId="bf1ef239dc58bf5f" providerId="LiveId" clId="{BBB9B581-49EB-41F1-8C45-7F195C1B7A4B}" dt="2020-12-30T17:31:47.088" v="5772" actId="1036"/>
          <ac:picMkLst>
            <pc:docMk/>
            <pc:sldMk cId="551423896" sldId="281"/>
            <ac:picMk id="56" creationId="{F23E9B11-9B9C-431B-9E51-A9648BFB79DA}"/>
          </ac:picMkLst>
        </pc:picChg>
        <pc:picChg chg="add del mod">
          <ac:chgData name="Gaetano Musella" userId="bf1ef239dc58bf5f" providerId="LiveId" clId="{BBB9B581-49EB-41F1-8C45-7F195C1B7A4B}" dt="2020-12-30T17:32:06.790" v="5773" actId="478"/>
          <ac:picMkLst>
            <pc:docMk/>
            <pc:sldMk cId="551423896" sldId="281"/>
            <ac:picMk id="61" creationId="{E0DDE99B-525C-4876-9854-DA4727B66E6E}"/>
          </ac:picMkLst>
        </pc:picChg>
        <pc:picChg chg="add mod">
          <ac:chgData name="Gaetano Musella" userId="bf1ef239dc58bf5f" providerId="LiveId" clId="{BBB9B581-49EB-41F1-8C45-7F195C1B7A4B}" dt="2020-12-30T17:32:33.341" v="5785" actId="1037"/>
          <ac:picMkLst>
            <pc:docMk/>
            <pc:sldMk cId="551423896" sldId="281"/>
            <ac:picMk id="63" creationId="{6FC990AD-304D-4BCF-99C0-5958106595C4}"/>
          </ac:picMkLst>
        </pc:picChg>
        <pc:picChg chg="add del">
          <ac:chgData name="Gaetano Musella" userId="bf1ef239dc58bf5f" providerId="LiveId" clId="{BBB9B581-49EB-41F1-8C45-7F195C1B7A4B}" dt="2020-12-30T16:54:47.832" v="5711" actId="21"/>
          <ac:picMkLst>
            <pc:docMk/>
            <pc:sldMk cId="551423896" sldId="281"/>
            <ac:picMk id="8194" creationId="{D4C17DAB-E3AE-4A59-A515-980E867F2664}"/>
          </ac:picMkLst>
        </pc:picChg>
      </pc:sldChg>
      <pc:sldChg chg="addSp modSp add mod">
        <pc:chgData name="Gaetano Musella" userId="bf1ef239dc58bf5f" providerId="LiveId" clId="{BBB9B581-49EB-41F1-8C45-7F195C1B7A4B}" dt="2020-12-30T17:54:14.158" v="7009" actId="1038"/>
        <pc:sldMkLst>
          <pc:docMk/>
          <pc:sldMk cId="1452007544" sldId="282"/>
        </pc:sldMkLst>
        <pc:spChg chg="mod">
          <ac:chgData name="Gaetano Musella" userId="bf1ef239dc58bf5f" providerId="LiveId" clId="{BBB9B581-49EB-41F1-8C45-7F195C1B7A4B}" dt="2020-12-30T17:47:07.437" v="6241" actId="207"/>
          <ac:spMkLst>
            <pc:docMk/>
            <pc:sldMk cId="1452007544" sldId="28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7:42:06.801" v="6042" actId="20577"/>
          <ac:spMkLst>
            <pc:docMk/>
            <pc:sldMk cId="1452007544" sldId="282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0T17:50:40.146" v="6375" actId="1037"/>
          <ac:spMkLst>
            <pc:docMk/>
            <pc:sldMk cId="1452007544" sldId="282"/>
            <ac:spMk id="67" creationId="{803718F1-C13F-4F17-84B3-75D15EED9213}"/>
          </ac:spMkLst>
        </pc:spChg>
        <pc:spChg chg="mod">
          <ac:chgData name="Gaetano Musella" userId="bf1ef239dc58bf5f" providerId="LiveId" clId="{BBB9B581-49EB-41F1-8C45-7F195C1B7A4B}" dt="2020-12-30T17:50:45.064" v="6376" actId="122"/>
          <ac:spMkLst>
            <pc:docMk/>
            <pc:sldMk cId="1452007544" sldId="282"/>
            <ac:spMk id="70" creationId="{80F25E64-2756-4D51-832A-EE74E7380CD9}"/>
          </ac:spMkLst>
        </pc:spChg>
        <pc:spChg chg="mod">
          <ac:chgData name="Gaetano Musella" userId="bf1ef239dc58bf5f" providerId="LiveId" clId="{BBB9B581-49EB-41F1-8C45-7F195C1B7A4B}" dt="2020-12-30T17:50:56.305" v="6380" actId="20577"/>
          <ac:spMkLst>
            <pc:docMk/>
            <pc:sldMk cId="1452007544" sldId="282"/>
            <ac:spMk id="72" creationId="{46A6258E-3BAD-4660-A26B-EFFC8BBE0ACA}"/>
          </ac:spMkLst>
        </pc:spChg>
        <pc:cxnChg chg="add mod">
          <ac:chgData name="Gaetano Musella" userId="bf1ef239dc58bf5f" providerId="LiveId" clId="{BBB9B581-49EB-41F1-8C45-7F195C1B7A4B}" dt="2020-12-30T17:47:02.812" v="6240" actId="208"/>
          <ac:cxnSpMkLst>
            <pc:docMk/>
            <pc:sldMk cId="1452007544" sldId="282"/>
            <ac:cxnSpMk id="6" creationId="{8D91ED2A-B113-4023-A9D5-74DE7EBDA373}"/>
          </ac:cxnSpMkLst>
        </pc:cxnChg>
        <pc:cxnChg chg="add mod">
          <ac:chgData name="Gaetano Musella" userId="bf1ef239dc58bf5f" providerId="LiveId" clId="{BBB9B581-49EB-41F1-8C45-7F195C1B7A4B}" dt="2020-12-30T17:44:34.739" v="6111" actId="208"/>
          <ac:cxnSpMkLst>
            <pc:docMk/>
            <pc:sldMk cId="1452007544" sldId="282"/>
            <ac:cxnSpMk id="27" creationId="{DC28F30B-B3EF-4E7C-8776-B556CBFBD5E3}"/>
          </ac:cxnSpMkLst>
        </pc:cxnChg>
        <pc:cxnChg chg="add mod">
          <ac:chgData name="Gaetano Musella" userId="bf1ef239dc58bf5f" providerId="LiveId" clId="{BBB9B581-49EB-41F1-8C45-7F195C1B7A4B}" dt="2020-12-30T17:46:44.745" v="6238" actId="208"/>
          <ac:cxnSpMkLst>
            <pc:docMk/>
            <pc:sldMk cId="1452007544" sldId="282"/>
            <ac:cxnSpMk id="28" creationId="{44E8B77A-88A0-444F-A17C-692AB0D5A592}"/>
          </ac:cxnSpMkLst>
        </pc:cxnChg>
        <pc:cxnChg chg="add mod">
          <ac:chgData name="Gaetano Musella" userId="bf1ef239dc58bf5f" providerId="LiveId" clId="{BBB9B581-49EB-41F1-8C45-7F195C1B7A4B}" dt="2020-12-30T17:51:17.942" v="6491" actId="1035"/>
          <ac:cxnSpMkLst>
            <pc:docMk/>
            <pc:sldMk cId="1452007544" sldId="282"/>
            <ac:cxnSpMk id="29" creationId="{35C38014-9CA2-4AF9-8943-94F494AE80E7}"/>
          </ac:cxnSpMkLst>
        </pc:cxnChg>
        <pc:cxnChg chg="add mod">
          <ac:chgData name="Gaetano Musella" userId="bf1ef239dc58bf5f" providerId="LiveId" clId="{BBB9B581-49EB-41F1-8C45-7F195C1B7A4B}" dt="2020-12-30T17:52:10.605" v="6720" actId="1038"/>
          <ac:cxnSpMkLst>
            <pc:docMk/>
            <pc:sldMk cId="1452007544" sldId="282"/>
            <ac:cxnSpMk id="31" creationId="{17512B1D-6683-47CF-BA43-AD253C6673CA}"/>
          </ac:cxnSpMkLst>
        </pc:cxnChg>
        <pc:cxnChg chg="add mod">
          <ac:chgData name="Gaetano Musella" userId="bf1ef239dc58bf5f" providerId="LiveId" clId="{BBB9B581-49EB-41F1-8C45-7F195C1B7A4B}" dt="2020-12-30T17:52:18.304" v="6722" actId="1035"/>
          <ac:cxnSpMkLst>
            <pc:docMk/>
            <pc:sldMk cId="1452007544" sldId="282"/>
            <ac:cxnSpMk id="32" creationId="{66DE12C7-5C41-4FAE-B867-AEF695676DA3}"/>
          </ac:cxnSpMkLst>
        </pc:cxnChg>
        <pc:cxnChg chg="add mod">
          <ac:chgData name="Gaetano Musella" userId="bf1ef239dc58bf5f" providerId="LiveId" clId="{BBB9B581-49EB-41F1-8C45-7F195C1B7A4B}" dt="2020-12-30T17:54:14.158" v="7009" actId="1038"/>
          <ac:cxnSpMkLst>
            <pc:docMk/>
            <pc:sldMk cId="1452007544" sldId="282"/>
            <ac:cxnSpMk id="33" creationId="{D201552C-8EC7-4793-B579-52E7A6C45B8A}"/>
          </ac:cxnSpMkLst>
        </pc:cxnChg>
        <pc:cxnChg chg="add mod">
          <ac:chgData name="Gaetano Musella" userId="bf1ef239dc58bf5f" providerId="LiveId" clId="{BBB9B581-49EB-41F1-8C45-7F195C1B7A4B}" dt="2020-12-30T17:54:14.158" v="7009" actId="1038"/>
          <ac:cxnSpMkLst>
            <pc:docMk/>
            <pc:sldMk cId="1452007544" sldId="282"/>
            <ac:cxnSpMk id="34" creationId="{05CF1B68-C092-462B-A9A6-B591A3B819DD}"/>
          </ac:cxnSpMkLst>
        </pc:cxnChg>
        <pc:cxnChg chg="add mod">
          <ac:chgData name="Gaetano Musella" userId="bf1ef239dc58bf5f" providerId="LiveId" clId="{BBB9B581-49EB-41F1-8C45-7F195C1B7A4B}" dt="2020-12-30T17:54:03.092" v="7002" actId="1038"/>
          <ac:cxnSpMkLst>
            <pc:docMk/>
            <pc:sldMk cId="1452007544" sldId="282"/>
            <ac:cxnSpMk id="35" creationId="{91ADA66E-A7D4-4C72-8AC5-F0626E8191B6}"/>
          </ac:cxnSpMkLst>
        </pc:cxnChg>
      </pc:sldChg>
      <pc:sldChg chg="addSp modSp add mod ord">
        <pc:chgData name="Gaetano Musella" userId="bf1ef239dc58bf5f" providerId="LiveId" clId="{BBB9B581-49EB-41F1-8C45-7F195C1B7A4B}" dt="2021-01-14T13:52:30.909" v="19436" actId="20577"/>
        <pc:sldMkLst>
          <pc:docMk/>
          <pc:sldMk cId="2172881124" sldId="283"/>
        </pc:sldMkLst>
        <pc:spChg chg="mod">
          <ac:chgData name="Gaetano Musella" userId="bf1ef239dc58bf5f" providerId="LiveId" clId="{BBB9B581-49EB-41F1-8C45-7F195C1B7A4B}" dt="2020-12-30T17:58:38.654" v="7198" actId="6549"/>
          <ac:spMkLst>
            <pc:docMk/>
            <pc:sldMk cId="2172881124" sldId="28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7:55:13.986" v="7022" actId="20577"/>
          <ac:spMkLst>
            <pc:docMk/>
            <pc:sldMk cId="2172881124" sldId="283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4T13:52:30.909" v="19436" actId="20577"/>
          <ac:spMkLst>
            <pc:docMk/>
            <pc:sldMk cId="2172881124" sldId="283"/>
            <ac:spMk id="7" creationId="{949DA42B-31E9-485A-9AF1-5CCAFFD60651}"/>
          </ac:spMkLst>
        </pc:spChg>
        <pc:spChg chg="add mod">
          <ac:chgData name="Gaetano Musella" userId="bf1ef239dc58bf5f" providerId="LiveId" clId="{BBB9B581-49EB-41F1-8C45-7F195C1B7A4B}" dt="2020-12-30T19:08:59.833" v="8375" actId="20577"/>
          <ac:spMkLst>
            <pc:docMk/>
            <pc:sldMk cId="2172881124" sldId="283"/>
            <ac:spMk id="9" creationId="{336CBB45-28D8-4631-B3D8-9D6B45376C41}"/>
          </ac:spMkLst>
        </pc:spChg>
        <pc:spChg chg="add mod">
          <ac:chgData name="Gaetano Musella" userId="bf1ef239dc58bf5f" providerId="LiveId" clId="{BBB9B581-49EB-41F1-8C45-7F195C1B7A4B}" dt="2020-12-30T18:03:10.255" v="7254" actId="1076"/>
          <ac:spMkLst>
            <pc:docMk/>
            <pc:sldMk cId="2172881124" sldId="283"/>
            <ac:spMk id="10" creationId="{D1270CBD-3094-4D66-BD06-18AE64E01E05}"/>
          </ac:spMkLst>
        </pc:spChg>
      </pc:sldChg>
      <pc:sldChg chg="addSp delSp modSp add mod">
        <pc:chgData name="Gaetano Musella" userId="bf1ef239dc58bf5f" providerId="LiveId" clId="{BBB9B581-49EB-41F1-8C45-7F195C1B7A4B}" dt="2021-01-11T19:11:48.075" v="15888" actId="16959"/>
        <pc:sldMkLst>
          <pc:docMk/>
          <pc:sldMk cId="1311930029" sldId="284"/>
        </pc:sldMkLst>
        <pc:spChg chg="mod">
          <ac:chgData name="Gaetano Musella" userId="bf1ef239dc58bf5f" providerId="LiveId" clId="{BBB9B581-49EB-41F1-8C45-7F195C1B7A4B}" dt="2020-12-30T18:07:13.895" v="7312" actId="20577"/>
          <ac:spMkLst>
            <pc:docMk/>
            <pc:sldMk cId="1311930029" sldId="28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8:06:33.933" v="7269" actId="20577"/>
          <ac:spMkLst>
            <pc:docMk/>
            <pc:sldMk cId="1311930029" sldId="284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9:11:48.075" v="15888" actId="16959"/>
          <ac:spMkLst>
            <pc:docMk/>
            <pc:sldMk cId="1311930029" sldId="284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0-12-30T18:20:05.699" v="7605" actId="1076"/>
          <ac:spMkLst>
            <pc:docMk/>
            <pc:sldMk cId="1311930029" sldId="284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8:20:07.927" v="7606" actId="1076"/>
          <ac:spMkLst>
            <pc:docMk/>
            <pc:sldMk cId="1311930029" sldId="284"/>
            <ac:spMk id="10" creationId="{D1270CBD-3094-4D66-BD06-18AE64E01E05}"/>
          </ac:spMkLst>
        </pc:spChg>
        <pc:spChg chg="add mod">
          <ac:chgData name="Gaetano Musella" userId="bf1ef239dc58bf5f" providerId="LiveId" clId="{BBB9B581-49EB-41F1-8C45-7F195C1B7A4B}" dt="2020-12-30T18:07:42.347" v="7315"/>
          <ac:spMkLst>
            <pc:docMk/>
            <pc:sldMk cId="1311930029" sldId="284"/>
            <ac:spMk id="12" creationId="{0BE830EA-2C8A-410B-9C1A-04497EA7BA38}"/>
          </ac:spMkLst>
        </pc:spChg>
        <pc:spChg chg="add mod">
          <ac:chgData name="Gaetano Musella" userId="bf1ef239dc58bf5f" providerId="LiveId" clId="{BBB9B581-49EB-41F1-8C45-7F195C1B7A4B}" dt="2020-12-30T18:08:57.019" v="7320" actId="20577"/>
          <ac:spMkLst>
            <pc:docMk/>
            <pc:sldMk cId="1311930029" sldId="284"/>
            <ac:spMk id="14" creationId="{02292094-A7B8-4912-8EBB-A1A6E45C8886}"/>
          </ac:spMkLst>
        </pc:spChg>
        <pc:spChg chg="add mod">
          <ac:chgData name="Gaetano Musella" userId="bf1ef239dc58bf5f" providerId="LiveId" clId="{BBB9B581-49EB-41F1-8C45-7F195C1B7A4B}" dt="2020-12-30T18:11:46.490" v="7353" actId="20577"/>
          <ac:spMkLst>
            <pc:docMk/>
            <pc:sldMk cId="1311930029" sldId="284"/>
            <ac:spMk id="15" creationId="{2717B4C5-361B-4F21-9E97-CD1CDC0A3C84}"/>
          </ac:spMkLst>
        </pc:spChg>
        <pc:spChg chg="add mod">
          <ac:chgData name="Gaetano Musella" userId="bf1ef239dc58bf5f" providerId="LiveId" clId="{BBB9B581-49EB-41F1-8C45-7F195C1B7A4B}" dt="2020-12-30T18:08:48.060" v="7318" actId="1076"/>
          <ac:spMkLst>
            <pc:docMk/>
            <pc:sldMk cId="1311930029" sldId="284"/>
            <ac:spMk id="16" creationId="{09E5D77E-E2C7-416F-90CC-1AC79ABBDBE2}"/>
          </ac:spMkLst>
        </pc:spChg>
        <pc:spChg chg="add mod">
          <ac:chgData name="Gaetano Musella" userId="bf1ef239dc58bf5f" providerId="LiveId" clId="{BBB9B581-49EB-41F1-8C45-7F195C1B7A4B}" dt="2020-12-30T18:13:44.610" v="7431" actId="1076"/>
          <ac:spMkLst>
            <pc:docMk/>
            <pc:sldMk cId="1311930029" sldId="284"/>
            <ac:spMk id="17" creationId="{D929E544-717A-44AA-8025-D4AFC6C9893C}"/>
          </ac:spMkLst>
        </pc:spChg>
        <pc:spChg chg="add del mod">
          <ac:chgData name="Gaetano Musella" userId="bf1ef239dc58bf5f" providerId="LiveId" clId="{BBB9B581-49EB-41F1-8C45-7F195C1B7A4B}" dt="2021-01-11T19:11:41.608" v="15887"/>
          <ac:spMkLst>
            <pc:docMk/>
            <pc:sldMk cId="1311930029" sldId="284"/>
            <ac:spMk id="19" creationId="{9DCAA451-AD72-4CDF-A1EE-F2C85CA5500E}"/>
          </ac:spMkLst>
        </pc:spChg>
        <pc:graphicFrameChg chg="add mod modGraphic">
          <ac:chgData name="Gaetano Musella" userId="bf1ef239dc58bf5f" providerId="LiveId" clId="{BBB9B581-49EB-41F1-8C45-7F195C1B7A4B}" dt="2020-12-30T18:13:02.491" v="7424" actId="20577"/>
          <ac:graphicFrameMkLst>
            <pc:docMk/>
            <pc:sldMk cId="1311930029" sldId="284"/>
            <ac:graphicFrameMk id="11" creationId="{06480811-860F-46BD-A2E0-CD9660B45A8E}"/>
          </ac:graphicFrameMkLst>
        </pc:graphicFrameChg>
        <pc:picChg chg="add mod">
          <ac:chgData name="Gaetano Musella" userId="bf1ef239dc58bf5f" providerId="LiveId" clId="{BBB9B581-49EB-41F1-8C45-7F195C1B7A4B}" dt="2020-12-30T18:20:19.939" v="7607" actId="14100"/>
          <ac:picMkLst>
            <pc:docMk/>
            <pc:sldMk cId="1311930029" sldId="284"/>
            <ac:picMk id="18" creationId="{D083F6CD-9653-444C-AF3D-ECE6CF558FD4}"/>
          </ac:picMkLst>
        </pc:picChg>
      </pc:sldChg>
      <pc:sldChg chg="addSp delSp modSp add mod ord">
        <pc:chgData name="Gaetano Musella" userId="bf1ef239dc58bf5f" providerId="LiveId" clId="{BBB9B581-49EB-41F1-8C45-7F195C1B7A4B}" dt="2021-01-14T13:44:08.818" v="19401" actId="6549"/>
        <pc:sldMkLst>
          <pc:docMk/>
          <pc:sldMk cId="948386863" sldId="285"/>
        </pc:sldMkLst>
        <pc:spChg chg="mod">
          <ac:chgData name="Gaetano Musella" userId="bf1ef239dc58bf5f" providerId="LiveId" clId="{BBB9B581-49EB-41F1-8C45-7F195C1B7A4B}" dt="2020-12-30T18:26:42.178" v="7620" actId="1076"/>
          <ac:spMkLst>
            <pc:docMk/>
            <pc:sldMk cId="948386863" sldId="285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0T19:03:08.892" v="8236" actId="14100"/>
          <ac:spMkLst>
            <pc:docMk/>
            <pc:sldMk cId="948386863" sldId="285"/>
            <ac:spMk id="17" creationId="{9167827D-2F0B-46A2-942D-7C4AEE9CDF22}"/>
          </ac:spMkLst>
        </pc:spChg>
        <pc:spChg chg="mod">
          <ac:chgData name="Gaetano Musella" userId="bf1ef239dc58bf5f" providerId="LiveId" clId="{BBB9B581-49EB-41F1-8C45-7F195C1B7A4B}" dt="2020-12-30T19:03:05.793" v="8235" actId="20577"/>
          <ac:spMkLst>
            <pc:docMk/>
            <pc:sldMk cId="948386863" sldId="285"/>
            <ac:spMk id="23" creationId="{D54B3434-1F7D-4A6C-A108-E741B5DF322A}"/>
          </ac:spMkLst>
        </pc:spChg>
        <pc:spChg chg="mod">
          <ac:chgData name="Gaetano Musella" userId="bf1ef239dc58bf5f" providerId="LiveId" clId="{BBB9B581-49EB-41F1-8C45-7F195C1B7A4B}" dt="2020-12-30T18:34:47.084" v="7691" actId="1076"/>
          <ac:spMkLst>
            <pc:docMk/>
            <pc:sldMk cId="948386863" sldId="285"/>
            <ac:spMk id="30" creationId="{64B98008-DAFB-4644-9AC0-7DE17048BC9F}"/>
          </ac:spMkLst>
        </pc:spChg>
        <pc:spChg chg="mod">
          <ac:chgData name="Gaetano Musella" userId="bf1ef239dc58bf5f" providerId="LiveId" clId="{BBB9B581-49EB-41F1-8C45-7F195C1B7A4B}" dt="2020-12-30T18:34:34.136" v="7676" actId="1076"/>
          <ac:spMkLst>
            <pc:docMk/>
            <pc:sldMk cId="948386863" sldId="285"/>
            <ac:spMk id="60" creationId="{C90F3884-4FF2-4B70-B686-CAE0103F59B8}"/>
          </ac:spMkLst>
        </pc:spChg>
        <pc:spChg chg="mod">
          <ac:chgData name="Gaetano Musella" userId="bf1ef239dc58bf5f" providerId="LiveId" clId="{BBB9B581-49EB-41F1-8C45-7F195C1B7A4B}" dt="2021-01-11T19:12:02.171" v="15889" actId="1076"/>
          <ac:spMkLst>
            <pc:docMk/>
            <pc:sldMk cId="948386863" sldId="285"/>
            <ac:spMk id="67" creationId="{803718F1-C13F-4F17-84B3-75D15EED9213}"/>
          </ac:spMkLst>
        </pc:spChg>
        <pc:spChg chg="mod">
          <ac:chgData name="Gaetano Musella" userId="bf1ef239dc58bf5f" providerId="LiveId" clId="{BBB9B581-49EB-41F1-8C45-7F195C1B7A4B}" dt="2021-01-14T13:42:06.881" v="19320" actId="207"/>
          <ac:spMkLst>
            <pc:docMk/>
            <pc:sldMk cId="948386863" sldId="285"/>
            <ac:spMk id="70" creationId="{80F25E64-2756-4D51-832A-EE74E7380CD9}"/>
          </ac:spMkLst>
        </pc:spChg>
        <pc:spChg chg="mod">
          <ac:chgData name="Gaetano Musella" userId="bf1ef239dc58bf5f" providerId="LiveId" clId="{BBB9B581-49EB-41F1-8C45-7F195C1B7A4B}" dt="2021-01-14T13:44:08.818" v="19401" actId="6549"/>
          <ac:spMkLst>
            <pc:docMk/>
            <pc:sldMk cId="948386863" sldId="285"/>
            <ac:spMk id="72" creationId="{46A6258E-3BAD-4660-A26B-EFFC8BBE0ACA}"/>
          </ac:spMkLst>
        </pc:spChg>
        <pc:picChg chg="add del">
          <ac:chgData name="Gaetano Musella" userId="bf1ef239dc58bf5f" providerId="LiveId" clId="{BBB9B581-49EB-41F1-8C45-7F195C1B7A4B}" dt="2020-12-30T18:27:45.049" v="7634"/>
          <ac:picMkLst>
            <pc:docMk/>
            <pc:sldMk cId="948386863" sldId="285"/>
            <ac:picMk id="2" creationId="{FD30C26A-1EF5-4BB4-996E-EC28F9F4F18E}"/>
          </ac:picMkLst>
        </pc:picChg>
        <pc:picChg chg="add mod">
          <ac:chgData name="Gaetano Musella" userId="bf1ef239dc58bf5f" providerId="LiveId" clId="{BBB9B581-49EB-41F1-8C45-7F195C1B7A4B}" dt="2020-12-30T18:33:41.748" v="7656" actId="1037"/>
          <ac:picMkLst>
            <pc:docMk/>
            <pc:sldMk cId="948386863" sldId="285"/>
            <ac:picMk id="7" creationId="{0B32C7E9-E093-4280-BAF5-BF45050D4F49}"/>
          </ac:picMkLst>
        </pc:picChg>
        <pc:picChg chg="add mod">
          <ac:chgData name="Gaetano Musella" userId="bf1ef239dc58bf5f" providerId="LiveId" clId="{BBB9B581-49EB-41F1-8C45-7F195C1B7A4B}" dt="2020-12-30T18:47:59.512" v="7704" actId="1038"/>
          <ac:picMkLst>
            <pc:docMk/>
            <pc:sldMk cId="948386863" sldId="285"/>
            <ac:picMk id="10" creationId="{F370AC4F-48CF-4D3D-A4AC-9277D6F7AFCA}"/>
          </ac:picMkLst>
        </pc:picChg>
        <pc:picChg chg="del">
          <ac:chgData name="Gaetano Musella" userId="bf1ef239dc58bf5f" providerId="LiveId" clId="{BBB9B581-49EB-41F1-8C45-7F195C1B7A4B}" dt="2020-12-30T18:28:04.090" v="7641" actId="478"/>
          <ac:picMkLst>
            <pc:docMk/>
            <pc:sldMk cId="948386863" sldId="285"/>
            <ac:picMk id="56" creationId="{F23E9B11-9B9C-431B-9E51-A9648BFB79DA}"/>
          </ac:picMkLst>
        </pc:picChg>
        <pc:picChg chg="del">
          <ac:chgData name="Gaetano Musella" userId="bf1ef239dc58bf5f" providerId="LiveId" clId="{BBB9B581-49EB-41F1-8C45-7F195C1B7A4B}" dt="2020-12-30T18:27:17.074" v="7630" actId="478"/>
          <ac:picMkLst>
            <pc:docMk/>
            <pc:sldMk cId="948386863" sldId="285"/>
            <ac:picMk id="63" creationId="{6FC990AD-304D-4BCF-99C0-5958106595C4}"/>
          </ac:picMkLst>
        </pc:picChg>
        <pc:picChg chg="add del mod">
          <ac:chgData name="Gaetano Musella" userId="bf1ef239dc58bf5f" providerId="LiveId" clId="{BBB9B581-49EB-41F1-8C45-7F195C1B7A4B}" dt="2020-12-30T18:48:03.446" v="7705" actId="478"/>
          <ac:picMkLst>
            <pc:docMk/>
            <pc:sldMk cId="948386863" sldId="285"/>
            <ac:picMk id="9218" creationId="{5739159D-8533-4DA3-8833-E87C89271927}"/>
          </ac:picMkLst>
        </pc:picChg>
        <pc:picChg chg="add del mod">
          <ac:chgData name="Gaetano Musella" userId="bf1ef239dc58bf5f" providerId="LiveId" clId="{BBB9B581-49EB-41F1-8C45-7F195C1B7A4B}" dt="2020-12-30T18:47:48.127" v="7697" actId="478"/>
          <ac:picMkLst>
            <pc:docMk/>
            <pc:sldMk cId="948386863" sldId="285"/>
            <ac:picMk id="9220" creationId="{B3D6C272-2F56-491F-9948-77D39B8CF175}"/>
          </ac:picMkLst>
        </pc:picChg>
      </pc:sldChg>
      <pc:sldChg chg="addSp delSp modSp add mod">
        <pc:chgData name="Gaetano Musella" userId="bf1ef239dc58bf5f" providerId="LiveId" clId="{BBB9B581-49EB-41F1-8C45-7F195C1B7A4B}" dt="2021-01-14T13:50:37.672" v="19411" actId="6549"/>
        <pc:sldMkLst>
          <pc:docMk/>
          <pc:sldMk cId="3098342713" sldId="286"/>
        </pc:sldMkLst>
        <pc:spChg chg="mod">
          <ac:chgData name="Gaetano Musella" userId="bf1ef239dc58bf5f" providerId="LiveId" clId="{BBB9B581-49EB-41F1-8C45-7F195C1B7A4B}" dt="2021-01-11T19:12:44.342" v="15899" actId="207"/>
          <ac:spMkLst>
            <pc:docMk/>
            <pc:sldMk cId="3098342713" sldId="28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03:26.158" v="8244" actId="20577"/>
          <ac:spMkLst>
            <pc:docMk/>
            <pc:sldMk cId="3098342713" sldId="286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4T13:50:37.672" v="19411" actId="6549"/>
          <ac:spMkLst>
            <pc:docMk/>
            <pc:sldMk cId="3098342713" sldId="286"/>
            <ac:spMk id="7" creationId="{949DA42B-31E9-485A-9AF1-5CCAFFD60651}"/>
          </ac:spMkLst>
        </pc:spChg>
        <pc:spChg chg="del">
          <ac:chgData name="Gaetano Musella" userId="bf1ef239dc58bf5f" providerId="LiveId" clId="{BBB9B581-49EB-41F1-8C45-7F195C1B7A4B}" dt="2020-12-30T19:07:42.135" v="8321" actId="478"/>
          <ac:spMkLst>
            <pc:docMk/>
            <pc:sldMk cId="3098342713" sldId="286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9:32:32.473" v="9069" actId="1076"/>
          <ac:spMkLst>
            <pc:docMk/>
            <pc:sldMk cId="3098342713" sldId="286"/>
            <ac:spMk id="10" creationId="{D1270CBD-3094-4D66-BD06-18AE64E01E05}"/>
          </ac:spMkLst>
        </pc:spChg>
        <pc:spChg chg="add mod">
          <ac:chgData name="Gaetano Musella" userId="bf1ef239dc58bf5f" providerId="LiveId" clId="{BBB9B581-49EB-41F1-8C45-7F195C1B7A4B}" dt="2020-12-30T19:33:03.464" v="9093" actId="14100"/>
          <ac:spMkLst>
            <pc:docMk/>
            <pc:sldMk cId="3098342713" sldId="286"/>
            <ac:spMk id="11" creationId="{DAC8B1BE-B06A-47D2-AC73-7E0492E0BA3A}"/>
          </ac:spMkLst>
        </pc:spChg>
        <pc:spChg chg="add mod">
          <ac:chgData name="Gaetano Musella" userId="bf1ef239dc58bf5f" providerId="LiveId" clId="{BBB9B581-49EB-41F1-8C45-7F195C1B7A4B}" dt="2020-12-30T19:32:48.152" v="9076" actId="1076"/>
          <ac:spMkLst>
            <pc:docMk/>
            <pc:sldMk cId="3098342713" sldId="286"/>
            <ac:spMk id="12" creationId="{31639F24-2B10-41C7-A019-3292C43FCB41}"/>
          </ac:spMkLst>
        </pc:spChg>
        <pc:picChg chg="add mod">
          <ac:chgData name="Gaetano Musella" userId="bf1ef239dc58bf5f" providerId="LiveId" clId="{BBB9B581-49EB-41F1-8C45-7F195C1B7A4B}" dt="2020-12-30T19:32:45.813" v="9075" actId="1076"/>
          <ac:picMkLst>
            <pc:docMk/>
            <pc:sldMk cId="3098342713" sldId="286"/>
            <ac:picMk id="2" creationId="{BAAE40DC-62E0-4559-993B-F9EACE787C16}"/>
          </ac:picMkLst>
        </pc:picChg>
      </pc:sldChg>
      <pc:sldChg chg="modSp add mod">
        <pc:chgData name="Gaetano Musella" userId="bf1ef239dc58bf5f" providerId="LiveId" clId="{BBB9B581-49EB-41F1-8C45-7F195C1B7A4B}" dt="2020-12-30T19:15:43.718" v="8531" actId="207"/>
        <pc:sldMkLst>
          <pc:docMk/>
          <pc:sldMk cId="124554488" sldId="287"/>
        </pc:sldMkLst>
        <pc:spChg chg="mod">
          <ac:chgData name="Gaetano Musella" userId="bf1ef239dc58bf5f" providerId="LiveId" clId="{BBB9B581-49EB-41F1-8C45-7F195C1B7A4B}" dt="2020-12-30T19:14:46.178" v="8494" actId="20577"/>
          <ac:spMkLst>
            <pc:docMk/>
            <pc:sldMk cId="124554488" sldId="287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0-12-30T19:15:43.718" v="8531" actId="207"/>
          <ac:spMkLst>
            <pc:docMk/>
            <pc:sldMk cId="124554488" sldId="287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9:09:14.424" v="8377" actId="20577"/>
          <ac:spMkLst>
            <pc:docMk/>
            <pc:sldMk cId="124554488" sldId="287"/>
            <ac:spMk id="14" creationId="{02292094-A7B8-4912-8EBB-A1A6E45C8886}"/>
          </ac:spMkLst>
        </pc:spChg>
        <pc:spChg chg="mod">
          <ac:chgData name="Gaetano Musella" userId="bf1ef239dc58bf5f" providerId="LiveId" clId="{BBB9B581-49EB-41F1-8C45-7F195C1B7A4B}" dt="2020-12-30T19:09:18.394" v="8379" actId="20577"/>
          <ac:spMkLst>
            <pc:docMk/>
            <pc:sldMk cId="124554488" sldId="287"/>
            <ac:spMk id="15" creationId="{2717B4C5-361B-4F21-9E97-CD1CDC0A3C84}"/>
          </ac:spMkLst>
        </pc:spChg>
        <pc:graphicFrameChg chg="modGraphic">
          <ac:chgData name="Gaetano Musella" userId="bf1ef239dc58bf5f" providerId="LiveId" clId="{BBB9B581-49EB-41F1-8C45-7F195C1B7A4B}" dt="2020-12-30T19:13:32.080" v="8473" actId="20577"/>
          <ac:graphicFrameMkLst>
            <pc:docMk/>
            <pc:sldMk cId="124554488" sldId="287"/>
            <ac:graphicFrameMk id="11" creationId="{06480811-860F-46BD-A2E0-CD9660B45A8E}"/>
          </ac:graphicFrameMkLst>
        </pc:graphicFrameChg>
      </pc:sldChg>
      <pc:sldChg chg="addSp delSp modSp add mod setBg">
        <pc:chgData name="Gaetano Musella" userId="bf1ef239dc58bf5f" providerId="LiveId" clId="{BBB9B581-49EB-41F1-8C45-7F195C1B7A4B}" dt="2021-01-14T13:52:59.385" v="19449" actId="20577"/>
        <pc:sldMkLst>
          <pc:docMk/>
          <pc:sldMk cId="1427582911" sldId="288"/>
        </pc:sldMkLst>
        <pc:spChg chg="mod">
          <ac:chgData name="Gaetano Musella" userId="bf1ef239dc58bf5f" providerId="LiveId" clId="{BBB9B581-49EB-41F1-8C45-7F195C1B7A4B}" dt="2020-12-30T19:18:18.065" v="8599" actId="14100"/>
          <ac:spMkLst>
            <pc:docMk/>
            <pc:sldMk cId="1427582911" sldId="28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17:18.028" v="8576" actId="20577"/>
          <ac:spMkLst>
            <pc:docMk/>
            <pc:sldMk cId="1427582911" sldId="288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9:23:05.190" v="8732" actId="478"/>
          <ac:spMkLst>
            <pc:docMk/>
            <pc:sldMk cId="1427582911" sldId="288"/>
            <ac:spMk id="9" creationId="{D75F9E48-1663-4B31-BE1C-AFC0E82CF231}"/>
          </ac:spMkLst>
        </pc:spChg>
        <pc:spChg chg="add mod">
          <ac:chgData name="Gaetano Musella" userId="bf1ef239dc58bf5f" providerId="LiveId" clId="{BBB9B581-49EB-41F1-8C45-7F195C1B7A4B}" dt="2020-12-30T19:18:31.828" v="8603" actId="1076"/>
          <ac:spMkLst>
            <pc:docMk/>
            <pc:sldMk cId="1427582911" sldId="288"/>
            <ac:spMk id="10" creationId="{FE7B77AD-1464-41DF-88ED-4D0C39D022CE}"/>
          </ac:spMkLst>
        </pc:spChg>
        <pc:spChg chg="add mod">
          <ac:chgData name="Gaetano Musella" userId="bf1ef239dc58bf5f" providerId="LiveId" clId="{BBB9B581-49EB-41F1-8C45-7F195C1B7A4B}" dt="2021-01-11T19:13:34.756" v="15909" actId="6549"/>
          <ac:spMkLst>
            <pc:docMk/>
            <pc:sldMk cId="1427582911" sldId="288"/>
            <ac:spMk id="11" creationId="{6D19E3CB-647F-4FC5-A5BA-07C5A44D9D3D}"/>
          </ac:spMkLst>
        </pc:spChg>
        <pc:spChg chg="add mod">
          <ac:chgData name="Gaetano Musella" userId="bf1ef239dc58bf5f" providerId="LiveId" clId="{BBB9B581-49EB-41F1-8C45-7F195C1B7A4B}" dt="2020-12-30T19:21:33.887" v="8718" actId="14100"/>
          <ac:spMkLst>
            <pc:docMk/>
            <pc:sldMk cId="1427582911" sldId="288"/>
            <ac:spMk id="12" creationId="{5A256F0C-EC3F-447D-AC55-39E739C413A6}"/>
          </ac:spMkLst>
        </pc:spChg>
        <pc:spChg chg="add mod">
          <ac:chgData name="Gaetano Musella" userId="bf1ef239dc58bf5f" providerId="LiveId" clId="{BBB9B581-49EB-41F1-8C45-7F195C1B7A4B}" dt="2020-12-30T19:21:19.752" v="8707" actId="1076"/>
          <ac:spMkLst>
            <pc:docMk/>
            <pc:sldMk cId="1427582911" sldId="288"/>
            <ac:spMk id="14" creationId="{1AFC0B89-2E15-4BCB-B89C-2FF9197E2755}"/>
          </ac:spMkLst>
        </pc:spChg>
        <pc:spChg chg="add mod">
          <ac:chgData name="Gaetano Musella" userId="bf1ef239dc58bf5f" providerId="LiveId" clId="{BBB9B581-49EB-41F1-8C45-7F195C1B7A4B}" dt="2021-01-11T19:13:38.109" v="15910" actId="20577"/>
          <ac:spMkLst>
            <pc:docMk/>
            <pc:sldMk cId="1427582911" sldId="288"/>
            <ac:spMk id="15" creationId="{D9D89545-34B4-4BEC-A474-B94C63E583D9}"/>
          </ac:spMkLst>
        </pc:spChg>
        <pc:spChg chg="add mod">
          <ac:chgData name="Gaetano Musella" userId="bf1ef239dc58bf5f" providerId="LiveId" clId="{BBB9B581-49EB-41F1-8C45-7F195C1B7A4B}" dt="2020-12-30T19:23:22.365" v="8741" actId="1076"/>
          <ac:spMkLst>
            <pc:docMk/>
            <pc:sldMk cId="1427582911" sldId="288"/>
            <ac:spMk id="16" creationId="{95831FA0-3913-4923-A1CB-36EFB15C65A4}"/>
          </ac:spMkLst>
        </pc:spChg>
        <pc:spChg chg="add mod">
          <ac:chgData name="Gaetano Musella" userId="bf1ef239dc58bf5f" providerId="LiveId" clId="{BBB9B581-49EB-41F1-8C45-7F195C1B7A4B}" dt="2020-12-30T19:23:20.009" v="8740" actId="1076"/>
          <ac:spMkLst>
            <pc:docMk/>
            <pc:sldMk cId="1427582911" sldId="288"/>
            <ac:spMk id="17" creationId="{D33C64F2-D130-45A4-9E8D-DA3A16566C01}"/>
          </ac:spMkLst>
        </pc:spChg>
        <pc:spChg chg="add mod">
          <ac:chgData name="Gaetano Musella" userId="bf1ef239dc58bf5f" providerId="LiveId" clId="{BBB9B581-49EB-41F1-8C45-7F195C1B7A4B}" dt="2021-01-14T13:52:52.687" v="19446" actId="20577"/>
          <ac:spMkLst>
            <pc:docMk/>
            <pc:sldMk cId="1427582911" sldId="288"/>
            <ac:spMk id="18" creationId="{D528E190-1FE9-4F39-A95A-2CD0A1DB261D}"/>
          </ac:spMkLst>
        </pc:spChg>
        <pc:spChg chg="add mod">
          <ac:chgData name="Gaetano Musella" userId="bf1ef239dc58bf5f" providerId="LiveId" clId="{BBB9B581-49EB-41F1-8C45-7F195C1B7A4B}" dt="2020-12-30T19:26:47.021" v="8893" actId="1076"/>
          <ac:spMkLst>
            <pc:docMk/>
            <pc:sldMk cId="1427582911" sldId="288"/>
            <ac:spMk id="19" creationId="{53D2B636-0353-4052-BA8B-E8E91F5799DF}"/>
          </ac:spMkLst>
        </pc:spChg>
        <pc:spChg chg="add mod">
          <ac:chgData name="Gaetano Musella" userId="bf1ef239dc58bf5f" providerId="LiveId" clId="{BBB9B581-49EB-41F1-8C45-7F195C1B7A4B}" dt="2020-12-30T19:26:47.021" v="8893" actId="1076"/>
          <ac:spMkLst>
            <pc:docMk/>
            <pc:sldMk cId="1427582911" sldId="288"/>
            <ac:spMk id="20" creationId="{5C637797-9B3A-4F33-A6E0-E8BC9BCFBABD}"/>
          </ac:spMkLst>
        </pc:spChg>
        <pc:spChg chg="add mod">
          <ac:chgData name="Gaetano Musella" userId="bf1ef239dc58bf5f" providerId="LiveId" clId="{BBB9B581-49EB-41F1-8C45-7F195C1B7A4B}" dt="2021-01-14T13:52:59.385" v="19449" actId="20577"/>
          <ac:spMkLst>
            <pc:docMk/>
            <pc:sldMk cId="1427582911" sldId="288"/>
            <ac:spMk id="21" creationId="{4F461115-0E4E-4247-825F-D04AC91B6B3A}"/>
          </ac:spMkLst>
        </pc:spChg>
      </pc:sldChg>
      <pc:sldChg chg="modSp add mod">
        <pc:chgData name="Gaetano Musella" userId="bf1ef239dc58bf5f" providerId="LiveId" clId="{BBB9B581-49EB-41F1-8C45-7F195C1B7A4B}" dt="2020-12-30T19:47:37.326" v="9191" actId="207"/>
        <pc:sldMkLst>
          <pc:docMk/>
          <pc:sldMk cId="1835163341" sldId="289"/>
        </pc:sldMkLst>
        <pc:spChg chg="mod">
          <ac:chgData name="Gaetano Musella" userId="bf1ef239dc58bf5f" providerId="LiveId" clId="{BBB9B581-49EB-41F1-8C45-7F195C1B7A4B}" dt="2020-12-30T19:47:37.326" v="9191" actId="207"/>
          <ac:spMkLst>
            <pc:docMk/>
            <pc:sldMk cId="1835163341" sldId="28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40:43.334" v="9131" actId="20577"/>
          <ac:spMkLst>
            <pc:docMk/>
            <pc:sldMk cId="1835163341" sldId="289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19:54:57.070" v="9355" actId="20577"/>
        <pc:sldMkLst>
          <pc:docMk/>
          <pc:sldMk cId="3781614503" sldId="290"/>
        </pc:sldMkLst>
        <pc:spChg chg="mod">
          <ac:chgData name="Gaetano Musella" userId="bf1ef239dc58bf5f" providerId="LiveId" clId="{BBB9B581-49EB-41F1-8C45-7F195C1B7A4B}" dt="2020-12-30T19:51:41.435" v="9255" actId="6549"/>
          <ac:spMkLst>
            <pc:docMk/>
            <pc:sldMk cId="3781614503" sldId="29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4:57.070" v="9355" actId="20577"/>
          <ac:spMkLst>
            <pc:docMk/>
            <pc:sldMk cId="3781614503" sldId="290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7" creationId="{EC8D5183-DF71-483B-9989-00FE0FFA0EB9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9" creationId="{B0D10EE9-3970-4D8A-A175-44FEE056A2D6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0" creationId="{C51FE2EF-8807-457C-B961-CBBC324F5A11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1" creationId="{59C73CF3-17D8-43F8-90DF-261FF8211E5E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2" creationId="{A803B7E5-11F9-4E36-934F-6E96FF73B3BA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4" creationId="{55C3324A-01AE-429F-B449-0D0B16B5F7A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5" creationId="{6E50CD21-F5D3-4442-8F58-FB4FED16C0DD}"/>
          </ac:spMkLst>
        </pc:spChg>
        <pc:spChg chg="add del mod">
          <ac:chgData name="Gaetano Musella" userId="bf1ef239dc58bf5f" providerId="LiveId" clId="{BBB9B581-49EB-41F1-8C45-7F195C1B7A4B}" dt="2020-12-30T19:51:58.709" v="9258" actId="478"/>
          <ac:spMkLst>
            <pc:docMk/>
            <pc:sldMk cId="3781614503" sldId="290"/>
            <ac:spMk id="16" creationId="{724AE123-56EA-4B62-9FEA-16EFE30CE0B3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7" creationId="{89000526-EDE0-4606-90B4-CE1545EC6653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8" creationId="{16691096-B86D-48F5-B50B-32D248E0B8E7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9" creationId="{71350534-57A9-4DC2-A0F5-68167D497FE7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0" creationId="{41E67C9C-C353-4E5E-9BA0-BEB0F787E418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1" creationId="{B06ECC8D-0CED-434C-9A64-717B351E1BD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2" creationId="{D528DDF2-C445-4031-B67A-E7AF352D2823}"/>
          </ac:spMkLst>
        </pc:spChg>
        <pc:spChg chg="add del mod">
          <ac:chgData name="Gaetano Musella" userId="bf1ef239dc58bf5f" providerId="LiveId" clId="{BBB9B581-49EB-41F1-8C45-7F195C1B7A4B}" dt="2020-12-30T19:51:47.953" v="9256" actId="478"/>
          <ac:spMkLst>
            <pc:docMk/>
            <pc:sldMk cId="3781614503" sldId="290"/>
            <ac:spMk id="23" creationId="{E003A6E9-341F-4B85-83F6-6093778B5B2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4" creationId="{B4C2FDED-B8D6-4C50-A579-012A745B3E6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5" creationId="{EAF2639A-A12D-4607-8C8F-4340B77D4BD1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6" creationId="{6A3F3B28-F71E-463B-BA10-5A25FCB5220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7" creationId="{BE14A30A-3A75-46B0-BAD7-22084FEBD53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8" creationId="{9844AC8F-4D3D-4700-B2B6-F5CCC8B5515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9" creationId="{E57B3E81-C1F1-4EC0-99E5-DBB15AC4F542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0" creationId="{601D4499-E725-4B4E-8A40-70333942259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1" creationId="{74EAD3DA-F277-4595-AF08-51175495A798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2" creationId="{84FACF7E-5D51-48D7-8D1A-3782A552606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3" creationId="{14D975C3-9E9F-43E0-B75E-2A116410D4F1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4" creationId="{F8667F6A-A413-4556-83F5-F08DC74CD4F9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5" creationId="{F5ED3590-9BB6-4DBC-BCB7-6F6657BA5FF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6" creationId="{E9907FFA-10FD-47B0-A8DA-760F0BF99372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7" creationId="{8BDEE976-5074-4507-9246-47F3BC570845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8" creationId="{51689709-E0EB-4ACB-92BB-A3D0ACF9C37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9" creationId="{C1B87DD2-0740-4D1F-9865-988F1077C67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0" creationId="{7CF06989-AE4F-4089-A0F7-02DB16F0E4D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1" creationId="{5D31D156-0D0C-4156-9067-854F211BF3A8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2" creationId="{0E116983-1BDE-4351-BF93-52C8D15F57A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3" creationId="{42BFB0D7-5F34-4A9C-B523-11380C83E61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4" creationId="{7AE3FF85-8BB3-42C3-97FC-C5788C579235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5" creationId="{7F8104DB-9EFF-4D1F-BF23-7E80D4AA56C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6" creationId="{887EBBC1-D3F4-4D67-AE6F-0CE66F9121B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7" creationId="{11BB9646-7BA1-4A87-864B-3CB3C6E2C3C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8" creationId="{341E65E4-2158-45B6-8468-CA6E0E83129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9" creationId="{50C2F7F6-1F17-4CE3-B925-5F2031D222D3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0" creationId="{F219A07E-9E6A-4E00-9126-271455169C5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1" creationId="{C5D8F404-4DE6-4BE5-8D97-48E65ED68D1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2" creationId="{E4E36017-141B-4C00-9BB3-2378594AFF1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3" creationId="{23A698BF-878D-4582-8809-EF02CFC3AF0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4" creationId="{A6CC89FF-23F0-4C0A-97C2-6C981B597C4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5" creationId="{C4438BF6-40B7-461A-B6FF-AB83A9F758C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6" creationId="{896D78B6-19AA-4FAE-A71C-6BAACE5A8FDF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7" creationId="{4C841ABE-C996-4C06-89BE-802679E4753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8" creationId="{B84C91B3-2173-43A1-A903-51C75D37C1EF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9" creationId="{7DA863DC-5122-4BA4-A397-46CE301A450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0" creationId="{9F8BD2A6-01B6-4F73-9F55-4C88B3A3021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1" creationId="{AF011040-A617-48F4-B15A-E591931773E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2" creationId="{19BCBE77-226D-49D7-A8DC-FEE91CA542DB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3" creationId="{C25EA90C-4060-4524-8525-4A130E52E4E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4" creationId="{E557D7EF-E35C-495F-BD7E-698FC91ED14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5" creationId="{3CC8178F-0395-42F6-8ABF-37C06A8E6803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6" creationId="{E0B8A5EA-1DD0-4EA5-94FD-743763159FFB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7" creationId="{58B1F736-8947-45B8-9174-4C6C0548C6D0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8" creationId="{BFB04830-74C1-442C-A7FE-C6417B9810A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9" creationId="{26808CD5-482D-44E9-AA66-E02D9EBF01C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0" creationId="{1D0316F5-071A-4CF5-AFD1-BBF1F8DEC29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1" creationId="{58CC9F21-D554-4CD1-802E-B03B47B316C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2" creationId="{E43D2B38-4B4D-4665-BFD6-6D926EDF1DD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4" creationId="{7930F5A4-7337-4098-9916-4DB164815ED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5" creationId="{A003DDA2-8A50-4B50-875E-A895A5DB4DD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6" creationId="{F2CE791F-72B5-467B-816B-012094D649F7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7" creationId="{69542D41-847E-4B5B-9359-00FCE82DFC4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8" creationId="{6528A5F3-D438-4A6D-9F12-9A4F318E7F2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9" creationId="{A19D2BEE-AA23-4906-A1B5-CD178CA2325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0" creationId="{8545A1E0-3CE0-445D-AF82-C3AFC249E0F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1" creationId="{31BE088F-4F8C-452F-8323-45CA4BB286E3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2" creationId="{968DEFE7-D89D-4A48-9E2A-9C3BA2DA228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3" creationId="{C0E83364-B36B-4197-BC47-AA4EA94F711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4" creationId="{01524E0A-27B4-4747-8C5B-00C7EF816FF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5" creationId="{90F9B550-A530-4681-8D91-5A7BB152752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6" creationId="{151A52FC-83C4-4A95-A4F1-AAC543483E4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7" creationId="{66B40986-1968-48EB-A942-235A3F3B487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8" creationId="{E5C8B14A-6748-44B3-BAB9-4984268A061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9" creationId="{6B92CA34-D60E-495D-8A63-7652CBB1546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0" creationId="{F02A8801-39A7-423E-B5E5-15A0407DA3E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1" creationId="{AEA1FC56-4A46-43D3-8BD2-A9B48F3EE513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2" creationId="{7552A3B3-5A28-407A-8973-10BED05BA85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3" creationId="{F86BE396-69DD-4653-ABB3-8761622B44F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4" creationId="{F898F55E-C75C-40C7-9DA2-E95F58589A9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5" creationId="{2453FBC8-36B6-4375-B66F-7F56229BCD8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6" creationId="{7AF689B3-0D66-4F50-A894-5C97830BAB5E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7" creationId="{588BC8B2-B5FE-489A-A4B0-9FF60D1BDE4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8" creationId="{9DFCBF0B-D931-48FA-9751-5B7C411ACE6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9" creationId="{2532B63D-6597-485C-ACB6-706CD95E317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0" creationId="{E684653B-BF38-4C85-8980-EE4E7422DD0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1" creationId="{E92EB636-8BE8-414C-9F41-5354DD5E3DE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2" creationId="{BD92B6E0-05E9-43B3-8931-7E5181DDA0D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3" creationId="{C0D71760-7EA3-4E9C-BBA2-5994BC0D255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4" creationId="{AE794706-5963-453D-954E-4B049CE6BFE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5" creationId="{E0034F08-EAC0-4544-AC9D-88136B34818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6" creationId="{FAE7F97B-A5C1-4F6F-B4C3-B22CA721590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7" creationId="{DBC803AB-72C9-4836-8519-48950FE3D26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8" creationId="{3A73B1E0-4D51-44D6-9491-5B760897183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9" creationId="{2F7DA730-ECF4-4553-8E3F-58507F1EB06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0" creationId="{48596956-977A-4F82-B8A7-0112105E3B6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1" creationId="{9233D66F-8564-464E-9309-92AEF7B4ACE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2" creationId="{63B86EDC-8684-4099-80EF-C414EDB404F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3" creationId="{DF533CAA-FC61-41B9-8DE5-D1E19D23A13F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4" creationId="{93925EA7-267D-423E-8088-3F12BE79E1A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5" creationId="{AF8062BE-490D-4FAB-939F-F9A8FA053F8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6" creationId="{20A070A1-1B52-4A48-B4C7-01762146FDD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7" creationId="{C4BCD108-DD1E-450A-B440-5C011C857DA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8" creationId="{EE50DF96-907A-475B-855E-FD523D9DE21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9" creationId="{5EFD73EE-729C-4628-B9D0-1CF94D8D8D3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0" creationId="{0558410E-C4D8-4504-B35E-612C2DCCE22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1" creationId="{D9F2064E-C03E-44CD-976D-9DCD00BBEBD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2" creationId="{7219C8E4-64A8-451F-A414-BDFBC423E136}"/>
          </ac:spMkLst>
        </pc:spChg>
        <pc:spChg chg="add mod">
          <ac:chgData name="Gaetano Musella" userId="bf1ef239dc58bf5f" providerId="LiveId" clId="{BBB9B581-49EB-41F1-8C45-7F195C1B7A4B}" dt="2020-12-30T19:53:02.015" v="9272" actId="113"/>
          <ac:spMkLst>
            <pc:docMk/>
            <pc:sldMk cId="3781614503" sldId="290"/>
            <ac:spMk id="124" creationId="{5476F54C-10A6-467E-A900-C6E46F21E95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5" creationId="{A36452FB-6F9E-424B-A312-D4CF05E03A2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6" creationId="{2C244F7B-591D-4E81-8110-50BF7ED9052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7" creationId="{A19977DB-B402-4547-BE9E-61201FFE7D6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8" creationId="{FAF8F9C2-5210-4917-AF88-D27598EC36B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9" creationId="{E64698CB-5351-45EF-A359-A15B2A66377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0" creationId="{841104FD-D075-4DB8-83FE-FC8E35DE2896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1" creationId="{3AAA9D08-E162-4DD7-9667-2D2257B1105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2" creationId="{7646C686-3D39-404D-A098-44FF547A657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3" creationId="{C10466E9-40DE-4080-9CBB-1D23EF5C722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4" creationId="{E38F32AA-F426-42B0-84BC-EEDCA31AD13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5" creationId="{86F0FE2A-AEB3-4F9B-8E41-ADFBD1E60FF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6" creationId="{F38C2021-9150-4AEF-B31B-D1A8630B703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7" creationId="{9F928B81-0A3A-4B8B-9559-36819EA0F9A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8" creationId="{D654263C-415B-43CF-94B7-75EF661B4AE9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9" creationId="{DE6EECA0-3F59-4245-B3AF-C21E796711A2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0" creationId="{325AE8AA-1F4D-4129-9698-26AA9E9C9F96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1" creationId="{9E1F0C3D-4B85-4896-9827-449E8012913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2" creationId="{8A07FABF-9A3D-4F72-9231-E3C62AD1703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3" creationId="{E79814D2-661D-4C47-81D9-EC8AE32F924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4" creationId="{2CB34449-3467-49E7-9F0C-405C6E95691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5" creationId="{DFB9328D-747C-4654-8CAE-A0D03AA076A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6" creationId="{DFA78807-335D-423F-AE61-34BAD97BFE3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7" creationId="{18A51FB5-869F-4720-AEF5-DD6A93E85F5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8" creationId="{EA939C9C-D333-4113-820E-00B9D509CB8F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9" creationId="{2B3BF46C-FF5E-43B0-8D13-8C71DBCF6A7C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0" creationId="{DF0DB26C-38E8-4A70-842B-9DB4904DF6C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1" creationId="{FD15566A-60D9-4445-87DD-0A92717A9B4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2" creationId="{E0C8A24F-EC43-47DB-AF1A-0580312E98E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3" creationId="{C3C72FB9-E51E-4CFC-AC92-04C8B988323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4" creationId="{215CD061-A83B-4EE2-A2B5-46F8FE421A7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5" creationId="{156EE61A-1896-4776-AA14-D2246594EE8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6" creationId="{B7B77D1F-5597-496F-BBAB-8E36A1D86C1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7" creationId="{06A71495-F191-4551-BFBE-C3FA3A500F5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8" creationId="{4772E5A6-3CAF-4A53-B005-269116304DB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9" creationId="{89BF24B8-2669-4242-BB9F-FEBADE119E8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0" creationId="{143088A5-1477-493E-AF30-0EBDB332B7C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1" creationId="{3E9F8939-45A6-4FBF-8A25-D0294031E2A3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2" creationId="{023F1312-9A02-4C3D-B0CD-249AAC03DEAC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3" creationId="{7B496774-3AC2-48A1-81F4-31DB7EC1B64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4" creationId="{FBFE0E7C-0A0D-4608-B5AE-E7008B0FEE9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5" creationId="{F2041B76-F88C-4B00-8291-78AE324FE91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6" creationId="{EC305EA8-99BA-446E-A832-926E92C91108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7" creationId="{7CF6F277-E57B-4201-9C2E-EBF0E981CC02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8" creationId="{0C45C5CE-AA44-4425-8AB9-DCBC57067C13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9" creationId="{D5642D44-F36B-4C5E-BB7B-BBD32A605420}"/>
          </ac:spMkLst>
        </pc:spChg>
        <pc:spChg chg="add mod">
          <ac:chgData name="Gaetano Musella" userId="bf1ef239dc58bf5f" providerId="LiveId" clId="{BBB9B581-49EB-41F1-8C45-7F195C1B7A4B}" dt="2020-12-30T19:53:11.268" v="9274" actId="207"/>
          <ac:spMkLst>
            <pc:docMk/>
            <pc:sldMk cId="3781614503" sldId="290"/>
            <ac:spMk id="170" creationId="{D5881B59-15BE-4F5A-8184-65FEFB35E1DE}"/>
          </ac:spMkLst>
        </pc:spChg>
        <pc:spChg chg="add mod">
          <ac:chgData name="Gaetano Musella" userId="bf1ef239dc58bf5f" providerId="LiveId" clId="{BBB9B581-49EB-41F1-8C45-7F195C1B7A4B}" dt="2020-12-30T19:53:29.747" v="9278" actId="207"/>
          <ac:spMkLst>
            <pc:docMk/>
            <pc:sldMk cId="3781614503" sldId="290"/>
            <ac:spMk id="171" creationId="{13285636-6302-416B-B46D-C9F77EE52A2D}"/>
          </ac:spMkLst>
        </pc:spChg>
        <pc:spChg chg="add mod">
          <ac:chgData name="Gaetano Musella" userId="bf1ef239dc58bf5f" providerId="LiveId" clId="{BBB9B581-49EB-41F1-8C45-7F195C1B7A4B}" dt="2020-12-30T19:53:20.543" v="9276" actId="207"/>
          <ac:spMkLst>
            <pc:docMk/>
            <pc:sldMk cId="3781614503" sldId="290"/>
            <ac:spMk id="172" creationId="{7B11BF9F-A79B-45FD-8822-39147A766737}"/>
          </ac:spMkLst>
        </pc:spChg>
        <pc:graphicFrameChg chg="add del mod">
          <ac:chgData name="Gaetano Musella" userId="bf1ef239dc58bf5f" providerId="LiveId" clId="{BBB9B581-49EB-41F1-8C45-7F195C1B7A4B}" dt="2020-12-30T19:52:38.717" v="9266"/>
          <ac:graphicFrameMkLst>
            <pc:docMk/>
            <pc:sldMk cId="3781614503" sldId="290"/>
            <ac:graphicFrameMk id="73" creationId="{92A556DC-BACC-4D36-8337-A15975E27D7D}"/>
          </ac:graphicFrameMkLst>
        </pc:graphicFrameChg>
        <pc:graphicFrameChg chg="add mod">
          <ac:chgData name="Gaetano Musella" userId="bf1ef239dc58bf5f" providerId="LiveId" clId="{BBB9B581-49EB-41F1-8C45-7F195C1B7A4B}" dt="2020-12-30T19:52:46.889" v="9268" actId="1076"/>
          <ac:graphicFrameMkLst>
            <pc:docMk/>
            <pc:sldMk cId="3781614503" sldId="290"/>
            <ac:graphicFrameMk id="123" creationId="{8830C619-D53C-4351-9DAA-7E353B631116}"/>
          </ac:graphicFrameMkLst>
        </pc:graphicFrameChg>
      </pc:sldChg>
      <pc:sldChg chg="addSp modSp add mod">
        <pc:chgData name="Gaetano Musella" userId="bf1ef239dc58bf5f" providerId="LiveId" clId="{BBB9B581-49EB-41F1-8C45-7F195C1B7A4B}" dt="2020-12-30T19:58:59.191" v="9485" actId="1076"/>
        <pc:sldMkLst>
          <pc:docMk/>
          <pc:sldMk cId="1618179802" sldId="291"/>
        </pc:sldMkLst>
        <pc:spChg chg="mod">
          <ac:chgData name="Gaetano Musella" userId="bf1ef239dc58bf5f" providerId="LiveId" clId="{BBB9B581-49EB-41F1-8C45-7F195C1B7A4B}" dt="2020-12-30T19:54:47.486" v="9322" actId="20577"/>
          <ac:spMkLst>
            <pc:docMk/>
            <pc:sldMk cId="1618179802" sldId="29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9:53:45.302" v="9282" actId="1076"/>
          <ac:spMkLst>
            <pc:docMk/>
            <pc:sldMk cId="1618179802" sldId="291"/>
            <ac:spMk id="24" creationId="{0EDD9405-2F54-4549-A20A-976AE78A2DDC}"/>
          </ac:spMkLst>
        </pc:spChg>
        <pc:spChg chg="add mod">
          <ac:chgData name="Gaetano Musella" userId="bf1ef239dc58bf5f" providerId="LiveId" clId="{BBB9B581-49EB-41F1-8C45-7F195C1B7A4B}" dt="2020-12-30T19:58:59.191" v="9485" actId="1076"/>
          <ac:spMkLst>
            <pc:docMk/>
            <pc:sldMk cId="1618179802" sldId="291"/>
            <ac:spMk id="25" creationId="{E6DDD6CE-3A0D-4CE1-87C7-7E4B1F5D7DBC}"/>
          </ac:spMkLst>
        </pc:spChg>
      </pc:sldChg>
      <pc:sldChg chg="addSp delSp modSp add mod">
        <pc:chgData name="Gaetano Musella" userId="bf1ef239dc58bf5f" providerId="LiveId" clId="{BBB9B581-49EB-41F1-8C45-7F195C1B7A4B}" dt="2021-01-15T12:42:50.172" v="19510" actId="20577"/>
        <pc:sldMkLst>
          <pc:docMk/>
          <pc:sldMk cId="3354987259" sldId="292"/>
        </pc:sldMkLst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19:55:41.814" v="9381" actId="207"/>
          <ac:spMkLst>
            <pc:docMk/>
            <pc:sldMk cId="3354987259" sldId="29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5:13.989" v="9376" actId="20577"/>
          <ac:spMkLst>
            <pc:docMk/>
            <pc:sldMk cId="3354987259" sldId="292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7" creationId="{126FBB3F-E40D-47C5-94CD-3E973EE3FF8A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8" creationId="{B7BFE931-38F8-4F72-91E8-D840F05C2808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9" creationId="{CA44BED5-B3C7-4A9F-BDC3-6DB0110CFF4D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20" creationId="{9F9206A4-DDDE-4432-B09D-413E4700035A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5" creationId="{0EB142C8-E630-4EB1-8257-BDD94E91FBC5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6" creationId="{1CE96EAB-24BD-401A-9576-763592FC9531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7" creationId="{F62F0714-1F9E-4DA8-B335-ED86D4A092D5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8" creationId="{73A199D1-C73D-4AF4-A169-EAE95D217BE1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59" creationId="{E91185AA-2833-45C0-8006-22EB16A2C9C9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60" creationId="{D2775220-2E66-4B83-88BA-73BF299D8E5B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61" creationId="{4E3A4322-6E45-4735-B5A1-929810B24845}"/>
          </ac:spMkLst>
        </pc:spChg>
        <pc:spChg chg="add mod">
          <ac:chgData name="Gaetano Musella" userId="bf1ef239dc58bf5f" providerId="LiveId" clId="{BBB9B581-49EB-41F1-8C45-7F195C1B7A4B}" dt="2021-01-14T14:02:38.328" v="19503" actId="1076"/>
          <ac:spMkLst>
            <pc:docMk/>
            <pc:sldMk cId="3354987259" sldId="292"/>
            <ac:spMk id="64" creationId="{E40C85D7-164D-4D0C-A4F9-CAC6875CC199}"/>
          </ac:spMkLst>
        </pc:spChg>
        <pc:spChg chg="add mod">
          <ac:chgData name="Gaetano Musella" userId="bf1ef239dc58bf5f" providerId="LiveId" clId="{BBB9B581-49EB-41F1-8C45-7F195C1B7A4B}" dt="2021-01-14T14:02:38.328" v="19503" actId="1076"/>
          <ac:spMkLst>
            <pc:docMk/>
            <pc:sldMk cId="3354987259" sldId="292"/>
            <ac:spMk id="65" creationId="{0CB5E60D-31C2-4675-99C6-BCBB622D2CBD}"/>
          </ac:spMkLst>
        </pc:spChg>
        <pc:spChg chg="add mod">
          <ac:chgData name="Gaetano Musella" userId="bf1ef239dc58bf5f" providerId="LiveId" clId="{BBB9B581-49EB-41F1-8C45-7F195C1B7A4B}" dt="2021-01-14T14:02:28.281" v="19502" actId="1076"/>
          <ac:spMkLst>
            <pc:docMk/>
            <pc:sldMk cId="3354987259" sldId="292"/>
            <ac:spMk id="66" creationId="{29BB648F-715E-4236-AB34-66B2B3B6FAE7}"/>
          </ac:spMkLst>
        </pc:spChg>
        <pc:spChg chg="add mod">
          <ac:chgData name="Gaetano Musella" userId="bf1ef239dc58bf5f" providerId="LiveId" clId="{BBB9B581-49EB-41F1-8C45-7F195C1B7A4B}" dt="2021-01-14T14:02:28.281" v="19502" actId="1076"/>
          <ac:spMkLst>
            <pc:docMk/>
            <pc:sldMk cId="3354987259" sldId="292"/>
            <ac:spMk id="67" creationId="{F8193CB0-6918-49A4-A5AF-3D202FD04ED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4" creationId="{5476F54C-10A6-467E-A900-C6E46F21E95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5" creationId="{A36452FB-6F9E-424B-A312-D4CF05E03A2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6" creationId="{2C244F7B-591D-4E81-8110-50BF7ED9052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7" creationId="{A19977DB-B402-4547-BE9E-61201FFE7D6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8" creationId="{FAF8F9C2-5210-4917-AF88-D27598EC36B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9" creationId="{E64698CB-5351-45EF-A359-A15B2A66377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0" creationId="{841104FD-D075-4DB8-83FE-FC8E35DE2896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1" creationId="{3AAA9D08-E162-4DD7-9667-2D2257B1105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2" creationId="{7646C686-3D39-404D-A098-44FF547A657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3" creationId="{C10466E9-40DE-4080-9CBB-1D23EF5C722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4" creationId="{E38F32AA-F426-42B0-84BC-EEDCA31AD13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5" creationId="{86F0FE2A-AEB3-4F9B-8E41-ADFBD1E60FF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6" creationId="{F38C2021-9150-4AEF-B31B-D1A8630B703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7" creationId="{9F928B81-0A3A-4B8B-9559-36819EA0F9A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8" creationId="{D654263C-415B-43CF-94B7-75EF661B4AE9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9" creationId="{DE6EECA0-3F59-4245-B3AF-C21E796711A2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0" creationId="{325AE8AA-1F4D-4129-9698-26AA9E9C9F96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1" creationId="{9E1F0C3D-4B85-4896-9827-449E8012913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2" creationId="{8A07FABF-9A3D-4F72-9231-E3C62AD1703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3" creationId="{E79814D2-661D-4C47-81D9-EC8AE32F924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4" creationId="{2CB34449-3467-49E7-9F0C-405C6E95691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5" creationId="{DFB9328D-747C-4654-8CAE-A0D03AA076A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6" creationId="{DFA78807-335D-423F-AE61-34BAD97BFE3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7" creationId="{18A51FB5-869F-4720-AEF5-DD6A93E85F5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8" creationId="{EA939C9C-D333-4113-820E-00B9D509CB8F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9" creationId="{2B3BF46C-FF5E-43B0-8D13-8C71DBCF6A7C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0" creationId="{DF0DB26C-38E8-4A70-842B-9DB4904DF6C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1" creationId="{FD15566A-60D9-4445-87DD-0A92717A9B4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2" creationId="{E0C8A24F-EC43-47DB-AF1A-0580312E98E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3" creationId="{C3C72FB9-E51E-4CFC-AC92-04C8B988323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4" creationId="{215CD061-A83B-4EE2-A2B5-46F8FE421A7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5" creationId="{156EE61A-1896-4776-AA14-D2246594EE8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6" creationId="{B7B77D1F-5597-496F-BBAB-8E36A1D86C1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7" creationId="{06A71495-F191-4551-BFBE-C3FA3A500F5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8" creationId="{4772E5A6-3CAF-4A53-B005-269116304DB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9" creationId="{89BF24B8-2669-4242-BB9F-FEBADE119E8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0" creationId="{143088A5-1477-493E-AF30-0EBDB332B7C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1" creationId="{3E9F8939-45A6-4FBF-8A25-D0294031E2A3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2" creationId="{023F1312-9A02-4C3D-B0CD-249AAC03DEAC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3" creationId="{7B496774-3AC2-48A1-81F4-31DB7EC1B64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4" creationId="{FBFE0E7C-0A0D-4608-B5AE-E7008B0FEE9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5" creationId="{F2041B76-F88C-4B00-8291-78AE324FE91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6" creationId="{EC305EA8-99BA-446E-A832-926E92C91108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7" creationId="{7CF6F277-E57B-4201-9C2E-EBF0E981CC02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8" creationId="{0C45C5CE-AA44-4425-8AB9-DCBC57067C13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9" creationId="{D5642D44-F36B-4C5E-BB7B-BBD32A60542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0" creationId="{D5881B59-15BE-4F5A-8184-65FEFB35E1D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1" creationId="{13285636-6302-416B-B46D-C9F77EE52A2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2" creationId="{7B11BF9F-A79B-45FD-8822-39147A766737}"/>
          </ac:spMkLst>
        </pc:sp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2" creationId="{FA1635C2-1A85-42E5-B77C-16CD7B85EF64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4" creationId="{6489A6CA-2F55-4B92-974E-102CFB94104A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5" creationId="{5099EC11-D787-4111-9C26-7575A5837B42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6" creationId="{160314CB-20E2-485B-B054-83CDDE2A882F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0.448" v="19507" actId="20577"/>
          <ac:graphicFrameMkLst>
            <pc:docMk/>
            <pc:sldMk cId="3354987259" sldId="292"/>
            <ac:graphicFrameMk id="21" creationId="{CA41ECCF-CA9C-4BA4-89A4-A22FC111F66E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3.887" v="19508" actId="20577"/>
          <ac:graphicFrameMkLst>
            <pc:docMk/>
            <pc:sldMk cId="3354987259" sldId="292"/>
            <ac:graphicFrameMk id="22" creationId="{2DC813D0-C5A0-4E97-AE4E-EA476A8E740F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6.990" v="19509" actId="20577"/>
          <ac:graphicFrameMkLst>
            <pc:docMk/>
            <pc:sldMk cId="3354987259" sldId="292"/>
            <ac:graphicFrameMk id="23" creationId="{AA42CE1B-2016-4559-B10C-61E37B03F161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50.172" v="19510" actId="20577"/>
          <ac:graphicFrameMkLst>
            <pc:docMk/>
            <pc:sldMk cId="3354987259" sldId="292"/>
            <ac:graphicFrameMk id="24" creationId="{81C8EF57-8676-45F0-8A16-AD4011BB8A2D}"/>
          </ac:graphicFrameMkLst>
        </pc:graphicFrameChg>
        <pc:graphicFrameChg chg="del">
          <ac:chgData name="Gaetano Musella" userId="bf1ef239dc58bf5f" providerId="LiveId" clId="{BBB9B581-49EB-41F1-8C45-7F195C1B7A4B}" dt="2020-12-30T19:55:46.586" v="9382" actId="478"/>
          <ac:graphicFrameMkLst>
            <pc:docMk/>
            <pc:sldMk cId="3354987259" sldId="292"/>
            <ac:graphicFrameMk id="123" creationId="{8830C619-D53C-4351-9DAA-7E353B631116}"/>
          </ac:graphicFrameMkLst>
        </pc:graphicFrameChg>
        <pc:picChg chg="add del mod">
          <ac:chgData name="Gaetano Musella" userId="bf1ef239dc58bf5f" providerId="LiveId" clId="{BBB9B581-49EB-41F1-8C45-7F195C1B7A4B}" dt="2020-12-30T19:55:58.299" v="9384"/>
          <ac:picMkLst>
            <pc:docMk/>
            <pc:sldMk cId="3354987259" sldId="292"/>
            <ac:picMk id="57" creationId="{EA38F2F3-59CC-4509-B3A6-618D36F8652D}"/>
          </ac:picMkLst>
        </pc:picChg>
        <pc:picChg chg="add del mod">
          <ac:chgData name="Gaetano Musella" userId="bf1ef239dc58bf5f" providerId="LiveId" clId="{BBB9B581-49EB-41F1-8C45-7F195C1B7A4B}" dt="2020-12-30T19:55:58.299" v="9384"/>
          <ac:picMkLst>
            <pc:docMk/>
            <pc:sldMk cId="3354987259" sldId="292"/>
            <ac:picMk id="58" creationId="{6D6B9B05-3426-40CD-A289-D8723956535C}"/>
          </ac:picMkLst>
        </pc:picChg>
        <pc:picChg chg="add mod">
          <ac:chgData name="Gaetano Musella" userId="bf1ef239dc58bf5f" providerId="LiveId" clId="{BBB9B581-49EB-41F1-8C45-7F195C1B7A4B}" dt="2021-01-14T14:02:38.328" v="19503" actId="1076"/>
          <ac:picMkLst>
            <pc:docMk/>
            <pc:sldMk cId="3354987259" sldId="292"/>
            <ac:picMk id="62" creationId="{44870C5C-D251-43A4-B099-2C2E964718BD}"/>
          </ac:picMkLst>
        </pc:picChg>
        <pc:picChg chg="add mod">
          <ac:chgData name="Gaetano Musella" userId="bf1ef239dc58bf5f" providerId="LiveId" clId="{BBB9B581-49EB-41F1-8C45-7F195C1B7A4B}" dt="2021-01-14T14:02:28.281" v="19502" actId="1076"/>
          <ac:picMkLst>
            <pc:docMk/>
            <pc:sldMk cId="3354987259" sldId="292"/>
            <ac:picMk id="63" creationId="{F77DFC17-1C8E-42E2-A5CB-B7A9311FE79E}"/>
          </ac:picMkLst>
        </pc:picChg>
      </pc:sldChg>
      <pc:sldChg chg="addSp delSp modSp add mod">
        <pc:chgData name="Gaetano Musella" userId="bf1ef239dc58bf5f" providerId="LiveId" clId="{BBB9B581-49EB-41F1-8C45-7F195C1B7A4B}" dt="2020-12-30T20:26:17.282" v="9554" actId="1076"/>
        <pc:sldMkLst>
          <pc:docMk/>
          <pc:sldMk cId="3617391598" sldId="293"/>
        </pc:sldMkLst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3" creationId="{139B6285-8A6E-471E-8109-786580DABA3B}"/>
          </ac:spMkLst>
        </pc:spChg>
        <pc:spChg chg="del mod">
          <ac:chgData name="Gaetano Musella" userId="bf1ef239dc58bf5f" providerId="LiveId" clId="{BBB9B581-49EB-41F1-8C45-7F195C1B7A4B}" dt="2020-12-30T20:00:05.863" v="9501" actId="478"/>
          <ac:spMkLst>
            <pc:docMk/>
            <pc:sldMk cId="3617391598" sldId="29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9:41.615" v="9498" actId="20577"/>
          <ac:spMkLst>
            <pc:docMk/>
            <pc:sldMk cId="3617391598" sldId="293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7" creationId="{EC8D5183-DF71-483B-9989-00FE0FFA0EB9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9" creationId="{B0D10EE9-3970-4D8A-A175-44FEE056A2D6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0" creationId="{C51FE2EF-8807-457C-B961-CBBC324F5A11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1" creationId="{59C73CF3-17D8-43F8-90DF-261FF8211E5E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2" creationId="{A803B7E5-11F9-4E36-934F-6E96FF73B3BA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4" creationId="{55C3324A-01AE-429F-B449-0D0B16B5F7A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5" creationId="{6E50CD21-F5D3-4442-8F58-FB4FED16C0DD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6" creationId="{724AE123-56EA-4B62-9FEA-16EFE30CE0B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7" creationId="{89000526-EDE0-4606-90B4-CE1545EC665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8" creationId="{16691096-B86D-48F5-B50B-32D248E0B8E7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9" creationId="{71350534-57A9-4DC2-A0F5-68167D497FE7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0" creationId="{41E67C9C-C353-4E5E-9BA0-BEB0F787E418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1" creationId="{B06ECC8D-0CED-434C-9A64-717B351E1BD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2" creationId="{D528DDF2-C445-4031-B67A-E7AF352D282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3" creationId="{E003A6E9-341F-4B85-83F6-6093778B5B2E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4" creationId="{0EDD9405-2F54-4549-A20A-976AE78A2DDC}"/>
          </ac:spMkLst>
        </pc:spChg>
        <pc:spChg chg="mod">
          <ac:chgData name="Gaetano Musella" userId="bf1ef239dc58bf5f" providerId="LiveId" clId="{BBB9B581-49EB-41F1-8C45-7F195C1B7A4B}" dt="2020-12-30T20:00:59.310" v="9535" actId="1076"/>
          <ac:spMkLst>
            <pc:docMk/>
            <pc:sldMk cId="3617391598" sldId="293"/>
            <ac:spMk id="25" creationId="{E6DDD6CE-3A0D-4CE1-87C7-7E4B1F5D7DBC}"/>
          </ac:spMkLst>
        </pc:spChg>
        <pc:spChg chg="add mod">
          <ac:chgData name="Gaetano Musella" userId="bf1ef239dc58bf5f" providerId="LiveId" clId="{BBB9B581-49EB-41F1-8C45-7F195C1B7A4B}" dt="2020-12-30T20:26:17.282" v="9554" actId="1076"/>
          <ac:spMkLst>
            <pc:docMk/>
            <pc:sldMk cId="3617391598" sldId="293"/>
            <ac:spMk id="26" creationId="{4E19A7DA-8E18-46D2-9004-0DFF0BE450FE}"/>
          </ac:spMkLst>
        </pc:spChg>
      </pc:sldChg>
      <pc:sldChg chg="delSp add del mod">
        <pc:chgData name="Gaetano Musella" userId="bf1ef239dc58bf5f" providerId="LiveId" clId="{BBB9B581-49EB-41F1-8C45-7F195C1B7A4B}" dt="2020-12-30T20:12:13.487" v="9538" actId="47"/>
        <pc:sldMkLst>
          <pc:docMk/>
          <pc:sldMk cId="1135170369" sldId="294"/>
        </pc:sldMkLst>
        <pc:spChg chg="del">
          <ac:chgData name="Gaetano Musella" userId="bf1ef239dc58bf5f" providerId="LiveId" clId="{BBB9B581-49EB-41F1-8C45-7F195C1B7A4B}" dt="2020-12-30T20:12:10.942" v="9537" actId="478"/>
          <ac:spMkLst>
            <pc:docMk/>
            <pc:sldMk cId="1135170369" sldId="294"/>
            <ac:spMk id="25" creationId="{E6DDD6CE-3A0D-4CE1-87C7-7E4B1F5D7DBC}"/>
          </ac:spMkLst>
        </pc:spChg>
      </pc:sldChg>
      <pc:sldChg chg="modSp add mod setBg">
        <pc:chgData name="Gaetano Musella" userId="bf1ef239dc58bf5f" providerId="LiveId" clId="{BBB9B581-49EB-41F1-8C45-7F195C1B7A4B}" dt="2020-12-30T20:29:24.892" v="9569" actId="207"/>
        <pc:sldMkLst>
          <pc:docMk/>
          <pc:sldMk cId="3505794642" sldId="294"/>
        </pc:sldMkLst>
        <pc:spChg chg="mod">
          <ac:chgData name="Gaetano Musella" userId="bf1ef239dc58bf5f" providerId="LiveId" clId="{BBB9B581-49EB-41F1-8C45-7F195C1B7A4B}" dt="2020-12-30T20:29:24.892" v="9569" actId="207"/>
          <ac:spMkLst>
            <pc:docMk/>
            <pc:sldMk cId="3505794642" sldId="29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20:12:33.012" v="9550" actId="20577"/>
          <ac:spMkLst>
            <pc:docMk/>
            <pc:sldMk cId="3505794642" sldId="294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20:31:43.392" v="9631" actId="207"/>
        <pc:sldMkLst>
          <pc:docMk/>
          <pc:sldMk cId="3864235864" sldId="295"/>
        </pc:sldMkLst>
        <pc:spChg chg="del mod">
          <ac:chgData name="Gaetano Musella" userId="bf1ef239dc58bf5f" providerId="LiveId" clId="{BBB9B581-49EB-41F1-8C45-7F195C1B7A4B}" dt="2020-12-30T20:30:12.426" v="9613" actId="478"/>
          <ac:spMkLst>
            <pc:docMk/>
            <pc:sldMk cId="3864235864" sldId="29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20:29:58.503" v="9611" actId="20577"/>
          <ac:spMkLst>
            <pc:docMk/>
            <pc:sldMk cId="3864235864" sldId="29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31:40.289" v="9630" actId="207"/>
          <ac:spMkLst>
            <pc:docMk/>
            <pc:sldMk cId="3864235864" sldId="295"/>
            <ac:spMk id="7" creationId="{B259E8C7-9951-487B-866C-DE7ED191C999}"/>
          </ac:spMkLst>
        </pc:spChg>
        <pc:spChg chg="add mod">
          <ac:chgData name="Gaetano Musella" userId="bf1ef239dc58bf5f" providerId="LiveId" clId="{BBB9B581-49EB-41F1-8C45-7F195C1B7A4B}" dt="2020-12-30T20:30:28.685" v="9615" actId="1076"/>
          <ac:spMkLst>
            <pc:docMk/>
            <pc:sldMk cId="3864235864" sldId="295"/>
            <ac:spMk id="9" creationId="{3D46296B-07A4-41A9-ADCD-4520D79277C7}"/>
          </ac:spMkLst>
        </pc:spChg>
        <pc:spChg chg="add mod">
          <ac:chgData name="Gaetano Musella" userId="bf1ef239dc58bf5f" providerId="LiveId" clId="{BBB9B581-49EB-41F1-8C45-7F195C1B7A4B}" dt="2020-12-30T20:31:43.392" v="9631" actId="207"/>
          <ac:spMkLst>
            <pc:docMk/>
            <pc:sldMk cId="3864235864" sldId="295"/>
            <ac:spMk id="10" creationId="{730802C7-0225-47C9-B70F-69EFA83B9A28}"/>
          </ac:spMkLst>
        </pc:spChg>
        <pc:spChg chg="add mod">
          <ac:chgData name="Gaetano Musella" userId="bf1ef239dc58bf5f" providerId="LiveId" clId="{BBB9B581-49EB-41F1-8C45-7F195C1B7A4B}" dt="2020-12-30T20:30:28.685" v="9615" actId="1076"/>
          <ac:spMkLst>
            <pc:docMk/>
            <pc:sldMk cId="3864235864" sldId="295"/>
            <ac:spMk id="11" creationId="{980B25B8-3883-4AFE-BFE2-D252E3323B95}"/>
          </ac:spMkLst>
        </pc:spChg>
      </pc:sldChg>
      <pc:sldChg chg="addSp delSp modSp add mod">
        <pc:chgData name="Gaetano Musella" userId="bf1ef239dc58bf5f" providerId="LiveId" clId="{BBB9B581-49EB-41F1-8C45-7F195C1B7A4B}" dt="2020-12-30T20:46:20.422" v="9788" actId="20577"/>
        <pc:sldMkLst>
          <pc:docMk/>
          <pc:sldMk cId="3278811924" sldId="296"/>
        </pc:sldMkLst>
        <pc:spChg chg="mod">
          <ac:chgData name="Gaetano Musella" userId="bf1ef239dc58bf5f" providerId="LiveId" clId="{BBB9B581-49EB-41F1-8C45-7F195C1B7A4B}" dt="2020-12-30T20:46:20.422" v="9788" actId="20577"/>
          <ac:spMkLst>
            <pc:docMk/>
            <pc:sldMk cId="3278811924" sldId="29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7" creationId="{B259E8C7-9951-487B-866C-DE7ED191C999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9" creationId="{3D46296B-07A4-41A9-ADCD-4520D79277C7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10" creationId="{730802C7-0225-47C9-B70F-69EFA83B9A28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11" creationId="{980B25B8-3883-4AFE-BFE2-D252E3323B95}"/>
          </ac:spMkLst>
        </pc:spChg>
        <pc:spChg chg="add mod ord">
          <ac:chgData name="Gaetano Musella" userId="bf1ef239dc58bf5f" providerId="LiveId" clId="{BBB9B581-49EB-41F1-8C45-7F195C1B7A4B}" dt="2020-12-30T20:34:32.038" v="9664" actId="123"/>
          <ac:spMkLst>
            <pc:docMk/>
            <pc:sldMk cId="3278811924" sldId="296"/>
            <ac:spMk id="12" creationId="{975FB508-3893-4849-87A9-C8654FD8903D}"/>
          </ac:spMkLst>
        </pc:spChg>
        <pc:spChg chg="add mod">
          <ac:chgData name="Gaetano Musella" userId="bf1ef239dc58bf5f" providerId="LiveId" clId="{BBB9B581-49EB-41F1-8C45-7F195C1B7A4B}" dt="2020-12-30T20:33:06.070" v="9640" actId="1076"/>
          <ac:spMkLst>
            <pc:docMk/>
            <pc:sldMk cId="3278811924" sldId="296"/>
            <ac:spMk id="14" creationId="{E843CDF3-112C-49F6-AB8F-CA08EC4814BB}"/>
          </ac:spMkLst>
        </pc:spChg>
        <pc:spChg chg="add mod">
          <ac:chgData name="Gaetano Musella" userId="bf1ef239dc58bf5f" providerId="LiveId" clId="{BBB9B581-49EB-41F1-8C45-7F195C1B7A4B}" dt="2020-12-30T20:33:26.546" v="9645" actId="1076"/>
          <ac:spMkLst>
            <pc:docMk/>
            <pc:sldMk cId="3278811924" sldId="296"/>
            <ac:spMk id="15" creationId="{69375448-6170-44BF-9D6E-2C6C6193FFEC}"/>
          </ac:spMkLst>
        </pc:spChg>
        <pc:spChg chg="add mod">
          <ac:chgData name="Gaetano Musella" userId="bf1ef239dc58bf5f" providerId="LiveId" clId="{BBB9B581-49EB-41F1-8C45-7F195C1B7A4B}" dt="2020-12-30T20:35:24.842" v="9677" actId="207"/>
          <ac:spMkLst>
            <pc:docMk/>
            <pc:sldMk cId="3278811924" sldId="296"/>
            <ac:spMk id="16" creationId="{58560BAB-6FD7-4805-9AB9-E4D8BA229BE1}"/>
          </ac:spMkLst>
        </pc:spChg>
        <pc:spChg chg="add del mod">
          <ac:chgData name="Gaetano Musella" userId="bf1ef239dc58bf5f" providerId="LiveId" clId="{BBB9B581-49EB-41F1-8C45-7F195C1B7A4B}" dt="2020-12-30T20:35:07.473" v="9674" actId="478"/>
          <ac:spMkLst>
            <pc:docMk/>
            <pc:sldMk cId="3278811924" sldId="296"/>
            <ac:spMk id="17" creationId="{69D3A498-BF4D-427D-AB24-DF4B45CA4D5A}"/>
          </ac:spMkLst>
        </pc:spChg>
        <pc:spChg chg="add mod">
          <ac:chgData name="Gaetano Musella" userId="bf1ef239dc58bf5f" providerId="LiveId" clId="{BBB9B581-49EB-41F1-8C45-7F195C1B7A4B}" dt="2020-12-30T20:33:29.162" v="9646" actId="1076"/>
          <ac:spMkLst>
            <pc:docMk/>
            <pc:sldMk cId="3278811924" sldId="296"/>
            <ac:spMk id="18" creationId="{F4D386A1-E3D8-430E-9E89-93C516269ABB}"/>
          </ac:spMkLst>
        </pc:spChg>
      </pc:sldChg>
      <pc:sldChg chg="addSp delSp modSp add mod">
        <pc:chgData name="Gaetano Musella" userId="bf1ef239dc58bf5f" providerId="LiveId" clId="{BBB9B581-49EB-41F1-8C45-7F195C1B7A4B}" dt="2020-12-30T20:46:25.814" v="9789" actId="20577"/>
        <pc:sldMkLst>
          <pc:docMk/>
          <pc:sldMk cId="2091081389" sldId="297"/>
        </pc:sldMkLst>
        <pc:spChg chg="mod">
          <ac:chgData name="Gaetano Musella" userId="bf1ef239dc58bf5f" providerId="LiveId" clId="{BBB9B581-49EB-41F1-8C45-7F195C1B7A4B}" dt="2020-12-30T20:46:25.814" v="9789" actId="20577"/>
          <ac:spMkLst>
            <pc:docMk/>
            <pc:sldMk cId="2091081389" sldId="297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20:37:13.831" v="9700" actId="478"/>
          <ac:spMkLst>
            <pc:docMk/>
            <pc:sldMk cId="2091081389" sldId="297"/>
            <ac:spMk id="11" creationId="{249A14A3-D179-475D-8B24-7F2B11E7D4F6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2" creationId="{975FB508-3893-4849-87A9-C8654FD8903D}"/>
          </ac:spMkLst>
        </pc:spChg>
        <pc:spChg chg="del">
          <ac:chgData name="Gaetano Musella" userId="bf1ef239dc58bf5f" providerId="LiveId" clId="{BBB9B581-49EB-41F1-8C45-7F195C1B7A4B}" dt="2020-12-30T20:36:49.616" v="9696" actId="478"/>
          <ac:spMkLst>
            <pc:docMk/>
            <pc:sldMk cId="2091081389" sldId="297"/>
            <ac:spMk id="14" creationId="{E843CDF3-112C-49F6-AB8F-CA08EC4814BB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5" creationId="{69375448-6170-44BF-9D6E-2C6C6193FFEC}"/>
          </ac:spMkLst>
        </pc:spChg>
        <pc:spChg chg="del">
          <ac:chgData name="Gaetano Musella" userId="bf1ef239dc58bf5f" providerId="LiveId" clId="{BBB9B581-49EB-41F1-8C45-7F195C1B7A4B}" dt="2020-12-30T20:36:57.870" v="9698" actId="478"/>
          <ac:spMkLst>
            <pc:docMk/>
            <pc:sldMk cId="2091081389" sldId="297"/>
            <ac:spMk id="16" creationId="{58560BAB-6FD7-4805-9AB9-E4D8BA229BE1}"/>
          </ac:spMkLst>
        </pc:spChg>
        <pc:spChg chg="add mod">
          <ac:chgData name="Gaetano Musella" userId="bf1ef239dc58bf5f" providerId="LiveId" clId="{BBB9B581-49EB-41F1-8C45-7F195C1B7A4B}" dt="2020-12-30T20:37:07.288" v="9699"/>
          <ac:spMkLst>
            <pc:docMk/>
            <pc:sldMk cId="2091081389" sldId="297"/>
            <ac:spMk id="17" creationId="{EF64E6B3-5212-4274-A7E2-FE49B80F0D1F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8" creationId="{F4D386A1-E3D8-430E-9E89-93C516269ABB}"/>
          </ac:spMkLst>
        </pc:spChg>
        <pc:spChg chg="add mod">
          <ac:chgData name="Gaetano Musella" userId="bf1ef239dc58bf5f" providerId="LiveId" clId="{BBB9B581-49EB-41F1-8C45-7F195C1B7A4B}" dt="2020-12-30T20:38:56.870" v="9724" actId="207"/>
          <ac:spMkLst>
            <pc:docMk/>
            <pc:sldMk cId="2091081389" sldId="297"/>
            <ac:spMk id="19" creationId="{71CCBBAB-687C-468F-BBA3-983091840ACA}"/>
          </ac:spMkLst>
        </pc:spChg>
        <pc:spChg chg="add mod">
          <ac:chgData name="Gaetano Musella" userId="bf1ef239dc58bf5f" providerId="LiveId" clId="{BBB9B581-49EB-41F1-8C45-7F195C1B7A4B}" dt="2020-12-30T20:37:07.288" v="9699"/>
          <ac:spMkLst>
            <pc:docMk/>
            <pc:sldMk cId="2091081389" sldId="297"/>
            <ac:spMk id="20" creationId="{CC75DEBA-CCB2-4D6C-A250-777543537385}"/>
          </ac:spMkLst>
        </pc:spChg>
        <pc:spChg chg="add mod">
          <ac:chgData name="Gaetano Musella" userId="bf1ef239dc58bf5f" providerId="LiveId" clId="{BBB9B581-49EB-41F1-8C45-7F195C1B7A4B}" dt="2020-12-30T20:39:03.804" v="9726" actId="20577"/>
          <ac:spMkLst>
            <pc:docMk/>
            <pc:sldMk cId="2091081389" sldId="297"/>
            <ac:spMk id="21" creationId="{DE4172FA-D545-4A74-9477-674D8FF59C4A}"/>
          </ac:spMkLst>
        </pc:spChg>
        <pc:spChg chg="add mod">
          <ac:chgData name="Gaetano Musella" userId="bf1ef239dc58bf5f" providerId="LiveId" clId="{BBB9B581-49EB-41F1-8C45-7F195C1B7A4B}" dt="2020-12-30T20:39:53.438" v="9740" actId="6549"/>
          <ac:spMkLst>
            <pc:docMk/>
            <pc:sldMk cId="2091081389" sldId="297"/>
            <ac:spMk id="22" creationId="{5D735D83-F607-416C-8B51-9B90D2A1F8FD}"/>
          </ac:spMkLst>
        </pc:spChg>
      </pc:sldChg>
      <pc:sldChg chg="addSp delSp modSp add mod">
        <pc:chgData name="Gaetano Musella" userId="bf1ef239dc58bf5f" providerId="LiveId" clId="{BBB9B581-49EB-41F1-8C45-7F195C1B7A4B}" dt="2020-12-30T20:47:46.058" v="9803" actId="207"/>
        <pc:sldMkLst>
          <pc:docMk/>
          <pc:sldMk cId="3860239777" sldId="298"/>
        </pc:sldMkLst>
        <pc:spChg chg="mod">
          <ac:chgData name="Gaetano Musella" userId="bf1ef239dc58bf5f" providerId="LiveId" clId="{BBB9B581-49EB-41F1-8C45-7F195C1B7A4B}" dt="2020-12-30T20:46:15.662" v="9787" actId="20577"/>
          <ac:spMkLst>
            <pc:docMk/>
            <pc:sldMk cId="3860239777" sldId="29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45:23.252" v="9743"/>
          <ac:spMkLst>
            <pc:docMk/>
            <pc:sldMk cId="3860239777" sldId="298"/>
            <ac:spMk id="11" creationId="{BCC88A44-5B53-4A28-AD08-B7BC602C55D8}"/>
          </ac:spMkLst>
        </pc:spChg>
        <pc:spChg chg="add mod">
          <ac:chgData name="Gaetano Musella" userId="bf1ef239dc58bf5f" providerId="LiveId" clId="{BBB9B581-49EB-41F1-8C45-7F195C1B7A4B}" dt="2020-12-30T20:47:12.039" v="9797" actId="207"/>
          <ac:spMkLst>
            <pc:docMk/>
            <pc:sldMk cId="3860239777" sldId="298"/>
            <ac:spMk id="12" creationId="{27C08AD1-C86F-4F85-85EF-C4DD639EBA51}"/>
          </ac:spMkLst>
        </pc:spChg>
        <pc:spChg chg="add mod">
          <ac:chgData name="Gaetano Musella" userId="bf1ef239dc58bf5f" providerId="LiveId" clId="{BBB9B581-49EB-41F1-8C45-7F195C1B7A4B}" dt="2020-12-30T20:45:23.252" v="9743"/>
          <ac:spMkLst>
            <pc:docMk/>
            <pc:sldMk cId="3860239777" sldId="298"/>
            <ac:spMk id="14" creationId="{56C36E8E-0216-4BF7-8F59-01ACE81680A6}"/>
          </ac:spMkLst>
        </pc:spChg>
        <pc:spChg chg="add mod">
          <ac:chgData name="Gaetano Musella" userId="bf1ef239dc58bf5f" providerId="LiveId" clId="{BBB9B581-49EB-41F1-8C45-7F195C1B7A4B}" dt="2020-12-30T20:47:46.058" v="9803" actId="207"/>
          <ac:spMkLst>
            <pc:docMk/>
            <pc:sldMk cId="3860239777" sldId="298"/>
            <ac:spMk id="15" creationId="{225F46D1-F626-4746-BE96-58D3C749C225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17" creationId="{EF64E6B3-5212-4274-A7E2-FE49B80F0D1F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19" creationId="{71CCBBAB-687C-468F-BBA3-983091840ACA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0" creationId="{CC75DEBA-CCB2-4D6C-A250-777543537385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1" creationId="{DE4172FA-D545-4A74-9477-674D8FF59C4A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2" creationId="{5D735D83-F607-416C-8B51-9B90D2A1F8FD}"/>
          </ac:spMkLst>
        </pc:spChg>
      </pc:sldChg>
      <pc:sldChg chg="addSp delSp modSp add mod">
        <pc:chgData name="Gaetano Musella" userId="bf1ef239dc58bf5f" providerId="LiveId" clId="{BBB9B581-49EB-41F1-8C45-7F195C1B7A4B}" dt="2020-12-30T20:50:49.869" v="9847" actId="1076"/>
        <pc:sldMkLst>
          <pc:docMk/>
          <pc:sldMk cId="2511348801" sldId="299"/>
        </pc:sldMkLst>
        <pc:spChg chg="mod">
          <ac:chgData name="Gaetano Musella" userId="bf1ef239dc58bf5f" providerId="LiveId" clId="{BBB9B581-49EB-41F1-8C45-7F195C1B7A4B}" dt="2020-12-30T20:48:08.800" v="9814" actId="20577"/>
          <ac:spMkLst>
            <pc:docMk/>
            <pc:sldMk cId="2511348801" sldId="299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0" creationId="{94485CE4-FBDE-45F9-91C4-FFC53CF4994D}"/>
          </ac:spMkLst>
        </pc:spChg>
        <pc:spChg chg="del">
          <ac:chgData name="Gaetano Musella" userId="bf1ef239dc58bf5f" providerId="LiveId" clId="{BBB9B581-49EB-41F1-8C45-7F195C1B7A4B}" dt="2020-12-30T20:48:14.736" v="9815" actId="478"/>
          <ac:spMkLst>
            <pc:docMk/>
            <pc:sldMk cId="2511348801" sldId="299"/>
            <ac:spMk id="11" creationId="{BCC88A44-5B53-4A28-AD08-B7BC602C55D8}"/>
          </ac:spMkLst>
        </pc:spChg>
        <pc:spChg chg="del">
          <ac:chgData name="Gaetano Musella" userId="bf1ef239dc58bf5f" providerId="LiveId" clId="{BBB9B581-49EB-41F1-8C45-7F195C1B7A4B}" dt="2020-12-30T20:48:19.855" v="9816" actId="478"/>
          <ac:spMkLst>
            <pc:docMk/>
            <pc:sldMk cId="2511348801" sldId="299"/>
            <ac:spMk id="12" creationId="{27C08AD1-C86F-4F85-85EF-C4DD639EBA51}"/>
          </ac:spMkLst>
        </pc:spChg>
        <pc:spChg chg="del">
          <ac:chgData name="Gaetano Musella" userId="bf1ef239dc58bf5f" providerId="LiveId" clId="{BBB9B581-49EB-41F1-8C45-7F195C1B7A4B}" dt="2020-12-30T20:48:14.736" v="9815" actId="478"/>
          <ac:spMkLst>
            <pc:docMk/>
            <pc:sldMk cId="2511348801" sldId="299"/>
            <ac:spMk id="14" creationId="{56C36E8E-0216-4BF7-8F59-01ACE81680A6}"/>
          </ac:spMkLst>
        </pc:spChg>
        <pc:spChg chg="del">
          <ac:chgData name="Gaetano Musella" userId="bf1ef239dc58bf5f" providerId="LiveId" clId="{BBB9B581-49EB-41F1-8C45-7F195C1B7A4B}" dt="2020-12-30T20:48:19.855" v="9816" actId="478"/>
          <ac:spMkLst>
            <pc:docMk/>
            <pc:sldMk cId="2511348801" sldId="299"/>
            <ac:spMk id="15" creationId="{225F46D1-F626-4746-BE96-58D3C749C225}"/>
          </ac:spMkLst>
        </pc:spChg>
        <pc:spChg chg="add mod">
          <ac:chgData name="Gaetano Musella" userId="bf1ef239dc58bf5f" providerId="LiveId" clId="{BBB9B581-49EB-41F1-8C45-7F195C1B7A4B}" dt="2020-12-30T20:49:38.235" v="9830" actId="207"/>
          <ac:spMkLst>
            <pc:docMk/>
            <pc:sldMk cId="2511348801" sldId="299"/>
            <ac:spMk id="16" creationId="{01A83392-BB0D-4CEE-A5B1-45357CC3BFF8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7" creationId="{FAF07D1A-5E4A-4E89-BF94-7D513003EA09}"/>
          </ac:spMkLst>
        </pc:spChg>
        <pc:spChg chg="add mod">
          <ac:chgData name="Gaetano Musella" userId="bf1ef239dc58bf5f" providerId="LiveId" clId="{BBB9B581-49EB-41F1-8C45-7F195C1B7A4B}" dt="2020-12-30T20:50:05.074" v="9835" actId="20577"/>
          <ac:spMkLst>
            <pc:docMk/>
            <pc:sldMk cId="2511348801" sldId="299"/>
            <ac:spMk id="18" creationId="{EBC16586-761C-46C4-B18C-26283F3AEE05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9" creationId="{DD4D5B72-6E38-494D-A3A1-0EA1F0592B6D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20" creationId="{6697096D-2599-4AFD-986C-E72865E89E1D}"/>
          </ac:spMkLst>
        </pc:spChg>
        <pc:spChg chg="add mod">
          <ac:chgData name="Gaetano Musella" userId="bf1ef239dc58bf5f" providerId="LiveId" clId="{BBB9B581-49EB-41F1-8C45-7F195C1B7A4B}" dt="2020-12-30T20:50:49.869" v="9847" actId="1076"/>
          <ac:spMkLst>
            <pc:docMk/>
            <pc:sldMk cId="2511348801" sldId="299"/>
            <ac:spMk id="21" creationId="{90BA8923-B28B-45F7-9E53-F2C43F26938D}"/>
          </ac:spMkLst>
        </pc:spChg>
        <pc:spChg chg="add mod">
          <ac:chgData name="Gaetano Musella" userId="bf1ef239dc58bf5f" providerId="LiveId" clId="{BBB9B581-49EB-41F1-8C45-7F195C1B7A4B}" dt="2020-12-30T20:50:45.610" v="9846" actId="1076"/>
          <ac:spMkLst>
            <pc:docMk/>
            <pc:sldMk cId="2511348801" sldId="299"/>
            <ac:spMk id="22" creationId="{8BACBC00-A01E-4F78-A681-E8F43397E706}"/>
          </ac:spMkLst>
        </pc:spChg>
      </pc:sldChg>
      <pc:sldChg chg="addSp delSp modSp add mod">
        <pc:chgData name="Gaetano Musella" userId="bf1ef239dc58bf5f" providerId="LiveId" clId="{BBB9B581-49EB-41F1-8C45-7F195C1B7A4B}" dt="2020-12-30T20:53:54.760" v="9873" actId="1076"/>
        <pc:sldMkLst>
          <pc:docMk/>
          <pc:sldMk cId="2259997039" sldId="300"/>
        </pc:sldMkLst>
        <pc:spChg chg="mod">
          <ac:chgData name="Gaetano Musella" userId="bf1ef239dc58bf5f" providerId="LiveId" clId="{BBB9B581-49EB-41F1-8C45-7F195C1B7A4B}" dt="2020-12-30T20:52:21.829" v="9859" actId="20577"/>
          <ac:spMkLst>
            <pc:docMk/>
            <pc:sldMk cId="2259997039" sldId="300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0" creationId="{94485CE4-FBDE-45F9-91C4-FFC53CF4994D}"/>
          </ac:spMkLst>
        </pc:spChg>
        <pc:spChg chg="add mod">
          <ac:chgData name="Gaetano Musella" userId="bf1ef239dc58bf5f" providerId="LiveId" clId="{BBB9B581-49EB-41F1-8C45-7F195C1B7A4B}" dt="2020-12-30T20:53:54.760" v="9873" actId="1076"/>
          <ac:spMkLst>
            <pc:docMk/>
            <pc:sldMk cId="2259997039" sldId="300"/>
            <ac:spMk id="14" creationId="{72E390B2-F603-4AB3-BD29-E267090C4536}"/>
          </ac:spMkLst>
        </pc:spChg>
        <pc:spChg chg="add mod">
          <ac:chgData name="Gaetano Musella" userId="bf1ef239dc58bf5f" providerId="LiveId" clId="{BBB9B581-49EB-41F1-8C45-7F195C1B7A4B}" dt="2020-12-30T20:53:53.092" v="9872" actId="1076"/>
          <ac:spMkLst>
            <pc:docMk/>
            <pc:sldMk cId="2259997039" sldId="300"/>
            <ac:spMk id="15" creationId="{FB63008B-3F2E-4AC7-8A9D-BCE0FD5699ED}"/>
          </ac:spMkLst>
        </pc:spChg>
        <pc:spChg chg="del">
          <ac:chgData name="Gaetano Musella" userId="bf1ef239dc58bf5f" providerId="LiveId" clId="{BBB9B581-49EB-41F1-8C45-7F195C1B7A4B}" dt="2020-12-30T20:52:32.910" v="9861" actId="478"/>
          <ac:spMkLst>
            <pc:docMk/>
            <pc:sldMk cId="2259997039" sldId="300"/>
            <ac:spMk id="16" creationId="{01A83392-BB0D-4CEE-A5B1-45357CC3BFF8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7" creationId="{FAF07D1A-5E4A-4E89-BF94-7D513003EA09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8" creationId="{EBC16586-761C-46C4-B18C-26283F3AEE05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9" creationId="{DD4D5B72-6E38-494D-A3A1-0EA1F0592B6D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20" creationId="{6697096D-2599-4AFD-986C-E72865E89E1D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21" creationId="{90BA8923-B28B-45F7-9E53-F2C43F26938D}"/>
          </ac:spMkLst>
        </pc:spChg>
        <pc:spChg chg="del">
          <ac:chgData name="Gaetano Musella" userId="bf1ef239dc58bf5f" providerId="LiveId" clId="{BBB9B581-49EB-41F1-8C45-7F195C1B7A4B}" dt="2020-12-30T20:52:32.910" v="9861" actId="478"/>
          <ac:spMkLst>
            <pc:docMk/>
            <pc:sldMk cId="2259997039" sldId="300"/>
            <ac:spMk id="22" creationId="{8BACBC00-A01E-4F78-A681-E8F43397E706}"/>
          </ac:spMkLst>
        </pc:spChg>
      </pc:sldChg>
      <pc:sldChg chg="addSp delSp modSp add mod">
        <pc:chgData name="Gaetano Musella" userId="bf1ef239dc58bf5f" providerId="LiveId" clId="{BBB9B581-49EB-41F1-8C45-7F195C1B7A4B}" dt="2020-12-30T20:57:32.039" v="9920" actId="207"/>
        <pc:sldMkLst>
          <pc:docMk/>
          <pc:sldMk cId="1310952239" sldId="301"/>
        </pc:sldMkLst>
        <pc:spChg chg="add mod">
          <ac:chgData name="Gaetano Musella" userId="bf1ef239dc58bf5f" providerId="LiveId" clId="{BBB9B581-49EB-41F1-8C45-7F195C1B7A4B}" dt="2020-12-30T20:56:44.519" v="9910" actId="255"/>
          <ac:spMkLst>
            <pc:docMk/>
            <pc:sldMk cId="1310952239" sldId="301"/>
            <ac:spMk id="9" creationId="{E772D7B8-C0EE-4E1C-A3CC-FBA9F7A26AA3}"/>
          </ac:spMkLst>
        </pc:spChg>
        <pc:spChg chg="add mod">
          <ac:chgData name="Gaetano Musella" userId="bf1ef239dc58bf5f" providerId="LiveId" clId="{BBB9B581-49EB-41F1-8C45-7F195C1B7A4B}" dt="2020-12-30T20:55:21.619" v="9892" actId="1076"/>
          <ac:spMkLst>
            <pc:docMk/>
            <pc:sldMk cId="1310952239" sldId="301"/>
            <ac:spMk id="10" creationId="{1554EF0E-B127-4FD5-A78C-3A51650042E2}"/>
          </ac:spMkLst>
        </pc:spChg>
        <pc:spChg chg="add mod">
          <ac:chgData name="Gaetano Musella" userId="bf1ef239dc58bf5f" providerId="LiveId" clId="{BBB9B581-49EB-41F1-8C45-7F195C1B7A4B}" dt="2020-12-30T20:55:24.456" v="9893" actId="1076"/>
          <ac:spMkLst>
            <pc:docMk/>
            <pc:sldMk cId="1310952239" sldId="301"/>
            <ac:spMk id="11" creationId="{FD2A69E5-0838-4F32-A023-16A4BDD50936}"/>
          </ac:spMkLst>
        </pc:spChg>
        <pc:spChg chg="add mod">
          <ac:chgData name="Gaetano Musella" userId="bf1ef239dc58bf5f" providerId="LiveId" clId="{BBB9B581-49EB-41F1-8C45-7F195C1B7A4B}" dt="2020-12-30T20:57:12.623" v="9917" actId="207"/>
          <ac:spMkLst>
            <pc:docMk/>
            <pc:sldMk cId="1310952239" sldId="301"/>
            <ac:spMk id="12" creationId="{A7258C30-5F64-41B7-AC6C-AD0E77D931ED}"/>
          </ac:spMkLst>
        </pc:spChg>
        <pc:spChg chg="del">
          <ac:chgData name="Gaetano Musella" userId="bf1ef239dc58bf5f" providerId="LiveId" clId="{BBB9B581-49EB-41F1-8C45-7F195C1B7A4B}" dt="2020-12-30T20:54:06.081" v="9875" actId="478"/>
          <ac:spMkLst>
            <pc:docMk/>
            <pc:sldMk cId="1310952239" sldId="301"/>
            <ac:spMk id="14" creationId="{72E390B2-F603-4AB3-BD29-E267090C4536}"/>
          </ac:spMkLst>
        </pc:spChg>
        <pc:spChg chg="del">
          <ac:chgData name="Gaetano Musella" userId="bf1ef239dc58bf5f" providerId="LiveId" clId="{BBB9B581-49EB-41F1-8C45-7F195C1B7A4B}" dt="2020-12-30T20:54:10.009" v="9876" actId="478"/>
          <ac:spMkLst>
            <pc:docMk/>
            <pc:sldMk cId="1310952239" sldId="301"/>
            <ac:spMk id="15" creationId="{FB63008B-3F2E-4AC7-8A9D-BCE0FD5699ED}"/>
          </ac:spMkLst>
        </pc:spChg>
        <pc:spChg chg="add mod">
          <ac:chgData name="Gaetano Musella" userId="bf1ef239dc58bf5f" providerId="LiveId" clId="{BBB9B581-49EB-41F1-8C45-7F195C1B7A4B}" dt="2020-12-30T20:57:32.039" v="9920" actId="207"/>
          <ac:spMkLst>
            <pc:docMk/>
            <pc:sldMk cId="1310952239" sldId="301"/>
            <ac:spMk id="16" creationId="{575F4AB3-240C-4D23-9714-AA0C5820A492}"/>
          </ac:spMkLst>
        </pc:spChg>
      </pc:sldChg>
      <pc:sldChg chg="addSp delSp modSp add mod">
        <pc:chgData name="Gaetano Musella" userId="bf1ef239dc58bf5f" providerId="LiveId" clId="{BBB9B581-49EB-41F1-8C45-7F195C1B7A4B}" dt="2020-12-30T21:00:49.721" v="9970" actId="1076"/>
        <pc:sldMkLst>
          <pc:docMk/>
          <pc:sldMk cId="2888950112" sldId="302"/>
        </pc:sldMkLst>
        <pc:spChg chg="mod">
          <ac:chgData name="Gaetano Musella" userId="bf1ef239dc58bf5f" providerId="LiveId" clId="{BBB9B581-49EB-41F1-8C45-7F195C1B7A4B}" dt="2020-12-30T20:59:10.715" v="9943" actId="20577"/>
          <ac:spMkLst>
            <pc:docMk/>
            <pc:sldMk cId="2888950112" sldId="302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9" creationId="{E772D7B8-C0EE-4E1C-A3CC-FBA9F7A26AA3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0" creationId="{1554EF0E-B127-4FD5-A78C-3A51650042E2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1" creationId="{FD2A69E5-0838-4F32-A023-16A4BDD50936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2" creationId="{A7258C30-5F64-41B7-AC6C-AD0E77D931ED}"/>
          </ac:spMkLst>
        </pc:spChg>
        <pc:spChg chg="add mod">
          <ac:chgData name="Gaetano Musella" userId="bf1ef239dc58bf5f" providerId="LiveId" clId="{BBB9B581-49EB-41F1-8C45-7F195C1B7A4B}" dt="2020-12-30T20:59:26.499" v="9945" actId="1076"/>
          <ac:spMkLst>
            <pc:docMk/>
            <pc:sldMk cId="2888950112" sldId="302"/>
            <ac:spMk id="14" creationId="{7D218A7D-984B-42B1-8F6F-76E148E241F6}"/>
          </ac:spMkLst>
        </pc:spChg>
        <pc:spChg chg="add mod">
          <ac:chgData name="Gaetano Musella" userId="bf1ef239dc58bf5f" providerId="LiveId" clId="{BBB9B581-49EB-41F1-8C45-7F195C1B7A4B}" dt="2020-12-30T20:59:53.208" v="9953" actId="207"/>
          <ac:spMkLst>
            <pc:docMk/>
            <pc:sldMk cId="2888950112" sldId="302"/>
            <ac:spMk id="15" creationId="{74184861-B957-4635-B74F-0850DC3BCF70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6" creationId="{575F4AB3-240C-4D23-9714-AA0C5820A492}"/>
          </ac:spMkLst>
        </pc:spChg>
        <pc:spChg chg="add mod">
          <ac:chgData name="Gaetano Musella" userId="bf1ef239dc58bf5f" providerId="LiveId" clId="{BBB9B581-49EB-41F1-8C45-7F195C1B7A4B}" dt="2020-12-30T20:59:26.499" v="9945" actId="1076"/>
          <ac:spMkLst>
            <pc:docMk/>
            <pc:sldMk cId="2888950112" sldId="302"/>
            <ac:spMk id="17" creationId="{9B143C18-B554-4D7A-BBF2-D3F04A86A88D}"/>
          </ac:spMkLst>
        </pc:spChg>
        <pc:spChg chg="add mod">
          <ac:chgData name="Gaetano Musella" userId="bf1ef239dc58bf5f" providerId="LiveId" clId="{BBB9B581-49EB-41F1-8C45-7F195C1B7A4B}" dt="2020-12-30T21:00:26.816" v="9966" actId="207"/>
          <ac:spMkLst>
            <pc:docMk/>
            <pc:sldMk cId="2888950112" sldId="302"/>
            <ac:spMk id="18" creationId="{86AC7D6C-2143-4531-A1AE-0122A2B5DAD8}"/>
          </ac:spMkLst>
        </pc:spChg>
        <pc:spChg chg="add mod">
          <ac:chgData name="Gaetano Musella" userId="bf1ef239dc58bf5f" providerId="LiveId" clId="{BBB9B581-49EB-41F1-8C45-7F195C1B7A4B}" dt="2020-12-30T21:00:49.721" v="9970" actId="1076"/>
          <ac:spMkLst>
            <pc:docMk/>
            <pc:sldMk cId="2888950112" sldId="302"/>
            <ac:spMk id="19" creationId="{FC9D5F0A-761E-4800-98E1-256F5AE8EE3B}"/>
          </ac:spMkLst>
        </pc:spChg>
      </pc:sldChg>
      <pc:sldChg chg="addSp delSp modSp add mod">
        <pc:chgData name="Gaetano Musella" userId="bf1ef239dc58bf5f" providerId="LiveId" clId="{BBB9B581-49EB-41F1-8C45-7F195C1B7A4B}" dt="2020-12-30T21:09:29.620" v="10031" actId="1076"/>
        <pc:sldMkLst>
          <pc:docMk/>
          <pc:sldMk cId="2424401734" sldId="303"/>
        </pc:sldMkLst>
        <pc:spChg chg="mod">
          <ac:chgData name="Gaetano Musella" userId="bf1ef239dc58bf5f" providerId="LiveId" clId="{BBB9B581-49EB-41F1-8C45-7F195C1B7A4B}" dt="2020-12-30T21:05:10.006" v="9976" actId="20577"/>
          <ac:spMkLst>
            <pc:docMk/>
            <pc:sldMk cId="2424401734" sldId="303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21:07:29.952" v="10007" actId="478"/>
          <ac:spMkLst>
            <pc:docMk/>
            <pc:sldMk cId="2424401734" sldId="303"/>
            <ac:spMk id="11" creationId="{324117E0-07AC-43B4-868A-2B052FA38E49}"/>
          </ac:spMkLst>
        </pc:spChg>
        <pc:spChg chg="add mod">
          <ac:chgData name="Gaetano Musella" userId="bf1ef239dc58bf5f" providerId="LiveId" clId="{BBB9B581-49EB-41F1-8C45-7F195C1B7A4B}" dt="2020-12-30T21:09:29.620" v="10031" actId="1076"/>
          <ac:spMkLst>
            <pc:docMk/>
            <pc:sldMk cId="2424401734" sldId="303"/>
            <ac:spMk id="12" creationId="{5C478958-3237-448B-BA39-9D467F6965AC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4" creationId="{7D218A7D-984B-42B1-8F6F-76E148E241F6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5" creationId="{74184861-B957-4635-B74F-0850DC3BCF70}"/>
          </ac:spMkLst>
        </pc:spChg>
        <pc:spChg chg="add del mod">
          <ac:chgData name="Gaetano Musella" userId="bf1ef239dc58bf5f" providerId="LiveId" clId="{BBB9B581-49EB-41F1-8C45-7F195C1B7A4B}" dt="2020-12-30T21:05:47.045" v="9983" actId="478"/>
          <ac:spMkLst>
            <pc:docMk/>
            <pc:sldMk cId="2424401734" sldId="303"/>
            <ac:spMk id="16" creationId="{9A5667C3-7E14-43D7-90D3-0BB5D9D46644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7" creationId="{9B143C18-B554-4D7A-BBF2-D3F04A86A88D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8" creationId="{86AC7D6C-2143-4531-A1AE-0122A2B5DAD8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9" creationId="{FC9D5F0A-761E-4800-98E1-256F5AE8EE3B}"/>
          </ac:spMkLst>
        </pc:spChg>
        <pc:spChg chg="add mod">
          <ac:chgData name="Gaetano Musella" userId="bf1ef239dc58bf5f" providerId="LiveId" clId="{BBB9B581-49EB-41F1-8C45-7F195C1B7A4B}" dt="2020-12-30T21:09:25.085" v="10030" actId="688"/>
          <ac:spMkLst>
            <pc:docMk/>
            <pc:sldMk cId="2424401734" sldId="303"/>
            <ac:spMk id="20" creationId="{21468DCA-B2EE-48DB-9482-DF582EC37682}"/>
          </ac:spMkLst>
        </pc:spChg>
        <pc:spChg chg="add del mod">
          <ac:chgData name="Gaetano Musella" userId="bf1ef239dc58bf5f" providerId="LiveId" clId="{BBB9B581-49EB-41F1-8C45-7F195C1B7A4B}" dt="2020-12-30T21:05:46.165" v="9982" actId="478"/>
          <ac:spMkLst>
            <pc:docMk/>
            <pc:sldMk cId="2424401734" sldId="303"/>
            <ac:spMk id="21" creationId="{EDF768ED-81A6-4F8D-8B74-782607FC7930}"/>
          </ac:spMkLst>
        </pc:spChg>
        <pc:spChg chg="add mod">
          <ac:chgData name="Gaetano Musella" userId="bf1ef239dc58bf5f" providerId="LiveId" clId="{BBB9B581-49EB-41F1-8C45-7F195C1B7A4B}" dt="2020-12-30T21:09:11.509" v="10026" actId="1076"/>
          <ac:spMkLst>
            <pc:docMk/>
            <pc:sldMk cId="2424401734" sldId="303"/>
            <ac:spMk id="22" creationId="{D23997F6-80C8-458E-A0F6-621DCED0702D}"/>
          </ac:spMkLst>
        </pc:spChg>
        <pc:spChg chg="add del mod">
          <ac:chgData name="Gaetano Musella" userId="bf1ef239dc58bf5f" providerId="LiveId" clId="{BBB9B581-49EB-41F1-8C45-7F195C1B7A4B}" dt="2020-12-30T21:05:55.891" v="9986" actId="478"/>
          <ac:spMkLst>
            <pc:docMk/>
            <pc:sldMk cId="2424401734" sldId="303"/>
            <ac:spMk id="23" creationId="{47C9CD45-E5DD-4E2A-A45F-59120A78328F}"/>
          </ac:spMkLst>
        </pc:spChg>
        <pc:spChg chg="add mod">
          <ac:chgData name="Gaetano Musella" userId="bf1ef239dc58bf5f" providerId="LiveId" clId="{BBB9B581-49EB-41F1-8C45-7F195C1B7A4B}" dt="2020-12-30T21:09:07.690" v="10025" actId="1076"/>
          <ac:spMkLst>
            <pc:docMk/>
            <pc:sldMk cId="2424401734" sldId="303"/>
            <ac:spMk id="24" creationId="{29ED9C42-7488-4121-A5F1-8C897F884BEA}"/>
          </ac:spMkLst>
        </pc:spChg>
        <pc:spChg chg="add del">
          <ac:chgData name="Gaetano Musella" userId="bf1ef239dc58bf5f" providerId="LiveId" clId="{BBB9B581-49EB-41F1-8C45-7F195C1B7A4B}" dt="2020-12-30T21:06:45.669" v="9997" actId="22"/>
          <ac:spMkLst>
            <pc:docMk/>
            <pc:sldMk cId="2424401734" sldId="303"/>
            <ac:spMk id="25" creationId="{0578B9DD-4B1D-4BBA-BF23-F270555D4365}"/>
          </ac:spMkLst>
        </pc:spChg>
        <pc:spChg chg="add mod">
          <ac:chgData name="Gaetano Musella" userId="bf1ef239dc58bf5f" providerId="LiveId" clId="{BBB9B581-49EB-41F1-8C45-7F195C1B7A4B}" dt="2020-12-30T21:08:44.914" v="10021" actId="207"/>
          <ac:spMkLst>
            <pc:docMk/>
            <pc:sldMk cId="2424401734" sldId="303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0T21:11:26.009" v="10063" actId="14100"/>
        <pc:sldMkLst>
          <pc:docMk/>
          <pc:sldMk cId="3357739012" sldId="304"/>
        </pc:sldMkLst>
        <pc:spChg chg="mod">
          <ac:chgData name="Gaetano Musella" userId="bf1ef239dc58bf5f" providerId="LiveId" clId="{BBB9B581-49EB-41F1-8C45-7F195C1B7A4B}" dt="2020-12-30T21:09:52.967" v="10046" actId="20577"/>
          <ac:spMkLst>
            <pc:docMk/>
            <pc:sldMk cId="3357739012" sldId="304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1:10:53.709" v="10057" actId="1076"/>
          <ac:spMkLst>
            <pc:docMk/>
            <pc:sldMk cId="3357739012" sldId="304"/>
            <ac:spMk id="11" creationId="{5026BE7F-60B7-4185-A12A-B32029D20FAF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12" creationId="{5C478958-3237-448B-BA39-9D467F6965AC}"/>
          </ac:spMkLst>
        </pc:spChg>
        <pc:spChg chg="add mod">
          <ac:chgData name="Gaetano Musella" userId="bf1ef239dc58bf5f" providerId="LiveId" clId="{BBB9B581-49EB-41F1-8C45-7F195C1B7A4B}" dt="2020-12-30T21:11:26.009" v="10063" actId="14100"/>
          <ac:spMkLst>
            <pc:docMk/>
            <pc:sldMk cId="3357739012" sldId="304"/>
            <ac:spMk id="14" creationId="{667699C9-72F3-4FB1-8E9A-332C61D4E352}"/>
          </ac:spMkLst>
        </pc:spChg>
        <pc:spChg chg="add mod">
          <ac:chgData name="Gaetano Musella" userId="bf1ef239dc58bf5f" providerId="LiveId" clId="{BBB9B581-49EB-41F1-8C45-7F195C1B7A4B}" dt="2020-12-30T21:11:26.009" v="10063" actId="14100"/>
          <ac:spMkLst>
            <pc:docMk/>
            <pc:sldMk cId="3357739012" sldId="304"/>
            <ac:spMk id="15" creationId="{544171CE-E058-4919-806B-01069D9F9A1D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0" creationId="{21468DCA-B2EE-48DB-9482-DF582EC37682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2" creationId="{D23997F6-80C8-458E-A0F6-621DCED0702D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4" creationId="{29ED9C42-7488-4121-A5F1-8C897F884BEA}"/>
          </ac:spMkLst>
        </pc:spChg>
        <pc:spChg chg="mod">
          <ac:chgData name="Gaetano Musella" userId="bf1ef239dc58bf5f" providerId="LiveId" clId="{BBB9B581-49EB-41F1-8C45-7F195C1B7A4B}" dt="2020-12-30T21:10:40.201" v="10054" actId="6549"/>
          <ac:spMkLst>
            <pc:docMk/>
            <pc:sldMk cId="3357739012" sldId="304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1T09:22:19.418" v="10161" actId="1076"/>
        <pc:sldMkLst>
          <pc:docMk/>
          <pc:sldMk cId="2269520391" sldId="305"/>
        </pc:sldMkLst>
        <pc:spChg chg="mod">
          <ac:chgData name="Gaetano Musella" userId="bf1ef239dc58bf5f" providerId="LiveId" clId="{BBB9B581-49EB-41F1-8C45-7F195C1B7A4B}" dt="2020-12-31T09:09:44.777" v="10099" actId="20577"/>
          <ac:spMkLst>
            <pc:docMk/>
            <pc:sldMk cId="2269520391" sldId="305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19:36.281" v="10104" actId="478"/>
          <ac:spMkLst>
            <pc:docMk/>
            <pc:sldMk cId="2269520391" sldId="305"/>
            <ac:spMk id="11" creationId="{5026BE7F-60B7-4185-A12A-B32029D20FAF}"/>
          </ac:spMkLst>
        </pc:spChg>
        <pc:spChg chg="add mod">
          <ac:chgData name="Gaetano Musella" userId="bf1ef239dc58bf5f" providerId="LiveId" clId="{BBB9B581-49EB-41F1-8C45-7F195C1B7A4B}" dt="2020-12-31T09:20:57.618" v="10128" actId="1076"/>
          <ac:spMkLst>
            <pc:docMk/>
            <pc:sldMk cId="2269520391" sldId="305"/>
            <ac:spMk id="12" creationId="{D2500BE3-5FD6-40B4-A917-581390C63135}"/>
          </ac:spMkLst>
        </pc:spChg>
        <pc:spChg chg="del">
          <ac:chgData name="Gaetano Musella" userId="bf1ef239dc58bf5f" providerId="LiveId" clId="{BBB9B581-49EB-41F1-8C45-7F195C1B7A4B}" dt="2020-12-31T09:21:01.214" v="10129" actId="478"/>
          <ac:spMkLst>
            <pc:docMk/>
            <pc:sldMk cId="2269520391" sldId="305"/>
            <ac:spMk id="14" creationId="{667699C9-72F3-4FB1-8E9A-332C61D4E352}"/>
          </ac:spMkLst>
        </pc:spChg>
        <pc:spChg chg="del">
          <ac:chgData name="Gaetano Musella" userId="bf1ef239dc58bf5f" providerId="LiveId" clId="{BBB9B581-49EB-41F1-8C45-7F195C1B7A4B}" dt="2020-12-31T09:21:04.352" v="10130" actId="478"/>
          <ac:spMkLst>
            <pc:docMk/>
            <pc:sldMk cId="2269520391" sldId="305"/>
            <ac:spMk id="15" creationId="{544171CE-E058-4919-806B-01069D9F9A1D}"/>
          </ac:spMkLst>
        </pc:spChg>
        <pc:spChg chg="add mod">
          <ac:chgData name="Gaetano Musella" userId="bf1ef239dc58bf5f" providerId="LiveId" clId="{BBB9B581-49EB-41F1-8C45-7F195C1B7A4B}" dt="2020-12-31T09:20:53.762" v="10127" actId="1076"/>
          <ac:spMkLst>
            <pc:docMk/>
            <pc:sldMk cId="2269520391" sldId="305"/>
            <ac:spMk id="16" creationId="{70AFB4BD-B1D8-42B9-A0C4-C27C5879B3EA}"/>
          </ac:spMkLst>
        </pc:spChg>
        <pc:spChg chg="add mod">
          <ac:chgData name="Gaetano Musella" userId="bf1ef239dc58bf5f" providerId="LiveId" clId="{BBB9B581-49EB-41F1-8C45-7F195C1B7A4B}" dt="2020-12-31T09:21:17.186" v="10133" actId="1076"/>
          <ac:spMkLst>
            <pc:docMk/>
            <pc:sldMk cId="2269520391" sldId="305"/>
            <ac:spMk id="17" creationId="{66CD46D6-F740-4D87-B401-2DDDEC416B84}"/>
          </ac:spMkLst>
        </pc:spChg>
        <pc:spChg chg="add mod">
          <ac:chgData name="Gaetano Musella" userId="bf1ef239dc58bf5f" providerId="LiveId" clId="{BBB9B581-49EB-41F1-8C45-7F195C1B7A4B}" dt="2020-12-31T09:21:43.906" v="10140" actId="688"/>
          <ac:spMkLst>
            <pc:docMk/>
            <pc:sldMk cId="2269520391" sldId="305"/>
            <ac:spMk id="18" creationId="{6BBFAD16-7D6E-48B1-A176-1D936C26C551}"/>
          </ac:spMkLst>
        </pc:spChg>
        <pc:spChg chg="add mod">
          <ac:chgData name="Gaetano Musella" userId="bf1ef239dc58bf5f" providerId="LiveId" clId="{BBB9B581-49EB-41F1-8C45-7F195C1B7A4B}" dt="2020-12-31T09:22:19.418" v="10161" actId="1076"/>
          <ac:spMkLst>
            <pc:docMk/>
            <pc:sldMk cId="2269520391" sldId="305"/>
            <ac:spMk id="19" creationId="{447F4083-E809-42C6-978F-C0A5E0DB60B4}"/>
          </ac:spMkLst>
        </pc:spChg>
        <pc:spChg chg="mod">
          <ac:chgData name="Gaetano Musella" userId="bf1ef239dc58bf5f" providerId="LiveId" clId="{BBB9B581-49EB-41F1-8C45-7F195C1B7A4B}" dt="2020-12-31T09:19:29.308" v="10103" actId="6549"/>
          <ac:spMkLst>
            <pc:docMk/>
            <pc:sldMk cId="2269520391" sldId="305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09:19:54.435" v="10113" actId="1076"/>
          <ac:picMkLst>
            <pc:docMk/>
            <pc:sldMk cId="2269520391" sldId="305"/>
            <ac:picMk id="2" creationId="{131A3B23-4E24-4491-9175-199CEFAAD6E5}"/>
          </ac:picMkLst>
        </pc:picChg>
      </pc:sldChg>
      <pc:sldChg chg="addSp delSp modSp add mod">
        <pc:chgData name="Gaetano Musella" userId="bf1ef239dc58bf5f" providerId="LiveId" clId="{BBB9B581-49EB-41F1-8C45-7F195C1B7A4B}" dt="2020-12-31T09:26:18.168" v="10211" actId="1076"/>
        <pc:sldMkLst>
          <pc:docMk/>
          <pc:sldMk cId="1310540118" sldId="306"/>
        </pc:sldMkLst>
        <pc:spChg chg="del">
          <ac:chgData name="Gaetano Musella" userId="bf1ef239dc58bf5f" providerId="LiveId" clId="{BBB9B581-49EB-41F1-8C45-7F195C1B7A4B}" dt="2020-12-31T09:25:07.289" v="10177" actId="478"/>
          <ac:spMkLst>
            <pc:docMk/>
            <pc:sldMk cId="1310540118" sldId="306"/>
            <ac:spMk id="12" creationId="{D2500BE3-5FD6-40B4-A917-581390C63135}"/>
          </ac:spMkLst>
        </pc:spChg>
        <pc:spChg chg="add mod">
          <ac:chgData name="Gaetano Musella" userId="bf1ef239dc58bf5f" providerId="LiveId" clId="{BBB9B581-49EB-41F1-8C45-7F195C1B7A4B}" dt="2020-12-31T09:26:18.168" v="10211" actId="1076"/>
          <ac:spMkLst>
            <pc:docMk/>
            <pc:sldMk cId="1310540118" sldId="306"/>
            <ac:spMk id="14" creationId="{D2614C2F-368F-4868-BADD-54F398AD0407}"/>
          </ac:spMkLst>
        </pc:spChg>
        <pc:spChg chg="del">
          <ac:chgData name="Gaetano Musella" userId="bf1ef239dc58bf5f" providerId="LiveId" clId="{BBB9B581-49EB-41F1-8C45-7F195C1B7A4B}" dt="2020-12-31T09:25:06.697" v="10176" actId="478"/>
          <ac:spMkLst>
            <pc:docMk/>
            <pc:sldMk cId="1310540118" sldId="306"/>
            <ac:spMk id="16" creationId="{70AFB4BD-B1D8-42B9-A0C4-C27C5879B3EA}"/>
          </ac:spMkLst>
        </pc:spChg>
        <pc:spChg chg="del">
          <ac:chgData name="Gaetano Musella" userId="bf1ef239dc58bf5f" providerId="LiveId" clId="{BBB9B581-49EB-41F1-8C45-7F195C1B7A4B}" dt="2020-12-31T09:25:02.905" v="10173" actId="478"/>
          <ac:spMkLst>
            <pc:docMk/>
            <pc:sldMk cId="1310540118" sldId="306"/>
            <ac:spMk id="17" creationId="{66CD46D6-F740-4D87-B401-2DDDEC416B84}"/>
          </ac:spMkLst>
        </pc:spChg>
        <pc:spChg chg="del">
          <ac:chgData name="Gaetano Musella" userId="bf1ef239dc58bf5f" providerId="LiveId" clId="{BBB9B581-49EB-41F1-8C45-7F195C1B7A4B}" dt="2020-12-31T09:25:03.626" v="10174" actId="478"/>
          <ac:spMkLst>
            <pc:docMk/>
            <pc:sldMk cId="1310540118" sldId="306"/>
            <ac:spMk id="18" creationId="{6BBFAD16-7D6E-48B1-A176-1D936C26C551}"/>
          </ac:spMkLst>
        </pc:spChg>
        <pc:spChg chg="del">
          <ac:chgData name="Gaetano Musella" userId="bf1ef239dc58bf5f" providerId="LiveId" clId="{BBB9B581-49EB-41F1-8C45-7F195C1B7A4B}" dt="2020-12-31T09:25:05.074" v="10175" actId="478"/>
          <ac:spMkLst>
            <pc:docMk/>
            <pc:sldMk cId="1310540118" sldId="306"/>
            <ac:spMk id="19" creationId="{447F4083-E809-42C6-978F-C0A5E0DB60B4}"/>
          </ac:spMkLst>
        </pc:spChg>
        <pc:spChg chg="mod">
          <ac:chgData name="Gaetano Musella" userId="bf1ef239dc58bf5f" providerId="LiveId" clId="{BBB9B581-49EB-41F1-8C45-7F195C1B7A4B}" dt="2020-12-31T09:26:09.242" v="10210" actId="20577"/>
          <ac:spMkLst>
            <pc:docMk/>
            <pc:sldMk cId="1310540118" sldId="306"/>
            <ac:spMk id="26" creationId="{91BB8EAA-13FE-4CD7-8285-B5C9F9F4F841}"/>
          </ac:spMkLst>
        </pc:spChg>
        <pc:picChg chg="del">
          <ac:chgData name="Gaetano Musella" userId="bf1ef239dc58bf5f" providerId="LiveId" clId="{BBB9B581-49EB-41F1-8C45-7F195C1B7A4B}" dt="2020-12-31T09:24:38.114" v="10163" actId="478"/>
          <ac:picMkLst>
            <pc:docMk/>
            <pc:sldMk cId="1310540118" sldId="306"/>
            <ac:picMk id="2" creationId="{131A3B23-4E24-4491-9175-199CEFAAD6E5}"/>
          </ac:picMkLst>
        </pc:picChg>
      </pc:sldChg>
      <pc:sldChg chg="addSp delSp modSp add del mod">
        <pc:chgData name="Gaetano Musella" userId="bf1ef239dc58bf5f" providerId="LiveId" clId="{BBB9B581-49EB-41F1-8C45-7F195C1B7A4B}" dt="2020-12-31T09:30:16.980" v="10476" actId="207"/>
        <pc:sldMkLst>
          <pc:docMk/>
          <pc:sldMk cId="633814745" sldId="307"/>
        </pc:sldMkLst>
        <pc:spChg chg="mod">
          <ac:chgData name="Gaetano Musella" userId="bf1ef239dc58bf5f" providerId="LiveId" clId="{BBB9B581-49EB-41F1-8C45-7F195C1B7A4B}" dt="2020-12-31T09:24:51.249" v="10168" actId="1076"/>
          <ac:spMkLst>
            <pc:docMk/>
            <pc:sldMk cId="633814745" sldId="307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31T09:26:57.857" v="10241" actId="20577"/>
          <ac:spMkLst>
            <pc:docMk/>
            <pc:sldMk cId="633814745" sldId="307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26:37.392" v="10213" actId="478"/>
          <ac:spMkLst>
            <pc:docMk/>
            <pc:sldMk cId="633814745" sldId="307"/>
            <ac:spMk id="14" creationId="{D2614C2F-368F-4868-BADD-54F398AD0407}"/>
          </ac:spMkLst>
        </pc:spChg>
        <pc:spChg chg="mod">
          <ac:chgData name="Gaetano Musella" userId="bf1ef239dc58bf5f" providerId="LiveId" clId="{BBB9B581-49EB-41F1-8C45-7F195C1B7A4B}" dt="2020-12-31T09:30:16.980" v="10476" actId="207"/>
          <ac:spMkLst>
            <pc:docMk/>
            <pc:sldMk cId="633814745" sldId="307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09:26:43.092" v="10215" actId="1076"/>
          <ac:picMkLst>
            <pc:docMk/>
            <pc:sldMk cId="633814745" sldId="307"/>
            <ac:picMk id="2" creationId="{DBAA5BCB-2B5F-452C-94DE-D16AB495796C}"/>
          </ac:picMkLst>
        </pc:picChg>
      </pc:sldChg>
      <pc:sldChg chg="addSp delSp modSp add mod">
        <pc:chgData name="Gaetano Musella" userId="bf1ef239dc58bf5f" providerId="LiveId" clId="{BBB9B581-49EB-41F1-8C45-7F195C1B7A4B}" dt="2020-12-31T09:32:35.414" v="10556" actId="20577"/>
        <pc:sldMkLst>
          <pc:docMk/>
          <pc:sldMk cId="3615092461" sldId="308"/>
        </pc:sldMkLst>
        <pc:spChg chg="mod">
          <ac:chgData name="Gaetano Musella" userId="bf1ef239dc58bf5f" providerId="LiveId" clId="{BBB9B581-49EB-41F1-8C45-7F195C1B7A4B}" dt="2020-12-31T09:30:42.362" v="10488" actId="20577"/>
          <ac:spMkLst>
            <pc:docMk/>
            <pc:sldMk cId="3615092461" sldId="30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31:02.191" v="10491" actId="1076"/>
          <ac:spMkLst>
            <pc:docMk/>
            <pc:sldMk cId="3615092461" sldId="308"/>
            <ac:spMk id="9" creationId="{0D9CFAEC-0700-43C7-89A3-D90E97F1DD75}"/>
          </ac:spMkLst>
        </pc:spChg>
        <pc:spChg chg="add mod">
          <ac:chgData name="Gaetano Musella" userId="bf1ef239dc58bf5f" providerId="LiveId" clId="{BBB9B581-49EB-41F1-8C45-7F195C1B7A4B}" dt="2020-12-31T09:31:02.191" v="10491" actId="1076"/>
          <ac:spMkLst>
            <pc:docMk/>
            <pc:sldMk cId="3615092461" sldId="308"/>
            <ac:spMk id="10" creationId="{8226EEA0-7211-40E3-9A7B-1755AF35D901}"/>
          </ac:spMkLst>
        </pc:spChg>
        <pc:spChg chg="mod">
          <ac:chgData name="Gaetano Musella" userId="bf1ef239dc58bf5f" providerId="LiveId" clId="{BBB9B581-49EB-41F1-8C45-7F195C1B7A4B}" dt="2020-12-31T09:32:35.414" v="10556" actId="20577"/>
          <ac:spMkLst>
            <pc:docMk/>
            <pc:sldMk cId="3615092461" sldId="308"/>
            <ac:spMk id="26" creationId="{91BB8EAA-13FE-4CD7-8285-B5C9F9F4F841}"/>
          </ac:spMkLst>
        </pc:spChg>
        <pc:picChg chg="del">
          <ac:chgData name="Gaetano Musella" userId="bf1ef239dc58bf5f" providerId="LiveId" clId="{BBB9B581-49EB-41F1-8C45-7F195C1B7A4B}" dt="2020-12-31T09:30:32.260" v="10478" actId="478"/>
          <ac:picMkLst>
            <pc:docMk/>
            <pc:sldMk cId="3615092461" sldId="308"/>
            <ac:picMk id="2" creationId="{DBAA5BCB-2B5F-452C-94DE-D16AB495796C}"/>
          </ac:picMkLst>
        </pc:picChg>
      </pc:sldChg>
      <pc:sldChg chg="addSp delSp modSp add mod">
        <pc:chgData name="Gaetano Musella" userId="bf1ef239dc58bf5f" providerId="LiveId" clId="{BBB9B581-49EB-41F1-8C45-7F195C1B7A4B}" dt="2020-12-31T09:46:31.324" v="10773" actId="20577"/>
        <pc:sldMkLst>
          <pc:docMk/>
          <pc:sldMk cId="3927489827" sldId="309"/>
        </pc:sldMkLst>
        <pc:spChg chg="mod">
          <ac:chgData name="Gaetano Musella" userId="bf1ef239dc58bf5f" providerId="LiveId" clId="{BBB9B581-49EB-41F1-8C45-7F195C1B7A4B}" dt="2020-12-31T09:36:54.971" v="10565" actId="20577"/>
          <ac:spMkLst>
            <pc:docMk/>
            <pc:sldMk cId="3927489827" sldId="309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39:54.200" v="10566" actId="478"/>
          <ac:spMkLst>
            <pc:docMk/>
            <pc:sldMk cId="3927489827" sldId="309"/>
            <ac:spMk id="9" creationId="{0D9CFAEC-0700-43C7-89A3-D90E97F1DD75}"/>
          </ac:spMkLst>
        </pc:spChg>
        <pc:spChg chg="del">
          <ac:chgData name="Gaetano Musella" userId="bf1ef239dc58bf5f" providerId="LiveId" clId="{BBB9B581-49EB-41F1-8C45-7F195C1B7A4B}" dt="2020-12-31T09:39:56" v="10567" actId="478"/>
          <ac:spMkLst>
            <pc:docMk/>
            <pc:sldMk cId="3927489827" sldId="309"/>
            <ac:spMk id="10" creationId="{8226EEA0-7211-40E3-9A7B-1755AF35D901}"/>
          </ac:spMkLst>
        </pc:spChg>
        <pc:spChg chg="add mod">
          <ac:chgData name="Gaetano Musella" userId="bf1ef239dc58bf5f" providerId="LiveId" clId="{BBB9B581-49EB-41F1-8C45-7F195C1B7A4B}" dt="2020-12-31T09:43:49.919" v="10667" actId="1076"/>
          <ac:spMkLst>
            <pc:docMk/>
            <pc:sldMk cId="3927489827" sldId="309"/>
            <ac:spMk id="11" creationId="{69879B32-A720-4F6E-8848-6D018AD4805E}"/>
          </ac:spMkLst>
        </pc:spChg>
        <pc:spChg chg="add mod">
          <ac:chgData name="Gaetano Musella" userId="bf1ef239dc58bf5f" providerId="LiveId" clId="{BBB9B581-49EB-41F1-8C45-7F195C1B7A4B}" dt="2020-12-31T09:44:08.383" v="10671" actId="1076"/>
          <ac:spMkLst>
            <pc:docMk/>
            <pc:sldMk cId="3927489827" sldId="309"/>
            <ac:spMk id="12" creationId="{37C0E2B6-A76F-490B-8981-D794C30FE29F}"/>
          </ac:spMkLst>
        </pc:spChg>
        <pc:spChg chg="add del mod">
          <ac:chgData name="Gaetano Musella" userId="bf1ef239dc58bf5f" providerId="LiveId" clId="{BBB9B581-49EB-41F1-8C45-7F195C1B7A4B}" dt="2020-12-31T09:43:58.978" v="10669" actId="478"/>
          <ac:spMkLst>
            <pc:docMk/>
            <pc:sldMk cId="3927489827" sldId="309"/>
            <ac:spMk id="14" creationId="{F13B2974-1717-4CCA-A610-D7F4CBFA78B2}"/>
          </ac:spMkLst>
        </pc:spChg>
        <pc:spChg chg="add mod">
          <ac:chgData name="Gaetano Musella" userId="bf1ef239dc58bf5f" providerId="LiveId" clId="{BBB9B581-49EB-41F1-8C45-7F195C1B7A4B}" dt="2020-12-31T09:40:55.789" v="10575" actId="1076"/>
          <ac:spMkLst>
            <pc:docMk/>
            <pc:sldMk cId="3927489827" sldId="309"/>
            <ac:spMk id="15" creationId="{A6C55782-CFB8-42F1-B09E-3A768E2AAE72}"/>
          </ac:spMkLst>
        </pc:spChg>
        <pc:spChg chg="add mod">
          <ac:chgData name="Gaetano Musella" userId="bf1ef239dc58bf5f" providerId="LiveId" clId="{BBB9B581-49EB-41F1-8C45-7F195C1B7A4B}" dt="2020-12-31T09:44:14.376" v="10672" actId="1076"/>
          <ac:spMkLst>
            <pc:docMk/>
            <pc:sldMk cId="3927489827" sldId="309"/>
            <ac:spMk id="16" creationId="{421D5A5B-5B74-46B5-A4D5-E9E02698AB66}"/>
          </ac:spMkLst>
        </pc:spChg>
        <pc:spChg chg="add mod">
          <ac:chgData name="Gaetano Musella" userId="bf1ef239dc58bf5f" providerId="LiveId" clId="{BBB9B581-49EB-41F1-8C45-7F195C1B7A4B}" dt="2020-12-31T09:43:21.917" v="10666" actId="207"/>
          <ac:spMkLst>
            <pc:docMk/>
            <pc:sldMk cId="3927489827" sldId="309"/>
            <ac:spMk id="17" creationId="{856F5BA2-72C7-4846-AABD-9729154513A4}"/>
          </ac:spMkLst>
        </pc:spChg>
        <pc:spChg chg="add mod">
          <ac:chgData name="Gaetano Musella" userId="bf1ef239dc58bf5f" providerId="LiveId" clId="{BBB9B581-49EB-41F1-8C45-7F195C1B7A4B}" dt="2020-12-31T09:44:20.033" v="10674" actId="1076"/>
          <ac:spMkLst>
            <pc:docMk/>
            <pc:sldMk cId="3927489827" sldId="309"/>
            <ac:spMk id="18" creationId="{D9889BC0-9FE1-4E3D-9252-3190D5DAACA2}"/>
          </ac:spMkLst>
        </pc:spChg>
        <pc:spChg chg="add mod">
          <ac:chgData name="Gaetano Musella" userId="bf1ef239dc58bf5f" providerId="LiveId" clId="{BBB9B581-49EB-41F1-8C45-7F195C1B7A4B}" dt="2020-12-31T09:46:31.324" v="10773" actId="20577"/>
          <ac:spMkLst>
            <pc:docMk/>
            <pc:sldMk cId="3927489827" sldId="309"/>
            <ac:spMk id="19" creationId="{04E20086-8E5C-4002-933F-A0F3B4C11286}"/>
          </ac:spMkLst>
        </pc:spChg>
        <pc:spChg chg="add mod">
          <ac:chgData name="Gaetano Musella" userId="bf1ef239dc58bf5f" providerId="LiveId" clId="{BBB9B581-49EB-41F1-8C45-7F195C1B7A4B}" dt="2020-12-31T09:44:33.035" v="10678" actId="1076"/>
          <ac:spMkLst>
            <pc:docMk/>
            <pc:sldMk cId="3927489827" sldId="309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0-12-31T09:40:19.870" v="10572" actId="207"/>
          <ac:spMkLst>
            <pc:docMk/>
            <pc:sldMk cId="3927489827" sldId="309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1T09:52:16.289" v="10916" actId="20577"/>
        <pc:sldMkLst>
          <pc:docMk/>
          <pc:sldMk cId="1589012650" sldId="310"/>
        </pc:sldMkLst>
        <pc:spChg chg="add del">
          <ac:chgData name="Gaetano Musella" userId="bf1ef239dc58bf5f" providerId="LiveId" clId="{BBB9B581-49EB-41F1-8C45-7F195C1B7A4B}" dt="2020-12-31T09:50:06.372" v="10866" actId="478"/>
          <ac:spMkLst>
            <pc:docMk/>
            <pc:sldMk cId="1589012650" sldId="310"/>
            <ac:spMk id="2" creationId="{834B2F8F-D660-4D12-8E12-81DE40B22A8A}"/>
          </ac:spMkLst>
        </pc:spChg>
        <pc:spChg chg="del">
          <ac:chgData name="Gaetano Musella" userId="bf1ef239dc58bf5f" providerId="LiveId" clId="{BBB9B581-49EB-41F1-8C45-7F195C1B7A4B}" dt="2020-12-31T09:48:05.774" v="10782" actId="478"/>
          <ac:spMkLst>
            <pc:docMk/>
            <pc:sldMk cId="1589012650" sldId="310"/>
            <ac:spMk id="11" creationId="{69879B32-A720-4F6E-8848-6D018AD4805E}"/>
          </ac:spMkLst>
        </pc:spChg>
        <pc:spChg chg="del">
          <ac:chgData name="Gaetano Musella" userId="bf1ef239dc58bf5f" providerId="LiveId" clId="{BBB9B581-49EB-41F1-8C45-7F195C1B7A4B}" dt="2020-12-31T09:48:06.943" v="10784" actId="478"/>
          <ac:spMkLst>
            <pc:docMk/>
            <pc:sldMk cId="1589012650" sldId="310"/>
            <ac:spMk id="12" creationId="{37C0E2B6-A76F-490B-8981-D794C30FE29F}"/>
          </ac:spMkLst>
        </pc:spChg>
        <pc:spChg chg="del">
          <ac:chgData name="Gaetano Musella" userId="bf1ef239dc58bf5f" providerId="LiveId" clId="{BBB9B581-49EB-41F1-8C45-7F195C1B7A4B}" dt="2020-12-31T09:46:53.553" v="10775" actId="478"/>
          <ac:spMkLst>
            <pc:docMk/>
            <pc:sldMk cId="1589012650" sldId="310"/>
            <ac:spMk id="15" creationId="{A6C55782-CFB8-42F1-B09E-3A768E2AAE72}"/>
          </ac:spMkLst>
        </pc:spChg>
        <pc:spChg chg="del">
          <ac:chgData name="Gaetano Musella" userId="bf1ef239dc58bf5f" providerId="LiveId" clId="{BBB9B581-49EB-41F1-8C45-7F195C1B7A4B}" dt="2020-12-31T09:48:06.412" v="10783" actId="478"/>
          <ac:spMkLst>
            <pc:docMk/>
            <pc:sldMk cId="1589012650" sldId="310"/>
            <ac:spMk id="16" creationId="{421D5A5B-5B74-46B5-A4D5-E9E02698AB66}"/>
          </ac:spMkLst>
        </pc:spChg>
        <pc:spChg chg="mod">
          <ac:chgData name="Gaetano Musella" userId="bf1ef239dc58bf5f" providerId="LiveId" clId="{BBB9B581-49EB-41F1-8C45-7F195C1B7A4B}" dt="2020-12-31T09:49:52.860" v="10863" actId="20577"/>
          <ac:spMkLst>
            <pc:docMk/>
            <pc:sldMk cId="1589012650" sldId="310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09:50:37.005" v="10874" actId="1076"/>
          <ac:spMkLst>
            <pc:docMk/>
            <pc:sldMk cId="1589012650" sldId="310"/>
            <ac:spMk id="18" creationId="{D9889BC0-9FE1-4E3D-9252-3190D5DAACA2}"/>
          </ac:spMkLst>
        </pc:spChg>
        <pc:spChg chg="mod">
          <ac:chgData name="Gaetano Musella" userId="bf1ef239dc58bf5f" providerId="LiveId" clId="{BBB9B581-49EB-41F1-8C45-7F195C1B7A4B}" dt="2020-12-31T09:52:16.289" v="10916" actId="20577"/>
          <ac:spMkLst>
            <pc:docMk/>
            <pc:sldMk cId="1589012650" sldId="310"/>
            <ac:spMk id="19" creationId="{04E20086-8E5C-4002-933F-A0F3B4C11286}"/>
          </ac:spMkLst>
        </pc:spChg>
        <pc:spChg chg="mod">
          <ac:chgData name="Gaetano Musella" userId="bf1ef239dc58bf5f" providerId="LiveId" clId="{BBB9B581-49EB-41F1-8C45-7F195C1B7A4B}" dt="2020-12-31T09:49:57.625" v="10864" actId="1076"/>
          <ac:spMkLst>
            <pc:docMk/>
            <pc:sldMk cId="1589012650" sldId="310"/>
            <ac:spMk id="20" creationId="{D7E659B3-9D87-4011-BA9C-2BEEADF52C3A}"/>
          </ac:spMkLst>
        </pc:spChg>
        <pc:spChg chg="add del mod">
          <ac:chgData name="Gaetano Musella" userId="bf1ef239dc58bf5f" providerId="LiveId" clId="{BBB9B581-49EB-41F1-8C45-7F195C1B7A4B}" dt="2020-12-31T09:47:54.971" v="10779"/>
          <ac:spMkLst>
            <pc:docMk/>
            <pc:sldMk cId="1589012650" sldId="310"/>
            <ac:spMk id="21" creationId="{88038753-04E8-46DE-9D93-711369D7C972}"/>
          </ac:spMkLst>
        </pc:spChg>
        <pc:spChg chg="add del mod">
          <ac:chgData name="Gaetano Musella" userId="bf1ef239dc58bf5f" providerId="LiveId" clId="{BBB9B581-49EB-41F1-8C45-7F195C1B7A4B}" dt="2020-12-31T09:47:54.971" v="10779"/>
          <ac:spMkLst>
            <pc:docMk/>
            <pc:sldMk cId="1589012650" sldId="310"/>
            <ac:spMk id="22" creationId="{9692D7A9-E1FD-44BE-9F08-B84EE14DCDE6}"/>
          </ac:spMkLst>
        </pc:spChg>
        <pc:spChg chg="add mod">
          <ac:chgData name="Gaetano Musella" userId="bf1ef239dc58bf5f" providerId="LiveId" clId="{BBB9B581-49EB-41F1-8C45-7F195C1B7A4B}" dt="2020-12-31T09:48:19.833" v="10788" actId="1076"/>
          <ac:spMkLst>
            <pc:docMk/>
            <pc:sldMk cId="1589012650" sldId="310"/>
            <ac:spMk id="23" creationId="{ED4AEF3A-A113-4335-BD83-DE3CA1D1D82D}"/>
          </ac:spMkLst>
        </pc:spChg>
        <pc:spChg chg="add mod">
          <ac:chgData name="Gaetano Musella" userId="bf1ef239dc58bf5f" providerId="LiveId" clId="{BBB9B581-49EB-41F1-8C45-7F195C1B7A4B}" dt="2020-12-31T09:48:13.779" v="10786" actId="1076"/>
          <ac:spMkLst>
            <pc:docMk/>
            <pc:sldMk cId="1589012650" sldId="310"/>
            <ac:spMk id="24" creationId="{D771C138-CD8F-45F1-8E59-3242A8A09F34}"/>
          </ac:spMkLst>
        </pc:spChg>
        <pc:spChg chg="add mod">
          <ac:chgData name="Gaetano Musella" userId="bf1ef239dc58bf5f" providerId="LiveId" clId="{BBB9B581-49EB-41F1-8C45-7F195C1B7A4B}" dt="2020-12-31T09:50:26.852" v="10873" actId="1076"/>
          <ac:spMkLst>
            <pc:docMk/>
            <pc:sldMk cId="1589012650" sldId="310"/>
            <ac:spMk id="25" creationId="{6BB875D4-9EF9-463D-B9EE-4B462BF93EDF}"/>
          </ac:spMkLst>
        </pc:spChg>
      </pc:sldChg>
      <pc:sldChg chg="addSp delSp modSp add mod">
        <pc:chgData name="Gaetano Musella" userId="bf1ef239dc58bf5f" providerId="LiveId" clId="{BBB9B581-49EB-41F1-8C45-7F195C1B7A4B}" dt="2020-12-31T09:53:51.204" v="10952" actId="1076"/>
        <pc:sldMkLst>
          <pc:docMk/>
          <pc:sldMk cId="3938032311" sldId="311"/>
        </pc:sldMkLst>
        <pc:spChg chg="add del">
          <ac:chgData name="Gaetano Musella" userId="bf1ef239dc58bf5f" providerId="LiveId" clId="{BBB9B581-49EB-41F1-8C45-7F195C1B7A4B}" dt="2020-12-31T09:53:43.630" v="10949" actId="478"/>
          <ac:spMkLst>
            <pc:docMk/>
            <pc:sldMk cId="3938032311" sldId="311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1T09:53:18.039" v="10942" actId="20577"/>
          <ac:spMkLst>
            <pc:docMk/>
            <pc:sldMk cId="3938032311" sldId="31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53:51.204" v="10952" actId="1076"/>
          <ac:spMkLst>
            <pc:docMk/>
            <pc:sldMk cId="3938032311" sldId="311"/>
            <ac:spMk id="14" creationId="{53844836-5EFE-44C1-A007-E07E2952FF96}"/>
          </ac:spMkLst>
        </pc:spChg>
        <pc:spChg chg="del">
          <ac:chgData name="Gaetano Musella" userId="bf1ef239dc58bf5f" providerId="LiveId" clId="{BBB9B581-49EB-41F1-8C45-7F195C1B7A4B}" dt="2020-12-31T09:53:37.501" v="10945" actId="478"/>
          <ac:spMkLst>
            <pc:docMk/>
            <pc:sldMk cId="3938032311" sldId="311"/>
            <ac:spMk id="17" creationId="{856F5BA2-72C7-4846-AABD-9729154513A4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18" creationId="{D9889BC0-9FE1-4E3D-9252-3190D5DAACA2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19" creationId="{04E20086-8E5C-4002-933F-A0F3B4C11286}"/>
          </ac:spMkLst>
        </pc:spChg>
        <pc:spChg chg="del">
          <ac:chgData name="Gaetano Musella" userId="bf1ef239dc58bf5f" providerId="LiveId" clId="{BBB9B581-49EB-41F1-8C45-7F195C1B7A4B}" dt="2020-12-31T09:53:38.325" v="10946" actId="478"/>
          <ac:spMkLst>
            <pc:docMk/>
            <pc:sldMk cId="3938032311" sldId="311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09:53:38.910" v="10947" actId="478"/>
          <ac:spMkLst>
            <pc:docMk/>
            <pc:sldMk cId="3938032311" sldId="311"/>
            <ac:spMk id="23" creationId="{ED4AEF3A-A113-4335-BD83-DE3CA1D1D82D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24" creationId="{D771C138-CD8F-45F1-8E59-3242A8A09F34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25" creationId="{6BB875D4-9EF9-463D-B9EE-4B462BF93EDF}"/>
          </ac:spMkLst>
        </pc:spChg>
        <pc:spChg chg="del mod">
          <ac:chgData name="Gaetano Musella" userId="bf1ef239dc58bf5f" providerId="LiveId" clId="{BBB9B581-49EB-41F1-8C45-7F195C1B7A4B}" dt="2020-12-31T09:53:27.902" v="10944" actId="478"/>
          <ac:spMkLst>
            <pc:docMk/>
            <pc:sldMk cId="3938032311" sldId="311"/>
            <ac:spMk id="26" creationId="{91BB8EAA-13FE-4CD7-8285-B5C9F9F4F841}"/>
          </ac:spMkLst>
        </pc:spChg>
      </pc:sldChg>
      <pc:sldChg chg="add del">
        <pc:chgData name="Gaetano Musella" userId="bf1ef239dc58bf5f" providerId="LiveId" clId="{BBB9B581-49EB-41F1-8C45-7F195C1B7A4B}" dt="2020-12-31T09:53:57.891" v="10954" actId="47"/>
        <pc:sldMkLst>
          <pc:docMk/>
          <pc:sldMk cId="29631829" sldId="312"/>
        </pc:sldMkLst>
      </pc:sldChg>
      <pc:sldChg chg="addSp delSp modSp add mod ord">
        <pc:chgData name="Gaetano Musella" userId="bf1ef239dc58bf5f" providerId="LiveId" clId="{BBB9B581-49EB-41F1-8C45-7F195C1B7A4B}" dt="2020-12-31T10:34:27.246" v="12442" actId="20577"/>
        <pc:sldMkLst>
          <pc:docMk/>
          <pc:sldMk cId="1828240652" sldId="312"/>
        </pc:sldMkLst>
        <pc:spChg chg="mod">
          <ac:chgData name="Gaetano Musella" userId="bf1ef239dc58bf5f" providerId="LiveId" clId="{BBB9B581-49EB-41F1-8C45-7F195C1B7A4B}" dt="2020-12-31T10:24:36.920" v="12000" actId="20577"/>
          <ac:spMkLst>
            <pc:docMk/>
            <pc:sldMk cId="1828240652" sldId="312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32:07.692" v="12291" actId="1076"/>
          <ac:spMkLst>
            <pc:docMk/>
            <pc:sldMk cId="1828240652" sldId="312"/>
            <ac:spMk id="16" creationId="{3B7FE66B-EAFA-4DAC-9754-7F678A528F70}"/>
          </ac:spMkLst>
        </pc:spChg>
        <pc:spChg chg="mod">
          <ac:chgData name="Gaetano Musella" userId="bf1ef239dc58bf5f" providerId="LiveId" clId="{BBB9B581-49EB-41F1-8C45-7F195C1B7A4B}" dt="2020-12-31T10:34:17.540" v="12431" actId="207"/>
          <ac:spMkLst>
            <pc:docMk/>
            <pc:sldMk cId="1828240652" sldId="312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0:29:08.042" v="12004" actId="478"/>
          <ac:spMkLst>
            <pc:docMk/>
            <pc:sldMk cId="1828240652" sldId="312"/>
            <ac:spMk id="18" creationId="{D9889BC0-9FE1-4E3D-9252-3190D5DAACA2}"/>
          </ac:spMkLst>
        </pc:spChg>
        <pc:spChg chg="del">
          <ac:chgData name="Gaetano Musella" userId="bf1ef239dc58bf5f" providerId="LiveId" clId="{BBB9B581-49EB-41F1-8C45-7F195C1B7A4B}" dt="2020-12-31T10:29:05.979" v="12003" actId="478"/>
          <ac:spMkLst>
            <pc:docMk/>
            <pc:sldMk cId="1828240652" sldId="312"/>
            <ac:spMk id="19" creationId="{04E20086-8E5C-4002-933F-A0F3B4C11286}"/>
          </ac:spMkLst>
        </pc:spChg>
        <pc:spChg chg="add del mod ord">
          <ac:chgData name="Gaetano Musella" userId="bf1ef239dc58bf5f" providerId="LiveId" clId="{BBB9B581-49EB-41F1-8C45-7F195C1B7A4B}" dt="2020-12-31T10:32:09.952" v="12292" actId="1076"/>
          <ac:spMkLst>
            <pc:docMk/>
            <pc:sldMk cId="1828240652" sldId="312"/>
            <ac:spMk id="20" creationId="{D7E659B3-9D87-4011-BA9C-2BEEADF52C3A}"/>
          </ac:spMkLst>
        </pc:spChg>
        <pc:spChg chg="add mod">
          <ac:chgData name="Gaetano Musella" userId="bf1ef239dc58bf5f" providerId="LiveId" clId="{BBB9B581-49EB-41F1-8C45-7F195C1B7A4B}" dt="2020-12-31T10:32:59.948" v="12304" actId="1076"/>
          <ac:spMkLst>
            <pc:docMk/>
            <pc:sldMk cId="1828240652" sldId="312"/>
            <ac:spMk id="21" creationId="{15D2CA2C-B340-42E4-A017-A204CED14F04}"/>
          </ac:spMkLst>
        </pc:spChg>
        <pc:spChg chg="add mod">
          <ac:chgData name="Gaetano Musella" userId="bf1ef239dc58bf5f" providerId="LiveId" clId="{BBB9B581-49EB-41F1-8C45-7F195C1B7A4B}" dt="2020-12-31T10:32:54.920" v="12303" actId="1076"/>
          <ac:spMkLst>
            <pc:docMk/>
            <pc:sldMk cId="1828240652" sldId="312"/>
            <ac:spMk id="22" creationId="{99732E84-D82A-4B09-B0F6-E897AD3D9623}"/>
          </ac:spMkLst>
        </pc:spChg>
        <pc:spChg chg="del">
          <ac:chgData name="Gaetano Musella" userId="bf1ef239dc58bf5f" providerId="LiveId" clId="{BBB9B581-49EB-41F1-8C45-7F195C1B7A4B}" dt="2020-12-31T10:28:58.434" v="12001" actId="478"/>
          <ac:spMkLst>
            <pc:docMk/>
            <pc:sldMk cId="1828240652" sldId="312"/>
            <ac:spMk id="23" creationId="{ED4AEF3A-A113-4335-BD83-DE3CA1D1D82D}"/>
          </ac:spMkLst>
        </pc:spChg>
        <pc:spChg chg="del">
          <ac:chgData name="Gaetano Musella" userId="bf1ef239dc58bf5f" providerId="LiveId" clId="{BBB9B581-49EB-41F1-8C45-7F195C1B7A4B}" dt="2020-12-31T10:29:01.316" v="12002" actId="478"/>
          <ac:spMkLst>
            <pc:docMk/>
            <pc:sldMk cId="1828240652" sldId="312"/>
            <ac:spMk id="24" creationId="{D771C138-CD8F-45F1-8E59-3242A8A09F34}"/>
          </ac:spMkLst>
        </pc:spChg>
        <pc:spChg chg="del">
          <ac:chgData name="Gaetano Musella" userId="bf1ef239dc58bf5f" providerId="LiveId" clId="{BBB9B581-49EB-41F1-8C45-7F195C1B7A4B}" dt="2020-12-31T10:29:05.979" v="12003" actId="478"/>
          <ac:spMkLst>
            <pc:docMk/>
            <pc:sldMk cId="1828240652" sldId="312"/>
            <ac:spMk id="25" creationId="{6BB875D4-9EF9-463D-B9EE-4B462BF93EDF}"/>
          </ac:spMkLst>
        </pc:spChg>
        <pc:spChg chg="mod">
          <ac:chgData name="Gaetano Musella" userId="bf1ef239dc58bf5f" providerId="LiveId" clId="{BBB9B581-49EB-41F1-8C45-7F195C1B7A4B}" dt="2020-12-31T10:30:51.577" v="12098" actId="1035"/>
          <ac:spMkLst>
            <pc:docMk/>
            <pc:sldMk cId="1828240652" sldId="312"/>
            <ac:spMk id="26" creationId="{91BB8EAA-13FE-4CD7-8285-B5C9F9F4F841}"/>
          </ac:spMkLst>
        </pc:spChg>
        <pc:spChg chg="add mod">
          <ac:chgData name="Gaetano Musella" userId="bf1ef239dc58bf5f" providerId="LiveId" clId="{BBB9B581-49EB-41F1-8C45-7F195C1B7A4B}" dt="2020-12-31T10:34:27.246" v="12442" actId="20577"/>
          <ac:spMkLst>
            <pc:docMk/>
            <pc:sldMk cId="1828240652" sldId="312"/>
            <ac:spMk id="27" creationId="{EEEEFEED-12F0-415B-8AE1-17786F896F4C}"/>
          </ac:spMkLst>
        </pc:spChg>
        <pc:spChg chg="add mod">
          <ac:chgData name="Gaetano Musella" userId="bf1ef239dc58bf5f" providerId="LiveId" clId="{BBB9B581-49EB-41F1-8C45-7F195C1B7A4B}" dt="2020-12-31T10:34:01.447" v="12428" actId="1076"/>
          <ac:spMkLst>
            <pc:docMk/>
            <pc:sldMk cId="1828240652" sldId="312"/>
            <ac:spMk id="28" creationId="{8B12B816-B801-40D4-81C4-90C8DBD47215}"/>
          </ac:spMkLst>
        </pc:spChg>
        <pc:picChg chg="add del mod">
          <ac:chgData name="Gaetano Musella" userId="bf1ef239dc58bf5f" providerId="LiveId" clId="{BBB9B581-49EB-41F1-8C45-7F195C1B7A4B}" dt="2020-12-31T10:30:01.024" v="12015" actId="478"/>
          <ac:picMkLst>
            <pc:docMk/>
            <pc:sldMk cId="1828240652" sldId="312"/>
            <ac:picMk id="4" creationId="{418577E5-9B81-4ABF-957D-252F287DC33C}"/>
          </ac:picMkLst>
        </pc:picChg>
      </pc:sldChg>
      <pc:sldChg chg="addSp delSp modSp add del mod">
        <pc:chgData name="Gaetano Musella" userId="bf1ef239dc58bf5f" providerId="LiveId" clId="{BBB9B581-49EB-41F1-8C45-7F195C1B7A4B}" dt="2021-01-16T18:42:00.776" v="23404" actId="2696"/>
        <pc:sldMkLst>
          <pc:docMk/>
          <pc:sldMk cId="2301282020" sldId="313"/>
        </pc:sldMkLst>
        <pc:spChg chg="mod">
          <ac:chgData name="Gaetano Musella" userId="bf1ef239dc58bf5f" providerId="LiveId" clId="{BBB9B581-49EB-41F1-8C45-7F195C1B7A4B}" dt="2020-12-31T09:54:42.373" v="10987" actId="20577"/>
          <ac:spMkLst>
            <pc:docMk/>
            <pc:sldMk cId="2301282020" sldId="313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54:32.602" v="10962" actId="1076"/>
          <ac:spMkLst>
            <pc:docMk/>
            <pc:sldMk cId="2301282020" sldId="313"/>
            <ac:spMk id="7" creationId="{A659E550-FF72-4F56-AAA3-B6058D69961C}"/>
          </ac:spMkLst>
        </pc:spChg>
        <pc:spChg chg="del">
          <ac:chgData name="Gaetano Musella" userId="bf1ef239dc58bf5f" providerId="LiveId" clId="{BBB9B581-49EB-41F1-8C45-7F195C1B7A4B}" dt="2020-12-31T09:54:26.494" v="10960" actId="478"/>
          <ac:spMkLst>
            <pc:docMk/>
            <pc:sldMk cId="2301282020" sldId="313"/>
            <ac:spMk id="14" creationId="{53844836-5EFE-44C1-A007-E07E2952FF96}"/>
          </ac:spMkLst>
        </pc:spChg>
      </pc:sldChg>
      <pc:sldChg chg="add">
        <pc:chgData name="Gaetano Musella" userId="bf1ef239dc58bf5f" providerId="LiveId" clId="{BBB9B581-49EB-41F1-8C45-7F195C1B7A4B}" dt="2021-01-16T18:42:04.952" v="23405"/>
        <pc:sldMkLst>
          <pc:docMk/>
          <pc:sldMk cId="2674562707" sldId="313"/>
        </pc:sldMkLst>
      </pc:sldChg>
      <pc:sldChg chg="addSp delSp modSp add mod">
        <pc:chgData name="Gaetano Musella" userId="bf1ef239dc58bf5f" providerId="LiveId" clId="{BBB9B581-49EB-41F1-8C45-7F195C1B7A4B}" dt="2020-12-31T10:02:41.851" v="11113" actId="6549"/>
        <pc:sldMkLst>
          <pc:docMk/>
          <pc:sldMk cId="2302107352" sldId="314"/>
        </pc:sldMkLst>
        <pc:spChg chg="mod">
          <ac:chgData name="Gaetano Musella" userId="bf1ef239dc58bf5f" providerId="LiveId" clId="{BBB9B581-49EB-41F1-8C45-7F195C1B7A4B}" dt="2020-12-31T09:59:02.371" v="11019" actId="6549"/>
          <ac:spMkLst>
            <pc:docMk/>
            <pc:sldMk cId="2302107352" sldId="314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02:41.851" v="11113" actId="6549"/>
          <ac:spMkLst>
            <pc:docMk/>
            <pc:sldMk cId="2302107352" sldId="314"/>
            <ac:spMk id="7" creationId="{E7A6E360-CA4F-4704-98D0-4BA2C183CB61}"/>
          </ac:spMkLst>
        </pc:spChg>
        <pc:spChg chg="del">
          <ac:chgData name="Gaetano Musella" userId="bf1ef239dc58bf5f" providerId="LiveId" clId="{BBB9B581-49EB-41F1-8C45-7F195C1B7A4B}" dt="2020-12-31T09:59:33.872" v="11020" actId="478"/>
          <ac:spMkLst>
            <pc:docMk/>
            <pc:sldMk cId="2302107352" sldId="314"/>
            <ac:spMk id="14" creationId="{53844836-5EFE-44C1-A007-E07E2952FF96}"/>
          </ac:spMkLst>
        </pc:spChg>
      </pc:sldChg>
      <pc:sldChg chg="addSp modSp add mod">
        <pc:chgData name="Gaetano Musella" userId="bf1ef239dc58bf5f" providerId="LiveId" clId="{BBB9B581-49EB-41F1-8C45-7F195C1B7A4B}" dt="2020-12-31T10:07:13.744" v="11275" actId="1076"/>
        <pc:sldMkLst>
          <pc:docMk/>
          <pc:sldMk cId="4084098756" sldId="315"/>
        </pc:sldMkLst>
        <pc:spChg chg="mod">
          <ac:chgData name="Gaetano Musella" userId="bf1ef239dc58bf5f" providerId="LiveId" clId="{BBB9B581-49EB-41F1-8C45-7F195C1B7A4B}" dt="2020-12-31T10:03:03.889" v="11127" actId="5793"/>
          <ac:spMkLst>
            <pc:docMk/>
            <pc:sldMk cId="4084098756" sldId="315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1T10:07:04.040" v="11273" actId="20577"/>
          <ac:spMkLst>
            <pc:docMk/>
            <pc:sldMk cId="4084098756" sldId="315"/>
            <ac:spMk id="7" creationId="{E7A6E360-CA4F-4704-98D0-4BA2C183CB61}"/>
          </ac:spMkLst>
        </pc:spChg>
        <pc:spChg chg="add mod">
          <ac:chgData name="Gaetano Musella" userId="bf1ef239dc58bf5f" providerId="LiveId" clId="{BBB9B581-49EB-41F1-8C45-7F195C1B7A4B}" dt="2020-12-31T10:07:13.744" v="11275" actId="1076"/>
          <ac:spMkLst>
            <pc:docMk/>
            <pc:sldMk cId="4084098756" sldId="315"/>
            <ac:spMk id="9" creationId="{7584CB5D-253A-4152-9B6A-A8C7AECD2003}"/>
          </ac:spMkLst>
        </pc:spChg>
      </pc:sldChg>
      <pc:sldChg chg="delSp modSp add del mod">
        <pc:chgData name="Gaetano Musella" userId="bf1ef239dc58bf5f" providerId="LiveId" clId="{BBB9B581-49EB-41F1-8C45-7F195C1B7A4B}" dt="2020-12-31T10:08:08.467" v="11293" actId="47"/>
        <pc:sldMkLst>
          <pc:docMk/>
          <pc:sldMk cId="4184479907" sldId="316"/>
        </pc:sldMkLst>
        <pc:spChg chg="mod">
          <ac:chgData name="Gaetano Musella" userId="bf1ef239dc58bf5f" providerId="LiveId" clId="{BBB9B581-49EB-41F1-8C45-7F195C1B7A4B}" dt="2020-12-31T10:07:43.448" v="11289" actId="20577"/>
          <ac:spMkLst>
            <pc:docMk/>
            <pc:sldMk cId="4184479907" sldId="31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0:07:48.196" v="11290" actId="478"/>
          <ac:spMkLst>
            <pc:docMk/>
            <pc:sldMk cId="4184479907" sldId="316"/>
            <ac:spMk id="9" creationId="{7584CB5D-253A-4152-9B6A-A8C7AECD2003}"/>
          </ac:spMkLst>
        </pc:spChg>
      </pc:sldChg>
      <pc:sldChg chg="addSp delSp modSp add mod">
        <pc:chgData name="Gaetano Musella" userId="bf1ef239dc58bf5f" providerId="LiveId" clId="{BBB9B581-49EB-41F1-8C45-7F195C1B7A4B}" dt="2020-12-31T10:12:48.050" v="11559" actId="207"/>
        <pc:sldMkLst>
          <pc:docMk/>
          <pc:sldMk cId="4206912092" sldId="317"/>
        </pc:sldMkLst>
        <pc:spChg chg="mod">
          <ac:chgData name="Gaetano Musella" userId="bf1ef239dc58bf5f" providerId="LiveId" clId="{BBB9B581-49EB-41F1-8C45-7F195C1B7A4B}" dt="2020-12-31T10:08:06.485" v="11292"/>
          <ac:spMkLst>
            <pc:docMk/>
            <pc:sldMk cId="4206912092" sldId="31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08:28.741" v="11297" actId="1076"/>
          <ac:spMkLst>
            <pc:docMk/>
            <pc:sldMk cId="4206912092" sldId="317"/>
            <ac:spMk id="14" creationId="{70C92FDC-C1E1-401C-9D8B-C61B9189E830}"/>
          </ac:spMkLst>
        </pc:spChg>
        <pc:spChg chg="mod">
          <ac:chgData name="Gaetano Musella" userId="bf1ef239dc58bf5f" providerId="LiveId" clId="{BBB9B581-49EB-41F1-8C45-7F195C1B7A4B}" dt="2020-12-31T10:09:53.835" v="11381" actId="1076"/>
          <ac:spMkLst>
            <pc:docMk/>
            <pc:sldMk cId="4206912092" sldId="317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11:57.070" v="11437" actId="1076"/>
          <ac:spMkLst>
            <pc:docMk/>
            <pc:sldMk cId="4206912092" sldId="317"/>
            <ac:spMk id="18" creationId="{D9889BC0-9FE1-4E3D-9252-3190D5DAACA2}"/>
          </ac:spMkLst>
        </pc:spChg>
        <pc:spChg chg="mod">
          <ac:chgData name="Gaetano Musella" userId="bf1ef239dc58bf5f" providerId="LiveId" clId="{BBB9B581-49EB-41F1-8C45-7F195C1B7A4B}" dt="2020-12-31T10:12:48.050" v="11559" actId="207"/>
          <ac:spMkLst>
            <pc:docMk/>
            <pc:sldMk cId="4206912092" sldId="317"/>
            <ac:spMk id="19" creationId="{04E20086-8E5C-4002-933F-A0F3B4C11286}"/>
          </ac:spMkLst>
        </pc:spChg>
        <pc:spChg chg="mod">
          <ac:chgData name="Gaetano Musella" userId="bf1ef239dc58bf5f" providerId="LiveId" clId="{BBB9B581-49EB-41F1-8C45-7F195C1B7A4B}" dt="2020-12-31T10:09:08.587" v="11303" actId="1076"/>
          <ac:spMkLst>
            <pc:docMk/>
            <pc:sldMk cId="4206912092" sldId="317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08:17.780" v="11295" actId="478"/>
          <ac:spMkLst>
            <pc:docMk/>
            <pc:sldMk cId="4206912092" sldId="317"/>
            <ac:spMk id="23" creationId="{ED4AEF3A-A113-4335-BD83-DE3CA1D1D82D}"/>
          </ac:spMkLst>
        </pc:spChg>
        <pc:spChg chg="del">
          <ac:chgData name="Gaetano Musella" userId="bf1ef239dc58bf5f" providerId="LiveId" clId="{BBB9B581-49EB-41F1-8C45-7F195C1B7A4B}" dt="2020-12-31T10:11:10.083" v="11382" actId="478"/>
          <ac:spMkLst>
            <pc:docMk/>
            <pc:sldMk cId="4206912092" sldId="317"/>
            <ac:spMk id="24" creationId="{D771C138-CD8F-45F1-8E59-3242A8A09F34}"/>
          </ac:spMkLst>
        </pc:spChg>
        <pc:spChg chg="mod ord">
          <ac:chgData name="Gaetano Musella" userId="bf1ef239dc58bf5f" providerId="LiveId" clId="{BBB9B581-49EB-41F1-8C45-7F195C1B7A4B}" dt="2020-12-31T10:08:41.352" v="11301" actId="1076"/>
          <ac:spMkLst>
            <pc:docMk/>
            <pc:sldMk cId="4206912092" sldId="317"/>
            <ac:spMk id="25" creationId="{6BB875D4-9EF9-463D-B9EE-4B462BF93EDF}"/>
          </ac:spMkLst>
        </pc:spChg>
        <pc:spChg chg="del">
          <ac:chgData name="Gaetano Musella" userId="bf1ef239dc58bf5f" providerId="LiveId" clId="{BBB9B581-49EB-41F1-8C45-7F195C1B7A4B}" dt="2020-12-31T10:08:14.190" v="11294" actId="478"/>
          <ac:spMkLst>
            <pc:docMk/>
            <pc:sldMk cId="4206912092" sldId="317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10:11:19.667" v="11386" actId="1076"/>
          <ac:picMkLst>
            <pc:docMk/>
            <pc:sldMk cId="4206912092" sldId="317"/>
            <ac:picMk id="4" creationId="{62DD1EFB-7953-487E-B17F-44A8D33C585C}"/>
          </ac:picMkLst>
        </pc:picChg>
      </pc:sldChg>
      <pc:sldChg chg="addSp delSp modSp add mod">
        <pc:chgData name="Gaetano Musella" userId="bf1ef239dc58bf5f" providerId="LiveId" clId="{BBB9B581-49EB-41F1-8C45-7F195C1B7A4B}" dt="2020-12-31T10:17:31.088" v="11781" actId="1076"/>
        <pc:sldMkLst>
          <pc:docMk/>
          <pc:sldMk cId="3642937696" sldId="318"/>
        </pc:sldMkLst>
        <pc:spChg chg="del">
          <ac:chgData name="Gaetano Musella" userId="bf1ef239dc58bf5f" providerId="LiveId" clId="{BBB9B581-49EB-41F1-8C45-7F195C1B7A4B}" dt="2020-12-31T10:14:29.764" v="11564" actId="478"/>
          <ac:spMkLst>
            <pc:docMk/>
            <pc:sldMk cId="3642937696" sldId="318"/>
            <ac:spMk id="14" creationId="{70C92FDC-C1E1-401C-9D8B-C61B9189E830}"/>
          </ac:spMkLst>
        </pc:spChg>
        <pc:spChg chg="mod">
          <ac:chgData name="Gaetano Musella" userId="bf1ef239dc58bf5f" providerId="LiveId" clId="{BBB9B581-49EB-41F1-8C45-7F195C1B7A4B}" dt="2020-12-31T10:17:31.088" v="11781" actId="1076"/>
          <ac:spMkLst>
            <pc:docMk/>
            <pc:sldMk cId="3642937696" sldId="318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0:14:36.659" v="11568" actId="478"/>
          <ac:spMkLst>
            <pc:docMk/>
            <pc:sldMk cId="3642937696" sldId="318"/>
            <ac:spMk id="18" creationId="{D9889BC0-9FE1-4E3D-9252-3190D5DAACA2}"/>
          </ac:spMkLst>
        </pc:spChg>
        <pc:spChg chg="del">
          <ac:chgData name="Gaetano Musella" userId="bf1ef239dc58bf5f" providerId="LiveId" clId="{BBB9B581-49EB-41F1-8C45-7F195C1B7A4B}" dt="2020-12-31T10:14:35.886" v="11567" actId="478"/>
          <ac:spMkLst>
            <pc:docMk/>
            <pc:sldMk cId="3642937696" sldId="318"/>
            <ac:spMk id="19" creationId="{04E20086-8E5C-4002-933F-A0F3B4C11286}"/>
          </ac:spMkLst>
        </pc:spChg>
        <pc:spChg chg="mod ord">
          <ac:chgData name="Gaetano Musella" userId="bf1ef239dc58bf5f" providerId="LiveId" clId="{BBB9B581-49EB-41F1-8C45-7F195C1B7A4B}" dt="2020-12-31T10:15:21.836" v="11583" actId="1076"/>
          <ac:spMkLst>
            <pc:docMk/>
            <pc:sldMk cId="3642937696" sldId="318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14:31.950" v="11565" actId="478"/>
          <ac:spMkLst>
            <pc:docMk/>
            <pc:sldMk cId="3642937696" sldId="318"/>
            <ac:spMk id="25" creationId="{6BB875D4-9EF9-463D-B9EE-4B462BF93EDF}"/>
          </ac:spMkLst>
        </pc:spChg>
        <pc:picChg chg="del">
          <ac:chgData name="Gaetano Musella" userId="bf1ef239dc58bf5f" providerId="LiveId" clId="{BBB9B581-49EB-41F1-8C45-7F195C1B7A4B}" dt="2020-12-31T10:14:24.150" v="11561" actId="478"/>
          <ac:picMkLst>
            <pc:docMk/>
            <pc:sldMk cId="3642937696" sldId="318"/>
            <ac:picMk id="4" creationId="{62DD1EFB-7953-487E-B17F-44A8D33C585C}"/>
          </ac:picMkLst>
        </pc:picChg>
        <pc:picChg chg="add mod">
          <ac:chgData name="Gaetano Musella" userId="bf1ef239dc58bf5f" providerId="LiveId" clId="{BBB9B581-49EB-41F1-8C45-7F195C1B7A4B}" dt="2020-12-31T10:15:16.413" v="11581" actId="1076"/>
          <ac:picMkLst>
            <pc:docMk/>
            <pc:sldMk cId="3642937696" sldId="318"/>
            <ac:picMk id="6" creationId="{24F85ECE-E393-48F3-9CC5-E44E66898486}"/>
          </ac:picMkLst>
        </pc:picChg>
      </pc:sldChg>
      <pc:sldChg chg="addSp delSp modSp add mod">
        <pc:chgData name="Gaetano Musella" userId="bf1ef239dc58bf5f" providerId="LiveId" clId="{BBB9B581-49EB-41F1-8C45-7F195C1B7A4B}" dt="2020-12-31T10:23:24.520" v="11993" actId="14100"/>
        <pc:sldMkLst>
          <pc:docMk/>
          <pc:sldMk cId="3877676958" sldId="319"/>
        </pc:sldMkLst>
        <pc:spChg chg="mod">
          <ac:chgData name="Gaetano Musella" userId="bf1ef239dc58bf5f" providerId="LiveId" clId="{BBB9B581-49EB-41F1-8C45-7F195C1B7A4B}" dt="2020-12-31T10:20:30.121" v="11796" actId="20577"/>
          <ac:spMkLst>
            <pc:docMk/>
            <pc:sldMk cId="3877676958" sldId="319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23:09.959" v="11987" actId="1582"/>
          <ac:spMkLst>
            <pc:docMk/>
            <pc:sldMk cId="3877676958" sldId="319"/>
            <ac:spMk id="7" creationId="{59889707-564B-408B-94DD-FFD023708B67}"/>
          </ac:spMkLst>
        </pc:spChg>
        <pc:spChg chg="add mod">
          <ac:chgData name="Gaetano Musella" userId="bf1ef239dc58bf5f" providerId="LiveId" clId="{BBB9B581-49EB-41F1-8C45-7F195C1B7A4B}" dt="2020-12-31T10:23:24.520" v="11993" actId="14100"/>
          <ac:spMkLst>
            <pc:docMk/>
            <pc:sldMk cId="3877676958" sldId="319"/>
            <ac:spMk id="12" creationId="{E32B0F9E-47FA-4502-9E89-BFC653323703}"/>
          </ac:spMkLst>
        </pc:spChg>
        <pc:spChg chg="mod">
          <ac:chgData name="Gaetano Musella" userId="bf1ef239dc58bf5f" providerId="LiveId" clId="{BBB9B581-49EB-41F1-8C45-7F195C1B7A4B}" dt="2020-12-31T10:22:43.814" v="11983" actId="20577"/>
          <ac:spMkLst>
            <pc:docMk/>
            <pc:sldMk cId="3877676958" sldId="319"/>
            <ac:spMk id="17" creationId="{856F5BA2-72C7-4846-AABD-9729154513A4}"/>
          </ac:spMkLst>
        </pc:spChg>
        <pc:spChg chg="mod ord">
          <ac:chgData name="Gaetano Musella" userId="bf1ef239dc58bf5f" providerId="LiveId" clId="{BBB9B581-49EB-41F1-8C45-7F195C1B7A4B}" dt="2020-12-31T10:21:10.746" v="11807" actId="1076"/>
          <ac:spMkLst>
            <pc:docMk/>
            <pc:sldMk cId="3877676958" sldId="319"/>
            <ac:spMk id="20" creationId="{D7E659B3-9D87-4011-BA9C-2BEEADF52C3A}"/>
          </ac:spMkLst>
        </pc:spChg>
        <pc:picChg chg="add mod">
          <ac:chgData name="Gaetano Musella" userId="bf1ef239dc58bf5f" providerId="LiveId" clId="{BBB9B581-49EB-41F1-8C45-7F195C1B7A4B}" dt="2020-12-31T10:21:01.686" v="11804" actId="1076"/>
          <ac:picMkLst>
            <pc:docMk/>
            <pc:sldMk cId="3877676958" sldId="319"/>
            <ac:picMk id="4" creationId="{2895B092-F9B6-4C94-AE99-608ADCC54A40}"/>
          </ac:picMkLst>
        </pc:picChg>
        <pc:picChg chg="del">
          <ac:chgData name="Gaetano Musella" userId="bf1ef239dc58bf5f" providerId="LiveId" clId="{BBB9B581-49EB-41F1-8C45-7F195C1B7A4B}" dt="2020-12-31T10:20:34.910" v="11797" actId="478"/>
          <ac:picMkLst>
            <pc:docMk/>
            <pc:sldMk cId="3877676958" sldId="319"/>
            <ac:picMk id="6" creationId="{24F85ECE-E393-48F3-9CC5-E44E66898486}"/>
          </ac:picMkLst>
        </pc:picChg>
      </pc:sldChg>
      <pc:sldChg chg="addSp delSp modSp add mod">
        <pc:chgData name="Gaetano Musella" userId="bf1ef239dc58bf5f" providerId="LiveId" clId="{BBB9B581-49EB-41F1-8C45-7F195C1B7A4B}" dt="2020-12-31T10:41:03.808" v="12568" actId="1076"/>
        <pc:sldMkLst>
          <pc:docMk/>
          <pc:sldMk cId="3769607520" sldId="320"/>
        </pc:sldMkLst>
        <pc:spChg chg="mod">
          <ac:chgData name="Gaetano Musella" userId="bf1ef239dc58bf5f" providerId="LiveId" clId="{BBB9B581-49EB-41F1-8C45-7F195C1B7A4B}" dt="2020-12-31T10:36:20.316" v="12457" actId="20577"/>
          <ac:spMkLst>
            <pc:docMk/>
            <pc:sldMk cId="3769607520" sldId="320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40:58.940" v="12566" actId="1076"/>
          <ac:spMkLst>
            <pc:docMk/>
            <pc:sldMk cId="3769607520" sldId="320"/>
            <ac:spMk id="14" creationId="{F4547E93-CA20-4DA0-9BD8-8468259D2195}"/>
          </ac:spMkLst>
        </pc:spChg>
        <pc:spChg chg="del">
          <ac:chgData name="Gaetano Musella" userId="bf1ef239dc58bf5f" providerId="LiveId" clId="{BBB9B581-49EB-41F1-8C45-7F195C1B7A4B}" dt="2020-12-31T10:36:30.627" v="12460" actId="478"/>
          <ac:spMkLst>
            <pc:docMk/>
            <pc:sldMk cId="3769607520" sldId="320"/>
            <ac:spMk id="16" creationId="{3B7FE66B-EAFA-4DAC-9754-7F678A528F70}"/>
          </ac:spMkLst>
        </pc:spChg>
        <pc:spChg chg="mod">
          <ac:chgData name="Gaetano Musella" userId="bf1ef239dc58bf5f" providerId="LiveId" clId="{BBB9B581-49EB-41F1-8C45-7F195C1B7A4B}" dt="2020-12-31T10:40:55.171" v="12564" actId="14100"/>
          <ac:spMkLst>
            <pc:docMk/>
            <pc:sldMk cId="3769607520" sldId="320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41:03.808" v="12568" actId="1076"/>
          <ac:spMkLst>
            <pc:docMk/>
            <pc:sldMk cId="3769607520" sldId="320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36:28.627" v="12459" actId="478"/>
          <ac:spMkLst>
            <pc:docMk/>
            <pc:sldMk cId="3769607520" sldId="320"/>
            <ac:spMk id="21" creationId="{15D2CA2C-B340-42E4-A017-A204CED14F04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2" creationId="{99732E84-D82A-4B09-B0F6-E897AD3D9623}"/>
          </ac:spMkLst>
        </pc:spChg>
        <pc:spChg chg="del">
          <ac:chgData name="Gaetano Musella" userId="bf1ef239dc58bf5f" providerId="LiveId" clId="{BBB9B581-49EB-41F1-8C45-7F195C1B7A4B}" dt="2020-12-31T10:37:00.577" v="12467" actId="478"/>
          <ac:spMkLst>
            <pc:docMk/>
            <pc:sldMk cId="3769607520" sldId="320"/>
            <ac:spMk id="26" creationId="{91BB8EAA-13FE-4CD7-8285-B5C9F9F4F841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7" creationId="{EEEEFEED-12F0-415B-8AE1-17786F896F4C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8" creationId="{8B12B816-B801-40D4-81C4-90C8DBD47215}"/>
          </ac:spMkLst>
        </pc:spChg>
      </pc:sldChg>
      <pc:sldChg chg="addSp delSp modSp add mod">
        <pc:chgData name="Gaetano Musella" userId="bf1ef239dc58bf5f" providerId="LiveId" clId="{BBB9B581-49EB-41F1-8C45-7F195C1B7A4B}" dt="2020-12-31T10:50:12.923" v="12668" actId="255"/>
        <pc:sldMkLst>
          <pc:docMk/>
          <pc:sldMk cId="4105299054" sldId="321"/>
        </pc:sldMkLst>
        <pc:spChg chg="mod">
          <ac:chgData name="Gaetano Musella" userId="bf1ef239dc58bf5f" providerId="LiveId" clId="{BBB9B581-49EB-41F1-8C45-7F195C1B7A4B}" dt="2020-12-31T10:47:55.652" v="12594" actId="20577"/>
          <ac:spMkLst>
            <pc:docMk/>
            <pc:sldMk cId="4105299054" sldId="321"/>
            <ac:spMk id="5" creationId="{E000F37B-6FBC-4112-9EE3-633E48DC4BFF}"/>
          </ac:spMkLst>
        </pc:spChg>
        <pc:spChg chg="add mod ord">
          <ac:chgData name="Gaetano Musella" userId="bf1ef239dc58bf5f" providerId="LiveId" clId="{BBB9B581-49EB-41F1-8C45-7F195C1B7A4B}" dt="2020-12-31T10:48:30.169" v="12601" actId="1076"/>
          <ac:spMkLst>
            <pc:docMk/>
            <pc:sldMk cId="4105299054" sldId="321"/>
            <ac:spMk id="9" creationId="{2A483274-9AAC-47A6-B74A-181D2F7D8AAB}"/>
          </ac:spMkLst>
        </pc:spChg>
        <pc:spChg chg="del mod">
          <ac:chgData name="Gaetano Musella" userId="bf1ef239dc58bf5f" providerId="LiveId" clId="{BBB9B581-49EB-41F1-8C45-7F195C1B7A4B}" dt="2020-12-31T10:47:38.652" v="12571" actId="478"/>
          <ac:spMkLst>
            <pc:docMk/>
            <pc:sldMk cId="4105299054" sldId="321"/>
            <ac:spMk id="14" creationId="{F4547E93-CA20-4DA0-9BD8-8468259D2195}"/>
          </ac:spMkLst>
        </pc:spChg>
        <pc:spChg chg="mod">
          <ac:chgData name="Gaetano Musella" userId="bf1ef239dc58bf5f" providerId="LiveId" clId="{BBB9B581-49EB-41F1-8C45-7F195C1B7A4B}" dt="2020-12-31T10:50:12.923" v="12668" actId="255"/>
          <ac:spMkLst>
            <pc:docMk/>
            <pc:sldMk cId="4105299054" sldId="321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48:36.997" v="12603" actId="1076"/>
          <ac:spMkLst>
            <pc:docMk/>
            <pc:sldMk cId="4105299054" sldId="321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0-12-31T10:56:24.377" v="12836" actId="1037"/>
        <pc:sldMkLst>
          <pc:docMk/>
          <pc:sldMk cId="1599532129" sldId="322"/>
        </pc:sldMkLst>
        <pc:spChg chg="del">
          <ac:chgData name="Gaetano Musella" userId="bf1ef239dc58bf5f" providerId="LiveId" clId="{BBB9B581-49EB-41F1-8C45-7F195C1B7A4B}" dt="2020-12-31T10:50:46.896" v="12670" actId="478"/>
          <ac:spMkLst>
            <pc:docMk/>
            <pc:sldMk cId="1599532129" sldId="322"/>
            <ac:spMk id="9" creationId="{2A483274-9AAC-47A6-B74A-181D2F7D8AAB}"/>
          </ac:spMkLst>
        </pc:spChg>
        <pc:spChg chg="add mod">
          <ac:chgData name="Gaetano Musella" userId="bf1ef239dc58bf5f" providerId="LiveId" clId="{BBB9B581-49EB-41F1-8C45-7F195C1B7A4B}" dt="2020-12-31T10:50:56.316" v="12673" actId="1076"/>
          <ac:spMkLst>
            <pc:docMk/>
            <pc:sldMk cId="1599532129" sldId="322"/>
            <ac:spMk id="10" creationId="{4D86C937-F42C-4A0F-A106-27DA05B36C6F}"/>
          </ac:spMkLst>
        </pc:spChg>
        <pc:spChg chg="add del mod">
          <ac:chgData name="Gaetano Musella" userId="bf1ef239dc58bf5f" providerId="LiveId" clId="{BBB9B581-49EB-41F1-8C45-7F195C1B7A4B}" dt="2020-12-31T10:56:08.810" v="12810" actId="478"/>
          <ac:spMkLst>
            <pc:docMk/>
            <pc:sldMk cId="1599532129" sldId="322"/>
            <ac:spMk id="11" creationId="{B51F31DB-DDCA-44E4-B23A-F94228BD3E28}"/>
          </ac:spMkLst>
        </pc:spChg>
        <pc:spChg chg="add mod">
          <ac:chgData name="Gaetano Musella" userId="bf1ef239dc58bf5f" providerId="LiveId" clId="{BBB9B581-49EB-41F1-8C45-7F195C1B7A4B}" dt="2020-12-31T10:55:56.900" v="12809" actId="20577"/>
          <ac:spMkLst>
            <pc:docMk/>
            <pc:sldMk cId="1599532129" sldId="322"/>
            <ac:spMk id="12" creationId="{F59DB348-11D3-4B56-B2E9-66B329FBE3F3}"/>
          </ac:spMkLst>
        </pc:spChg>
        <pc:spChg chg="add mod">
          <ac:chgData name="Gaetano Musella" userId="bf1ef239dc58bf5f" providerId="LiveId" clId="{BBB9B581-49EB-41F1-8C45-7F195C1B7A4B}" dt="2020-12-31T10:56:24.377" v="12836" actId="1037"/>
          <ac:spMkLst>
            <pc:docMk/>
            <pc:sldMk cId="1599532129" sldId="322"/>
            <ac:spMk id="14" creationId="{417D59B1-E68C-415A-8265-5DE3F5974269}"/>
          </ac:spMkLst>
        </pc:spChg>
        <pc:spChg chg="add mod">
          <ac:chgData name="Gaetano Musella" userId="bf1ef239dc58bf5f" providerId="LiveId" clId="{BBB9B581-49EB-41F1-8C45-7F195C1B7A4B}" dt="2020-12-31T10:56:15.390" v="12812" actId="1076"/>
          <ac:spMkLst>
            <pc:docMk/>
            <pc:sldMk cId="1599532129" sldId="322"/>
            <ac:spMk id="15" creationId="{16F8142D-0FB3-4C08-8EAE-F25F6AED1086}"/>
          </ac:spMkLst>
        </pc:spChg>
        <pc:spChg chg="mod">
          <ac:chgData name="Gaetano Musella" userId="bf1ef239dc58bf5f" providerId="LiveId" clId="{BBB9B581-49EB-41F1-8C45-7F195C1B7A4B}" dt="2020-12-31T10:55:02.335" v="12778" actId="20577"/>
          <ac:spMkLst>
            <pc:docMk/>
            <pc:sldMk cId="1599532129" sldId="322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51:03.843" v="12675" actId="1076"/>
          <ac:spMkLst>
            <pc:docMk/>
            <pc:sldMk cId="1599532129" sldId="322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0-12-31T10:59:47.024" v="12903" actId="6549"/>
        <pc:sldMkLst>
          <pc:docMk/>
          <pc:sldMk cId="766347193" sldId="323"/>
        </pc:sldMkLst>
        <pc:spChg chg="del mod">
          <ac:chgData name="Gaetano Musella" userId="bf1ef239dc58bf5f" providerId="LiveId" clId="{BBB9B581-49EB-41F1-8C45-7F195C1B7A4B}" dt="2020-12-31T10:57:02.424" v="12839" actId="478"/>
          <ac:spMkLst>
            <pc:docMk/>
            <pc:sldMk cId="766347193" sldId="323"/>
            <ac:spMk id="10" creationId="{4D86C937-F42C-4A0F-A106-27DA05B36C6F}"/>
          </ac:spMkLst>
        </pc:spChg>
        <pc:spChg chg="del">
          <ac:chgData name="Gaetano Musella" userId="bf1ef239dc58bf5f" providerId="LiveId" clId="{BBB9B581-49EB-41F1-8C45-7F195C1B7A4B}" dt="2020-12-31T10:57:05.817" v="12840" actId="478"/>
          <ac:spMkLst>
            <pc:docMk/>
            <pc:sldMk cId="766347193" sldId="323"/>
            <ac:spMk id="12" creationId="{F59DB348-11D3-4B56-B2E9-66B329FBE3F3}"/>
          </ac:spMkLst>
        </pc:spChg>
        <pc:spChg chg="del">
          <ac:chgData name="Gaetano Musella" userId="bf1ef239dc58bf5f" providerId="LiveId" clId="{BBB9B581-49EB-41F1-8C45-7F195C1B7A4B}" dt="2020-12-31T10:57:07.246" v="12842" actId="478"/>
          <ac:spMkLst>
            <pc:docMk/>
            <pc:sldMk cId="766347193" sldId="323"/>
            <ac:spMk id="14" creationId="{417D59B1-E68C-415A-8265-5DE3F5974269}"/>
          </ac:spMkLst>
        </pc:spChg>
        <pc:spChg chg="del">
          <ac:chgData name="Gaetano Musella" userId="bf1ef239dc58bf5f" providerId="LiveId" clId="{BBB9B581-49EB-41F1-8C45-7F195C1B7A4B}" dt="2020-12-31T10:57:06.607" v="12841" actId="478"/>
          <ac:spMkLst>
            <pc:docMk/>
            <pc:sldMk cId="766347193" sldId="323"/>
            <ac:spMk id="15" creationId="{16F8142D-0FB3-4C08-8EAE-F25F6AED1086}"/>
          </ac:spMkLst>
        </pc:spChg>
        <pc:spChg chg="add mod">
          <ac:chgData name="Gaetano Musella" userId="bf1ef239dc58bf5f" providerId="LiveId" clId="{BBB9B581-49EB-41F1-8C45-7F195C1B7A4B}" dt="2020-12-31T10:57:54.336" v="12877" actId="1076"/>
          <ac:spMkLst>
            <pc:docMk/>
            <pc:sldMk cId="766347193" sldId="323"/>
            <ac:spMk id="16" creationId="{3E8F7ABC-44B6-4AD0-B74C-5B1C5AF21D77}"/>
          </ac:spMkLst>
        </pc:spChg>
        <pc:spChg chg="mod">
          <ac:chgData name="Gaetano Musella" userId="bf1ef239dc58bf5f" providerId="LiveId" clId="{BBB9B581-49EB-41F1-8C45-7F195C1B7A4B}" dt="2020-12-31T10:59:47.024" v="12903" actId="6549"/>
          <ac:spMkLst>
            <pc:docMk/>
            <pc:sldMk cId="766347193" sldId="323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57:58.188" v="12878" actId="1076"/>
          <ac:spMkLst>
            <pc:docMk/>
            <pc:sldMk cId="766347193" sldId="323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1-01-16T19:32:43.634" v="23510" actId="6549"/>
        <pc:sldMkLst>
          <pc:docMk/>
          <pc:sldMk cId="549648845" sldId="324"/>
        </pc:sldMkLst>
        <pc:spChg chg="mod">
          <ac:chgData name="Gaetano Musella" userId="bf1ef239dc58bf5f" providerId="LiveId" clId="{BBB9B581-49EB-41F1-8C45-7F195C1B7A4B}" dt="2020-12-31T11:21:08.691" v="14025" actId="20577"/>
          <ac:spMkLst>
            <pc:docMk/>
            <pc:sldMk cId="549648845" sldId="324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1:16:20.904" v="13754" actId="478"/>
          <ac:spMkLst>
            <pc:docMk/>
            <pc:sldMk cId="549648845" sldId="324"/>
            <ac:spMk id="12" creationId="{5C478958-3237-448B-BA39-9D467F6965AC}"/>
          </ac:spMkLst>
        </pc:spChg>
        <pc:spChg chg="add mod">
          <ac:chgData name="Gaetano Musella" userId="bf1ef239dc58bf5f" providerId="LiveId" clId="{BBB9B581-49EB-41F1-8C45-7F195C1B7A4B}" dt="2021-01-16T19:32:43.634" v="23510" actId="6549"/>
          <ac:spMkLst>
            <pc:docMk/>
            <pc:sldMk cId="549648845" sldId="324"/>
            <ac:spMk id="14" creationId="{BBEDFBA0-A111-4B54-8F01-894D706EDAD9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0" creationId="{21468DCA-B2EE-48DB-9482-DF582EC37682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2" creationId="{D23997F6-80C8-458E-A0F6-621DCED0702D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4" creationId="{29ED9C42-7488-4121-A5F1-8C897F884BEA}"/>
          </ac:spMkLst>
        </pc:spChg>
        <pc:spChg chg="mod">
          <ac:chgData name="Gaetano Musella" userId="bf1ef239dc58bf5f" providerId="LiveId" clId="{BBB9B581-49EB-41F1-8C45-7F195C1B7A4B}" dt="2020-12-31T11:19:15.135" v="13847" actId="1036"/>
          <ac:spMkLst>
            <pc:docMk/>
            <pc:sldMk cId="549648845" sldId="324"/>
            <ac:spMk id="26" creationId="{91BB8EAA-13FE-4CD7-8285-B5C9F9F4F841}"/>
          </ac:spMkLst>
        </pc:spChg>
        <pc:graphicFrameChg chg="add mod modGraphic">
          <ac:chgData name="Gaetano Musella" userId="bf1ef239dc58bf5f" providerId="LiveId" clId="{BBB9B581-49EB-41F1-8C45-7F195C1B7A4B}" dt="2020-12-31T11:19:23.059" v="13876" actId="1035"/>
          <ac:graphicFrameMkLst>
            <pc:docMk/>
            <pc:sldMk cId="549648845" sldId="324"/>
            <ac:graphicFrameMk id="2" creationId="{1A6840A3-E4A5-4648-B5C7-188CA230F7FA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0-12-31T12:24:57.095" v="14251" actId="1076"/>
        <pc:sldMkLst>
          <pc:docMk/>
          <pc:sldMk cId="1943121323" sldId="325"/>
        </pc:sldMkLst>
        <pc:spChg chg="mod">
          <ac:chgData name="Gaetano Musella" userId="bf1ef239dc58bf5f" providerId="LiveId" clId="{BBB9B581-49EB-41F1-8C45-7F195C1B7A4B}" dt="2020-12-31T12:22:06.745" v="14105" actId="20577"/>
          <ac:spMkLst>
            <pc:docMk/>
            <pc:sldMk cId="1943121323" sldId="325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2:22:09.064" v="14106" actId="478"/>
          <ac:spMkLst>
            <pc:docMk/>
            <pc:sldMk cId="1943121323" sldId="325"/>
            <ac:spMk id="16" creationId="{3B7FE66B-EAFA-4DAC-9754-7F678A528F70}"/>
          </ac:spMkLst>
        </pc:spChg>
        <pc:spChg chg="del">
          <ac:chgData name="Gaetano Musella" userId="bf1ef239dc58bf5f" providerId="LiveId" clId="{BBB9B581-49EB-41F1-8C45-7F195C1B7A4B}" dt="2020-12-31T12:23:33.490" v="14116" actId="478"/>
          <ac:spMkLst>
            <pc:docMk/>
            <pc:sldMk cId="1943121323" sldId="325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2:23:34.483" v="14117" actId="478"/>
          <ac:spMkLst>
            <pc:docMk/>
            <pc:sldMk cId="1943121323" sldId="325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2:22:10.292" v="14107" actId="478"/>
          <ac:spMkLst>
            <pc:docMk/>
            <pc:sldMk cId="1943121323" sldId="325"/>
            <ac:spMk id="21" creationId="{15D2CA2C-B340-42E4-A017-A204CED14F04}"/>
          </ac:spMkLst>
        </pc:spChg>
        <pc:spChg chg="del">
          <ac:chgData name="Gaetano Musella" userId="bf1ef239dc58bf5f" providerId="LiveId" clId="{BBB9B581-49EB-41F1-8C45-7F195C1B7A4B}" dt="2020-12-31T12:22:11.111" v="14108" actId="478"/>
          <ac:spMkLst>
            <pc:docMk/>
            <pc:sldMk cId="1943121323" sldId="325"/>
            <ac:spMk id="22" creationId="{99732E84-D82A-4B09-B0F6-E897AD3D9623}"/>
          </ac:spMkLst>
        </pc:spChg>
        <pc:spChg chg="mod">
          <ac:chgData name="Gaetano Musella" userId="bf1ef239dc58bf5f" providerId="LiveId" clId="{BBB9B581-49EB-41F1-8C45-7F195C1B7A4B}" dt="2020-12-31T12:24:51.745" v="14250" actId="14100"/>
          <ac:spMkLst>
            <pc:docMk/>
            <pc:sldMk cId="1943121323" sldId="325"/>
            <ac:spMk id="27" creationId="{EEEEFEED-12F0-415B-8AE1-17786F896F4C}"/>
          </ac:spMkLst>
        </pc:spChg>
        <pc:spChg chg="mod">
          <ac:chgData name="Gaetano Musella" userId="bf1ef239dc58bf5f" providerId="LiveId" clId="{BBB9B581-49EB-41F1-8C45-7F195C1B7A4B}" dt="2020-12-31T12:24:57.095" v="14251" actId="1076"/>
          <ac:spMkLst>
            <pc:docMk/>
            <pc:sldMk cId="1943121323" sldId="325"/>
            <ac:spMk id="28" creationId="{8B12B816-B801-40D4-81C4-90C8DBD47215}"/>
          </ac:spMkLst>
        </pc:spChg>
        <pc:picChg chg="add mod">
          <ac:chgData name="Gaetano Musella" userId="bf1ef239dc58bf5f" providerId="LiveId" clId="{BBB9B581-49EB-41F1-8C45-7F195C1B7A4B}" dt="2020-12-31T12:23:14.724" v="14112" actId="1076"/>
          <ac:picMkLst>
            <pc:docMk/>
            <pc:sldMk cId="1943121323" sldId="325"/>
            <ac:picMk id="4" creationId="{035CF3BF-7281-4062-8D44-58377DDB85A2}"/>
          </ac:picMkLst>
        </pc:picChg>
      </pc:sldChg>
      <pc:sldChg chg="addSp delSp modSp add del mod">
        <pc:chgData name="Gaetano Musella" userId="bf1ef239dc58bf5f" providerId="LiveId" clId="{BBB9B581-49EB-41F1-8C45-7F195C1B7A4B}" dt="2021-01-16T18:42:00.776" v="23404" actId="2696"/>
        <pc:sldMkLst>
          <pc:docMk/>
          <pc:sldMk cId="2587705068" sldId="326"/>
        </pc:sldMkLst>
        <pc:spChg chg="mod">
          <ac:chgData name="Gaetano Musella" userId="bf1ef239dc58bf5f" providerId="LiveId" clId="{BBB9B581-49EB-41F1-8C45-7F195C1B7A4B}" dt="2020-12-31T13:18:14.193" v="14445" actId="20577"/>
          <ac:spMkLst>
            <pc:docMk/>
            <pc:sldMk cId="2587705068" sldId="32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3:16:16.322" v="14304" actId="478"/>
          <ac:spMkLst>
            <pc:docMk/>
            <pc:sldMk cId="2587705068" sldId="326"/>
            <ac:spMk id="7" creationId="{59889707-564B-408B-94DD-FFD023708B67}"/>
          </ac:spMkLst>
        </pc:spChg>
        <pc:spChg chg="del">
          <ac:chgData name="Gaetano Musella" userId="bf1ef239dc58bf5f" providerId="LiveId" clId="{BBB9B581-49EB-41F1-8C45-7F195C1B7A4B}" dt="2020-12-31T13:16:14.324" v="14303" actId="478"/>
          <ac:spMkLst>
            <pc:docMk/>
            <pc:sldMk cId="2587705068" sldId="326"/>
            <ac:spMk id="12" creationId="{E32B0F9E-47FA-4502-9E89-BFC653323703}"/>
          </ac:spMkLst>
        </pc:spChg>
        <pc:spChg chg="mod">
          <ac:chgData name="Gaetano Musella" userId="bf1ef239dc58bf5f" providerId="LiveId" clId="{BBB9B581-49EB-41F1-8C45-7F195C1B7A4B}" dt="2020-12-31T13:17:41.800" v="14424" actId="20577"/>
          <ac:spMkLst>
            <pc:docMk/>
            <pc:sldMk cId="2587705068" sldId="32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3:16:27.746" v="14306" actId="1076"/>
          <ac:spMkLst>
            <pc:docMk/>
            <pc:sldMk cId="2587705068" sldId="326"/>
            <ac:spMk id="20" creationId="{D7E659B3-9D87-4011-BA9C-2BEEADF52C3A}"/>
          </ac:spMkLst>
        </pc:spChg>
        <pc:picChg chg="del">
          <ac:chgData name="Gaetano Musella" userId="bf1ef239dc58bf5f" providerId="LiveId" clId="{BBB9B581-49EB-41F1-8C45-7F195C1B7A4B}" dt="2020-12-31T13:16:10.805" v="14301" actId="478"/>
          <ac:picMkLst>
            <pc:docMk/>
            <pc:sldMk cId="2587705068" sldId="326"/>
            <ac:picMk id="4" creationId="{2895B092-F9B6-4C94-AE99-608ADCC54A40}"/>
          </ac:picMkLst>
        </pc:picChg>
        <pc:picChg chg="add del mod modCrop">
          <ac:chgData name="Gaetano Musella" userId="bf1ef239dc58bf5f" providerId="LiveId" clId="{BBB9B581-49EB-41F1-8C45-7F195C1B7A4B}" dt="2021-01-16T10:19:17.111" v="22443" actId="478"/>
          <ac:picMkLst>
            <pc:docMk/>
            <pc:sldMk cId="2587705068" sldId="326"/>
            <ac:picMk id="4" creationId="{E5B9F8A2-AD7E-418D-B0D0-4FCA6CC5F835}"/>
          </ac:picMkLst>
        </pc:picChg>
        <pc:picChg chg="add del mod">
          <ac:chgData name="Gaetano Musella" userId="bf1ef239dc58bf5f" providerId="LiveId" clId="{BBB9B581-49EB-41F1-8C45-7F195C1B7A4B}" dt="2021-01-16T10:17:21.558" v="22430" actId="478"/>
          <ac:picMkLst>
            <pc:docMk/>
            <pc:sldMk cId="2587705068" sldId="326"/>
            <ac:picMk id="6" creationId="{130200AE-9DE1-480D-8F57-E2C14F48D704}"/>
          </ac:picMkLst>
        </pc:picChg>
        <pc:picChg chg="add mod modCrop">
          <ac:chgData name="Gaetano Musella" userId="bf1ef239dc58bf5f" providerId="LiveId" clId="{BBB9B581-49EB-41F1-8C45-7F195C1B7A4B}" dt="2021-01-16T10:19:33.163" v="22446" actId="1076"/>
          <ac:picMkLst>
            <pc:docMk/>
            <pc:sldMk cId="2587705068" sldId="326"/>
            <ac:picMk id="9" creationId="{2FD26A60-8C23-43AB-8135-2D602AB21DF0}"/>
          </ac:picMkLst>
        </pc:picChg>
      </pc:sldChg>
      <pc:sldChg chg="addSp delSp modSp add mod">
        <pc:chgData name="Gaetano Musella" userId="bf1ef239dc58bf5f" providerId="LiveId" clId="{BBB9B581-49EB-41F1-8C45-7F195C1B7A4B}" dt="2021-01-16T18:53:52.404" v="23445" actId="14100"/>
        <pc:sldMkLst>
          <pc:docMk/>
          <pc:sldMk cId="3403394380" sldId="326"/>
        </pc:sldMkLst>
        <pc:spChg chg="mod">
          <ac:chgData name="Gaetano Musella" userId="bf1ef239dc58bf5f" providerId="LiveId" clId="{BBB9B581-49EB-41F1-8C45-7F195C1B7A4B}" dt="2021-01-16T18:51:13.286" v="23408" actId="14100"/>
          <ac:spMkLst>
            <pc:docMk/>
            <pc:sldMk cId="3403394380" sldId="32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8:51:18.636" v="23410" actId="1076"/>
          <ac:spMkLst>
            <pc:docMk/>
            <pc:sldMk cId="3403394380" sldId="326"/>
            <ac:spMk id="20" creationId="{D7E659B3-9D87-4011-BA9C-2BEEADF52C3A}"/>
          </ac:spMkLst>
        </pc:spChg>
        <pc:picChg chg="add del mod modCrop">
          <ac:chgData name="Gaetano Musella" userId="bf1ef239dc58bf5f" providerId="LiveId" clId="{BBB9B581-49EB-41F1-8C45-7F195C1B7A4B}" dt="2021-01-16T18:51:44.831" v="23419" actId="21"/>
          <ac:picMkLst>
            <pc:docMk/>
            <pc:sldMk cId="3403394380" sldId="326"/>
            <ac:picMk id="4" creationId="{48223625-F050-42DE-9935-6E0C1ED2DDF8}"/>
          </ac:picMkLst>
        </pc:picChg>
        <pc:picChg chg="add mod">
          <ac:chgData name="Gaetano Musella" userId="bf1ef239dc58bf5f" providerId="LiveId" clId="{BBB9B581-49EB-41F1-8C45-7F195C1B7A4B}" dt="2021-01-16T18:51:53.724" v="23422" actId="14100"/>
          <ac:picMkLst>
            <pc:docMk/>
            <pc:sldMk cId="3403394380" sldId="326"/>
            <ac:picMk id="6" creationId="{1EFBE2C3-F461-4FF7-B85E-21F391E39DB3}"/>
          </ac:picMkLst>
        </pc:picChg>
        <pc:picChg chg="del">
          <ac:chgData name="Gaetano Musella" userId="bf1ef239dc58bf5f" providerId="LiveId" clId="{BBB9B581-49EB-41F1-8C45-7F195C1B7A4B}" dt="2021-01-16T18:51:06.764" v="23406" actId="478"/>
          <ac:picMkLst>
            <pc:docMk/>
            <pc:sldMk cId="3403394380" sldId="326"/>
            <ac:picMk id="9" creationId="{2FD26A60-8C23-43AB-8135-2D602AB21DF0}"/>
          </ac:picMkLst>
        </pc:picChg>
        <pc:picChg chg="add del mod modCrop">
          <ac:chgData name="Gaetano Musella" userId="bf1ef239dc58bf5f" providerId="LiveId" clId="{BBB9B581-49EB-41F1-8C45-7F195C1B7A4B}" dt="2021-01-16T18:53:19.187" v="23433" actId="478"/>
          <ac:picMkLst>
            <pc:docMk/>
            <pc:sldMk cId="3403394380" sldId="326"/>
            <ac:picMk id="10" creationId="{22235802-8E83-42FC-8AF0-3BD2177C7CB4}"/>
          </ac:picMkLst>
        </pc:picChg>
        <pc:picChg chg="add del mod modCrop">
          <ac:chgData name="Gaetano Musella" userId="bf1ef239dc58bf5f" providerId="LiveId" clId="{BBB9B581-49EB-41F1-8C45-7F195C1B7A4B}" dt="2021-01-16T18:53:38.546" v="23439" actId="21"/>
          <ac:picMkLst>
            <pc:docMk/>
            <pc:sldMk cId="3403394380" sldId="326"/>
            <ac:picMk id="12" creationId="{D5AE99C4-2E70-4A81-91B1-4128262217A5}"/>
          </ac:picMkLst>
        </pc:picChg>
        <pc:picChg chg="add mod">
          <ac:chgData name="Gaetano Musella" userId="bf1ef239dc58bf5f" providerId="LiveId" clId="{BBB9B581-49EB-41F1-8C45-7F195C1B7A4B}" dt="2021-01-16T18:53:52.404" v="23445" actId="14100"/>
          <ac:picMkLst>
            <pc:docMk/>
            <pc:sldMk cId="3403394380" sldId="326"/>
            <ac:picMk id="14" creationId="{8E90CFFD-93B4-4495-8296-0DDEC5817AE5}"/>
          </ac:picMkLst>
        </pc:picChg>
      </pc:sldChg>
      <pc:sldChg chg="addSp delSp modSp add mod">
        <pc:chgData name="Gaetano Musella" userId="bf1ef239dc58bf5f" providerId="LiveId" clId="{BBB9B581-49EB-41F1-8C45-7F195C1B7A4B}" dt="2021-01-12T21:03:16.612" v="16221" actId="207"/>
        <pc:sldMkLst>
          <pc:docMk/>
          <pc:sldMk cId="2365850677" sldId="327"/>
        </pc:sldMkLst>
        <pc:spChg chg="mod">
          <ac:chgData name="Gaetano Musella" userId="bf1ef239dc58bf5f" providerId="LiveId" clId="{BBB9B581-49EB-41F1-8C45-7F195C1B7A4B}" dt="2021-01-12T21:03:16.612" v="16221" actId="207"/>
          <ac:spMkLst>
            <pc:docMk/>
            <pc:sldMk cId="2365850677" sldId="32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24:23.599" v="15049" actId="20577"/>
          <ac:spMkLst>
            <pc:docMk/>
            <pc:sldMk cId="2365850677" sldId="32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27:06.516" v="15069" actId="2085"/>
          <ac:spMkLst>
            <pc:docMk/>
            <pc:sldMk cId="2365850677" sldId="327"/>
            <ac:spMk id="9" creationId="{6EB709A7-FDCF-4017-9546-135B3135ADD7}"/>
          </ac:spMkLst>
        </pc:spChg>
        <pc:spChg chg="mod">
          <ac:chgData name="Gaetano Musella" userId="bf1ef239dc58bf5f" providerId="LiveId" clId="{BBB9B581-49EB-41F1-8C45-7F195C1B7A4B}" dt="2021-01-11T18:27:06.516" v="15069" actId="2085"/>
          <ac:spMkLst>
            <pc:docMk/>
            <pc:sldMk cId="2365850677" sldId="327"/>
            <ac:spMk id="12" creationId="{C2972D1D-371C-444F-8C6A-63FEEA49DA93}"/>
          </ac:spMkLst>
        </pc:spChg>
        <pc:spChg chg="mod">
          <ac:chgData name="Gaetano Musella" userId="bf1ef239dc58bf5f" providerId="LiveId" clId="{BBB9B581-49EB-41F1-8C45-7F195C1B7A4B}" dt="2021-01-11T18:27:14.899" v="15070" actId="2085"/>
          <ac:spMkLst>
            <pc:docMk/>
            <pc:sldMk cId="2365850677" sldId="327"/>
            <ac:spMk id="14" creationId="{4E6741FE-8A54-4A51-96CC-26D685A98764}"/>
          </ac:spMkLst>
        </pc:spChg>
        <pc:spChg chg="mod">
          <ac:chgData name="Gaetano Musella" userId="bf1ef239dc58bf5f" providerId="LiveId" clId="{BBB9B581-49EB-41F1-8C45-7F195C1B7A4B}" dt="2021-01-11T18:27:35.090" v="15077" actId="1036"/>
          <ac:spMkLst>
            <pc:docMk/>
            <pc:sldMk cId="2365850677" sldId="327"/>
            <ac:spMk id="15" creationId="{EE54E4DF-C386-4D83-B3E5-45907F1FDB3A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17" creationId="{10BC1070-0427-45E1-BDC5-6479E8307B88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0" creationId="{E46CB593-DA3B-4825-8DBD-4291C8C5421A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1" creationId="{C1EE5373-758E-498E-BF2F-AC482DE94933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2" creationId="{4AEA93DD-DBFB-42E9-A980-79C47881E727}"/>
          </ac:spMkLst>
        </pc:spChg>
        <pc:spChg chg="add mod">
          <ac:chgData name="Gaetano Musella" userId="bf1ef239dc58bf5f" providerId="LiveId" clId="{BBB9B581-49EB-41F1-8C45-7F195C1B7A4B}" dt="2021-01-12T21:02:23.258" v="16200" actId="1076"/>
          <ac:spMkLst>
            <pc:docMk/>
            <pc:sldMk cId="2365850677" sldId="327"/>
            <ac:spMk id="25" creationId="{E6CA0A8A-E237-4BC6-9176-A4710AB24817}"/>
          </ac:spMkLst>
        </pc:spChg>
        <pc:spChg chg="add mod">
          <ac:chgData name="Gaetano Musella" userId="bf1ef239dc58bf5f" providerId="LiveId" clId="{BBB9B581-49EB-41F1-8C45-7F195C1B7A4B}" dt="2021-01-12T21:02:23.258" v="16200" actId="1076"/>
          <ac:spMkLst>
            <pc:docMk/>
            <pc:sldMk cId="2365850677" sldId="327"/>
            <ac:spMk id="26" creationId="{691C10EB-F0F2-45CE-AA98-AF1B2A537484}"/>
          </ac:spMkLst>
        </pc:spChg>
        <pc:spChg chg="mod">
          <ac:chgData name="Gaetano Musella" userId="bf1ef239dc58bf5f" providerId="LiveId" clId="{BBB9B581-49EB-41F1-8C45-7F195C1B7A4B}" dt="2021-01-11T18:27:54.219" v="15081"/>
          <ac:spMkLst>
            <pc:docMk/>
            <pc:sldMk cId="2365850677" sldId="327"/>
            <ac:spMk id="28" creationId="{B7DD28B0-69D4-4D9C-A68A-F9FBDDFF6C82}"/>
          </ac:spMkLst>
        </pc:spChg>
        <pc:spChg chg="mod">
          <ac:chgData name="Gaetano Musella" userId="bf1ef239dc58bf5f" providerId="LiveId" clId="{BBB9B581-49EB-41F1-8C45-7F195C1B7A4B}" dt="2021-01-11T18:28:55.939" v="15121" actId="1036"/>
          <ac:spMkLst>
            <pc:docMk/>
            <pc:sldMk cId="2365850677" sldId="327"/>
            <ac:spMk id="31" creationId="{F01E0D23-C1A6-4E60-8BED-579DD8957EF0}"/>
          </ac:spMkLst>
        </pc:spChg>
        <pc:spChg chg="mod">
          <ac:chgData name="Gaetano Musella" userId="bf1ef239dc58bf5f" providerId="LiveId" clId="{BBB9B581-49EB-41F1-8C45-7F195C1B7A4B}" dt="2021-01-11T18:29:26.496" v="15144" actId="1035"/>
          <ac:spMkLst>
            <pc:docMk/>
            <pc:sldMk cId="2365850677" sldId="327"/>
            <ac:spMk id="32" creationId="{39305ECB-CD24-4699-8560-93632C378C7D}"/>
          </ac:spMkLst>
        </pc:spChg>
        <pc:spChg chg="mod">
          <ac:chgData name="Gaetano Musella" userId="bf1ef239dc58bf5f" providerId="LiveId" clId="{BBB9B581-49EB-41F1-8C45-7F195C1B7A4B}" dt="2021-01-11T18:29:17.072" v="15141" actId="1036"/>
          <ac:spMkLst>
            <pc:docMk/>
            <pc:sldMk cId="2365850677" sldId="327"/>
            <ac:spMk id="33" creationId="{E6912562-ACC4-4018-95DC-4D461FD36CB8}"/>
          </ac:spMkLst>
        </pc:spChg>
        <pc:grpChg chg="add mod">
          <ac:chgData name="Gaetano Musella" userId="bf1ef239dc58bf5f" providerId="LiveId" clId="{BBB9B581-49EB-41F1-8C45-7F195C1B7A4B}" dt="2021-01-12T21:02:23.258" v="16200" actId="1076"/>
          <ac:grpSpMkLst>
            <pc:docMk/>
            <pc:sldMk cId="2365850677" sldId="327"/>
            <ac:grpSpMk id="7" creationId="{5BEEFF30-2D20-495B-8B09-E5630779C992}"/>
          </ac:grpSpMkLst>
        </pc:grpChg>
        <pc:grpChg chg="add del mod">
          <ac:chgData name="Gaetano Musella" userId="bf1ef239dc58bf5f" providerId="LiveId" clId="{BBB9B581-49EB-41F1-8C45-7F195C1B7A4B}" dt="2021-01-11T18:27:58.386" v="15083" actId="478"/>
          <ac:grpSpMkLst>
            <pc:docMk/>
            <pc:sldMk cId="2365850677" sldId="327"/>
            <ac:grpSpMk id="16" creationId="{10A15DF7-124A-47B9-BE6D-F963B1512E3F}"/>
          </ac:grpSpMkLst>
        </pc:grpChg>
        <pc:grpChg chg="add mod">
          <ac:chgData name="Gaetano Musella" userId="bf1ef239dc58bf5f" providerId="LiveId" clId="{BBB9B581-49EB-41F1-8C45-7F195C1B7A4B}" dt="2021-01-12T21:02:23.258" v="16200" actId="1076"/>
          <ac:grpSpMkLst>
            <pc:docMk/>
            <pc:sldMk cId="2365850677" sldId="327"/>
            <ac:grpSpMk id="27" creationId="{78120D2B-1F13-4B36-8F22-811EC0428544}"/>
          </ac:grpSpMkLst>
        </pc:grpChg>
        <pc:picChg chg="add mod">
          <ac:chgData name="Gaetano Musella" userId="bf1ef239dc58bf5f" providerId="LiveId" clId="{BBB9B581-49EB-41F1-8C45-7F195C1B7A4B}" dt="2021-01-12T21:00:44.967" v="16107" actId="1076"/>
          <ac:picMkLst>
            <pc:docMk/>
            <pc:sldMk cId="2365850677" sldId="327"/>
            <ac:picMk id="23" creationId="{53E55347-4FF4-4272-8BFC-2BF45E46C714}"/>
          </ac:picMkLst>
        </pc:picChg>
        <pc:picChg chg="add mod">
          <ac:chgData name="Gaetano Musella" userId="bf1ef239dc58bf5f" providerId="LiveId" clId="{BBB9B581-49EB-41F1-8C45-7F195C1B7A4B}" dt="2021-01-12T21:02:23.258" v="16200" actId="1076"/>
          <ac:picMkLst>
            <pc:docMk/>
            <pc:sldMk cId="2365850677" sldId="327"/>
            <ac:picMk id="24" creationId="{43D3A5D4-294E-42E3-8ADE-3B9BD96C1D77}"/>
          </ac:picMkLst>
        </pc:picChg>
        <pc:cxnChg chg="mod">
          <ac:chgData name="Gaetano Musella" userId="bf1ef239dc58bf5f" providerId="LiveId" clId="{BBB9B581-49EB-41F1-8C45-7F195C1B7A4B}" dt="2021-01-11T18:27:06.516" v="15069" actId="2085"/>
          <ac:cxnSpMkLst>
            <pc:docMk/>
            <pc:sldMk cId="2365850677" sldId="327"/>
            <ac:cxnSpMk id="10" creationId="{AFD2E4DA-4FB9-406E-B4A0-575111103BCC}"/>
          </ac:cxnSpMkLst>
        </pc:cxnChg>
        <pc:cxnChg chg="mod">
          <ac:chgData name="Gaetano Musella" userId="bf1ef239dc58bf5f" providerId="LiveId" clId="{BBB9B581-49EB-41F1-8C45-7F195C1B7A4B}" dt="2021-01-11T18:27:06.516" v="15069" actId="2085"/>
          <ac:cxnSpMkLst>
            <pc:docMk/>
            <pc:sldMk cId="2365850677" sldId="327"/>
            <ac:cxnSpMk id="11" creationId="{43D87C52-28F7-45B6-AC75-0F4DF209E170}"/>
          </ac:cxnSpMkLst>
        </pc:cxnChg>
        <pc:cxnChg chg="mod">
          <ac:chgData name="Gaetano Musella" userId="bf1ef239dc58bf5f" providerId="LiveId" clId="{BBB9B581-49EB-41F1-8C45-7F195C1B7A4B}" dt="2021-01-11T18:27:50.058" v="15080" actId="2085"/>
          <ac:cxnSpMkLst>
            <pc:docMk/>
            <pc:sldMk cId="2365850677" sldId="327"/>
            <ac:cxnSpMk id="18" creationId="{2F747192-C40D-4E53-A2D1-88D0DAD91B01}"/>
          </ac:cxnSpMkLst>
        </pc:cxnChg>
        <pc:cxnChg chg="mod">
          <ac:chgData name="Gaetano Musella" userId="bf1ef239dc58bf5f" providerId="LiveId" clId="{BBB9B581-49EB-41F1-8C45-7F195C1B7A4B}" dt="2021-01-11T18:27:50.058" v="15080" actId="2085"/>
          <ac:cxnSpMkLst>
            <pc:docMk/>
            <pc:sldMk cId="2365850677" sldId="327"/>
            <ac:cxnSpMk id="19" creationId="{4A2BA135-3F44-4409-8DE1-D682371CFC0D}"/>
          </ac:cxnSpMkLst>
        </pc:cxnChg>
        <pc:cxnChg chg="mod">
          <ac:chgData name="Gaetano Musella" userId="bf1ef239dc58bf5f" providerId="LiveId" clId="{BBB9B581-49EB-41F1-8C45-7F195C1B7A4B}" dt="2021-01-11T18:27:54.219" v="15081"/>
          <ac:cxnSpMkLst>
            <pc:docMk/>
            <pc:sldMk cId="2365850677" sldId="327"/>
            <ac:cxnSpMk id="29" creationId="{1B2FBD74-871A-4DCB-8F1E-03068B56FBEF}"/>
          </ac:cxnSpMkLst>
        </pc:cxnChg>
        <pc:cxnChg chg="mod">
          <ac:chgData name="Gaetano Musella" userId="bf1ef239dc58bf5f" providerId="LiveId" clId="{BBB9B581-49EB-41F1-8C45-7F195C1B7A4B}" dt="2021-01-11T18:27:54.219" v="15081"/>
          <ac:cxnSpMkLst>
            <pc:docMk/>
            <pc:sldMk cId="2365850677" sldId="327"/>
            <ac:cxnSpMk id="30" creationId="{C0EC2254-5CFA-4807-9477-D02C5F36234A}"/>
          </ac:cxnSpMkLst>
        </pc:cxnChg>
      </pc:sldChg>
      <pc:sldChg chg="add del">
        <pc:chgData name="Gaetano Musella" userId="bf1ef239dc58bf5f" providerId="LiveId" clId="{BBB9B581-49EB-41F1-8C45-7F195C1B7A4B}" dt="2021-01-11T18:30:02.725" v="15146" actId="47"/>
        <pc:sldMkLst>
          <pc:docMk/>
          <pc:sldMk cId="814050498" sldId="328"/>
        </pc:sldMkLst>
      </pc:sldChg>
      <pc:sldChg chg="addSp delSp modSp add mod">
        <pc:chgData name="Gaetano Musella" userId="bf1ef239dc58bf5f" providerId="LiveId" clId="{BBB9B581-49EB-41F1-8C45-7F195C1B7A4B}" dt="2021-01-12T21:04:51.329" v="16279" actId="20577"/>
        <pc:sldMkLst>
          <pc:docMk/>
          <pc:sldMk cId="3748970243" sldId="328"/>
        </pc:sldMkLst>
        <pc:spChg chg="del">
          <ac:chgData name="Gaetano Musella" userId="bf1ef239dc58bf5f" providerId="LiveId" clId="{BBB9B581-49EB-41F1-8C45-7F195C1B7A4B}" dt="2021-01-11T18:30:15.176" v="15148" actId="478"/>
          <ac:spMkLst>
            <pc:docMk/>
            <pc:sldMk cId="3748970243" sldId="32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04:03.387" v="16249" actId="20577"/>
          <ac:spMkLst>
            <pc:docMk/>
            <pc:sldMk cId="3748970243" sldId="328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1T18:30:47.422" v="15155" actId="478"/>
          <ac:spMkLst>
            <pc:docMk/>
            <pc:sldMk cId="3748970243" sldId="328"/>
            <ac:spMk id="25" creationId="{E6CA0A8A-E237-4BC6-9176-A4710AB24817}"/>
          </ac:spMkLst>
        </pc:spChg>
        <pc:spChg chg="del">
          <ac:chgData name="Gaetano Musella" userId="bf1ef239dc58bf5f" providerId="LiveId" clId="{BBB9B581-49EB-41F1-8C45-7F195C1B7A4B}" dt="2021-01-11T18:30:49.264" v="15157" actId="478"/>
          <ac:spMkLst>
            <pc:docMk/>
            <pc:sldMk cId="3748970243" sldId="328"/>
            <ac:spMk id="26" creationId="{691C10EB-F0F2-45CE-AA98-AF1B2A537484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4" creationId="{981E2C3B-9989-450F-9AFB-12989FC2B5D4}"/>
          </ac:spMkLst>
        </pc:spChg>
        <pc:spChg chg="add mod">
          <ac:chgData name="Gaetano Musella" userId="bf1ef239dc58bf5f" providerId="LiveId" clId="{BBB9B581-49EB-41F1-8C45-7F195C1B7A4B}" dt="2021-01-12T21:04:36.731" v="16266" actId="20577"/>
          <ac:spMkLst>
            <pc:docMk/>
            <pc:sldMk cId="3748970243" sldId="328"/>
            <ac:spMk id="35" creationId="{8A2A7FA4-DBEF-432E-9841-1BEDA5427854}"/>
          </ac:spMkLst>
        </pc:spChg>
        <pc:spChg chg="add mod">
          <ac:chgData name="Gaetano Musella" userId="bf1ef239dc58bf5f" providerId="LiveId" clId="{BBB9B581-49EB-41F1-8C45-7F195C1B7A4B}" dt="2021-01-12T21:04:51.329" v="16279" actId="20577"/>
          <ac:spMkLst>
            <pc:docMk/>
            <pc:sldMk cId="3748970243" sldId="328"/>
            <ac:spMk id="36" creationId="{4770C8B7-B841-4AE6-8DE5-D0535F14FD81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7" creationId="{4443A4B4-73D9-43C5-B1A7-DFD8A3C9ACF9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8" creationId="{D70B0D26-F0EA-4F02-BB28-A56B5F2A836D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9" creationId="{0E35010D-57A5-42E5-9FAB-A3332ABB2935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40" creationId="{A4A6AC08-EED3-44FE-A4ED-22225C3A1164}"/>
          </ac:spMkLst>
        </pc:spChg>
        <pc:grpChg chg="mod">
          <ac:chgData name="Gaetano Musella" userId="bf1ef239dc58bf5f" providerId="LiveId" clId="{BBB9B581-49EB-41F1-8C45-7F195C1B7A4B}" dt="2021-01-11T18:35:27.360" v="15221" actId="1035"/>
          <ac:grpSpMkLst>
            <pc:docMk/>
            <pc:sldMk cId="3748970243" sldId="328"/>
            <ac:grpSpMk id="7" creationId="{5BEEFF30-2D20-495B-8B09-E5630779C992}"/>
          </ac:grpSpMkLst>
        </pc:grpChg>
        <pc:grpChg chg="del">
          <ac:chgData name="Gaetano Musella" userId="bf1ef239dc58bf5f" providerId="LiveId" clId="{BBB9B581-49EB-41F1-8C45-7F195C1B7A4B}" dt="2021-01-11T18:30:16.481" v="15149" actId="478"/>
          <ac:grpSpMkLst>
            <pc:docMk/>
            <pc:sldMk cId="3748970243" sldId="328"/>
            <ac:grpSpMk id="27" creationId="{78120D2B-1F13-4B36-8F22-811EC0428544}"/>
          </ac:grpSpMkLst>
        </pc:grpChg>
        <pc:picChg chg="del">
          <ac:chgData name="Gaetano Musella" userId="bf1ef239dc58bf5f" providerId="LiveId" clId="{BBB9B581-49EB-41F1-8C45-7F195C1B7A4B}" dt="2021-01-11T18:30:49.864" v="15158" actId="478"/>
          <ac:picMkLst>
            <pc:docMk/>
            <pc:sldMk cId="3748970243" sldId="328"/>
            <ac:picMk id="23" creationId="{53E55347-4FF4-4272-8BFC-2BF45E46C714}"/>
          </ac:picMkLst>
        </pc:picChg>
        <pc:picChg chg="del">
          <ac:chgData name="Gaetano Musella" userId="bf1ef239dc58bf5f" providerId="LiveId" clId="{BBB9B581-49EB-41F1-8C45-7F195C1B7A4B}" dt="2021-01-11T18:30:48.072" v="15156" actId="478"/>
          <ac:picMkLst>
            <pc:docMk/>
            <pc:sldMk cId="3748970243" sldId="328"/>
            <ac:picMk id="24" creationId="{43D3A5D4-294E-42E3-8ADE-3B9BD96C1D77}"/>
          </ac:picMkLst>
        </pc:picChg>
      </pc:sldChg>
      <pc:sldChg chg="addSp delSp modSp add mod">
        <pc:chgData name="Gaetano Musella" userId="bf1ef239dc58bf5f" providerId="LiveId" clId="{BBB9B581-49EB-41F1-8C45-7F195C1B7A4B}" dt="2021-01-12T21:05:29.952" v="16318" actId="20577"/>
        <pc:sldMkLst>
          <pc:docMk/>
          <pc:sldMk cId="2790217696" sldId="329"/>
        </pc:sldMkLst>
        <pc:spChg chg="mod">
          <ac:chgData name="Gaetano Musella" userId="bf1ef239dc58bf5f" providerId="LiveId" clId="{BBB9B581-49EB-41F1-8C45-7F195C1B7A4B}" dt="2021-01-12T21:04:57.405" v="16280"/>
          <ac:spMkLst>
            <pc:docMk/>
            <pc:sldMk cId="2790217696" sldId="329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1" creationId="{77D4FAB3-3540-41BA-AFCE-F63F82F8209C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4" creationId="{707A609F-5D5F-4210-9B67-8A1014B29A49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5" creationId="{8515B1A8-B16B-46A0-999B-10F2D741E0E6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6" creationId="{B0B0F531-1499-409D-BF29-C191AB29B90A}"/>
          </ac:spMkLst>
        </pc:spChg>
        <pc:spChg chg="mod">
          <ac:chgData name="Gaetano Musella" userId="bf1ef239dc58bf5f" providerId="LiveId" clId="{BBB9B581-49EB-41F1-8C45-7F195C1B7A4B}" dt="2021-01-12T21:05:16.874" v="16303" actId="20577"/>
          <ac:spMkLst>
            <pc:docMk/>
            <pc:sldMk cId="2790217696" sldId="329"/>
            <ac:spMk id="35" creationId="{8A2A7FA4-DBEF-432E-9841-1BEDA5427854}"/>
          </ac:spMkLst>
        </pc:spChg>
        <pc:spChg chg="mod">
          <ac:chgData name="Gaetano Musella" userId="bf1ef239dc58bf5f" providerId="LiveId" clId="{BBB9B581-49EB-41F1-8C45-7F195C1B7A4B}" dt="2021-01-12T21:05:29.952" v="16318" actId="20577"/>
          <ac:spMkLst>
            <pc:docMk/>
            <pc:sldMk cId="2790217696" sldId="329"/>
            <ac:spMk id="36" creationId="{4770C8B7-B841-4AE6-8DE5-D0535F14FD81}"/>
          </ac:spMkLst>
        </pc:spChg>
        <pc:spChg chg="mod">
          <ac:chgData name="Gaetano Musella" userId="bf1ef239dc58bf5f" providerId="LiveId" clId="{BBB9B581-49EB-41F1-8C45-7F195C1B7A4B}" dt="2021-01-11T18:37:26.675" v="15241" actId="1076"/>
          <ac:spMkLst>
            <pc:docMk/>
            <pc:sldMk cId="2790217696" sldId="329"/>
            <ac:spMk id="37" creationId="{4443A4B4-73D9-43C5-B1A7-DFD8A3C9ACF9}"/>
          </ac:spMkLst>
        </pc:spChg>
        <pc:spChg chg="mod">
          <ac:chgData name="Gaetano Musella" userId="bf1ef239dc58bf5f" providerId="LiveId" clId="{BBB9B581-49EB-41F1-8C45-7F195C1B7A4B}" dt="2021-01-11T18:45:25.270" v="15258" actId="14100"/>
          <ac:spMkLst>
            <pc:docMk/>
            <pc:sldMk cId="2790217696" sldId="329"/>
            <ac:spMk id="38" creationId="{D70B0D26-F0EA-4F02-BB28-A56B5F2A836D}"/>
          </ac:spMkLst>
        </pc:spChg>
        <pc:spChg chg="mod">
          <ac:chgData name="Gaetano Musella" userId="bf1ef239dc58bf5f" providerId="LiveId" clId="{BBB9B581-49EB-41F1-8C45-7F195C1B7A4B}" dt="2021-01-11T18:37:55.927" v="15250" actId="1076"/>
          <ac:spMkLst>
            <pc:docMk/>
            <pc:sldMk cId="2790217696" sldId="329"/>
            <ac:spMk id="39" creationId="{0E35010D-57A5-42E5-9FAB-A3332ABB2935}"/>
          </ac:spMkLst>
        </pc:spChg>
        <pc:spChg chg="mod">
          <ac:chgData name="Gaetano Musella" userId="bf1ef239dc58bf5f" providerId="LiveId" clId="{BBB9B581-49EB-41F1-8C45-7F195C1B7A4B}" dt="2021-01-11T18:37:51.847" v="15249" actId="1076"/>
          <ac:spMkLst>
            <pc:docMk/>
            <pc:sldMk cId="2790217696" sldId="329"/>
            <ac:spMk id="40" creationId="{A4A6AC08-EED3-44FE-A4ED-22225C3A1164}"/>
          </ac:spMkLst>
        </pc:spChg>
        <pc:grpChg chg="del">
          <ac:chgData name="Gaetano Musella" userId="bf1ef239dc58bf5f" providerId="LiveId" clId="{BBB9B581-49EB-41F1-8C45-7F195C1B7A4B}" dt="2021-01-11T18:35:52.184" v="15223" actId="478"/>
          <ac:grpSpMkLst>
            <pc:docMk/>
            <pc:sldMk cId="2790217696" sldId="329"/>
            <ac:grpSpMk id="7" creationId="{5BEEFF30-2D20-495B-8B09-E5630779C992}"/>
          </ac:grpSpMkLst>
        </pc:grpChg>
        <pc:grpChg chg="add mod">
          <ac:chgData name="Gaetano Musella" userId="bf1ef239dc58bf5f" providerId="LiveId" clId="{BBB9B581-49EB-41F1-8C45-7F195C1B7A4B}" dt="2021-01-11T18:35:57.073" v="15225" actId="1076"/>
          <ac:grpSpMkLst>
            <pc:docMk/>
            <pc:sldMk cId="2790217696" sldId="329"/>
            <ac:grpSpMk id="20" creationId="{D881AD75-BD1C-4D49-9FA3-5D72267C93C7}"/>
          </ac:grpSpMkLst>
        </pc:grpChg>
        <pc:cxnChg chg="mod">
          <ac:chgData name="Gaetano Musella" userId="bf1ef239dc58bf5f" providerId="LiveId" clId="{BBB9B581-49EB-41F1-8C45-7F195C1B7A4B}" dt="2021-01-11T18:35:52.584" v="15224"/>
          <ac:cxnSpMkLst>
            <pc:docMk/>
            <pc:sldMk cId="2790217696" sldId="329"/>
            <ac:cxnSpMk id="22" creationId="{233A4009-268F-4697-ADB0-E5CA56D468EE}"/>
          </ac:cxnSpMkLst>
        </pc:cxnChg>
        <pc:cxnChg chg="mod">
          <ac:chgData name="Gaetano Musella" userId="bf1ef239dc58bf5f" providerId="LiveId" clId="{BBB9B581-49EB-41F1-8C45-7F195C1B7A4B}" dt="2021-01-11T18:35:52.584" v="15224"/>
          <ac:cxnSpMkLst>
            <pc:docMk/>
            <pc:sldMk cId="2790217696" sldId="329"/>
            <ac:cxnSpMk id="23" creationId="{E2843EE5-CF7F-42D5-8739-E62479BD1C69}"/>
          </ac:cxnSpMkLst>
        </pc:cxnChg>
      </pc:sldChg>
      <pc:sldChg chg="modSp add mod setBg">
        <pc:chgData name="Gaetano Musella" userId="bf1ef239dc58bf5f" providerId="LiveId" clId="{BBB9B581-49EB-41F1-8C45-7F195C1B7A4B}" dt="2021-01-11T19:05:00.070" v="15726" actId="20577"/>
        <pc:sldMkLst>
          <pc:docMk/>
          <pc:sldMk cId="823642915" sldId="330"/>
        </pc:sldMkLst>
        <pc:spChg chg="mod">
          <ac:chgData name="Gaetano Musella" userId="bf1ef239dc58bf5f" providerId="LiveId" clId="{BBB9B581-49EB-41F1-8C45-7F195C1B7A4B}" dt="2021-01-11T19:05:00.070" v="15726" actId="20577"/>
          <ac:spMkLst>
            <pc:docMk/>
            <pc:sldMk cId="823642915" sldId="33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52:15.960" v="15277" actId="6549"/>
          <ac:spMkLst>
            <pc:docMk/>
            <pc:sldMk cId="823642915" sldId="330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55:07.775" v="15348" actId="20577"/>
          <ac:spMkLst>
            <pc:docMk/>
            <pc:sldMk cId="823642915" sldId="330"/>
            <ac:spMk id="7" creationId="{DF8424AF-A500-4FF7-A013-5A31466E575B}"/>
          </ac:spMkLst>
        </pc:spChg>
      </pc:sldChg>
      <pc:sldChg chg="add del ord">
        <pc:chgData name="Gaetano Musella" userId="bf1ef239dc58bf5f" providerId="LiveId" clId="{BBB9B581-49EB-41F1-8C45-7F195C1B7A4B}" dt="2021-01-11T18:44:29.063" v="15254" actId="47"/>
        <pc:sldMkLst>
          <pc:docMk/>
          <pc:sldMk cId="1077150106" sldId="330"/>
        </pc:sldMkLst>
      </pc:sldChg>
      <pc:sldChg chg="addSp delSp modSp add del mod ord">
        <pc:chgData name="Gaetano Musella" userId="bf1ef239dc58bf5f" providerId="LiveId" clId="{BBB9B581-49EB-41F1-8C45-7F195C1B7A4B}" dt="2021-01-11T19:01:06.779" v="15546" actId="47"/>
        <pc:sldMkLst>
          <pc:docMk/>
          <pc:sldMk cId="1658939887" sldId="331"/>
        </pc:sldMkLst>
        <pc:spChg chg="mod">
          <ac:chgData name="Gaetano Musella" userId="bf1ef239dc58bf5f" providerId="LiveId" clId="{BBB9B581-49EB-41F1-8C45-7F195C1B7A4B}" dt="2021-01-11T18:56:11.651" v="15361" actId="5793"/>
          <ac:spMkLst>
            <pc:docMk/>
            <pc:sldMk cId="1658939887" sldId="33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58:31.297" v="15434" actId="1076"/>
          <ac:spMkLst>
            <pc:docMk/>
            <pc:sldMk cId="1658939887" sldId="331"/>
            <ac:spMk id="9" creationId="{94C73670-CA0B-4DA1-992C-9AF8ECA1C0A8}"/>
          </ac:spMkLst>
        </pc:spChg>
        <pc:spChg chg="del">
          <ac:chgData name="Gaetano Musella" userId="bf1ef239dc58bf5f" providerId="LiveId" clId="{BBB9B581-49EB-41F1-8C45-7F195C1B7A4B}" dt="2021-01-11T18:56:49.421" v="15366" actId="478"/>
          <ac:spMkLst>
            <pc:docMk/>
            <pc:sldMk cId="1658939887" sldId="331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1-01-11T18:59:03.095" v="15517" actId="20577"/>
          <ac:spMkLst>
            <pc:docMk/>
            <pc:sldMk cId="1658939887" sldId="331"/>
            <ac:spMk id="16" creationId="{B9E1C591-2BC1-4456-BBED-5FD7A1899FEF}"/>
          </ac:spMkLst>
        </pc:spChg>
        <pc:graphicFrameChg chg="add mod">
          <ac:chgData name="Gaetano Musella" userId="bf1ef239dc58bf5f" providerId="LiveId" clId="{BBB9B581-49EB-41F1-8C45-7F195C1B7A4B}" dt="2021-01-11T18:58:34.469" v="15435" actId="1076"/>
          <ac:graphicFrameMkLst>
            <pc:docMk/>
            <pc:sldMk cId="1658939887" sldId="331"/>
            <ac:graphicFrameMk id="11" creationId="{A0D78386-C5B7-4BFC-8B7E-F28216659C7B}"/>
          </ac:graphicFrameMkLst>
        </pc:graphicFrameChg>
        <pc:picChg chg="del">
          <ac:chgData name="Gaetano Musella" userId="bf1ef239dc58bf5f" providerId="LiveId" clId="{BBB9B581-49EB-41F1-8C45-7F195C1B7A4B}" dt="2021-01-11T18:56:17.536" v="15362" actId="478"/>
          <ac:picMkLst>
            <pc:docMk/>
            <pc:sldMk cId="1658939887" sldId="331"/>
            <ac:picMk id="17" creationId="{8D0FC519-99D7-4FBE-A520-FECB10A8ADBB}"/>
          </ac:picMkLst>
        </pc:picChg>
      </pc:sldChg>
      <pc:sldChg chg="modSp add mod ord">
        <pc:chgData name="Gaetano Musella" userId="bf1ef239dc58bf5f" providerId="LiveId" clId="{BBB9B581-49EB-41F1-8C45-7F195C1B7A4B}" dt="2021-01-11T19:10:04.674" v="15825" actId="207"/>
        <pc:sldMkLst>
          <pc:docMk/>
          <pc:sldMk cId="4257075296" sldId="332"/>
        </pc:sldMkLst>
        <pc:spChg chg="mod">
          <ac:chgData name="Gaetano Musella" userId="bf1ef239dc58bf5f" providerId="LiveId" clId="{BBB9B581-49EB-41F1-8C45-7F195C1B7A4B}" dt="2021-01-11T19:10:04.674" v="15825" actId="207"/>
          <ac:spMkLst>
            <pc:docMk/>
            <pc:sldMk cId="4257075296" sldId="33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9:09:47.797" v="15822"/>
          <ac:spMkLst>
            <pc:docMk/>
            <pc:sldMk cId="4257075296" sldId="332"/>
            <ac:spMk id="7" creationId="{DF8424AF-A500-4FF7-A013-5A31466E575B}"/>
          </ac:spMkLst>
        </pc:spChg>
      </pc:sldChg>
      <pc:sldChg chg="modSp add mod">
        <pc:chgData name="Gaetano Musella" userId="bf1ef239dc58bf5f" providerId="LiveId" clId="{BBB9B581-49EB-41F1-8C45-7F195C1B7A4B}" dt="2021-01-14T13:50:49.359" v="19413" actId="27636"/>
        <pc:sldMkLst>
          <pc:docMk/>
          <pc:sldMk cId="1145999535" sldId="333"/>
        </pc:sldMkLst>
        <pc:spChg chg="mod">
          <ac:chgData name="Gaetano Musella" userId="bf1ef239dc58bf5f" providerId="LiveId" clId="{BBB9B581-49EB-41F1-8C45-7F195C1B7A4B}" dt="2021-01-11T19:12:53.381" v="15900" actId="207"/>
          <ac:spMkLst>
            <pc:docMk/>
            <pc:sldMk cId="1145999535" sldId="33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50:49.359" v="19413" actId="27636"/>
          <ac:spMkLst>
            <pc:docMk/>
            <pc:sldMk cId="1145999535" sldId="333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1-01-11T19:13:17.954" v="15908" actId="20577"/>
          <ac:spMkLst>
            <pc:docMk/>
            <pc:sldMk cId="1145999535" sldId="333"/>
            <ac:spMk id="11" creationId="{DAC8B1BE-B06A-47D2-AC73-7E0492E0BA3A}"/>
          </ac:spMkLst>
        </pc:spChg>
      </pc:sldChg>
      <pc:sldChg chg="addSp delSp modSp add mod ord modAnim modShow">
        <pc:chgData name="Gaetano Musella" userId="bf1ef239dc58bf5f" providerId="LiveId" clId="{BBB9B581-49EB-41F1-8C45-7F195C1B7A4B}" dt="2021-01-14T12:26:40.023" v="18645" actId="20577"/>
        <pc:sldMkLst>
          <pc:docMk/>
          <pc:sldMk cId="2628636369" sldId="334"/>
        </pc:sldMkLst>
        <pc:spChg chg="add del mod">
          <ac:chgData name="Gaetano Musella" userId="bf1ef239dc58bf5f" providerId="LiveId" clId="{BBB9B581-49EB-41F1-8C45-7F195C1B7A4B}" dt="2021-01-14T11:13:41.472" v="17428" actId="478"/>
          <ac:spMkLst>
            <pc:docMk/>
            <pc:sldMk cId="2628636369" sldId="334"/>
            <ac:spMk id="2" creationId="{0C9D4CCA-A770-4C05-B157-C60D47F3FE2A}"/>
          </ac:spMkLst>
        </pc:spChg>
        <pc:spChg chg="del mod">
          <ac:chgData name="Gaetano Musella" userId="bf1ef239dc58bf5f" providerId="LiveId" clId="{BBB9B581-49EB-41F1-8C45-7F195C1B7A4B}" dt="2021-01-14T11:18:45.174" v="17498" actId="478"/>
          <ac:spMkLst>
            <pc:docMk/>
            <pc:sldMk cId="2628636369" sldId="33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1:17:38.962" v="17496" actId="20577"/>
          <ac:spMkLst>
            <pc:docMk/>
            <pc:sldMk cId="2628636369" sldId="334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4T11:18:46.080" v="17499" actId="478"/>
          <ac:spMkLst>
            <pc:docMk/>
            <pc:sldMk cId="2628636369" sldId="334"/>
            <ac:spMk id="9" creationId="{655B523A-6C21-45E5-A4AE-8E7F479D8562}"/>
          </ac:spMkLst>
        </pc:spChg>
        <pc:spChg chg="add mod">
          <ac:chgData name="Gaetano Musella" userId="bf1ef239dc58bf5f" providerId="LiveId" clId="{BBB9B581-49EB-41F1-8C45-7F195C1B7A4B}" dt="2021-01-14T11:24:32.993" v="17667" actId="20577"/>
          <ac:spMkLst>
            <pc:docMk/>
            <pc:sldMk cId="2628636369" sldId="334"/>
            <ac:spMk id="10" creationId="{2322318A-D9BA-4935-BFFA-C3D94781011E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1" creationId="{E6A39A6E-883E-44D0-AA88-B9EAE5BC468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2" creationId="{10438D2D-484F-4D64-B2CF-6A920C953714}"/>
          </ac:spMkLst>
        </pc:spChg>
        <pc:spChg chg="del">
          <ac:chgData name="Gaetano Musella" userId="bf1ef239dc58bf5f" providerId="LiveId" clId="{BBB9B581-49EB-41F1-8C45-7F195C1B7A4B}" dt="2021-01-14T11:13:03.560" v="17421" actId="478"/>
          <ac:spMkLst>
            <pc:docMk/>
            <pc:sldMk cId="2628636369" sldId="334"/>
            <ac:spMk id="14" creationId="{DDAA1F15-1C41-4189-9378-68F9D0C1762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5" creationId="{56C8AB32-0C66-4582-B7C4-362B689E4402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6" creationId="{75255B14-06A3-4790-B533-64F73211441C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7" creationId="{CBE4D655-10E9-40CD-9A7B-D59C4176144E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8" creationId="{545ABE80-EF0D-47A7-A173-F092036DDDC0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9" creationId="{33288B1B-55AE-43A8-8D85-C2209C718D0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0" creationId="{BAE8F739-EECF-4210-90D1-4D8C1795E44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1" creationId="{93557DE7-B9CD-4C4B-9AF8-D95E0F0C01E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2" creationId="{F2F931B9-CFDA-416D-9094-A631853D458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3" creationId="{306067A5-1AE2-487F-9049-97D75968860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4" creationId="{40BFD297-8709-472B-A622-F76A232F8E9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5" creationId="{EE926997-05F0-4B6E-B6F0-B167D180D88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6" creationId="{F31DDBEA-BACC-446B-B105-E273441E1E1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7" creationId="{840C3676-5B48-4957-AA6C-05608692676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8" creationId="{75ADB7AE-8D13-42C2-84BD-B645251AA13C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9" creationId="{31B3F460-8C22-46A0-A788-9A119BDF2BC4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0" creationId="{A259F126-4F25-45F3-B79E-D9AE3DFBD03D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1" creationId="{9FD4B6CC-0884-432C-987F-31C59EF3B4B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2" creationId="{1F22EBE9-5F2A-4350-8786-D4E5BE5075F7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3" creationId="{FAB74A06-4CCE-4E4B-B11F-F12C96F363D7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4" creationId="{1B9AC45E-E499-4A4D-AD36-558876F7E673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5" creationId="{B91EBFAA-0B1E-462D-95CD-A8ED532363C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6" creationId="{7A18E160-FFCE-4934-BDB0-A366177D21B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7" creationId="{6FE2D422-950A-4067-AA03-C21272CA72C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8" creationId="{AAB68FBB-6689-4243-843C-BC5EE3A4CAC2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9" creationId="{A2E3F594-8BD5-49C9-A320-3B58758881B6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0" creationId="{10CD1E0C-11AA-47A1-BD34-A9DE58EA46A8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1" creationId="{29458281-7CB3-441B-AD98-69031972943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2" creationId="{2E62F323-FE7C-4567-842D-55743262D823}"/>
          </ac:spMkLst>
        </pc:spChg>
        <pc:spChg chg="add mod">
          <ac:chgData name="Gaetano Musella" userId="bf1ef239dc58bf5f" providerId="LiveId" clId="{BBB9B581-49EB-41F1-8C45-7F195C1B7A4B}" dt="2021-01-14T12:24:08.441" v="18635" actId="208"/>
          <ac:spMkLst>
            <pc:docMk/>
            <pc:sldMk cId="2628636369" sldId="334"/>
            <ac:spMk id="43" creationId="{0FC5605A-54AD-4AB0-8809-5EE15806CEA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4" creationId="{B10E17FD-536F-4E1C-907F-440F6EBEF21D}"/>
          </ac:spMkLst>
        </pc:spChg>
        <pc:spChg chg="add mod">
          <ac:chgData name="Gaetano Musella" userId="bf1ef239dc58bf5f" providerId="LiveId" clId="{BBB9B581-49EB-41F1-8C45-7F195C1B7A4B}" dt="2021-01-14T12:26:40.023" v="18645" actId="20577"/>
          <ac:spMkLst>
            <pc:docMk/>
            <pc:sldMk cId="2628636369" sldId="334"/>
            <ac:spMk id="45" creationId="{73C55A04-8564-47F7-BB87-42047C890653}"/>
          </ac:spMkLst>
        </pc:spChg>
        <pc:spChg chg="add del mod">
          <ac:chgData name="Gaetano Musella" userId="bf1ef239dc58bf5f" providerId="LiveId" clId="{BBB9B581-49EB-41F1-8C45-7F195C1B7A4B}" dt="2021-01-14T11:25:36.342" v="17675" actId="478"/>
          <ac:spMkLst>
            <pc:docMk/>
            <pc:sldMk cId="2628636369" sldId="334"/>
            <ac:spMk id="48" creationId="{D80A51AD-C812-4A1E-A505-532B618DB087}"/>
          </ac:spMkLst>
        </pc:spChg>
        <pc:spChg chg="add del mod">
          <ac:chgData name="Gaetano Musella" userId="bf1ef239dc58bf5f" providerId="LiveId" clId="{BBB9B581-49EB-41F1-8C45-7F195C1B7A4B}" dt="2021-01-14T11:26:47.926" v="17686" actId="33423"/>
          <ac:spMkLst>
            <pc:docMk/>
            <pc:sldMk cId="2628636369" sldId="334"/>
            <ac:spMk id="50" creationId="{876D4D1E-0F96-42A9-9BBD-3B56883DE1F1}"/>
          </ac:spMkLst>
        </pc:spChg>
        <pc:spChg chg="mod">
          <ac:chgData name="Gaetano Musella" userId="bf1ef239dc58bf5f" providerId="LiveId" clId="{BBB9B581-49EB-41F1-8C45-7F195C1B7A4B}" dt="2021-01-14T11:26:45.287" v="17685"/>
          <ac:spMkLst>
            <pc:docMk/>
            <pc:sldMk cId="2628636369" sldId="334"/>
            <ac:spMk id="51" creationId="{998F56CF-C796-4F1C-B140-A216AAEC22D7}"/>
          </ac:spMkLst>
        </pc:spChg>
        <pc:spChg chg="mod">
          <ac:chgData name="Gaetano Musella" userId="bf1ef239dc58bf5f" providerId="LiveId" clId="{BBB9B581-49EB-41F1-8C45-7F195C1B7A4B}" dt="2021-01-14T11:26:45.287" v="17685"/>
          <ac:spMkLst>
            <pc:docMk/>
            <pc:sldMk cId="2628636369" sldId="334"/>
            <ac:spMk id="52" creationId="{9862E59E-4F36-4CAC-AA07-457CC9E7D72F}"/>
          </ac:spMkLst>
        </pc:spChg>
        <pc:spChg chg="add mod">
          <ac:chgData name="Gaetano Musella" userId="bf1ef239dc58bf5f" providerId="LiveId" clId="{BBB9B581-49EB-41F1-8C45-7F195C1B7A4B}" dt="2021-01-14T11:31:54.871" v="17819" actId="20577"/>
          <ac:spMkLst>
            <pc:docMk/>
            <pc:sldMk cId="2628636369" sldId="334"/>
            <ac:spMk id="54" creationId="{6A45605B-358B-408F-9871-8EA3D87B6090}"/>
          </ac:spMkLst>
        </pc:spChg>
        <pc:spChg chg="add mod">
          <ac:chgData name="Gaetano Musella" userId="bf1ef239dc58bf5f" providerId="LiveId" clId="{BBB9B581-49EB-41F1-8C45-7F195C1B7A4B}" dt="2021-01-14T11:32:01.953" v="17820" actId="14100"/>
          <ac:spMkLst>
            <pc:docMk/>
            <pc:sldMk cId="2628636369" sldId="334"/>
            <ac:spMk id="56" creationId="{9558A8D0-9E8C-4F36-BEE2-D161CBB6F1C4}"/>
          </ac:spMkLst>
        </pc:spChg>
        <pc:grpChg chg="add del mod">
          <ac:chgData name="Gaetano Musella" userId="bf1ef239dc58bf5f" providerId="LiveId" clId="{BBB9B581-49EB-41F1-8C45-7F195C1B7A4B}" dt="2021-01-14T11:26:54.187" v="17687" actId="478"/>
          <ac:grpSpMkLst>
            <pc:docMk/>
            <pc:sldMk cId="2628636369" sldId="334"/>
            <ac:grpSpMk id="49" creationId="{1E0A9C8A-631B-4B88-917C-21B7D456616D}"/>
          </ac:grpSpMkLst>
        </pc:grpChg>
        <pc:graphicFrameChg chg="add del mod">
          <ac:chgData name="Gaetano Musella" userId="bf1ef239dc58bf5f" providerId="LiveId" clId="{BBB9B581-49EB-41F1-8C45-7F195C1B7A4B}" dt="2021-01-14T11:25:36.342" v="17675" actId="478"/>
          <ac:graphicFrameMkLst>
            <pc:docMk/>
            <pc:sldMk cId="2628636369" sldId="334"/>
            <ac:graphicFrameMk id="46" creationId="{3F987EEC-FE8F-4B2D-AFE7-843240ED98D2}"/>
          </ac:graphicFrameMkLst>
        </pc:graphicFrameChg>
        <pc:graphicFrameChg chg="add del mod">
          <ac:chgData name="Gaetano Musella" userId="bf1ef239dc58bf5f" providerId="LiveId" clId="{BBB9B581-49EB-41F1-8C45-7F195C1B7A4B}" dt="2021-01-14T11:25:36.342" v="17675" actId="478"/>
          <ac:graphicFrameMkLst>
            <pc:docMk/>
            <pc:sldMk cId="2628636369" sldId="334"/>
            <ac:graphicFrameMk id="47" creationId="{B608A9D5-E4AE-4582-9918-8D613C3C1169}"/>
          </ac:graphicFrameMkLst>
        </pc:graphicFrameChg>
        <pc:graphicFrameChg chg="add del mod replId">
          <ac:chgData name="Gaetano Musella" userId="bf1ef239dc58bf5f" providerId="LiveId" clId="{BBB9B581-49EB-41F1-8C45-7F195C1B7A4B}" dt="2021-01-14T11:26:47.926" v="17686" actId="33423"/>
          <ac:graphicFrameMkLst>
            <pc:docMk/>
            <pc:sldMk cId="2628636369" sldId="334"/>
            <ac:graphicFrameMk id="50" creationId="{876D4D1E-0F96-42A9-9BBD-3B56883DE1F1}"/>
          </ac:graphicFrameMkLst>
        </pc:graphicFrameChg>
      </pc:sldChg>
      <pc:sldChg chg="addSp modSp add mod ord">
        <pc:chgData name="Gaetano Musella" userId="bf1ef239dc58bf5f" providerId="LiveId" clId="{BBB9B581-49EB-41F1-8C45-7F195C1B7A4B}" dt="2021-01-14T11:16:31.136" v="17472"/>
        <pc:sldMkLst>
          <pc:docMk/>
          <pc:sldMk cId="399524727" sldId="335"/>
        </pc:sldMkLst>
        <pc:spChg chg="add mod">
          <ac:chgData name="Gaetano Musella" userId="bf1ef239dc58bf5f" providerId="LiveId" clId="{BBB9B581-49EB-41F1-8C45-7F195C1B7A4B}" dt="2021-01-14T10:46:09.383" v="17412" actId="1076"/>
          <ac:spMkLst>
            <pc:docMk/>
            <pc:sldMk cId="399524727" sldId="335"/>
            <ac:spMk id="2" creationId="{0D8E5FC6-602D-4A04-B347-EFC6C09A19B1}"/>
          </ac:spMkLst>
        </pc:spChg>
        <pc:spChg chg="mod">
          <ac:chgData name="Gaetano Musella" userId="bf1ef239dc58bf5f" providerId="LiveId" clId="{BBB9B581-49EB-41F1-8C45-7F195C1B7A4B}" dt="2021-01-14T10:46:37.782" v="17415" actId="207"/>
          <ac:spMkLst>
            <pc:docMk/>
            <pc:sldMk cId="399524727" sldId="33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0:37:00.541" v="16901" actId="20577"/>
          <ac:spMkLst>
            <pc:docMk/>
            <pc:sldMk cId="399524727" sldId="33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4T10:46:14.879" v="17413" actId="1076"/>
          <ac:spMkLst>
            <pc:docMk/>
            <pc:sldMk cId="399524727" sldId="335"/>
            <ac:spMk id="9" creationId="{48967BC4-8370-4957-8548-692A59757B64}"/>
          </ac:spMkLst>
        </pc:spChg>
        <pc:spChg chg="mod">
          <ac:chgData name="Gaetano Musella" userId="bf1ef239dc58bf5f" providerId="LiveId" clId="{BBB9B581-49EB-41F1-8C45-7F195C1B7A4B}" dt="2021-01-14T10:43:40.301" v="17374" actId="1076"/>
          <ac:spMkLst>
            <pc:docMk/>
            <pc:sldMk cId="399524727" sldId="335"/>
            <ac:spMk id="14" creationId="{DDAA1F15-1C41-4189-9378-68F9D0C17625}"/>
          </ac:spMkLst>
        </pc:spChg>
      </pc:sldChg>
      <pc:sldChg chg="addSp delSp modSp add mod modAnim modShow">
        <pc:chgData name="Gaetano Musella" userId="bf1ef239dc58bf5f" providerId="LiveId" clId="{BBB9B581-49EB-41F1-8C45-7F195C1B7A4B}" dt="2021-01-16T19:23:42.032" v="23480" actId="108"/>
        <pc:sldMkLst>
          <pc:docMk/>
          <pc:sldMk cId="2593902334" sldId="336"/>
        </pc:sldMkLst>
        <pc:spChg chg="mod">
          <ac:chgData name="Gaetano Musella" userId="bf1ef239dc58bf5f" providerId="LiveId" clId="{BBB9B581-49EB-41F1-8C45-7F195C1B7A4B}" dt="2021-01-14T11:33:49.142" v="17846" actId="6549"/>
          <ac:spMkLst>
            <pc:docMk/>
            <pc:sldMk cId="2593902334" sldId="33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4T11:34:38.078" v="17847" actId="478"/>
          <ac:spMkLst>
            <pc:docMk/>
            <pc:sldMk cId="2593902334" sldId="336"/>
            <ac:spMk id="10" creationId="{2322318A-D9BA-4935-BFFA-C3D94781011E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1" creationId="{37F174D9-A17E-47F8-8513-C03BCB755ABC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2" creationId="{FA677CDF-9DFF-4107-AC61-ED4E9A00F8DE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4" creationId="{1AECB0D6-F2FB-4372-A688-6519D9D76CBA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5" creationId="{DF7286B2-C0AF-463C-A136-AEAD9CACC5F3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6" creationId="{BAC74C12-AAAD-4091-8EE0-732BA6DDD719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7" creationId="{667D825C-85A9-4458-A363-2B7A8357FC06}"/>
          </ac:spMkLst>
        </pc:spChg>
        <pc:spChg chg="add mod">
          <ac:chgData name="Gaetano Musella" userId="bf1ef239dc58bf5f" providerId="LiveId" clId="{BBB9B581-49EB-41F1-8C45-7F195C1B7A4B}" dt="2021-01-16T19:23:42.032" v="23480" actId="108"/>
          <ac:spMkLst>
            <pc:docMk/>
            <pc:sldMk cId="2593902334" sldId="336"/>
            <ac:spMk id="18" creationId="{819785EF-47A1-40A2-88B4-55986E148B67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9" creationId="{F89025E4-31C6-47EF-B2D2-798C422F39CF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0" creationId="{9CFD0360-7253-4463-BC5A-FDE1FAA609C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1" creationId="{ED32FB56-2236-49DB-96C1-B4CC174FB234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2" creationId="{8769F072-E075-4A62-90ED-A27117FF2AB2}"/>
          </ac:spMkLst>
        </pc:spChg>
        <pc:spChg chg="add mod">
          <ac:chgData name="Gaetano Musella" userId="bf1ef239dc58bf5f" providerId="LiveId" clId="{BBB9B581-49EB-41F1-8C45-7F195C1B7A4B}" dt="2021-01-16T19:23:34.068" v="23479" actId="108"/>
          <ac:spMkLst>
            <pc:docMk/>
            <pc:sldMk cId="2593902334" sldId="336"/>
            <ac:spMk id="23" creationId="{1AE3F85F-BA35-41FC-8165-BC76AAC17FF7}"/>
          </ac:spMkLst>
        </pc:spChg>
        <pc:spChg chg="add mod">
          <ac:chgData name="Gaetano Musella" userId="bf1ef239dc58bf5f" providerId="LiveId" clId="{BBB9B581-49EB-41F1-8C45-7F195C1B7A4B}" dt="2021-01-16T19:23:30.810" v="23478" actId="108"/>
          <ac:spMkLst>
            <pc:docMk/>
            <pc:sldMk cId="2593902334" sldId="336"/>
            <ac:spMk id="24" creationId="{B22760F6-8857-4A24-B0DB-366C0510DE97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5" creationId="{ABAD9B83-1F4A-43E3-9D9F-8680C047776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6" creationId="{59E3C210-AD53-4F12-8D08-8C577191B396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7" creationId="{35720995-E3B8-48F9-BE9D-8EA6AB761EC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8" creationId="{9B5566B2-906F-4704-90DE-7677E355FD85}"/>
          </ac:spMkLst>
        </pc:spChg>
        <pc:spChg chg="add mod">
          <ac:chgData name="Gaetano Musella" userId="bf1ef239dc58bf5f" providerId="LiveId" clId="{BBB9B581-49EB-41F1-8C45-7F195C1B7A4B}" dt="2021-01-16T19:23:10.439" v="23471" actId="207"/>
          <ac:spMkLst>
            <pc:docMk/>
            <pc:sldMk cId="2593902334" sldId="336"/>
            <ac:spMk id="29" creationId="{38A810AB-EF58-4EC7-B86E-6ABFA3519C43}"/>
          </ac:spMkLst>
        </pc:spChg>
        <pc:spChg chg="add mod">
          <ac:chgData name="Gaetano Musella" userId="bf1ef239dc58bf5f" providerId="LiveId" clId="{BBB9B581-49EB-41F1-8C45-7F195C1B7A4B}" dt="2021-01-14T11:36:05.623" v="17862" actId="1076"/>
          <ac:spMkLst>
            <pc:docMk/>
            <pc:sldMk cId="2593902334" sldId="336"/>
            <ac:spMk id="30" creationId="{D380DA98-272B-468D-B569-873E5D502351}"/>
          </ac:spMkLst>
        </pc:spChg>
      </pc:sldChg>
      <pc:sldChg chg="addSp delSp modSp add mod modAnim modShow">
        <pc:chgData name="Gaetano Musella" userId="bf1ef239dc58bf5f" providerId="LiveId" clId="{BBB9B581-49EB-41F1-8C45-7F195C1B7A4B}" dt="2021-01-16T19:24:09.460" v="23486" actId="207"/>
        <pc:sldMkLst>
          <pc:docMk/>
          <pc:sldMk cId="3285102326" sldId="337"/>
        </pc:sldMkLst>
        <pc:spChg chg="mod">
          <ac:chgData name="Gaetano Musella" userId="bf1ef239dc58bf5f" providerId="LiveId" clId="{BBB9B581-49EB-41F1-8C45-7F195C1B7A4B}" dt="2021-01-14T11:43:38.071" v="17996" actId="1076"/>
          <ac:spMkLst>
            <pc:docMk/>
            <pc:sldMk cId="3285102326" sldId="337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24:09.460" v="23486" actId="207"/>
          <ac:spMkLst>
            <pc:docMk/>
            <pc:sldMk cId="3285102326" sldId="33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1:37:13.006" v="17872" actId="1076"/>
          <ac:spMkLst>
            <pc:docMk/>
            <pc:sldMk cId="3285102326" sldId="337"/>
            <ac:spMk id="9" creationId="{655B523A-6C21-45E5-A4AE-8E7F479D8562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1" creationId="{37F174D9-A17E-47F8-8513-C03BCB755ABC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2" creationId="{FA677CDF-9DFF-4107-AC61-ED4E9A00F8DE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4" creationId="{1AECB0D6-F2FB-4372-A688-6519D9D76CBA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5" creationId="{DF7286B2-C0AF-463C-A136-AEAD9CACC5F3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6" creationId="{BAC74C12-AAAD-4091-8EE0-732BA6DDD719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7" creationId="{667D825C-85A9-4458-A363-2B7A8357FC06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8" creationId="{819785EF-47A1-40A2-88B4-55986E148B6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9" creationId="{F89025E4-31C6-47EF-B2D2-798C422F39CF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0" creationId="{9CFD0360-7253-4463-BC5A-FDE1FAA609C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1" creationId="{ED32FB56-2236-49DB-96C1-B4CC174FB234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2" creationId="{8769F072-E075-4A62-90ED-A27117FF2AB2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3" creationId="{1AE3F85F-BA35-41FC-8165-BC76AAC17FF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4" creationId="{B22760F6-8857-4A24-B0DB-366C0510DE9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5" creationId="{ABAD9B83-1F4A-43E3-9D9F-8680C047776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6" creationId="{59E3C210-AD53-4F12-8D08-8C577191B396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7" creationId="{35720995-E3B8-48F9-BE9D-8EA6AB761EC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8" creationId="{9B5566B2-906F-4704-90DE-7677E355FD85}"/>
          </ac:spMkLst>
        </pc:spChg>
        <pc:spChg chg="del">
          <ac:chgData name="Gaetano Musella" userId="bf1ef239dc58bf5f" providerId="LiveId" clId="{BBB9B581-49EB-41F1-8C45-7F195C1B7A4B}" dt="2021-01-14T11:36:58.142" v="17869" actId="478"/>
          <ac:spMkLst>
            <pc:docMk/>
            <pc:sldMk cId="3285102326" sldId="337"/>
            <ac:spMk id="29" creationId="{38A810AB-EF58-4EC7-B86E-6ABFA3519C43}"/>
          </ac:spMkLst>
        </pc:spChg>
        <pc:spChg chg="del">
          <ac:chgData name="Gaetano Musella" userId="bf1ef239dc58bf5f" providerId="LiveId" clId="{BBB9B581-49EB-41F1-8C45-7F195C1B7A4B}" dt="2021-01-14T11:36:56.688" v="17868" actId="478"/>
          <ac:spMkLst>
            <pc:docMk/>
            <pc:sldMk cId="3285102326" sldId="337"/>
            <ac:spMk id="30" creationId="{D380DA98-272B-468D-B569-873E5D50235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1" creationId="{D4F717F1-3344-43CB-AD5E-79AD97580686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2" creationId="{B9A891B8-F25A-4A1A-836F-23FE71476EB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3" creationId="{53A43A8E-4B20-47DE-88EE-72CE23D9A1B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4" creationId="{81029263-3A4F-4729-8F38-625CFB200FE1}"/>
          </ac:spMkLst>
        </pc:spChg>
        <pc:spChg chg="add mod">
          <ac:chgData name="Gaetano Musella" userId="bf1ef239dc58bf5f" providerId="LiveId" clId="{BBB9B581-49EB-41F1-8C45-7F195C1B7A4B}" dt="2021-01-16T19:23:49.661" v="23481"/>
          <ac:spMkLst>
            <pc:docMk/>
            <pc:sldMk cId="3285102326" sldId="337"/>
            <ac:spMk id="35" creationId="{AEF50AFC-0519-4B11-AEB7-B812C180142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6" creationId="{2431CA3E-1EE5-4AC1-8599-512D53F28A2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7" creationId="{DC6BC0A1-979E-439E-B116-95EA097D639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8" creationId="{2BC407BB-A875-48BC-B1A6-8687D0B2A0D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9" creationId="{B5AC9626-5AD4-40B3-9218-EC8547B32D92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0" creationId="{B753A05E-E21E-4B28-84FF-6487EFA391D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1" creationId="{5002D9DF-4F27-474A-8E96-434B6F33132B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2" creationId="{3C81F646-07F5-4A80-B40F-F0A1C0832F1A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3" creationId="{09BC2B48-CB07-45D2-9AFE-02BB91DE4F8F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4" creationId="{3B0A191A-4760-464B-A730-35EAD61A739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5" creationId="{B3A9B818-0A17-47AB-904D-7B220718830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6" creationId="{BAD621DB-6C48-4597-B377-A4B318FC107C}"/>
          </ac:spMkLst>
        </pc:spChg>
        <pc:spChg chg="add mod">
          <ac:chgData name="Gaetano Musella" userId="bf1ef239dc58bf5f" providerId="LiveId" clId="{BBB9B581-49EB-41F1-8C45-7F195C1B7A4B}" dt="2021-01-16T19:23:54.581" v="23482"/>
          <ac:spMkLst>
            <pc:docMk/>
            <pc:sldMk cId="3285102326" sldId="337"/>
            <ac:spMk id="47" creationId="{18EE6305-21DD-4EF7-8690-5219EBC2DC59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8" creationId="{2D284464-E995-4EF0-B8EC-69180D07210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9" creationId="{291A85F7-2AF8-451E-B0C1-487D0E2B4433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0" creationId="{A38BF8FF-44BE-435B-A406-04A761592B3B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1" creationId="{46214B8E-9BF2-49A6-9FEC-AC568574253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2" creationId="{65063C2B-922F-4527-95CB-19241A1B153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3" creationId="{4C5B37B5-2018-4748-84DE-2EC6094FE21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4" creationId="{E600BE4E-820D-4F2B-A094-1B697CF22A8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5" creationId="{73AA47CA-3D2D-4F86-B6E5-E947DBDCF81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6" creationId="{35E9F2D3-CD8B-4D16-98D6-9BD5AA76E5F9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7" creationId="{B600064B-8CF6-4E40-9086-2F7ECFD436B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8" creationId="{B220254C-E506-4220-AA0E-90272B00872A}"/>
          </ac:spMkLst>
        </pc:spChg>
        <pc:spChg chg="add mod">
          <ac:chgData name="Gaetano Musella" userId="bf1ef239dc58bf5f" providerId="LiveId" clId="{BBB9B581-49EB-41F1-8C45-7F195C1B7A4B}" dt="2021-01-14T11:39:09.056" v="17933" actId="14100"/>
          <ac:spMkLst>
            <pc:docMk/>
            <pc:sldMk cId="3285102326" sldId="337"/>
            <ac:spMk id="59" creationId="{53DBAA27-4E8E-4848-8276-2A2CDE0E3E8D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1" creationId="{32467CAE-0610-4D4F-B78E-A8F937E2AD89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2" creationId="{DC6B055F-01B7-4750-B713-959AA8971302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4" creationId="{35A01721-04F7-488E-9FFC-CB8026E4533E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6" creationId="{4C84707D-4821-48BC-8E46-12F694706DBA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7" creationId="{A7769941-437E-48F5-841B-69A5CD136415}"/>
          </ac:spMkLst>
        </pc:spChg>
        <pc:spChg chg="add del mod">
          <ac:chgData name="Gaetano Musella" userId="bf1ef239dc58bf5f" providerId="LiveId" clId="{BBB9B581-49EB-41F1-8C45-7F195C1B7A4B}" dt="2021-01-14T11:40:07.124" v="17943" actId="478"/>
          <ac:spMkLst>
            <pc:docMk/>
            <pc:sldMk cId="3285102326" sldId="337"/>
            <ac:spMk id="68" creationId="{3E298C14-03F3-4184-8FD1-88C3192A85ED}"/>
          </ac:spMkLst>
        </pc:spChg>
        <pc:spChg chg="add mod">
          <ac:chgData name="Gaetano Musella" userId="bf1ef239dc58bf5f" providerId="LiveId" clId="{BBB9B581-49EB-41F1-8C45-7F195C1B7A4B}" dt="2021-01-14T11:44:51.918" v="18039" actId="20577"/>
          <ac:spMkLst>
            <pc:docMk/>
            <pc:sldMk cId="3285102326" sldId="337"/>
            <ac:spMk id="69" creationId="{52CCED2D-3B26-497C-932A-E42A4C752DCC}"/>
          </ac:spMkLst>
        </pc:spChg>
        <pc:spChg chg="add del mod">
          <ac:chgData name="Gaetano Musella" userId="bf1ef239dc58bf5f" providerId="LiveId" clId="{BBB9B581-49EB-41F1-8C45-7F195C1B7A4B}" dt="2021-01-14T11:40:49.937" v="17957" actId="478"/>
          <ac:spMkLst>
            <pc:docMk/>
            <pc:sldMk cId="3285102326" sldId="337"/>
            <ac:spMk id="70" creationId="{FA04256D-5ADF-44A9-B948-A5C1E68CA33D}"/>
          </ac:spMkLst>
        </pc:spChg>
        <pc:spChg chg="add del mod">
          <ac:chgData name="Gaetano Musella" userId="bf1ef239dc58bf5f" providerId="LiveId" clId="{BBB9B581-49EB-41F1-8C45-7F195C1B7A4B}" dt="2021-01-14T11:42:17.209" v="17972" actId="478"/>
          <ac:spMkLst>
            <pc:docMk/>
            <pc:sldMk cId="3285102326" sldId="337"/>
            <ac:spMk id="71" creationId="{224E633C-2D78-4FC1-A750-7E23B6342DD2}"/>
          </ac:spMkLst>
        </pc:spChg>
        <pc:spChg chg="add mod">
          <ac:chgData name="Gaetano Musella" userId="bf1ef239dc58bf5f" providerId="LiveId" clId="{BBB9B581-49EB-41F1-8C45-7F195C1B7A4B}" dt="2021-01-14T11:43:47.763" v="18004" actId="14100"/>
          <ac:spMkLst>
            <pc:docMk/>
            <pc:sldMk cId="3285102326" sldId="337"/>
            <ac:spMk id="72" creationId="{24F53B35-C5E7-4DDF-B91B-6E9B57F5CD8B}"/>
          </ac:spMkLst>
        </pc:spChg>
        <pc:spChg chg="add del mod">
          <ac:chgData name="Gaetano Musella" userId="bf1ef239dc58bf5f" providerId="LiveId" clId="{BBB9B581-49EB-41F1-8C45-7F195C1B7A4B}" dt="2021-01-14T11:42:32.120" v="17977" actId="478"/>
          <ac:spMkLst>
            <pc:docMk/>
            <pc:sldMk cId="3285102326" sldId="337"/>
            <ac:spMk id="73" creationId="{5518CC88-43E8-4648-AC5B-C73584ED6B14}"/>
          </ac:spMkLst>
        </pc:spChg>
        <pc:spChg chg="add del mod">
          <ac:chgData name="Gaetano Musella" userId="bf1ef239dc58bf5f" providerId="LiveId" clId="{BBB9B581-49EB-41F1-8C45-7F195C1B7A4B}" dt="2021-01-14T11:43:23.832" v="17991" actId="478"/>
          <ac:spMkLst>
            <pc:docMk/>
            <pc:sldMk cId="3285102326" sldId="337"/>
            <ac:spMk id="74" creationId="{2202FA8A-A38B-4A12-9BC5-497D40292DC2}"/>
          </ac:spMkLst>
        </pc:spChg>
        <pc:spChg chg="add mod">
          <ac:chgData name="Gaetano Musella" userId="bf1ef239dc58bf5f" providerId="LiveId" clId="{BBB9B581-49EB-41F1-8C45-7F195C1B7A4B}" dt="2021-01-14T11:44:29.961" v="18021" actId="20577"/>
          <ac:spMkLst>
            <pc:docMk/>
            <pc:sldMk cId="3285102326" sldId="337"/>
            <ac:spMk id="75" creationId="{8EFB0B74-B1D4-40B7-B5DA-EF0AEFAF3BB6}"/>
          </ac:spMkLst>
        </pc:spChg>
        <pc:spChg chg="add del mod">
          <ac:chgData name="Gaetano Musella" userId="bf1ef239dc58bf5f" providerId="LiveId" clId="{BBB9B581-49EB-41F1-8C45-7F195C1B7A4B}" dt="2021-01-14T11:43:34.263" v="17995" actId="478"/>
          <ac:spMkLst>
            <pc:docMk/>
            <pc:sldMk cId="3285102326" sldId="337"/>
            <ac:spMk id="76" creationId="{AE2226E9-6D3C-4E17-B9B6-8B0FF81DEF14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0" creationId="{149A06D3-D90E-4579-8E12-1E08F62D3925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1" creationId="{958541DB-1556-4B44-B73D-544BF92A3319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2" creationId="{C2F38475-983A-42CE-8F63-E32E4B635448}"/>
          </ac:spMkLst>
        </pc:spChg>
        <pc:graphicFrameChg chg="add del mod replId">
          <ac:chgData name="Gaetano Musella" userId="bf1ef239dc58bf5f" providerId="LiveId" clId="{BBB9B581-49EB-41F1-8C45-7F195C1B7A4B}" dt="2021-01-14T11:39:57.559" v="17941"/>
          <ac:graphicFrameMkLst>
            <pc:docMk/>
            <pc:sldMk cId="3285102326" sldId="337"/>
            <ac:graphicFrameMk id="6" creationId="{3E298C14-03F3-4184-8FD1-88C3192A85ED}"/>
          </ac:graphicFrameMkLst>
        </pc:graphicFrameChg>
        <pc:graphicFrameChg chg="add del mod replId">
          <ac:chgData name="Gaetano Musella" userId="bf1ef239dc58bf5f" providerId="LiveId" clId="{BBB9B581-49EB-41F1-8C45-7F195C1B7A4B}" dt="2021-01-14T11:42:12.532" v="17970"/>
          <ac:graphicFrameMkLst>
            <pc:docMk/>
            <pc:sldMk cId="3285102326" sldId="337"/>
            <ac:graphicFrameMk id="10" creationId="{224E633C-2D78-4FC1-A750-7E23B6342DD2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0" creationId="{B15F08B8-A56E-42CB-8FCA-1F6D98488F05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3" creationId="{D9E8817F-DCFC-4226-BCB6-AE579ADF4A19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5" creationId="{7A9F717D-9720-400E-91BE-7D432CCA8E0C}"/>
          </ac:graphicFrameMkLst>
        </pc:graphicFrameChg>
        <pc:graphicFrameChg chg="add del mod replId">
          <ac:chgData name="Gaetano Musella" userId="bf1ef239dc58bf5f" providerId="LiveId" clId="{BBB9B581-49EB-41F1-8C45-7F195C1B7A4B}" dt="2021-01-14T11:43:17.770" v="17989"/>
          <ac:graphicFrameMkLst>
            <pc:docMk/>
            <pc:sldMk cId="3285102326" sldId="337"/>
            <ac:graphicFrameMk id="78" creationId="{2202FA8A-A38B-4A12-9BC5-497D40292DC2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2:23:56.574" v="18634" actId="1038"/>
        <pc:sldMkLst>
          <pc:docMk/>
          <pc:sldMk cId="3682050953" sldId="338"/>
        </pc:sldMkLst>
        <pc:spChg chg="add mod">
          <ac:chgData name="Gaetano Musella" userId="bf1ef239dc58bf5f" providerId="LiveId" clId="{BBB9B581-49EB-41F1-8C45-7F195C1B7A4B}" dt="2021-01-14T12:04:04.405" v="18295" actId="1035"/>
          <ac:spMkLst>
            <pc:docMk/>
            <pc:sldMk cId="3682050953" sldId="338"/>
            <ac:spMk id="2" creationId="{B5031A4B-598F-41C0-9662-AB1E9B7080CF}"/>
          </ac:spMkLst>
        </pc:spChg>
        <pc:spChg chg="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22" creationId="{F2F931B9-CFDA-416D-9094-A631853D4581}"/>
          </ac:spMkLst>
        </pc:spChg>
        <pc:spChg chg="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23" creationId="{306067A5-1AE2-487F-9049-97D75968860A}"/>
          </ac:spMkLst>
        </pc:spChg>
        <pc:spChg chg="mod">
          <ac:chgData name="Gaetano Musella" userId="bf1ef239dc58bf5f" providerId="LiveId" clId="{BBB9B581-49EB-41F1-8C45-7F195C1B7A4B}" dt="2021-01-14T12:22:03.314" v="18604" actId="1037"/>
          <ac:spMkLst>
            <pc:docMk/>
            <pc:sldMk cId="3682050953" sldId="338"/>
            <ac:spMk id="41" creationId="{29458281-7CB3-441B-AD98-690319729431}"/>
          </ac:spMkLst>
        </pc:spChg>
        <pc:spChg chg="mod">
          <ac:chgData name="Gaetano Musella" userId="bf1ef239dc58bf5f" providerId="LiveId" clId="{BBB9B581-49EB-41F1-8C45-7F195C1B7A4B}" dt="2021-01-14T12:01:06.685" v="18198" actId="1038"/>
          <ac:spMkLst>
            <pc:docMk/>
            <pc:sldMk cId="3682050953" sldId="338"/>
            <ac:spMk id="42" creationId="{2E62F323-FE7C-4567-842D-55743262D823}"/>
          </ac:spMkLst>
        </pc:spChg>
        <pc:spChg chg="mod">
          <ac:chgData name="Gaetano Musella" userId="bf1ef239dc58bf5f" providerId="LiveId" clId="{BBB9B581-49EB-41F1-8C45-7F195C1B7A4B}" dt="2021-01-14T12:23:49.071" v="18633" actId="1037"/>
          <ac:spMkLst>
            <pc:docMk/>
            <pc:sldMk cId="3682050953" sldId="338"/>
            <ac:spMk id="43" creationId="{0FC5605A-54AD-4AB0-8809-5EE15806CEAB}"/>
          </ac:spMkLst>
        </pc:spChg>
        <pc:spChg chg="mod">
          <ac:chgData name="Gaetano Musella" userId="bf1ef239dc58bf5f" providerId="LiveId" clId="{BBB9B581-49EB-41F1-8C45-7F195C1B7A4B}" dt="2021-01-14T12:18:25.538" v="18445" actId="207"/>
          <ac:spMkLst>
            <pc:docMk/>
            <pc:sldMk cId="3682050953" sldId="338"/>
            <ac:spMk id="45" creationId="{73C55A04-8564-47F7-BB87-42047C890653}"/>
          </ac:spMkLst>
        </pc:spChg>
        <pc:spChg chg="add 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46" creationId="{9149A6E7-631F-449C-A375-B09AC139530F}"/>
          </ac:spMkLst>
        </pc:spChg>
        <pc:spChg chg="add mod">
          <ac:chgData name="Gaetano Musella" userId="bf1ef239dc58bf5f" providerId="LiveId" clId="{BBB9B581-49EB-41F1-8C45-7F195C1B7A4B}" dt="2021-01-14T12:23:01.799" v="18611" actId="14100"/>
          <ac:spMkLst>
            <pc:docMk/>
            <pc:sldMk cId="3682050953" sldId="338"/>
            <ac:spMk id="47" creationId="{E0279B3D-B723-4A14-A101-B4AA97854282}"/>
          </ac:spMkLst>
        </pc:spChg>
        <pc:spChg chg="add mod">
          <ac:chgData name="Gaetano Musella" userId="bf1ef239dc58bf5f" providerId="LiveId" clId="{BBB9B581-49EB-41F1-8C45-7F195C1B7A4B}" dt="2021-01-14T12:02:06.774" v="18208" actId="20577"/>
          <ac:spMkLst>
            <pc:docMk/>
            <pc:sldMk cId="3682050953" sldId="338"/>
            <ac:spMk id="48" creationId="{8372701F-2B96-4DAC-828C-15235EB4194C}"/>
          </ac:spMkLst>
        </pc:spChg>
        <pc:spChg chg="add mod">
          <ac:chgData name="Gaetano Musella" userId="bf1ef239dc58bf5f" providerId="LiveId" clId="{BBB9B581-49EB-41F1-8C45-7F195C1B7A4B}" dt="2021-01-14T12:02:19.080" v="18212" actId="20577"/>
          <ac:spMkLst>
            <pc:docMk/>
            <pc:sldMk cId="3682050953" sldId="338"/>
            <ac:spMk id="49" creationId="{7A291581-2AA2-4CED-B71A-FE0ACF8C31AC}"/>
          </ac:spMkLst>
        </pc:spChg>
        <pc:spChg chg="add mod">
          <ac:chgData name="Gaetano Musella" userId="bf1ef239dc58bf5f" providerId="LiveId" clId="{BBB9B581-49EB-41F1-8C45-7F195C1B7A4B}" dt="2021-01-14T12:04:26.116" v="18299" actId="1035"/>
          <ac:spMkLst>
            <pc:docMk/>
            <pc:sldMk cId="3682050953" sldId="338"/>
            <ac:spMk id="50" creationId="{7D552A6F-794F-4B40-852F-B76335A34BA7}"/>
          </ac:spMkLst>
        </pc:spChg>
        <pc:spChg chg="add mod">
          <ac:chgData name="Gaetano Musella" userId="bf1ef239dc58bf5f" providerId="LiveId" clId="{BBB9B581-49EB-41F1-8C45-7F195C1B7A4B}" dt="2021-01-14T12:20:21.186" v="18486" actId="20577"/>
          <ac:spMkLst>
            <pc:docMk/>
            <pc:sldMk cId="3682050953" sldId="338"/>
            <ac:spMk id="51" creationId="{F63BF9AF-3F73-41BB-9C5C-11D1443142F9}"/>
          </ac:spMkLst>
        </pc:spChg>
        <pc:spChg chg="add mod">
          <ac:chgData name="Gaetano Musella" userId="bf1ef239dc58bf5f" providerId="LiveId" clId="{BBB9B581-49EB-41F1-8C45-7F195C1B7A4B}" dt="2021-01-14T12:20:58.567" v="18500" actId="1036"/>
          <ac:spMkLst>
            <pc:docMk/>
            <pc:sldMk cId="3682050953" sldId="338"/>
            <ac:spMk id="52" creationId="{EFF5246F-CB56-42D8-B361-EF6CC974B774}"/>
          </ac:spMkLst>
        </pc:spChg>
        <pc:spChg chg="add mod">
          <ac:chgData name="Gaetano Musella" userId="bf1ef239dc58bf5f" providerId="LiveId" clId="{BBB9B581-49EB-41F1-8C45-7F195C1B7A4B}" dt="2021-01-14T12:21:47.358" v="18582" actId="1038"/>
          <ac:spMkLst>
            <pc:docMk/>
            <pc:sldMk cId="3682050953" sldId="338"/>
            <ac:spMk id="53" creationId="{F4AEEE60-2BB8-423E-B9F5-4262AEBCB7FA}"/>
          </ac:spMkLst>
        </pc:spChg>
        <pc:spChg chg="del mod">
          <ac:chgData name="Gaetano Musella" userId="bf1ef239dc58bf5f" providerId="LiveId" clId="{BBB9B581-49EB-41F1-8C45-7F195C1B7A4B}" dt="2021-01-14T12:18:27.821" v="18446" actId="478"/>
          <ac:spMkLst>
            <pc:docMk/>
            <pc:sldMk cId="3682050953" sldId="338"/>
            <ac:spMk id="54" creationId="{6A45605B-358B-408F-9871-8EA3D87B6090}"/>
          </ac:spMkLst>
        </pc:spChg>
        <pc:spChg chg="add mod">
          <ac:chgData name="Gaetano Musella" userId="bf1ef239dc58bf5f" providerId="LiveId" clId="{BBB9B581-49EB-41F1-8C45-7F195C1B7A4B}" dt="2021-01-14T12:21:28.132" v="18552" actId="1035"/>
          <ac:spMkLst>
            <pc:docMk/>
            <pc:sldMk cId="3682050953" sldId="338"/>
            <ac:spMk id="55" creationId="{DA074FA8-3AA5-4367-A756-8041BABC83FB}"/>
          </ac:spMkLst>
        </pc:spChg>
        <pc:spChg chg="mod">
          <ac:chgData name="Gaetano Musella" userId="bf1ef239dc58bf5f" providerId="LiveId" clId="{BBB9B581-49EB-41F1-8C45-7F195C1B7A4B}" dt="2021-01-14T12:17:48.066" v="18437" actId="14100"/>
          <ac:spMkLst>
            <pc:docMk/>
            <pc:sldMk cId="3682050953" sldId="338"/>
            <ac:spMk id="56" creationId="{9558A8D0-9E8C-4F36-BEE2-D161CBB6F1C4}"/>
          </ac:spMkLst>
        </pc:spChg>
        <pc:spChg chg="add mod">
          <ac:chgData name="Gaetano Musella" userId="bf1ef239dc58bf5f" providerId="LiveId" clId="{BBB9B581-49EB-41F1-8C45-7F195C1B7A4B}" dt="2021-01-14T12:21:42.169" v="18568" actId="1035"/>
          <ac:spMkLst>
            <pc:docMk/>
            <pc:sldMk cId="3682050953" sldId="338"/>
            <ac:spMk id="57" creationId="{CD423231-E5DC-4F91-BC4C-439F5128BBAE}"/>
          </ac:spMkLst>
        </pc:spChg>
      </pc:sldChg>
      <pc:sldChg chg="delSp modSp add mod">
        <pc:chgData name="Gaetano Musella" userId="bf1ef239dc58bf5f" providerId="LiveId" clId="{BBB9B581-49EB-41F1-8C45-7F195C1B7A4B}" dt="2021-01-14T13:30:07.921" v="18904" actId="20577"/>
        <pc:sldMkLst>
          <pc:docMk/>
          <pc:sldMk cId="258105451" sldId="339"/>
        </pc:sldMkLst>
        <pc:spChg chg="mod">
          <ac:chgData name="Gaetano Musella" userId="bf1ef239dc58bf5f" providerId="LiveId" clId="{BBB9B581-49EB-41F1-8C45-7F195C1B7A4B}" dt="2021-01-14T13:30:07.921" v="18904" actId="20577"/>
          <ac:spMkLst>
            <pc:docMk/>
            <pc:sldMk cId="258105451" sldId="339"/>
            <ac:spMk id="4" creationId="{112BB6C2-A8EB-491A-A4AD-2BD0AEA6C9D5}"/>
          </ac:spMkLst>
        </pc:spChg>
        <pc:spChg chg="del">
          <ac:chgData name="Gaetano Musella" userId="bf1ef239dc58bf5f" providerId="LiveId" clId="{BBB9B581-49EB-41F1-8C45-7F195C1B7A4B}" dt="2021-01-14T13:23:33.722" v="18655" actId="478"/>
          <ac:spMkLst>
            <pc:docMk/>
            <pc:sldMk cId="258105451" sldId="339"/>
            <ac:spMk id="9" creationId="{655B523A-6C21-45E5-A4AE-8E7F479D8562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1" creationId="{D4F717F1-3344-43CB-AD5E-79AD97580686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2" creationId="{B9A891B8-F25A-4A1A-836F-23FE71476EB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3" creationId="{53A43A8E-4B20-47DE-88EE-72CE23D9A1B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4" creationId="{81029263-3A4F-4729-8F38-625CFB200FE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5" creationId="{AEF50AFC-0519-4B11-AEB7-B812C180142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6" creationId="{2431CA3E-1EE5-4AC1-8599-512D53F28A2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7" creationId="{DC6BC0A1-979E-439E-B116-95EA097D639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8" creationId="{2BC407BB-A875-48BC-B1A6-8687D0B2A0D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9" creationId="{B5AC9626-5AD4-40B3-9218-EC8547B32D92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0" creationId="{B753A05E-E21E-4B28-84FF-6487EFA391D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1" creationId="{5002D9DF-4F27-474A-8E96-434B6F33132B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2" creationId="{3C81F646-07F5-4A80-B40F-F0A1C0832F1A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3" creationId="{09BC2B48-CB07-45D2-9AFE-02BB91DE4F8F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4" creationId="{3B0A191A-4760-464B-A730-35EAD61A739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5" creationId="{B3A9B818-0A17-47AB-904D-7B220718830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6" creationId="{BAD621DB-6C48-4597-B377-A4B318FC107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7" creationId="{18EE6305-21DD-4EF7-8690-5219EBC2DC59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8" creationId="{2D284464-E995-4EF0-B8EC-69180D07210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9" creationId="{291A85F7-2AF8-451E-B0C1-487D0E2B4433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0" creationId="{A38BF8FF-44BE-435B-A406-04A761592B3B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1" creationId="{46214B8E-9BF2-49A6-9FEC-AC568574253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2" creationId="{65063C2B-922F-4527-95CB-19241A1B153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3" creationId="{4C5B37B5-2018-4748-84DE-2EC6094FE21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4" creationId="{E600BE4E-820D-4F2B-A094-1B697CF22A8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5" creationId="{73AA47CA-3D2D-4F86-B6E5-E947DBDCF81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6" creationId="{35E9F2D3-CD8B-4D16-98D6-9BD5AA76E5F9}"/>
          </ac:spMkLst>
        </pc:spChg>
        <pc:spChg chg="del">
          <ac:chgData name="Gaetano Musella" userId="bf1ef239dc58bf5f" providerId="LiveId" clId="{BBB9B581-49EB-41F1-8C45-7F195C1B7A4B}" dt="2021-01-14T13:23:37.927" v="18657" actId="478"/>
          <ac:spMkLst>
            <pc:docMk/>
            <pc:sldMk cId="258105451" sldId="339"/>
            <ac:spMk id="57" creationId="{B600064B-8CF6-4E40-9086-2F7ECFD436BC}"/>
          </ac:spMkLst>
        </pc:spChg>
        <pc:spChg chg="del">
          <ac:chgData name="Gaetano Musella" userId="bf1ef239dc58bf5f" providerId="LiveId" clId="{BBB9B581-49EB-41F1-8C45-7F195C1B7A4B}" dt="2021-01-14T13:23:37.927" v="18657" actId="478"/>
          <ac:spMkLst>
            <pc:docMk/>
            <pc:sldMk cId="258105451" sldId="339"/>
            <ac:spMk id="58" creationId="{B220254C-E506-4220-AA0E-90272B00872A}"/>
          </ac:spMkLst>
        </pc:spChg>
        <pc:spChg chg="del">
          <ac:chgData name="Gaetano Musella" userId="bf1ef239dc58bf5f" providerId="LiveId" clId="{BBB9B581-49EB-41F1-8C45-7F195C1B7A4B}" dt="2021-01-14T13:24:09.535" v="18666" actId="478"/>
          <ac:spMkLst>
            <pc:docMk/>
            <pc:sldMk cId="258105451" sldId="339"/>
            <ac:spMk id="59" creationId="{53DBAA27-4E8E-4848-8276-2A2CDE0E3E8D}"/>
          </ac:spMkLst>
        </pc:spChg>
        <pc:spChg chg="del">
          <ac:chgData name="Gaetano Musella" userId="bf1ef239dc58bf5f" providerId="LiveId" clId="{BBB9B581-49EB-41F1-8C45-7F195C1B7A4B}" dt="2021-01-14T13:23:45.773" v="18659" actId="478"/>
          <ac:spMkLst>
            <pc:docMk/>
            <pc:sldMk cId="258105451" sldId="339"/>
            <ac:spMk id="69" creationId="{52CCED2D-3B26-497C-932A-E42A4C752DCC}"/>
          </ac:spMkLst>
        </pc:spChg>
        <pc:spChg chg="del">
          <ac:chgData name="Gaetano Musella" userId="bf1ef239dc58bf5f" providerId="LiveId" clId="{BBB9B581-49EB-41F1-8C45-7F195C1B7A4B}" dt="2021-01-14T13:23:47.148" v="18660" actId="478"/>
          <ac:spMkLst>
            <pc:docMk/>
            <pc:sldMk cId="258105451" sldId="339"/>
            <ac:spMk id="72" creationId="{24F53B35-C5E7-4DDF-B91B-6E9B57F5CD8B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75" creationId="{8EFB0B74-B1D4-40B7-B5DA-EF0AEFAF3BB6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0" creationId="{149A06D3-D90E-4579-8E12-1E08F62D3925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1" creationId="{958541DB-1556-4B44-B73D-544BF92A3319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2" creationId="{C2F38475-983A-42CE-8F63-E32E4B635448}"/>
          </ac:spMkLst>
        </pc:spChg>
      </pc:sldChg>
      <pc:sldChg chg="addSp delSp modSp add mod">
        <pc:chgData name="Gaetano Musella" userId="bf1ef239dc58bf5f" providerId="LiveId" clId="{BBB9B581-49EB-41F1-8C45-7F195C1B7A4B}" dt="2021-01-15T17:09:31.864" v="19893" actId="164"/>
        <pc:sldMkLst>
          <pc:docMk/>
          <pc:sldMk cId="2968439318" sldId="340"/>
        </pc:sldMkLst>
        <pc:spChg chg="mod">
          <ac:chgData name="Gaetano Musella" userId="bf1ef239dc58bf5f" providerId="LiveId" clId="{BBB9B581-49EB-41F1-8C45-7F195C1B7A4B}" dt="2021-01-15T12:52:03.346" v="19554" actId="20577"/>
          <ac:spMkLst>
            <pc:docMk/>
            <pc:sldMk cId="2968439318" sldId="340"/>
            <ac:spMk id="5" creationId="{E000F37B-6FBC-4112-9EE3-633E48DC4BFF}"/>
          </ac:spMkLst>
        </pc:spChg>
        <pc:spChg chg="add mod ord">
          <ac:chgData name="Gaetano Musella" userId="bf1ef239dc58bf5f" providerId="LiveId" clId="{BBB9B581-49EB-41F1-8C45-7F195C1B7A4B}" dt="2021-01-15T17:09:31.864" v="19893" actId="164"/>
          <ac:spMkLst>
            <pc:docMk/>
            <pc:sldMk cId="2968439318" sldId="340"/>
            <ac:spMk id="6" creationId="{7C8C68FA-E5A7-4B6D-9C9A-2FE13F1B0045}"/>
          </ac:spMkLst>
        </pc:spChg>
        <pc:spChg chg="add mod ord">
          <ac:chgData name="Gaetano Musella" userId="bf1ef239dc58bf5f" providerId="LiveId" clId="{BBB9B581-49EB-41F1-8C45-7F195C1B7A4B}" dt="2021-01-15T17:09:31.864" v="19893" actId="164"/>
          <ac:spMkLst>
            <pc:docMk/>
            <pc:sldMk cId="2968439318" sldId="340"/>
            <ac:spMk id="14" creationId="{A213324C-6240-4952-8517-2C21D840F827}"/>
          </ac:spMkLst>
        </pc:spChg>
        <pc:spChg chg="del mod">
          <ac:chgData name="Gaetano Musella" userId="bf1ef239dc58bf5f" providerId="LiveId" clId="{BBB9B581-49EB-41F1-8C45-7F195C1B7A4B}" dt="2021-01-15T16:56:07.971" v="19556" actId="478"/>
          <ac:spMkLst>
            <pc:docMk/>
            <pc:sldMk cId="2968439318" sldId="340"/>
            <ac:spMk id="16" creationId="{3E8F7ABC-44B6-4AD0-B74C-5B1C5AF21D77}"/>
          </ac:spMkLst>
        </pc:spChg>
        <pc:spChg chg="del mod">
          <ac:chgData name="Gaetano Musella" userId="bf1ef239dc58bf5f" providerId="LiveId" clId="{BBB9B581-49EB-41F1-8C45-7F195C1B7A4B}" dt="2021-01-15T17:07:23.565" v="19851" actId="478"/>
          <ac:spMkLst>
            <pc:docMk/>
            <pc:sldMk cId="2968439318" sldId="340"/>
            <ac:spMk id="17" creationId="{856F5BA2-72C7-4846-AABD-9729154513A4}"/>
          </ac:spMkLst>
        </pc:spChg>
        <pc:spChg chg="add del mod">
          <ac:chgData name="Gaetano Musella" userId="bf1ef239dc58bf5f" providerId="LiveId" clId="{BBB9B581-49EB-41F1-8C45-7F195C1B7A4B}" dt="2021-01-15T17:08:54.398" v="19885" actId="478"/>
          <ac:spMkLst>
            <pc:docMk/>
            <pc:sldMk cId="2968439318" sldId="340"/>
            <ac:spMk id="18" creationId="{6C75314C-F796-4656-B7EF-558576C36678}"/>
          </ac:spMkLst>
        </pc:spChg>
        <pc:spChg chg="mod">
          <ac:chgData name="Gaetano Musella" userId="bf1ef239dc58bf5f" providerId="LiveId" clId="{BBB9B581-49EB-41F1-8C45-7F195C1B7A4B}" dt="2021-01-15T17:08:20.478" v="19874" actId="1037"/>
          <ac:spMkLst>
            <pc:docMk/>
            <pc:sldMk cId="2968439318" sldId="340"/>
            <ac:spMk id="20" creationId="{D7E659B3-9D87-4011-BA9C-2BEEADF52C3A}"/>
          </ac:spMkLst>
        </pc:spChg>
        <pc:spChg chg="add del mod">
          <ac:chgData name="Gaetano Musella" userId="bf1ef239dc58bf5f" providerId="LiveId" clId="{BBB9B581-49EB-41F1-8C45-7F195C1B7A4B}" dt="2021-01-15T17:08:54.398" v="19885" actId="478"/>
          <ac:spMkLst>
            <pc:docMk/>
            <pc:sldMk cId="2968439318" sldId="340"/>
            <ac:spMk id="21" creationId="{2BD4C88E-581C-4F2E-B62F-4FA1C5B8FFD0}"/>
          </ac:spMkLst>
        </pc:spChg>
        <pc:spChg chg="add mod">
          <ac:chgData name="Gaetano Musella" userId="bf1ef239dc58bf5f" providerId="LiveId" clId="{BBB9B581-49EB-41F1-8C45-7F195C1B7A4B}" dt="2021-01-15T17:07:31.314" v="19853" actId="164"/>
          <ac:spMkLst>
            <pc:docMk/>
            <pc:sldMk cId="2968439318" sldId="340"/>
            <ac:spMk id="23" creationId="{2640F863-C9F3-4F78-AB3F-D9A07C493E06}"/>
          </ac:spMkLst>
        </pc:spChg>
        <pc:spChg chg="add mod">
          <ac:chgData name="Gaetano Musella" userId="bf1ef239dc58bf5f" providerId="LiveId" clId="{BBB9B581-49EB-41F1-8C45-7F195C1B7A4B}" dt="2021-01-15T17:09:01.472" v="19886"/>
          <ac:spMkLst>
            <pc:docMk/>
            <pc:sldMk cId="2968439318" sldId="340"/>
            <ac:spMk id="27" creationId="{C7F5ED2A-B6D5-47B3-AFAD-F0BE031FE3BC}"/>
          </ac:spMkLst>
        </pc:spChg>
        <pc:grpChg chg="add mod">
          <ac:chgData name="Gaetano Musella" userId="bf1ef239dc58bf5f" providerId="LiveId" clId="{BBB9B581-49EB-41F1-8C45-7F195C1B7A4B}" dt="2021-01-15T17:08:17.701" v="19866" actId="1076"/>
          <ac:grpSpMkLst>
            <pc:docMk/>
            <pc:sldMk cId="2968439318" sldId="340"/>
            <ac:grpSpMk id="26" creationId="{C237627C-BB8A-4544-8CC4-D127225362A8}"/>
          </ac:grpSpMkLst>
        </pc:grpChg>
        <pc:grpChg chg="add mod">
          <ac:chgData name="Gaetano Musella" userId="bf1ef239dc58bf5f" providerId="LiveId" clId="{BBB9B581-49EB-41F1-8C45-7F195C1B7A4B}" dt="2021-01-15T17:09:31.864" v="19893" actId="164"/>
          <ac:grpSpMkLst>
            <pc:docMk/>
            <pc:sldMk cId="2968439318" sldId="340"/>
            <ac:grpSpMk id="28" creationId="{2A761AFE-B23B-4992-9225-A9929E0F07CD}"/>
          </ac:grpSpMkLst>
        </pc:grpChg>
        <pc:picChg chg="add del mod modCrop">
          <ac:chgData name="Gaetano Musella" userId="bf1ef239dc58bf5f" providerId="LiveId" clId="{BBB9B581-49EB-41F1-8C45-7F195C1B7A4B}" dt="2021-01-15T17:07:19.861" v="19849" actId="478"/>
          <ac:picMkLst>
            <pc:docMk/>
            <pc:sldMk cId="2968439318" sldId="340"/>
            <ac:picMk id="4" creationId="{07E5B689-464D-45DB-B8A1-B2C68489CF5B}"/>
          </ac:picMkLst>
        </pc:picChg>
        <pc:picChg chg="add del mod modCrop">
          <ac:chgData name="Gaetano Musella" userId="bf1ef239dc58bf5f" providerId="LiveId" clId="{BBB9B581-49EB-41F1-8C45-7F195C1B7A4B}" dt="2021-01-15T17:07:20.909" v="19850" actId="478"/>
          <ac:picMkLst>
            <pc:docMk/>
            <pc:sldMk cId="2968439318" sldId="340"/>
            <ac:picMk id="9" creationId="{4CF9870D-F326-4746-9FCD-85418E575C3D}"/>
          </ac:picMkLst>
        </pc:picChg>
        <pc:picChg chg="add del mod modCrop">
          <ac:chgData name="Gaetano Musella" userId="bf1ef239dc58bf5f" providerId="LiveId" clId="{BBB9B581-49EB-41F1-8C45-7F195C1B7A4B}" dt="2021-01-15T17:00:48.431" v="19606" actId="478"/>
          <ac:picMkLst>
            <pc:docMk/>
            <pc:sldMk cId="2968439318" sldId="340"/>
            <ac:picMk id="11" creationId="{A4681FD8-1A2A-4B18-BE33-920B9DAF7DCE}"/>
          </ac:picMkLst>
        </pc:picChg>
        <pc:picChg chg="add del mod ord modCrop">
          <ac:chgData name="Gaetano Musella" userId="bf1ef239dc58bf5f" providerId="LiveId" clId="{BBB9B581-49EB-41F1-8C45-7F195C1B7A4B}" dt="2021-01-15T17:07:24.423" v="19852" actId="478"/>
          <ac:picMkLst>
            <pc:docMk/>
            <pc:sldMk cId="2968439318" sldId="340"/>
            <ac:picMk id="15" creationId="{473BFFE3-D15D-4D94-9B2F-6FA5FBB78962}"/>
          </ac:picMkLst>
        </pc:picChg>
        <pc:picChg chg="add mod modCrop">
          <ac:chgData name="Gaetano Musella" userId="bf1ef239dc58bf5f" providerId="LiveId" clId="{BBB9B581-49EB-41F1-8C45-7F195C1B7A4B}" dt="2021-01-15T17:07:31.314" v="19853" actId="164"/>
          <ac:picMkLst>
            <pc:docMk/>
            <pc:sldMk cId="2968439318" sldId="340"/>
            <ac:picMk id="22" creationId="{E673078D-4CE3-4AD8-A7AB-558ECC07B488}"/>
          </ac:picMkLst>
        </pc:picChg>
        <pc:picChg chg="add mod modCrop">
          <ac:chgData name="Gaetano Musella" userId="bf1ef239dc58bf5f" providerId="LiveId" clId="{BBB9B581-49EB-41F1-8C45-7F195C1B7A4B}" dt="2021-01-15T17:09:31.864" v="19893" actId="164"/>
          <ac:picMkLst>
            <pc:docMk/>
            <pc:sldMk cId="2968439318" sldId="340"/>
            <ac:picMk id="25" creationId="{A366336C-C06A-4FDD-A006-668EF9973A12}"/>
          </ac:picMkLst>
        </pc:picChg>
      </pc:sldChg>
      <pc:sldChg chg="addSp delSp modSp add mod ord">
        <pc:chgData name="Gaetano Musella" userId="bf1ef239dc58bf5f" providerId="LiveId" clId="{BBB9B581-49EB-41F1-8C45-7F195C1B7A4B}" dt="2021-01-15T17:21:01.020" v="20361" actId="207"/>
        <pc:sldMkLst>
          <pc:docMk/>
          <pc:sldMk cId="366933237" sldId="341"/>
        </pc:sldMkLst>
        <pc:spChg chg="mod">
          <ac:chgData name="Gaetano Musella" userId="bf1ef239dc58bf5f" providerId="LiveId" clId="{BBB9B581-49EB-41F1-8C45-7F195C1B7A4B}" dt="2021-01-15T17:04:06.130" v="19649" actId="164"/>
          <ac:spMkLst>
            <pc:docMk/>
            <pc:sldMk cId="366933237" sldId="341"/>
            <ac:spMk id="6" creationId="{7C8C68FA-E5A7-4B6D-9C9A-2FE13F1B0045}"/>
          </ac:spMkLst>
        </pc:spChg>
        <pc:spChg chg="mod">
          <ac:chgData name="Gaetano Musella" userId="bf1ef239dc58bf5f" providerId="LiveId" clId="{BBB9B581-49EB-41F1-8C45-7F195C1B7A4B}" dt="2021-01-15T17:03:56.856" v="19647" actId="164"/>
          <ac:spMkLst>
            <pc:docMk/>
            <pc:sldMk cId="366933237" sldId="341"/>
            <ac:spMk id="14" creationId="{A213324C-6240-4952-8517-2C21D840F827}"/>
          </ac:spMkLst>
        </pc:spChg>
        <pc:spChg chg="mod">
          <ac:chgData name="Gaetano Musella" userId="bf1ef239dc58bf5f" providerId="LiveId" clId="{BBB9B581-49EB-41F1-8C45-7F195C1B7A4B}" dt="2021-01-15T17:21:01.020" v="20361" actId="207"/>
          <ac:spMkLst>
            <pc:docMk/>
            <pc:sldMk cId="366933237" sldId="341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5T17:03:45.926" v="19645" actId="164"/>
          <ac:spMkLst>
            <pc:docMk/>
            <pc:sldMk cId="366933237" sldId="341"/>
            <ac:spMk id="18" creationId="{6C75314C-F796-4656-B7EF-558576C36678}"/>
          </ac:spMkLst>
        </pc:spChg>
        <pc:spChg chg="del mod">
          <ac:chgData name="Gaetano Musella" userId="bf1ef239dc58bf5f" providerId="LiveId" clId="{BBB9B581-49EB-41F1-8C45-7F195C1B7A4B}" dt="2021-01-15T17:09:18.525" v="19890" actId="478"/>
          <ac:spMkLst>
            <pc:docMk/>
            <pc:sldMk cId="366933237" sldId="341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1-01-15T17:03:45.926" v="19645" actId="164"/>
          <ac:spMkLst>
            <pc:docMk/>
            <pc:sldMk cId="366933237" sldId="341"/>
            <ac:spMk id="21" creationId="{2BD4C88E-581C-4F2E-B62F-4FA1C5B8FFD0}"/>
          </ac:spMkLst>
        </pc:spChg>
        <pc:spChg chg="del">
          <ac:chgData name="Gaetano Musella" userId="bf1ef239dc58bf5f" providerId="LiveId" clId="{BBB9B581-49EB-41F1-8C45-7F195C1B7A4B}" dt="2021-01-15T17:03:29.061" v="19641" actId="478"/>
          <ac:spMkLst>
            <pc:docMk/>
            <pc:sldMk cId="366933237" sldId="341"/>
            <ac:spMk id="23" creationId="{2640F863-C9F3-4F78-AB3F-D9A07C493E06}"/>
          </ac:spMkLst>
        </pc:spChg>
        <pc:spChg chg="add del mod">
          <ac:chgData name="Gaetano Musella" userId="bf1ef239dc58bf5f" providerId="LiveId" clId="{BBB9B581-49EB-41F1-8C45-7F195C1B7A4B}" dt="2021-01-15T17:09:19.139" v="19891" actId="478"/>
          <ac:spMkLst>
            <pc:docMk/>
            <pc:sldMk cId="366933237" sldId="341"/>
            <ac:spMk id="24" creationId="{23B56C75-28AF-4FAB-AD00-EA24787026E7}"/>
          </ac:spMkLst>
        </pc:spChg>
        <pc:grpChg chg="add del mod">
          <ac:chgData name="Gaetano Musella" userId="bf1ef239dc58bf5f" providerId="LiveId" clId="{BBB9B581-49EB-41F1-8C45-7F195C1B7A4B}" dt="2021-01-15T17:09:19.698" v="19892" actId="478"/>
          <ac:grpSpMkLst>
            <pc:docMk/>
            <pc:sldMk cId="366933237" sldId="341"/>
            <ac:grpSpMk id="2" creationId="{8F95E55F-D5DB-42DC-A738-53B737E4589D}"/>
          </ac:grpSpMkLst>
        </pc:grpChg>
        <pc:grpChg chg="add del mod">
          <ac:chgData name="Gaetano Musella" userId="bf1ef239dc58bf5f" providerId="LiveId" clId="{BBB9B581-49EB-41F1-8C45-7F195C1B7A4B}" dt="2021-01-15T17:09:17.828" v="19889" actId="478"/>
          <ac:grpSpMkLst>
            <pc:docMk/>
            <pc:sldMk cId="366933237" sldId="341"/>
            <ac:grpSpMk id="7" creationId="{ABEA6909-0364-46BC-A2EA-B11A6364F1ED}"/>
          </ac:grpSpMkLst>
        </pc:grpChg>
        <pc:grpChg chg="add del mod">
          <ac:chgData name="Gaetano Musella" userId="bf1ef239dc58bf5f" providerId="LiveId" clId="{BBB9B581-49EB-41F1-8C45-7F195C1B7A4B}" dt="2021-01-15T17:09:16.690" v="19888" actId="478"/>
          <ac:grpSpMkLst>
            <pc:docMk/>
            <pc:sldMk cId="366933237" sldId="341"/>
            <ac:grpSpMk id="10" creationId="{C507076D-57B5-4A13-904D-E28D2F20E51E}"/>
          </ac:grpSpMkLst>
        </pc:grpChg>
        <pc:picChg chg="mod">
          <ac:chgData name="Gaetano Musella" userId="bf1ef239dc58bf5f" providerId="LiveId" clId="{BBB9B581-49EB-41F1-8C45-7F195C1B7A4B}" dt="2021-01-15T17:04:06.130" v="19649" actId="164"/>
          <ac:picMkLst>
            <pc:docMk/>
            <pc:sldMk cId="366933237" sldId="341"/>
            <ac:picMk id="4" creationId="{07E5B689-464D-45DB-B8A1-B2C68489CF5B}"/>
          </ac:picMkLst>
        </pc:picChg>
        <pc:picChg chg="mod">
          <ac:chgData name="Gaetano Musella" userId="bf1ef239dc58bf5f" providerId="LiveId" clId="{BBB9B581-49EB-41F1-8C45-7F195C1B7A4B}" dt="2021-01-15T17:03:56.856" v="19647" actId="164"/>
          <ac:picMkLst>
            <pc:docMk/>
            <pc:sldMk cId="366933237" sldId="341"/>
            <ac:picMk id="9" creationId="{4CF9870D-F326-4746-9FCD-85418E575C3D}"/>
          </ac:picMkLst>
        </pc:picChg>
        <pc:picChg chg="mod">
          <ac:chgData name="Gaetano Musella" userId="bf1ef239dc58bf5f" providerId="LiveId" clId="{BBB9B581-49EB-41F1-8C45-7F195C1B7A4B}" dt="2021-01-15T17:03:45.926" v="19645" actId="164"/>
          <ac:picMkLst>
            <pc:docMk/>
            <pc:sldMk cId="366933237" sldId="341"/>
            <ac:picMk id="15" creationId="{473BFFE3-D15D-4D94-9B2F-6FA5FBB78962}"/>
          </ac:picMkLst>
        </pc:picChg>
        <pc:picChg chg="del">
          <ac:chgData name="Gaetano Musella" userId="bf1ef239dc58bf5f" providerId="LiveId" clId="{BBB9B581-49EB-41F1-8C45-7F195C1B7A4B}" dt="2021-01-15T17:03:26.660" v="19640" actId="478"/>
          <ac:picMkLst>
            <pc:docMk/>
            <pc:sldMk cId="366933237" sldId="341"/>
            <ac:picMk id="22" creationId="{E673078D-4CE3-4AD8-A7AB-558ECC07B488}"/>
          </ac:picMkLst>
        </pc:picChg>
        <pc:picChg chg="del">
          <ac:chgData name="Gaetano Musella" userId="bf1ef239dc58bf5f" providerId="LiveId" clId="{BBB9B581-49EB-41F1-8C45-7F195C1B7A4B}" dt="2021-01-15T17:03:29.714" v="19642" actId="478"/>
          <ac:picMkLst>
            <pc:docMk/>
            <pc:sldMk cId="366933237" sldId="341"/>
            <ac:picMk id="25" creationId="{A366336C-C06A-4FDD-A006-668EF9973A12}"/>
          </ac:picMkLst>
        </pc:picChg>
      </pc:sldChg>
      <pc:sldChg chg="add">
        <pc:chgData name="Gaetano Musella" userId="bf1ef239dc58bf5f" providerId="LiveId" clId="{BBB9B581-49EB-41F1-8C45-7F195C1B7A4B}" dt="2021-01-15T17:09:14.360" v="19887" actId="2890"/>
        <pc:sldMkLst>
          <pc:docMk/>
          <pc:sldMk cId="2515226389" sldId="342"/>
        </pc:sldMkLst>
      </pc:sldChg>
      <pc:sldChg chg="addSp delSp modSp add mod">
        <pc:chgData name="Gaetano Musella" userId="bf1ef239dc58bf5f" providerId="LiveId" clId="{BBB9B581-49EB-41F1-8C45-7F195C1B7A4B}" dt="2021-01-15T17:39:45.073" v="20721" actId="207"/>
        <pc:sldMkLst>
          <pc:docMk/>
          <pc:sldMk cId="1863778379" sldId="343"/>
        </pc:sldMkLst>
        <pc:spChg chg="del mod">
          <ac:chgData name="Gaetano Musella" userId="bf1ef239dc58bf5f" providerId="LiveId" clId="{BBB9B581-49EB-41F1-8C45-7F195C1B7A4B}" dt="2021-01-15T17:38:34.981" v="20712" actId="478"/>
          <ac:spMkLst>
            <pc:docMk/>
            <pc:sldMk cId="1863778379" sldId="343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1-01-15T17:39:45.073" v="20721" actId="207"/>
          <ac:spMkLst>
            <pc:docMk/>
            <pc:sldMk cId="1863778379" sldId="343"/>
            <ac:spMk id="27" creationId="{C7F5ED2A-B6D5-47B3-AFAD-F0BE031FE3BC}"/>
          </ac:spMkLst>
        </pc:spChg>
        <pc:grpChg chg="del">
          <ac:chgData name="Gaetano Musella" userId="bf1ef239dc58bf5f" providerId="LiveId" clId="{BBB9B581-49EB-41F1-8C45-7F195C1B7A4B}" dt="2021-01-15T17:37:31.946" v="20696" actId="478"/>
          <ac:grpSpMkLst>
            <pc:docMk/>
            <pc:sldMk cId="1863778379" sldId="343"/>
            <ac:grpSpMk id="26" creationId="{C237627C-BB8A-4544-8CC4-D127225362A8}"/>
          </ac:grpSpMkLst>
        </pc:grpChg>
        <pc:grpChg chg="del">
          <ac:chgData name="Gaetano Musella" userId="bf1ef239dc58bf5f" providerId="LiveId" clId="{BBB9B581-49EB-41F1-8C45-7F195C1B7A4B}" dt="2021-01-15T17:37:34.823" v="20697" actId="478"/>
          <ac:grpSpMkLst>
            <pc:docMk/>
            <pc:sldMk cId="1863778379" sldId="343"/>
            <ac:grpSpMk id="28" creationId="{2A761AFE-B23B-4992-9225-A9929E0F07CD}"/>
          </ac:grpSpMkLst>
        </pc:grpChg>
        <pc:picChg chg="add del mod modCrop">
          <ac:chgData name="Gaetano Musella" userId="bf1ef239dc58bf5f" providerId="LiveId" clId="{BBB9B581-49EB-41F1-8C45-7F195C1B7A4B}" dt="2021-01-15T17:37:53.841" v="20701" actId="478"/>
          <ac:picMkLst>
            <pc:docMk/>
            <pc:sldMk cId="1863778379" sldId="343"/>
            <ac:picMk id="4" creationId="{F2A988BA-40A7-4F3E-BF3B-A19A4EFFA576}"/>
          </ac:picMkLst>
        </pc:picChg>
        <pc:picChg chg="add mod modCrop">
          <ac:chgData name="Gaetano Musella" userId="bf1ef239dc58bf5f" providerId="LiveId" clId="{BBB9B581-49EB-41F1-8C45-7F195C1B7A4B}" dt="2021-01-15T17:38:32.266" v="20711" actId="1076"/>
          <ac:picMkLst>
            <pc:docMk/>
            <pc:sldMk cId="1863778379" sldId="343"/>
            <ac:picMk id="9" creationId="{3AD05A30-2353-4B60-8B00-22F151D4DA82}"/>
          </ac:picMkLst>
        </pc:picChg>
      </pc:sldChg>
      <pc:sldChg chg="addSp modSp add mod">
        <pc:chgData name="Gaetano Musella" userId="bf1ef239dc58bf5f" providerId="LiveId" clId="{BBB9B581-49EB-41F1-8C45-7F195C1B7A4B}" dt="2021-01-15T17:48:51.716" v="21430" actId="732"/>
        <pc:sldMkLst>
          <pc:docMk/>
          <pc:sldMk cId="422052385" sldId="344"/>
        </pc:sldMkLst>
        <pc:spChg chg="mod">
          <ac:chgData name="Gaetano Musella" userId="bf1ef239dc58bf5f" providerId="LiveId" clId="{BBB9B581-49EB-41F1-8C45-7F195C1B7A4B}" dt="2021-01-15T17:47:51.663" v="21417" actId="207"/>
          <ac:spMkLst>
            <pc:docMk/>
            <pc:sldMk cId="422052385" sldId="344"/>
            <ac:spMk id="27" creationId="{C7F5ED2A-B6D5-47B3-AFAD-F0BE031FE3BC}"/>
          </ac:spMkLst>
        </pc:spChg>
        <pc:grpChg chg="add mod">
          <ac:chgData name="Gaetano Musella" userId="bf1ef239dc58bf5f" providerId="LiveId" clId="{BBB9B581-49EB-41F1-8C45-7F195C1B7A4B}" dt="2021-01-15T17:40:42.601" v="20766" actId="1076"/>
          <ac:grpSpMkLst>
            <pc:docMk/>
            <pc:sldMk cId="422052385" sldId="344"/>
            <ac:grpSpMk id="6" creationId="{D2A4C986-D6A5-4F25-B70A-8255E90E4E8F}"/>
          </ac:grpSpMkLst>
        </pc:grpChg>
        <pc:picChg chg="add mod modCrop">
          <ac:chgData name="Gaetano Musella" userId="bf1ef239dc58bf5f" providerId="LiveId" clId="{BBB9B581-49EB-41F1-8C45-7F195C1B7A4B}" dt="2021-01-15T17:40:28.592" v="20763" actId="164"/>
          <ac:picMkLst>
            <pc:docMk/>
            <pc:sldMk cId="422052385" sldId="344"/>
            <ac:picMk id="4" creationId="{35879942-13C5-4429-80D6-E41D8B08D96F}"/>
          </ac:picMkLst>
        </pc:picChg>
        <pc:picChg chg="mod modCrop">
          <ac:chgData name="Gaetano Musella" userId="bf1ef239dc58bf5f" providerId="LiveId" clId="{BBB9B581-49EB-41F1-8C45-7F195C1B7A4B}" dt="2021-01-15T17:48:51.716" v="21430" actId="732"/>
          <ac:picMkLst>
            <pc:docMk/>
            <pc:sldMk cId="422052385" sldId="344"/>
            <ac:picMk id="9" creationId="{3AD05A30-2353-4B60-8B00-22F151D4DA82}"/>
          </ac:picMkLst>
        </pc:picChg>
      </pc:sldChg>
      <pc:sldChg chg="addSp delSp modSp add mod">
        <pc:chgData name="Gaetano Musella" userId="bf1ef239dc58bf5f" providerId="LiveId" clId="{BBB9B581-49EB-41F1-8C45-7F195C1B7A4B}" dt="2021-01-16T19:32:03.611" v="23507" actId="1076"/>
        <pc:sldMkLst>
          <pc:docMk/>
          <pc:sldMk cId="3304010150" sldId="345"/>
        </pc:sldMkLst>
        <pc:grpChg chg="del">
          <ac:chgData name="Gaetano Musella" userId="bf1ef239dc58bf5f" providerId="LiveId" clId="{BBB9B581-49EB-41F1-8C45-7F195C1B7A4B}" dt="2021-01-15T17:48:06.388" v="21419" actId="478"/>
          <ac:grpSpMkLst>
            <pc:docMk/>
            <pc:sldMk cId="3304010150" sldId="345"/>
            <ac:grpSpMk id="6" creationId="{D2A4C986-D6A5-4F25-B70A-8255E90E4E8F}"/>
          </ac:grpSpMkLst>
        </pc:grpChg>
        <pc:picChg chg="add del mod">
          <ac:chgData name="Gaetano Musella" userId="bf1ef239dc58bf5f" providerId="LiveId" clId="{BBB9B581-49EB-41F1-8C45-7F195C1B7A4B}" dt="2021-01-16T19:31:58.063" v="23505" actId="21"/>
          <ac:picMkLst>
            <pc:docMk/>
            <pc:sldMk cId="3304010150" sldId="345"/>
            <ac:picMk id="2" creationId="{2FC2056B-71FF-4FC1-86A1-19FD1F52314B}"/>
          </ac:picMkLst>
        </pc:picChg>
        <pc:picChg chg="add mod">
          <ac:chgData name="Gaetano Musella" userId="bf1ef239dc58bf5f" providerId="LiveId" clId="{BBB9B581-49EB-41F1-8C45-7F195C1B7A4B}" dt="2021-01-16T19:32:03.611" v="23507" actId="1076"/>
          <ac:picMkLst>
            <pc:docMk/>
            <pc:sldMk cId="3304010150" sldId="345"/>
            <ac:picMk id="4" creationId="{175798A3-EB94-44A0-87A5-130D09045D9C}"/>
          </ac:picMkLst>
        </pc:picChg>
        <pc:picChg chg="add del mod modCrop">
          <ac:chgData name="Gaetano Musella" userId="bf1ef239dc58bf5f" providerId="LiveId" clId="{BBB9B581-49EB-41F1-8C45-7F195C1B7A4B}" dt="2021-01-16T19:31:58.063" v="23505" actId="21"/>
          <ac:picMkLst>
            <pc:docMk/>
            <pc:sldMk cId="3304010150" sldId="345"/>
            <ac:picMk id="7" creationId="{DC41651E-F9A8-4AB4-B508-00F888B2E528}"/>
          </ac:picMkLst>
        </pc:picChg>
        <pc:picChg chg="add del mod modCrop">
          <ac:chgData name="Gaetano Musella" userId="bf1ef239dc58bf5f" providerId="LiveId" clId="{BBB9B581-49EB-41F1-8C45-7F195C1B7A4B}" dt="2021-01-16T19:31:45.907" v="23499" actId="21"/>
          <ac:picMkLst>
            <pc:docMk/>
            <pc:sldMk cId="3304010150" sldId="345"/>
            <ac:picMk id="9" creationId="{3C547565-EBA2-4A67-B739-ACD9BCD16D36}"/>
          </ac:picMkLst>
        </pc:picChg>
      </pc:sldChg>
      <pc:sldChg chg="addSp delSp modSp add mod ord">
        <pc:chgData name="Gaetano Musella" userId="bf1ef239dc58bf5f" providerId="LiveId" clId="{BBB9B581-49EB-41F1-8C45-7F195C1B7A4B}" dt="2021-01-15T18:00:42.187" v="21463" actId="14100"/>
        <pc:sldMkLst>
          <pc:docMk/>
          <pc:sldMk cId="20230081" sldId="346"/>
        </pc:sldMkLst>
        <pc:spChg chg="mod">
          <ac:chgData name="Gaetano Musella" userId="bf1ef239dc58bf5f" providerId="LiveId" clId="{BBB9B581-49EB-41F1-8C45-7F195C1B7A4B}" dt="2021-01-15T18:00:36.880" v="21461" actId="6549"/>
          <ac:spMkLst>
            <pc:docMk/>
            <pc:sldMk cId="20230081" sldId="346"/>
            <ac:spMk id="27" creationId="{C7F5ED2A-B6D5-47B3-AFAD-F0BE031FE3BC}"/>
          </ac:spMkLst>
        </pc:spChg>
        <pc:picChg chg="add del mod modCrop">
          <ac:chgData name="Gaetano Musella" userId="bf1ef239dc58bf5f" providerId="LiveId" clId="{BBB9B581-49EB-41F1-8C45-7F195C1B7A4B}" dt="2021-01-15T17:59:59.294" v="21452" actId="478"/>
          <ac:picMkLst>
            <pc:docMk/>
            <pc:sldMk cId="20230081" sldId="346"/>
            <ac:picMk id="4" creationId="{714DA91A-E44E-4AEA-8F51-5F4BC1A6A820}"/>
          </ac:picMkLst>
        </pc:picChg>
        <pc:picChg chg="add mod modCrop">
          <ac:chgData name="Gaetano Musella" userId="bf1ef239dc58bf5f" providerId="LiveId" clId="{BBB9B581-49EB-41F1-8C45-7F195C1B7A4B}" dt="2021-01-15T18:00:42.187" v="21463" actId="14100"/>
          <ac:picMkLst>
            <pc:docMk/>
            <pc:sldMk cId="20230081" sldId="346"/>
            <ac:picMk id="7" creationId="{271D8782-AE88-4F5F-A362-33649D0E07D1}"/>
          </ac:picMkLst>
        </pc:picChg>
        <pc:picChg chg="del">
          <ac:chgData name="Gaetano Musella" userId="bf1ef239dc58bf5f" providerId="LiveId" clId="{BBB9B581-49EB-41F1-8C45-7F195C1B7A4B}" dt="2021-01-15T17:50:29.161" v="21443" actId="478"/>
          <ac:picMkLst>
            <pc:docMk/>
            <pc:sldMk cId="20230081" sldId="346"/>
            <ac:picMk id="9" creationId="{3AD05A30-2353-4B60-8B00-22F151D4DA82}"/>
          </ac:picMkLst>
        </pc:picChg>
      </pc:sldChg>
      <pc:sldChg chg="addSp delSp modSp add mod ord">
        <pc:chgData name="Gaetano Musella" userId="bf1ef239dc58bf5f" providerId="LiveId" clId="{BBB9B581-49EB-41F1-8C45-7F195C1B7A4B}" dt="2021-01-15T18:13:24.387" v="21522" actId="255"/>
        <pc:sldMkLst>
          <pc:docMk/>
          <pc:sldMk cId="2471486947" sldId="347"/>
        </pc:sldMkLst>
        <pc:spChg chg="add mod">
          <ac:chgData name="Gaetano Musella" userId="bf1ef239dc58bf5f" providerId="LiveId" clId="{BBB9B581-49EB-41F1-8C45-7F195C1B7A4B}" dt="2021-01-15T18:13:24.387" v="21522" actId="255"/>
          <ac:spMkLst>
            <pc:docMk/>
            <pc:sldMk cId="2471486947" sldId="347"/>
            <ac:spMk id="6" creationId="{F47ABA38-D38F-44DF-AFF1-55DA89328F32}"/>
          </ac:spMkLst>
        </pc:spChg>
        <pc:spChg chg="add mod">
          <ac:chgData name="Gaetano Musella" userId="bf1ef239dc58bf5f" providerId="LiveId" clId="{BBB9B581-49EB-41F1-8C45-7F195C1B7A4B}" dt="2021-01-15T18:12:49.089" v="21487" actId="1076"/>
          <ac:spMkLst>
            <pc:docMk/>
            <pc:sldMk cId="2471486947" sldId="347"/>
            <ac:spMk id="10" creationId="{2C7C076D-6046-429E-AB7F-52B387A156B3}"/>
          </ac:spMkLst>
        </pc:spChg>
        <pc:spChg chg="mod">
          <ac:chgData name="Gaetano Musella" userId="bf1ef239dc58bf5f" providerId="LiveId" clId="{BBB9B581-49EB-41F1-8C45-7F195C1B7A4B}" dt="2021-01-15T18:11:57.358" v="21476" actId="20577"/>
          <ac:spMkLst>
            <pc:docMk/>
            <pc:sldMk cId="2471486947" sldId="347"/>
            <ac:spMk id="27" creationId="{C7F5ED2A-B6D5-47B3-AFAD-F0BE031FE3BC}"/>
          </ac:spMkLst>
        </pc:spChg>
        <pc:picChg chg="add mod modCrop">
          <ac:chgData name="Gaetano Musella" userId="bf1ef239dc58bf5f" providerId="LiveId" clId="{BBB9B581-49EB-41F1-8C45-7F195C1B7A4B}" dt="2021-01-15T18:12:23.638" v="21484" actId="14100"/>
          <ac:picMkLst>
            <pc:docMk/>
            <pc:sldMk cId="2471486947" sldId="347"/>
            <ac:picMk id="4" creationId="{F9020186-91AE-4A4C-94B4-05EBEC044835}"/>
          </ac:picMkLst>
        </pc:picChg>
        <pc:picChg chg="del">
          <ac:chgData name="Gaetano Musella" userId="bf1ef239dc58bf5f" providerId="LiveId" clId="{BBB9B581-49EB-41F1-8C45-7F195C1B7A4B}" dt="2021-01-15T18:12:01.590" v="21477" actId="478"/>
          <ac:picMkLst>
            <pc:docMk/>
            <pc:sldMk cId="2471486947" sldId="347"/>
            <ac:picMk id="9" creationId="{3AD05A30-2353-4B60-8B00-22F151D4DA82}"/>
          </ac:picMkLst>
        </pc:picChg>
      </pc:sldChg>
      <pc:sldChg chg="addSp delSp modSp add mod ord">
        <pc:chgData name="Gaetano Musella" userId="bf1ef239dc58bf5f" providerId="LiveId" clId="{BBB9B581-49EB-41F1-8C45-7F195C1B7A4B}" dt="2021-01-15T18:18:33.646" v="21768" actId="20577"/>
        <pc:sldMkLst>
          <pc:docMk/>
          <pc:sldMk cId="2307640917" sldId="348"/>
        </pc:sldMkLst>
        <pc:spChg chg="mod">
          <ac:chgData name="Gaetano Musella" userId="bf1ef239dc58bf5f" providerId="LiveId" clId="{BBB9B581-49EB-41F1-8C45-7F195C1B7A4B}" dt="2021-01-15T18:18:33.646" v="21768" actId="20577"/>
          <ac:spMkLst>
            <pc:docMk/>
            <pc:sldMk cId="2307640917" sldId="348"/>
            <ac:spMk id="27" creationId="{C7F5ED2A-B6D5-47B3-AFAD-F0BE031FE3BC}"/>
          </ac:spMkLst>
        </pc:spChg>
        <pc:grpChg chg="del">
          <ac:chgData name="Gaetano Musella" userId="bf1ef239dc58bf5f" providerId="LiveId" clId="{BBB9B581-49EB-41F1-8C45-7F195C1B7A4B}" dt="2021-01-15T18:14:48.771" v="21541" actId="478"/>
          <ac:grpSpMkLst>
            <pc:docMk/>
            <pc:sldMk cId="2307640917" sldId="348"/>
            <ac:grpSpMk id="6" creationId="{D2A4C986-D6A5-4F25-B70A-8255E90E4E8F}"/>
          </ac:grpSpMkLst>
        </pc:grpChg>
        <pc:picChg chg="add del mod modCrop">
          <ac:chgData name="Gaetano Musella" userId="bf1ef239dc58bf5f" providerId="LiveId" clId="{BBB9B581-49EB-41F1-8C45-7F195C1B7A4B}" dt="2021-01-15T18:15:35" v="21554" actId="21"/>
          <ac:picMkLst>
            <pc:docMk/>
            <pc:sldMk cId="2307640917" sldId="348"/>
            <ac:picMk id="7" creationId="{638D5CEE-BBC9-4461-8070-BD28FC821131}"/>
          </ac:picMkLst>
        </pc:picChg>
        <pc:picChg chg="add del mod modCrop">
          <ac:chgData name="Gaetano Musella" userId="bf1ef239dc58bf5f" providerId="LiveId" clId="{BBB9B581-49EB-41F1-8C45-7F195C1B7A4B}" dt="2021-01-15T18:15:35" v="21554" actId="21"/>
          <ac:picMkLst>
            <pc:docMk/>
            <pc:sldMk cId="2307640917" sldId="348"/>
            <ac:picMk id="11" creationId="{F24B664E-A83F-454A-B2B2-4C8FAA8198CC}"/>
          </ac:picMkLst>
        </pc:picChg>
        <pc:picChg chg="add mod">
          <ac:chgData name="Gaetano Musella" userId="bf1ef239dc58bf5f" providerId="LiveId" clId="{BBB9B581-49EB-41F1-8C45-7F195C1B7A4B}" dt="2021-01-15T18:15:46.220" v="21557" actId="14100"/>
          <ac:picMkLst>
            <pc:docMk/>
            <pc:sldMk cId="2307640917" sldId="348"/>
            <ac:picMk id="12" creationId="{42B68515-8C5C-46BF-948B-08E6A26307AF}"/>
          </ac:picMkLst>
        </pc:picChg>
      </pc:sldChg>
      <pc:sldChg chg="addSp delSp modSp add mod">
        <pc:chgData name="Gaetano Musella" userId="bf1ef239dc58bf5f" providerId="LiveId" clId="{BBB9B581-49EB-41F1-8C45-7F195C1B7A4B}" dt="2021-01-15T18:22:44.163" v="21779" actId="1076"/>
        <pc:sldMkLst>
          <pc:docMk/>
          <pc:sldMk cId="499953583" sldId="349"/>
        </pc:sldMkLst>
        <pc:picChg chg="add del mod modCrop">
          <ac:chgData name="Gaetano Musella" userId="bf1ef239dc58bf5f" providerId="LiveId" clId="{BBB9B581-49EB-41F1-8C45-7F195C1B7A4B}" dt="2021-01-15T18:22:37.471" v="21777" actId="21"/>
          <ac:picMkLst>
            <pc:docMk/>
            <pc:sldMk cId="499953583" sldId="349"/>
            <ac:picMk id="4" creationId="{0200967E-7D70-4DF3-990F-CC506199295E}"/>
          </ac:picMkLst>
        </pc:picChg>
        <pc:picChg chg="add mod">
          <ac:chgData name="Gaetano Musella" userId="bf1ef239dc58bf5f" providerId="LiveId" clId="{BBB9B581-49EB-41F1-8C45-7F195C1B7A4B}" dt="2021-01-15T18:22:44.163" v="21779" actId="1076"/>
          <ac:picMkLst>
            <pc:docMk/>
            <pc:sldMk cId="499953583" sldId="349"/>
            <ac:picMk id="6" creationId="{4D26A896-4E11-4788-9547-056A3A3C61E1}"/>
          </ac:picMkLst>
        </pc:picChg>
        <pc:picChg chg="del">
          <ac:chgData name="Gaetano Musella" userId="bf1ef239dc58bf5f" providerId="LiveId" clId="{BBB9B581-49EB-41F1-8C45-7F195C1B7A4B}" dt="2021-01-15T18:22:37.471" v="21777" actId="21"/>
          <ac:picMkLst>
            <pc:docMk/>
            <pc:sldMk cId="499953583" sldId="349"/>
            <ac:picMk id="12" creationId="{42B68515-8C5C-46BF-948B-08E6A26307AF}"/>
          </ac:picMkLst>
        </pc:picChg>
      </pc:sldChg>
      <pc:sldChg chg="addSp delSp modSp add mod ord">
        <pc:chgData name="Gaetano Musella" userId="bf1ef239dc58bf5f" providerId="LiveId" clId="{BBB9B581-49EB-41F1-8C45-7F195C1B7A4B}" dt="2021-01-15T18:26:32.668" v="21799" actId="14100"/>
        <pc:sldMkLst>
          <pc:docMk/>
          <pc:sldMk cId="2971613296" sldId="350"/>
        </pc:sldMkLst>
        <pc:picChg chg="add del mod modCrop">
          <ac:chgData name="Gaetano Musella" userId="bf1ef239dc58bf5f" providerId="LiveId" clId="{BBB9B581-49EB-41F1-8C45-7F195C1B7A4B}" dt="2021-01-15T18:26:09.565" v="21792" actId="478"/>
          <ac:picMkLst>
            <pc:docMk/>
            <pc:sldMk cId="2971613296" sldId="350"/>
            <ac:picMk id="4" creationId="{A2118C47-ED08-4B25-BED6-E1F08FECFF91}"/>
          </ac:picMkLst>
        </pc:picChg>
        <pc:picChg chg="del">
          <ac:chgData name="Gaetano Musella" userId="bf1ef239dc58bf5f" providerId="LiveId" clId="{BBB9B581-49EB-41F1-8C45-7F195C1B7A4B}" dt="2021-01-15T18:23:01.686" v="21783" actId="478"/>
          <ac:picMkLst>
            <pc:docMk/>
            <pc:sldMk cId="2971613296" sldId="350"/>
            <ac:picMk id="7" creationId="{271D8782-AE88-4F5F-A362-33649D0E07D1}"/>
          </ac:picMkLst>
        </pc:picChg>
        <pc:picChg chg="add mod modCrop">
          <ac:chgData name="Gaetano Musella" userId="bf1ef239dc58bf5f" providerId="LiveId" clId="{BBB9B581-49EB-41F1-8C45-7F195C1B7A4B}" dt="2021-01-15T18:26:32.668" v="21799" actId="14100"/>
          <ac:picMkLst>
            <pc:docMk/>
            <pc:sldMk cId="2971613296" sldId="350"/>
            <ac:picMk id="9" creationId="{71AEC1D6-C488-44D4-BF30-2B90D98E1F92}"/>
          </ac:picMkLst>
        </pc:picChg>
      </pc:sldChg>
      <pc:sldChg chg="addSp delSp modSp add mod ord">
        <pc:chgData name="Gaetano Musella" userId="bf1ef239dc58bf5f" providerId="LiveId" clId="{BBB9B581-49EB-41F1-8C45-7F195C1B7A4B}" dt="2021-01-15T18:27:24.972" v="21824"/>
        <pc:sldMkLst>
          <pc:docMk/>
          <pc:sldMk cId="1038396092" sldId="351"/>
        </pc:sldMkLst>
        <pc:spChg chg="del">
          <ac:chgData name="Gaetano Musella" userId="bf1ef239dc58bf5f" providerId="LiveId" clId="{BBB9B581-49EB-41F1-8C45-7F195C1B7A4B}" dt="2021-01-15T18:27:24.136" v="21823" actId="478"/>
          <ac:spMkLst>
            <pc:docMk/>
            <pc:sldMk cId="1038396092" sldId="351"/>
            <ac:spMk id="6" creationId="{F47ABA38-D38F-44DF-AFF1-55DA89328F32}"/>
          </ac:spMkLst>
        </pc:spChg>
        <pc:spChg chg="del">
          <ac:chgData name="Gaetano Musella" userId="bf1ef239dc58bf5f" providerId="LiveId" clId="{BBB9B581-49EB-41F1-8C45-7F195C1B7A4B}" dt="2021-01-15T18:27:24.136" v="21823" actId="478"/>
          <ac:spMkLst>
            <pc:docMk/>
            <pc:sldMk cId="1038396092" sldId="351"/>
            <ac:spMk id="10" creationId="{2C7C076D-6046-429E-AB7F-52B387A156B3}"/>
          </ac:spMkLst>
        </pc:spChg>
        <pc:spChg chg="mod">
          <ac:chgData name="Gaetano Musella" userId="bf1ef239dc58bf5f" providerId="LiveId" clId="{BBB9B581-49EB-41F1-8C45-7F195C1B7A4B}" dt="2021-01-15T18:26:55.261" v="21821" actId="20577"/>
          <ac:spMkLst>
            <pc:docMk/>
            <pc:sldMk cId="1038396092" sldId="351"/>
            <ac:spMk id="27" creationId="{C7F5ED2A-B6D5-47B3-AFAD-F0BE031FE3BC}"/>
          </ac:spMkLst>
        </pc:spChg>
        <pc:picChg chg="del">
          <ac:chgData name="Gaetano Musella" userId="bf1ef239dc58bf5f" providerId="LiveId" clId="{BBB9B581-49EB-41F1-8C45-7F195C1B7A4B}" dt="2021-01-15T18:27:21.179" v="21822" actId="478"/>
          <ac:picMkLst>
            <pc:docMk/>
            <pc:sldMk cId="1038396092" sldId="351"/>
            <ac:picMk id="4" creationId="{F9020186-91AE-4A4C-94B4-05EBEC044835}"/>
          </ac:picMkLst>
        </pc:picChg>
        <pc:picChg chg="add mod">
          <ac:chgData name="Gaetano Musella" userId="bf1ef239dc58bf5f" providerId="LiveId" clId="{BBB9B581-49EB-41F1-8C45-7F195C1B7A4B}" dt="2021-01-15T18:27:24.972" v="21824"/>
          <ac:picMkLst>
            <pc:docMk/>
            <pc:sldMk cId="1038396092" sldId="351"/>
            <ac:picMk id="11" creationId="{0D36536A-521F-40D5-A21A-3C3287FECA8D}"/>
          </ac:picMkLst>
        </pc:picChg>
      </pc:sldChg>
      <pc:sldChg chg="addSp delSp modSp add mod">
        <pc:chgData name="Gaetano Musella" userId="bf1ef239dc58bf5f" providerId="LiveId" clId="{BBB9B581-49EB-41F1-8C45-7F195C1B7A4B}" dt="2021-01-15T18:30:08.053" v="21861" actId="6549"/>
        <pc:sldMkLst>
          <pc:docMk/>
          <pc:sldMk cId="333084199" sldId="352"/>
        </pc:sldMkLst>
        <pc:spChg chg="mod">
          <ac:chgData name="Gaetano Musella" userId="bf1ef239dc58bf5f" providerId="LiveId" clId="{BBB9B581-49EB-41F1-8C45-7F195C1B7A4B}" dt="2021-01-15T18:30:08.053" v="21861" actId="6549"/>
          <ac:spMkLst>
            <pc:docMk/>
            <pc:sldMk cId="333084199" sldId="352"/>
            <ac:spMk id="27" creationId="{C7F5ED2A-B6D5-47B3-AFAD-F0BE031FE3BC}"/>
          </ac:spMkLst>
        </pc:spChg>
        <pc:grpChg chg="add del mod">
          <ac:chgData name="Gaetano Musella" userId="bf1ef239dc58bf5f" providerId="LiveId" clId="{BBB9B581-49EB-41F1-8C45-7F195C1B7A4B}" dt="2021-01-15T18:28:57.374" v="21838" actId="21"/>
          <ac:grpSpMkLst>
            <pc:docMk/>
            <pc:sldMk cId="333084199" sldId="352"/>
            <ac:grpSpMk id="10" creationId="{9662EDBF-B47C-40DD-8260-9D6A19088926}"/>
          </ac:grpSpMkLst>
        </pc:grpChg>
        <pc:picChg chg="add del mod ord modCrop">
          <ac:chgData name="Gaetano Musella" userId="bf1ef239dc58bf5f" providerId="LiveId" clId="{BBB9B581-49EB-41F1-8C45-7F195C1B7A4B}" dt="2021-01-15T18:28:57.374" v="21838" actId="21"/>
          <ac:picMkLst>
            <pc:docMk/>
            <pc:sldMk cId="333084199" sldId="352"/>
            <ac:picMk id="4" creationId="{8B9E58F4-997D-443D-9B9C-A27C65CFD3A7}"/>
          </ac:picMkLst>
        </pc:picChg>
        <pc:picChg chg="add mod">
          <ac:chgData name="Gaetano Musella" userId="bf1ef239dc58bf5f" providerId="LiveId" clId="{BBB9B581-49EB-41F1-8C45-7F195C1B7A4B}" dt="2021-01-15T18:29:02.818" v="21841" actId="14100"/>
          <ac:picMkLst>
            <pc:docMk/>
            <pc:sldMk cId="333084199" sldId="352"/>
            <ac:picMk id="6" creationId="{9133ADFB-84DD-46BF-9141-425A7A150326}"/>
          </ac:picMkLst>
        </pc:picChg>
        <pc:picChg chg="mod">
          <ac:chgData name="Gaetano Musella" userId="bf1ef239dc58bf5f" providerId="LiveId" clId="{BBB9B581-49EB-41F1-8C45-7F195C1B7A4B}" dt="2021-01-15T18:28:45.932" v="21834"/>
          <ac:picMkLst>
            <pc:docMk/>
            <pc:sldMk cId="333084199" sldId="352"/>
            <ac:picMk id="11" creationId="{125DE237-DF8D-4542-808C-46C9ADE4FAC1}"/>
          </ac:picMkLst>
        </pc:picChg>
        <pc:picChg chg="del">
          <ac:chgData name="Gaetano Musella" userId="bf1ef239dc58bf5f" providerId="LiveId" clId="{BBB9B581-49EB-41F1-8C45-7F195C1B7A4B}" dt="2021-01-15T18:28:45.625" v="21833" actId="478"/>
          <ac:picMkLst>
            <pc:docMk/>
            <pc:sldMk cId="333084199" sldId="352"/>
            <ac:picMk id="12" creationId="{42B68515-8C5C-46BF-948B-08E6A26307AF}"/>
          </ac:picMkLst>
        </pc:picChg>
        <pc:picChg chg="mod">
          <ac:chgData name="Gaetano Musella" userId="bf1ef239dc58bf5f" providerId="LiveId" clId="{BBB9B581-49EB-41F1-8C45-7F195C1B7A4B}" dt="2021-01-15T18:28:45.932" v="21834"/>
          <ac:picMkLst>
            <pc:docMk/>
            <pc:sldMk cId="333084199" sldId="352"/>
            <ac:picMk id="14" creationId="{4BEF8415-7ED2-4024-940D-2E3F102AEE63}"/>
          </ac:picMkLst>
        </pc:picChg>
      </pc:sldChg>
      <pc:sldChg chg="addSp delSp modSp add mod">
        <pc:chgData name="Gaetano Musella" userId="bf1ef239dc58bf5f" providerId="LiveId" clId="{BBB9B581-49EB-41F1-8C45-7F195C1B7A4B}" dt="2021-01-15T18:32:17.669" v="21874" actId="1076"/>
        <pc:sldMkLst>
          <pc:docMk/>
          <pc:sldMk cId="2893484212" sldId="353"/>
        </pc:sldMkLst>
        <pc:picChg chg="add del mod modCrop">
          <ac:chgData name="Gaetano Musella" userId="bf1ef239dc58bf5f" providerId="LiveId" clId="{BBB9B581-49EB-41F1-8C45-7F195C1B7A4B}" dt="2021-01-15T18:32:13.699" v="21872" actId="21"/>
          <ac:picMkLst>
            <pc:docMk/>
            <pc:sldMk cId="2893484212" sldId="353"/>
            <ac:picMk id="4" creationId="{8F3CF151-AABE-4441-8CD2-625D114CEE52}"/>
          </ac:picMkLst>
        </pc:picChg>
        <pc:picChg chg="del">
          <ac:chgData name="Gaetano Musella" userId="bf1ef239dc58bf5f" providerId="LiveId" clId="{BBB9B581-49EB-41F1-8C45-7F195C1B7A4B}" dt="2021-01-15T18:32:13.699" v="21872" actId="21"/>
          <ac:picMkLst>
            <pc:docMk/>
            <pc:sldMk cId="2893484212" sldId="353"/>
            <ac:picMk id="6" creationId="{9133ADFB-84DD-46BF-9141-425A7A150326}"/>
          </ac:picMkLst>
        </pc:picChg>
        <pc:picChg chg="add mod">
          <ac:chgData name="Gaetano Musella" userId="bf1ef239dc58bf5f" providerId="LiveId" clId="{BBB9B581-49EB-41F1-8C45-7F195C1B7A4B}" dt="2021-01-15T18:32:17.669" v="21874" actId="1076"/>
          <ac:picMkLst>
            <pc:docMk/>
            <pc:sldMk cId="2893484212" sldId="353"/>
            <ac:picMk id="7" creationId="{9B9623CE-5F46-49B6-A966-A683FC341D3B}"/>
          </ac:picMkLst>
        </pc:picChg>
      </pc:sldChg>
      <pc:sldChg chg="addSp delSp modSp add mod">
        <pc:chgData name="Gaetano Musella" userId="bf1ef239dc58bf5f" providerId="LiveId" clId="{BBB9B581-49EB-41F1-8C45-7F195C1B7A4B}" dt="2021-01-15T18:36:30.490" v="21883" actId="14100"/>
        <pc:sldMkLst>
          <pc:docMk/>
          <pc:sldMk cId="1446303345" sldId="354"/>
        </pc:sldMkLst>
        <pc:picChg chg="add mod modCrop">
          <ac:chgData name="Gaetano Musella" userId="bf1ef239dc58bf5f" providerId="LiveId" clId="{BBB9B581-49EB-41F1-8C45-7F195C1B7A4B}" dt="2021-01-15T18:36:30.490" v="21883" actId="14100"/>
          <ac:picMkLst>
            <pc:docMk/>
            <pc:sldMk cId="1446303345" sldId="354"/>
            <ac:picMk id="4" creationId="{26BF2FC0-6DAB-42F2-8D16-E92BB7CD551F}"/>
          </ac:picMkLst>
        </pc:picChg>
        <pc:picChg chg="del">
          <ac:chgData name="Gaetano Musella" userId="bf1ef239dc58bf5f" providerId="LiveId" clId="{BBB9B581-49EB-41F1-8C45-7F195C1B7A4B}" dt="2021-01-15T18:32:27.131" v="21876" actId="478"/>
          <ac:picMkLst>
            <pc:docMk/>
            <pc:sldMk cId="1446303345" sldId="354"/>
            <ac:picMk id="9" creationId="{71AEC1D6-C488-44D4-BF30-2B90D98E1F92}"/>
          </ac:picMkLst>
        </pc:picChg>
      </pc:sldChg>
      <pc:sldChg chg="add del">
        <pc:chgData name="Gaetano Musella" userId="bf1ef239dc58bf5f" providerId="LiveId" clId="{BBB9B581-49EB-41F1-8C45-7F195C1B7A4B}" dt="2021-01-16T10:19:46.778" v="22448" actId="47"/>
        <pc:sldMkLst>
          <pc:docMk/>
          <pc:sldMk cId="1013950958" sldId="355"/>
        </pc:sldMkLst>
      </pc:sldChg>
      <pc:sldChg chg="addSp delSp modSp add mod">
        <pc:chgData name="Gaetano Musella" userId="bf1ef239dc58bf5f" providerId="LiveId" clId="{BBB9B581-49EB-41F1-8C45-7F195C1B7A4B}" dt="2021-01-16T10:25:33.377" v="22679" actId="20577"/>
        <pc:sldMkLst>
          <pc:docMk/>
          <pc:sldMk cId="2700378020" sldId="355"/>
        </pc:sldMkLst>
        <pc:spChg chg="mod">
          <ac:chgData name="Gaetano Musella" userId="bf1ef239dc58bf5f" providerId="LiveId" clId="{BBB9B581-49EB-41F1-8C45-7F195C1B7A4B}" dt="2021-01-16T10:25:33.377" v="22679" actId="20577"/>
          <ac:spMkLst>
            <pc:docMk/>
            <pc:sldMk cId="2700378020" sldId="35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6T10:24:12.806" v="22653" actId="14100"/>
          <ac:spMkLst>
            <pc:docMk/>
            <pc:sldMk cId="2700378020" sldId="355"/>
            <ac:spMk id="11" creationId="{1EAC8E8F-0FC1-46D3-B63D-CB7DAA01C6A8}"/>
          </ac:spMkLst>
        </pc:spChg>
        <pc:spChg chg="add mod">
          <ac:chgData name="Gaetano Musella" userId="bf1ef239dc58bf5f" providerId="LiveId" clId="{BBB9B581-49EB-41F1-8C45-7F195C1B7A4B}" dt="2021-01-16T10:24:24.018" v="22657" actId="14100"/>
          <ac:spMkLst>
            <pc:docMk/>
            <pc:sldMk cId="2700378020" sldId="355"/>
            <ac:spMk id="12" creationId="{99D332A1-A502-40A2-BFD1-1E8B0E9EC3CF}"/>
          </ac:spMkLst>
        </pc:spChg>
        <pc:spChg chg="mod">
          <ac:chgData name="Gaetano Musella" userId="bf1ef239dc58bf5f" providerId="LiveId" clId="{BBB9B581-49EB-41F1-8C45-7F195C1B7A4B}" dt="2021-01-16T10:25:05.432" v="22665" actId="207"/>
          <ac:spMkLst>
            <pc:docMk/>
            <pc:sldMk cId="2700378020" sldId="355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0:23:50.894" v="22649" actId="1076"/>
          <ac:spMkLst>
            <pc:docMk/>
            <pc:sldMk cId="2700378020" sldId="355"/>
            <ac:spMk id="20" creationId="{D7E659B3-9D87-4011-BA9C-2BEEADF52C3A}"/>
          </ac:spMkLst>
        </pc:spChg>
        <pc:picChg chg="add mod modCrop">
          <ac:chgData name="Gaetano Musella" userId="bf1ef239dc58bf5f" providerId="LiveId" clId="{BBB9B581-49EB-41F1-8C45-7F195C1B7A4B}" dt="2021-01-16T10:23:48.122" v="22648" actId="1076"/>
          <ac:picMkLst>
            <pc:docMk/>
            <pc:sldMk cId="2700378020" sldId="355"/>
            <ac:picMk id="4" creationId="{CA3E43BC-F841-491E-AC1B-195DCF3D61EE}"/>
          </ac:picMkLst>
        </pc:picChg>
        <pc:picChg chg="del">
          <ac:chgData name="Gaetano Musella" userId="bf1ef239dc58bf5f" providerId="LiveId" clId="{BBB9B581-49EB-41F1-8C45-7F195C1B7A4B}" dt="2021-01-16T10:22:01.157" v="22483" actId="478"/>
          <ac:picMkLst>
            <pc:docMk/>
            <pc:sldMk cId="2700378020" sldId="355"/>
            <ac:picMk id="9" creationId="{2FD26A60-8C23-43AB-8135-2D602AB21DF0}"/>
          </ac:picMkLst>
        </pc:picChg>
      </pc:sldChg>
      <pc:sldChg chg="addSp delSp modSp add mod">
        <pc:chgData name="Gaetano Musella" userId="bf1ef239dc58bf5f" providerId="LiveId" clId="{BBB9B581-49EB-41F1-8C45-7F195C1B7A4B}" dt="2021-01-16T10:44:44.702" v="23136" actId="1036"/>
        <pc:sldMkLst>
          <pc:docMk/>
          <pc:sldMk cId="3302818720" sldId="356"/>
        </pc:sldMkLst>
        <pc:spChg chg="mod">
          <ac:chgData name="Gaetano Musella" userId="bf1ef239dc58bf5f" providerId="LiveId" clId="{BBB9B581-49EB-41F1-8C45-7F195C1B7A4B}" dt="2021-01-16T10:40:10.513" v="22745"/>
          <ac:spMkLst>
            <pc:docMk/>
            <pc:sldMk cId="3302818720" sldId="35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6T10:36:20.958" v="22704" actId="478"/>
          <ac:spMkLst>
            <pc:docMk/>
            <pc:sldMk cId="3302818720" sldId="356"/>
            <ac:spMk id="11" creationId="{1EAC8E8F-0FC1-46D3-B63D-CB7DAA01C6A8}"/>
          </ac:spMkLst>
        </pc:spChg>
        <pc:spChg chg="del">
          <ac:chgData name="Gaetano Musella" userId="bf1ef239dc58bf5f" providerId="LiveId" clId="{BBB9B581-49EB-41F1-8C45-7F195C1B7A4B}" dt="2021-01-16T10:36:18.414" v="22702" actId="478"/>
          <ac:spMkLst>
            <pc:docMk/>
            <pc:sldMk cId="3302818720" sldId="356"/>
            <ac:spMk id="12" creationId="{99D332A1-A502-40A2-BFD1-1E8B0E9EC3CF}"/>
          </ac:spMkLst>
        </pc:spChg>
        <pc:spChg chg="mod">
          <ac:chgData name="Gaetano Musella" userId="bf1ef239dc58bf5f" providerId="LiveId" clId="{BBB9B581-49EB-41F1-8C45-7F195C1B7A4B}" dt="2021-01-16T10:43:21.255" v="23102" actId="20577"/>
          <ac:spMkLst>
            <pc:docMk/>
            <pc:sldMk cId="3302818720" sldId="35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0:41:48.589" v="22982" actId="1076"/>
          <ac:spMkLst>
            <pc:docMk/>
            <pc:sldMk cId="3302818720" sldId="356"/>
            <ac:spMk id="20" creationId="{D7E659B3-9D87-4011-BA9C-2BEEADF52C3A}"/>
          </ac:spMkLst>
        </pc:spChg>
        <pc:picChg chg="del">
          <ac:chgData name="Gaetano Musella" userId="bf1ef239dc58bf5f" providerId="LiveId" clId="{BBB9B581-49EB-41F1-8C45-7F195C1B7A4B}" dt="2021-01-16T10:35:32.950" v="22690" actId="478"/>
          <ac:picMkLst>
            <pc:docMk/>
            <pc:sldMk cId="3302818720" sldId="356"/>
            <ac:picMk id="4" creationId="{CA3E43BC-F841-491E-AC1B-195DCF3D61EE}"/>
          </ac:picMkLst>
        </pc:picChg>
        <pc:picChg chg="add del mod modCrop">
          <ac:chgData name="Gaetano Musella" userId="bf1ef239dc58bf5f" providerId="LiveId" clId="{BBB9B581-49EB-41F1-8C45-7F195C1B7A4B}" dt="2021-01-16T10:35:44.006" v="22693" actId="478"/>
          <ac:picMkLst>
            <pc:docMk/>
            <pc:sldMk cId="3302818720" sldId="356"/>
            <ac:picMk id="6" creationId="{C2B94765-6FC0-4A7C-9F41-77D21C01CD82}"/>
          </ac:picMkLst>
        </pc:picChg>
        <pc:picChg chg="add mod modCrop">
          <ac:chgData name="Gaetano Musella" userId="bf1ef239dc58bf5f" providerId="LiveId" clId="{BBB9B581-49EB-41F1-8C45-7F195C1B7A4B}" dt="2021-01-16T10:44:40.156" v="23120" actId="1035"/>
          <ac:picMkLst>
            <pc:docMk/>
            <pc:sldMk cId="3302818720" sldId="356"/>
            <ac:picMk id="9" creationId="{56708D63-04F6-4561-A2D8-779128727E1D}"/>
          </ac:picMkLst>
        </pc:picChg>
        <pc:picChg chg="add mod modCrop">
          <ac:chgData name="Gaetano Musella" userId="bf1ef239dc58bf5f" providerId="LiveId" clId="{BBB9B581-49EB-41F1-8C45-7F195C1B7A4B}" dt="2021-01-16T10:44:44.702" v="23136" actId="1036"/>
          <ac:picMkLst>
            <pc:docMk/>
            <pc:sldMk cId="3302818720" sldId="356"/>
            <ac:picMk id="14" creationId="{1D14FE00-8EA7-4633-A5D1-EAC0CADBFC14}"/>
          </ac:picMkLst>
        </pc:picChg>
      </pc:sldChg>
      <pc:sldChg chg="addSp delSp modSp add mod">
        <pc:chgData name="Gaetano Musella" userId="bf1ef239dc58bf5f" providerId="LiveId" clId="{BBB9B581-49EB-41F1-8C45-7F195C1B7A4B}" dt="2021-01-16T10:59:05.527" v="23199" actId="20577"/>
        <pc:sldMkLst>
          <pc:docMk/>
          <pc:sldMk cId="4037871599" sldId="357"/>
        </pc:sldMkLst>
        <pc:spChg chg="mod">
          <ac:chgData name="Gaetano Musella" userId="bf1ef239dc58bf5f" providerId="LiveId" clId="{BBB9B581-49EB-41F1-8C45-7F195C1B7A4B}" dt="2021-01-16T10:53:18.349" v="23148" actId="20577"/>
          <ac:spMkLst>
            <pc:docMk/>
            <pc:sldMk cId="4037871599" sldId="35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6T10:59:05.527" v="23199" actId="20577"/>
          <ac:spMkLst>
            <pc:docMk/>
            <pc:sldMk cId="4037871599" sldId="357"/>
            <ac:spMk id="17" creationId="{856F5BA2-72C7-4846-AABD-9729154513A4}"/>
          </ac:spMkLst>
        </pc:spChg>
        <pc:picChg chg="add del mod modCrop">
          <ac:chgData name="Gaetano Musella" userId="bf1ef239dc58bf5f" providerId="LiveId" clId="{BBB9B581-49EB-41F1-8C45-7F195C1B7A4B}" dt="2021-01-16T10:55:13.392" v="23153" actId="478"/>
          <ac:picMkLst>
            <pc:docMk/>
            <pc:sldMk cId="4037871599" sldId="357"/>
            <ac:picMk id="4" creationId="{E027D005-4984-40BE-A9B2-AC0713818574}"/>
          </ac:picMkLst>
        </pc:picChg>
        <pc:picChg chg="add mod modCrop">
          <ac:chgData name="Gaetano Musella" userId="bf1ef239dc58bf5f" providerId="LiveId" clId="{BBB9B581-49EB-41F1-8C45-7F195C1B7A4B}" dt="2021-01-16T10:55:40.367" v="23160" actId="14100"/>
          <ac:picMkLst>
            <pc:docMk/>
            <pc:sldMk cId="4037871599" sldId="357"/>
            <ac:picMk id="7" creationId="{EE4C6EC6-BB0D-4D2B-819E-A6E8843B927D}"/>
          </ac:picMkLst>
        </pc:picChg>
        <pc:picChg chg="del">
          <ac:chgData name="Gaetano Musella" userId="bf1ef239dc58bf5f" providerId="LiveId" clId="{BBB9B581-49EB-41F1-8C45-7F195C1B7A4B}" dt="2021-01-16T10:54:55.153" v="23149" actId="478"/>
          <ac:picMkLst>
            <pc:docMk/>
            <pc:sldMk cId="4037871599" sldId="357"/>
            <ac:picMk id="9" creationId="{56708D63-04F6-4561-A2D8-779128727E1D}"/>
          </ac:picMkLst>
        </pc:picChg>
        <pc:picChg chg="add del mod modCrop">
          <ac:chgData name="Gaetano Musella" userId="bf1ef239dc58bf5f" providerId="LiveId" clId="{BBB9B581-49EB-41F1-8C45-7F195C1B7A4B}" dt="2021-01-16T10:57:38.844" v="23167" actId="478"/>
          <ac:picMkLst>
            <pc:docMk/>
            <pc:sldMk cId="4037871599" sldId="357"/>
            <ac:picMk id="11" creationId="{D5E4DB54-0D06-4292-87E5-D8C0801626DB}"/>
          </ac:picMkLst>
        </pc:picChg>
        <pc:picChg chg="del">
          <ac:chgData name="Gaetano Musella" userId="bf1ef239dc58bf5f" providerId="LiveId" clId="{BBB9B581-49EB-41F1-8C45-7F195C1B7A4B}" dt="2021-01-16T10:55:43.023" v="23161" actId="478"/>
          <ac:picMkLst>
            <pc:docMk/>
            <pc:sldMk cId="4037871599" sldId="357"/>
            <ac:picMk id="14" creationId="{1D14FE00-8EA7-4633-A5D1-EAC0CADBFC14}"/>
          </ac:picMkLst>
        </pc:picChg>
        <pc:picChg chg="add mod modCrop">
          <ac:chgData name="Gaetano Musella" userId="bf1ef239dc58bf5f" providerId="LiveId" clId="{BBB9B581-49EB-41F1-8C45-7F195C1B7A4B}" dt="2021-01-16T10:58:05.566" v="23175" actId="1076"/>
          <ac:picMkLst>
            <pc:docMk/>
            <pc:sldMk cId="4037871599" sldId="357"/>
            <ac:picMk id="15" creationId="{FEB65EBB-C50E-4BDB-B454-8C69ABE9D5D4}"/>
          </ac:picMkLst>
        </pc:picChg>
      </pc:sldChg>
      <pc:sldChg chg="addSp delSp modSp add mod">
        <pc:chgData name="Gaetano Musella" userId="bf1ef239dc58bf5f" providerId="LiveId" clId="{BBB9B581-49EB-41F1-8C45-7F195C1B7A4B}" dt="2021-01-16T11:10:28.274" v="23262" actId="1076"/>
        <pc:sldMkLst>
          <pc:docMk/>
          <pc:sldMk cId="116857107" sldId="358"/>
        </pc:sldMkLst>
        <pc:spChg chg="mod">
          <ac:chgData name="Gaetano Musella" userId="bf1ef239dc58bf5f" providerId="LiveId" clId="{BBB9B581-49EB-41F1-8C45-7F195C1B7A4B}" dt="2021-01-16T11:08:47.241" v="23237" actId="20577"/>
          <ac:spMkLst>
            <pc:docMk/>
            <pc:sldMk cId="116857107" sldId="358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1:09:24.599" v="23249" actId="1076"/>
          <ac:spMkLst>
            <pc:docMk/>
            <pc:sldMk cId="116857107" sldId="358"/>
            <ac:spMk id="20" creationId="{D7E659B3-9D87-4011-BA9C-2BEEADF52C3A}"/>
          </ac:spMkLst>
        </pc:spChg>
        <pc:picChg chg="add mod modCrop">
          <ac:chgData name="Gaetano Musella" userId="bf1ef239dc58bf5f" providerId="LiveId" clId="{BBB9B581-49EB-41F1-8C45-7F195C1B7A4B}" dt="2021-01-16T11:09:22.167" v="23248" actId="1076"/>
          <ac:picMkLst>
            <pc:docMk/>
            <pc:sldMk cId="116857107" sldId="358"/>
            <ac:picMk id="4" creationId="{3C149984-0BF8-4132-A2B6-6B6F0D825A7F}"/>
          </ac:picMkLst>
        </pc:picChg>
        <pc:picChg chg="del">
          <ac:chgData name="Gaetano Musella" userId="bf1ef239dc58bf5f" providerId="LiveId" clId="{BBB9B581-49EB-41F1-8C45-7F195C1B7A4B}" dt="2021-01-16T11:08:52.449" v="23239" actId="478"/>
          <ac:picMkLst>
            <pc:docMk/>
            <pc:sldMk cId="116857107" sldId="358"/>
            <ac:picMk id="7" creationId="{EE4C6EC6-BB0D-4D2B-819E-A6E8843B927D}"/>
          </ac:picMkLst>
        </pc:picChg>
        <pc:picChg chg="add mod modCrop">
          <ac:chgData name="Gaetano Musella" userId="bf1ef239dc58bf5f" providerId="LiveId" clId="{BBB9B581-49EB-41F1-8C45-7F195C1B7A4B}" dt="2021-01-16T11:10:28.274" v="23262" actId="1076"/>
          <ac:picMkLst>
            <pc:docMk/>
            <pc:sldMk cId="116857107" sldId="358"/>
            <ac:picMk id="9" creationId="{C211073B-3C17-4292-95DD-B85CFFD45364}"/>
          </ac:picMkLst>
        </pc:picChg>
        <pc:picChg chg="del">
          <ac:chgData name="Gaetano Musella" userId="bf1ef239dc58bf5f" providerId="LiveId" clId="{BBB9B581-49EB-41F1-8C45-7F195C1B7A4B}" dt="2021-01-16T11:09:26.447" v="23250" actId="478"/>
          <ac:picMkLst>
            <pc:docMk/>
            <pc:sldMk cId="116857107" sldId="358"/>
            <ac:picMk id="15" creationId="{FEB65EBB-C50E-4BDB-B454-8C69ABE9D5D4}"/>
          </ac:picMkLst>
        </pc:picChg>
      </pc:sldChg>
      <pc:sldChg chg="addSp delSp modSp add mod">
        <pc:chgData name="Gaetano Musella" userId="bf1ef239dc58bf5f" providerId="LiveId" clId="{BBB9B581-49EB-41F1-8C45-7F195C1B7A4B}" dt="2021-01-16T11:47:09.462" v="23403" actId="1076"/>
        <pc:sldMkLst>
          <pc:docMk/>
          <pc:sldMk cId="3813953724" sldId="359"/>
        </pc:sldMkLst>
        <pc:spChg chg="mod">
          <ac:chgData name="Gaetano Musella" userId="bf1ef239dc58bf5f" providerId="LiveId" clId="{BBB9B581-49EB-41F1-8C45-7F195C1B7A4B}" dt="2021-01-16T11:42:47.025" v="23350" actId="207"/>
          <ac:spMkLst>
            <pc:docMk/>
            <pc:sldMk cId="3813953724" sldId="359"/>
            <ac:spMk id="17" creationId="{856F5BA2-72C7-4846-AABD-9729154513A4}"/>
          </ac:spMkLst>
        </pc:spChg>
        <pc:picChg chg="del">
          <ac:chgData name="Gaetano Musella" userId="bf1ef239dc58bf5f" providerId="LiveId" clId="{BBB9B581-49EB-41F1-8C45-7F195C1B7A4B}" dt="2021-01-16T11:42:48.308" v="23351" actId="478"/>
          <ac:picMkLst>
            <pc:docMk/>
            <pc:sldMk cId="3813953724" sldId="359"/>
            <ac:picMk id="4" creationId="{3C149984-0BF8-4132-A2B6-6B6F0D825A7F}"/>
          </ac:picMkLst>
        </pc:picChg>
        <pc:picChg chg="add del mod modCrop">
          <ac:chgData name="Gaetano Musella" userId="bf1ef239dc58bf5f" providerId="LiveId" clId="{BBB9B581-49EB-41F1-8C45-7F195C1B7A4B}" dt="2021-01-16T11:45:53.211" v="23370" actId="21"/>
          <ac:picMkLst>
            <pc:docMk/>
            <pc:sldMk cId="3813953724" sldId="359"/>
            <ac:picMk id="6" creationId="{604F3E35-B2CB-427A-AAFC-F17B0713CECB}"/>
          </ac:picMkLst>
        </pc:picChg>
        <pc:picChg chg="del">
          <ac:chgData name="Gaetano Musella" userId="bf1ef239dc58bf5f" providerId="LiveId" clId="{BBB9B581-49EB-41F1-8C45-7F195C1B7A4B}" dt="2021-01-16T11:43:16.626" v="23359" actId="478"/>
          <ac:picMkLst>
            <pc:docMk/>
            <pc:sldMk cId="3813953724" sldId="359"/>
            <ac:picMk id="9" creationId="{C211073B-3C17-4292-95DD-B85CFFD45364}"/>
          </ac:picMkLst>
        </pc:picChg>
        <pc:picChg chg="add del mod modCrop">
          <ac:chgData name="Gaetano Musella" userId="bf1ef239dc58bf5f" providerId="LiveId" clId="{BBB9B581-49EB-41F1-8C45-7F195C1B7A4B}" dt="2021-01-16T11:46:00.129" v="23373" actId="21"/>
          <ac:picMkLst>
            <pc:docMk/>
            <pc:sldMk cId="3813953724" sldId="359"/>
            <ac:picMk id="10" creationId="{C2BC1555-DFE1-4A25-A095-86143C53C138}"/>
          </ac:picMkLst>
        </pc:picChg>
        <pc:picChg chg="add mod">
          <ac:chgData name="Gaetano Musella" userId="bf1ef239dc58bf5f" providerId="LiveId" clId="{BBB9B581-49EB-41F1-8C45-7F195C1B7A4B}" dt="2021-01-16T11:47:09.462" v="23403" actId="1076"/>
          <ac:picMkLst>
            <pc:docMk/>
            <pc:sldMk cId="3813953724" sldId="359"/>
            <ac:picMk id="11" creationId="{666A1DB0-8FE3-43D1-99DB-3288975FDE88}"/>
          </ac:picMkLst>
        </pc:picChg>
        <pc:picChg chg="add del mod modCrop">
          <ac:chgData name="Gaetano Musella" userId="bf1ef239dc58bf5f" providerId="LiveId" clId="{BBB9B581-49EB-41F1-8C45-7F195C1B7A4B}" dt="2021-01-16T11:46:30.504" v="23383"/>
          <ac:picMkLst>
            <pc:docMk/>
            <pc:sldMk cId="3813953724" sldId="359"/>
            <ac:picMk id="12" creationId="{962AE183-8427-4BC0-9B05-392D4683E85A}"/>
          </ac:picMkLst>
        </pc:picChg>
        <pc:picChg chg="add mod">
          <ac:chgData name="Gaetano Musella" userId="bf1ef239dc58bf5f" providerId="LiveId" clId="{BBB9B581-49EB-41F1-8C45-7F195C1B7A4B}" dt="2021-01-16T11:47:07.698" v="23402" actId="1076"/>
          <ac:picMkLst>
            <pc:docMk/>
            <pc:sldMk cId="3813953724" sldId="359"/>
            <ac:picMk id="14" creationId="{288979B1-4F5D-4676-85EE-741A24F5E399}"/>
          </ac:picMkLst>
        </pc:picChg>
        <pc:picChg chg="add del mod">
          <ac:chgData name="Gaetano Musella" userId="bf1ef239dc58bf5f" providerId="LiveId" clId="{BBB9B581-49EB-41F1-8C45-7F195C1B7A4B}" dt="2021-01-16T11:46:11.826" v="23375" actId="21"/>
          <ac:picMkLst>
            <pc:docMk/>
            <pc:sldMk cId="3813953724" sldId="359"/>
            <ac:picMk id="15" creationId="{E448A3BC-00CA-43D0-8E65-D211B15BCB34}"/>
          </ac:picMkLst>
        </pc:picChg>
        <pc:picChg chg="add del mod">
          <ac:chgData name="Gaetano Musella" userId="bf1ef239dc58bf5f" providerId="LiveId" clId="{BBB9B581-49EB-41F1-8C45-7F195C1B7A4B}" dt="2021-01-16T11:46:37.699" v="23385" actId="21"/>
          <ac:picMkLst>
            <pc:docMk/>
            <pc:sldMk cId="3813953724" sldId="359"/>
            <ac:picMk id="18" creationId="{E93A0895-FF45-4E14-B4CA-4DC0DF105566}"/>
          </ac:picMkLst>
        </pc:picChg>
      </pc:sldChg>
      <pc:sldChg chg="add del">
        <pc:chgData name="Gaetano Musella" userId="bf1ef239dc58bf5f" providerId="LiveId" clId="{BBB9B581-49EB-41F1-8C45-7F195C1B7A4B}" dt="2020-12-29T18:51:54.476" v="1634" actId="47"/>
        <pc:sldMkLst>
          <pc:docMk/>
          <pc:sldMk cId="1429425846" sldId="381"/>
        </pc:sldMkLst>
      </pc:sldChg>
      <pc:sldMasterChg chg="modSp modSldLayout">
        <pc:chgData name="Gaetano Musella" userId="bf1ef239dc58bf5f" providerId="LiveId" clId="{BBB9B581-49EB-41F1-8C45-7F195C1B7A4B}" dt="2020-12-29T17:02:25.095" v="210"/>
        <pc:sldMasterMkLst>
          <pc:docMk/>
          <pc:sldMasterMk cId="3562664487" sldId="2147483672"/>
        </pc:sldMasterMkLst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2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3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5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6" creationId="{00000000-0000-0000-0000-000000000000}"/>
          </ac:spMkLst>
        </pc:sp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342452460" sldId="2147483673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342452460" sldId="214748367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342452460" sldId="2147483673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19564571" sldId="2147483675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9564571" sldId="214748367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9564571" sldId="2147483675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403185644" sldId="2147483676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03185644" sldId="2147483676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03185644" sldId="2147483676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449398215" sldId="2147483677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4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5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6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678303280" sldId="2147483680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1865341424" sldId="2147483681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482776873" sldId="2147483683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482776873" sldId="214748368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482776873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Gaetano Musella" userId="bf1ef239dc58bf5f" providerId="LiveId" clId="{BBB9B581-49EB-41F1-8C45-7F195C1B7A4B}" dt="2020-12-29T16:49:42.579" v="188"/>
        <pc:sldMasterMkLst>
          <pc:docMk/>
          <pc:sldMasterMk cId="3448254637" sldId="2147483684"/>
        </pc:sldMasterMkLst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2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3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5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6" creationId="{00000000-0000-0000-0000-000000000000}"/>
          </ac:spMkLst>
        </pc:sp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3990151410" sldId="2147483685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990151410" sldId="214748368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990151410" sldId="2147483685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1560648018" sldId="2147483687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560648018" sldId="2147483687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560648018" sldId="2147483687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770512767" sldId="2147483688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770512767" sldId="2147483688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770512767" sldId="2147483688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1406152474" sldId="2147483689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4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5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6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3404117759" sldId="2147483692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4129420021" sldId="2147483693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806516852" sldId="2147483695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806516852" sldId="214748369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806516852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Gaetano Musella" userId="bf1ef239dc58bf5f" providerId="LiveId" clId="{81BD2858-02FE-4BF7-A204-E7459D6A29FF}"/>
    <pc:docChg chg="modSld">
      <pc:chgData name="Gaetano Musella" userId="bf1ef239dc58bf5f" providerId="LiveId" clId="{81BD2858-02FE-4BF7-A204-E7459D6A29FF}" dt="2021-05-04T10:02:48.154" v="35" actId="20577"/>
      <pc:docMkLst>
        <pc:docMk/>
      </pc:docMkLst>
      <pc:sldChg chg="modSp">
        <pc:chgData name="Gaetano Musella" userId="bf1ef239dc58bf5f" providerId="LiveId" clId="{81BD2858-02FE-4BF7-A204-E7459D6A29FF}" dt="2021-04-22T12:57:50.808" v="17" actId="207"/>
        <pc:sldMkLst>
          <pc:docMk/>
          <pc:sldMk cId="1594182273" sldId="385"/>
        </pc:sldMkLst>
        <pc:spChg chg="mod">
          <ac:chgData name="Gaetano Musella" userId="bf1ef239dc58bf5f" providerId="LiveId" clId="{81BD2858-02FE-4BF7-A204-E7459D6A29FF}" dt="2021-04-22T12:57:50.808" v="17" actId="207"/>
          <ac:spMkLst>
            <pc:docMk/>
            <pc:sldMk cId="1594182273" sldId="385"/>
            <ac:spMk id="4" creationId="{112BB6C2-A8EB-491A-A4AD-2BD0AEA6C9D5}"/>
          </ac:spMkLst>
        </pc:spChg>
      </pc:sldChg>
      <pc:sldChg chg="modSp mod">
        <pc:chgData name="Gaetano Musella" userId="bf1ef239dc58bf5f" providerId="LiveId" clId="{81BD2858-02FE-4BF7-A204-E7459D6A29FF}" dt="2021-04-22T12:59:03.486" v="24" actId="207"/>
        <pc:sldMkLst>
          <pc:docMk/>
          <pc:sldMk cId="2581949912" sldId="394"/>
        </pc:sldMkLst>
        <pc:spChg chg="mod">
          <ac:chgData name="Gaetano Musella" userId="bf1ef239dc58bf5f" providerId="LiveId" clId="{81BD2858-02FE-4BF7-A204-E7459D6A29FF}" dt="2021-04-22T12:59:03.486" v="24" actId="207"/>
          <ac:spMkLst>
            <pc:docMk/>
            <pc:sldMk cId="2581949912" sldId="394"/>
            <ac:spMk id="4" creationId="{112BB6C2-A8EB-491A-A4AD-2BD0AEA6C9D5}"/>
          </ac:spMkLst>
        </pc:spChg>
      </pc:sldChg>
      <pc:sldChg chg="modSp">
        <pc:chgData name="Gaetano Musella" userId="bf1ef239dc58bf5f" providerId="LiveId" clId="{81BD2858-02FE-4BF7-A204-E7459D6A29FF}" dt="2021-04-22T10:25:37.743" v="4" actId="20577"/>
        <pc:sldMkLst>
          <pc:docMk/>
          <pc:sldMk cId="235555147" sldId="396"/>
        </pc:sldMkLst>
        <pc:spChg chg="mod">
          <ac:chgData name="Gaetano Musella" userId="bf1ef239dc58bf5f" providerId="LiveId" clId="{81BD2858-02FE-4BF7-A204-E7459D6A29FF}" dt="2021-04-22T10:25:37.743" v="4" actId="20577"/>
          <ac:spMkLst>
            <pc:docMk/>
            <pc:sldMk cId="235555147" sldId="396"/>
            <ac:spMk id="4" creationId="{112BB6C2-A8EB-491A-A4AD-2BD0AEA6C9D5}"/>
          </ac:spMkLst>
        </pc:spChg>
      </pc:sldChg>
      <pc:sldChg chg="modSp mod">
        <pc:chgData name="Gaetano Musella" userId="bf1ef239dc58bf5f" providerId="LiveId" clId="{81BD2858-02FE-4BF7-A204-E7459D6A29FF}" dt="2021-04-22T12:58:28.636" v="20" actId="207"/>
        <pc:sldMkLst>
          <pc:docMk/>
          <pc:sldMk cId="1811432890" sldId="410"/>
        </pc:sldMkLst>
        <pc:spChg chg="mod">
          <ac:chgData name="Gaetano Musella" userId="bf1ef239dc58bf5f" providerId="LiveId" clId="{81BD2858-02FE-4BF7-A204-E7459D6A29FF}" dt="2021-04-22T12:58:28.636" v="20" actId="207"/>
          <ac:spMkLst>
            <pc:docMk/>
            <pc:sldMk cId="1811432890" sldId="410"/>
            <ac:spMk id="4" creationId="{112BB6C2-A8EB-491A-A4AD-2BD0AEA6C9D5}"/>
          </ac:spMkLst>
        </pc:spChg>
      </pc:sldChg>
      <pc:sldChg chg="modSp">
        <pc:chgData name="Gaetano Musella" userId="bf1ef239dc58bf5f" providerId="LiveId" clId="{81BD2858-02FE-4BF7-A204-E7459D6A29FF}" dt="2021-04-29T10:32:56.170" v="26" actId="20577"/>
        <pc:sldMkLst>
          <pc:docMk/>
          <pc:sldMk cId="1728288589" sldId="421"/>
        </pc:sldMkLst>
        <pc:spChg chg="mod">
          <ac:chgData name="Gaetano Musella" userId="bf1ef239dc58bf5f" providerId="LiveId" clId="{81BD2858-02FE-4BF7-A204-E7459D6A29FF}" dt="2021-04-29T10:32:56.170" v="26" actId="20577"/>
          <ac:spMkLst>
            <pc:docMk/>
            <pc:sldMk cId="1728288589" sldId="421"/>
            <ac:spMk id="15" creationId="{1C37DA29-9F24-4C0E-9D1F-724123C6CF1D}"/>
          </ac:spMkLst>
        </pc:spChg>
      </pc:sldChg>
      <pc:sldChg chg="modSp">
        <pc:chgData name="Gaetano Musella" userId="bf1ef239dc58bf5f" providerId="LiveId" clId="{81BD2858-02FE-4BF7-A204-E7459D6A29FF}" dt="2021-04-22T09:51:54.167" v="3" actId="6549"/>
        <pc:sldMkLst>
          <pc:docMk/>
          <pc:sldMk cId="3725820729" sldId="499"/>
        </pc:sldMkLst>
        <pc:spChg chg="mod">
          <ac:chgData name="Gaetano Musella" userId="bf1ef239dc58bf5f" providerId="LiveId" clId="{81BD2858-02FE-4BF7-A204-E7459D6A29FF}" dt="2021-04-22T09:51:54.167" v="3" actId="6549"/>
          <ac:spMkLst>
            <pc:docMk/>
            <pc:sldMk cId="3725820729" sldId="499"/>
            <ac:spMk id="17" creationId="{158E60CC-A0F0-4E8E-999C-CD8284BF148C}"/>
          </ac:spMkLst>
        </pc:spChg>
      </pc:sldChg>
      <pc:sldChg chg="modSp">
        <pc:chgData name="Gaetano Musella" userId="bf1ef239dc58bf5f" providerId="LiveId" clId="{81BD2858-02FE-4BF7-A204-E7459D6A29FF}" dt="2021-04-29T10:34:21.041" v="28" actId="20577"/>
        <pc:sldMkLst>
          <pc:docMk/>
          <pc:sldMk cId="2075834608" sldId="572"/>
        </pc:sldMkLst>
        <pc:spChg chg="mod">
          <ac:chgData name="Gaetano Musella" userId="bf1ef239dc58bf5f" providerId="LiveId" clId="{81BD2858-02FE-4BF7-A204-E7459D6A29FF}" dt="2021-04-29T10:34:21.041" v="28" actId="20577"/>
          <ac:spMkLst>
            <pc:docMk/>
            <pc:sldMk cId="2075834608" sldId="572"/>
            <ac:spMk id="15" creationId="{1C37DA29-9F24-4C0E-9D1F-724123C6CF1D}"/>
          </ac:spMkLst>
        </pc:spChg>
      </pc:sldChg>
      <pc:sldChg chg="modSp">
        <pc:chgData name="Gaetano Musella" userId="bf1ef239dc58bf5f" providerId="LiveId" clId="{81BD2858-02FE-4BF7-A204-E7459D6A29FF}" dt="2021-05-04T10:02:48.154" v="35" actId="20577"/>
        <pc:sldMkLst>
          <pc:docMk/>
          <pc:sldMk cId="767922040" sldId="573"/>
        </pc:sldMkLst>
        <pc:spChg chg="mod">
          <ac:chgData name="Gaetano Musella" userId="bf1ef239dc58bf5f" providerId="LiveId" clId="{81BD2858-02FE-4BF7-A204-E7459D6A29FF}" dt="2021-05-04T10:02:48.154" v="35" actId="20577"/>
          <ac:spMkLst>
            <pc:docMk/>
            <pc:sldMk cId="767922040" sldId="573"/>
            <ac:spMk id="41" creationId="{E9E3CDA5-F0C3-468A-A867-0DA251D81707}"/>
          </ac:spMkLst>
        </pc:spChg>
      </pc:sldChg>
      <pc:sldChg chg="modSp">
        <pc:chgData name="Gaetano Musella" userId="bf1ef239dc58bf5f" providerId="LiveId" clId="{81BD2858-02FE-4BF7-A204-E7459D6A29FF}" dt="2021-04-29T10:55:10.949" v="32" actId="6549"/>
        <pc:sldMkLst>
          <pc:docMk/>
          <pc:sldMk cId="1393980264" sldId="577"/>
        </pc:sldMkLst>
        <pc:spChg chg="mod">
          <ac:chgData name="Gaetano Musella" userId="bf1ef239dc58bf5f" providerId="LiveId" clId="{81BD2858-02FE-4BF7-A204-E7459D6A29FF}" dt="2021-04-29T10:55:10.949" v="32" actId="6549"/>
          <ac:spMkLst>
            <pc:docMk/>
            <pc:sldMk cId="1393980264" sldId="577"/>
            <ac:spMk id="41" creationId="{E9E3CDA5-F0C3-468A-A867-0DA251D81707}"/>
          </ac:spMkLst>
        </pc:spChg>
      </pc:sldChg>
    </pc:docChg>
  </pc:docChgLst>
  <pc:docChgLst>
    <pc:chgData name="Gaetano Musella" userId="bf1ef239dc58bf5f" providerId="LiveId" clId="{24098663-B2CE-4B7F-B85A-160E351B1093}"/>
    <pc:docChg chg="delSld modSld">
      <pc:chgData name="Gaetano Musella" userId="bf1ef239dc58bf5f" providerId="LiveId" clId="{24098663-B2CE-4B7F-B85A-160E351B1093}" dt="2021-02-12T10:21:11.087" v="4" actId="6549"/>
      <pc:docMkLst>
        <pc:docMk/>
      </pc:docMkLst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98801212" sldId="25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4984158" sldId="25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473686101" sldId="25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209093161" sldId="26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65850677" sldId="32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09143825" sldId="34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113019535" sldId="34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185771849" sldId="34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778529509" sldId="34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199236470" sldId="34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078583126" sldId="34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893575033" sldId="34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524689223" sldId="34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61366278" sldId="34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038624562" sldId="35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861748349" sldId="35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604861723" sldId="35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320542489" sldId="35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60589799" sldId="35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077545189" sldId="35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100668188" sldId="35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936607661" sldId="35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986730134" sldId="35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081252989" sldId="35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760042996" sldId="36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04031922" sldId="36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206326164" sldId="36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140170707" sldId="36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45539515" sldId="36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526005486" sldId="36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528195262" sldId="36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096850082" sldId="36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716226873" sldId="36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405422015" sldId="36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114263640" sldId="37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587150939" sldId="37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53564987" sldId="37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561964475" sldId="37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646693314" sldId="37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45370721" sldId="37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247148888" sldId="37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74238173" sldId="37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442895482" sldId="37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192047477" sldId="38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429425846" sldId="38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640539780" sldId="38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858400989" sldId="384"/>
        </pc:sldMkLst>
      </pc:sldChg>
      <pc:sldChg chg="modSp mod">
        <pc:chgData name="Gaetano Musella" userId="bf1ef239dc58bf5f" providerId="LiveId" clId="{24098663-B2CE-4B7F-B85A-160E351B1093}" dt="2021-02-12T10:12:53.498" v="1" actId="6549"/>
        <pc:sldMkLst>
          <pc:docMk/>
          <pc:sldMk cId="2065324120" sldId="407"/>
        </pc:sldMkLst>
        <pc:spChg chg="mod">
          <ac:chgData name="Gaetano Musella" userId="bf1ef239dc58bf5f" providerId="LiveId" clId="{24098663-B2CE-4B7F-B85A-160E351B1093}" dt="2021-02-12T10:12:53.498" v="1" actId="6549"/>
          <ac:spMkLst>
            <pc:docMk/>
            <pc:sldMk cId="2065324120" sldId="407"/>
            <ac:spMk id="11" creationId="{B9788EC3-8A60-4F2B-98D6-22F5A27247F7}"/>
          </ac:spMkLst>
        </pc:spChg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109735968" sldId="411"/>
        </pc:sldMkLst>
      </pc:sldChg>
      <pc:sldChg chg="modSp mod">
        <pc:chgData name="Gaetano Musella" userId="bf1ef239dc58bf5f" providerId="LiveId" clId="{24098663-B2CE-4B7F-B85A-160E351B1093}" dt="2021-02-12T10:15:26.589" v="3" actId="20577"/>
        <pc:sldMkLst>
          <pc:docMk/>
          <pc:sldMk cId="973480689" sldId="413"/>
        </pc:sldMkLst>
        <pc:spChg chg="mod">
          <ac:chgData name="Gaetano Musella" userId="bf1ef239dc58bf5f" providerId="LiveId" clId="{24098663-B2CE-4B7F-B85A-160E351B1093}" dt="2021-02-12T10:15:26.589" v="3" actId="20577"/>
          <ac:spMkLst>
            <pc:docMk/>
            <pc:sldMk cId="973480689" sldId="413"/>
            <ac:spMk id="4" creationId="{112BB6C2-A8EB-491A-A4AD-2BD0AEA6C9D5}"/>
          </ac:spMkLst>
        </pc:spChg>
      </pc:sldChg>
      <pc:sldChg chg="modSp mod">
        <pc:chgData name="Gaetano Musella" userId="bf1ef239dc58bf5f" providerId="LiveId" clId="{24098663-B2CE-4B7F-B85A-160E351B1093}" dt="2021-02-12T10:21:11.087" v="4" actId="6549"/>
        <pc:sldMkLst>
          <pc:docMk/>
          <pc:sldMk cId="936778352" sldId="419"/>
        </pc:sldMkLst>
        <pc:spChg chg="mod">
          <ac:chgData name="Gaetano Musella" userId="bf1ef239dc58bf5f" providerId="LiveId" clId="{24098663-B2CE-4B7F-B85A-160E351B1093}" dt="2021-02-12T10:21:11.087" v="4" actId="6549"/>
          <ac:spMkLst>
            <pc:docMk/>
            <pc:sldMk cId="936778352" sldId="419"/>
            <ac:spMk id="4" creationId="{112BB6C2-A8EB-491A-A4AD-2BD0AEA6C9D5}"/>
          </ac:spMkLst>
        </pc:spChg>
      </pc:sldChg>
    </pc:docChg>
  </pc:docChgLst>
  <pc:docChgLst>
    <pc:chgData name="Gaetano Musella" userId="bf1ef239dc58bf5f" providerId="LiveId" clId="{AFC4BFB8-3A14-41E1-A976-988D1A34F9AD}"/>
    <pc:docChg chg="undo custSel addSld delSld modSld">
      <pc:chgData name="Gaetano Musella" userId="bf1ef239dc58bf5f" providerId="LiveId" clId="{AFC4BFB8-3A14-41E1-A976-988D1A34F9AD}" dt="2021-01-18T12:11:06.090" v="4" actId="20577"/>
      <pc:docMkLst>
        <pc:docMk/>
      </pc:docMkLst>
      <pc:sldChg chg="modSp mod">
        <pc:chgData name="Gaetano Musella" userId="bf1ef239dc58bf5f" providerId="LiveId" clId="{AFC4BFB8-3A14-41E1-A976-988D1A34F9AD}" dt="2021-01-18T12:11:06.090" v="4" actId="20577"/>
        <pc:sldMkLst>
          <pc:docMk/>
          <pc:sldMk cId="334984158" sldId="258"/>
        </pc:sldMkLst>
        <pc:spChg chg="mod">
          <ac:chgData name="Gaetano Musella" userId="bf1ef239dc58bf5f" providerId="LiveId" clId="{AFC4BFB8-3A14-41E1-A976-988D1A34F9AD}" dt="2021-01-18T12:11:06.090" v="4" actId="20577"/>
          <ac:spMkLst>
            <pc:docMk/>
            <pc:sldMk cId="334984158" sldId="258"/>
            <ac:spMk id="4" creationId="{112BB6C2-A8EB-491A-A4AD-2BD0AEA6C9D5}"/>
          </ac:spMkLst>
        </pc:spChg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17391598" sldId="29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505794642" sldId="29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64235864" sldId="29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278811924" sldId="29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091081389" sldId="29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60239777" sldId="29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511348801" sldId="29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259997039" sldId="30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310952239" sldId="30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888950112" sldId="30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424401734" sldId="30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57739012" sldId="30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269520391" sldId="30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310540118" sldId="30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633814745" sldId="30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15092461" sldId="30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927489827" sldId="30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589012650" sldId="31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938032311" sldId="31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828240652" sldId="31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674562707" sldId="31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302107352" sldId="31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084098756" sldId="31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206912092" sldId="31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42937696" sldId="31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77676958" sldId="31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769607520" sldId="32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105299054" sldId="32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599532129" sldId="32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766347193" sldId="32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549648845" sldId="32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943121323" sldId="32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403394380" sldId="32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968439318" sldId="34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6933237" sldId="34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515226389" sldId="34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863778379" sldId="34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22052385" sldId="34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04010150" sldId="34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0230081" sldId="34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471486947" sldId="34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307640917" sldId="34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99953583" sldId="34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971613296" sldId="35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038396092" sldId="35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3084199" sldId="35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893484212" sldId="35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446303345" sldId="35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700378020" sldId="35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02818720" sldId="35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037871599" sldId="35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16857107" sldId="35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13953724" sldId="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8982-22E4-4F8B-BB2D-741D089B1310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3503-CF4C-444E-BFB5-83539EEDC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F517-8DB0-47DA-833D-55A3A7D08B94}" type="datetime1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2CE0-3689-43E4-AA2A-80F95BD9DA48}" type="datetime1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B8D-650F-457D-9B6D-2F2D1259435B}" type="datetime1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D95-2579-4D1D-A498-138392A009C1}" type="datetime1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AB3-2FE0-447C-813E-3A8FAB8A4358}" type="datetime1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3803-C9AA-4681-9B20-D1A4F3680A33}" type="datetime1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44D-899A-423A-91A1-A23D3F83C216}" type="datetime1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C755-E5CA-4DD3-A675-EE48F576A6B4}" type="datetime1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DC4E-93CB-4E47-84BC-5CE5387066E3}" type="datetime1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F41-9B21-4123-B682-E517342F2B71}" type="datetime1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6" indent="0">
              <a:buNone/>
              <a:defRPr sz="2800"/>
            </a:lvl2pPr>
            <a:lvl3pPr marL="914433" indent="0">
              <a:buNone/>
              <a:defRPr sz="2400"/>
            </a:lvl3pPr>
            <a:lvl4pPr marL="1371653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2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5243-F9DC-4756-831E-D149F18D24B9}" type="datetime1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DD54-3B3A-4E26-B913-DA82081C388A}" type="datetime1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8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.png"/><Relationship Id="rId7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00.png"/><Relationship Id="rId1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150.png"/><Relationship Id="rId9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.png"/><Relationship Id="rId7" Type="http://schemas.openxmlformats.org/officeDocument/2006/relationships/image" Target="../media/image17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image" Target="../media/image198.png"/><Relationship Id="rId9" Type="http://schemas.openxmlformats.org/officeDocument/2006/relationships/image" Target="../media/image19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13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violazione dell’ipotesi di linearità può essere diagnosticata principalmente attraverso due tecniche: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Analisi del diagramma di dispersione: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realizzato sulla base dei punti campionari. Tale strumento consente però di analizzare solo la relazione tra la variabile dipendente e una variabile esplicativa alla volta, perciò, nel caso della regressione lineare multipla non consente di valutare la struttura globale dei dati 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Osservando una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particolare struttura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(ad esempio, un andamento crescente o decrescente)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nella distribuzione dei residui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valori stimati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sulla base del relativo diagramma di dispersione. </a:t>
                </a: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133824"/>
              </a:xfrm>
              <a:prstGeom prst="rect">
                <a:avLst/>
              </a:prstGeom>
              <a:blipFill>
                <a:blip r:embed="rId3"/>
                <a:stretch>
                  <a:fillRect l="-715" t="-1180" r="-1705" b="-25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48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Variabili: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3" y="711580"/>
            <a:ext cx="1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trasformazione logaritmica di una variabile ne modifica anche la distribuzione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6FF0F8-27DA-4873-81F9-8F92F3B8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2" y="1353006"/>
            <a:ext cx="1130296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Valutazione del Modello: Riassumendo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09" y="824793"/>
                <a:ext cx="11519951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dati campionari indicano l’esistenza della relazione di dipendenza lineare tra la variabile dipendente e le variabili indipendenti?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modello totale e sui contributi marginali delle singole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non è presente una relazione lineare considerare le opportune trasformazioni delle variabili e i modelli 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</a:t>
                </a:r>
                <a:r>
                  <a:rPr lang="it-IT" sz="2400" b="1" i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400" b="1" i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-log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log-log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Quanto sono accurate le stime dei coefficienti?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d’ipotesi sui coefficienti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Stime per intervallo dei coefficienti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C’è evidenza che le assunzioni possano essere violate?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Analisi dei residui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Valutazione multicollinearità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9" y="824793"/>
                <a:ext cx="11519951" cy="5447645"/>
              </a:xfrm>
              <a:prstGeom prst="rect">
                <a:avLst/>
              </a:prstGeom>
              <a:blipFill>
                <a:blip r:embed="rId3"/>
                <a:stretch>
                  <a:fillRect l="-688" t="-895" r="-847" b="-15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59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Variabili Dummy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3" y="694162"/>
                <a:ext cx="11620078" cy="6171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Fino ad ora abbiamo supposto che le variabili indipendenti fossero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variabili quantitative</a:t>
                </a: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Tuttavia, in molti casi potrebbe risultare utile l’introduzione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variabili qualitative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 ad esempio genere, stato civile, livello di istruzione, etc.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Variabili di tipo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qualitativo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possono essere inserite in un modello di regressione mediante l’uso delle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variabili dummy</a:t>
                </a: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it-IT" sz="1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Dummy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nel caso in cui la variabile qualitativa assuma solo due attributi, la variabile dummy è cosi definita: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𝑿</m:t>
                      </m:r>
                      <m:r>
                        <a:rPr lang="it-IT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𝒔𝒊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𝒐𝒔𝒔𝒆𝒓𝒗𝒂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𝒍𝒂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𝒑𝒓𝒊𝒎𝒂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𝒎𝒐𝒅𝒂𝒍𝒊𝒕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à    </m:t>
                              </m:r>
                            </m:e>
                            <m:e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𝒔𝒊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𝒐𝒔𝒔𝒆𝒓𝒗𝒂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𝒍𝒂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𝒔𝒆𝒄𝒐𝒏𝒅𝒂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𝒎𝒐𝒅𝒂𝒍𝒊𝒕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esempio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partire dalla variabile “genere” che assume due attributi (maschio o femmina), la corrispondente variabile dummy può essere definita come: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𝑿</m:t>
                      </m:r>
                      <m:r>
                        <a:rPr lang="it-IT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𝒎𝒂𝒔𝒄𝒉𝒊𝒐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𝒇𝒆𝒎𝒎𝒊𝒏𝒂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3" y="694162"/>
                <a:ext cx="11620078" cy="6171946"/>
              </a:xfrm>
              <a:prstGeom prst="rect">
                <a:avLst/>
              </a:prstGeom>
              <a:blipFill>
                <a:blip r:embed="rId3"/>
                <a:stretch>
                  <a:fillRect l="-735" t="-791" r="-7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51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Variabili Dummy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3" y="694162"/>
                <a:ext cx="11620078" cy="598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Qualora la variabile qualitativa abbia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più di due attributi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bisogna costruire una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dummy per ogni singolo attributo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della variabile qualitativa 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Tali variabili dummy assumono valore 1 in caso di presenza del corrispondente attributo e valore 0 in caso di assenza. Avremo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tante variabili dummy quanti sono gli attributi della variabile qualitativa.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importante ricordare che nel modello di regressione vanno inserite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dummy per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evitare problemi di multicollinearità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(la cosiddetta “trappola delle dummy”)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esempio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la variabile “massimo titolo di studio conseguito” assume 3 categorie (licenza media, diploma di scuola superiore, laurea). Bisogna creare 2 variabili dummy cosi definite:</a:t>
                </a:r>
              </a:p>
              <a:p>
                <a:pPr marL="1793875" indent="-1349375"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𝒎𝒆𝒅𝒊𝒆</m:t>
                          </m:r>
                        </m:sub>
                      </m:sSub>
                      <m:r>
                        <a:rPr lang="it-IT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𝒕𝒊𝒕𝒐𝒍𝒐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𝒎𝒂𝒔𝒔𝒊𝒎𝒐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è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𝒍𝒂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𝒍𝒊𝒄𝒆𝒏𝒛𝒂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𝒎𝒆𝒅𝒊𝒂</m:t>
                              </m:r>
                            </m:e>
                            <m:e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𝒂𝒍𝒕𝒓𝒊𝒎𝒆𝒏𝒕𝒊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93875" indent="-1349375"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𝒅𝒊𝒑𝒍𝒐𝒎𝒂</m:t>
                          </m:r>
                        </m:sub>
                      </m:sSub>
                      <m:r>
                        <a:rPr lang="it-IT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𝒕𝒊𝒕𝒐𝒍𝒐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𝒎𝒂𝒔𝒔𝒊𝒎𝒐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è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𝒊𝒍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𝒅𝒊𝒑𝒍𝒐𝒎𝒂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𝒅𝒊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𝒔𝒄𝒖𝒐𝒍𝒂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𝒔𝒖𝒑𝒆𝒓𝒊𝒐𝒓𝒆</m:t>
                              </m:r>
                              <m:r>
                                <a:rPr lang="it-IT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𝒂𝒍𝒕𝒓𝒊𝒎𝒆𝒏𝒕𝒊</m:t>
                              </m:r>
                              <m:r>
                                <a:rPr lang="it-IT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3" y="694162"/>
                <a:ext cx="11620078" cy="5987280"/>
              </a:xfrm>
              <a:prstGeom prst="rect">
                <a:avLst/>
              </a:prstGeom>
              <a:blipFill>
                <a:blip r:embed="rId3"/>
                <a:stretch>
                  <a:fillRect l="-735" t="-815" r="-7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7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08A9B6-F6B7-48F9-ACAE-02F3BB03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5" y="4346629"/>
            <a:ext cx="5499069" cy="2487384"/>
          </a:xfrm>
          <a:prstGeom prst="rect">
            <a:avLst/>
          </a:prstGeom>
        </p:spPr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Variabili Dummy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11" name="Group 15" descr="Y hat Y = beta sub 0 + beta sub 1 X sub 1 + beta sub 2 left parenthesis 1 right parenthesis = left parenthesis b sub 0 + b sub 2 right parenthesis + b sub 1 X sub 1, Y hat = beta sub 0 + beta sub 1 X sub 1 + beta sub 2 left parenthesis 0 right parenthesis = b sub 0 + b sub 1 times X sub 1, Y hat Y = beta sub 0 + beta sub 1 X sub 1 + beta sub 2 left parenthesis 1 right parenthesis = left parenthesis b sub 0 + b sub 2 right parenthesis + b sub 1 X sub 1 is for holiday. Y hat = beta sub 0 + beta sub 1 X sub 1 + beta sub 2 left parenthesis 0 right parenthesis = b sub 0 + b sub 1 times X sub 1 is for no holiday. Left parenthesis b sub 0 + b sub 2 right parenthesis and b sub 0 are labeled, different intercept. b sub 1 in both equations are labeled, same slope.">
            <a:extLst>
              <a:ext uri="{FF2B5EF4-FFF2-40B4-BE49-F238E27FC236}">
                <a16:creationId xmlns:a16="http://schemas.microsoft.com/office/drawing/2014/main" id="{70987212-3528-4204-AD35-03DFF9DD743A}"/>
              </a:ext>
            </a:extLst>
          </p:cNvPr>
          <p:cNvGrpSpPr/>
          <p:nvPr/>
        </p:nvGrpSpPr>
        <p:grpSpPr>
          <a:xfrm>
            <a:off x="2170768" y="2767385"/>
            <a:ext cx="8700822" cy="2040894"/>
            <a:chOff x="574660" y="1676400"/>
            <a:chExt cx="6161523" cy="2040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/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it-IT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it-IT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  <a:blipFill>
                  <a:blip r:embed="rId4"/>
                  <a:stretch>
                    <a:fillRect l="-76" t="-467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/>
                <p:nvPr/>
              </p:nvSpPr>
              <p:spPr>
                <a:xfrm>
                  <a:off x="4714181" y="1795090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181" y="1795090"/>
                  <a:ext cx="202200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/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sz="22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it-IT" sz="2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it-IT" sz="22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  <a:blipFill>
                  <a:blip r:embed="rId6"/>
                  <a:stretch>
                    <a:fillRect l="-75" t="-49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/>
                <p:nvPr/>
              </p:nvSpPr>
              <p:spPr>
                <a:xfrm>
                  <a:off x="4695348" y="2412098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5348" y="2412098"/>
                  <a:ext cx="2022002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9BB39E-5F50-4E5A-8248-1E4DF9C5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338" y="1676400"/>
              <a:ext cx="923827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A31A38F-A316-4C48-A705-174FBD1E8271}"/>
                </a:ext>
              </a:extLst>
            </p:cNvPr>
            <p:cNvSpPr txBox="1"/>
            <p:nvPr/>
          </p:nvSpPr>
          <p:spPr>
            <a:xfrm>
              <a:off x="2866674" y="3009408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schemeClr val="accent6">
                      <a:lumMod val="50000"/>
                    </a:schemeClr>
                  </a:solidFill>
                </a:rPr>
                <a:t>Differente</a:t>
              </a:r>
              <a:r>
                <a:rPr lang="en-US" sz="20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b="1" err="1">
                  <a:solidFill>
                    <a:schemeClr val="accent6">
                      <a:lumMod val="50000"/>
                    </a:schemeClr>
                  </a:solidFill>
                </a:rPr>
                <a:t>intercetta</a:t>
              </a:r>
              <a:endParaRPr lang="en-US" sz="20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3AF20-9A7B-468E-9842-F8F727AA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155" y="1676400"/>
              <a:ext cx="570058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DD4B363-8F1D-43F1-B1D2-FB58F0F45F5F}"/>
                </a:ext>
              </a:extLst>
            </p:cNvPr>
            <p:cNvSpPr txBox="1"/>
            <p:nvPr/>
          </p:nvSpPr>
          <p:spPr>
            <a:xfrm>
              <a:off x="3861901" y="3005650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schemeClr val="accent6">
                      <a:lumMod val="50000"/>
                    </a:schemeClr>
                  </a:solidFill>
                </a:rPr>
                <a:t>Stessa</a:t>
              </a:r>
              <a:r>
                <a:rPr lang="en-US" sz="2000" b="1">
                  <a:solidFill>
                    <a:schemeClr val="accent6">
                      <a:lumMod val="50000"/>
                    </a:schemeClr>
                  </a:solidFill>
                </a:rPr>
                <a:t>  </a:t>
              </a:r>
              <a:r>
                <a:rPr lang="en-US" sz="2000" b="1" err="1">
                  <a:solidFill>
                    <a:schemeClr val="accent6">
                      <a:lumMod val="50000"/>
                    </a:schemeClr>
                  </a:solidFill>
                </a:rPr>
                <a:t>Pendenza</a:t>
              </a:r>
              <a:endParaRPr lang="en-US" sz="20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FB4F2D7-815A-46B4-8129-1FA814E89FA4}"/>
                  </a:ext>
                </a:extLst>
              </p:cNvPr>
              <p:cNvSpPr txBox="1"/>
              <p:nvPr/>
            </p:nvSpPr>
            <p:spPr>
              <a:xfrm>
                <a:off x="6029520" y="5263847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associato alla dummy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influenza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valore dell’intercetta.</a:t>
                </a:r>
              </a:p>
              <a:p>
                <a:pPr algn="just"/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Cioè avremo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due rette con diversa intercetta</a:t>
                </a:r>
                <a:endParaRPr lang="it-I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FB4F2D7-815A-46B4-8129-1FA814E8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20" y="5263847"/>
                <a:ext cx="6096000" cy="1200329"/>
              </a:xfrm>
              <a:prstGeom prst="rect">
                <a:avLst/>
              </a:prstGeom>
              <a:blipFill>
                <a:blip r:embed="rId8"/>
                <a:stretch>
                  <a:fillRect l="-1500" t="-4061" r="-1600" b="-10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B78CDF5-5A86-457E-AA85-2E2B4D15A420}"/>
                  </a:ext>
                </a:extLst>
              </p:cNvPr>
              <p:cNvSpPr txBox="1"/>
              <p:nvPr/>
            </p:nvSpPr>
            <p:spPr>
              <a:xfrm>
                <a:off x="457743" y="782684"/>
                <a:ext cx="11629482" cy="1364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variabile Dummy influenza l’intercetta del modello di regressione. Ipotizziamo di avere il seguente modello di regressione, 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una variabile Dummy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              </a:t>
                </a:r>
                <a:endParaRPr lang="it-IT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1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B78CDF5-5A86-457E-AA85-2E2B4D15A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3" y="782684"/>
                <a:ext cx="11629482" cy="1364091"/>
              </a:xfrm>
              <a:prstGeom prst="rect">
                <a:avLst/>
              </a:prstGeom>
              <a:blipFill>
                <a:blip r:embed="rId14"/>
                <a:stretch>
                  <a:fillRect l="-681" t="-3571" r="-839" b="-8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1E8DFB-15D1-48F9-9EAB-351242BEDCAA}"/>
              </a:ext>
            </a:extLst>
          </p:cNvPr>
          <p:cNvSpPr/>
          <p:nvPr/>
        </p:nvSpPr>
        <p:spPr>
          <a:xfrm rot="5400000">
            <a:off x="6181423" y="2286916"/>
            <a:ext cx="415138" cy="23050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>
            <a:off x="5030278" y="5590321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Variabili Dummy: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16D03A6-4EF1-45F8-9874-62C8A992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40" y="1009568"/>
            <a:ext cx="9973920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Variabili Dummy: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FB4F2D7-815A-46B4-8129-1FA814E89FA4}"/>
              </a:ext>
            </a:extLst>
          </p:cNvPr>
          <p:cNvSpPr txBox="1"/>
          <p:nvPr/>
        </p:nvSpPr>
        <p:spPr>
          <a:xfrm>
            <a:off x="596617" y="2836700"/>
            <a:ext cx="11399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Interpretiamo il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significato dei coefficienti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(variabile continua e variabile dummy almeno 5 NBA vinte):</a:t>
            </a:r>
            <a:endParaRPr lang="it-IT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5400000">
            <a:off x="5965814" y="3589152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/>
              <p:nvPr/>
            </p:nvSpPr>
            <p:spPr>
              <a:xfrm>
                <a:off x="485781" y="681730"/>
                <a:ext cx="11201121" cy="2091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indent="-342905"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L’equazione della regressione è:</a:t>
                </a:r>
              </a:p>
              <a:p>
                <a:pPr marL="342905" indent="-342905"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𝟏𝟒𝟔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endParaRPr lang="it-IT" sz="2400">
                  <a:solidFill>
                    <a:srgbClr val="002060"/>
                  </a:solidFill>
                </a:endParaRPr>
              </a:p>
              <a:p>
                <a:endParaRPr lang="it-IT" sz="80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𝑽𝒂𝒍𝒐𝒓𝒆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𝟏𝟒𝟔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𝑷𝒓𝒐𝒇𝒊𝒕𝒕𝒊</m:t>
                          </m:r>
                        </m:e>
                      </m:d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𝑫𝒖𝒎𝒎𝒚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𝑵𝑩𝑨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𝑽𝒊𝒏𝒕𝒆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81730"/>
                <a:ext cx="11201121" cy="2091919"/>
              </a:xfrm>
              <a:prstGeom prst="rect">
                <a:avLst/>
              </a:prstGeom>
              <a:blipFill>
                <a:blip r:embed="rId3"/>
                <a:stretch>
                  <a:fillRect l="-762" t="-23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/>
              <p:nvPr/>
            </p:nvSpPr>
            <p:spPr>
              <a:xfrm>
                <a:off x="485781" y="4177404"/>
                <a:ext cx="11601716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: in media, per un aumento unitario dei profitti (milioni di €) il valore di mercato delle squadre aumenta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(milioni di €), tenendo costante l’effetto dovuto alla vittoria (o meno) di almeno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campionati NBA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:endParaRPr lang="it-IT" sz="2400" b="1" i="1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𝟎𝟕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: in media, le squadre che hanno vinto almeno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NBA hanno un valore di mercato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𝟎𝟕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(milioni di €) più elevato delle squadre che non hanno vinto almeno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NBA, tenendo costante i profitti</a:t>
                </a:r>
                <a:endParaRPr lang="it-IT" sz="24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4177404"/>
                <a:ext cx="11601716" cy="2677656"/>
              </a:xfrm>
              <a:prstGeom prst="rect">
                <a:avLst/>
              </a:prstGeom>
              <a:blipFill>
                <a:blip r:embed="rId4"/>
                <a:stretch>
                  <a:fillRect l="-736" t="-1818" r="-788" b="-38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874F463-8F96-4CF4-998D-27081A6989FD}"/>
              </a:ext>
            </a:extLst>
          </p:cNvPr>
          <p:cNvSpPr/>
          <p:nvPr/>
        </p:nvSpPr>
        <p:spPr>
          <a:xfrm rot="5400000">
            <a:off x="6090743" y="2067534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14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Variabili Dummy: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11" name="Group 15" descr="Y hat Y = beta sub 0 + beta sub 1 X sub 1 + beta sub 2 left parenthesis 1 right parenthesis = left parenthesis b sub 0 + b sub 2 right parenthesis + b sub 1 X sub 1, Y hat = beta sub 0 + beta sub 1 X sub 1 + beta sub 2 left parenthesis 0 right parenthesis = b sub 0 + b sub 1 times X sub 1, Y hat Y = beta sub 0 + beta sub 1 X sub 1 + beta sub 2 left parenthesis 1 right parenthesis = left parenthesis b sub 0 + b sub 2 right parenthesis + b sub 1 X sub 1 is for holiday. Y hat = beta sub 0 + beta sub 1 X sub 1 + beta sub 2 left parenthesis 0 right parenthesis = b sub 0 + b sub 1 times X sub 1 is for no holiday. Left parenthesis b sub 0 + b sub 2 right parenthesis and b sub 0 are labeled, different intercept. b sub 1 in both equations are labeled, same slope.">
            <a:extLst>
              <a:ext uri="{FF2B5EF4-FFF2-40B4-BE49-F238E27FC236}">
                <a16:creationId xmlns:a16="http://schemas.microsoft.com/office/drawing/2014/main" id="{70987212-3528-4204-AD35-03DFF9DD743A}"/>
              </a:ext>
            </a:extLst>
          </p:cNvPr>
          <p:cNvGrpSpPr/>
          <p:nvPr/>
        </p:nvGrpSpPr>
        <p:grpSpPr>
          <a:xfrm>
            <a:off x="1132010" y="4193854"/>
            <a:ext cx="10328362" cy="2049484"/>
            <a:chOff x="574660" y="1676400"/>
            <a:chExt cx="7314072" cy="2049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/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𝟏𝟒𝟔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𝟓𝟓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𝟕𝟔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𝟎𝟕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  <a:blipFill>
                  <a:blip r:embed="rId3"/>
                  <a:stretch>
                    <a:fillRect l="-76" t="-467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8F8E2CDC-D972-4B97-9315-F4381C287208}"/>
                </a:ext>
              </a:extLst>
            </p:cNvPr>
            <p:cNvSpPr txBox="1"/>
            <p:nvPr/>
          </p:nvSpPr>
          <p:spPr>
            <a:xfrm>
              <a:off x="5866730" y="1773290"/>
              <a:ext cx="2022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Almeno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NBA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Vinte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/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𝟏𝟒𝟔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  <m:r>
                          <m:rPr>
                            <m:nor/>
                          </m:rPr>
                          <a:rPr lang="it-IT" sz="2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it-IT" sz="22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  <a:blipFill>
                  <a:blip r:embed="rId4"/>
                  <a:stretch>
                    <a:fillRect l="-75" t="-49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B23C0E31-1EA9-45A5-9351-E9D21F206145}"/>
                </a:ext>
              </a:extLst>
            </p:cNvPr>
            <p:cNvSpPr txBox="1"/>
            <p:nvPr/>
          </p:nvSpPr>
          <p:spPr>
            <a:xfrm>
              <a:off x="5866730" y="2441259"/>
              <a:ext cx="2022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Almeno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NBA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Vinte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9BB39E-5F50-4E5A-8248-1E4DF9C5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337" y="1676400"/>
              <a:ext cx="1832956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A31A38F-A316-4C48-A705-174FBD1E8271}"/>
                </a:ext>
              </a:extLst>
            </p:cNvPr>
            <p:cNvSpPr txBox="1"/>
            <p:nvPr/>
          </p:nvSpPr>
          <p:spPr>
            <a:xfrm>
              <a:off x="3455111" y="3011889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Differente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intercetta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3AF20-9A7B-468E-9842-F8F727AA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127" y="1732327"/>
              <a:ext cx="744993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DD4B363-8F1D-43F1-B1D2-FB58F0F45F5F}"/>
                </a:ext>
              </a:extLst>
            </p:cNvPr>
            <p:cNvSpPr txBox="1"/>
            <p:nvPr/>
          </p:nvSpPr>
          <p:spPr>
            <a:xfrm>
              <a:off x="4857127" y="3017998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Stessa</a:t>
              </a:r>
              <a:r>
                <a:rPr lang="en-US" sz="2000" b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 err="1">
                  <a:solidFill>
                    <a:srgbClr val="C00000"/>
                  </a:solidFill>
                </a:rPr>
                <a:t>Pendenza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E054A77-4B60-477A-BFAC-1D38B6F407C8}"/>
                  </a:ext>
                </a:extLst>
              </p:cNvPr>
              <p:cNvSpPr txBox="1"/>
              <p:nvPr/>
            </p:nvSpPr>
            <p:spPr>
              <a:xfrm>
                <a:off x="416587" y="723445"/>
                <a:ext cx="11589200" cy="233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indent="-342905"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L’equazione della regressione è:</a:t>
                </a:r>
              </a:p>
              <a:p>
                <a:pPr marL="342905" indent="-342905">
                  <a:buFont typeface="Wingdings" panose="05000000000000000000" pitchFamily="2" charset="2"/>
                  <a:buChar char="q"/>
                </a:pPr>
                <a:endParaRPr lang="it-IT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endParaRPr lang="it-IT" sz="2400" dirty="0">
                  <a:solidFill>
                    <a:srgbClr val="002060"/>
                  </a:solidFill>
                </a:endParaRPr>
              </a:p>
              <a:p>
                <a:endParaRPr lang="it-IT" sz="24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𝑽𝒂𝒍𝒐𝒓𝒆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𝟏𝟒𝟔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𝑷𝒓𝒐𝒇𝒊𝒕𝒕𝒊</m:t>
                          </m:r>
                        </m:e>
                      </m:d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𝑫𝒖𝒎𝒎𝒚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𝑵𝑩𝑨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𝑽𝒊𝒏𝒕𝒆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E054A77-4B60-477A-BFAC-1D38B6F40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7" y="723445"/>
                <a:ext cx="11589200" cy="2338141"/>
              </a:xfrm>
              <a:prstGeom prst="rect">
                <a:avLst/>
              </a:prstGeom>
              <a:blipFill>
                <a:blip r:embed="rId5"/>
                <a:stretch>
                  <a:fillRect l="-684" t="-2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8E90C21A-10EF-4989-904D-16C6CDC43D11}"/>
              </a:ext>
            </a:extLst>
          </p:cNvPr>
          <p:cNvSpPr/>
          <p:nvPr/>
        </p:nvSpPr>
        <p:spPr>
          <a:xfrm rot="5400000">
            <a:off x="5606911" y="3387030"/>
            <a:ext cx="479375" cy="33939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7A15447A-2B23-4A6F-B159-B8DBD7502B61}"/>
              </a:ext>
            </a:extLst>
          </p:cNvPr>
          <p:cNvSpPr/>
          <p:nvPr/>
        </p:nvSpPr>
        <p:spPr>
          <a:xfrm rot="5400000">
            <a:off x="5606911" y="2110680"/>
            <a:ext cx="479375" cy="33939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28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Variabili Dummy: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11" name="Group 15" descr="Y hat Y = beta sub 0 + beta sub 1 X sub 1 + beta sub 2 left parenthesis 1 right parenthesis = left parenthesis b sub 0 + b sub 2 right parenthesis + b sub 1 X sub 1, Y hat = beta sub 0 + beta sub 1 X sub 1 + beta sub 2 left parenthesis 0 right parenthesis = b sub 0 + b sub 1 times X sub 1, Y hat Y = beta sub 0 + beta sub 1 X sub 1 + beta sub 2 left parenthesis 1 right parenthesis = left parenthesis b sub 0 + b sub 2 right parenthesis + b sub 1 X sub 1 is for holiday. Y hat = beta sub 0 + beta sub 1 X sub 1 + beta sub 2 left parenthesis 0 right parenthesis = b sub 0 + b sub 1 times X sub 1 is for no holiday. Left parenthesis b sub 0 + b sub 2 right parenthesis and b sub 0 are labeled, different intercept. b sub 1 in both equations are labeled, same slope.">
            <a:extLst>
              <a:ext uri="{FF2B5EF4-FFF2-40B4-BE49-F238E27FC236}">
                <a16:creationId xmlns:a16="http://schemas.microsoft.com/office/drawing/2014/main" id="{70987212-3528-4204-AD35-03DFF9DD743A}"/>
              </a:ext>
            </a:extLst>
          </p:cNvPr>
          <p:cNvGrpSpPr/>
          <p:nvPr/>
        </p:nvGrpSpPr>
        <p:grpSpPr>
          <a:xfrm>
            <a:off x="1202460" y="844051"/>
            <a:ext cx="10328362" cy="2049484"/>
            <a:chOff x="574660" y="1676400"/>
            <a:chExt cx="7314072" cy="2049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/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𝟏𝟒𝟔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𝟓𝟓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𝟕𝟔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𝟎𝟕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  <a:blipFill>
                  <a:blip r:embed="rId9"/>
                  <a:stretch>
                    <a:fillRect l="-76" t="-471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8F8E2CDC-D972-4B97-9315-F4381C287208}"/>
                </a:ext>
              </a:extLst>
            </p:cNvPr>
            <p:cNvSpPr txBox="1"/>
            <p:nvPr/>
          </p:nvSpPr>
          <p:spPr>
            <a:xfrm>
              <a:off x="5866730" y="1773290"/>
              <a:ext cx="2022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Almeno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NBA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Vinte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/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𝟏𝟒𝟔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  <m:r>
                          <m:rPr>
                            <m:nor/>
                          </m:rPr>
                          <a:rPr lang="it-IT" sz="2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it-IT" sz="22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  <a:blipFill>
                  <a:blip r:embed="rId10"/>
                  <a:stretch>
                    <a:fillRect l="-75" t="-49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B23C0E31-1EA9-45A5-9351-E9D21F206145}"/>
                </a:ext>
              </a:extLst>
            </p:cNvPr>
            <p:cNvSpPr txBox="1"/>
            <p:nvPr/>
          </p:nvSpPr>
          <p:spPr>
            <a:xfrm>
              <a:off x="5866730" y="2441259"/>
              <a:ext cx="2022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Almeno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NBA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Vinte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9BB39E-5F50-4E5A-8248-1E4DF9C5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337" y="1676400"/>
              <a:ext cx="1832956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A31A38F-A316-4C48-A705-174FBD1E8271}"/>
                </a:ext>
              </a:extLst>
            </p:cNvPr>
            <p:cNvSpPr txBox="1"/>
            <p:nvPr/>
          </p:nvSpPr>
          <p:spPr>
            <a:xfrm>
              <a:off x="3455111" y="3011889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Differente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intercetta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3AF20-9A7B-468E-9842-F8F727AA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127" y="1732327"/>
              <a:ext cx="744993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DD4B363-8F1D-43F1-B1D2-FB58F0F45F5F}"/>
                </a:ext>
              </a:extLst>
            </p:cNvPr>
            <p:cNvSpPr txBox="1"/>
            <p:nvPr/>
          </p:nvSpPr>
          <p:spPr>
            <a:xfrm>
              <a:off x="4857127" y="3017998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Stessa</a:t>
              </a:r>
              <a:r>
                <a:rPr lang="en-US" sz="2000" b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 err="1">
                  <a:solidFill>
                    <a:srgbClr val="C00000"/>
                  </a:solidFill>
                </a:rPr>
                <a:t>Pendenza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FB4F2D7-815A-46B4-8129-1FA814E89FA4}"/>
              </a:ext>
            </a:extLst>
          </p:cNvPr>
          <p:cNvSpPr txBox="1"/>
          <p:nvPr/>
        </p:nvSpPr>
        <p:spPr>
          <a:xfrm>
            <a:off x="6921253" y="3724990"/>
            <a:ext cx="50043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Nel caso in cui il coefficiente associato alla dummy almeno 5 NBA vinte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dovesse essere significativo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allora potremmo assumere che le vittorie del campionato NBA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influenzano positivamente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valore di mercato delle squadre (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Diversa intercetta per le due rette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8242916">
            <a:off x="4903526" y="3291430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B07D49DA-15A8-4387-9307-8964FAEF7488}"/>
              </a:ext>
            </a:extLst>
          </p:cNvPr>
          <p:cNvSpPr/>
          <p:nvPr/>
        </p:nvSpPr>
        <p:spPr>
          <a:xfrm>
            <a:off x="5989757" y="5259114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174C0A-EA26-4D07-BC0A-8B1192BFAB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353" y="3887259"/>
            <a:ext cx="5816088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3" y="694162"/>
                <a:ext cx="11620078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termine di interazione è utilizzato quando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l’azione congiunta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più variabili indipendenti potrebbe influenzare l’andamento della variabile dipendente 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interazione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ottenuta come il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prodotto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 variabili esplicative (spesso una variabile quantitativa moltiplicata con una variabile dummy)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modello di regressione diventa: 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it-IT" sz="2400" b="1">
                  <a:solidFill>
                    <a:srgbClr val="C00000"/>
                  </a:solidFill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Senza variabile interazione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l’effetto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misurato solo attraverso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variabile interazione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l’effetto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misurato attraverso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L’effetto varia al variare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3" y="694162"/>
                <a:ext cx="11620078" cy="5078313"/>
              </a:xfrm>
              <a:prstGeom prst="rect">
                <a:avLst/>
              </a:prstGeom>
              <a:blipFill>
                <a:blip r:embed="rId3"/>
                <a:stretch>
                  <a:fillRect l="-735" t="-960" r="-787" b="-18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attraverso una delle due tecniche, o anche sulla base di considerazioni teoriche, emerge che la relazione analizzata non è lineare, è utile considerare l’ipotesi che si possa trattare di una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relazione lineare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una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trasformata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variabile dipendente e le restanti variabili indipendenti (nella forma originaria o anch’esse opportunamente trasformate)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può in tal caso procedere a una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nuova regressione lineare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effettuata sulle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 trasformate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Infine, per avvalorare l’ipotesi che la relazione stimata sia lineare nella trasformata di una o più variabili originarie, è opportuno esaminare i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residui della nuova regressione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verificare che non presentino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nessuna particolare struttura</a:t>
            </a:r>
          </a:p>
        </p:txBody>
      </p:sp>
    </p:spTree>
    <p:extLst>
      <p:ext uri="{BB962C8B-B14F-4D97-AF65-F5344CB8AC3E}">
        <p14:creationId xmlns:p14="http://schemas.microsoft.com/office/powerpoint/2010/main" val="375387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11" name="Group 15" descr="Y hat Y = beta sub 0 + beta sub 1 X sub 1 + beta sub 2 left parenthesis 1 right parenthesis = left parenthesis b sub 0 + b sub 2 right parenthesis + b sub 1 X sub 1, Y hat = beta sub 0 + beta sub 1 X sub 1 + beta sub 2 left parenthesis 0 right parenthesis = b sub 0 + b sub 1 times X sub 1, Y hat Y = beta sub 0 + beta sub 1 X sub 1 + beta sub 2 left parenthesis 1 right parenthesis = left parenthesis b sub 0 + b sub 2 right parenthesis + b sub 1 X sub 1 is for holiday. Y hat = beta sub 0 + beta sub 1 X sub 1 + beta sub 2 left parenthesis 0 right parenthesis = b sub 0 + b sub 1 times X sub 1 is for no holiday. Left parenthesis b sub 0 + b sub 2 right parenthesis and b sub 0 are labeled, different intercept. b sub 1 in both equations are labeled, same slope.">
            <a:extLst>
              <a:ext uri="{FF2B5EF4-FFF2-40B4-BE49-F238E27FC236}">
                <a16:creationId xmlns:a16="http://schemas.microsoft.com/office/drawing/2014/main" id="{70987212-3528-4204-AD35-03DFF9DD743A}"/>
              </a:ext>
            </a:extLst>
          </p:cNvPr>
          <p:cNvGrpSpPr/>
          <p:nvPr/>
        </p:nvGrpSpPr>
        <p:grpSpPr>
          <a:xfrm>
            <a:off x="2106172" y="4191157"/>
            <a:ext cx="8700822" cy="2058195"/>
            <a:chOff x="574660" y="1676400"/>
            <a:chExt cx="6161523" cy="2058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/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  <a:blipFill>
                  <a:blip r:embed="rId3"/>
                  <a:stretch>
                    <a:fillRect l="-76" t="-471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/>
                <p:nvPr/>
              </p:nvSpPr>
              <p:spPr>
                <a:xfrm>
                  <a:off x="4714181" y="1795090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181" y="1795090"/>
                  <a:ext cx="2022002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/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  <a:blipFill>
                  <a:blip r:embed="rId5"/>
                  <a:stretch>
                    <a:fillRect l="-75" t="-49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/>
                <p:nvPr/>
              </p:nvSpPr>
              <p:spPr>
                <a:xfrm>
                  <a:off x="4695348" y="2412098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5348" y="2412098"/>
                  <a:ext cx="202200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9BB39E-5F50-4E5A-8248-1E4DF9C5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247" y="1676400"/>
              <a:ext cx="442105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A31A38F-A316-4C48-A705-174FBD1E8271}"/>
                </a:ext>
              </a:extLst>
            </p:cNvPr>
            <p:cNvSpPr txBox="1"/>
            <p:nvPr/>
          </p:nvSpPr>
          <p:spPr>
            <a:xfrm>
              <a:off x="3066149" y="3023656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Stessa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intercetta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3AF20-9A7B-468E-9842-F8F727AA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155" y="1676400"/>
              <a:ext cx="1067741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DD4B363-8F1D-43F1-B1D2-FB58F0F45F5F}"/>
                </a:ext>
              </a:extLst>
            </p:cNvPr>
            <p:cNvSpPr txBox="1"/>
            <p:nvPr/>
          </p:nvSpPr>
          <p:spPr>
            <a:xfrm>
              <a:off x="4190993" y="3026709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Diversa</a:t>
              </a:r>
              <a:r>
                <a:rPr lang="en-US" sz="2000" b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 err="1">
                  <a:solidFill>
                    <a:srgbClr val="C00000"/>
                  </a:solidFill>
                </a:rPr>
                <a:t>Pendenza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B78CDF5-5A86-457E-AA85-2E2B4D15A420}"/>
                  </a:ext>
                </a:extLst>
              </p:cNvPr>
              <p:cNvSpPr txBox="1"/>
              <p:nvPr/>
            </p:nvSpPr>
            <p:spPr>
              <a:xfrm>
                <a:off x="376594" y="696784"/>
                <a:ext cx="11629482" cy="28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variabile interazione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influenza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 coefficiente angolare del modello di regressione. 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con variabile interazione e </a:t>
                </a:r>
                <a:r>
                  <a:rPr lang="it-IT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senza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dummy: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Ipotizziamo di avere la seguente regressione, 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la variabile interazione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(quest’ultima è una variabile Dummy che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inseriamo nel modello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1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B78CDF5-5A86-457E-AA85-2E2B4D15A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94" y="696784"/>
                <a:ext cx="11629482" cy="2841419"/>
              </a:xfrm>
              <a:prstGeom prst="rect">
                <a:avLst/>
              </a:prstGeom>
              <a:blipFill>
                <a:blip r:embed="rId7"/>
                <a:stretch>
                  <a:fillRect l="-734" t="-1717" r="-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1E8DFB-15D1-48F9-9EAB-351242BEDCAA}"/>
              </a:ext>
            </a:extLst>
          </p:cNvPr>
          <p:cNvSpPr/>
          <p:nvPr/>
        </p:nvSpPr>
        <p:spPr>
          <a:xfrm rot="5400000">
            <a:off x="6143999" y="3653628"/>
            <a:ext cx="415138" cy="23050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4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21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11" name="Group 15" descr="Y hat Y = beta sub 0 + beta sub 1 X sub 1 + beta sub 2 left parenthesis 1 right parenthesis = left parenthesis b sub 0 + b sub 2 right parenthesis + b sub 1 X sub 1, Y hat = beta sub 0 + beta sub 1 X sub 1 + beta sub 2 left parenthesis 0 right parenthesis = b sub 0 + b sub 1 times X sub 1, Y hat Y = beta sub 0 + beta sub 1 X sub 1 + beta sub 2 left parenthesis 1 right parenthesis = left parenthesis b sub 0 + b sub 2 right parenthesis + b sub 1 X sub 1 is for holiday. Y hat = beta sub 0 + beta sub 1 X sub 1 + beta sub 2 left parenthesis 0 right parenthesis = b sub 0 + b sub 1 times X sub 1 is for no holiday. Left parenthesis b sub 0 + b sub 2 right parenthesis and b sub 0 are labeled, different intercept. b sub 1 in both equations are labeled, same slope.">
            <a:extLst>
              <a:ext uri="{FF2B5EF4-FFF2-40B4-BE49-F238E27FC236}">
                <a16:creationId xmlns:a16="http://schemas.microsoft.com/office/drawing/2014/main" id="{70987212-3528-4204-AD35-03DFF9DD743A}"/>
              </a:ext>
            </a:extLst>
          </p:cNvPr>
          <p:cNvGrpSpPr/>
          <p:nvPr/>
        </p:nvGrpSpPr>
        <p:grpSpPr>
          <a:xfrm>
            <a:off x="1589743" y="864946"/>
            <a:ext cx="8700822" cy="2058195"/>
            <a:chOff x="574660" y="1676400"/>
            <a:chExt cx="6161523" cy="2058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/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  <a:blipFill>
                  <a:blip r:embed="rId3"/>
                  <a:stretch>
                    <a:fillRect l="-76" t="-467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/>
                <p:nvPr/>
              </p:nvSpPr>
              <p:spPr>
                <a:xfrm>
                  <a:off x="4714181" y="1795090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181" y="1795090"/>
                  <a:ext cx="2022002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/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  <a:blipFill>
                  <a:blip r:embed="rId5"/>
                  <a:stretch>
                    <a:fillRect l="-75" t="-49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/>
                <p:nvPr/>
              </p:nvSpPr>
              <p:spPr>
                <a:xfrm>
                  <a:off x="4695348" y="2412098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5348" y="2412098"/>
                  <a:ext cx="202200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9BB39E-5F50-4E5A-8248-1E4DF9C5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247" y="1676400"/>
              <a:ext cx="442105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A31A38F-A316-4C48-A705-174FBD1E8271}"/>
                </a:ext>
              </a:extLst>
            </p:cNvPr>
            <p:cNvSpPr txBox="1"/>
            <p:nvPr/>
          </p:nvSpPr>
          <p:spPr>
            <a:xfrm>
              <a:off x="3066149" y="3023656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Stessa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intercetta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3AF20-9A7B-468E-9842-F8F727AA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155" y="1676400"/>
              <a:ext cx="1067741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DD4B363-8F1D-43F1-B1D2-FB58F0F45F5F}"/>
                </a:ext>
              </a:extLst>
            </p:cNvPr>
            <p:cNvSpPr txBox="1"/>
            <p:nvPr/>
          </p:nvSpPr>
          <p:spPr>
            <a:xfrm>
              <a:off x="4190993" y="3026709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Diversa</a:t>
              </a:r>
              <a:r>
                <a:rPr lang="en-US" sz="2000" b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 err="1">
                  <a:solidFill>
                    <a:srgbClr val="C00000"/>
                  </a:solidFill>
                </a:rPr>
                <a:t>Pendenza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FB4F2D7-815A-46B4-8129-1FA814E89FA4}"/>
                  </a:ext>
                </a:extLst>
              </p:cNvPr>
              <p:cNvSpPr txBox="1"/>
              <p:nvPr/>
            </p:nvSpPr>
            <p:spPr>
              <a:xfrm>
                <a:off x="6903718" y="4159024"/>
                <a:ext cx="5007324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associato alla variabile interazione </a:t>
                </a:r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influenza </a:t>
                </a:r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valore del coefficiente angolare.</a:t>
                </a:r>
              </a:p>
              <a:p>
                <a:pPr algn="just"/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Cioè avremo </a:t>
                </a:r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due rette con diversa pendenza</a:t>
                </a:r>
                <a:endParaRPr lang="it-IT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FB4F2D7-815A-46B4-8129-1FA814E8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18" y="4159024"/>
                <a:ext cx="5007324" cy="1785104"/>
              </a:xfrm>
              <a:prstGeom prst="rect">
                <a:avLst/>
              </a:prstGeom>
              <a:blipFill>
                <a:blip r:embed="rId7"/>
                <a:stretch>
                  <a:fillRect l="-1460" t="-2048" r="-1460" b="-58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>
            <a:off x="5098134" y="4948351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E9B9E5FA-1D18-41A9-B9B8-1B422360BB43}"/>
              </a:ext>
            </a:extLst>
          </p:cNvPr>
          <p:cNvSpPr/>
          <p:nvPr/>
        </p:nvSpPr>
        <p:spPr>
          <a:xfrm rot="8164257">
            <a:off x="4230223" y="2789046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EB5D185-2B57-4B66-849A-51E01BD1C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80" y="3370577"/>
            <a:ext cx="610872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22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11" name="Group 15" descr="Y hat Y = beta sub 0 + beta sub 1 X sub 1 + beta sub 2 left parenthesis 1 right parenthesis = left parenthesis b sub 0 + b sub 2 right parenthesis + b sub 1 X sub 1, Y hat = beta sub 0 + beta sub 1 X sub 1 + beta sub 2 left parenthesis 0 right parenthesis = b sub 0 + b sub 1 times X sub 1, Y hat Y = beta sub 0 + beta sub 1 X sub 1 + beta sub 2 left parenthesis 1 right parenthesis = left parenthesis b sub 0 + b sub 2 right parenthesis + b sub 1 X sub 1 is for holiday. Y hat = beta sub 0 + beta sub 1 X sub 1 + beta sub 2 left parenthesis 0 right parenthesis = b sub 0 + b sub 1 times X sub 1 is for no holiday. Left parenthesis b sub 0 + b sub 2 right parenthesis and b sub 0 are labeled, different intercept. b sub 1 in both equations are labeled, same slope.">
            <a:extLst>
              <a:ext uri="{FF2B5EF4-FFF2-40B4-BE49-F238E27FC236}">
                <a16:creationId xmlns:a16="http://schemas.microsoft.com/office/drawing/2014/main" id="{70987212-3528-4204-AD35-03DFF9DD743A}"/>
              </a:ext>
            </a:extLst>
          </p:cNvPr>
          <p:cNvGrpSpPr/>
          <p:nvPr/>
        </p:nvGrpSpPr>
        <p:grpSpPr>
          <a:xfrm>
            <a:off x="761615" y="4058462"/>
            <a:ext cx="10668770" cy="2054099"/>
            <a:chOff x="574660" y="1726570"/>
            <a:chExt cx="7555134" cy="2054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/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2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it-IT" sz="2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  <a:blipFill>
                  <a:blip r:embed="rId3"/>
                  <a:stretch>
                    <a:fillRect l="-76" t="-471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/>
                <p:nvPr/>
              </p:nvSpPr>
              <p:spPr>
                <a:xfrm>
                  <a:off x="6107792" y="1777683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792" y="1777683"/>
                  <a:ext cx="2022002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/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  <a:blipFill>
                  <a:blip r:embed="rId5"/>
                  <a:stretch>
                    <a:fillRect l="-75" t="-49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/>
                <p:nvPr/>
              </p:nvSpPr>
              <p:spPr>
                <a:xfrm>
                  <a:off x="6107792" y="2566092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792" y="2566092"/>
                  <a:ext cx="202200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9BB39E-5F50-4E5A-8248-1E4DF9C5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844" y="1726570"/>
              <a:ext cx="923827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A31A38F-A316-4C48-A705-174FBD1E8271}"/>
                </a:ext>
              </a:extLst>
            </p:cNvPr>
            <p:cNvSpPr txBox="1"/>
            <p:nvPr/>
          </p:nvSpPr>
          <p:spPr>
            <a:xfrm>
              <a:off x="3954785" y="3035294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Diversa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intercetta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3AF20-9A7B-468E-9842-F8F727AA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842" y="1726571"/>
              <a:ext cx="1067741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DD4B363-8F1D-43F1-B1D2-FB58F0F45F5F}"/>
                </a:ext>
              </a:extLst>
            </p:cNvPr>
            <p:cNvSpPr txBox="1"/>
            <p:nvPr/>
          </p:nvSpPr>
          <p:spPr>
            <a:xfrm>
              <a:off x="5272756" y="3072783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Diversa</a:t>
              </a:r>
              <a:r>
                <a:rPr lang="en-US" sz="2000" b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 err="1">
                  <a:solidFill>
                    <a:srgbClr val="C00000"/>
                  </a:solidFill>
                </a:rPr>
                <a:t>Pendenza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B78CDF5-5A86-457E-AA85-2E2B4D15A420}"/>
                  </a:ext>
                </a:extLst>
              </p:cNvPr>
              <p:cNvSpPr txBox="1"/>
              <p:nvPr/>
            </p:nvSpPr>
            <p:spPr>
              <a:xfrm>
                <a:off x="376594" y="696784"/>
                <a:ext cx="11629482" cy="2102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con variabile interazione e variabile dummy: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Ipotizziamo di avere la seguente regressione, 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la variabile interazione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(quest’ultima è una variabile Dummy che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inseriamo nel modello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endParaRPr lang="it-IT" sz="1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B78CDF5-5A86-457E-AA85-2E2B4D15A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94" y="696784"/>
                <a:ext cx="11629482" cy="2102755"/>
              </a:xfrm>
              <a:prstGeom prst="rect">
                <a:avLst/>
              </a:prstGeom>
              <a:blipFill>
                <a:blip r:embed="rId7"/>
                <a:stretch>
                  <a:fillRect l="-734" t="-2319" r="-786" b="-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1E8DFB-15D1-48F9-9EAB-351242BEDCAA}"/>
              </a:ext>
            </a:extLst>
          </p:cNvPr>
          <p:cNvSpPr/>
          <p:nvPr/>
        </p:nvSpPr>
        <p:spPr>
          <a:xfrm rot="5400000">
            <a:off x="5590652" y="3371009"/>
            <a:ext cx="477616" cy="36227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D573C5C-8DB0-4E4F-B305-4B37C9EB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33" y="3669809"/>
            <a:ext cx="7376799" cy="2591025"/>
          </a:xfrm>
          <a:prstGeom prst="rect">
            <a:avLst/>
          </a:prstGeom>
        </p:spPr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23</a:t>
            </a:fld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11" name="Group 15" descr="Y hat Y = beta sub 0 + beta sub 1 X sub 1 + beta sub 2 left parenthesis 1 right parenthesis = left parenthesis b sub 0 + b sub 2 right parenthesis + b sub 1 X sub 1, Y hat = beta sub 0 + beta sub 1 X sub 1 + beta sub 2 left parenthesis 0 right parenthesis = b sub 0 + b sub 1 times X sub 1, Y hat Y = beta sub 0 + beta sub 1 X sub 1 + beta sub 2 left parenthesis 1 right parenthesis = left parenthesis b sub 0 + b sub 2 right parenthesis + b sub 1 X sub 1 is for holiday. Y hat = beta sub 0 + beta sub 1 X sub 1 + beta sub 2 left parenthesis 0 right parenthesis = b sub 0 + b sub 1 times X sub 1 is for no holiday. Left parenthesis b sub 0 + b sub 2 right parenthesis and b sub 0 are labeled, different intercept. b sub 1 in both equations are labeled, same slope.">
            <a:extLst>
              <a:ext uri="{FF2B5EF4-FFF2-40B4-BE49-F238E27FC236}">
                <a16:creationId xmlns:a16="http://schemas.microsoft.com/office/drawing/2014/main" id="{70987212-3528-4204-AD35-03DFF9DD743A}"/>
              </a:ext>
            </a:extLst>
          </p:cNvPr>
          <p:cNvGrpSpPr/>
          <p:nvPr/>
        </p:nvGrpSpPr>
        <p:grpSpPr>
          <a:xfrm>
            <a:off x="848856" y="894063"/>
            <a:ext cx="10668770" cy="2054099"/>
            <a:chOff x="574660" y="1726570"/>
            <a:chExt cx="7555134" cy="2054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/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2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it-IT" sz="2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25">
                  <a:extLst>
                    <a:ext uri="{FF2B5EF4-FFF2-40B4-BE49-F238E27FC236}">
                      <a16:creationId xmlns:a16="http://schemas.microsoft.com/office/drawing/2014/main" id="{B2639983-0E56-4BD6-A8C2-A021A2484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0" y="1752283"/>
                  <a:ext cx="5694363" cy="647700"/>
                </a:xfrm>
                <a:prstGeom prst="rect">
                  <a:avLst/>
                </a:prstGeom>
                <a:blipFill>
                  <a:blip r:embed="rId4"/>
                  <a:stretch>
                    <a:fillRect l="-76" t="-471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/>
                <p:nvPr/>
              </p:nvSpPr>
              <p:spPr>
                <a:xfrm>
                  <a:off x="6107792" y="1777683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8F8E2CDC-D972-4B97-9315-F4381C287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792" y="1777683"/>
                  <a:ext cx="202200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/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it-IT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it-IT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Object 26">
                  <a:extLst>
                    <a:ext uri="{FF2B5EF4-FFF2-40B4-BE49-F238E27FC236}">
                      <a16:creationId xmlns:a16="http://schemas.microsoft.com/office/drawing/2014/main" id="{1C37DA29-9F24-4C0E-9D1F-724123C6C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10" y="2361883"/>
                  <a:ext cx="5730875" cy="622300"/>
                </a:xfrm>
                <a:prstGeom prst="rect">
                  <a:avLst/>
                </a:prstGeom>
                <a:blipFill>
                  <a:blip r:embed="rId6"/>
                  <a:stretch>
                    <a:fillRect l="-75" t="-49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/>
                <p:nvPr/>
              </p:nvSpPr>
              <p:spPr>
                <a:xfrm>
                  <a:off x="6107792" y="2566092"/>
                  <a:ext cx="20220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𝑫𝒖𝒎𝒎𝒚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B23C0E31-1EA9-45A5-9351-E9D21F206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792" y="2566092"/>
                  <a:ext cx="2022002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9BB39E-5F50-4E5A-8248-1E4DF9C5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844" y="1726570"/>
              <a:ext cx="923827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A31A38F-A316-4C48-A705-174FBD1E8271}"/>
                </a:ext>
              </a:extLst>
            </p:cNvPr>
            <p:cNvSpPr txBox="1"/>
            <p:nvPr/>
          </p:nvSpPr>
          <p:spPr>
            <a:xfrm>
              <a:off x="3954785" y="3035294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Diversa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intercetta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3AF20-9A7B-468E-9842-F8F727AA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842" y="1726571"/>
              <a:ext cx="1067741" cy="130872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DD4B363-8F1D-43F1-B1D2-FB58F0F45F5F}"/>
                </a:ext>
              </a:extLst>
            </p:cNvPr>
            <p:cNvSpPr txBox="1"/>
            <p:nvPr/>
          </p:nvSpPr>
          <p:spPr>
            <a:xfrm>
              <a:off x="5272756" y="3072783"/>
              <a:ext cx="923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</a:rPr>
                <a:t>Diversa</a:t>
              </a:r>
              <a:r>
                <a:rPr lang="en-US" sz="2000" b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 err="1">
                  <a:solidFill>
                    <a:srgbClr val="C00000"/>
                  </a:solidFill>
                </a:rPr>
                <a:t>Pendenza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FB4F2D7-815A-46B4-8129-1FA814E89FA4}"/>
                  </a:ext>
                </a:extLst>
              </p:cNvPr>
              <p:cNvSpPr txBox="1"/>
              <p:nvPr/>
            </p:nvSpPr>
            <p:spPr>
              <a:xfrm>
                <a:off x="7697307" y="3651828"/>
                <a:ext cx="4399443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associato alla dummy </a:t>
                </a:r>
                <a:r>
                  <a:rPr lang="it-IT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influenza </a:t>
                </a:r>
                <a:r>
                  <a:rPr lang="it-IT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valore dell’intercetta.</a:t>
                </a:r>
              </a:p>
              <a:p>
                <a:pPr algn="just"/>
                <a:endParaRPr lang="it-IT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it-IT" sz="2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associato alla variabile interazione </a:t>
                </a:r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influenza </a:t>
                </a:r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valore del coefficiente angolare.</a:t>
                </a:r>
              </a:p>
              <a:p>
                <a:pPr algn="just"/>
                <a:endParaRPr lang="it-IT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Cioè avremo </a:t>
                </a:r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due rette con diversa intercetta e diversa pendenza</a:t>
                </a:r>
                <a:endParaRPr lang="it-IT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FB4F2D7-815A-46B4-8129-1FA814E8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307" y="3651828"/>
                <a:ext cx="4399443" cy="3046988"/>
              </a:xfrm>
              <a:prstGeom prst="rect">
                <a:avLst/>
              </a:prstGeom>
              <a:blipFill>
                <a:blip r:embed="rId8"/>
                <a:stretch>
                  <a:fillRect l="-1803" t="-1000" r="-1942" b="-3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>
            <a:off x="5694424" y="4949792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E0D76EBE-2B63-4B93-AC02-CC26C08CDCC1}"/>
              </a:ext>
            </a:extLst>
          </p:cNvPr>
          <p:cNvSpPr/>
          <p:nvPr/>
        </p:nvSpPr>
        <p:spPr>
          <a:xfrm rot="8101729">
            <a:off x="4922645" y="3123165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98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88855"/>
                <a:ext cx="11277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Dato un collettivo di 30 squadre di basket dell’NBA, si supponga di voler esaminare la relazione presente tra i profitti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), almeno 5 campionati NBA vinti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), l’interazione tra profitti e vittorie NBA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e il valore di mercato (</a:t>
                </a:r>
                <a14:m>
                  <m:oMath xmlns:m="http://schemas.openxmlformats.org/officeDocument/2006/math"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(profitti e valore di mercato sono espressi in milioni di €). 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88855"/>
                <a:ext cx="11277600" cy="1569660"/>
              </a:xfrm>
              <a:prstGeom prst="rect">
                <a:avLst/>
              </a:prstGeom>
              <a:blipFill>
                <a:blip r:embed="rId3"/>
                <a:stretch>
                  <a:fillRect l="-757" t="-3113" r="-811" b="-81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BF49A84-6775-4AF9-82E3-69B0BC47F636}"/>
                  </a:ext>
                </a:extLst>
              </p:cNvPr>
              <p:cNvSpPr txBox="1"/>
              <p:nvPr/>
            </p:nvSpPr>
            <p:spPr>
              <a:xfrm>
                <a:off x="2302762" y="6072579"/>
                <a:ext cx="972377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Stimiamo il modello di regressione lineare considerando la variabile interazione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BF49A84-6775-4AF9-82E3-69B0BC4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62" y="6072579"/>
                <a:ext cx="9723775" cy="830997"/>
              </a:xfrm>
              <a:prstGeom prst="rect">
                <a:avLst/>
              </a:prstGeom>
              <a:blipFill>
                <a:blip r:embed="rId4"/>
                <a:stretch>
                  <a:fillRect l="-1003" t="-5882" b="-154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5E791CB-1904-4AC0-829C-D60835ADBED0}"/>
              </a:ext>
            </a:extLst>
          </p:cNvPr>
          <p:cNvSpPr/>
          <p:nvPr/>
        </p:nvSpPr>
        <p:spPr>
          <a:xfrm>
            <a:off x="1103812" y="6184692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A5F4E8A-2081-49CF-926C-6A58325D7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788" y="2324447"/>
            <a:ext cx="9925148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3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595E21-00D5-427C-94FB-9C126377E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06" y="1088286"/>
            <a:ext cx="10815241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92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3" y="694162"/>
                <a:ext cx="11620078" cy="204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5" indent="-342905"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L’equazione della regressione è:</a:t>
                </a:r>
              </a:p>
              <a:p>
                <a:pPr marL="342905" indent="-342905"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endParaRPr lang="it-IT" sz="2400" dirty="0">
                  <a:solidFill>
                    <a:srgbClr val="002060"/>
                  </a:solidFill>
                </a:endParaRPr>
              </a:p>
              <a:p>
                <a:endParaRPr lang="it-IT" sz="8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𝑽𝒂𝒍𝒐𝒓𝒆</m:t>
                          </m:r>
                        </m:e>
                      </m:acc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d>
                        <m:dPr>
                          <m:ctrlP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𝑷𝒓𝒐𝒇𝒊𝒕𝒕𝒊</m:t>
                          </m:r>
                        </m:e>
                      </m:d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𝑷𝒓𝒐𝒇𝒊𝒕𝒕𝒊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𝑵𝑩𝑨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𝑽𝒊𝒏𝒕𝒆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1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3" y="694162"/>
                <a:ext cx="11620078" cy="2043316"/>
              </a:xfrm>
              <a:prstGeom prst="rect">
                <a:avLst/>
              </a:prstGeom>
              <a:blipFill>
                <a:blip r:embed="rId4"/>
                <a:stretch>
                  <a:fillRect l="-735" t="-2388" b="-26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BBF6B9C-1B3A-48D1-9799-6FBCA2CFE8E5}"/>
              </a:ext>
            </a:extLst>
          </p:cNvPr>
          <p:cNvSpPr/>
          <p:nvPr/>
        </p:nvSpPr>
        <p:spPr>
          <a:xfrm rot="5400000">
            <a:off x="5957505" y="2891336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E7981BE-2AEF-49C2-A3B1-AB103C5330F7}"/>
                  </a:ext>
                </a:extLst>
              </p:cNvPr>
              <p:cNvSpPr txBox="1"/>
              <p:nvPr/>
            </p:nvSpPr>
            <p:spPr>
              <a:xfrm>
                <a:off x="485782" y="5737116"/>
                <a:ext cx="1153157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l’effetto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dipende dal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(cioè se il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risulta significativo), allora il termine di interazione comporta una differenza nella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pendenza</a:t>
                </a: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delle due rette (cioè nell’intensità della relazione 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</a:t>
                </a:r>
                <a:endParaRPr lang="it-IT" sz="22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E7981BE-2AEF-49C2-A3B1-AB103C533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5737116"/>
                <a:ext cx="11531576" cy="1107996"/>
              </a:xfrm>
              <a:prstGeom prst="rect">
                <a:avLst/>
              </a:prstGeom>
              <a:blipFill>
                <a:blip r:embed="rId9"/>
                <a:stretch>
                  <a:fillRect l="-687" t="-3846" r="-687" b="-98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D99E45F8-8BCC-4CA0-9BC9-4368FDE3AA1D}"/>
              </a:ext>
            </a:extLst>
          </p:cNvPr>
          <p:cNvSpPr/>
          <p:nvPr/>
        </p:nvSpPr>
        <p:spPr>
          <a:xfrm rot="5400000">
            <a:off x="6090743" y="2023989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C694C8-22CA-4EA8-B07D-3DDF373571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074" y="3182671"/>
            <a:ext cx="11711431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688855"/>
                <a:ext cx="11277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4" indent="-285764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Dato un collettivo di 30 squadre di basket dell’NBA, si supponga di voler esaminare la relazione presente tra i profitti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), almeno 5 campionati NBA vinti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), l’interazione tra profitti e vittorie NBA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e il valore di mercato (</a:t>
                </a:r>
                <a14:m>
                  <m:oMath xmlns:m="http://schemas.openxmlformats.org/officeDocument/2006/math"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(profitti e valore di mercato sono espressi in milioni di €). 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688855"/>
                <a:ext cx="11277600" cy="1569660"/>
              </a:xfrm>
              <a:prstGeom prst="rect">
                <a:avLst/>
              </a:prstGeom>
              <a:blipFill>
                <a:blip r:embed="rId3"/>
                <a:stretch>
                  <a:fillRect l="-757" t="-3113" r="-811" b="-81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BF49A84-6775-4AF9-82E3-69B0BC47F636}"/>
                  </a:ext>
                </a:extLst>
              </p:cNvPr>
              <p:cNvSpPr txBox="1"/>
              <p:nvPr/>
            </p:nvSpPr>
            <p:spPr>
              <a:xfrm>
                <a:off x="2302762" y="6072579"/>
                <a:ext cx="972377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Stimiamo il modello di regressione lineare considerando la variabile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dummy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 la variabile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interazione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BF49A84-6775-4AF9-82E3-69B0BC4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62" y="6072579"/>
                <a:ext cx="9723775" cy="830997"/>
              </a:xfrm>
              <a:prstGeom prst="rect">
                <a:avLst/>
              </a:prstGeom>
              <a:blipFill>
                <a:blip r:embed="rId4"/>
                <a:stretch>
                  <a:fillRect l="-1003" t="-5882" b="-154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5E791CB-1904-4AC0-829C-D60835ADBED0}"/>
              </a:ext>
            </a:extLst>
          </p:cNvPr>
          <p:cNvSpPr/>
          <p:nvPr/>
        </p:nvSpPr>
        <p:spPr>
          <a:xfrm>
            <a:off x="1103812" y="6184692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AC597CB-DA23-460C-884E-E2CD6FCFF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617" y="2305633"/>
            <a:ext cx="9925148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3109851-9A31-4661-BC64-FBDEF67DB22A}"/>
                  </a:ext>
                </a:extLst>
              </p:cNvPr>
              <p:cNvSpPr txBox="1"/>
              <p:nvPr/>
            </p:nvSpPr>
            <p:spPr>
              <a:xfrm>
                <a:off x="6296191" y="858763"/>
                <a:ext cx="5796504" cy="5847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Costruiamo la variabile interazione come prodotto 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2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Selezionare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Analisi dati </a:t>
                </a:r>
                <a:r>
                  <a:rPr 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dal menu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Dati</a:t>
                </a: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Doppio click su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Regressione</a:t>
                </a: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Intervallo di input Y: inserire il riferimento alle celle che contengono i valori della variabile dipendente</a:t>
                </a: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Intervallo di input X: inserire il riferimento alle celle che contengono i valori della variabile indipendente</a:t>
                </a: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Etichetta: selezionare perché, in questo caso, i dati contengono un’etichetta</a:t>
                </a: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Intervallo di output: inserire il riferimento alla prima delle celle che conterranno i risultati di questa analisi</a:t>
                </a: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Residui: Selezionare per l’analisi dei residui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3109851-9A31-4661-BC64-FBDEF67DB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191" y="858763"/>
                <a:ext cx="5796504" cy="5847755"/>
              </a:xfrm>
              <a:prstGeom prst="rect">
                <a:avLst/>
              </a:prstGeom>
              <a:blipFill>
                <a:blip r:embed="rId3"/>
                <a:stretch>
                  <a:fillRect l="-1157" t="-730" r="-1367" b="-11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9C41146-51DA-4EB5-8A7D-022422B85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82" y="734687"/>
            <a:ext cx="8199831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11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E21CEE0-3FBA-4B37-B709-AC96D565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72" y="1088286"/>
            <a:ext cx="10815241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delle variabili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09" y="824793"/>
                <a:ext cx="11519951" cy="603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trasformazione delle variabili può essere applicata alternativamente alla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dipendente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alle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variabili indipendenti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(tutte o solo alcune) oppure 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entrambe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Alcuni dei più comuni tipi di modello sui quali è stata applicata una trasformazione di variabile:</a:t>
                </a: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rad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 modelli 1 e 2, ad esempio, la regressione viene effettuata non sulla variabile risposta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 su sue opportune trasformate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rispettivamente la radice quadrata e il logaritmo. Tali trasformazioni sono rilevanti poiché rappresentano un rimedio efficace e di semplice applicazione, rispettivamente, in caso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ipotesi di non normalità degli errori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per conseguire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stabilizzazione della varianza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degli stessi</a:t>
                </a: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9" y="824793"/>
                <a:ext cx="11519951" cy="6036396"/>
              </a:xfrm>
              <a:prstGeom prst="rect">
                <a:avLst/>
              </a:prstGeom>
              <a:blipFill>
                <a:blip r:embed="rId3"/>
                <a:stretch>
                  <a:fillRect l="-688" t="-807" r="-847" b="-13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415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Modelli con Variabile Interazione: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3" y="694162"/>
                <a:ext cx="11620078" cy="204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5" indent="-342905"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L’equazione della regressione è:</a:t>
                </a:r>
              </a:p>
              <a:p>
                <a:pPr marL="342905" indent="-342905"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𝟏𝟕𝟑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𝟐𝟎𝟖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d>
                        <m:d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endParaRPr lang="it-IT" sz="2400">
                  <a:solidFill>
                    <a:srgbClr val="002060"/>
                  </a:solidFill>
                </a:endParaRPr>
              </a:p>
              <a:p>
                <a:endParaRPr lang="it-IT" sz="80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𝑽𝒂𝒍𝒐𝒓𝒆</m:t>
                          </m:r>
                        </m:e>
                      </m:acc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𝟏𝟕𝟑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d>
                        <m:dPr>
                          <m:ctrlP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𝑷𝒓𝒐𝒇𝒊𝒕𝒕𝒊</m:t>
                          </m:r>
                        </m:e>
                      </m:d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𝟐𝟎𝟖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d>
                        <m:dPr>
                          <m:ctrlPr>
                            <a:rPr lang="it-IT" sz="2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𝑵𝑩𝑨</m:t>
                          </m:r>
                          <m:r>
                            <a:rPr lang="it-IT" sz="2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𝑽𝒊𝒏𝒕𝒆</m:t>
                          </m:r>
                        </m:e>
                      </m:d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𝑷𝒓𝒐𝒇𝒊𝒕𝒕𝒊</m:t>
                      </m:r>
                      <m:r>
                        <a:rPr lang="it-IT" sz="2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𝑵𝑩𝑨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𝑽𝒊𝒏𝒕𝒆</m:t>
                      </m:r>
                      <m:r>
                        <a:rPr lang="it-IT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1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3" y="694162"/>
                <a:ext cx="11620078" cy="2043316"/>
              </a:xfrm>
              <a:prstGeom prst="rect">
                <a:avLst/>
              </a:prstGeom>
              <a:blipFill>
                <a:blip r:embed="rId4"/>
                <a:stretch>
                  <a:fillRect l="-735" t="-2388" b="-26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BBF6B9C-1B3A-48D1-9799-6FBCA2CFE8E5}"/>
              </a:ext>
            </a:extLst>
          </p:cNvPr>
          <p:cNvSpPr/>
          <p:nvPr/>
        </p:nvSpPr>
        <p:spPr>
          <a:xfrm rot="5400000">
            <a:off x="5957505" y="2891336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E7981BE-2AEF-49C2-A3B1-AB103C5330F7}"/>
                  </a:ext>
                </a:extLst>
              </p:cNvPr>
              <p:cNvSpPr txBox="1"/>
              <p:nvPr/>
            </p:nvSpPr>
            <p:spPr>
              <a:xfrm>
                <a:off x="485782" y="5737116"/>
                <a:ext cx="1153157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l’effetto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dipende dal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(cioè se il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risulta significativo), allora il termine di interazione comporta una differenza nella </a:t>
                </a:r>
                <a:r>
                  <a:rPr 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pendenza</a:t>
                </a:r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delle due rette (cioè nell’intensità della relazione 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2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</a:t>
                </a:r>
                <a:endParaRPr lang="it-IT" sz="22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E7981BE-2AEF-49C2-A3B1-AB103C533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5737116"/>
                <a:ext cx="11531576" cy="1107996"/>
              </a:xfrm>
              <a:prstGeom prst="rect">
                <a:avLst/>
              </a:prstGeom>
              <a:blipFill>
                <a:blip r:embed="rId9"/>
                <a:stretch>
                  <a:fillRect l="-687" t="-3846" r="-687" b="-98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D99E45F8-8BCC-4CA0-9BC9-4368FDE3AA1D}"/>
              </a:ext>
            </a:extLst>
          </p:cNvPr>
          <p:cNvSpPr/>
          <p:nvPr/>
        </p:nvSpPr>
        <p:spPr>
          <a:xfrm rot="5400000">
            <a:off x="6090743" y="2023989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33B9087-B1D5-44C7-8B03-782D0F753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427" y="3182671"/>
            <a:ext cx="1171752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1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Costruzione del Modello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566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 aspetto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fondamentale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dell’analisi di regressione è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scelta delle variabili indipendenti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da inserire nel modello. Fino ad ora abbiamo ritenuto che la scelta delle variabili fosse frutto di un’analisi preventiva, cioè fondata su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considerazioni di carattere esclusivamente teorico (note a priori)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Tuttavia, in molte analisi di regressione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scelta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delle variabili indipendenti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è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facilmente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predeterminabile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Questo comporta il rischio di inserire variabili indipendenti inopportune che potrebbero portare a risultati distorti o poco efficienti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 consideri che, date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variabili indipendenti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si possono formulare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possibili equazioni di regressione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inclusa quella con la sola intercetta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Esempio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nel caso in cui avessimo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 possibili variabili indipendenti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teoricamente potremmo formulare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𝟑𝟐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modelli distinti </a:t>
                </a: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5660011"/>
              </a:xfrm>
              <a:prstGeom prst="rect">
                <a:avLst/>
              </a:prstGeom>
              <a:blipFill>
                <a:blip r:embed="rId3"/>
                <a:stretch>
                  <a:fillRect l="-715" t="-861" r="-880" b="-15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980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Costruzione del Modello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Nella costruzione di un modello il criterio principale da seguire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è la parsimonia.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Secondo tale criterio, in un modello va inserito il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minore numero di variabili indipendenti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 consentano di spiegare la variabile dipendente.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modelli di regressione con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poche variabili indipendenti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più facili da interpretare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 sono anche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meno esposti al rischio di multicollinearità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 le variabili indipendenti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Inoltre, la selezione di un modello appropriato in presenza di un elevato numero di variabili indipendenti è più difficoltosa poiché 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valutazione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tutti i possibili modelli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è agevole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(da un punto di vista interpretativo e di calcolo).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È possibile valutare quantitativamente i diversi modelli concorrenti, tuttavia è possibile che non ci sia un modello migliore, ma piuttosto più modelli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ugualmente adeguati</a:t>
            </a:r>
          </a:p>
        </p:txBody>
      </p:sp>
    </p:spTree>
    <p:extLst>
      <p:ext uri="{BB962C8B-B14F-4D97-AF65-F5344CB8AC3E}">
        <p14:creationId xmlns:p14="http://schemas.microsoft.com/office/powerpoint/2010/main" val="496046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Costruzione del Modello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Esistono opportune procedure che consentono di selezionare le variabili indipendenti da inserire nel modello di regressione: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(selezione in avanti)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elimination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(eliminazione a ritroso)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Stepwise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Queste tre procedure dovrebbero portare allo stesso insieme finale di variabili indipendenti ma solo in assenza di inconvenienti di multicollinearità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selection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inizia considerando un modello con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la sola intercetta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(modello nullo)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Successivamente viene inclusa nel modello la variabile che, tra le potenziali indipendenti, presenta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il più elevato coefficiente di correlazione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con la variabile dipendente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𝒀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Se dopo la stima del modello di regressione il coefficiente è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statisticamente diverso da zero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la variabile viene mantenuta e si cerca una seconda variabile indipendente da inserire nel modello.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3416320"/>
              </a:xfrm>
              <a:prstGeom prst="rect">
                <a:avLst/>
              </a:prstGeom>
              <a:blipFill>
                <a:blip r:embed="rId3"/>
                <a:stretch>
                  <a:fillRect l="-715" t="-1426" r="-8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846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seconda variabile considerata deve avere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 più elevato coefficiente di correlazione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la variabile dipendente (tra quelle non ancora incluse nel modello). Se la seconda variabile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è statisticamente significativa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 mantiene all’interno del modello e si procede alla valutazione della terza variabile indipendente (e cosi via)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procedura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termina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quando una delle potenziali variabili indipendenti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è significativa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oppure quando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tutte le variabili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della lista di partenza sono state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incluse nel modello</a:t>
            </a:r>
          </a:p>
        </p:txBody>
      </p:sp>
    </p:spTree>
    <p:extLst>
      <p:ext uri="{BB962C8B-B14F-4D97-AF65-F5344CB8AC3E}">
        <p14:creationId xmlns:p14="http://schemas.microsoft.com/office/powerpoint/2010/main" val="3525928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Esempio: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regressione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con 5 potenziali variabili indipendenti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Iniziamo stimando un modello con la sola intercetta (Modello Nullo)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Inseriamo la variabile indipendente maggiormente correlata con la variabile dipendente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(cioè con il valore più alto del coefficiente di correlazione)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3785652"/>
              </a:xfrm>
              <a:prstGeom prst="rect">
                <a:avLst/>
              </a:prstGeom>
              <a:blipFill>
                <a:blip r:embed="rId3"/>
                <a:stretch>
                  <a:fillRect l="-715" t="-1288" r="-880" b="-27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>
            <a:extLst>
              <a:ext uri="{FF2B5EF4-FFF2-40B4-BE49-F238E27FC236}">
                <a16:creationId xmlns:a16="http://schemas.microsoft.com/office/drawing/2014/main" id="{32F7A405-575F-4CBC-9102-E39512D3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983" y="2101642"/>
            <a:ext cx="5352752" cy="176189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E305387-0C24-4098-8EF7-B6762AA46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60" y="4699771"/>
            <a:ext cx="573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2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Esempio: regressione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5 potenziali variabili indipendenti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Aggiungiamo le variabili indipendenti più significative fino a quando non raggiungiamo la regola di arresto o non inseriamo tutte le potenziali variabili indipendenti nel modello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BCC0A29-D1AF-43E4-B60E-053DE1BE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90" y="2790696"/>
            <a:ext cx="7048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31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53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Fino ad ora abbiamo considerato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correlazione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tra le potenziali variabili esplicative e la variabile dipendente come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decisione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l’inserimento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delle variabili indipendenti ad ogni step della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selection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Esistono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altre regole di decisione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che possono essere utilizzate per la determinazione della variabile indipendente da aggiungere ad ogni step della procedura: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variabile indipendente che garantisce il valore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più piccolo del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variabile indipendente che garantisce il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maggiore incremento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 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variabile indipendente che garantisce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maggior diminuzione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della 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somma dei quadrati dell’errore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(SQE)</a:t>
                </a: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532651"/>
              </a:xfrm>
              <a:prstGeom prst="rect">
                <a:avLst/>
              </a:prstGeom>
              <a:blipFill>
                <a:blip r:embed="rId3"/>
                <a:stretch>
                  <a:fillRect l="-715" t="-1075" r="-880" b="-2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575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Affinché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selection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termini è necessario fissare una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arresto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arresto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consiste nel fissare una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soglia minima per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della significatività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delle singole variabili indipendenti. La procedura termina quando tutte le potenziali variabili indipendenti da aggiungere presentano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maggiori della soglia stabilita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In altre parole, tutte le variabili indipendenti presenti nel modello hanno valori del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minori della soglia fissata (cioè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𝒔𝒐𝒈𝒍𝒊𝒂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regola di arresto viene determinata a priori fissando una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soglia minima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come, ad esempio, 0,10, 0,05 oppure 0,01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524315"/>
              </a:xfrm>
              <a:prstGeom prst="rect">
                <a:avLst/>
              </a:prstGeom>
              <a:blipFill>
                <a:blip r:embed="rId3"/>
                <a:stretch>
                  <a:fillRect l="-715" t="-1078" r="-880" b="-2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67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delle variabili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09" y="824793"/>
                <a:ext cx="11519951" cy="603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Alcuni dei più comuni tipi di modello sui quali è stata applicata una trasformazione di variabile:</a:t>
                </a: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rad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modello di tipo 3 presenta, invece,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indipendente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forma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lineare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Per superare tale limitazione si effettua la stima utilizzando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indipendente trasformata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invece che quella originaria. Questo tipo di trasformazione può risultare utile qualora non sussista una relazione lineare tra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È possibile invece che esista una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relazione lineare tra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il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(oppure un’altra opportuna trasformata)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modello di tipo 4 è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lineare nei parametri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poiché i parametri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 contribuiscono linearmente al modello. Tipico di relazioni di tipo esponenziali.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9" y="824793"/>
                <a:ext cx="11519951" cy="6036396"/>
              </a:xfrm>
              <a:prstGeom prst="rect">
                <a:avLst/>
              </a:prstGeom>
              <a:blipFill>
                <a:blip r:embed="rId3"/>
                <a:stretch>
                  <a:fillRect l="-688" t="-807" r="-847" b="-13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6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00381" y="615779"/>
                <a:ext cx="1166099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Considerando l’esempio sul valore di mercato delle 30 squadre del campionato NBA, applichiamo la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selection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la selezione delle variabili indipendenti: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Y: Valore di mercato (milioni di €)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Profitti (milioni di €)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N° di partite vinte in un anno 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N° di campionati NBA vinti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Capienza stadio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Divisione NBA di appartenenza</a:t>
                </a: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1" y="615779"/>
                <a:ext cx="11660990" cy="3416320"/>
              </a:xfrm>
              <a:prstGeom prst="rect">
                <a:avLst/>
              </a:prstGeom>
              <a:blipFill>
                <a:blip r:embed="rId3"/>
                <a:stretch>
                  <a:fillRect l="-836" t="-1429" r="-784" b="-32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605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88855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marR="0" lvl="0" indent="-285764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Dati: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F49A84-6775-4AF9-82E3-69B0BC47F636}"/>
              </a:ext>
            </a:extLst>
          </p:cNvPr>
          <p:cNvSpPr txBox="1"/>
          <p:nvPr/>
        </p:nvSpPr>
        <p:spPr>
          <a:xfrm>
            <a:off x="2090058" y="5769563"/>
            <a:ext cx="10032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Selezioniamo le variabili indipendenti utilizzando la procedura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selection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5E791CB-1904-4AC0-829C-D60835ADBED0}"/>
              </a:ext>
            </a:extLst>
          </p:cNvPr>
          <p:cNvSpPr/>
          <p:nvPr/>
        </p:nvSpPr>
        <p:spPr>
          <a:xfrm>
            <a:off x="1103812" y="579280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DE76CF-D032-4E23-8F42-7AA24385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0" y="1565178"/>
            <a:ext cx="11670167" cy="37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8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/>
              <p:nvPr/>
            </p:nvSpPr>
            <p:spPr>
              <a:xfrm>
                <a:off x="485781" y="681730"/>
                <a:ext cx="11201121" cy="3199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Secondo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selection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𝟎𝟓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deve essere inserita una sola variabile indipendente nel modello (i profitti). Di conseguenza, avremo:</a:t>
                </a:r>
              </a:p>
              <a:p>
                <a:pPr marL="342905" marR="0" lvl="0" indent="-34290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𝟏𝟕𝟕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𝟑𝟒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𝑽𝒂𝒍𝒐𝒓𝒆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𝟏𝟕𝟕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𝟑𝟒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𝑷𝒓𝒐𝒇𝒊𝒕𝒕𝒊</m:t>
                          </m:r>
                        </m:e>
                      </m:d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81730"/>
                <a:ext cx="11201121" cy="3199915"/>
              </a:xfrm>
              <a:prstGeom prst="rect">
                <a:avLst/>
              </a:prstGeom>
              <a:blipFill>
                <a:blip r:embed="rId2"/>
                <a:stretch>
                  <a:fillRect l="-762" t="-1524" r="-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5400000">
            <a:off x="5701527" y="2845200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/>
              <p:nvPr/>
            </p:nvSpPr>
            <p:spPr>
              <a:xfrm>
                <a:off x="400380" y="4180337"/>
                <a:ext cx="116017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Questo modello è stato selezionando usando come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entrata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soglia minima per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della significatività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delle variabili indipendenti pari a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𝟎𝟓</m:t>
                    </m:r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4180337"/>
                <a:ext cx="11601716" cy="830997"/>
              </a:xfrm>
              <a:prstGeom prst="rect">
                <a:avLst/>
              </a:prstGeom>
              <a:blipFill>
                <a:blip r:embed="rId4"/>
                <a:stretch>
                  <a:fillRect l="-736" t="-5882" r="-788" b="-154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874F463-8F96-4CF4-998D-27081A6989FD}"/>
              </a:ext>
            </a:extLst>
          </p:cNvPr>
          <p:cNvSpPr/>
          <p:nvPr/>
        </p:nvSpPr>
        <p:spPr>
          <a:xfrm rot="5400000">
            <a:off x="5795441" y="1764146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80794B9-0119-494D-87E1-FB2091E371BD}"/>
              </a:ext>
            </a:extLst>
          </p:cNvPr>
          <p:cNvSpPr/>
          <p:nvPr/>
        </p:nvSpPr>
        <p:spPr>
          <a:xfrm rot="5400000">
            <a:off x="5694453" y="5247159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554A4B-ED36-4C7B-AD17-E4A50D926FB1}"/>
                  </a:ext>
                </a:extLst>
              </p:cNvPr>
              <p:cNvSpPr txBox="1"/>
              <p:nvPr/>
            </p:nvSpPr>
            <p:spPr>
              <a:xfrm>
                <a:off x="400380" y="5906620"/>
                <a:ext cx="116017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Cosa succede se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aumentiamo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la soglia minima del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portandola a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? </a:t>
                </a: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554A4B-ED36-4C7B-AD17-E4A50D92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5906620"/>
                <a:ext cx="11601716" cy="461665"/>
              </a:xfrm>
              <a:prstGeom prst="rect">
                <a:avLst/>
              </a:prstGeom>
              <a:blipFill>
                <a:blip r:embed="rId5"/>
                <a:stretch>
                  <a:fillRect l="-736" t="-11842" b="-27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430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/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Secondo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selection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devono essere inserite due sole variabili indipendenti nel modello (Profitti e N. Vittorie). Di conseguenza, avremo:</a:t>
                </a:r>
              </a:p>
              <a:p>
                <a:pPr marL="342905" marR="0" lvl="0" indent="-34290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𝟒𝟔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𝟓𝟗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𝑽𝒂𝒍𝒐𝒓𝒆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𝟒𝟔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𝑷𝒓𝒐𝒇𝒊𝒕𝒕𝒊</m:t>
                          </m:r>
                        </m:e>
                      </m:d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𝟓𝟗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𝑵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 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𝑽𝒊𝒕𝒕𝒐𝒓𝒊𝒆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blipFill>
                <a:blip r:embed="rId2"/>
                <a:stretch>
                  <a:fillRect l="-762" t="-1368" r="-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5400000">
            <a:off x="5701527" y="2984542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874F463-8F96-4CF4-998D-27081A6989FD}"/>
              </a:ext>
            </a:extLst>
          </p:cNvPr>
          <p:cNvSpPr/>
          <p:nvPr/>
        </p:nvSpPr>
        <p:spPr>
          <a:xfrm rot="5400000">
            <a:off x="5795441" y="1764146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02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backward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elimination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inizia con la valutazione di un modello completo in cui sono presenti tutte le variabili esplicative. La procedura prevede l’eliminazione di una variabile alla volta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Le variabili sono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eliminate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sulla base del loro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contributo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alla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riduzione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della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somma dei quadrati dell’errore (SQE)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prima variabile esclusa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è quella che fornisce il minor contributo a tale riduzione, ovvero la variabile con il coefficiente di regressione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meno significativo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base al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(cioè quella con il minor valore del 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 con il valore del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più alto)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154984"/>
              </a:xfrm>
              <a:prstGeom prst="rect">
                <a:avLst/>
              </a:prstGeom>
              <a:blipFill>
                <a:blip r:embed="rId3"/>
                <a:stretch>
                  <a:fillRect l="-715" t="-1173" r="-880" b="-23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066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Ad ogni passo la variabile con il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minor valore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 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è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esclusa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dal modello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Dopo l’esclusione di una variabile indipendente, il modello viene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rianalizzato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con conseguente valutazione dei 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le variabili esplicative rimaste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procedura termina quando: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Tutte le variabili indipendenti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risultano significative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base ai 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(tutte le variabili indipendenti valutate restano nel modello)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Tutte le variabili sono state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rimosse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dal modello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3416320"/>
              </a:xfrm>
              <a:prstGeom prst="rect">
                <a:avLst/>
              </a:prstGeom>
              <a:blipFill>
                <a:blip r:embed="rId3"/>
                <a:stretch>
                  <a:fillRect l="-715" t="-1426" r="-880" b="-3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646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Esempio: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regressione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backward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con 5 potenziali variabili indipendenti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Iniziamo stimando un modello che comprende tutte le 5 variabili indipendenti (modello completo)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Eliminiamo la variabile indipendente meno significativa (cioè quella con il minor valore del test 𝒕 o con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più alto)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154984"/>
              </a:xfrm>
              <a:prstGeom prst="rect">
                <a:avLst/>
              </a:prstGeom>
              <a:blipFill>
                <a:blip r:embed="rId3"/>
                <a:stretch>
                  <a:fillRect l="-715" t="-1173" r="-880" b="-23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50FC2739-E0C0-489E-8229-D6E2521D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5" y="2667000"/>
            <a:ext cx="4972050" cy="1524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F3FF7A8-0230-4EE8-ACA0-8DBE715E4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741" y="5111753"/>
            <a:ext cx="56769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68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Esempio: regressione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5 potenziali variabili indipendenti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Eliminiamo le variabili indipendenti meno significative fino a quando non raggiungiamo la regola di arresto oppure non eliminiamo tutte le potenziali variabili indipendenti dal modello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+mj-lt"/>
              <a:buAutoNum type="arabicPeriod" startAt="3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CA79AFF-444D-48B6-8904-22D028B0C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4"/>
          <a:stretch/>
        </p:blipFill>
        <p:spPr>
          <a:xfrm>
            <a:off x="2994191" y="3048243"/>
            <a:ext cx="6604000" cy="18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80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53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Fino ad ora abbiamo considerato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significatività delle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potenziali variabili esplicative (valutata attraverso il 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come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decisione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l’eliminazione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delle variabili indipendenti ad ogni step della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backward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elimination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Esistono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altre regole di decisione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che possono essere utilizzate per determinare quale variabile indipendente eliminare ad ogni step della procedura: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variabile indipendente che presenta il valore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più alto</a:t>
                </a: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variabile indipendente la cui eliminazione comporta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minore diminuzione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 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kumimoji="0" lang="it-IT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914400" marR="0" lvl="1" indent="-4572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variabile indipendente la cui eliminazione comporta il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minor incremento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somma dei quadrati dell’errore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(SQE)</a:t>
                </a: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532651"/>
              </a:xfrm>
              <a:prstGeom prst="rect">
                <a:avLst/>
              </a:prstGeom>
              <a:blipFill>
                <a:blip r:embed="rId3"/>
                <a:stretch>
                  <a:fillRect l="-715" t="-1075" r="-880" b="-2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759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Affinché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backward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elimination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termini è necessario fissare una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arresto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Come nel caso della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selection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arresto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consiste nel fissare una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soglia minima per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delle variabili indipendenti. La procedura termina quando tutte le potenziali variabili indipendenti da rimuovere presentano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della significatività dei coefficienti minori della soglia stabilita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In altre parole, tutte le variabili indipendenti presenti nel modello hanno valori del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minori della soglia fissata (cioè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𝒔𝒐𝒈𝒍𝒊𝒂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regola di arresto viene determinata a priori fissando una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soglia minima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come, ad esempio, 0,10, 0,05 oppure 0,01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893647"/>
              </a:xfrm>
              <a:prstGeom prst="rect">
                <a:avLst/>
              </a:prstGeom>
              <a:blipFill>
                <a:blip r:embed="rId3"/>
                <a:stretch>
                  <a:fillRect l="-715" t="-996" r="-880" b="-18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6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delle variabili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09" y="824793"/>
                <a:ext cx="1151995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ATTENZIONE: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si effettua la trasformazione delle variabili, cambia il modo di interpretare i coefficienti di regressione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 delle trasformazioni più utilizzate è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trasformazione logaritmica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Identifichiamo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diverse tipologie di modelli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regressione logaritmica: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logaritmico-lineare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</a:t>
                </a:r>
                <a:r>
                  <a:rPr lang="it-IT" sz="2400" b="1" i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quando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logaritmica ed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 trasformata: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lineare-logaritmico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400" b="1" i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-log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quando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non trasformata 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logaritmica: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logaritmico-logaritmico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log-log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quando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logaritmica 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logaritmica: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9" y="824793"/>
                <a:ext cx="11519951" cy="5632311"/>
              </a:xfrm>
              <a:prstGeom prst="rect">
                <a:avLst/>
              </a:prstGeom>
              <a:blipFill>
                <a:blip r:embed="rId3"/>
                <a:stretch>
                  <a:fillRect l="-688" t="-866" r="-8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897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00381" y="615779"/>
                <a:ext cx="1166099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Considerando l’esempio sul valore di mercato delle 30 squadre del campionato NBA, applichiamo la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backward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elimination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la selezione delle variabili indipendenti: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Y: Valore di mercato (milioni di €)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Profitti (milioni di €)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N° di partite vinte in un anno 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N° di campionati NBA vinti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Capienza stadio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Divisione NBA di appartenenza</a:t>
                </a: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1" y="615779"/>
                <a:ext cx="11660990" cy="3416320"/>
              </a:xfrm>
              <a:prstGeom prst="rect">
                <a:avLst/>
              </a:prstGeom>
              <a:blipFill>
                <a:blip r:embed="rId3"/>
                <a:stretch>
                  <a:fillRect l="-836" t="-1429" r="-784" b="-32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883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88855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marR="0" lvl="0" indent="-285764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Dati: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F49A84-6775-4AF9-82E3-69B0BC47F636}"/>
              </a:ext>
            </a:extLst>
          </p:cNvPr>
          <p:cNvSpPr txBox="1"/>
          <p:nvPr/>
        </p:nvSpPr>
        <p:spPr>
          <a:xfrm>
            <a:off x="2090058" y="5769563"/>
            <a:ext cx="10032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Selezioniamo le variabili indipendenti utilizzando la procedura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backward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elimination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5E791CB-1904-4AC0-829C-D60835ADBED0}"/>
              </a:ext>
            </a:extLst>
          </p:cNvPr>
          <p:cNvSpPr/>
          <p:nvPr/>
        </p:nvSpPr>
        <p:spPr>
          <a:xfrm>
            <a:off x="1103812" y="579280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A409186-8F7E-4626-91F7-92BF404D6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5" y="1507162"/>
            <a:ext cx="11670167" cy="37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69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/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Secondo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backward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elimination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𝟎𝟓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deve essere inserita una sola variabile indipendente nel modello (i profitti). Di conseguenza, avremo:</a:t>
                </a:r>
              </a:p>
              <a:p>
                <a:pPr marL="342905" marR="0" lvl="0" indent="-34290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𝟏𝟕𝟕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𝟑𝟒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𝑽𝒂𝒍𝒐𝒓𝒆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𝟏𝟕𝟕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𝟑𝟒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𝑷𝒓𝒐𝒇𝒊𝒕𝒕𝒊</m:t>
                          </m:r>
                        </m:e>
                      </m:d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blipFill>
                <a:blip r:embed="rId2"/>
                <a:stretch>
                  <a:fillRect l="-762" t="-1368" r="-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5400000">
            <a:off x="5621627" y="3261061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/>
              <p:nvPr/>
            </p:nvSpPr>
            <p:spPr>
              <a:xfrm>
                <a:off x="400380" y="4180337"/>
                <a:ext cx="116017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Questo modello è stato selezionando usando come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arresto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soglia minima per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della significatività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delle variabili indipendenti pari a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𝟎𝟓</m:t>
                    </m:r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4180337"/>
                <a:ext cx="11601716" cy="830997"/>
              </a:xfrm>
              <a:prstGeom prst="rect">
                <a:avLst/>
              </a:prstGeom>
              <a:blipFill>
                <a:blip r:embed="rId4"/>
                <a:stretch>
                  <a:fillRect l="-736" t="-5882" r="-788" b="-154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874F463-8F96-4CF4-998D-27081A6989FD}"/>
              </a:ext>
            </a:extLst>
          </p:cNvPr>
          <p:cNvSpPr/>
          <p:nvPr/>
        </p:nvSpPr>
        <p:spPr>
          <a:xfrm rot="5400000">
            <a:off x="5717479" y="2053343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80794B9-0119-494D-87E1-FB2091E371BD}"/>
              </a:ext>
            </a:extLst>
          </p:cNvPr>
          <p:cNvSpPr/>
          <p:nvPr/>
        </p:nvSpPr>
        <p:spPr>
          <a:xfrm rot="5400000">
            <a:off x="5694453" y="5247159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554A4B-ED36-4C7B-AD17-E4A50D926FB1}"/>
                  </a:ext>
                </a:extLst>
              </p:cNvPr>
              <p:cNvSpPr txBox="1"/>
              <p:nvPr/>
            </p:nvSpPr>
            <p:spPr>
              <a:xfrm>
                <a:off x="400380" y="5906620"/>
                <a:ext cx="116017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Cosa succede se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aumentiamo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la soglia minima del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portandola a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? </a:t>
                </a: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554A4B-ED36-4C7B-AD17-E4A50D92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5906620"/>
                <a:ext cx="11601716" cy="461665"/>
              </a:xfrm>
              <a:prstGeom prst="rect">
                <a:avLst/>
              </a:prstGeom>
              <a:blipFill>
                <a:blip r:embed="rId5"/>
                <a:stretch>
                  <a:fillRect l="-736" t="-11842" b="-27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8287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/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Secondo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backward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elimination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devono essere inserite due sole variabili indipendenti nel modello (Profitti e N. Vittorie). Di conseguenza, avremo:</a:t>
                </a:r>
              </a:p>
              <a:p>
                <a:pPr marL="342905" marR="0" lvl="0" indent="-34290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𝟒𝟔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𝟓𝟗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𝑽𝒂𝒍𝒐𝒓𝒆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𝟒𝟔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𝑷𝒓𝒐𝒇𝒊𝒕𝒕𝒊</m:t>
                          </m:r>
                        </m:e>
                      </m:d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𝟓𝟗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𝑵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 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𝑽𝒊𝒕𝒕𝒐𝒓𝒊𝒆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blipFill>
                <a:blip r:embed="rId2"/>
                <a:stretch>
                  <a:fillRect l="-762" t="-1368" r="-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5400000">
            <a:off x="5701527" y="2984542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874F463-8F96-4CF4-998D-27081A6989FD}"/>
              </a:ext>
            </a:extLst>
          </p:cNvPr>
          <p:cNvSpPr/>
          <p:nvPr/>
        </p:nvSpPr>
        <p:spPr>
          <a:xfrm rot="5400000">
            <a:off x="5795441" y="1764146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711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procedura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è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preferibile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quando siamo in presenza di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dimensioni campionarie ridotte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Infatti, la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parte da un modello nullo (solo costante) e procede aggiungendo una variabile alla volta. Questa procedura non considera necessariamente il modello completo, cioè con tutti i potenziali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regressori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ma solo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modelli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un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numero di variabili indipendenti inferiore alla numerosità campionaria.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procedura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elimination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è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preferibile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quando si vuole considerare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l’effetto congiunto di tutte le potenziali variabili indipendenti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Questo aspetto è particolarmente importante per valutare la potenziale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multicollinearità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 le variabili indipendenti</a:t>
            </a:r>
          </a:p>
        </p:txBody>
      </p:sp>
    </p:spTree>
    <p:extLst>
      <p:ext uri="{BB962C8B-B14F-4D97-AF65-F5344CB8AC3E}">
        <p14:creationId xmlns:p14="http://schemas.microsoft.com/office/powerpoint/2010/main" val="4140054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 procedure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presentano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un’importante limite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non considerano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tutte le possibili combinazioni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delle potenziali variabili indipendenti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questo modo non è garantita la selezione della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migliore combinazione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 variabili indipendenti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90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Stepwise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procedura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stepwise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è una combinazione delle procedure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elimination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Essa consiste in una procedura di tipo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 con la possibilità aggiuntiva, ad ogni stadio, di eliminare attraverso la procedura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 variabili inserite precedentemente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Nella fase iniziale, si procede come in una regressione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forward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ossia una variabile indipendente viene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inclusa nel modello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(se è significativa)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Aggiungendo successivamente una nuova variabile indipendente, i coefficienti di regressione delle variabili già incluse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potrebbero risultare singolarmente non più significativi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causa della forte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correlazione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la nuova variabile</a:t>
            </a:r>
          </a:p>
        </p:txBody>
      </p:sp>
    </p:spTree>
    <p:extLst>
      <p:ext uri="{BB962C8B-B14F-4D97-AF65-F5344CB8AC3E}">
        <p14:creationId xmlns:p14="http://schemas.microsoft.com/office/powerpoint/2010/main" val="534597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Stepwise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Una variabile indipendente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può essere rimossa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in ciascuno stadio della procedura, se la sua capacità esplicativa viene a mancare a cause della presenza di altre variabili indipendenti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regressione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stepwise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ha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caratteristica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che in qualsiasi stadio del processo di costruzione del modello le variabili indipendenti possono essere sia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aggiunte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rimosse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dal modello stesso 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Il processo di selezione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termina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quando nessuna altra variabile indipendente può essere aggiunta o rimossa in base ai valori dei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(nessuna ulteriore variabile significativa da aggiungere o nessuna ulteriore variabile non significativa da rimuovere)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524315"/>
              </a:xfrm>
              <a:prstGeom prst="rect">
                <a:avLst/>
              </a:prstGeom>
              <a:blipFill>
                <a:blip r:embed="rId3"/>
                <a:stretch>
                  <a:fillRect l="-715" t="-1078" r="-880" b="-2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824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Stepwise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00381" y="615779"/>
                <a:ext cx="1166099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Considerando l’esempio sul valore di mercato delle 30 squadre del campionato NBA, applichiamo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regressione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stepwise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la selezione delle variabili indipendenti: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Y: Valore di mercato (milioni di €)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Profitti (milioni di €)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N° di partite vinte in un anno 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N° di campionati NBA vinti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Capienza stadio</a:t>
                </a:r>
              </a:p>
              <a:p>
                <a:pPr marL="800100" marR="0" lvl="1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Divisione NBA di appartenenza</a:t>
                </a: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1" y="615779"/>
                <a:ext cx="11660990" cy="3416320"/>
              </a:xfrm>
              <a:prstGeom prst="rect">
                <a:avLst/>
              </a:prstGeom>
              <a:blipFill>
                <a:blip r:embed="rId3"/>
                <a:stretch>
                  <a:fillRect l="-836" t="-1429" r="-784" b="-32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175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Stepwise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88855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marR="0" lvl="0" indent="-285764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Dati: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F49A84-6775-4AF9-82E3-69B0BC47F636}"/>
              </a:ext>
            </a:extLst>
          </p:cNvPr>
          <p:cNvSpPr txBox="1"/>
          <p:nvPr/>
        </p:nvSpPr>
        <p:spPr>
          <a:xfrm>
            <a:off x="2090058" y="5769563"/>
            <a:ext cx="10032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Selezioniamo le variabili indipendenti utilizzando la procedura regressione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stepwise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5E791CB-1904-4AC0-829C-D60835ADBED0}"/>
              </a:ext>
            </a:extLst>
          </p:cNvPr>
          <p:cNvSpPr/>
          <p:nvPr/>
        </p:nvSpPr>
        <p:spPr>
          <a:xfrm>
            <a:off x="1103812" y="579280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104AA0A-0074-4489-A628-1B436968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1" y="1493352"/>
            <a:ext cx="11601767" cy="37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7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delle variabili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09" y="824793"/>
                <a:ext cx="1151995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logaritmico-lineare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</a:t>
                </a:r>
                <a:r>
                  <a:rPr lang="it-IT" sz="2400" b="1" i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modello 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</a:t>
                </a:r>
                <a:r>
                  <a:rPr lang="it-IT" sz="2400" b="1" i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 variazione unitaria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associata ad una variazione del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lineare-logaritmico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400" b="1" i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-log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modello </a:t>
                </a:r>
                <a:r>
                  <a:rPr lang="it-IT" sz="2400" b="1" i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-log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una variazione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dell’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associata una variazione di </a:t>
                </a:r>
                <a14:m>
                  <m:oMath xmlns:m="http://schemas.openxmlformats.org/officeDocument/2006/math">
                    <m:r>
                      <a:rPr lang="it-IT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 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𝟎𝟏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logaritmico-logaritmico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400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log-log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𝒍𝒏𝒀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𝒍𝒏𝑿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modello </a:t>
                </a:r>
                <a:r>
                  <a:rPr lang="it-IT" sz="2400" b="1" i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log-log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una variazione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dell’1% è associata una variazione di </a:t>
                </a:r>
                <a14:m>
                  <m:oMath xmlns:m="http://schemas.openxmlformats.org/officeDocument/2006/math">
                    <m:r>
                      <a:rPr lang="it-IT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questa specificazione, </a:t>
                </a:r>
                <a14:m>
                  <m:oMath xmlns:m="http://schemas.openxmlformats.org/officeDocument/2006/math">
                    <m:r>
                      <a:rPr 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l’elasticità di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rispetto 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9" y="824793"/>
                <a:ext cx="11519951" cy="5262979"/>
              </a:xfrm>
              <a:prstGeom prst="rect">
                <a:avLst/>
              </a:prstGeom>
              <a:blipFill>
                <a:blip r:embed="rId3"/>
                <a:stretch>
                  <a:fillRect l="-688" t="-926" r="-847" b="-16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9800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/>
              <p:nvPr/>
            </p:nvSpPr>
            <p:spPr>
              <a:xfrm>
                <a:off x="485781" y="681730"/>
                <a:ext cx="11201121" cy="3199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Secondo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stepwise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𝟎𝟓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deve essere inserita una sola variabile indipendente nel modello (i profitti). Di conseguenza, avremo:</a:t>
                </a:r>
              </a:p>
              <a:p>
                <a:pPr marL="342905" marR="0" lvl="0" indent="-34290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𝟏𝟕𝟕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𝟑𝟒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𝑽𝒂𝒍𝒐𝒓𝒆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𝟏𝟕𝟕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𝟑𝟒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𝑷𝒓𝒐𝒇𝒊𝒕𝒕𝒊</m:t>
                          </m:r>
                        </m:e>
                      </m:d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81730"/>
                <a:ext cx="11201121" cy="3199915"/>
              </a:xfrm>
              <a:prstGeom prst="rect">
                <a:avLst/>
              </a:prstGeom>
              <a:blipFill>
                <a:blip r:embed="rId2"/>
                <a:stretch>
                  <a:fillRect l="-762" t="-1524" r="-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Stepwise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5400000">
            <a:off x="5672099" y="2861663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/>
              <p:nvPr/>
            </p:nvSpPr>
            <p:spPr>
              <a:xfrm>
                <a:off x="400380" y="4180337"/>
                <a:ext cx="1160171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Questo modello è stato selezionando usando come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regola di entrata/arresto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la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soglia minima per il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della significatività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delle variabili indipendenti pari a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𝟎𝟓</m:t>
                    </m:r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895611D-741A-47E6-9426-CF6FDD4D9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4180337"/>
                <a:ext cx="11601716" cy="830997"/>
              </a:xfrm>
              <a:prstGeom prst="rect">
                <a:avLst/>
              </a:prstGeom>
              <a:blipFill>
                <a:blip r:embed="rId4"/>
                <a:stretch>
                  <a:fillRect l="-736" t="-5882" r="-788" b="-154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874F463-8F96-4CF4-998D-27081A6989FD}"/>
              </a:ext>
            </a:extLst>
          </p:cNvPr>
          <p:cNvSpPr/>
          <p:nvPr/>
        </p:nvSpPr>
        <p:spPr>
          <a:xfrm rot="5400000">
            <a:off x="5730920" y="1752246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80794B9-0119-494D-87E1-FB2091E371BD}"/>
              </a:ext>
            </a:extLst>
          </p:cNvPr>
          <p:cNvSpPr/>
          <p:nvPr/>
        </p:nvSpPr>
        <p:spPr>
          <a:xfrm rot="5400000">
            <a:off x="5694453" y="5247159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554A4B-ED36-4C7B-AD17-E4A50D926FB1}"/>
                  </a:ext>
                </a:extLst>
              </p:cNvPr>
              <p:cNvSpPr txBox="1"/>
              <p:nvPr/>
            </p:nvSpPr>
            <p:spPr>
              <a:xfrm>
                <a:off x="400380" y="5906620"/>
                <a:ext cx="116017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Cosa succede se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aumentiamo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la soglia minima del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portandola a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? </a:t>
                </a: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554A4B-ED36-4C7B-AD17-E4A50D92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5906620"/>
                <a:ext cx="11601716" cy="461665"/>
              </a:xfrm>
              <a:prstGeom prst="rect">
                <a:avLst/>
              </a:prstGeom>
              <a:blipFill>
                <a:blip r:embed="rId5"/>
                <a:stretch>
                  <a:fillRect l="-736" t="-11842" b="-27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403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/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Secondo la procedura </a:t>
                </a:r>
                <a:r>
                  <a:rPr kumimoji="0" 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stepwise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𝒗𝒂𝒍𝒖𝒆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devono essere inserite due sole variabili indipendenti nel modello (Profitti e N. Vittorie). Di conseguenza, avremo:</a:t>
                </a:r>
              </a:p>
              <a:p>
                <a:pPr marL="342905" marR="0" lvl="0" indent="-34290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𝟒𝟔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𝟓𝟗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𝑽𝒂𝒍𝒐𝒓𝒆</m:t>
                          </m:r>
                        </m:e>
                      </m:acc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𝟏𝟓𝟕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𝟒𝟔</m:t>
                      </m:r>
                      <m:d>
                        <m:d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𝑷𝒓𝒐𝒇𝒊𝒕𝒕𝒊</m:t>
                          </m:r>
                        </m:e>
                      </m:d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𝟓𝟗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𝑵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 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𝑽𝒊𝒕𝒕𝒐𝒓𝒊𝒆</m:t>
                      </m:r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E3DF923-C759-4DA0-AAB4-96361507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81730"/>
                <a:ext cx="11201121" cy="3569247"/>
              </a:xfrm>
              <a:prstGeom prst="rect">
                <a:avLst/>
              </a:prstGeom>
              <a:blipFill>
                <a:blip r:embed="rId2"/>
                <a:stretch>
                  <a:fillRect l="-762" t="-1368" r="-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Regressione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Stepwise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419B2E67-8963-4FE8-AC61-D4073D703F4B}"/>
              </a:ext>
            </a:extLst>
          </p:cNvPr>
          <p:cNvSpPr/>
          <p:nvPr/>
        </p:nvSpPr>
        <p:spPr>
          <a:xfrm rot="5400000">
            <a:off x="5701527" y="2984542"/>
            <a:ext cx="612867" cy="3358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874F463-8F96-4CF4-998D-27081A6989FD}"/>
              </a:ext>
            </a:extLst>
          </p:cNvPr>
          <p:cNvSpPr/>
          <p:nvPr/>
        </p:nvSpPr>
        <p:spPr>
          <a:xfrm rot="5400000">
            <a:off x="5795441" y="1764146"/>
            <a:ext cx="410893" cy="2068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14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Variabili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3" y="711580"/>
                <a:ext cx="11620078" cy="585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stimiamo differenti tipologie di modelli, possiamo utilizzare il coefficiente di determinazione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stabilire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quale modello si adatta meglio ai dati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(ovvero quello con il coefficiente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più elevato)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ATTENZIONE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è possibile confrontare solo modelli con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stessa variabile dipendente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poiché il coefficiente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𝒄𝒐𝒓𝒓𝒆𝒕𝒕𝒐</m:t>
                        </m:r>
                      </m:sub>
                      <m:sup>
                        <m:r>
                          <a:rPr lang="it-IT" sz="24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misura la quota di variabilità della variabile dipendente spiegata dalle variabili indipendenti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conseguenza, potremo effettuare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soltanto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seguenti confronti: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lin-lin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it-IT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-log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log-</a:t>
                </a:r>
                <a:r>
                  <a:rPr lang="it-IT" sz="24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log-log</a:t>
                </a:r>
              </a:p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causa di questo problema, la cosa migliore in una particolare applicazione è quella di decidere, usando la teoria economica e/o l’esperienza personale,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abbia senso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specificare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logaritmi.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3" y="711580"/>
                <a:ext cx="11620078" cy="5850641"/>
              </a:xfrm>
              <a:prstGeom prst="rect">
                <a:avLst/>
              </a:prstGeom>
              <a:blipFill>
                <a:blip r:embed="rId3"/>
                <a:stretch>
                  <a:fillRect l="-735" t="-834" r="-787" b="-1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18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Variabili: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3" y="711580"/>
            <a:ext cx="1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trasformazione logaritmica di una variabile ne modifica anche la distribuzione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EE5FC7-65F3-4C42-B772-A323E4211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7" y="1460507"/>
            <a:ext cx="11370025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Variabili: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3" y="711580"/>
            <a:ext cx="1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trasformazione logaritmica di una variabile ne modifica anche la distribuzione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A5F5BDB-FBC0-4C2A-A757-0EA94CBF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84" y="1419041"/>
            <a:ext cx="11357832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3401</Words>
  <Application>Microsoft Office PowerPoint</Application>
  <PresentationFormat>Widescreen</PresentationFormat>
  <Paragraphs>524</Paragraphs>
  <Slides>61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 del Corso</dc:title>
  <dc:creator>Gaetano Musella</dc:creator>
  <cp:lastModifiedBy>Gennaro Punzo</cp:lastModifiedBy>
  <cp:revision>11</cp:revision>
  <dcterms:created xsi:type="dcterms:W3CDTF">2020-12-29T15:10:37Z</dcterms:created>
  <dcterms:modified xsi:type="dcterms:W3CDTF">2022-11-07T14:29:16Z</dcterms:modified>
</cp:coreProperties>
</file>