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503" r:id="rId2"/>
    <p:sldId id="504" r:id="rId3"/>
    <p:sldId id="505" r:id="rId4"/>
    <p:sldId id="507" r:id="rId5"/>
    <p:sldId id="506" r:id="rId6"/>
    <p:sldId id="508" r:id="rId7"/>
    <p:sldId id="509" r:id="rId8"/>
    <p:sldId id="511" r:id="rId9"/>
    <p:sldId id="512" r:id="rId10"/>
    <p:sldId id="513" r:id="rId11"/>
    <p:sldId id="514" r:id="rId12"/>
    <p:sldId id="522" r:id="rId13"/>
    <p:sldId id="515" r:id="rId14"/>
    <p:sldId id="516" r:id="rId15"/>
    <p:sldId id="518" r:id="rId16"/>
    <p:sldId id="519" r:id="rId17"/>
    <p:sldId id="520" r:id="rId18"/>
    <p:sldId id="521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usella" initials="GM" lastIdx="4" clrIdx="0">
    <p:extLst>
      <p:ext uri="{19B8F6BF-5375-455C-9EA6-DF929625EA0E}">
        <p15:presenceInfo xmlns:p15="http://schemas.microsoft.com/office/powerpoint/2012/main" userId="bf1ef239dc58bf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7A3A3A"/>
    <a:srgbClr val="FF3399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D9C3-0A04-4185-8A3E-8A6EA3E3509E}" v="1503" dt="2021-04-08T08:22:03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tano Musella" userId="bf1ef239dc58bf5f" providerId="LiveId" clId="{BC2BD9C3-0A04-4185-8A3E-8A6EA3E3509E}"/>
    <pc:docChg chg="undo custSel addSld delSld modSld sldOrd modMainMaster modNotesMaster">
      <pc:chgData name="Gaetano Musella" userId="bf1ef239dc58bf5f" providerId="LiveId" clId="{BC2BD9C3-0A04-4185-8A3E-8A6EA3E3509E}" dt="2021-04-08T08:33:38.683" v="5329"/>
      <pc:docMkLst>
        <pc:docMk/>
      </pc:docMkLst>
      <pc:sldChg chg="modSp">
        <pc:chgData name="Gaetano Musella" userId="bf1ef239dc58bf5f" providerId="LiveId" clId="{BC2BD9C3-0A04-4185-8A3E-8A6EA3E3509E}" dt="2021-04-07T16:06:21.946" v="4828"/>
        <pc:sldMkLst>
          <pc:docMk/>
          <pc:sldMk cId="498801212" sldId="25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8801212" sldId="256"/>
            <ac:spMk id="4" creationId="{1775A8F4-2B29-486E-80A1-EF12F1BE95D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8801212" sldId="25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8801212" sldId="256"/>
            <ac:spMk id="7" creationId="{12E7F505-54EB-42FD-B934-50C40D0CFBA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8801212" sldId="256"/>
            <ac:spMk id="8" creationId="{7EC755CA-A009-4B5C-AAC7-2A4B8880C21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8801212" sldId="256"/>
            <ac:spMk id="9" creationId="{344C94F7-9648-4473-8D71-FF35420CBED6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98801212" sldId="256"/>
            <ac:picMk id="1026" creationId="{E9253F9C-37A1-40C7-938E-63FF39968545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34984158" sldId="25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4984158" sldId="25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4984158" sldId="258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4984158" sldId="258"/>
            <ac:spMk id="5" creationId="{E000F37B-6FBC-4112-9EE3-633E48DC4BFF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4984158" sldId="25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4984158" sldId="25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473686101" sldId="25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12" creationId="{D1B53FD3-B10E-476E-A463-BB32A596C06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15" creationId="{F6198A49-6156-4013-9CC0-3AAB4B06D37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19" creationId="{A3A5B4C0-8D38-45E2-9A8F-DE3F9D9D61F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73686101" sldId="259"/>
            <ac:spMk id="23" creationId="{99DFA5B1-56E2-4933-9F01-7252AF57EC58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73686101" sldId="25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73686101" sldId="259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73686101" sldId="259"/>
            <ac:picMk id="32" creationId="{08ACFD4C-15D8-4E0D-9DAD-3BBC5B12B392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604861723" sldId="35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4861723" sldId="35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4861723" sldId="35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4861723" sldId="352"/>
            <ac:spMk id="9" creationId="{1CBD1721-EEBC-48DF-A5E4-91759966C5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4861723" sldId="352"/>
            <ac:spMk id="11" creationId="{B6A6FE22-1B7C-4719-8718-D395EA5303BA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604861723" sldId="352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04861723" sldId="35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04861723" sldId="35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100668188" sldId="35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00668188" sldId="35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00668188" sldId="35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00668188" sldId="356"/>
            <ac:spMk id="12" creationId="{9E9AAE2D-C9C3-4C41-BACC-F373A6C275AD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00668188" sldId="356"/>
            <ac:picMk id="6" creationId="{AAB2DE93-C05A-40A7-B5A7-06C955C246CA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00668188" sldId="35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00668188" sldId="356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00668188" sldId="356"/>
            <ac:picMk id="14" creationId="{8AF626F8-6BC5-4415-981B-D704ACBF58F1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09012253" sldId="41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9012253" sldId="41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9012253" sldId="412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9012253" sldId="412"/>
            <ac:spMk id="5" creationId="{E000F37B-6FBC-4112-9EE3-633E48DC4BFF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09012253" sldId="41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09012253" sldId="41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637740426" sldId="41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27" creationId="{7B0C7848-C1B7-4B7B-95B5-C9F6B9BC4C8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28" creationId="{F19C44B7-91B2-49F0-A21B-8E492ABF4D1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29" creationId="{EABB8F88-6549-4ECD-A1A2-BAAF9CFE82C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30" creationId="{C8167A86-ED13-4D01-8524-1816F8DE7E6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31" creationId="{E2C553FD-54E8-4EDE-92E0-C03FC947CAB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7740426" sldId="413"/>
            <ac:spMk id="32" creationId="{FFAB10BB-F3E4-4395-8D8F-D3C35998D219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637740426" sldId="413"/>
            <ac:graphicFrameMk id="21" creationId="{9A33F932-29BC-44EA-A469-3CD26E70ABD8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637740426" sldId="413"/>
            <ac:graphicFrameMk id="22" creationId="{B97C52BD-A823-455D-A96E-9C7F1FD2CA57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637740426" sldId="413"/>
            <ac:graphicFrameMk id="23" creationId="{3B2B80E3-F060-4151-B992-AC77CDA6E160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7740426" sldId="41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7740426" sldId="413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7740426" sldId="413"/>
            <ac:picMk id="24" creationId="{EAD65309-7E32-4D47-B161-7643BCB56AA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7740426" sldId="413"/>
            <ac:picMk id="25" creationId="{BC9B196A-FB69-4C36-8B1A-44AFC666128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7740426" sldId="413"/>
            <ac:picMk id="26" creationId="{11F05801-F72A-4FA8-AEDE-AC1ED08BEEB3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180641071" sldId="41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80641071" sldId="41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80641071" sldId="414"/>
            <ac:spMk id="5" creationId="{E000F37B-6FBC-4112-9EE3-633E48DC4BFF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80641071" sldId="414"/>
            <ac:picMk id="7" creationId="{3989B419-2740-41C9-8463-81EA2E11F378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80641071" sldId="41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80641071" sldId="41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41591593" sldId="41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41591593" sldId="41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41591593" sldId="41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41591593" sldId="415"/>
            <ac:spMk id="9" creationId="{CF8EAA56-504F-40B8-9908-4AB79C12A18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41591593" sldId="415"/>
            <ac:spMk id="10" creationId="{E26B9151-F450-4423-A9A2-0CA7FE489E73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41591593" sldId="41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41591593" sldId="41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011469089" sldId="41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9" creationId="{CF8EAA56-504F-40B8-9908-4AB79C12A18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0" creationId="{E26B9151-F450-4423-A9A2-0CA7FE489E7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1" creationId="{6B1DABE4-43FD-4291-B001-19A08331B32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2" creationId="{1C1E9D31-3AB0-477B-B657-7373D8C8F50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4" creationId="{32A3F466-2E5D-4096-9470-EF16CB9B614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5" creationId="{3D40D7D7-8976-41C3-8F8C-8F3720A478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6" creationId="{62F053A2-5DA7-4F11-A3B3-1D106CA7528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7" creationId="{A26B2695-B507-4653-AA1B-3CF5DD08107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8" creationId="{C7150F36-C166-4C72-8C3A-25503ADDD6D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19" creationId="{9A7AC265-D1DB-4C4D-A999-F0FFD2E80E4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20" creationId="{2CC32854-2F73-4646-840E-5228F2492F1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21" creationId="{172EE735-8131-4317-B921-B62056AFF7B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22" creationId="{5289989E-F53A-4B49-BCDF-4511B27A53B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23" creationId="{EF8366F2-6CF2-4FB9-A582-6E253BF1D1E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11469089" sldId="416"/>
            <ac:spMk id="24" creationId="{CA261300-B434-4808-8DAF-6A4ECD1CC91E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011469089" sldId="41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011469089" sldId="41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531771138" sldId="41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9" creationId="{035C4569-673F-4D0F-A05A-5D57E227FE5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10" creationId="{70A8FB02-9660-4F28-9BDC-51C2F89C7C9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12" creationId="{D1B53FD3-B10E-476E-A463-BB32A596C06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14" creationId="{F5FC3C82-8B36-403E-8306-3B60B4AD4BB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15" creationId="{F6198A49-6156-4013-9CC0-3AAB4B06D37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16" creationId="{75863E2A-4FDA-4A9E-A9DA-E27C946902E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19" creationId="{A3A5B4C0-8D38-45E2-9A8F-DE3F9D9D61F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31771138" sldId="417"/>
            <ac:spMk id="23" creationId="{99DFA5B1-56E2-4933-9F01-7252AF57EC58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31771138" sldId="41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31771138" sldId="417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31771138" sldId="417"/>
            <ac:picMk id="17" creationId="{5B4089F0-3DD3-4203-A7E7-A118A9D152C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31771138" sldId="417"/>
            <ac:picMk id="24" creationId="{D3D2AA6C-9D72-454E-A037-CC9B94E0D182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655915049" sldId="41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9" creationId="{035C4569-673F-4D0F-A05A-5D57E227FE5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10" creationId="{70A8FB02-9660-4F28-9BDC-51C2F89C7C9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12" creationId="{D1B53FD3-B10E-476E-A463-BB32A596C06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14" creationId="{F5FC3C82-8B36-403E-8306-3B60B4AD4BB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15" creationId="{F6198A49-6156-4013-9CC0-3AAB4B06D37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16" creationId="{75863E2A-4FDA-4A9E-A9DA-E27C946902E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19" creationId="{A3A5B4C0-8D38-45E2-9A8F-DE3F9D9D61F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55915049" sldId="418"/>
            <ac:spMk id="23" creationId="{99DFA5B1-56E2-4933-9F01-7252AF57EC58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55915049" sldId="41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55915049" sldId="418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55915049" sldId="418"/>
            <ac:picMk id="17" creationId="{5B4089F0-3DD3-4203-A7E7-A118A9D152C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55915049" sldId="418"/>
            <ac:picMk id="24" creationId="{D3D2AA6C-9D72-454E-A037-CC9B94E0D182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639299007" sldId="41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9299007" sldId="41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9299007" sldId="419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9299007" sldId="41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39299007" sldId="419"/>
            <ac:spMk id="7" creationId="{12C42188-862A-46AA-BF9F-DE49F0C8657D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9299007" sldId="41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39299007" sldId="41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022923926" sldId="42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22923926" sldId="42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22923926" sldId="420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22923926" sldId="420"/>
            <ac:spMk id="5" creationId="{E000F37B-6FBC-4112-9EE3-633E48DC4BFF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22923926" sldId="42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22923926" sldId="420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411919496" sldId="42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1919496" sldId="42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1919496" sldId="422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1919496" sldId="42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1919496" sldId="422"/>
            <ac:spMk id="7" creationId="{CDE40E1B-4115-4799-8A47-74C98DF90D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1919496" sldId="422"/>
            <ac:spMk id="9" creationId="{BE5EC7AA-DB35-4283-BFE8-D1649F1876A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11919496" sldId="42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11919496" sldId="42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991971396" sldId="42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91971396" sldId="42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91971396" sldId="423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91971396" sldId="42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91971396" sldId="423"/>
            <ac:spMk id="7" creationId="{CDE40E1B-4115-4799-8A47-74C98DF90D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91971396" sldId="423"/>
            <ac:spMk id="10" creationId="{88220790-9BA7-43EC-A377-631EDD43F962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991971396" sldId="423"/>
            <ac:graphicFrameMk id="14" creationId="{71535925-3452-4E20-9992-3A2C9B928D6C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991971396" sldId="423"/>
            <ac:graphicFrameMk id="15" creationId="{3FB0D553-C83C-4D2C-ACF7-0F5CF8DC0A7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991971396" sldId="42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991971396" sldId="42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231319050" sldId="42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31319050" sldId="42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31319050" sldId="42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31319050" sldId="424"/>
            <ac:spMk id="18" creationId="{201D23F1-DFE3-46D1-B6B7-95CA5DE2A55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31319050" sldId="424"/>
            <ac:spMk id="19" creationId="{7E25A303-961A-4B56-86CF-2A6FCBB39111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231319050" sldId="424"/>
            <ac:graphicFrameMk id="16" creationId="{2759EEAC-7A17-43D5-B066-75334C5B5C92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231319050" sldId="424"/>
            <ac:graphicFrameMk id="17" creationId="{22FA1D49-EF58-4F5B-9D0B-EA48761C25F3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31319050" sldId="42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31319050" sldId="42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563013669" sldId="42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3" creationId="{7B7670B6-AA00-45B1-BCC0-F2F4B2F975D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4" creationId="{54ADDA21-3719-474D-9F03-A8B587594C3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5" creationId="{29E980D1-6EF9-4476-A592-2C36EB9B455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6" creationId="{3A92BAA1-71BC-4905-B02B-14D6658046E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7" creationId="{89743350-3DA8-4F09-8059-92DEEBF786F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8" creationId="{1B6C5952-FD3F-4E0A-9AF9-B2C48F2434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59" creationId="{8025948F-BD18-48E1-8729-5CA978B5F94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1" creationId="{70582838-15B3-44A5-AA8E-3FF4EF7E7C2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2" creationId="{A1CB7DB7-723B-4AAA-BEBE-75CC3B32DAA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3" creationId="{056B48E5-BA46-4BC3-BAD6-CE2B53FF814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4" creationId="{9F588859-2D77-47CB-A10F-6899FA62245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5" creationId="{303F91F0-24FC-4C16-8FDF-A6EF8D2B269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6" creationId="{06C6BC3F-A734-436F-BDB1-CD0F9B4BE91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69" creationId="{BE2174F7-FB82-4048-BF59-15E06348700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72" creationId="{149E7EC5-92FD-4638-8B5F-B13734A6C72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63013669" sldId="425"/>
            <ac:spMk id="73" creationId="{9796EF48-3E3D-4A8A-AEB7-21639960028E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563013669" sldId="425"/>
            <ac:graphicFrameMk id="51" creationId="{830C27DB-832D-437F-9101-DC6CDCFC95C5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563013669" sldId="425"/>
            <ac:graphicFrameMk id="52" creationId="{23BC5A07-8411-4F17-80DB-A2CB92AFA837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563013669" sldId="425"/>
            <ac:graphicFrameMk id="60" creationId="{4B2364CC-8AF5-45A9-A1C9-8FACC30010E9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563013669" sldId="425"/>
            <ac:graphicFrameMk id="68" creationId="{CCD4471A-8BE1-4AC9-8F3A-1CDBAA7C920B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563013669" sldId="425"/>
            <ac:graphicFrameMk id="70" creationId="{6F319DF3-8BD5-4E04-BC77-244F3E9B2122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563013669" sldId="425"/>
            <ac:graphicFrameMk id="71" creationId="{9C828507-9A74-4578-A333-0D9884440EB8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63013669" sldId="42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63013669" sldId="425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63013669" sldId="425"/>
            <ac:picMk id="67" creationId="{64E92148-BB1E-4998-9CE6-773BAF68B60C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455990828" sldId="42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45" creationId="{7DABCF60-3627-4CD6-9A3C-64E26BE43ED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47" creationId="{F6FB89A5-BAFA-4229-B935-ACAE03FD0D1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48" creationId="{352E252E-5059-412F-8AC8-AE7D7CFF68E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49" creationId="{2F6D93C0-3B72-402E-9D54-2021F5B024A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50" creationId="{44638DB9-619F-4F55-A351-451171798C0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86" creationId="{DE420E17-B89B-4D8B-A6AB-6D4121C2E3B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55990828" sldId="426"/>
            <ac:spMk id="87" creationId="{283A965B-9EFB-40AE-B188-1ECA103B7F6D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55990828" sldId="426"/>
            <ac:graphicFrameMk id="41" creationId="{5FEBD7D0-F397-4355-B14E-CA5501DB5D84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55990828" sldId="426"/>
            <ac:graphicFrameMk id="42" creationId="{429B4807-0669-4F51-AB58-0E0883883C01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55990828" sldId="426"/>
            <ac:graphicFrameMk id="43" creationId="{DBA277EE-9A22-4949-81A7-204F417942C6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55990828" sldId="426"/>
            <ac:graphicFrameMk id="44" creationId="{2C36CE72-A302-4636-A7D3-C10F3B3FC4E7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55990828" sldId="426"/>
            <ac:graphicFrameMk id="46" creationId="{826FF080-E1F2-4B37-8BCE-28A969BA67B2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55990828" sldId="42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55990828" sldId="42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305808072" sldId="42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18" creationId="{3143BA68-5A2C-4C18-9D2A-61D4618EA61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19" creationId="{A91FA01E-90AD-40D6-91A0-D2971D0C476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0" creationId="{16617AAE-0981-4C5A-AC46-AB1D4CF9251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1" creationId="{E4C601AB-7705-413D-9B9E-85DCC3FAFE1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2" creationId="{CEC14655-336E-4E5C-9D73-F68B52BA727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3" creationId="{E971A96A-D1CD-4F7A-84F0-30B899A5BA8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4" creationId="{A54637C9-139A-4F1E-A181-44C62529450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5" creationId="{6D55450D-F967-4BD5-AE3D-755DD265D94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6" creationId="{CB201CCA-E99E-40F0-BF9D-C0C3F9B90FC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05808072" sldId="427"/>
            <ac:spMk id="27" creationId="{E37FB304-2284-4D87-B570-6641DBAE3C56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305808072" sldId="42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305808072" sldId="427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280694619" sldId="42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0694619" sldId="42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0694619" sldId="42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0694619" sldId="428"/>
            <ac:spMk id="18" creationId="{3143BA68-5A2C-4C18-9D2A-61D4618EA61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0694619" sldId="428"/>
            <ac:spMk id="19" creationId="{A91FA01E-90AD-40D6-91A0-D2971D0C476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0694619" sldId="428"/>
            <ac:spMk id="20" creationId="{16617AAE-0981-4C5A-AC46-AB1D4CF9251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0694619" sldId="428"/>
            <ac:spMk id="21" creationId="{E4C601AB-7705-413D-9B9E-85DCC3FAFE1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80694619" sldId="42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80694619" sldId="42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055235897" sldId="42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55235897" sldId="42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55235897" sldId="429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55235897" sldId="42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55235897" sldId="429"/>
            <ac:spMk id="7" creationId="{BC868CA1-3BA7-4E43-B808-8DBF6E1EA31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055235897" sldId="429"/>
            <ac:spMk id="9" creationId="{BE9DB7DC-28D2-4729-B924-5EA7C3D7FE2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055235897" sldId="42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055235897" sldId="42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259042127" sldId="43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2" creationId="{360F05E0-C6A3-424C-A493-EA3986B99D0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9" creationId="{27BABBB4-3EBF-4F05-861B-F306DFBB029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10" creationId="{EB052F8F-EF82-43BF-A2A7-D40A7A5D25D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9042127" sldId="430"/>
            <ac:spMk id="16" creationId="{3B4008CE-6F30-4046-8FBE-4D1939AF6EC2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59042127" sldId="43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59042127" sldId="430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945022513" sldId="43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45022513" sldId="43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45022513" sldId="43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45022513" sldId="431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45022513" sldId="43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45022513" sldId="431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539102843" sldId="43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9102843" sldId="43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9102843" sldId="43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9102843" sldId="432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39102843" sldId="43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39102843" sldId="43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084215197" sldId="43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84215197" sldId="43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84215197" sldId="43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84215197" sldId="433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84215197" sldId="43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84215197" sldId="43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426966599" sldId="43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26966599" sldId="43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26966599" sldId="43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26966599" sldId="435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26966599" sldId="43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26966599" sldId="43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837874044" sldId="43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37874044" sldId="43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37874044" sldId="43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37874044" sldId="436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37874044" sldId="43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37874044" sldId="43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719575552" sldId="43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9575552" sldId="43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9575552" sldId="43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9575552" sldId="437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719575552" sldId="43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719575552" sldId="437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52029814" sldId="43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2029814" sldId="43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2029814" sldId="43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2029814" sldId="438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52029814" sldId="43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52029814" sldId="43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550243083" sldId="43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50243083" sldId="43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50243083" sldId="43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50243083" sldId="439"/>
            <ac:spMk id="11" creationId="{DB130A90-C404-4935-A04F-90FB1D15FC05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550243083" sldId="439"/>
            <ac:graphicFrameMk id="9" creationId="{5BF1FE76-8CE9-436B-B995-F85CC913161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550243083" sldId="439"/>
            <ac:graphicFrameMk id="10" creationId="{77A3682C-3987-4A66-A37D-B5BEF7EC874C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50243083" sldId="439"/>
            <ac:picMk id="7" creationId="{A2FDE976-5CDA-4646-BA0F-E009D0ECDA05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50243083" sldId="43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50243083" sldId="43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641015493" sldId="44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41015493" sldId="44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41015493" sldId="44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41015493" sldId="440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41015493" sldId="44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41015493" sldId="440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41015493" sldId="440"/>
            <ac:picMk id="16" creationId="{1E27F70A-39EC-459C-A244-D7D92139B8DF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726728816" sldId="44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26728816" sldId="44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26728816" sldId="44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26728816" sldId="441"/>
            <ac:spMk id="9" creationId="{5BF1FE76-8CE9-436B-B995-F85CC913161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26728816" sldId="441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726728816" sldId="44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726728816" sldId="441"/>
            <ac:picMk id="12" creationId="{D5B5ECC9-7198-4649-B6C8-F0036CFDEA6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726728816" sldId="441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418655770" sldId="44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8655770" sldId="44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8655770" sldId="44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8655770" sldId="442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8655770" sldId="442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18655770" sldId="442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18655770" sldId="44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18655770" sldId="442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18655770" sldId="442"/>
            <ac:picMk id="20" creationId="{B529FB3C-38A6-4E80-BC49-C8CC08F1BBE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18655770" sldId="442"/>
            <ac:picMk id="22" creationId="{3700FB1F-2894-4282-8063-E28DA4DD30B9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51869954" sldId="44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1869954" sldId="44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1869954" sldId="443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1869954" sldId="44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1869954" sldId="443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1869954" sldId="443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051869954" sldId="443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051869954" sldId="443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51869954" sldId="44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51869954" sldId="44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218186111" sldId="44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8186111" sldId="44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8186111" sldId="44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8186111" sldId="444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8186111" sldId="444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8186111" sldId="444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8186111" sldId="444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8186111" sldId="44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8186111" sldId="444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8186111" sldId="444"/>
            <ac:picMk id="17" creationId="{044782D3-56AF-4386-BF7A-2DE4EA0E689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56420007" sldId="44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6420007" sldId="44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6420007" sldId="445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6420007" sldId="445"/>
            <ac:spMk id="5" creationId="{E000F37B-6FBC-4112-9EE3-633E48DC4BFF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56420007" sldId="445"/>
            <ac:graphicFrameMk id="12" creationId="{41928C21-D8BC-4A80-881B-31165B3B9AD4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6420007" sldId="44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6420007" sldId="44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642891229" sldId="44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2891229" sldId="44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2891229" sldId="44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2891229" sldId="446"/>
            <ac:spMk id="9" creationId="{1CBD1721-EEBC-48DF-A5E4-91759966C5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2891229" sldId="446"/>
            <ac:spMk id="10" creationId="{FB00DE88-EA0E-43EF-9A34-1315AB18285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2891229" sldId="446"/>
            <ac:spMk id="12" creationId="{7392427D-C18C-4BCF-B744-40915718D09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2891229" sldId="446"/>
            <ac:spMk id="14" creationId="{4EC64C88-132E-4D28-BD04-B92CE222F86D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642891229" sldId="446"/>
            <ac:graphicFrameMk id="4" creationId="{BA03051E-4722-45B9-AC42-C5BDD81DDF3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42891229" sldId="44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42891229" sldId="44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27089554" sldId="44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7089554" sldId="44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7089554" sldId="447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7089554" sldId="44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7089554" sldId="447"/>
            <ac:spMk id="19" creationId="{BDE7310D-84D3-4E0E-9773-6FC4A1BC8BF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7089554" sldId="447"/>
            <ac:spMk id="21" creationId="{91F15E87-67A2-4D0E-A03A-B7DC66F5CED2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27089554" sldId="447"/>
            <ac:graphicFrameMk id="9" creationId="{41928C21-D8BC-4A80-881B-31165B3B9AD4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7089554" sldId="44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7089554" sldId="447"/>
            <ac:picMk id="13" creationId="{930BBED7-DF2F-48DF-98C6-BFD05719F360}"/>
          </ac:picMkLst>
        </pc:pic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327089554" sldId="447"/>
            <ac:cxnSpMk id="6" creationId="{D5A94CF3-9D4E-4EBC-A940-D366DC65FEEB}"/>
          </ac:cxnSpMkLst>
        </pc:cxn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327089554" sldId="447"/>
            <ac:cxnSpMk id="18" creationId="{9D957340-8D10-4B41-AAAB-30A8F1936756}"/>
          </ac:cxnSpMkLst>
        </pc:cxn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327089554" sldId="447"/>
            <ac:cxnSpMk id="20" creationId="{87F96D25-D32B-4665-AF6F-7A0EB84CF460}"/>
          </ac:cxnSpMkLst>
        </pc:cxn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713276158" sldId="44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3276158" sldId="44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3276158" sldId="44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3276158" sldId="448"/>
            <ac:spMk id="9" creationId="{1CBD1721-EEBC-48DF-A5E4-91759966C5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3276158" sldId="448"/>
            <ac:spMk id="10" creationId="{FB00DE88-EA0E-43EF-9A34-1315AB18285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3276158" sldId="448"/>
            <ac:spMk id="12" creationId="{9340A57C-2BC1-4911-961F-67DFD28F762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13276158" sldId="448"/>
            <ac:spMk id="14" creationId="{C7C726C9-4A0F-4579-8D32-40E8E1212CA3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713276158" sldId="448"/>
            <ac:graphicFrameMk id="4" creationId="{BA03051E-4722-45B9-AC42-C5BDD81DDF3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713276158" sldId="44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713276158" sldId="44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272093602" sldId="44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72093602" sldId="44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72093602" sldId="44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72093602" sldId="449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72093602" sldId="44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72093602" sldId="449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7T16:06:21.946" v="4828"/>
        <pc:sldMkLst>
          <pc:docMk/>
          <pc:sldMk cId="1004715065" sldId="45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" creationId="{9F95B9EA-25AF-40E6-BABE-4B043CD3386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9" creationId="{FA4686AC-5388-45E4-9BC5-D7B6141BE8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0" creationId="{CF83C7AA-BEF8-45D6-8451-AE815CF5111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4" creationId="{33C5E283-AC91-4923-8CFB-F4755E36C99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5" creationId="{EBB11FFC-C462-4450-A06D-7A20E32346D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7" creationId="{28E216B7-9E0D-4C3A-8237-BA62832730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8" creationId="{C7969E69-D03F-45E2-814C-076DBFF5047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19" creationId="{0C103997-7E31-4191-84F6-D101803C165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0" creationId="{3FDF3160-D672-49E1-AA67-43115BEFBB5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1" creationId="{8B124449-5370-44F5-9351-427C105809A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2" creationId="{3D0A2893-AE05-481F-9D02-5DE08C60616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3" creationId="{2E922C94-3CA0-46A6-95E8-4C9F9F832AD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4" creationId="{F03E6427-7B92-43D8-9DFF-33857C7C3A8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4715065" sldId="450"/>
            <ac:spMk id="25" creationId="{A2C9C38A-D31A-4694-B722-4C95586FF9A9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04715065" sldId="45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04715065" sldId="450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729087298" sldId="45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29087298" sldId="45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29087298" sldId="45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29087298" sldId="452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29087298" sldId="452"/>
            <ac:picMk id="6" creationId="{C5C848EF-F93C-44E3-BA5B-A5541FD6F0A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29087298" sldId="45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29087298" sldId="452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7T16:06:21.946" v="4828"/>
        <pc:sldMkLst>
          <pc:docMk/>
          <pc:sldMk cId="3991219502" sldId="45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91219502" sldId="45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91219502" sldId="45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91219502" sldId="453"/>
            <ac:spMk id="10" creationId="{6CCBC34C-122F-4BBF-935A-DA2999F2138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91219502" sldId="453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91219502" sldId="453"/>
            <ac:spMk id="15" creationId="{C73F676E-5B7F-4B93-878B-8CDA2FC4817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91219502" sldId="453"/>
            <ac:spMk id="17" creationId="{01333DBF-766D-4438-A485-73B7BA2D65B4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991219502" sldId="453"/>
            <ac:graphicFrameMk id="9" creationId="{8B61409E-8EBE-4C1C-A89C-D48EDCE7EF58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991219502" sldId="453"/>
            <ac:graphicFrameMk id="12" creationId="{AE41F188-70D2-4283-B628-63CAB9B59AD2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991219502" sldId="453"/>
            <ac:graphicFrameMk id="16" creationId="{DC1F9C61-139A-4759-8D8C-7D5DCC5A597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991219502" sldId="45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991219502" sldId="45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019994995" sldId="45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19994995" sldId="45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19994995" sldId="45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19994995" sldId="454"/>
            <ac:spMk id="10" creationId="{DAA8F0E0-385A-4618-BAED-135E50E5E1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19994995" sldId="454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19994995" sldId="45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19994995" sldId="45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787822974" sldId="45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9" creationId="{052E4ED5-A59C-4FE8-8EC4-6651358C331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10" creationId="{DAA8F0E0-385A-4618-BAED-135E50E5E1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14" creationId="{FD50B7EF-428F-4250-B29C-5AA71A87E75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15" creationId="{C30EAB24-1E84-46EA-AADB-59DC754FBE7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787822974" sldId="455"/>
            <ac:spMk id="16" creationId="{B1AF4410-0E26-4423-A591-A8E83C3B7281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787822974" sldId="455"/>
            <ac:picMk id="6" creationId="{48696875-A76F-4D95-9819-2D9008946974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787822974" sldId="45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787822974" sldId="45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697380026" sldId="45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97380026" sldId="45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97380026" sldId="45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97380026" sldId="456"/>
            <ac:spMk id="10" creationId="{C8DDD1C9-482D-4BDC-9B12-AE2732848C1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97380026" sldId="456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97380026" sldId="456"/>
            <ac:spMk id="12" creationId="{CE40178E-0302-4FF0-BBF1-F75769BA602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97380026" sldId="456"/>
            <ac:spMk id="14" creationId="{A40E2619-2A23-4EB4-8C71-DAC140258E52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97380026" sldId="45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97380026" sldId="456"/>
            <ac:picMk id="9" creationId="{E195D0C2-376B-4CCD-8443-AB4C1C1E194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97380026" sldId="45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163014218" sldId="45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63014218" sldId="45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63014218" sldId="45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63014218" sldId="457"/>
            <ac:spMk id="10" creationId="{C8DDD1C9-482D-4BDC-9B12-AE2732848C1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63014218" sldId="457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63014218" sldId="457"/>
            <ac:spMk id="17" creationId="{A8EC51B9-64C1-4508-A896-03895A6BCBB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63014218" sldId="457"/>
            <ac:spMk id="18" creationId="{BA98DB64-C3D0-42AD-96BD-6B7F364E5D6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63014218" sldId="45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63014218" sldId="457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63014218" sldId="457"/>
            <ac:picMk id="16" creationId="{6B25E336-4440-4E45-8533-8B257E107408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901685653" sldId="45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01685653" sldId="45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01685653" sldId="45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01685653" sldId="458"/>
            <ac:spMk id="10" creationId="{C8DDD1C9-482D-4BDC-9B12-AE2732848C1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01685653" sldId="458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01685653" sldId="458"/>
            <ac:spMk id="14" creationId="{4FB29E0C-C62F-4368-8714-C7FCF0086CA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01685653" sldId="45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01685653" sldId="458"/>
            <ac:picMk id="12" creationId="{0F5192F7-107B-44BF-8709-789126AF987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01685653" sldId="45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100735287" sldId="45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00735287" sldId="45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00735287" sldId="459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00735287" sldId="45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00735287" sldId="459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00735287" sldId="459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100735287" sldId="459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100735287" sldId="459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00735287" sldId="45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00735287" sldId="45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948456022" sldId="46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48456022" sldId="46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48456022" sldId="46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48456022" sldId="460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48456022" sldId="460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48456022" sldId="460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48456022" sldId="460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48456022" sldId="46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48456022" sldId="460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48456022" sldId="460"/>
            <ac:picMk id="17" creationId="{044782D3-56AF-4386-BF7A-2DE4EA0E689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127954122" sldId="46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27954122" sldId="46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27954122" sldId="46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27954122" sldId="461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27954122" sldId="461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27954122" sldId="461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27954122" sldId="46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27954122" sldId="461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27954122" sldId="461"/>
            <ac:picMk id="20" creationId="{B529FB3C-38A6-4E80-BC49-C8CC08F1BBE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27954122" sldId="461"/>
            <ac:picMk id="22" creationId="{3700FB1F-2894-4282-8063-E28DA4DD30B9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35533586" sldId="46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35533586" sldId="46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35533586" sldId="46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35533586" sldId="462"/>
            <ac:spMk id="10" creationId="{E104E639-B22B-4959-81B2-072102E224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35533586" sldId="462"/>
            <ac:spMk id="11" creationId="{B6A6FE22-1B7C-4719-8718-D395EA5303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35533586" sldId="462"/>
            <ac:spMk id="12" creationId="{F857C1FF-282D-4746-83B3-0D13C948A957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435533586" sldId="462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35533586" sldId="46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35533586" sldId="46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488322014" sldId="46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88322014" sldId="46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88322014" sldId="465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88322014" sldId="465"/>
            <ac:spMk id="5" creationId="{E000F37B-6FBC-4112-9EE3-633E48DC4BFF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488322014" sldId="465"/>
            <ac:graphicFrameMk id="9" creationId="{41928C21-D8BC-4A80-881B-31165B3B9AD4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88322014" sldId="46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88322014" sldId="46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157198555" sldId="46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57198555" sldId="46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57198555" sldId="46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57198555" sldId="466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57198555" sldId="46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57198555" sldId="46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534941753" sldId="46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34941753" sldId="46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34941753" sldId="46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34941753" sldId="467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34941753" sldId="46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34941753" sldId="467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31230145" sldId="46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1230145" sldId="46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1230145" sldId="468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1230145" sldId="46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1230145" sldId="468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1230145" sldId="468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031230145" sldId="468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031230145" sldId="468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31230145" sldId="46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31230145" sldId="46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818621291" sldId="46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18621291" sldId="46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18621291" sldId="46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18621291" sldId="469"/>
            <ac:spMk id="10" creationId="{E104E639-B22B-4959-81B2-072102E224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18621291" sldId="469"/>
            <ac:spMk id="11" creationId="{B6A6FE22-1B7C-4719-8718-D395EA5303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18621291" sldId="469"/>
            <ac:spMk id="12" creationId="{F857C1FF-282D-4746-83B3-0D13C948A957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818621291" sldId="469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18621291" sldId="46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18621291" sldId="46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394040731" sldId="47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94040731" sldId="47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94040731" sldId="47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94040731" sldId="470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94040731" sldId="470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94040731" sldId="470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94040731" sldId="470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94040731" sldId="47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94040731" sldId="470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94040731" sldId="470"/>
            <ac:picMk id="17" creationId="{044782D3-56AF-4386-BF7A-2DE4EA0E689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221424707" sldId="47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1424707" sldId="47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1424707" sldId="47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1424707" sldId="471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1424707" sldId="471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1424707" sldId="471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21424707" sldId="47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21424707" sldId="471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21424707" sldId="471"/>
            <ac:picMk id="20" creationId="{B529FB3C-38A6-4E80-BC49-C8CC08F1BBE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21424707" sldId="471"/>
            <ac:picMk id="22" creationId="{3700FB1F-2894-4282-8063-E28DA4DD30B9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681297904" sldId="47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81297904" sldId="47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81297904" sldId="47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81297904" sldId="472"/>
            <ac:spMk id="15" creationId="{7BAC63F5-0BEE-4907-87DB-BB7082875C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81297904" sldId="472"/>
            <ac:spMk id="16" creationId="{CA53B7B5-A9C7-4399-9E37-188642CD045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81297904" sldId="472"/>
            <ac:spMk id="17" creationId="{F0F1D7C3-4896-417F-AB03-72A88500FE4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81297904" sldId="472"/>
            <ac:spMk id="20" creationId="{495EE540-832F-4E91-ADEA-9D277F6E2740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81297904" sldId="47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81297904" sldId="472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81297904" sldId="472"/>
            <ac:picMk id="14" creationId="{A8591450-EE8C-4B15-B3D9-D9B22EF9C5F1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128361437" sldId="47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28361437" sldId="47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28361437" sldId="47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28361437" sldId="473"/>
            <ac:spMk id="9" creationId="{1CBD1721-EEBC-48DF-A5E4-91759966C5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28361437" sldId="473"/>
            <ac:spMk id="11" creationId="{FF9B279B-04F3-4B0B-BF3B-B01629F792F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28361437" sldId="473"/>
            <ac:spMk id="14" creationId="{C7C726C9-4A0F-4579-8D32-40E8E1212CA3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28361437" sldId="47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28361437" sldId="47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176150502" sldId="47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76150502" sldId="47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76150502" sldId="47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76150502" sldId="474"/>
            <ac:spMk id="7" creationId="{C35DFFB3-0D11-425D-9932-4F2656EDE58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76150502" sldId="474"/>
            <ac:spMk id="12" creationId="{9E9AAE2D-C9C3-4C41-BACC-F373A6C275AD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76150502" sldId="474"/>
            <ac:picMk id="4" creationId="{B6587E75-7A2F-46FB-B419-70C7EAF41AEB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76150502" sldId="474"/>
            <ac:picMk id="6" creationId="{AAB2DE93-C05A-40A7-B5A7-06C955C246CA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76150502" sldId="47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76150502" sldId="47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057442430" sldId="47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2" creationId="{36C8C6AB-49A8-409B-BA74-A919849E0E2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6" creationId="{B5B9A791-EFE3-44D8-83BB-0BD6BE3A933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9" creationId="{1CBD1721-EEBC-48DF-A5E4-91759966C5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21" creationId="{17127FE3-2F15-42BD-9BB9-B40473A7DA5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22" creationId="{27C31599-529C-49F9-9894-77AFECDA0AE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57442430" sldId="475"/>
            <ac:spMk id="23" creationId="{E29D4C86-3661-48B5-BDEF-F0227E510BBD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57442430" sldId="475"/>
            <ac:picMk id="4" creationId="{2B0CEDA4-A653-4BFB-93F4-B9E2456500C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57442430" sldId="47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57442430" sldId="475"/>
            <ac:picMk id="13" creationId="{930BBED7-DF2F-48DF-98C6-BFD05719F360}"/>
          </ac:picMkLst>
        </pc:pic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2057442430" sldId="475"/>
            <ac:cxnSpMk id="15" creationId="{29371E01-7C68-4CCA-852F-59ED58DDEF69}"/>
          </ac:cxnSpMkLst>
        </pc:cxn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2057442430" sldId="475"/>
            <ac:cxnSpMk id="16" creationId="{353479F7-8FAB-4555-8612-7E3FE48C34A0}"/>
          </ac:cxnSpMkLst>
        </pc:cxn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2057442430" sldId="475"/>
            <ac:cxnSpMk id="17" creationId="{FBDCBD55-CF77-4ABE-8713-78F352D0DEF1}"/>
          </ac:cxnSpMkLst>
        </pc:cxn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2057442430" sldId="475"/>
            <ac:cxnSpMk id="19" creationId="{416B6167-D1CF-4776-9A23-E5539F5F67D3}"/>
          </ac:cxnSpMkLst>
        </pc:cxn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623926028" sldId="47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23926028" sldId="47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23926028" sldId="476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23926028" sldId="47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23926028" sldId="476"/>
            <ac:spMk id="9" creationId="{4BF49A84-6775-4AF9-82E3-69B0BC47F63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623926028" sldId="476"/>
            <ac:graphicFrameMk id="2" creationId="{4D7CF071-E0D7-44E0-821A-3E75FFD8955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23926028" sldId="47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23926028" sldId="47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850290425" sldId="47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7" creationId="{D466F4A6-CEEA-46F0-82A6-C2FF9A3A4C9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9" creationId="{877D8E21-5E7E-4B75-A5B5-C0529EFC15A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10" creationId="{D0E18081-89EF-4A3E-B389-0620541D56E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12" creationId="{0ADDA2EC-0250-402C-B4B7-D398F8A1B8C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14" creationId="{61FCE895-2B2B-48AB-865C-D8CA96C833A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50290425" sldId="477"/>
            <ac:spMk id="15" creationId="{CC7539C4-0957-4DE0-871C-CB68AF93F293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50290425" sldId="47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50290425" sldId="477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642401505" sldId="47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42401505" sldId="47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42401505" sldId="47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42401505" sldId="478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42401505" sldId="47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42401505" sldId="478"/>
            <ac:picMk id="13" creationId="{930BBED7-DF2F-48DF-98C6-BFD05719F360}"/>
          </ac:picMkLst>
        </pc:pic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1277855772" sldId="47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77855772" sldId="47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77855772" sldId="47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77855772" sldId="479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77855772" sldId="47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77855772" sldId="47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69986215" sldId="48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69986215" sldId="48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69986215" sldId="48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69986215" sldId="481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69986215" sldId="48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69986215" sldId="481"/>
            <ac:picMk id="13" creationId="{930BBED7-DF2F-48DF-98C6-BFD05719F360}"/>
          </ac:picMkLst>
        </pc:pic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844010520" sldId="48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44010520" sldId="48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44010520" sldId="48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44010520" sldId="482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44010520" sldId="48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44010520" sldId="482"/>
            <ac:picMk id="13" creationId="{930BBED7-DF2F-48DF-98C6-BFD05719F360}"/>
          </ac:picMkLst>
        </pc:pic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2100977881" sldId="48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7" creationId="{E5CB985D-0D0D-41B4-BB70-9C92DABF08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14" creationId="{082338CB-8670-48A8-A1F4-31A463791E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15" creationId="{A6C41CDC-17E8-4C11-9737-EB40A4900B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977881" sldId="483"/>
            <ac:spMk id="34" creationId="{D2B3AD75-A6C7-495C-983D-D42FEFC5CC07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2100977881" sldId="483"/>
            <ac:grpSpMk id="33" creationId="{42947CE0-05C0-4F8C-A4F3-5B7756D4FCC4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2100977881" sldId="483"/>
            <ac:grpSpMk id="35" creationId="{4B31DCD8-C81A-47B7-BFC5-D89AE4E4A5A4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0977881" sldId="48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0977881" sldId="483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0977881" sldId="483"/>
            <ac:picMk id="32" creationId="{646F7509-99F1-4472-AE6A-3DC5EE4B479E}"/>
          </ac:picMkLst>
        </pc:pic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3202144821" sldId="48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02144821" sldId="48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02144821" sldId="48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02144821" sldId="484"/>
            <ac:spMk id="7" creationId="{E5CB985D-0D0D-41B4-BB70-9C92DABF08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02144821" sldId="484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02144821" sldId="484"/>
            <ac:spMk id="14" creationId="{082338CB-8670-48A8-A1F4-31A463791E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02144821" sldId="484"/>
            <ac:spMk id="15" creationId="{A6C41CDC-17E8-4C11-9737-EB40A4900BD8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02144821" sldId="48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02144821" sldId="484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02144821" sldId="484"/>
            <ac:picMk id="25" creationId="{099E7C69-CC71-487E-A6EB-79FFB2AC1408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02144821" sldId="484"/>
            <ac:picMk id="26" creationId="{3B1F950F-4BA9-4170-B55E-5D239120910D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491204316" sldId="48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91204316" sldId="48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91204316" sldId="485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91204316" sldId="48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91204316" sldId="485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491204316" sldId="485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91204316" sldId="485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491204316" sldId="485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91204316" sldId="48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491204316" sldId="48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288207571" sldId="48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88207571" sldId="48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88207571" sldId="48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88207571" sldId="486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88207571" sldId="486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88207571" sldId="486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88207571" sldId="486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88207571" sldId="48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88207571" sldId="486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88207571" sldId="486"/>
            <ac:picMk id="17" creationId="{044782D3-56AF-4386-BF7A-2DE4EA0E689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048392735" sldId="48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48392735" sldId="48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48392735" sldId="48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48392735" sldId="487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48392735" sldId="487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048392735" sldId="487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48392735" sldId="48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48392735" sldId="487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48392735" sldId="487"/>
            <ac:picMk id="20" creationId="{B529FB3C-38A6-4E80-BC49-C8CC08F1BBE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048392735" sldId="487"/>
            <ac:picMk id="22" creationId="{3700FB1F-2894-4282-8063-E28DA4DD30B9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819678377" sldId="48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19678377" sldId="48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19678377" sldId="48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19678377" sldId="488"/>
            <ac:spMk id="10" creationId="{E104E639-B22B-4959-81B2-072102E224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19678377" sldId="488"/>
            <ac:spMk id="11" creationId="{B6A6FE22-1B7C-4719-8718-D395EA5303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19678377" sldId="488"/>
            <ac:spMk id="12" creationId="{F857C1FF-282D-4746-83B3-0D13C948A95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19678377" sldId="488"/>
            <ac:spMk id="14" creationId="{057C914E-4E40-48BE-9914-2E60657D6AAE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819678377" sldId="488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19678377" sldId="48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19678377" sldId="488"/>
            <ac:picMk id="13" creationId="{930BBED7-DF2F-48DF-98C6-BFD05719F360}"/>
          </ac:picMkLst>
        </pc:pic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3466953633" sldId="48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7" creationId="{E5CB985D-0D0D-41B4-BB70-9C92DABF08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4" creationId="{082338CB-8670-48A8-A1F4-31A463791E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5" creationId="{A6C41CDC-17E8-4C11-9737-EB40A4900B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6" creationId="{BF73017A-5989-4651-B7EE-5BC1CA586B8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7" creationId="{158E60CC-A0F0-4E8E-999C-CD8284BF148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8" creationId="{62CC14EE-F6E8-4B16-9D56-E1549F387DA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19" creationId="{ABAB0779-F77E-48CA-A8A5-F9FE2B8B1B2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20" creationId="{DFD47575-9DE8-4839-8116-00429C0FE8D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23" creationId="{AB85E025-850E-43D1-AE74-EDD70E51C4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953633" sldId="489"/>
            <ac:spMk id="34" creationId="{D2B3AD75-A6C7-495C-983D-D42FEFC5CC07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466953633" sldId="489"/>
            <ac:grpSpMk id="10" creationId="{21591564-08C1-4B02-8A7E-16883EFA1263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466953633" sldId="489"/>
            <ac:grpSpMk id="33" creationId="{42947CE0-05C0-4F8C-A4F3-5B7756D4FCC4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466953633" sldId="489"/>
            <ac:grpSpMk id="35" creationId="{4B31DCD8-C81A-47B7-BFC5-D89AE4E4A5A4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66953633" sldId="48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66953633" sldId="489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66953633" sldId="489"/>
            <ac:picMk id="32" creationId="{646F7509-99F1-4472-AE6A-3DC5EE4B479E}"/>
          </ac:picMkLst>
        </pc:pic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3466953633" sldId="489"/>
            <ac:cxnSpMk id="4" creationId="{6D6AB391-6EEF-4092-A173-63DDFD771FFF}"/>
          </ac:cxnSpMkLst>
        </pc:cxn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3743544870" sldId="49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7" creationId="{E5CB985D-0D0D-41B4-BB70-9C92DABF08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4" creationId="{082338CB-8670-48A8-A1F4-31A463791E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5" creationId="{A6C41CDC-17E8-4C11-9737-EB40A4900B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6" creationId="{BF73017A-5989-4651-B7EE-5BC1CA586B8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7" creationId="{158E60CC-A0F0-4E8E-999C-CD8284BF148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8" creationId="{62CC14EE-F6E8-4B16-9D56-E1549F387DA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19" creationId="{ABAB0779-F77E-48CA-A8A5-F9FE2B8B1B2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20" creationId="{DFD47575-9DE8-4839-8116-00429C0FE8D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23" creationId="{AB85E025-850E-43D1-AE74-EDD70E51C4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43544870" sldId="490"/>
            <ac:spMk id="34" creationId="{D2B3AD75-A6C7-495C-983D-D42FEFC5CC07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743544870" sldId="490"/>
            <ac:grpSpMk id="10" creationId="{21591564-08C1-4B02-8A7E-16883EFA1263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743544870" sldId="490"/>
            <ac:grpSpMk id="33" creationId="{42947CE0-05C0-4F8C-A4F3-5B7756D4FCC4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743544870" sldId="490"/>
            <ac:grpSpMk id="35" creationId="{4B31DCD8-C81A-47B7-BFC5-D89AE4E4A5A4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43544870" sldId="49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43544870" sldId="490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43544870" sldId="490"/>
            <ac:picMk id="32" creationId="{646F7509-99F1-4472-AE6A-3DC5EE4B479E}"/>
          </ac:picMkLst>
        </pc:pic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3743544870" sldId="490"/>
            <ac:cxnSpMk id="4" creationId="{6D6AB391-6EEF-4092-A173-63DDFD771FFF}"/>
          </ac:cxnSpMkLst>
        </pc:cxn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1993619614" sldId="49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7" creationId="{E5CB985D-0D0D-41B4-BB70-9C92DABF08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14" creationId="{082338CB-8670-48A8-A1F4-31A463791E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15" creationId="{A6C41CDC-17E8-4C11-9737-EB40A4900B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17" creationId="{158E60CC-A0F0-4E8E-999C-CD8284BF148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18" creationId="{62CC14EE-F6E8-4B16-9D56-E1549F387DA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20" creationId="{DFD47575-9DE8-4839-8116-00429C0FE8D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23" creationId="{AB85E025-850E-43D1-AE74-EDD70E51C4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25" creationId="{F83DD88B-D2FD-418D-BF7A-F16CCEEB518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26" creationId="{D06F7D7E-550B-491E-822F-CEFB15C3FAF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28" creationId="{38609059-2B72-4597-8F5C-FB01656C2F7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993619614" sldId="491"/>
            <ac:spMk id="34" creationId="{D2B3AD75-A6C7-495C-983D-D42FEFC5CC07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1993619614" sldId="491"/>
            <ac:grpSpMk id="9" creationId="{2C978572-1E90-4D01-AA5A-2A10BFB4509D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1993619614" sldId="491"/>
            <ac:grpSpMk id="10" creationId="{21591564-08C1-4B02-8A7E-16883EFA1263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1993619614" sldId="491"/>
            <ac:grpSpMk id="33" creationId="{42947CE0-05C0-4F8C-A4F3-5B7756D4FCC4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1993619614" sldId="491"/>
            <ac:grpSpMk id="35" creationId="{4B31DCD8-C81A-47B7-BFC5-D89AE4E4A5A4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93619614" sldId="49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93619614" sldId="491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993619614" sldId="491"/>
            <ac:picMk id="32" creationId="{646F7509-99F1-4472-AE6A-3DC5EE4B479E}"/>
          </ac:picMkLst>
        </pc:pic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1993619614" sldId="491"/>
            <ac:cxnSpMk id="4" creationId="{6D6AB391-6EEF-4092-A173-63DDFD771FFF}"/>
          </ac:cxnSpMkLst>
        </pc:cxnChg>
      </pc:sldChg>
      <pc:sldChg chg="modSp modNotes">
        <pc:chgData name="Gaetano Musella" userId="bf1ef239dc58bf5f" providerId="LiveId" clId="{BC2BD9C3-0A04-4185-8A3E-8A6EA3E3509E}" dt="2021-04-07T16:06:21.946" v="4828"/>
        <pc:sldMkLst>
          <pc:docMk/>
          <pc:sldMk cId="4187180271" sldId="49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7" creationId="{E5CB985D-0D0D-41B4-BB70-9C92DABF08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14" creationId="{082338CB-8670-48A8-A1F4-31A463791E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15" creationId="{A6C41CDC-17E8-4C11-9737-EB40A4900B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17" creationId="{158E60CC-A0F0-4E8E-999C-CD8284BF148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18" creationId="{62CC14EE-F6E8-4B16-9D56-E1549F387DA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20" creationId="{DFD47575-9DE8-4839-8116-00429C0FE8D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23" creationId="{AB85E025-850E-43D1-AE74-EDD70E51C4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25" creationId="{F83DD88B-D2FD-418D-BF7A-F16CCEEB518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26" creationId="{D06F7D7E-550B-491E-822F-CEFB15C3FAF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28" creationId="{38609059-2B72-4597-8F5C-FB01656C2F7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187180271" sldId="492"/>
            <ac:spMk id="34" creationId="{D2B3AD75-A6C7-495C-983D-D42FEFC5CC07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4187180271" sldId="492"/>
            <ac:grpSpMk id="9" creationId="{2C978572-1E90-4D01-AA5A-2A10BFB4509D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4187180271" sldId="492"/>
            <ac:grpSpMk id="10" creationId="{21591564-08C1-4B02-8A7E-16883EFA1263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4187180271" sldId="492"/>
            <ac:grpSpMk id="33" creationId="{42947CE0-05C0-4F8C-A4F3-5B7756D4FCC4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4187180271" sldId="492"/>
            <ac:grpSpMk id="35" creationId="{4B31DCD8-C81A-47B7-BFC5-D89AE4E4A5A4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87180271" sldId="49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87180271" sldId="492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187180271" sldId="492"/>
            <ac:picMk id="32" creationId="{646F7509-99F1-4472-AE6A-3DC5EE4B479E}"/>
          </ac:picMkLst>
        </pc:pic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4187180271" sldId="492"/>
            <ac:cxnSpMk id="4" creationId="{6D6AB391-6EEF-4092-A173-63DDFD771FFF}"/>
          </ac:cxnSpMkLst>
        </pc:cxn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240117858" sldId="49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40117858" sldId="493"/>
            <ac:spMk id="2" creationId="{71D4DCB5-8CDE-4C85-8578-5D9707CA624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40117858" sldId="493"/>
            <ac:spMk id="3" creationId="{045C5C55-7FC6-4271-A537-B0FBDDD45BB8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40117858" sldId="493"/>
            <ac:picMk id="5" creationId="{67B654ED-3020-4F6B-9D0B-D725F648D759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40117858" sldId="493"/>
            <ac:picMk id="7" creationId="{0AA873C7-CEF5-46BE-ACC6-BE8846499901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203145737" sldId="49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03145737" sldId="49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03145737" sldId="49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03145737" sldId="494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03145737" sldId="49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03145737" sldId="49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58085885" sldId="49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8085885" sldId="49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8085885" sldId="49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8085885" sldId="495"/>
            <ac:spMk id="9" creationId="{C3816E57-0FA4-4F2E-8926-17B25A1B301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8085885" sldId="495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8085885" sldId="495"/>
            <ac:spMk id="12" creationId="{ED75A575-5F76-47B2-938D-D9D01A37389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58085885" sldId="495"/>
            <ac:spMk id="14" creationId="{8CDECB53-9875-47CF-B7E6-A6D2E8CE45F9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58085885" sldId="49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58085885" sldId="49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848304058" sldId="49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48304058" sldId="49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48304058" sldId="49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48304058" sldId="496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48304058" sldId="49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48304058" sldId="496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33:19.633" v="5325" actId="20577"/>
        <pc:sldMkLst>
          <pc:docMk/>
          <pc:sldMk cId="2510630318" sldId="49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10630318" sldId="49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10630318" sldId="497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8T08:33:19.633" v="5325" actId="20577"/>
          <ac:spMkLst>
            <pc:docMk/>
            <pc:sldMk cId="2510630318" sldId="49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10630318" sldId="497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10630318" sldId="497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510630318" sldId="497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510630318" sldId="497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10630318" sldId="49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10630318" sldId="497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33:27.048" v="5326"/>
        <pc:sldMkLst>
          <pc:docMk/>
          <pc:sldMk cId="3188844191" sldId="49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88844191" sldId="49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8T08:33:27.048" v="5326"/>
          <ac:spMkLst>
            <pc:docMk/>
            <pc:sldMk cId="3188844191" sldId="49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88844191" sldId="498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88844191" sldId="498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88844191" sldId="498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88844191" sldId="498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88844191" sldId="49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88844191" sldId="498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88844191" sldId="498"/>
            <ac:picMk id="17" creationId="{044782D3-56AF-4386-BF7A-2DE4EA0E6890}"/>
          </ac:picMkLst>
        </pc:picChg>
      </pc:sldChg>
      <pc:sldChg chg="modSp mod">
        <pc:chgData name="Gaetano Musella" userId="bf1ef239dc58bf5f" providerId="LiveId" clId="{BC2BD9C3-0A04-4185-8A3E-8A6EA3E3509E}" dt="2021-04-08T08:33:30.941" v="5327"/>
        <pc:sldMkLst>
          <pc:docMk/>
          <pc:sldMk cId="4214422091" sldId="49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4422091" sldId="49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8T08:33:30.941" v="5327"/>
          <ac:spMkLst>
            <pc:docMk/>
            <pc:sldMk cId="4214422091" sldId="49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4422091" sldId="499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4422091" sldId="499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4422091" sldId="499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4422091" sldId="49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4422091" sldId="499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4422091" sldId="499"/>
            <ac:picMk id="20" creationId="{B529FB3C-38A6-4E80-BC49-C8CC08F1BBE1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4422091" sldId="499"/>
            <ac:picMk id="22" creationId="{3700FB1F-2894-4282-8063-E28DA4DD30B9}"/>
          </ac:picMkLst>
        </pc:picChg>
      </pc:sldChg>
      <pc:sldChg chg="modSp mod">
        <pc:chgData name="Gaetano Musella" userId="bf1ef239dc58bf5f" providerId="LiveId" clId="{BC2BD9C3-0A04-4185-8A3E-8A6EA3E3509E}" dt="2021-04-08T08:33:34.890" v="5328"/>
        <pc:sldMkLst>
          <pc:docMk/>
          <pc:sldMk cId="784830605" sldId="50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4830605" sldId="50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8T08:33:34.890" v="5328"/>
          <ac:spMkLst>
            <pc:docMk/>
            <pc:sldMk cId="784830605" sldId="50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4830605" sldId="500"/>
            <ac:spMk id="10" creationId="{E104E639-B22B-4959-81B2-072102E224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4830605" sldId="500"/>
            <ac:spMk id="11" creationId="{B6A6FE22-1B7C-4719-8718-D395EA5303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4830605" sldId="500"/>
            <ac:spMk id="12" creationId="{F857C1FF-282D-4746-83B3-0D13C948A95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4830605" sldId="500"/>
            <ac:spMk id="14" creationId="{057C914E-4E40-48BE-9914-2E60657D6AAE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784830605" sldId="500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84830605" sldId="50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84830605" sldId="500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33:38.683" v="5329"/>
        <pc:sldMkLst>
          <pc:docMk/>
          <pc:sldMk cId="3123870914" sldId="50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23870914" sldId="50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8T08:33:38.683" v="5329"/>
          <ac:spMkLst>
            <pc:docMk/>
            <pc:sldMk cId="3123870914" sldId="50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23870914" sldId="501"/>
            <ac:spMk id="10" creationId="{E104E639-B22B-4959-81B2-072102E224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23870914" sldId="501"/>
            <ac:spMk id="11" creationId="{B6A6FE22-1B7C-4719-8718-D395EA5303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23870914" sldId="501"/>
            <ac:spMk id="12" creationId="{F857C1FF-282D-4746-83B3-0D13C948A95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23870914" sldId="501"/>
            <ac:spMk id="14" creationId="{057C914E-4E40-48BE-9914-2E60657D6AA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123870914" sldId="501"/>
            <ac:spMk id="15" creationId="{B6533F29-93C0-4B46-BD42-F4C361AD2BA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123870914" sldId="501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23870914" sldId="50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123870914" sldId="501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97039299" sldId="50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7039299" sldId="50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7039299" sldId="502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7039299" sldId="50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97039299" sldId="502"/>
            <ac:spMk id="9" creationId="{4BF49A84-6775-4AF9-82E3-69B0BC47F63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497039299" sldId="502"/>
            <ac:graphicFrameMk id="2" creationId="{4D7CF071-E0D7-44E0-821A-3E75FFD8955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97039299" sldId="50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97039299" sldId="50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375211879" sldId="50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75211879" sldId="50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75211879" sldId="50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75211879" sldId="503"/>
            <ac:spMk id="10" creationId="{606E96E3-407B-48F5-B82D-2CCD9A64586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75211879" sldId="503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75211879" sldId="503"/>
            <ac:spMk id="12" creationId="{C6E8CFCA-DB47-4995-8F83-BD9B30EC19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75211879" sldId="503"/>
            <ac:spMk id="15" creationId="{FD035EED-F3C2-46D8-B047-28755CBE53CF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75211879" sldId="50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75211879" sldId="50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222804000" sldId="50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22804000" sldId="50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22804000" sldId="50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22804000" sldId="504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22804000" sldId="504"/>
            <ac:spMk id="16" creationId="{9D262006-9F1D-4D81-8833-0964C41738D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22804000" sldId="504"/>
            <ac:spMk id="17" creationId="{76F9DDCC-7CF3-4386-934B-F1685C621A5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22804000" sldId="50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22804000" sldId="50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809529043" sldId="50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09529043" sldId="50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09529043" sldId="50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09529043" sldId="505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09529043" sldId="50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09529043" sldId="50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711847667" sldId="50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1847667" sldId="50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1847667" sldId="50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1847667" sldId="506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11847667" sldId="50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11847667" sldId="50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826081982" sldId="50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26081982" sldId="50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26081982" sldId="50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26081982" sldId="507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26081982" sldId="507"/>
            <ac:spMk id="20" creationId="{01B9BECF-F6EF-4FA6-A36C-C78605EE30E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26081982" sldId="507"/>
            <ac:spMk id="21" creationId="{48B487D0-3516-4030-A615-54C608D04FA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26081982" sldId="507"/>
            <ac:spMk id="23" creationId="{AB38F485-B1BA-47DC-AB85-289E01ADC209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826081982" sldId="507"/>
            <ac:grpSpMk id="22" creationId="{DC2CEAAD-A040-44EA-9105-9994EA57DAA0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26081982" sldId="507"/>
            <ac:picMk id="4" creationId="{1E1C9837-2952-4B08-8AA7-517D656FBF6F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26081982" sldId="50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26081982" sldId="507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042621553" sldId="50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42621553" sldId="50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42621553" sldId="50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042621553" sldId="508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42621553" sldId="50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042621553" sldId="50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260628372" sldId="50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10" creationId="{FB08C34A-517A-4490-91A0-34F69A606F8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12" creationId="{32B7C856-9804-4034-9FBE-2A5267FA49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14" creationId="{E1CBB820-A9DD-4321-BAB2-E88A0C86FE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60628372" sldId="509"/>
            <ac:spMk id="15" creationId="{2F903ECC-1100-47D9-B41C-CDD88B6DD63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60628372" sldId="509"/>
            <ac:picMk id="7" creationId="{B7FE22E6-1D44-4ACF-ABAA-C58D632ED965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60628372" sldId="50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60628372" sldId="509"/>
            <ac:picMk id="9" creationId="{AC433069-F9CC-423B-9060-E2CA9D720504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60628372" sldId="50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890507662" sldId="51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7" creationId="{9F7D8527-1952-4F1F-AC13-71C7448D632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12" creationId="{32B7C856-9804-4034-9FBE-2A5267FA49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14" creationId="{E1CBB820-A9DD-4321-BAB2-E88A0C86FE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17" creationId="{D2743F7A-7475-4501-B478-D355F629862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18" creationId="{281229A2-1F09-4F57-A86D-8939D46F1A9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22" creationId="{34DA6D3D-54B1-4D9D-A21C-1310CDD56AC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23" creationId="{A78ED770-AB56-45AE-9FE4-74A0431DF06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0507662" sldId="511"/>
            <ac:spMk id="24" creationId="{E11549DE-CAAD-49BF-BB65-A705A1DE35E6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0507662" sldId="511"/>
            <ac:picMk id="4" creationId="{3BCF6364-3EC1-497A-A097-BC790C13C38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0507662" sldId="511"/>
            <ac:picMk id="6" creationId="{93A1AA0B-33E3-4B5F-945B-E45C0DB2FA5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0507662" sldId="51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0507662" sldId="511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0507662" sldId="511"/>
            <ac:picMk id="21" creationId="{14F3BAAE-E37D-4390-8255-3F27DE6CF197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584939004" sldId="51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7" creationId="{9F7D8527-1952-4F1F-AC13-71C7448D632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12" creationId="{32B7C856-9804-4034-9FBE-2A5267FA49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14" creationId="{E1CBB820-A9DD-4321-BAB2-E88A0C86FE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584939004" sldId="512"/>
            <ac:spMk id="22" creationId="{34DA6D3D-54B1-4D9D-A21C-1310CDD56AC5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584939004" sldId="512"/>
            <ac:grpSpMk id="2" creationId="{C85A29F0-A74E-4C60-A8C2-B3F36EB5A5DA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584939004" sldId="512"/>
            <ac:grpSpMk id="9" creationId="{4D396B3A-54E0-4561-B232-23A96A005F8E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84939004" sldId="512"/>
            <ac:picMk id="4" creationId="{3BCF6364-3EC1-497A-A097-BC790C13C38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84939004" sldId="51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84939004" sldId="512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584939004" sldId="512"/>
            <ac:picMk id="19" creationId="{B4D3999A-5277-459B-ACC2-E47AE2DB1E82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21551190" sldId="51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551190" sldId="51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551190" sldId="51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1551190" sldId="513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551190" sldId="51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1551190" sldId="51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352337043" sldId="51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12" creationId="{32B7C856-9804-4034-9FBE-2A5267FA49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14" creationId="{E1CBB820-A9DD-4321-BAB2-E88A0C86FE7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16" creationId="{2C3ECD9D-15B3-4339-8589-82AF4F4B0D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17" creationId="{92FFE4BD-2309-4BDE-A988-79B96BDDDF8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21" creationId="{1D27E5E9-0E70-4D7E-8D9F-D4A3C8E5E11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23" creationId="{D2551258-FA69-4924-9BDE-CDEC2D97BF3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24" creationId="{5793602C-AC48-4D63-9898-ECBAFE17B3F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25" creationId="{53CC3751-8D70-4A87-81D2-D75F78D442F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26" creationId="{8C0E6CA2-592E-48B5-AFB1-CAF0FD48407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52337043" sldId="514"/>
            <ac:spMk id="28" creationId="{D70F353C-485C-4AFF-8707-A7EB53E9BD7D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352337043" sldId="514"/>
            <ac:grpSpMk id="6" creationId="{A0E92E9D-9639-4295-8DC8-4E31F2EFF215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352337043" sldId="514"/>
            <ac:grpSpMk id="18" creationId="{5D44BE65-B3C3-4DA6-88CE-E032EEFF934A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52337043" sldId="51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52337043" sldId="514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52337043" sldId="514"/>
            <ac:picMk id="15" creationId="{255722C8-9918-4A9D-A58E-6DD722B6A05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52337043" sldId="514"/>
            <ac:picMk id="20" creationId="{E4225A6C-4745-44F5-A480-80EAC2DE9B06}"/>
          </ac:picMkLst>
        </pc:picChg>
      </pc:sldChg>
      <pc:sldChg chg="modSp mod">
        <pc:chgData name="Gaetano Musella" userId="bf1ef239dc58bf5f" providerId="LiveId" clId="{BC2BD9C3-0A04-4185-8A3E-8A6EA3E3509E}" dt="2021-04-08T07:52:44.307" v="4839" actId="207"/>
        <pc:sldMkLst>
          <pc:docMk/>
          <pc:sldMk cId="397882568" sldId="51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7882568" sldId="51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7882568" sldId="51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7:52:44.307" v="4839" actId="207"/>
          <ac:spMkLst>
            <pc:docMk/>
            <pc:sldMk cId="397882568" sldId="515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97882568" sldId="51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97882568" sldId="51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8T07:51:54.921" v="4835" actId="14100"/>
        <pc:sldMkLst>
          <pc:docMk/>
          <pc:sldMk cId="2866667103" sldId="51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7:51:54.921" v="4835" actId="14100"/>
          <ac:spMkLst>
            <pc:docMk/>
            <pc:sldMk cId="2866667103" sldId="516"/>
            <ac:spMk id="9" creationId="{08B34D46-FCC2-4F23-ADC9-85476B02AFBB}"/>
          </ac:spMkLst>
        </pc:spChg>
        <pc:spChg chg="mod">
          <ac:chgData name="Gaetano Musella" userId="bf1ef239dc58bf5f" providerId="LiveId" clId="{BC2BD9C3-0A04-4185-8A3E-8A6EA3E3509E}" dt="2021-04-08T07:51:54.921" v="4835" actId="14100"/>
          <ac:spMkLst>
            <pc:docMk/>
            <pc:sldMk cId="2866667103" sldId="516"/>
            <ac:spMk id="10" creationId="{7E5149DB-8F76-4EEF-A22E-03E1BF54F08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14" creationId="{4C837577-B866-4CEB-A69F-40719664647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15" creationId="{13BACBEF-5EC8-4A15-B392-958B8D85FEE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16" creationId="{739AF09B-F791-45F1-BD2C-7204CCF75F2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66667103" sldId="516"/>
            <ac:spMk id="17" creationId="{87AA327E-5E82-428A-84CB-DFB906C3F3AE}"/>
          </ac:spMkLst>
        </pc:spChg>
        <pc:grpChg chg="mod">
          <ac:chgData name="Gaetano Musella" userId="bf1ef239dc58bf5f" providerId="LiveId" clId="{BC2BD9C3-0A04-4185-8A3E-8A6EA3E3509E}" dt="2021-04-08T07:51:54.921" v="4835" actId="14100"/>
          <ac:grpSpMkLst>
            <pc:docMk/>
            <pc:sldMk cId="2866667103" sldId="516"/>
            <ac:grpSpMk id="4" creationId="{45E72E4E-37AF-41DB-976F-E2BBCFBE0A8A}"/>
          </ac:grpSpMkLst>
        </pc:grpChg>
        <pc:grpChg chg="mod">
          <ac:chgData name="Gaetano Musella" userId="bf1ef239dc58bf5f" providerId="LiveId" clId="{BC2BD9C3-0A04-4185-8A3E-8A6EA3E3509E}" dt="2021-04-08T07:51:54.921" v="4835" actId="14100"/>
          <ac:grpSpMkLst>
            <pc:docMk/>
            <pc:sldMk cId="2866667103" sldId="516"/>
            <ac:grpSpMk id="6" creationId="{AC19FE44-DAA8-4114-ACB1-D79FBDD807A7}"/>
          </ac:grpSpMkLst>
        </pc:grpChg>
        <pc:grpChg chg="mod">
          <ac:chgData name="Gaetano Musella" userId="bf1ef239dc58bf5f" providerId="LiveId" clId="{BC2BD9C3-0A04-4185-8A3E-8A6EA3E3509E}" dt="2021-04-08T07:51:54.921" v="4835" actId="14100"/>
          <ac:grpSpMkLst>
            <pc:docMk/>
            <pc:sldMk cId="2866667103" sldId="516"/>
            <ac:grpSpMk id="23" creationId="{5710E7B9-16DC-44BA-95FC-C72A8F24437C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66667103" sldId="51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8T07:51:54.921" v="4835" actId="14100"/>
          <ac:picMkLst>
            <pc:docMk/>
            <pc:sldMk cId="2866667103" sldId="516"/>
            <ac:picMk id="12" creationId="{B835585D-4302-40B8-9BB5-1DC4B1CC2E29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66667103" sldId="516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8T07:51:54.921" v="4835" actId="14100"/>
          <ac:picMkLst>
            <pc:docMk/>
            <pc:sldMk cId="2866667103" sldId="516"/>
            <ac:picMk id="19" creationId="{C3AC217A-ECB3-4C9C-B070-67A085A85779}"/>
          </ac:picMkLst>
        </pc:picChg>
        <pc:picChg chg="mod">
          <ac:chgData name="Gaetano Musella" userId="bf1ef239dc58bf5f" providerId="LiveId" clId="{BC2BD9C3-0A04-4185-8A3E-8A6EA3E3509E}" dt="2021-04-08T07:51:54.921" v="4835" actId="14100"/>
          <ac:picMkLst>
            <pc:docMk/>
            <pc:sldMk cId="2866667103" sldId="516"/>
            <ac:picMk id="20" creationId="{B2EC2DD8-6D53-466B-8A83-CCBE54B9C43B}"/>
          </ac:picMkLst>
        </pc:picChg>
        <pc:picChg chg="mod">
          <ac:chgData name="Gaetano Musella" userId="bf1ef239dc58bf5f" providerId="LiveId" clId="{BC2BD9C3-0A04-4185-8A3E-8A6EA3E3509E}" dt="2021-04-08T07:51:54.921" v="4835" actId="14100"/>
          <ac:picMkLst>
            <pc:docMk/>
            <pc:sldMk cId="2866667103" sldId="516"/>
            <ac:picMk id="21" creationId="{7160EA8C-2E26-499D-BE36-2423F631D8A3}"/>
          </ac:picMkLst>
        </pc:picChg>
        <pc:picChg chg="mod">
          <ac:chgData name="Gaetano Musella" userId="bf1ef239dc58bf5f" providerId="LiveId" clId="{BC2BD9C3-0A04-4185-8A3E-8A6EA3E3509E}" dt="2021-04-08T07:51:54.921" v="4835" actId="14100"/>
          <ac:picMkLst>
            <pc:docMk/>
            <pc:sldMk cId="2866667103" sldId="516"/>
            <ac:picMk id="22" creationId="{1E49E6BC-E827-4BFF-A6FC-6768B93D2D13}"/>
          </ac:picMkLst>
        </pc:picChg>
      </pc:sldChg>
      <pc:sldChg chg="modSp">
        <pc:chgData name="Gaetano Musella" userId="bf1ef239dc58bf5f" providerId="LiveId" clId="{BC2BD9C3-0A04-4185-8A3E-8A6EA3E3509E}" dt="2021-04-08T07:54:28.869" v="4912" actId="1037"/>
        <pc:sldMkLst>
          <pc:docMk/>
          <pc:sldMk cId="2838705776" sldId="51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38705776" sldId="51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38705776" sldId="51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38705776" sldId="518"/>
            <ac:spMk id="24" creationId="{90E7140A-CBE0-4633-A9F0-237AAA7B1F23}"/>
          </ac:spMkLst>
        </pc:spChg>
        <pc:spChg chg="mod">
          <ac:chgData name="Gaetano Musella" userId="bf1ef239dc58bf5f" providerId="LiveId" clId="{BC2BD9C3-0A04-4185-8A3E-8A6EA3E3509E}" dt="2021-04-08T07:54:28.869" v="4912" actId="1037"/>
          <ac:spMkLst>
            <pc:docMk/>
            <pc:sldMk cId="2838705776" sldId="518"/>
            <ac:spMk id="27" creationId="{C453556A-E08F-48AF-BB39-40AB5A0B116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38705776" sldId="518"/>
            <ac:spMk id="28" creationId="{742DE491-68BC-478A-BAB1-D35D4EB1D40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38705776" sldId="51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38705776" sldId="518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38705776" sldId="518"/>
            <ac:picMk id="25" creationId="{802FA683-8AE4-4F31-958E-E60EB5D3ADEC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38705776" sldId="518"/>
            <ac:picMk id="26" creationId="{75ED510C-B554-4E8F-A71A-D9FB55B09DB5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639679092" sldId="51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39679092" sldId="51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39679092" sldId="51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39679092" sldId="519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39679092" sldId="51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39679092" sldId="519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7:56:43.479" v="4913" actId="6549"/>
        <pc:sldMkLst>
          <pc:docMk/>
          <pc:sldMk cId="3532712062" sldId="52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14" creationId="{99E93991-8A6C-4A96-85CA-B24477A1E8E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15" creationId="{8CF3E023-4F18-4909-90A6-ECD5E934F3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16" creationId="{F82B9D83-023E-4A91-ADF9-18678EDC2B9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17" creationId="{B1D7D10C-E78A-46A4-9356-FF424CE92F4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18" creationId="{103F6343-7609-4BE6-9C6C-317B7E4F6C9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22" creationId="{F406E215-2BDB-4303-9EA1-821B3A3C1DA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23" creationId="{A7605FEB-348F-402C-BEA9-FCDD5321528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24" creationId="{90E7140A-CBE0-4633-A9F0-237AAA7B1F2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29" creationId="{1EBBB789-23F0-4A79-BBC4-A16DB1771E6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532712062" sldId="520"/>
            <ac:spMk id="30" creationId="{007B40F5-7F20-4334-BBE3-85B3007B5902}"/>
          </ac:spMkLst>
        </pc:spChg>
        <pc:spChg chg="mod">
          <ac:chgData name="Gaetano Musella" userId="bf1ef239dc58bf5f" providerId="LiveId" clId="{BC2BD9C3-0A04-4185-8A3E-8A6EA3E3509E}" dt="2021-04-08T07:56:43.479" v="4913" actId="6549"/>
          <ac:spMkLst>
            <pc:docMk/>
            <pc:sldMk cId="3532712062" sldId="520"/>
            <ac:spMk id="31" creationId="{F0E0F693-BF76-470C-A1F4-CA54C9382982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532712062" sldId="520"/>
            <ac:grpSpMk id="6" creationId="{E56967B8-A362-46F8-A22D-63BF552B2DF7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532712062" sldId="520"/>
            <ac:grpSpMk id="21" creationId="{F0C4805D-72A4-4235-86B9-5C79D423A5AF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32712062" sldId="52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532712062" sldId="520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182004885" sldId="52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82004885" sldId="52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82004885" sldId="52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82004885" sldId="521"/>
            <ac:spMk id="33" creationId="{EE2390B0-43DE-4B32-8411-A12D3B80544B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82004885" sldId="52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82004885" sldId="521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82004885" sldId="521"/>
            <ac:picMk id="19" creationId="{8640923A-1030-48CA-8134-B30C820128C2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889710538" sldId="52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25" creationId="{564ECB00-3EBE-4FF0-92BD-8B2ED51EDAA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26" creationId="{D6B2C4B0-E23B-4EB3-8D6E-5E46076CB7E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27" creationId="{99FEE03E-8DC0-4E67-8122-5C6B40AE92D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28" creationId="{401E2C67-CA4C-4A79-B0FD-D4DE0CF4B70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29" creationId="{8B79F3F2-AE17-40C7-9819-91961B1B7F9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0" creationId="{4603A8B7-454E-4B2C-9CB7-F62E08254B1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1" creationId="{EA51A56F-F3BD-4859-B792-5B2D69ADFC5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2" creationId="{B6E27648-63B9-4F51-9554-19E7F38E344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3" creationId="{3CB366E2-B13F-4BB7-983C-AEEC8177C26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4" creationId="{49044FEC-F36C-4525-A04C-1CA82D89C76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5" creationId="{630F601F-2C8F-44BE-933D-0FB6DEE60C5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6" creationId="{3316B588-8D40-4EFB-91FD-DC5000A465D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7" creationId="{51641885-8678-4C0F-9623-63733E396EC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8" creationId="{C12DD11C-7896-4011-B61C-BBB26F7C9BC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39" creationId="{3E2F1B88-8002-45B0-9C83-4F6B4F5F36F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0" creationId="{4908415A-BD5D-460B-99C0-BAEBCD75063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1" creationId="{1FC26CE4-ADC4-407D-A304-87964923EBF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2" creationId="{D4FA8EDE-3C2B-44CC-92DD-549B9CD6BB9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3" creationId="{9B5602AC-92B3-4942-AB3E-658E6759719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4" creationId="{95264824-1355-4B91-8139-E189C9359CE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5" creationId="{B7CE1DB7-198B-4832-8B3B-474D36FE810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6" creationId="{E25539F6-854B-4DF4-9A04-D0EDDDA836C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7" creationId="{F4374B82-CF61-4955-9AEC-2B53D0F9EDB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8" creationId="{5B60A903-8DE6-4534-91DB-CD1FAA79EA4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49" creationId="{EA7BB851-7D76-4382-9661-1D947C5BF95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0" creationId="{155C0705-828B-4967-B4FF-07686858B3A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1" creationId="{23AB2523-72C7-43E3-BD72-15EAF893E2F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2" creationId="{256EF777-F3B7-47D2-9E17-B1A952F6759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3" creationId="{C8404B60-6220-4C0C-B656-22D20FCD509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4" creationId="{A9CCD9BE-BCEE-495A-90CA-7150F17CA6B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5" creationId="{546135FA-D547-43AF-9C53-EF534C93656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6" creationId="{0FCD5BF3-E157-437B-9512-93285BD5806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7" creationId="{F9B61849-994A-474E-B8C3-1901DE40F52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8" creationId="{8E971589-9B4F-4069-A09A-E3A7373FF11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59" creationId="{C26AD928-50AF-44AA-997C-B0ACD7E072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0" creationId="{D93F39A2-C73C-4ED7-90A1-0901ADAF029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1" creationId="{A5526F4E-D1CF-4298-A83B-BBF26C31C4B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2" creationId="{DA483CD2-18A8-4524-A6BA-FC356965210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3" creationId="{4269C17E-6873-42F9-96DB-F26BB52D5B6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4" creationId="{B1A3E781-0E49-4103-875C-8423473D805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5" creationId="{86AE7A23-E2D7-450F-9E5B-F9439E10290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6" creationId="{7EE8F167-9095-471F-83BA-6914C34EA20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7" creationId="{2D8C3AD1-B52D-4104-82BE-5CB7F67BF15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8" creationId="{50965742-C073-4E07-B74E-9ACCFD96386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69" creationId="{5406AB72-23C4-4C82-836A-CCA02DBACCC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70" creationId="{BB481C6F-E333-4584-9D0A-3580EE1ED8B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71" creationId="{9C8F73FC-1861-45F0-8679-4AB82BDE9C1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72" creationId="{1FB1A537-C366-41B0-98D1-A86F3636CC9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89710538" sldId="522"/>
            <ac:spMk id="73" creationId="{CD79BEF6-78B1-4334-9F34-701533505B0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889710538" sldId="522"/>
            <ac:graphicFrameMk id="24" creationId="{272A9DF0-3D51-4B3E-AF3F-E150392D3A6D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89710538" sldId="52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89710538" sldId="52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712831732" sldId="52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2831732" sldId="52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2831732" sldId="523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2831732" sldId="52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2831732" sldId="523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2831732" sldId="523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712831732" sldId="523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712831732" sldId="523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12831732" sldId="52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12831732" sldId="523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515093496" sldId="52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15093496" sldId="52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15093496" sldId="524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15093496" sldId="52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15093496" sldId="524"/>
            <ac:spMk id="9" creationId="{4BF49A84-6775-4AF9-82E3-69B0BC47F63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515093496" sldId="524"/>
            <ac:graphicFrameMk id="2" creationId="{4D7CF071-E0D7-44E0-821A-3E75FFD8955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15093496" sldId="52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15093496" sldId="52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847284344" sldId="52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47284344" sldId="52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47284344" sldId="52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47284344" sldId="525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47284344" sldId="525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847284344" sldId="525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47284344" sldId="525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47284344" sldId="52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47284344" sldId="525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847284344" sldId="525"/>
            <ac:picMk id="17" creationId="{044782D3-56AF-4386-BF7A-2DE4EA0E689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786564610" sldId="52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6564610" sldId="52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6564610" sldId="52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6564610" sldId="526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6564610" sldId="526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6564610" sldId="526"/>
            <ac:spMk id="16" creationId="{43109851-9A31-4661-BC64-FBDEF67DB22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86564610" sldId="526"/>
            <ac:spMk id="17" creationId="{9CFF9FD0-F84F-4DAD-8EF0-9C35A174F90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86564610" sldId="526"/>
            <ac:picMk id="4" creationId="{22D224F0-06DF-474D-9129-096E6BFC2C0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86564610" sldId="52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86564610" sldId="526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86564610" sldId="526"/>
            <ac:picMk id="20" creationId="{B529FB3C-38A6-4E80-BC49-C8CC08F1BBE1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214434017" sldId="52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214434017" sldId="52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214434017" sldId="52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214434017" sldId="527"/>
            <ac:spMk id="15" creationId="{EEB00766-E617-4590-A213-F03832E8AF4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214434017" sldId="527"/>
            <ac:spMk id="16" creationId="{827A7792-C867-46D8-B095-A89E3040C392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214434017" sldId="527"/>
            <ac:graphicFrameMk id="4" creationId="{353BA1DE-12BD-4CF2-B077-3C7AE2AC34B1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214434017" sldId="52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214434017" sldId="527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883480631" sldId="52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83480631" sldId="52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83480631" sldId="52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83480631" sldId="528"/>
            <ac:spMk id="15" creationId="{EEB00766-E617-4590-A213-F03832E8AF41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883480631" sldId="528"/>
            <ac:graphicFrameMk id="9" creationId="{CAA95C81-A006-4179-B8F0-C27A7E41DA6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83480631" sldId="52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83480631" sldId="528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475834078" sldId="52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75834078" sldId="52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75834078" sldId="52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75834078" sldId="529"/>
            <ac:spMk id="11" creationId="{86934C78-7C19-47D5-B940-A1E9642CFB9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475834078" sldId="529"/>
            <ac:graphicFrameMk id="10" creationId="{FD69C8C0-7123-4E3F-9232-9BED162E069D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75834078" sldId="52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75834078" sldId="52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59459686" sldId="53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9459686" sldId="53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9459686" sldId="53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9459686" sldId="530"/>
            <ac:spMk id="11" creationId="{86934C78-7C19-47D5-B940-A1E9642CFB9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59459686" sldId="530"/>
            <ac:graphicFrameMk id="9" creationId="{85EDE534-2C4C-465A-B323-5E86F078CDA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9459686" sldId="53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9459686" sldId="530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7:57:52.282" v="4925" actId="20577"/>
        <pc:sldMkLst>
          <pc:docMk/>
          <pc:sldMk cId="740285150" sldId="53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40285150" sldId="53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740285150" sldId="53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7:57:52.282" v="4925" actId="20577"/>
          <ac:spMkLst>
            <pc:docMk/>
            <pc:sldMk cId="740285150" sldId="531"/>
            <ac:spMk id="11" creationId="{86934C78-7C19-47D5-B940-A1E9642CFB9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740285150" sldId="531"/>
            <ac:graphicFrameMk id="12" creationId="{909E4479-8B26-4F85-862B-8EC600A3D5B4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40285150" sldId="53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740285150" sldId="531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7:58:14.240" v="4944" actId="20577"/>
        <pc:sldMkLst>
          <pc:docMk/>
          <pc:sldMk cId="1298730777" sldId="53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98730777" sldId="53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98730777" sldId="53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7:58:14.240" v="4944" actId="20577"/>
          <ac:spMkLst>
            <pc:docMk/>
            <pc:sldMk cId="1298730777" sldId="532"/>
            <ac:spMk id="11" creationId="{86934C78-7C19-47D5-B940-A1E9642CFB9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298730777" sldId="532"/>
            <ac:graphicFrameMk id="9" creationId="{64BF1178-A378-468D-A6F4-19360EFDF1F9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98730777" sldId="53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98730777" sldId="53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8T07:59:53.639" v="4985" actId="20577"/>
        <pc:sldMkLst>
          <pc:docMk/>
          <pc:sldMk cId="2965365993" sldId="53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65365993" sldId="53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965365993" sldId="53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7:59:53.639" v="4985" actId="20577"/>
          <ac:spMkLst>
            <pc:docMk/>
            <pc:sldMk cId="2965365993" sldId="533"/>
            <ac:spMk id="15" creationId="{EEB00766-E617-4590-A213-F03832E8AF41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965365993" sldId="533"/>
            <ac:graphicFrameMk id="9" creationId="{CAA95C81-A006-4179-B8F0-C27A7E41DA6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965365993" sldId="53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965365993" sldId="533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00:35.586" v="5027" actId="6549"/>
        <pc:sldMkLst>
          <pc:docMk/>
          <pc:sldMk cId="1572685024" sldId="53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72685024" sldId="53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72685024" sldId="53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00:35.586" v="5027" actId="6549"/>
          <ac:spMkLst>
            <pc:docMk/>
            <pc:sldMk cId="1572685024" sldId="534"/>
            <ac:spMk id="15" creationId="{EEB00766-E617-4590-A213-F03832E8AF41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572685024" sldId="534"/>
            <ac:graphicFrameMk id="11" creationId="{4C685822-D47D-490E-A6A4-9B433DA882ED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72685024" sldId="53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72685024" sldId="534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247577473" sldId="53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47577473" sldId="53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47577473" sldId="53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47577473" sldId="535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47577473" sldId="53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47577473" sldId="535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05:01.807" v="5087" actId="20577"/>
        <pc:sldMkLst>
          <pc:docMk/>
          <pc:sldMk cId="1256927426" sldId="53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56927426" sldId="53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56927426" sldId="53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05:01.807" v="5087" actId="20577"/>
          <ac:spMkLst>
            <pc:docMk/>
            <pc:sldMk cId="1256927426" sldId="536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56927426" sldId="53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56927426" sldId="536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06:17.306" v="5108" actId="1035"/>
        <pc:sldMkLst>
          <pc:docMk/>
          <pc:sldMk cId="3308126132" sldId="53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9" creationId="{91872537-8B03-4634-A5CB-E5CCE1401A1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0" creationId="{623A64F0-750B-45F5-9963-BF4E72765AE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1" creationId="{FF5A2850-1D11-499D-AB15-DDB556034F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2" creationId="{F4E1F04A-C899-41E8-A143-59359456372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4" creationId="{27023464-DD47-48B0-9A9B-E035E632493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5" creationId="{81F0BFB9-E7CF-4D9C-836E-01745413874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6" creationId="{C7CF13C0-6041-4B93-8894-EE80B6058EF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7" creationId="{CFE17D08-1909-41A9-846B-B16346AF909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8" creationId="{974FF89E-119C-4D0E-8D13-5C14DCD961C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19" creationId="{50633F15-7EEB-4CDE-90F5-E76275AE469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0" creationId="{54E7D89F-E22C-4B2D-8BE7-9B845759655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1" creationId="{8D5AC3D0-0B80-47A2-B970-8F3A7DF9ADE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2" creationId="{9C2F3983-BD8B-46C8-8931-7340152E0D6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3" creationId="{7B21AB76-145A-4455-A1F7-1DF65D0C7F3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4" creationId="{8DFE69E8-F42F-467C-918A-CCB8B05B67E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5" creationId="{033FD373-A8D2-4840-A0E9-A0C0C8B253A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6" creationId="{9C73E328-F2E6-4F01-A646-6CE90D4234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7" creationId="{4F92F831-8112-4B51-9459-FD1071DEA0F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28" creationId="{B3A35EA5-9B5A-4B71-BB03-55F4E5E37F28}"/>
          </ac:spMkLst>
        </pc:spChg>
        <pc:spChg chg="mod">
          <ac:chgData name="Gaetano Musella" userId="bf1ef239dc58bf5f" providerId="LiveId" clId="{BC2BD9C3-0A04-4185-8A3E-8A6EA3E3509E}" dt="2021-04-08T08:05:43.433" v="5095" actId="20577"/>
          <ac:spMkLst>
            <pc:docMk/>
            <pc:sldMk cId="3308126132" sldId="537"/>
            <ac:spMk id="29" creationId="{999E5621-5585-4EE2-AEA5-C0ABD81C5FB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0" creationId="{F53E353C-40B0-4EBA-A26E-8E842A15629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1" creationId="{227F9743-76C7-4816-8424-F15ACE1C083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2" creationId="{08E9C80A-CC29-4F58-8590-22AEE970AD5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3" creationId="{25880AAC-3F6B-424A-9B67-FFA3DB51F73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4" creationId="{78F61057-78D8-48FA-A8CE-5E130F0139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5" creationId="{63661FFE-89CF-4CF6-A2B4-EA6CDE3B9C1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6" creationId="{5BC965EA-EFDC-4700-AF0E-0F4C0305A3E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7" creationId="{F244E49D-3362-4146-96D1-3325F976C90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8" creationId="{4C5D7B90-10C8-48A8-A6A8-2E0FFA6459B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39" creationId="{2F458BB2-820B-480F-92E6-7C6603B6FDD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0" creationId="{52EDB878-D1C2-4C15-BE9A-DC8B3589C3D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1" creationId="{8BD9F60D-3FE3-4182-9B48-E2BDA6A3199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2" creationId="{EA21066B-91A5-4AF1-97A8-80BFFF9E806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3" creationId="{82B0FD45-8B88-4042-A1E4-6D3E0766D87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4" creationId="{3AA3E4D9-9520-48EB-A10A-6AF8603C9A7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5" creationId="{CB68195F-FCAB-46AF-850B-4A1159CC79D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6" creationId="{E4DB8C58-336E-4FD0-AA6D-94CB883FA89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7" creationId="{24350E9C-E145-4AF0-A7C5-2EBDC4BC777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8" creationId="{D6DE64EA-C917-49A3-BDFD-79FC8FE4CF0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49" creationId="{A766F64A-2F95-4D02-B133-7ACDD654E6A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0" creationId="{4D32E3E0-5FAC-4BA7-8C21-7BD67D38FE2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1" creationId="{792A8EBE-3E28-40B6-B310-A825713AD1E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2" creationId="{04EF74BF-5C9E-4538-961F-09E8924380D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3" creationId="{06CCDD74-0996-47FF-83E6-854CCBA79B0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4" creationId="{92B1AE72-D292-44E0-9AD8-C8975A7D3D7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5" creationId="{7B155087-C836-4CFF-AECE-686DF82F58A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6" creationId="{426EFCDB-569E-4630-8505-4F0757FAFD3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7" creationId="{CAF7019A-A720-4D82-AA7A-0CD46A06C66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8" creationId="{46A7454F-CA25-4995-A16F-1B66A6AB5EE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59" creationId="{387375FB-167F-4FD3-888B-A1578AF579F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0" creationId="{BC0DA81A-327B-4D11-A892-BFD4A4C838C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1" creationId="{11D8E7EE-4384-4766-A06C-9F9867D13C5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2" creationId="{209B5CC2-8930-4633-AD5C-06FB39AFC89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3" creationId="{0D8D24B2-A48F-4D3F-892F-16778D17EA7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4" creationId="{39E5210A-F432-4F84-9C5E-7519DA45260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5" creationId="{5C0F0E91-29B5-48BB-A8E8-15174C32920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6" creationId="{0F1D837B-6CBE-4AF6-B2A0-CE799687F53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7" creationId="{083DB3BA-7A2B-4368-AA83-08DB779B3C1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8" creationId="{06A81AFF-5B7B-4759-A3BD-E5C8FF83B3A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69" creationId="{975CDA1D-E937-4B6C-B6A8-E755D826BD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0" creationId="{69B6F102-94C8-448A-8476-6EB4559DC6E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1" creationId="{AE9C1D04-9006-4304-8028-AD4D61948EA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2" creationId="{7B78AADC-36EA-4299-B6BE-77C1E783427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3" creationId="{6A86A344-F8AB-4B6A-BF83-0AA039B8461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4" creationId="{2B751381-EB52-4613-A51D-72D9FC64083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5" creationId="{80BF0A48-426C-4D47-81FB-E91A054716A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6" creationId="{AAFCD99D-BA81-4A0E-A929-82C03B23A04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7" creationId="{A49FE174-626A-48EA-A578-6DD32EF1F0C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8" creationId="{985ED523-9A62-4265-A441-5713518F54C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79" creationId="{7FC2E53A-C312-4F8C-A96F-326DDB71699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80" creationId="{FB51D8B1-0A90-4A96-824E-2C460587278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81" creationId="{E32A9129-5D1E-4BE3-A96D-DD196FC8A0C3}"/>
          </ac:spMkLst>
        </pc:spChg>
        <pc:spChg chg="mod">
          <ac:chgData name="Gaetano Musella" userId="bf1ef239dc58bf5f" providerId="LiveId" clId="{BC2BD9C3-0A04-4185-8A3E-8A6EA3E3509E}" dt="2021-04-08T08:06:17.306" v="5108" actId="1035"/>
          <ac:spMkLst>
            <pc:docMk/>
            <pc:sldMk cId="3308126132" sldId="537"/>
            <ac:spMk id="82" creationId="{5A8E81BD-8DB1-4C71-B2E8-F249B5427A9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308126132" sldId="537"/>
            <ac:spMk id="83" creationId="{0A95563D-2915-41A4-BF8A-ECEA58E5FF10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308126132" sldId="537"/>
            <ac:grpSpMk id="2" creationId="{D3B07FAF-1FDA-4E64-9F80-80FCF21DB48A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308126132" sldId="537"/>
            <ac:grpSpMk id="7" creationId="{528F01E9-8008-466B-B742-704B3B81A878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08126132" sldId="53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308126132" sldId="537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07:46.029" v="5132"/>
        <pc:sldMkLst>
          <pc:docMk/>
          <pc:sldMk cId="1611862992" sldId="53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11862992" sldId="53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611862992" sldId="53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07:46.029" v="5132"/>
          <ac:spMkLst>
            <pc:docMk/>
            <pc:sldMk cId="1611862992" sldId="538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11862992" sldId="53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611862992" sldId="538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09:28.188" v="5146" actId="20577"/>
        <pc:sldMkLst>
          <pc:docMk/>
          <pc:sldMk cId="3648827488" sldId="53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8827488" sldId="53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8827488" sldId="53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09:28.188" v="5146" actId="20577"/>
          <ac:spMkLst>
            <pc:docMk/>
            <pc:sldMk cId="3648827488" sldId="539"/>
            <ac:spMk id="29" creationId="{999E5621-5585-4EE2-AEA5-C0ABD81C5FB4}"/>
          </ac:spMkLst>
        </pc:spChg>
        <pc:spChg chg="mod">
          <ac:chgData name="Gaetano Musella" userId="bf1ef239dc58bf5f" providerId="LiveId" clId="{BC2BD9C3-0A04-4185-8A3E-8A6EA3E3509E}" dt="2021-04-08T08:08:56.162" v="5139" actId="207"/>
          <ac:spMkLst>
            <pc:docMk/>
            <pc:sldMk cId="3648827488" sldId="539"/>
            <ac:spMk id="82" creationId="{5A8E81BD-8DB1-4C71-B2E8-F249B5427A9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48827488" sldId="539"/>
            <ac:spMk id="83" creationId="{0A95563D-2915-41A4-BF8A-ECEA58E5FF10}"/>
          </ac:spMkLst>
        </pc:spChg>
        <pc:spChg chg="mod">
          <ac:chgData name="Gaetano Musella" userId="bf1ef239dc58bf5f" providerId="LiveId" clId="{BC2BD9C3-0A04-4185-8A3E-8A6EA3E3509E}" dt="2021-04-08T08:08:28.360" v="5138" actId="1076"/>
          <ac:spMkLst>
            <pc:docMk/>
            <pc:sldMk cId="3648827488" sldId="539"/>
            <ac:spMk id="85" creationId="{53AEDBE1-C37D-4DFC-B7C5-0BCF946F4C62}"/>
          </ac:spMkLst>
        </pc:spChg>
        <pc:spChg chg="mod">
          <ac:chgData name="Gaetano Musella" userId="bf1ef239dc58bf5f" providerId="LiveId" clId="{BC2BD9C3-0A04-4185-8A3E-8A6EA3E3509E}" dt="2021-04-08T08:08:28.360" v="5138" actId="1076"/>
          <ac:spMkLst>
            <pc:docMk/>
            <pc:sldMk cId="3648827488" sldId="539"/>
            <ac:spMk id="86" creationId="{3EDC7490-4B77-42E4-A660-EFE64DF5DB3C}"/>
          </ac:spMkLst>
        </pc:spChg>
        <pc:grpChg chg="mod">
          <ac:chgData name="Gaetano Musella" userId="bf1ef239dc58bf5f" providerId="LiveId" clId="{BC2BD9C3-0A04-4185-8A3E-8A6EA3E3509E}" dt="2021-04-08T08:08:28.360" v="5138" actId="1076"/>
          <ac:grpSpMkLst>
            <pc:docMk/>
            <pc:sldMk cId="3648827488" sldId="539"/>
            <ac:grpSpMk id="88" creationId="{A449CA4D-C7AD-4E20-A2A1-62265FB12B0F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48827488" sldId="53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48827488" sldId="539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8T08:08:28.360" v="5138" actId="1076"/>
          <ac:picMkLst>
            <pc:docMk/>
            <pc:sldMk cId="3648827488" sldId="539"/>
            <ac:picMk id="87" creationId="{FCBEC6A4-AB36-4B01-BB9F-D450E9048A4B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42694248" sldId="54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2" creationId="{6651D7C0-DC82-4950-9350-8ACEFAC1FFD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17" creationId="{2E226EE5-9EAF-4BCC-8D5C-A2BF9063E03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18" creationId="{5C1FDEE2-E105-48EE-9B89-B5918E074F2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22" creationId="{E46E97D4-FE74-4FB8-8348-4FF5316EBC3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2694248" sldId="540"/>
            <ac:spMk id="29" creationId="{999E5621-5585-4EE2-AEA5-C0ABD81C5FB4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42694248" sldId="540"/>
            <ac:grpSpMk id="14" creationId="{EED57666-5BC9-443A-806A-34A342B74E66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42694248" sldId="540"/>
            <ac:grpSpMk id="19" creationId="{BA388D04-00B2-4225-A8E8-4555362F2888}"/>
          </ac:grpSpMkLst>
        </pc:gr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42694248" sldId="540"/>
            <ac:graphicFrameMk id="15" creationId="{221BF8A3-46D2-4A0A-ACA7-33F47B2D2FD5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42694248" sldId="540"/>
            <ac:graphicFrameMk id="16" creationId="{102D556E-1F8D-48A0-A2F2-D1BC20878027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42694248" sldId="540"/>
            <ac:graphicFrameMk id="20" creationId="{AFF74820-CF47-401A-A3D1-0828F20982CB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42694248" sldId="540"/>
            <ac:graphicFrameMk id="21" creationId="{9F175AC2-7363-41C9-ADB3-86B852A2C431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2694248" sldId="54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2694248" sldId="540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606186939" sldId="54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06186939" sldId="54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06186939" sldId="541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06186939" sldId="54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06186939" sldId="541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606186939" sldId="541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606186939" sldId="541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606186939" sldId="541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06186939" sldId="54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606186939" sldId="541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954056793" sldId="54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54056793" sldId="54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54056793" sldId="542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54056793" sldId="54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54056793" sldId="542"/>
            <ac:spMk id="9" creationId="{4ACF0F7B-B682-493B-8324-AAC2BE70F5D2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54056793" sldId="542"/>
            <ac:spMk id="10" creationId="{3D56286B-2727-4AB4-B8CA-10B331F065E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954056793" sldId="542"/>
            <ac:spMk id="15" creationId="{320850FF-FE0E-4583-9290-CA6E0FB5D865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954056793" sldId="542"/>
            <ac:grpSpMk id="7" creationId="{CAE99A91-62F9-4D92-9B19-1747478A6093}"/>
          </ac:grpSpMkLst>
        </pc:gr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954056793" sldId="542"/>
            <ac:graphicFrameMk id="14" creationId="{C1B0C7AF-2210-4971-A56E-1D5EDEB72B23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54056793" sldId="54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954056793" sldId="542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10:48.012" v="5150" actId="20577"/>
        <pc:sldMkLst>
          <pc:docMk/>
          <pc:sldMk cId="3466699980" sldId="54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699980" sldId="54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699980" sldId="54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10:48.012" v="5150" actId="20577"/>
          <ac:spMkLst>
            <pc:docMk/>
            <pc:sldMk cId="3466699980" sldId="549"/>
            <ac:spMk id="29" creationId="{999E5621-5585-4EE2-AEA5-C0ABD81C5FB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699980" sldId="549"/>
            <ac:spMk id="82" creationId="{5A8E81BD-8DB1-4C71-B2E8-F249B5427A9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699980" sldId="549"/>
            <ac:spMk id="83" creationId="{0A95563D-2915-41A4-BF8A-ECEA58E5FF1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466699980" sldId="549"/>
            <ac:spMk id="85" creationId="{53AEDBE1-C37D-4DFC-B7C5-0BCF946F4C62}"/>
          </ac:spMkLst>
        </pc:s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3466699980" sldId="549"/>
            <ac:grpSpMk id="2" creationId="{192D500D-AB27-462F-B453-4AEB536FEF37}"/>
          </ac:grpSpMkLst>
        </pc:gr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466699980" sldId="549"/>
            <ac:graphicFrameMk id="14" creationId="{A8B52F4C-2F57-4557-94C2-111B78059765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66699980" sldId="54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466699980" sldId="54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100810096" sldId="55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2" creationId="{6651D7C0-DC82-4950-9350-8ACEFAC1FFD4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17" creationId="{2E226EE5-9EAF-4BCC-8D5C-A2BF9063E03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18" creationId="{5C1FDEE2-E105-48EE-9B89-B5918E074F2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22" creationId="{E46E97D4-FE74-4FB8-8348-4FF5316EBC37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0810096" sldId="550"/>
            <ac:spMk id="29" creationId="{999E5621-5585-4EE2-AEA5-C0ABD81C5FB4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100810096" sldId="550"/>
            <ac:graphicFrameMk id="23" creationId="{1D76E8F9-94E3-4F97-870E-3491FD4D0128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100810096" sldId="550"/>
            <ac:graphicFrameMk id="24" creationId="{4C8718E3-18B0-4247-AF42-77AF4262CAA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100810096" sldId="550"/>
            <ac:graphicFrameMk id="25" creationId="{A372B654-AF2C-4323-B5D8-B6D0285AC674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100810096" sldId="550"/>
            <ac:graphicFrameMk id="26" creationId="{55322BD3-F0AE-4F9B-A510-E917166CBC1B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0810096" sldId="55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0810096" sldId="550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7T16:06:21.946" v="4828"/>
        <pc:sldMkLst>
          <pc:docMk/>
          <pc:sldMk cId="3788318334" sldId="55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88318334" sldId="55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88318334" sldId="551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88318334" sldId="55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88318334" sldId="551"/>
            <ac:spMk id="9" creationId="{4BF49A84-6775-4AF9-82E3-69B0BC47F63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788318334" sldId="551"/>
            <ac:graphicFrameMk id="2" creationId="{4D7CF071-E0D7-44E0-821A-3E75FFD8955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88318334" sldId="55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88318334" sldId="551"/>
            <ac:picMk id="13" creationId="{930BBED7-DF2F-48DF-98C6-BFD05719F360}"/>
          </ac:picMkLst>
        </pc:picChg>
      </pc:sldChg>
      <pc:sldChg chg="modSp mod">
        <pc:chgData name="Gaetano Musella" userId="bf1ef239dc58bf5f" providerId="LiveId" clId="{BC2BD9C3-0A04-4185-8A3E-8A6EA3E3509E}" dt="2021-04-08T08:12:06.001" v="5152"/>
        <pc:sldMkLst>
          <pc:docMk/>
          <pc:sldMk cId="2568782576" sldId="55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68782576" sldId="55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68782576" sldId="55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12:06.001" v="5152"/>
          <ac:spMkLst>
            <pc:docMk/>
            <pc:sldMk cId="2568782576" sldId="552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68782576" sldId="55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68782576" sldId="552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8T08:13:48.984" v="5169" actId="20577"/>
        <pc:sldMkLst>
          <pc:docMk/>
          <pc:sldMk cId="371673880" sldId="55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673880" sldId="55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71673880" sldId="55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13:48.984" v="5169" actId="20577"/>
          <ac:spMkLst>
            <pc:docMk/>
            <pc:sldMk cId="371673880" sldId="553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1673880" sldId="55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71673880" sldId="553"/>
            <ac:picMk id="13" creationId="{930BBED7-DF2F-48DF-98C6-BFD05719F360}"/>
          </ac:picMkLst>
        </pc:picChg>
      </pc:sldChg>
      <pc:sldChg chg="modSp modNotes">
        <pc:chgData name="Gaetano Musella" userId="bf1ef239dc58bf5f" providerId="LiveId" clId="{BC2BD9C3-0A04-4185-8A3E-8A6EA3E3509E}" dt="2021-04-08T08:14:44.940" v="5204" actId="20577"/>
        <pc:sldMkLst>
          <pc:docMk/>
          <pc:sldMk cId="1553352341" sldId="55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53352341" sldId="55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53352341" sldId="55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14:44.940" v="5204" actId="20577"/>
          <ac:spMkLst>
            <pc:docMk/>
            <pc:sldMk cId="1553352341" sldId="554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53352341" sldId="55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53352341" sldId="554"/>
            <ac:picMk id="13" creationId="{930BBED7-DF2F-48DF-98C6-BFD05719F360}"/>
          </ac:picMkLst>
        </pc:picChg>
      </pc:sldChg>
      <pc:sldChg chg="modSp modNotes">
        <pc:chgData name="Gaetano Musella" userId="bf1ef239dc58bf5f" providerId="LiveId" clId="{BC2BD9C3-0A04-4185-8A3E-8A6EA3E3509E}" dt="2021-04-08T08:15:50.977" v="5209" actId="207"/>
        <pc:sldMkLst>
          <pc:docMk/>
          <pc:sldMk cId="3968747583" sldId="55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68747583" sldId="55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68747583" sldId="55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68747583" sldId="555"/>
            <ac:spMk id="14" creationId="{40A378B8-6758-46DF-9816-7849CEC0E08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968747583" sldId="555"/>
            <ac:spMk id="15" creationId="{606C4DFE-20D0-4788-B287-E33DAE179207}"/>
          </ac:spMkLst>
        </pc:spChg>
        <pc:spChg chg="mod">
          <ac:chgData name="Gaetano Musella" userId="bf1ef239dc58bf5f" providerId="LiveId" clId="{BC2BD9C3-0A04-4185-8A3E-8A6EA3E3509E}" dt="2021-04-08T08:15:50.977" v="5209" actId="207"/>
          <ac:spMkLst>
            <pc:docMk/>
            <pc:sldMk cId="3968747583" sldId="555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968747583" sldId="55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968747583" sldId="555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325721227" sldId="55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25721227" sldId="55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25721227" sldId="556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25721227" sldId="55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25721227" sldId="556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325721227" sldId="556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325721227" sldId="556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325721227" sldId="556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325721227" sldId="55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325721227" sldId="556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391594452" sldId="55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91594452" sldId="55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91594452" sldId="557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91594452" sldId="557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91594452" sldId="557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91594452" sldId="557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91594452" sldId="557"/>
            <ac:picMk id="4" creationId="{574F6E7B-321B-4A96-8980-B8EA28FF8C7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91594452" sldId="55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91594452" sldId="557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91594452" sldId="557"/>
            <ac:picMk id="17" creationId="{044782D3-56AF-4386-BF7A-2DE4EA0E689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603518023" sldId="55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3518023" sldId="55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3518023" sldId="55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3518023" sldId="558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3518023" sldId="558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3518023" sldId="558"/>
            <ac:spMk id="16" creationId="{43109851-9A31-4661-BC64-FBDEF67DB22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603518023" sldId="558"/>
            <ac:spMk id="17" creationId="{9CFF9FD0-F84F-4DAD-8EF0-9C35A174F90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03518023" sldId="558"/>
            <ac:picMk id="4" creationId="{22D224F0-06DF-474D-9129-096E6BFC2C0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03518023" sldId="55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03518023" sldId="558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603518023" sldId="558"/>
            <ac:picMk id="20" creationId="{B529FB3C-38A6-4E80-BC49-C8CC08F1BBE1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1007819144" sldId="55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7819144" sldId="55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7819144" sldId="55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7819144" sldId="559"/>
            <ac:spMk id="15" creationId="{EEB00766-E617-4590-A213-F03832E8AF41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07819144" sldId="559"/>
            <ac:spMk id="16" creationId="{827A7792-C867-46D8-B095-A89E3040C392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1007819144" sldId="559"/>
            <ac:graphicFrameMk id="4" creationId="{353BA1DE-12BD-4CF2-B077-3C7AE2AC34B1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07819144" sldId="55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07819144" sldId="559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616439338" sldId="56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16439338" sldId="56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16439338" sldId="560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16439338" sldId="560"/>
            <ac:spMk id="10" creationId="{E104E639-B22B-4959-81B2-072102E224B9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16439338" sldId="560"/>
            <ac:spMk id="11" creationId="{B6A6FE22-1B7C-4719-8718-D395EA5303B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16439338" sldId="560"/>
            <ac:spMk id="12" creationId="{F857C1FF-282D-4746-83B3-0D13C948A957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616439338" sldId="560"/>
            <ac:graphicFrameMk id="2" creationId="{A05B9032-8697-4396-9E74-CF61739C7AFF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16439338" sldId="56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16439338" sldId="560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3237896974" sldId="56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37896974" sldId="56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37896974" sldId="56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37896974" sldId="561"/>
            <ac:spMk id="15" creationId="{D53EFE33-3168-48DB-BABE-0CA31601C21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37896974" sldId="561"/>
            <ac:spMk id="17" creationId="{E3897150-42B1-46C6-8444-9B9C951EBE9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37896974" sldId="561"/>
            <ac:spMk id="19" creationId="{CCD72C48-E625-4C3A-8A90-8210B589499E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37896974" sldId="56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37896974" sldId="561"/>
            <ac:picMk id="9" creationId="{229A1771-07D2-4AC0-8F8D-1A3D7F9CD20A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37896974" sldId="561"/>
            <ac:picMk id="13" creationId="{930BBED7-DF2F-48DF-98C6-BFD05719F360}"/>
          </ac:picMkLst>
        </pc:picChg>
      </pc:sldChg>
      <pc:sldChg chg="modSp">
        <pc:chgData name="Gaetano Musella" userId="bf1ef239dc58bf5f" providerId="LiveId" clId="{BC2BD9C3-0A04-4185-8A3E-8A6EA3E3509E}" dt="2021-04-07T16:06:21.946" v="4828"/>
        <pc:sldMkLst>
          <pc:docMk/>
          <pc:sldMk cId="2373069817" sldId="56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73069817" sldId="56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73069817" sldId="56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73069817" sldId="562"/>
            <ac:spMk id="10" creationId="{7862CC19-4213-4C18-9A75-5ADC2CF7424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73069817" sldId="562"/>
            <ac:spMk id="15" creationId="{D53EFE33-3168-48DB-BABE-0CA31601C21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373069817" sldId="562"/>
            <ac:spMk id="17" creationId="{E3897150-42B1-46C6-8444-9B9C951EBE96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73069817" sldId="56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73069817" sldId="562"/>
            <ac:picMk id="9" creationId="{229A1771-07D2-4AC0-8F8D-1A3D7F9CD20A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373069817" sldId="562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C2BD9C3-0A04-4185-8A3E-8A6EA3E3509E}" dt="2021-04-08T08:19:14.199" v="5261"/>
        <pc:sldMkLst>
          <pc:docMk/>
          <pc:sldMk cId="152582880" sldId="56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2582880" sldId="56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2582880" sldId="56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19:14.199" v="5261"/>
          <ac:spMkLst>
            <pc:docMk/>
            <pc:sldMk cId="152582880" sldId="563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2582880" sldId="56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2582880" sldId="563"/>
            <ac:picMk id="13" creationId="{930BBED7-DF2F-48DF-98C6-BFD05719F360}"/>
          </ac:picMkLst>
        </pc:picChg>
      </pc:sldChg>
      <pc:sldChg chg="modSp add del mod">
        <pc:chgData name="Gaetano Musella" userId="bf1ef239dc58bf5f" providerId="LiveId" clId="{BC2BD9C3-0A04-4185-8A3E-8A6EA3E3509E}" dt="2021-04-07T09:33:20.913" v="675" actId="47"/>
        <pc:sldMkLst>
          <pc:docMk/>
          <pc:sldMk cId="1975422870" sldId="564"/>
        </pc:sldMkLst>
        <pc:spChg chg="mod">
          <ac:chgData name="Gaetano Musella" userId="bf1ef239dc58bf5f" providerId="LiveId" clId="{BC2BD9C3-0A04-4185-8A3E-8A6EA3E3509E}" dt="2021-04-07T09:32:43.850" v="672" actId="20577"/>
          <ac:spMkLst>
            <pc:docMk/>
            <pc:sldMk cId="1975422870" sldId="564"/>
            <ac:spMk id="29" creationId="{999E5621-5585-4EE2-AEA5-C0ABD81C5FB4}"/>
          </ac:spMkLst>
        </pc:spChg>
      </pc:sldChg>
      <pc:sldChg chg="modSp add mod">
        <pc:chgData name="Gaetano Musella" userId="bf1ef239dc58bf5f" providerId="LiveId" clId="{BC2BD9C3-0A04-4185-8A3E-8A6EA3E3509E}" dt="2021-04-08T08:20:10.502" v="5293" actId="1036"/>
        <pc:sldMkLst>
          <pc:docMk/>
          <pc:sldMk cId="880637410" sldId="56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7" creationId="{D466F4A6-CEEA-46F0-82A6-C2FF9A3A4C9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9" creationId="{877D8E21-5E7E-4B75-A5B5-C0529EFC15AA}"/>
          </ac:spMkLst>
        </pc:spChg>
        <pc:spChg chg="mod">
          <ac:chgData name="Gaetano Musella" userId="bf1ef239dc58bf5f" providerId="LiveId" clId="{BC2BD9C3-0A04-4185-8A3E-8A6EA3E3509E}" dt="2021-04-08T08:20:10.502" v="5293" actId="1036"/>
          <ac:spMkLst>
            <pc:docMk/>
            <pc:sldMk cId="880637410" sldId="565"/>
            <ac:spMk id="10" creationId="{D0E18081-89EF-4A3E-B389-0620541D56EB}"/>
          </ac:spMkLst>
        </pc:spChg>
        <pc:spChg chg="mod">
          <ac:chgData name="Gaetano Musella" userId="bf1ef239dc58bf5f" providerId="LiveId" clId="{BC2BD9C3-0A04-4185-8A3E-8A6EA3E3509E}" dt="2021-04-08T08:19:51.094" v="5282" actId="20577"/>
          <ac:spMkLst>
            <pc:docMk/>
            <pc:sldMk cId="880637410" sldId="565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12" creationId="{0ADDA2EC-0250-402C-B4B7-D398F8A1B8C3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14" creationId="{61FCE895-2B2B-48AB-865C-D8CA96C833A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880637410" sldId="565"/>
            <ac:spMk id="15" creationId="{CC7539C4-0957-4DE0-871C-CB68AF93F293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80637410" sldId="56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880637410" sldId="565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C2BD9C3-0A04-4185-8A3E-8A6EA3E3509E}" dt="2021-04-08T08:21:23.080" v="5299" actId="207"/>
        <pc:sldMkLst>
          <pc:docMk/>
          <pc:sldMk cId="666804645" sldId="566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66804645" sldId="566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666804645" sldId="566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21:23.080" v="5299" actId="207"/>
          <ac:spMkLst>
            <pc:docMk/>
            <pc:sldMk cId="666804645" sldId="566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66804645" sldId="566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666804645" sldId="566"/>
            <ac:picMk id="13" creationId="{930BBED7-DF2F-48DF-98C6-BFD05719F360}"/>
          </ac:picMkLst>
        </pc:picChg>
      </pc:sldChg>
      <pc:sldChg chg="addSp delSp modSp add mod modNotes modNotesTx">
        <pc:chgData name="Gaetano Musella" userId="bf1ef239dc58bf5f" providerId="LiveId" clId="{BC2BD9C3-0A04-4185-8A3E-8A6EA3E3509E}" dt="2021-04-08T08:21:07.301" v="5297" actId="20577"/>
        <pc:sldMkLst>
          <pc:docMk/>
          <pc:sldMk cId="1030126059" sldId="567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0126059" sldId="567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030126059" sldId="567"/>
            <ac:spMk id="5" creationId="{E000F37B-6FBC-4112-9EE3-633E48DC4BFF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030126059" sldId="567"/>
            <ac:spMk id="7" creationId="{E6612842-F060-47AC-B814-6E9E05CE116A}"/>
          </ac:spMkLst>
        </pc:spChg>
        <pc:spChg chg="mod">
          <ac:chgData name="Gaetano Musella" userId="bf1ef239dc58bf5f" providerId="LiveId" clId="{BC2BD9C3-0A04-4185-8A3E-8A6EA3E3509E}" dt="2021-04-08T08:21:07.301" v="5297" actId="20577"/>
          <ac:spMkLst>
            <pc:docMk/>
            <pc:sldMk cId="1030126059" sldId="567"/>
            <ac:spMk id="11" creationId="{DB130A90-C404-4935-A04F-90FB1D15FC05}"/>
          </ac:spMkLst>
        </pc:spChg>
        <pc:spChg chg="mod">
          <ac:chgData name="Gaetano Musella" userId="bf1ef239dc58bf5f" providerId="LiveId" clId="{BC2BD9C3-0A04-4185-8A3E-8A6EA3E3509E}" dt="2021-04-07T09:47:45.996" v="1112" actId="207"/>
          <ac:spMkLst>
            <pc:docMk/>
            <pc:sldMk cId="1030126059" sldId="567"/>
            <ac:spMk id="12" creationId="{7A6FF99F-4639-49DA-87A8-D7F7069277FB}"/>
          </ac:spMkLst>
        </pc:spChg>
        <pc:spChg chg="mod">
          <ac:chgData name="Gaetano Musella" userId="bf1ef239dc58bf5f" providerId="LiveId" clId="{BC2BD9C3-0A04-4185-8A3E-8A6EA3E3509E}" dt="2021-04-07T09:47:45.996" v="1112" actId="207"/>
          <ac:spMkLst>
            <pc:docMk/>
            <pc:sldMk cId="1030126059" sldId="567"/>
            <ac:spMk id="15" creationId="{DB938BF5-1564-4434-B90D-907DE70F4316}"/>
          </ac:spMkLst>
        </pc:spChg>
        <pc:spChg chg="mod">
          <ac:chgData name="Gaetano Musella" userId="bf1ef239dc58bf5f" providerId="LiveId" clId="{BC2BD9C3-0A04-4185-8A3E-8A6EA3E3509E}" dt="2021-04-07T09:47:45.996" v="1112" actId="207"/>
          <ac:spMkLst>
            <pc:docMk/>
            <pc:sldMk cId="1030126059" sldId="567"/>
            <ac:spMk id="16" creationId="{E0338188-8CA8-4491-AA73-5D97AE7C7D6D}"/>
          </ac:spMkLst>
        </pc:spChg>
        <pc:spChg chg="mod">
          <ac:chgData name="Gaetano Musella" userId="bf1ef239dc58bf5f" providerId="LiveId" clId="{BC2BD9C3-0A04-4185-8A3E-8A6EA3E3509E}" dt="2021-04-07T09:47:45.996" v="1112" actId="207"/>
          <ac:spMkLst>
            <pc:docMk/>
            <pc:sldMk cId="1030126059" sldId="567"/>
            <ac:spMk id="17" creationId="{45B9390C-1B16-48C9-A29C-69B876DAB434}"/>
          </ac:spMkLst>
        </pc:spChg>
        <pc:spChg chg="mod">
          <ac:chgData name="Gaetano Musella" userId="bf1ef239dc58bf5f" providerId="LiveId" clId="{BC2BD9C3-0A04-4185-8A3E-8A6EA3E3509E}" dt="2021-04-07T09:49:13.913" v="1129"/>
          <ac:spMkLst>
            <pc:docMk/>
            <pc:sldMk cId="1030126059" sldId="567"/>
            <ac:spMk id="20" creationId="{AFEF29D8-00A4-4B6C-8C9F-DDAB13B3DBBC}"/>
          </ac:spMkLst>
        </pc:spChg>
        <pc:spChg chg="mod">
          <ac:chgData name="Gaetano Musella" userId="bf1ef239dc58bf5f" providerId="LiveId" clId="{BC2BD9C3-0A04-4185-8A3E-8A6EA3E3509E}" dt="2021-04-07T09:49:13.913" v="1129"/>
          <ac:spMkLst>
            <pc:docMk/>
            <pc:sldMk cId="1030126059" sldId="567"/>
            <ac:spMk id="22" creationId="{61D1E208-B5CF-4094-8DE4-BF8E397B22BF}"/>
          </ac:spMkLst>
        </pc:spChg>
        <pc:spChg chg="mod">
          <ac:chgData name="Gaetano Musella" userId="bf1ef239dc58bf5f" providerId="LiveId" clId="{BC2BD9C3-0A04-4185-8A3E-8A6EA3E3509E}" dt="2021-04-07T09:49:13.913" v="1129"/>
          <ac:spMkLst>
            <pc:docMk/>
            <pc:sldMk cId="1030126059" sldId="567"/>
            <ac:spMk id="23" creationId="{75CF9732-EDEA-4240-8539-08A24EDECA1A}"/>
          </ac:spMkLst>
        </pc:spChg>
        <pc:spChg chg="mod ord">
          <ac:chgData name="Gaetano Musella" userId="bf1ef239dc58bf5f" providerId="LiveId" clId="{BC2BD9C3-0A04-4185-8A3E-8A6EA3E3509E}" dt="2021-04-07T09:49:51.778" v="1146" actId="166"/>
          <ac:spMkLst>
            <pc:docMk/>
            <pc:sldMk cId="1030126059" sldId="567"/>
            <ac:spMk id="24" creationId="{5BE6E845-B1E8-450C-9C2C-501148C0ACFE}"/>
          </ac:spMkLst>
        </pc:spChg>
        <pc:spChg chg="mod">
          <ac:chgData name="Gaetano Musella" userId="bf1ef239dc58bf5f" providerId="LiveId" clId="{BC2BD9C3-0A04-4185-8A3E-8A6EA3E3509E}" dt="2021-04-07T09:50:02.550" v="1152"/>
          <ac:spMkLst>
            <pc:docMk/>
            <pc:sldMk cId="1030126059" sldId="567"/>
            <ac:spMk id="27" creationId="{F3D2FC0A-044E-461F-A6B6-19EB55A1D8BB}"/>
          </ac:spMkLst>
        </pc:spChg>
        <pc:spChg chg="mod">
          <ac:chgData name="Gaetano Musella" userId="bf1ef239dc58bf5f" providerId="LiveId" clId="{BC2BD9C3-0A04-4185-8A3E-8A6EA3E3509E}" dt="2021-04-07T09:50:02.550" v="1152"/>
          <ac:spMkLst>
            <pc:docMk/>
            <pc:sldMk cId="1030126059" sldId="567"/>
            <ac:spMk id="29" creationId="{BA7A9794-EA2E-4CF5-8A35-084F77036F78}"/>
          </ac:spMkLst>
        </pc:spChg>
        <pc:spChg chg="mod">
          <ac:chgData name="Gaetano Musella" userId="bf1ef239dc58bf5f" providerId="LiveId" clId="{BC2BD9C3-0A04-4185-8A3E-8A6EA3E3509E}" dt="2021-04-07T09:50:02.550" v="1152"/>
          <ac:spMkLst>
            <pc:docMk/>
            <pc:sldMk cId="1030126059" sldId="567"/>
            <ac:spMk id="30" creationId="{EFFE67F6-08EC-4204-9A7F-00EC5E3B2F53}"/>
          </ac:spMkLst>
        </pc:spChg>
        <pc:spChg chg="mod">
          <ac:chgData name="Gaetano Musella" userId="bf1ef239dc58bf5f" providerId="LiveId" clId="{BC2BD9C3-0A04-4185-8A3E-8A6EA3E3509E}" dt="2021-04-07T09:50:02.550" v="1152"/>
          <ac:spMkLst>
            <pc:docMk/>
            <pc:sldMk cId="1030126059" sldId="567"/>
            <ac:spMk id="31" creationId="{E446AF09-E32B-42A6-A67B-2DB4068835A9}"/>
          </ac:spMkLst>
        </pc:spChg>
        <pc:grpChg chg="add del mod">
          <ac:chgData name="Gaetano Musella" userId="bf1ef239dc58bf5f" providerId="LiveId" clId="{BC2BD9C3-0A04-4185-8A3E-8A6EA3E3509E}" dt="2021-04-07T09:48:53.005" v="1127" actId="478"/>
          <ac:grpSpMkLst>
            <pc:docMk/>
            <pc:sldMk cId="1030126059" sldId="567"/>
            <ac:grpSpMk id="9" creationId="{6617C397-0126-4273-95E6-69DFAECEEF2A}"/>
          </ac:grpSpMkLst>
        </pc:grpChg>
        <pc:grpChg chg="mod">
          <ac:chgData name="Gaetano Musella" userId="bf1ef239dc58bf5f" providerId="LiveId" clId="{BC2BD9C3-0A04-4185-8A3E-8A6EA3E3509E}" dt="2021-04-07T09:47:45.996" v="1112" actId="207"/>
          <ac:grpSpMkLst>
            <pc:docMk/>
            <pc:sldMk cId="1030126059" sldId="567"/>
            <ac:grpSpMk id="10" creationId="{A3253AE1-8D15-417A-8FD7-02A02B16547A}"/>
          </ac:grpSpMkLst>
        </pc:grpChg>
        <pc:grpChg chg="add del mod">
          <ac:chgData name="Gaetano Musella" userId="bf1ef239dc58bf5f" providerId="LiveId" clId="{BC2BD9C3-0A04-4185-8A3E-8A6EA3E3509E}" dt="2021-04-07T09:49:56.524" v="1151"/>
          <ac:grpSpMkLst>
            <pc:docMk/>
            <pc:sldMk cId="1030126059" sldId="567"/>
            <ac:grpSpMk id="18" creationId="{C8865EB8-E03A-42CB-9247-31699C30AD35}"/>
          </ac:grpSpMkLst>
        </pc:grpChg>
        <pc:grpChg chg="mod">
          <ac:chgData name="Gaetano Musella" userId="bf1ef239dc58bf5f" providerId="LiveId" clId="{BC2BD9C3-0A04-4185-8A3E-8A6EA3E3509E}" dt="2021-04-07T09:49:13.913" v="1129"/>
          <ac:grpSpMkLst>
            <pc:docMk/>
            <pc:sldMk cId="1030126059" sldId="567"/>
            <ac:grpSpMk id="19" creationId="{3310C0E9-E29D-49EB-8B0E-B63D9D9290AC}"/>
          </ac:grpSpMkLst>
        </pc:grpChg>
        <pc:grpChg chg="add del mod">
          <ac:chgData name="Gaetano Musella" userId="bf1ef239dc58bf5f" providerId="LiveId" clId="{BC2BD9C3-0A04-4185-8A3E-8A6EA3E3509E}" dt="2021-04-07T09:50:04.079" v="1153"/>
          <ac:grpSpMkLst>
            <pc:docMk/>
            <pc:sldMk cId="1030126059" sldId="567"/>
            <ac:grpSpMk id="25" creationId="{529AEA89-FDAD-4AAF-A268-05D1652B99E4}"/>
          </ac:grpSpMkLst>
        </pc:grpChg>
        <pc:grpChg chg="mod">
          <ac:chgData name="Gaetano Musella" userId="bf1ef239dc58bf5f" providerId="LiveId" clId="{BC2BD9C3-0A04-4185-8A3E-8A6EA3E3509E}" dt="2021-04-07T09:50:02.550" v="1152"/>
          <ac:grpSpMkLst>
            <pc:docMk/>
            <pc:sldMk cId="1030126059" sldId="567"/>
            <ac:grpSpMk id="26" creationId="{CE9A4F60-5ABA-4C5B-85DF-C2B8C2BF7E77}"/>
          </ac:grpSpMkLst>
        </pc:grpChg>
        <pc:picChg chg="add mod">
          <ac:chgData name="Gaetano Musella" userId="bf1ef239dc58bf5f" providerId="LiveId" clId="{BC2BD9C3-0A04-4185-8A3E-8A6EA3E3509E}" dt="2021-04-07T16:06:21.946" v="4828"/>
          <ac:picMkLst>
            <pc:docMk/>
            <pc:sldMk cId="1030126059" sldId="567"/>
            <ac:picMk id="2" creationId="{4E9B41E7-E845-4B1A-9AE0-8686A5DD4AB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30126059" sldId="567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030126059" sldId="567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09:47:45.996" v="1112" actId="207"/>
          <ac:picMkLst>
            <pc:docMk/>
            <pc:sldMk cId="1030126059" sldId="567"/>
            <ac:picMk id="14" creationId="{1224BE19-645B-44E4-8990-AF5139E6802C}"/>
          </ac:picMkLst>
        </pc:picChg>
        <pc:picChg chg="mod">
          <ac:chgData name="Gaetano Musella" userId="bf1ef239dc58bf5f" providerId="LiveId" clId="{BC2BD9C3-0A04-4185-8A3E-8A6EA3E3509E}" dt="2021-04-07T09:49:13.913" v="1129"/>
          <ac:picMkLst>
            <pc:docMk/>
            <pc:sldMk cId="1030126059" sldId="567"/>
            <ac:picMk id="21" creationId="{9186876D-C50F-4CB8-8868-BE8511EAF35C}"/>
          </ac:picMkLst>
        </pc:picChg>
        <pc:picChg chg="mod">
          <ac:chgData name="Gaetano Musella" userId="bf1ef239dc58bf5f" providerId="LiveId" clId="{BC2BD9C3-0A04-4185-8A3E-8A6EA3E3509E}" dt="2021-04-07T09:50:02.550" v="1152"/>
          <ac:picMkLst>
            <pc:docMk/>
            <pc:sldMk cId="1030126059" sldId="567"/>
            <ac:picMk id="28" creationId="{03F16565-2AEA-40C5-8C4A-4B3ECDDBC78F}"/>
          </ac:picMkLst>
        </pc:picChg>
      </pc:sldChg>
      <pc:sldChg chg="add del">
        <pc:chgData name="Gaetano Musella" userId="bf1ef239dc58bf5f" providerId="LiveId" clId="{BC2BD9C3-0A04-4185-8A3E-8A6EA3E3509E}" dt="2021-04-07T09:47:16.090" v="1104" actId="47"/>
        <pc:sldMkLst>
          <pc:docMk/>
          <pc:sldMk cId="935681281" sldId="568"/>
        </pc:sldMkLst>
      </pc:sldChg>
      <pc:sldChg chg="add del">
        <pc:chgData name="Gaetano Musella" userId="bf1ef239dc58bf5f" providerId="LiveId" clId="{BC2BD9C3-0A04-4185-8A3E-8A6EA3E3509E}" dt="2021-04-07T09:54:30.337" v="1161" actId="47"/>
        <pc:sldMkLst>
          <pc:docMk/>
          <pc:sldMk cId="1655885530" sldId="568"/>
        </pc:sldMkLst>
      </pc:sldChg>
      <pc:sldChg chg="delSp modSp add mod modNotes">
        <pc:chgData name="Gaetano Musella" userId="bf1ef239dc58bf5f" providerId="LiveId" clId="{BC2BD9C3-0A04-4185-8A3E-8A6EA3E3509E}" dt="2021-04-08T08:22:03.362" v="5301" actId="6549"/>
        <pc:sldMkLst>
          <pc:docMk/>
          <pc:sldMk cId="3286809926" sldId="568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6809926" sldId="568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6809926" sldId="568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86809926" sldId="568"/>
            <ac:spMk id="7" creationId="{E6612842-F060-47AC-B814-6E9E05CE116A}"/>
          </ac:spMkLst>
        </pc:spChg>
        <pc:spChg chg="mod">
          <ac:chgData name="Gaetano Musella" userId="bf1ef239dc58bf5f" providerId="LiveId" clId="{BC2BD9C3-0A04-4185-8A3E-8A6EA3E3509E}" dt="2021-04-08T08:22:03.362" v="5301" actId="6549"/>
          <ac:spMkLst>
            <pc:docMk/>
            <pc:sldMk cId="3286809926" sldId="568"/>
            <ac:spMk id="11" creationId="{DB130A90-C404-4935-A04F-90FB1D15FC05}"/>
          </ac:spMkLst>
        </pc:spChg>
        <pc:picChg chg="del">
          <ac:chgData name="Gaetano Musella" userId="bf1ef239dc58bf5f" providerId="LiveId" clId="{BC2BD9C3-0A04-4185-8A3E-8A6EA3E3509E}" dt="2021-04-07T09:57:43.836" v="1332" actId="478"/>
          <ac:picMkLst>
            <pc:docMk/>
            <pc:sldMk cId="3286809926" sldId="568"/>
            <ac:picMk id="2" creationId="{4E9B41E7-E845-4B1A-9AE0-8686A5DD4AB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86809926" sldId="568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86809926" sldId="568"/>
            <ac:picMk id="13" creationId="{930BBED7-DF2F-48DF-98C6-BFD05719F360}"/>
          </ac:picMkLst>
        </pc:picChg>
      </pc:sldChg>
      <pc:sldChg chg="add del">
        <pc:chgData name="Gaetano Musella" userId="bf1ef239dc58bf5f" providerId="LiveId" clId="{BC2BD9C3-0A04-4185-8A3E-8A6EA3E3509E}" dt="2021-04-07T09:47:17.359" v="1105" actId="47"/>
        <pc:sldMkLst>
          <pc:docMk/>
          <pc:sldMk cId="1432228006" sldId="569"/>
        </pc:sldMkLst>
      </pc:sldChg>
      <pc:sldChg chg="delSp modSp add mod modNotes">
        <pc:chgData name="Gaetano Musella" userId="bf1ef239dc58bf5f" providerId="LiveId" clId="{BC2BD9C3-0A04-4185-8A3E-8A6EA3E3509E}" dt="2021-04-07T16:06:21.946" v="4828"/>
        <pc:sldMkLst>
          <pc:docMk/>
          <pc:sldMk cId="2103534628" sldId="56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3534628" sldId="56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3534628" sldId="569"/>
            <ac:spMk id="5" creationId="{E000F37B-6FBC-4112-9EE3-633E48DC4BFF}"/>
          </ac:spMkLst>
        </pc:spChg>
        <pc:spChg chg="del mod">
          <ac:chgData name="Gaetano Musella" userId="bf1ef239dc58bf5f" providerId="LiveId" clId="{BC2BD9C3-0A04-4185-8A3E-8A6EA3E3509E}" dt="2021-04-07T10:04:26.546" v="1504" actId="478"/>
          <ac:spMkLst>
            <pc:docMk/>
            <pc:sldMk cId="2103534628" sldId="569"/>
            <ac:spMk id="7" creationId="{E6612842-F060-47AC-B814-6E9E05CE116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103534628" sldId="569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3534628" sldId="56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103534628" sldId="569"/>
            <ac:picMk id="13" creationId="{930BBED7-DF2F-48DF-98C6-BFD05719F360}"/>
          </ac:picMkLst>
        </pc:picChg>
      </pc:sldChg>
      <pc:sldChg chg="addSp modSp add mod modNotes">
        <pc:chgData name="Gaetano Musella" userId="bf1ef239dc58bf5f" providerId="LiveId" clId="{BC2BD9C3-0A04-4185-8A3E-8A6EA3E3509E}" dt="2021-04-07T16:06:21.946" v="4828"/>
        <pc:sldMkLst>
          <pc:docMk/>
          <pc:sldMk cId="120558495" sldId="570"/>
        </pc:sldMkLst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20558495" sldId="570"/>
            <ac:spMk id="2" creationId="{E1C992C8-E4B7-4323-ADFF-BFAC5A3F27F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0558495" sldId="57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0558495" sldId="570"/>
            <ac:spMk id="5" creationId="{E000F37B-6FBC-4112-9EE3-633E48DC4BFF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20558495" sldId="570"/>
            <ac:spMk id="9" creationId="{9523AA2D-4EA5-4F38-922D-7EE3D7EE404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20558495" sldId="570"/>
            <ac:spMk id="11" creationId="{DB130A90-C404-4935-A04F-90FB1D15FC05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0558495" sldId="570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20558495" sldId="570"/>
            <ac:picMk id="13" creationId="{930BBED7-DF2F-48DF-98C6-BFD05719F360}"/>
          </ac:picMkLst>
        </pc:picChg>
      </pc:sldChg>
      <pc:sldChg chg="add del">
        <pc:chgData name="Gaetano Musella" userId="bf1ef239dc58bf5f" providerId="LiveId" clId="{BC2BD9C3-0A04-4185-8A3E-8A6EA3E3509E}" dt="2021-04-07T09:50:42.686" v="1159" actId="47"/>
        <pc:sldMkLst>
          <pc:docMk/>
          <pc:sldMk cId="2601052354" sldId="570"/>
        </pc:sldMkLst>
      </pc:sldChg>
      <pc:sldChg chg="modSp add mod">
        <pc:chgData name="Gaetano Musella" userId="bf1ef239dc58bf5f" providerId="LiveId" clId="{BC2BD9C3-0A04-4185-8A3E-8A6EA3E3509E}" dt="2021-04-07T16:06:21.946" v="4828"/>
        <pc:sldMkLst>
          <pc:docMk/>
          <pc:sldMk cId="258993188" sldId="571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8993188" sldId="57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8993188" sldId="571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8993188" sldId="571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58993188" sldId="571"/>
            <ac:spMk id="9" creationId="{4BF49A84-6775-4AF9-82E3-69B0BC47F63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58993188" sldId="571"/>
            <ac:graphicFrameMk id="2" creationId="{4D7CF071-E0D7-44E0-821A-3E75FFD8955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8993188" sldId="571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58993188" sldId="571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C2BD9C3-0A04-4185-8A3E-8A6EA3E3509E}" dt="2021-04-07T16:06:21.946" v="4828"/>
        <pc:sldMkLst>
          <pc:docMk/>
          <pc:sldMk cId="2778060026" sldId="57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78060026" sldId="57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78060026" sldId="572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78060026" sldId="57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78060026" sldId="572"/>
            <ac:spMk id="9" creationId="{4BF49A84-6775-4AF9-82E3-69B0BC47F636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2778060026" sldId="572"/>
            <ac:spMk id="10" creationId="{05E791CB-1904-4AC0-829C-D60835ADBED0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778060026" sldId="572"/>
            <ac:graphicFrameMk id="7" creationId="{21A5E07B-A905-4661-B1F2-9083D3C71A33}"/>
          </ac:graphicFrameMkLst>
        </pc:graphicFrame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2778060026" sldId="572"/>
            <ac:graphicFrameMk id="11" creationId="{73468395-E373-4D3F-B08C-5F5B9AC36B57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778060026" sldId="57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2778060026" sldId="572"/>
            <ac:picMk id="13" creationId="{930BBED7-DF2F-48DF-98C6-BFD05719F360}"/>
          </ac:picMkLst>
        </pc:picChg>
      </pc:sldChg>
      <pc:sldChg chg="addSp delSp modSp add mod">
        <pc:chgData name="Gaetano Musella" userId="bf1ef239dc58bf5f" providerId="LiveId" clId="{BC2BD9C3-0A04-4185-8A3E-8A6EA3E3509E}" dt="2021-04-07T16:06:21.946" v="4828"/>
        <pc:sldMkLst>
          <pc:docMk/>
          <pc:sldMk cId="3896993956" sldId="57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6993956" sldId="57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6993956" sldId="57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6993956" sldId="573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6993956" sldId="573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896993956" sldId="573"/>
            <ac:spMk id="16" creationId="{43109851-9A31-4661-BC64-FBDEF67DB22A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6993956" sldId="573"/>
            <ac:picMk id="4" creationId="{574F6E7B-321B-4A96-8980-B8EA28FF8C77}"/>
          </ac:picMkLst>
        </pc:picChg>
        <pc:picChg chg="add mod modCrop">
          <ac:chgData name="Gaetano Musella" userId="bf1ef239dc58bf5f" providerId="LiveId" clId="{BC2BD9C3-0A04-4185-8A3E-8A6EA3E3509E}" dt="2021-04-07T16:06:21.946" v="4828"/>
          <ac:picMkLst>
            <pc:docMk/>
            <pc:sldMk cId="3896993956" sldId="573"/>
            <ac:picMk id="6" creationId="{3B0B2B5F-9F6F-4E99-A4E7-2F578D388646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6993956" sldId="57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896993956" sldId="573"/>
            <ac:picMk id="13" creationId="{930BBED7-DF2F-48DF-98C6-BFD05719F360}"/>
          </ac:picMkLst>
        </pc:picChg>
        <pc:picChg chg="del">
          <ac:chgData name="Gaetano Musella" userId="bf1ef239dc58bf5f" providerId="LiveId" clId="{BC2BD9C3-0A04-4185-8A3E-8A6EA3E3509E}" dt="2021-04-07T10:53:19.062" v="1879" actId="478"/>
          <ac:picMkLst>
            <pc:docMk/>
            <pc:sldMk cId="3896993956" sldId="573"/>
            <ac:picMk id="17" creationId="{044782D3-56AF-4386-BF7A-2DE4EA0E6890}"/>
          </ac:picMkLst>
        </pc:picChg>
      </pc:sldChg>
      <pc:sldChg chg="addSp delSp modSp add mod">
        <pc:chgData name="Gaetano Musella" userId="bf1ef239dc58bf5f" providerId="LiveId" clId="{BC2BD9C3-0A04-4185-8A3E-8A6EA3E3509E}" dt="2021-04-07T16:06:21.946" v="4828"/>
        <pc:sldMkLst>
          <pc:docMk/>
          <pc:sldMk cId="1830303476" sldId="57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30303476" sldId="57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30303476" sldId="57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30303476" sldId="574"/>
            <ac:spMk id="14" creationId="{61E8C9E4-DF8D-4DD0-A20D-518FD78CA65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30303476" sldId="574"/>
            <ac:spMk id="15" creationId="{2DDB3777-A945-4625-AB2B-88936CA838AD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830303476" sldId="574"/>
            <ac:spMk id="16" creationId="{43109851-9A31-4661-BC64-FBDEF67DB22A}"/>
          </ac:spMkLst>
        </pc:spChg>
        <pc:spChg chg="del mod">
          <ac:chgData name="Gaetano Musella" userId="bf1ef239dc58bf5f" providerId="LiveId" clId="{BC2BD9C3-0A04-4185-8A3E-8A6EA3E3509E}" dt="2021-04-07T10:55:46.519" v="1933" actId="478"/>
          <ac:spMkLst>
            <pc:docMk/>
            <pc:sldMk cId="1830303476" sldId="574"/>
            <ac:spMk id="17" creationId="{9CFF9FD0-F84F-4DAD-8EF0-9C35A174F904}"/>
          </ac:spMkLst>
        </pc:spChg>
        <pc:picChg chg="del">
          <ac:chgData name="Gaetano Musella" userId="bf1ef239dc58bf5f" providerId="LiveId" clId="{BC2BD9C3-0A04-4185-8A3E-8A6EA3E3509E}" dt="2021-04-07T10:54:35.372" v="1899" actId="478"/>
          <ac:picMkLst>
            <pc:docMk/>
            <pc:sldMk cId="1830303476" sldId="574"/>
            <ac:picMk id="4" creationId="{22D224F0-06DF-474D-9129-096E6BFC2C00}"/>
          </ac:picMkLst>
        </pc:picChg>
        <pc:picChg chg="add mod modCrop">
          <ac:chgData name="Gaetano Musella" userId="bf1ef239dc58bf5f" providerId="LiveId" clId="{BC2BD9C3-0A04-4185-8A3E-8A6EA3E3509E}" dt="2021-04-07T16:06:21.946" v="4828"/>
          <ac:picMkLst>
            <pc:docMk/>
            <pc:sldMk cId="1830303476" sldId="574"/>
            <ac:picMk id="6" creationId="{0215B1DC-06D7-4F21-B9F1-A1C9C7F9F537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30303476" sldId="57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30303476" sldId="574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830303476" sldId="574"/>
            <ac:picMk id="20" creationId="{B529FB3C-38A6-4E80-BC49-C8CC08F1BBE1}"/>
          </ac:picMkLst>
        </pc:picChg>
      </pc:sldChg>
      <pc:sldChg chg="add del">
        <pc:chgData name="Gaetano Musella" userId="bf1ef239dc58bf5f" providerId="LiveId" clId="{BC2BD9C3-0A04-4185-8A3E-8A6EA3E3509E}" dt="2021-04-07T11:04:32.634" v="1985" actId="47"/>
        <pc:sldMkLst>
          <pc:docMk/>
          <pc:sldMk cId="479888518" sldId="575"/>
        </pc:sldMkLst>
      </pc:sldChg>
      <pc:sldChg chg="add del">
        <pc:chgData name="Gaetano Musella" userId="bf1ef239dc58bf5f" providerId="LiveId" clId="{BC2BD9C3-0A04-4185-8A3E-8A6EA3E3509E}" dt="2021-04-07T11:04:36.223" v="1986" actId="47"/>
        <pc:sldMkLst>
          <pc:docMk/>
          <pc:sldMk cId="3166907858" sldId="576"/>
        </pc:sldMkLst>
      </pc:sldChg>
      <pc:sldChg chg="add del">
        <pc:chgData name="Gaetano Musella" userId="bf1ef239dc58bf5f" providerId="LiveId" clId="{BC2BD9C3-0A04-4185-8A3E-8A6EA3E3509E}" dt="2021-04-07T11:04:38.398" v="1987" actId="47"/>
        <pc:sldMkLst>
          <pc:docMk/>
          <pc:sldMk cId="1941015662" sldId="577"/>
        </pc:sldMkLst>
      </pc:sldChg>
      <pc:sldChg chg="add del">
        <pc:chgData name="Gaetano Musella" userId="bf1ef239dc58bf5f" providerId="LiveId" clId="{BC2BD9C3-0A04-4185-8A3E-8A6EA3E3509E}" dt="2021-04-07T11:04:39.210" v="1988" actId="47"/>
        <pc:sldMkLst>
          <pc:docMk/>
          <pc:sldMk cId="3240517824" sldId="578"/>
        </pc:sldMkLst>
      </pc:sldChg>
      <pc:sldChg chg="modSp add mod">
        <pc:chgData name="Gaetano Musella" userId="bf1ef239dc58bf5f" providerId="LiveId" clId="{BC2BD9C3-0A04-4185-8A3E-8A6EA3E3509E}" dt="2021-04-07T16:06:21.946" v="4828"/>
        <pc:sldMkLst>
          <pc:docMk/>
          <pc:sldMk cId="3256101635" sldId="579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6101635" sldId="579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6101635" sldId="579"/>
            <ac:spMk id="4" creationId="{112BB6C2-A8EB-491A-A4AD-2BD0AEA6C9D5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6101635" sldId="579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3256101635" sldId="579"/>
            <ac:spMk id="9" creationId="{4BF49A84-6775-4AF9-82E3-69B0BC47F636}"/>
          </ac:spMkLst>
        </pc:spChg>
        <pc:graphicFrameChg chg="mod">
          <ac:chgData name="Gaetano Musella" userId="bf1ef239dc58bf5f" providerId="LiveId" clId="{BC2BD9C3-0A04-4185-8A3E-8A6EA3E3509E}" dt="2021-04-07T16:06:21.946" v="4828"/>
          <ac:graphicFrameMkLst>
            <pc:docMk/>
            <pc:sldMk cId="3256101635" sldId="579"/>
            <ac:graphicFrameMk id="2" creationId="{4D7CF071-E0D7-44E0-821A-3E75FFD89556}"/>
          </ac:graphicFrameMkLst>
        </pc:graphicFrame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56101635" sldId="579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3256101635" sldId="579"/>
            <ac:picMk id="13" creationId="{930BBED7-DF2F-48DF-98C6-BFD05719F360}"/>
          </ac:picMkLst>
        </pc:picChg>
      </pc:sldChg>
      <pc:sldChg chg="addSp delSp modSp add mod ord">
        <pc:chgData name="Gaetano Musella" userId="bf1ef239dc58bf5f" providerId="LiveId" clId="{BC2BD9C3-0A04-4185-8A3E-8A6EA3E3509E}" dt="2021-04-07T16:06:21.946" v="4828"/>
        <pc:sldMkLst>
          <pc:docMk/>
          <pc:sldMk cId="1450795877" sldId="580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5" creationId="{E000F37B-6FBC-4112-9EE3-633E48DC4BFF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14" creationId="{3930338C-CD05-41FB-B8F5-5C38BA6BD6A0}"/>
          </ac:spMkLst>
        </pc:spChg>
        <pc:spChg chg="del">
          <ac:chgData name="Gaetano Musella" userId="bf1ef239dc58bf5f" providerId="LiveId" clId="{BC2BD9C3-0A04-4185-8A3E-8A6EA3E3509E}" dt="2021-04-07T11:03:21.466" v="1952" actId="478"/>
          <ac:spMkLst>
            <pc:docMk/>
            <pc:sldMk cId="1450795877" sldId="580"/>
            <ac:spMk id="15" creationId="{D53EFE33-3168-48DB-BABE-0CA31601C210}"/>
          </ac:spMkLst>
        </pc:spChg>
        <pc:spChg chg="add del mod">
          <ac:chgData name="Gaetano Musella" userId="bf1ef239dc58bf5f" providerId="LiveId" clId="{BC2BD9C3-0A04-4185-8A3E-8A6EA3E3509E}" dt="2021-04-07T11:04:25.025" v="1983" actId="478"/>
          <ac:spMkLst>
            <pc:docMk/>
            <pc:sldMk cId="1450795877" sldId="580"/>
            <ac:spMk id="16" creationId="{487B64FA-5C71-426E-85AC-3F75BB89E28D}"/>
          </ac:spMkLst>
        </pc:spChg>
        <pc:spChg chg="del">
          <ac:chgData name="Gaetano Musella" userId="bf1ef239dc58bf5f" providerId="LiveId" clId="{BC2BD9C3-0A04-4185-8A3E-8A6EA3E3509E}" dt="2021-04-07T11:03:22.755" v="1953" actId="478"/>
          <ac:spMkLst>
            <pc:docMk/>
            <pc:sldMk cId="1450795877" sldId="580"/>
            <ac:spMk id="17" creationId="{E3897150-42B1-46C6-8444-9B9C951EBE96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18" creationId="{6E2C527E-4DE4-4295-838B-F0693E652A79}"/>
          </ac:spMkLst>
        </pc:spChg>
        <pc:spChg chg="del">
          <ac:chgData name="Gaetano Musella" userId="bf1ef239dc58bf5f" providerId="LiveId" clId="{BC2BD9C3-0A04-4185-8A3E-8A6EA3E3509E}" dt="2021-04-07T11:03:20.082" v="1951" actId="478"/>
          <ac:spMkLst>
            <pc:docMk/>
            <pc:sldMk cId="1450795877" sldId="580"/>
            <ac:spMk id="19" creationId="{CCD72C48-E625-4C3A-8A90-8210B589499E}"/>
          </ac:spMkLst>
        </pc:spChg>
        <pc:spChg chg="add del mod">
          <ac:chgData name="Gaetano Musella" userId="bf1ef239dc58bf5f" providerId="LiveId" clId="{BC2BD9C3-0A04-4185-8A3E-8A6EA3E3509E}" dt="2021-04-07T11:07:02.488" v="2013" actId="478"/>
          <ac:spMkLst>
            <pc:docMk/>
            <pc:sldMk cId="1450795877" sldId="580"/>
            <ac:spMk id="20" creationId="{2DF7B452-CF7E-4DBA-AFDB-D5AEF5D44142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23" creationId="{35722D3D-03EE-416F-9101-32C1B04B0817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24" creationId="{53809D8F-1427-45CD-97DE-67D3AABA0561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26" creationId="{E72339B1-1EEF-4279-9489-A140FC5CA8C3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29" creationId="{6DAE033C-CDCE-4F8D-914C-C185F2081C22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31" creationId="{4D1940D5-E7CC-4968-AD7D-961598FFEB7A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32" creationId="{07EA5144-F786-452E-8833-ABA578C500C6}"/>
          </ac:spMkLst>
        </pc:spChg>
        <pc:spChg chg="mod">
          <ac:chgData name="Gaetano Musella" userId="bf1ef239dc58bf5f" providerId="LiveId" clId="{BC2BD9C3-0A04-4185-8A3E-8A6EA3E3509E}" dt="2021-04-07T11:06:04.038" v="2002"/>
          <ac:spMkLst>
            <pc:docMk/>
            <pc:sldMk cId="1450795877" sldId="580"/>
            <ac:spMk id="33" creationId="{4AC8712A-4527-4A8D-85CA-42138888C0EA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36" creationId="{FD5E5F70-63EC-4E82-9138-E243C8CD2BE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39" creationId="{E2D97F6A-2B0C-4EBF-A8F3-1F93818B06D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41" creationId="{AF9664FD-4747-40C4-B624-92B991C59DAC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42" creationId="{54C31650-BF38-42AF-81C1-E386E4FF79D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43" creationId="{7A1012C6-83A1-4D8A-B79E-704F7C176784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450795877" sldId="580"/>
            <ac:spMk id="44" creationId="{52563197-95BA-4B05-A79F-2F0DA7F04CF1}"/>
          </ac:spMkLst>
        </pc:spChg>
        <pc:grpChg chg="add del mod">
          <ac:chgData name="Gaetano Musella" userId="bf1ef239dc58bf5f" providerId="LiveId" clId="{BC2BD9C3-0A04-4185-8A3E-8A6EA3E3509E}" dt="2021-04-07T11:07:00.672" v="2012" actId="478"/>
          <ac:grpSpMkLst>
            <pc:docMk/>
            <pc:sldMk cId="1450795877" sldId="580"/>
            <ac:grpSpMk id="21" creationId="{89EDDAAF-FF11-4FBE-8457-C6A40276C794}"/>
          </ac:grpSpMkLst>
        </pc:grpChg>
        <pc:grpChg chg="mod">
          <ac:chgData name="Gaetano Musella" userId="bf1ef239dc58bf5f" providerId="LiveId" clId="{BC2BD9C3-0A04-4185-8A3E-8A6EA3E3509E}" dt="2021-04-07T11:06:04.038" v="2002"/>
          <ac:grpSpMkLst>
            <pc:docMk/>
            <pc:sldMk cId="1450795877" sldId="580"/>
            <ac:grpSpMk id="22" creationId="{797C6908-22E5-4A61-BFEA-D0D9497B3DDB}"/>
          </ac:grpSpMkLst>
        </pc:grpChg>
        <pc:grpChg chg="mod">
          <ac:chgData name="Gaetano Musella" userId="bf1ef239dc58bf5f" providerId="LiveId" clId="{BC2BD9C3-0A04-4185-8A3E-8A6EA3E3509E}" dt="2021-04-07T11:06:04.038" v="2002"/>
          <ac:grpSpMkLst>
            <pc:docMk/>
            <pc:sldMk cId="1450795877" sldId="580"/>
            <ac:grpSpMk id="25" creationId="{8930CDB0-8B99-4BDB-94CA-076DA19CCFD2}"/>
          </ac:grpSpMkLst>
        </pc:grpChg>
        <pc:grpChg chg="mod">
          <ac:chgData name="Gaetano Musella" userId="bf1ef239dc58bf5f" providerId="LiveId" clId="{BC2BD9C3-0A04-4185-8A3E-8A6EA3E3509E}" dt="2021-04-07T11:06:04.038" v="2002"/>
          <ac:grpSpMkLst>
            <pc:docMk/>
            <pc:sldMk cId="1450795877" sldId="580"/>
            <ac:grpSpMk id="28" creationId="{6E074B70-752B-4A4A-A253-F2C5FDC53EC0}"/>
          </ac:grpSpMkLst>
        </pc:grpChg>
        <pc:grpChg chg="add mod">
          <ac:chgData name="Gaetano Musella" userId="bf1ef239dc58bf5f" providerId="LiveId" clId="{BC2BD9C3-0A04-4185-8A3E-8A6EA3E3509E}" dt="2021-04-07T16:06:21.946" v="4828"/>
          <ac:grpSpMkLst>
            <pc:docMk/>
            <pc:sldMk cId="1450795877" sldId="580"/>
            <ac:grpSpMk id="34" creationId="{5B74739B-A794-4DA1-A643-0A6C5F277061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1450795877" sldId="580"/>
            <ac:grpSpMk id="35" creationId="{2F04E0E5-752B-4849-BBCC-B49DE5095322}"/>
          </ac:grpSpMkLst>
        </pc:grpChg>
        <pc:grpChg chg="mod">
          <ac:chgData name="Gaetano Musella" userId="bf1ef239dc58bf5f" providerId="LiveId" clId="{BC2BD9C3-0A04-4185-8A3E-8A6EA3E3509E}" dt="2021-04-07T16:06:21.946" v="4828"/>
          <ac:grpSpMkLst>
            <pc:docMk/>
            <pc:sldMk cId="1450795877" sldId="580"/>
            <ac:grpSpMk id="38" creationId="{FAAF1940-BE4F-404C-BC17-597AF63A551B}"/>
          </ac:grpSpMkLst>
        </pc:grpChg>
        <pc:picChg chg="add mod modCrop">
          <ac:chgData name="Gaetano Musella" userId="bf1ef239dc58bf5f" providerId="LiveId" clId="{BC2BD9C3-0A04-4185-8A3E-8A6EA3E3509E}" dt="2021-04-07T16:06:21.946" v="4828"/>
          <ac:picMkLst>
            <pc:docMk/>
            <pc:sldMk cId="1450795877" sldId="580"/>
            <ac:picMk id="4" creationId="{889D8DA8-3C3E-4EC1-8867-3954516D500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50795877" sldId="580"/>
            <ac:picMk id="8" creationId="{8602C9A2-A8C6-4C58-B829-6EC9EC880A4E}"/>
          </ac:picMkLst>
        </pc:picChg>
        <pc:picChg chg="del">
          <ac:chgData name="Gaetano Musella" userId="bf1ef239dc58bf5f" providerId="LiveId" clId="{BC2BD9C3-0A04-4185-8A3E-8A6EA3E3509E}" dt="2021-04-07T11:01:51.845" v="1937" actId="478"/>
          <ac:picMkLst>
            <pc:docMk/>
            <pc:sldMk cId="1450795877" sldId="580"/>
            <ac:picMk id="9" creationId="{229A1771-07D2-4AC0-8F8D-1A3D7F9CD20A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50795877" sldId="580"/>
            <ac:picMk id="13" creationId="{930BBED7-DF2F-48DF-98C6-BFD05719F360}"/>
          </ac:picMkLst>
        </pc:picChg>
        <pc:picChg chg="mod">
          <ac:chgData name="Gaetano Musella" userId="bf1ef239dc58bf5f" providerId="LiveId" clId="{BC2BD9C3-0A04-4185-8A3E-8A6EA3E3509E}" dt="2021-04-07T11:06:04.038" v="2002"/>
          <ac:picMkLst>
            <pc:docMk/>
            <pc:sldMk cId="1450795877" sldId="580"/>
            <ac:picMk id="30" creationId="{5BE4F5CF-80EA-4372-8E84-BFCD4AE84143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50795877" sldId="580"/>
            <ac:picMk id="40" creationId="{790E175F-11B5-464A-BAFE-E2394CD6D974}"/>
          </ac:picMkLst>
        </pc:picChg>
        <pc:cxnChg chg="mod">
          <ac:chgData name="Gaetano Musella" userId="bf1ef239dc58bf5f" providerId="LiveId" clId="{BC2BD9C3-0A04-4185-8A3E-8A6EA3E3509E}" dt="2021-04-07T11:06:04.038" v="2002"/>
          <ac:cxnSpMkLst>
            <pc:docMk/>
            <pc:sldMk cId="1450795877" sldId="580"/>
            <ac:cxnSpMk id="27" creationId="{0201CF92-EB44-4FDD-8B02-8E6B151D926E}"/>
          </ac:cxnSpMkLst>
        </pc:cxnChg>
        <pc:cxnChg chg="mod">
          <ac:chgData name="Gaetano Musella" userId="bf1ef239dc58bf5f" providerId="LiveId" clId="{BC2BD9C3-0A04-4185-8A3E-8A6EA3E3509E}" dt="2021-04-07T16:06:21.946" v="4828"/>
          <ac:cxnSpMkLst>
            <pc:docMk/>
            <pc:sldMk cId="1450795877" sldId="580"/>
            <ac:cxnSpMk id="37" creationId="{5A7D24F5-55C4-4BB1-9699-7C416C7FCEC2}"/>
          </ac:cxnSpMkLst>
        </pc:cxnChg>
      </pc:sldChg>
      <pc:sldChg chg="addSp delSp modSp add mod">
        <pc:chgData name="Gaetano Musella" userId="bf1ef239dc58bf5f" providerId="LiveId" clId="{BC2BD9C3-0A04-4185-8A3E-8A6EA3E3509E}" dt="2021-04-08T08:18:17.457" v="5260" actId="1076"/>
        <pc:sldMkLst>
          <pc:docMk/>
          <pc:sldMk cId="1158378720" sldId="581"/>
        </pc:sldMkLst>
        <pc:spChg chg="add mod">
          <ac:chgData name="Gaetano Musella" userId="bf1ef239dc58bf5f" providerId="LiveId" clId="{BC2BD9C3-0A04-4185-8A3E-8A6EA3E3509E}" dt="2021-04-08T08:17:49.446" v="5234" actId="1035"/>
          <ac:spMkLst>
            <pc:docMk/>
            <pc:sldMk cId="1158378720" sldId="581"/>
            <ac:spMk id="2" creationId="{1EB562C8-8324-4574-8704-672BCF2F8518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58378720" sldId="581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58378720" sldId="581"/>
            <ac:spMk id="5" creationId="{E000F37B-6FBC-4112-9EE3-633E48DC4BFF}"/>
          </ac:spMkLst>
        </pc:spChg>
        <pc:spChg chg="del">
          <ac:chgData name="Gaetano Musella" userId="bf1ef239dc58bf5f" providerId="LiveId" clId="{BC2BD9C3-0A04-4185-8A3E-8A6EA3E3509E}" dt="2021-04-07T11:10:32.268" v="2024" actId="478"/>
          <ac:spMkLst>
            <pc:docMk/>
            <pc:sldMk cId="1158378720" sldId="581"/>
            <ac:spMk id="10" creationId="{7862CC19-4213-4C18-9A75-5ADC2CF74246}"/>
          </ac:spMkLst>
        </pc:spChg>
        <pc:spChg chg="add del mod">
          <ac:chgData name="Gaetano Musella" userId="bf1ef239dc58bf5f" providerId="LiveId" clId="{BC2BD9C3-0A04-4185-8A3E-8A6EA3E3509E}" dt="2021-04-07T11:11:03.178" v="2030" actId="478"/>
          <ac:spMkLst>
            <pc:docMk/>
            <pc:sldMk cId="1158378720" sldId="581"/>
            <ac:spMk id="12" creationId="{C6616741-18AC-4D82-BB8F-73CFA3947344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158378720" sldId="581"/>
            <ac:spMk id="14" creationId="{54C83CAF-E682-4F21-B32D-975107E11289}"/>
          </ac:spMkLst>
        </pc:spChg>
        <pc:spChg chg="del">
          <ac:chgData name="Gaetano Musella" userId="bf1ef239dc58bf5f" providerId="LiveId" clId="{BC2BD9C3-0A04-4185-8A3E-8A6EA3E3509E}" dt="2021-04-07T11:10:35.619" v="2025" actId="478"/>
          <ac:spMkLst>
            <pc:docMk/>
            <pc:sldMk cId="1158378720" sldId="581"/>
            <ac:spMk id="15" creationId="{D53EFE33-3168-48DB-BABE-0CA31601C210}"/>
          </ac:spMkLst>
        </pc:spChg>
        <pc:spChg chg="add mod">
          <ac:chgData name="Gaetano Musella" userId="bf1ef239dc58bf5f" providerId="LiveId" clId="{BC2BD9C3-0A04-4185-8A3E-8A6EA3E3509E}" dt="2021-04-07T16:06:21.946" v="4828"/>
          <ac:spMkLst>
            <pc:docMk/>
            <pc:sldMk cId="1158378720" sldId="581"/>
            <ac:spMk id="16" creationId="{4F42B934-E319-4DC4-9011-F50213CD7B7E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58378720" sldId="581"/>
            <ac:spMk id="17" creationId="{E3897150-42B1-46C6-8444-9B9C951EBE96}"/>
          </ac:spMkLst>
        </pc:spChg>
        <pc:spChg chg="add mod">
          <ac:chgData name="Gaetano Musella" userId="bf1ef239dc58bf5f" providerId="LiveId" clId="{BC2BD9C3-0A04-4185-8A3E-8A6EA3E3509E}" dt="2021-04-08T08:18:07.614" v="5258" actId="1036"/>
          <ac:spMkLst>
            <pc:docMk/>
            <pc:sldMk cId="1158378720" sldId="581"/>
            <ac:spMk id="18" creationId="{85092928-3CF4-47A6-966E-2909D6D899AC}"/>
          </ac:spMkLst>
        </pc:spChg>
        <pc:grpChg chg="add mod">
          <ac:chgData name="Gaetano Musella" userId="bf1ef239dc58bf5f" providerId="LiveId" clId="{BC2BD9C3-0A04-4185-8A3E-8A6EA3E3509E}" dt="2021-04-08T08:18:17.457" v="5260" actId="1076"/>
          <ac:grpSpMkLst>
            <pc:docMk/>
            <pc:sldMk cId="1158378720" sldId="581"/>
            <ac:grpSpMk id="4" creationId="{0456FC0C-C9CD-4B29-A824-E50C7B542E47}"/>
          </ac:grpSpMkLst>
        </pc:gr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58378720" sldId="581"/>
            <ac:picMk id="8" creationId="{8602C9A2-A8C6-4C58-B829-6EC9EC880A4E}"/>
          </ac:picMkLst>
        </pc:picChg>
        <pc:picChg chg="del">
          <ac:chgData name="Gaetano Musella" userId="bf1ef239dc58bf5f" providerId="LiveId" clId="{BC2BD9C3-0A04-4185-8A3E-8A6EA3E3509E}" dt="2021-04-07T11:10:20.602" v="2021" actId="478"/>
          <ac:picMkLst>
            <pc:docMk/>
            <pc:sldMk cId="1158378720" sldId="581"/>
            <ac:picMk id="9" creationId="{229A1771-07D2-4AC0-8F8D-1A3D7F9CD20A}"/>
          </ac:picMkLst>
        </pc:picChg>
        <pc:picChg chg="add mod">
          <ac:chgData name="Gaetano Musella" userId="bf1ef239dc58bf5f" providerId="LiveId" clId="{BC2BD9C3-0A04-4185-8A3E-8A6EA3E3509E}" dt="2021-04-07T16:06:21.946" v="4828"/>
          <ac:picMkLst>
            <pc:docMk/>
            <pc:sldMk cId="1158378720" sldId="581"/>
            <ac:picMk id="11" creationId="{2DA4DA9B-3CE8-42A6-BA11-A7687AABEA18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58378720" sldId="581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C2BD9C3-0A04-4185-8A3E-8A6EA3E3509E}" dt="2021-04-08T08:25:42.558" v="5320" actId="6549"/>
        <pc:sldMkLst>
          <pc:docMk/>
          <pc:sldMk cId="1506132239" sldId="582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06132239" sldId="582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506132239" sldId="582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25:42.558" v="5320" actId="6549"/>
          <ac:spMkLst>
            <pc:docMk/>
            <pc:sldMk cId="1506132239" sldId="582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06132239" sldId="582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506132239" sldId="582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C2BD9C3-0A04-4185-8A3E-8A6EA3E3509E}" dt="2021-04-07T16:06:21.946" v="4828"/>
        <pc:sldMkLst>
          <pc:docMk/>
          <pc:sldMk cId="4225904976" sldId="583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5904976" sldId="583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5904976" sldId="583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4225904976" sldId="583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25904976" sldId="583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4225904976" sldId="583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C2BD9C3-0A04-4185-8A3E-8A6EA3E3509E}" dt="2021-04-08T08:26:41.832" v="5323" actId="6549"/>
        <pc:sldMkLst>
          <pc:docMk/>
          <pc:sldMk cId="1108934580" sldId="584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08934580" sldId="584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108934580" sldId="584"/>
            <ac:spMk id="5" creationId="{E000F37B-6FBC-4112-9EE3-633E48DC4BFF}"/>
          </ac:spMkLst>
        </pc:spChg>
        <pc:spChg chg="mod">
          <ac:chgData name="Gaetano Musella" userId="bf1ef239dc58bf5f" providerId="LiveId" clId="{BC2BD9C3-0A04-4185-8A3E-8A6EA3E3509E}" dt="2021-04-08T08:26:41.832" v="5323" actId="6549"/>
          <ac:spMkLst>
            <pc:docMk/>
            <pc:sldMk cId="1108934580" sldId="584"/>
            <ac:spMk id="29" creationId="{999E5621-5585-4EE2-AEA5-C0ABD81C5FB4}"/>
          </ac:spMkLst>
        </pc:sp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08934580" sldId="584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108934580" sldId="584"/>
            <ac:picMk id="13" creationId="{930BBED7-DF2F-48DF-98C6-BFD05719F360}"/>
          </ac:picMkLst>
        </pc:picChg>
      </pc:sldChg>
      <pc:sldChg chg="addSp delSp modSp add mod">
        <pc:chgData name="Gaetano Musella" userId="bf1ef239dc58bf5f" providerId="LiveId" clId="{BC2BD9C3-0A04-4185-8A3E-8A6EA3E3509E}" dt="2021-04-07T16:06:55.956" v="4834" actId="14100"/>
        <pc:sldMkLst>
          <pc:docMk/>
          <pc:sldMk cId="1497916215" sldId="585"/>
        </pc:sld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97916215" sldId="585"/>
            <ac:spMk id="3" creationId="{139B6285-8A6E-471E-8109-786580DABA3B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k cId="1497916215" sldId="585"/>
            <ac:spMk id="5" creationId="{E000F37B-6FBC-4112-9EE3-633E48DC4BFF}"/>
          </ac:spMkLst>
        </pc:spChg>
        <pc:spChg chg="del mod">
          <ac:chgData name="Gaetano Musella" userId="bf1ef239dc58bf5f" providerId="LiveId" clId="{BC2BD9C3-0A04-4185-8A3E-8A6EA3E3509E}" dt="2021-04-07T16:06:42.369" v="4830"/>
          <ac:spMkLst>
            <pc:docMk/>
            <pc:sldMk cId="1497916215" sldId="585"/>
            <ac:spMk id="29" creationId="{999E5621-5585-4EE2-AEA5-C0ABD81C5FB4}"/>
          </ac:spMkLst>
        </pc:spChg>
        <pc:picChg chg="add mod">
          <ac:chgData name="Gaetano Musella" userId="bf1ef239dc58bf5f" providerId="LiveId" clId="{BC2BD9C3-0A04-4185-8A3E-8A6EA3E3509E}" dt="2021-04-07T16:06:55.956" v="4834" actId="14100"/>
          <ac:picMkLst>
            <pc:docMk/>
            <pc:sldMk cId="1497916215" sldId="585"/>
            <ac:picMk id="4" creationId="{73272317-B354-44BB-8D4C-8A3D2982630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97916215" sldId="585"/>
            <ac:picMk id="8" creationId="{8602C9A2-A8C6-4C58-B829-6EC9EC880A4E}"/>
          </ac:picMkLst>
        </pc:picChg>
        <pc:picChg chg="mod">
          <ac:chgData name="Gaetano Musella" userId="bf1ef239dc58bf5f" providerId="LiveId" clId="{BC2BD9C3-0A04-4185-8A3E-8A6EA3E3509E}" dt="2021-04-07T16:06:21.946" v="4828"/>
          <ac:picMkLst>
            <pc:docMk/>
            <pc:sldMk cId="1497916215" sldId="585"/>
            <ac:picMk id="13" creationId="{930BBED7-DF2F-48DF-98C6-BFD05719F360}"/>
          </ac:picMkLst>
        </pc:picChg>
      </pc:sldChg>
      <pc:sldMasterChg chg="modSp modSldLayout">
        <pc:chgData name="Gaetano Musella" userId="bf1ef239dc58bf5f" providerId="LiveId" clId="{BC2BD9C3-0A04-4185-8A3E-8A6EA3E3509E}" dt="2021-04-07T16:06:21.946" v="4828"/>
        <pc:sldMasterMkLst>
          <pc:docMk/>
          <pc:sldMasterMk cId="3562664487" sldId="2147483672"/>
        </pc:sldMasterMkLst>
        <pc:spChg chg="mod">
          <ac:chgData name="Gaetano Musella" userId="bf1ef239dc58bf5f" providerId="LiveId" clId="{BC2BD9C3-0A04-4185-8A3E-8A6EA3E3509E}" dt="2021-04-07T16:06:21.946" v="4828"/>
          <ac:spMkLst>
            <pc:docMk/>
            <pc:sldMasterMk cId="3562664487" sldId="2147483672"/>
            <ac:spMk id="2" creationId="{00000000-0000-0000-0000-00000000000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asterMk cId="3562664487" sldId="2147483672"/>
            <ac:spMk id="3" creationId="{00000000-0000-0000-0000-00000000000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asterMk cId="3562664487" sldId="2147483672"/>
            <ac:spMk id="4" creationId="{00000000-0000-0000-0000-00000000000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asterMk cId="3562664487" sldId="2147483672"/>
            <ac:spMk id="5" creationId="{00000000-0000-0000-0000-000000000000}"/>
          </ac:spMkLst>
        </pc:spChg>
        <pc:spChg chg="mod">
          <ac:chgData name="Gaetano Musella" userId="bf1ef239dc58bf5f" providerId="LiveId" clId="{BC2BD9C3-0A04-4185-8A3E-8A6EA3E3509E}" dt="2021-04-07T16:06:21.946" v="4828"/>
          <ac:spMkLst>
            <pc:docMk/>
            <pc:sldMasterMk cId="3562664487" sldId="2147483672"/>
            <ac:spMk id="6" creationId="{00000000-0000-0000-0000-000000000000}"/>
          </ac:spMkLst>
        </pc:sp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342452460" sldId="2147483673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342452460" sldId="2147483673"/>
              <ac:spMk id="2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342452460" sldId="2147483673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19564571" sldId="2147483675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19564571" sldId="2147483675"/>
              <ac:spMk id="2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19564571" sldId="214748367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2403185644" sldId="2147483676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03185644" sldId="2147483676"/>
              <ac:spMk id="3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03185644" sldId="2147483676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2449398215" sldId="2147483677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49398215" sldId="2147483677"/>
              <ac:spMk id="2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49398215" sldId="2147483677"/>
              <ac:spMk id="3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49398215" sldId="2147483677"/>
              <ac:spMk id="4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49398215" sldId="2147483677"/>
              <ac:spMk id="5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449398215" sldId="2147483677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2678303280" sldId="2147483680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678303280" sldId="2147483680"/>
              <ac:spMk id="2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678303280" sldId="2147483680"/>
              <ac:spMk id="3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2678303280" sldId="2147483680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1865341424" sldId="2147483681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1865341424" sldId="2147483681"/>
              <ac:spMk id="2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1865341424" sldId="2147483681"/>
              <ac:spMk id="3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1865341424" sldId="2147483681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C2BD9C3-0A04-4185-8A3E-8A6EA3E3509E}" dt="2021-04-07T16:06:21.946" v="4828"/>
          <pc:sldLayoutMkLst>
            <pc:docMk/>
            <pc:sldMasterMk cId="3562664487" sldId="2147483672"/>
            <pc:sldLayoutMk cId="482776873" sldId="2147483683"/>
          </pc:sldLayoutMkLst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482776873" sldId="2147483683"/>
              <ac:spMk id="2" creationId="{00000000-0000-0000-0000-000000000000}"/>
            </ac:spMkLst>
          </pc:spChg>
          <pc:spChg chg="mod">
            <ac:chgData name="Gaetano Musella" userId="bf1ef239dc58bf5f" providerId="LiveId" clId="{BC2BD9C3-0A04-4185-8A3E-8A6EA3E3509E}" dt="2021-04-07T16:06:21.946" v="4828"/>
            <ac:spMkLst>
              <pc:docMk/>
              <pc:sldMasterMk cId="3562664487" sldId="2147483672"/>
              <pc:sldLayoutMk cId="482776873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82-22E4-4F8B-BB2D-741D089B1310}" type="datetimeFigureOut">
              <a:rPr lang="it-IT" smtClean="0"/>
              <a:t>25/10/2022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3503-CF4C-444E-BFB5-83539EEDC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67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87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03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D3503-CF4C-444E-BFB5-83539EEDC33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39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2" indent="0" algn="ctr">
              <a:buNone/>
              <a:defRPr sz="2000"/>
            </a:lvl2pPr>
            <a:lvl3pPr marL="914444" indent="0" algn="ctr">
              <a:buNone/>
              <a:defRPr sz="1801"/>
            </a:lvl3pPr>
            <a:lvl4pPr marL="1371670" indent="0" algn="ctr">
              <a:buNone/>
              <a:defRPr sz="1600"/>
            </a:lvl4pPr>
            <a:lvl5pPr marL="1828892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6" indent="0" algn="ctr">
              <a:buNone/>
              <a:defRPr sz="1600"/>
            </a:lvl7pPr>
            <a:lvl8pPr marL="3200562" indent="0" algn="ctr">
              <a:buNone/>
              <a:defRPr sz="1600"/>
            </a:lvl8pPr>
            <a:lvl9pPr marL="3657784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1" b="1"/>
            </a:lvl3pPr>
            <a:lvl4pPr marL="1371670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2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5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4" indent="0">
              <a:buNone/>
              <a:defRPr sz="1801" b="1"/>
            </a:lvl3pPr>
            <a:lvl4pPr marL="1371670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6" indent="0">
              <a:buNone/>
              <a:defRPr sz="1600" b="1"/>
            </a:lvl7pPr>
            <a:lvl8pPr marL="3200562" indent="0">
              <a:buNone/>
              <a:defRPr sz="1600" b="1"/>
            </a:lvl8pPr>
            <a:lvl9pPr marL="365778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4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1"/>
            </a:lvl2pPr>
            <a:lvl3pPr marL="914444" indent="0">
              <a:buNone/>
              <a:defRPr sz="1200"/>
            </a:lvl3pPr>
            <a:lvl4pPr marL="1371670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2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4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22" indent="0">
              <a:buNone/>
              <a:defRPr sz="2800"/>
            </a:lvl2pPr>
            <a:lvl3pPr marL="914444" indent="0">
              <a:buNone/>
              <a:defRPr sz="2400"/>
            </a:lvl3pPr>
            <a:lvl4pPr marL="1371670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6" indent="0">
              <a:buNone/>
              <a:defRPr sz="2000"/>
            </a:lvl7pPr>
            <a:lvl8pPr marL="3200562" indent="0">
              <a:buNone/>
              <a:defRPr sz="2000"/>
            </a:lvl8pPr>
            <a:lvl9pPr marL="3657784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1"/>
            </a:lvl2pPr>
            <a:lvl3pPr marL="914444" indent="0">
              <a:buNone/>
              <a:defRPr sz="1200"/>
            </a:lvl3pPr>
            <a:lvl4pPr marL="1371670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6" indent="0">
              <a:buNone/>
              <a:defRPr sz="1001"/>
            </a:lvl7pPr>
            <a:lvl8pPr marL="3200562" indent="0">
              <a:buNone/>
              <a:defRPr sz="1001"/>
            </a:lvl8pPr>
            <a:lvl9pPr marL="3657784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2" indent="-228612" algn="l" defTabSz="91444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9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8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0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4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0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2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4" algn="l" defTabSz="91444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1.png"/><Relationship Id="rId7" Type="http://schemas.openxmlformats.org/officeDocument/2006/relationships/image" Target="../media/image274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72.png"/><Relationship Id="rId4" Type="http://schemas.openxmlformats.org/officeDocument/2006/relationships/image" Target="../media/image2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5" Type="http://schemas.openxmlformats.org/officeDocument/2006/relationships/image" Target="../media/image60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5" Type="http://schemas.openxmlformats.org/officeDocument/2006/relationships/image" Target="../media/image26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 di Regressione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6444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modello di regressione lineare semplice si basa su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assunzioni fondamentali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Linearità della relazione tra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lang="it-IT" altLang="it-IT" sz="25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 algn="just" eaLnBrk="1" hangingPunct="1">
                  <a:spcBef>
                    <a:spcPct val="20000"/>
                  </a:spcBef>
                </a:pPr>
                <a:endParaRPr lang="it-IT" sz="2400" b="1" i="1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lvl="1" indent="0"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... , </m:t>
                      </m:r>
                      <m:r>
                        <a:rPr lang="it-IT" sz="24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 startAt="2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 startAt="2"/>
                </a:pP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Normalità della componente erratica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Essa si distribuisce come una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Normale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con:</a:t>
                </a:r>
              </a:p>
              <a:p>
                <a:pPr marL="1657371" lvl="2" indent="-514356" algn="just" eaLnBrk="1" hangingPunct="1">
                  <a:spcBef>
                    <a:spcPct val="20000"/>
                  </a:spcBef>
                  <a:buFont typeface="+mj-lt"/>
                  <a:buAutoNum type="romanLcPeriod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atteso nullo: </a:t>
                </a:r>
                <a14:m>
                  <m:oMath xmlns:m="http://schemas.openxmlformats.org/officeDocument/2006/math"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00220" lvl="2" indent="-457206" algn="just" eaLnBrk="1" hangingPunct="1">
                  <a:spcBef>
                    <a:spcPct val="20000"/>
                  </a:spcBef>
                  <a:buFont typeface="+mj-lt"/>
                  <a:buAutoNum type="romanLcPeriod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Varianza Costante (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Omoschedasticità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it-IT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indent="0" algn="just" eaLnBrk="1" hangingPunct="1">
                  <a:spcBef>
                    <a:spcPct val="20000"/>
                  </a:spcBef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arenR" startAt="3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Indipendenza dei residui </a:t>
                </a:r>
                <a14:m>
                  <m:oMath xmlns:m="http://schemas.openxmlformats.org/officeDocument/2006/math">
                    <m:r>
                      <a:rPr lang="it-IT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it-IT" altLang="it-IT" sz="25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𝑪𝒐𝒓𝒓</m:t>
                          </m:r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it-IT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∀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it-I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it-IT" sz="2800" b="1"/>
              </a:p>
              <a:p>
                <a:pPr lvl="1" indent="0" algn="just" eaLnBrk="1" hangingPunct="1">
                  <a:spcBef>
                    <a:spcPct val="20000"/>
                  </a:spcBef>
                </a:pPr>
                <a:endParaRPr lang="it-IT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 algn="ctr" eaLnBrk="1" hangingPunct="1">
                  <a:spcBef>
                    <a:spcPct val="20000"/>
                  </a:spcBef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6444969"/>
              </a:xfrm>
              <a:prstGeom prst="rect">
                <a:avLst/>
              </a:prstGeom>
              <a:blipFill>
                <a:blip r:embed="rId3"/>
                <a:stretch>
                  <a:fillRect l="-787" t="-851" r="-7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5">
            <a:extLst>
              <a:ext uri="{FF2B5EF4-FFF2-40B4-BE49-F238E27FC236}">
                <a16:creationId xmlns:a16="http://schemas.microsoft.com/office/drawing/2014/main" id="{606E96E3-407B-48F5-B82D-2CCD9A645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3116" y="2911163"/>
            <a:ext cx="1250836" cy="369332"/>
          </a:xfrm>
          <a:prstGeom prst="rect">
            <a:avLst/>
          </a:prstGeom>
          <a:noFill/>
          <a:ln w="25400" cap="rnd" algn="ctr"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C6E8CFCA-DB47-4995-8F83-BD9B30EC1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8628" y="3276011"/>
            <a:ext cx="0" cy="1223962"/>
          </a:xfrm>
          <a:prstGeom prst="line">
            <a:avLst/>
          </a:prstGeom>
          <a:noFill/>
          <a:ln w="25400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FD035EED-F3C2-46D8-B047-28755CBE5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1402" y="4585201"/>
            <a:ext cx="1728788" cy="466281"/>
          </a:xfrm>
          <a:prstGeom prst="rect">
            <a:avLst/>
          </a:prstGeom>
          <a:noFill/>
          <a:ln w="9525">
            <a:solidFill>
              <a:srgbClr val="7A3A3A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451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l-GR" altLang="it-IT" sz="2700" b="1" i="1">
                <a:solidFill>
                  <a:srgbClr val="C00000"/>
                </a:solidFill>
                <a:cs typeface="Times New Roman" panose="02020603050405020304" pitchFamily="18" charset="0"/>
              </a:rPr>
              <a:t>ε</a:t>
            </a:r>
            <a:r>
              <a:rPr lang="it-IT" altLang="it-IT" sz="2700" b="1" i="1" baseline="-25000">
                <a:solidFill>
                  <a:srgbClr val="C00000"/>
                </a:solidFill>
                <a:cs typeface="Times New Roman" panose="02020603050405020304" pitchFamily="18" charset="0"/>
              </a:rPr>
              <a:t>i</a:t>
            </a:r>
            <a:r>
              <a:rPr lang="it-IT" altLang="it-IT" sz="2500" b="1">
                <a:solidFill>
                  <a:srgbClr val="C00000"/>
                </a:solidFill>
                <a:cs typeface="Times New Roman" panose="02020603050405020304" pitchFamily="18" charset="0"/>
              </a:rPr>
              <a:t> ~ N(0,</a:t>
            </a:r>
            <a:r>
              <a:rPr lang="el-GR" altLang="it-IT" sz="2500" b="1">
                <a:solidFill>
                  <a:srgbClr val="C00000"/>
                </a:solidFill>
                <a:cs typeface="Times New Roman" panose="02020603050405020304" pitchFamily="18" charset="0"/>
              </a:rPr>
              <a:t>σ</a:t>
            </a:r>
            <a:r>
              <a:rPr lang="it-IT" altLang="it-IT" sz="2500" b="1" baseline="3000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it-IT" altLang="it-IT" sz="2500" b="1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endParaRPr lang="el-GR" altLang="it-IT" sz="2500" b="1" i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1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Normalità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6567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verifica della normalità dei 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può essere effettuata attraverso l’analisi grafica dei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 standardizzati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residui standardizzati sono calcolati come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rapporto tra i residui e l’errore standard delle stime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(errore standard del modello): 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𝒚𝒙</m:t>
                              </m:r>
                            </m:sub>
                          </m:sSub>
                        </m:den>
                      </m:f>
                      <m:r>
                        <a:rPr lang="it-IT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it-IT" alt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5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la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distribuzione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variabile 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 standardizzati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tenderanno a distribuirsi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 una normale standardizzata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(al crescere di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5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5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grafica dell’ipotesi di normalità può avvenire: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Grafico dei residui standardizzati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 contrappone i valori stimati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ai residui standardizzati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it-IT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Istogramma 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 residui standardizzati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6567952"/>
              </a:xfrm>
              <a:prstGeom prst="rect">
                <a:avLst/>
              </a:prstGeom>
              <a:blipFill>
                <a:blip r:embed="rId3"/>
                <a:stretch>
                  <a:fillRect l="-787" t="-371" r="-7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5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Normalità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2B7C856-9804-4034-9FBE-2A5267FA4953}"/>
              </a:ext>
            </a:extLst>
          </p:cNvPr>
          <p:cNvSpPr/>
          <p:nvPr/>
        </p:nvSpPr>
        <p:spPr>
          <a:xfrm rot="5400000">
            <a:off x="2830058" y="3942898"/>
            <a:ext cx="551310" cy="3229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1CBB820-A9DD-4321-BAB2-E88A0C86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11" y="4439014"/>
            <a:ext cx="536941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t-IT" altLang="it-IT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Affinché l’ipotesi di normalità sia rispettata, </a:t>
            </a:r>
            <a:r>
              <a:rPr lang="it-IT" altLang="it-IT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circa metà </a:t>
            </a:r>
            <a:r>
              <a:rPr lang="it-IT" altLang="it-IT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residui standardizzati dovrebbe essere </a:t>
            </a:r>
            <a:r>
              <a:rPr lang="it-IT" altLang="it-IT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positiva</a:t>
            </a:r>
            <a:r>
              <a:rPr lang="it-IT" altLang="it-IT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l’altra metà </a:t>
            </a:r>
            <a:r>
              <a:rPr lang="it-IT" altLang="it-IT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9">
                <a:extLst>
                  <a:ext uri="{FF2B5EF4-FFF2-40B4-BE49-F238E27FC236}">
                    <a16:creationId xmlns:a16="http://schemas.microsoft.com/office/drawing/2014/main" id="{5793602C-AC48-4D63-9898-ECBAFE17B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1892" y="4440983"/>
                <a:ext cx="5369411" cy="11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:r>
                  <a:rPr lang="it-IT" alt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crescere di </a:t>
                </a:r>
                <a14:m>
                  <m:oMath xmlns:m="http://schemas.openxmlformats.org/officeDocument/2006/math">
                    <m:r>
                      <a:rPr lang="it-IT" altLang="it-IT" sz="2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it-IT" altLang="it-IT" sz="22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 residui standardizzati dovrebbero  distribuirsi secondo una </a:t>
                </a:r>
                <a:r>
                  <a:rPr lang="it-IT" altLang="it-IT" sz="2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normale standardizzata</a:t>
                </a:r>
              </a:p>
            </p:txBody>
          </p:sp>
        </mc:Choice>
        <mc:Fallback xmlns="">
          <p:sp>
            <p:nvSpPr>
              <p:cNvPr id="24" name="Rectangle 9">
                <a:extLst>
                  <a:ext uri="{FF2B5EF4-FFF2-40B4-BE49-F238E27FC236}">
                    <a16:creationId xmlns:a16="http://schemas.microsoft.com/office/drawing/2014/main" id="{5793602C-AC48-4D63-9898-ECBAFE17B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92" y="4440983"/>
                <a:ext cx="5369411" cy="1107996"/>
              </a:xfrm>
              <a:prstGeom prst="rect">
                <a:avLst/>
              </a:prstGeom>
              <a:blipFill>
                <a:blip r:embed="rId5"/>
                <a:stretch>
                  <a:fillRect l="-1477" t="-3867" r="-1591" b="-10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53CC3751-8D70-4A87-81D2-D75F78D442FD}"/>
              </a:ext>
            </a:extLst>
          </p:cNvPr>
          <p:cNvSpPr/>
          <p:nvPr/>
        </p:nvSpPr>
        <p:spPr>
          <a:xfrm rot="5400000">
            <a:off x="8810633" y="3942897"/>
            <a:ext cx="551310" cy="3229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8C0E6CA2-592E-48B5-AFB1-CAF0FD484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252" y="6007484"/>
            <a:ext cx="10406703" cy="810222"/>
          </a:xfrm>
          <a:prstGeom prst="rect">
            <a:avLst/>
          </a:prstGeom>
          <a:noFill/>
          <a:ln w="9525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072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In caso di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normalità</a:t>
            </a: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, circa il</a:t>
            </a:r>
            <a:r>
              <a:rPr lang="it-IT" altLang="it-IT" sz="2200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68%</a:t>
            </a:r>
            <a:r>
              <a:rPr lang="it-IT" altLang="it-IT" sz="2200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dei residui dovrebbe essere compreso tra</a:t>
            </a:r>
            <a:r>
              <a:rPr lang="it-IT" altLang="it-IT" sz="2200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–1 e +1</a:t>
            </a: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; circa il</a:t>
            </a:r>
            <a:r>
              <a:rPr lang="it-IT" altLang="it-IT" sz="2200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95,4%</a:t>
            </a:r>
            <a:r>
              <a:rPr lang="it-IT" altLang="it-IT" sz="2200" b="1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tra</a:t>
            </a:r>
            <a:r>
              <a:rPr lang="it-IT" altLang="it-IT" sz="2200" b="1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–2 e +2 </a:t>
            </a: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e il</a:t>
            </a:r>
            <a:r>
              <a:rPr lang="it-IT" altLang="it-IT" sz="2200" b="1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99,7%</a:t>
            </a:r>
            <a:r>
              <a:rPr lang="it-IT" altLang="it-IT" sz="2200" b="1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000066"/>
                </a:solidFill>
                <a:cs typeface="Times New Roman" panose="02020603050405020304" pitchFamily="18" charset="0"/>
              </a:rPr>
              <a:t>tra</a:t>
            </a:r>
            <a:r>
              <a:rPr lang="it-IT" altLang="it-IT" sz="2200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200" b="1">
                <a:solidFill>
                  <a:srgbClr val="C00000"/>
                </a:solidFill>
                <a:cs typeface="Times New Roman" panose="02020603050405020304" pitchFamily="18" charset="0"/>
              </a:rPr>
              <a:t>–3 e +3</a:t>
            </a: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D70F353C-485C-4AFF-8707-A7EB53E9BD7D}"/>
              </a:ext>
            </a:extLst>
          </p:cNvPr>
          <p:cNvSpPr/>
          <p:nvPr/>
        </p:nvSpPr>
        <p:spPr>
          <a:xfrm>
            <a:off x="795854" y="6212722"/>
            <a:ext cx="551310" cy="3229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976529-D405-40D3-B79D-62F1C6AC0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24" y="869325"/>
            <a:ext cx="3509311" cy="292989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E8445EB-09F3-46B1-B567-03E4047B9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253" y="788215"/>
            <a:ext cx="329822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Normalità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L’ipotesi di normalità può essere valutata attraverso il </a:t>
            </a:r>
            <a:r>
              <a:rPr lang="it-IT" altLang="it-IT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endParaRPr lang="it-IT" altLang="it-IT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Se la distribuzione della variabile è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simmetrica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la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scatola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è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centrale</a:t>
            </a: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rispetto alla lunghezza dei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segmenti laterali. </a:t>
            </a:r>
          </a:p>
        </p:txBody>
      </p:sp>
      <p:sp>
        <p:nvSpPr>
          <p:cNvPr id="71" name="Rectangle 42">
            <a:extLst>
              <a:ext uri="{FF2B5EF4-FFF2-40B4-BE49-F238E27FC236}">
                <a16:creationId xmlns:a16="http://schemas.microsoft.com/office/drawing/2014/main" id="{9C8F73FC-1861-45F0-8679-4AB82BDE9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3880258"/>
            <a:ext cx="315631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Asimmetrica a sinistra</a:t>
            </a:r>
          </a:p>
        </p:txBody>
      </p:sp>
      <p:sp>
        <p:nvSpPr>
          <p:cNvPr id="72" name="Rectangle 42">
            <a:extLst>
              <a:ext uri="{FF2B5EF4-FFF2-40B4-BE49-F238E27FC236}">
                <a16:creationId xmlns:a16="http://schemas.microsoft.com/office/drawing/2014/main" id="{1FB1A537-C366-41B0-98D1-A86F3636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9" y="3880259"/>
            <a:ext cx="30024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Asimmetrica a </a:t>
            </a:r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destra</a:t>
            </a:r>
            <a:endParaRPr lang="en-US" sz="2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42">
            <a:extLst>
              <a:ext uri="{FF2B5EF4-FFF2-40B4-BE49-F238E27FC236}">
                <a16:creationId xmlns:a16="http://schemas.microsoft.com/office/drawing/2014/main" id="{CD79BEF6-78B1-4334-9F34-701533505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880259"/>
            <a:ext cx="170239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Simmetrica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4BDBB6-9347-43ED-8F04-48BB623A7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58" y="4339358"/>
            <a:ext cx="7651143" cy="24020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F8A600-C044-497A-B86F-FECE4808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235" y="2176047"/>
            <a:ext cx="584047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Normalità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445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L’ipotesi di normalità dei residui può essere verificata utilizzando il </a:t>
                </a:r>
                <a:r>
                  <a:rPr lang="it-IT" altLang="it-IT" sz="25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grafico di normalità P-P (</a:t>
                </a:r>
                <a:r>
                  <a:rPr lang="it-IT" altLang="it-IT" sz="25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</a:t>
                </a:r>
                <a:r>
                  <a:rPr lang="it-IT" altLang="it-IT" sz="25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</a:t>
                </a:r>
                <a:r>
                  <a:rPr lang="it-IT" altLang="it-IT" sz="25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-Plot</a:t>
                </a:r>
                <a:r>
                  <a:rPr lang="it-IT" altLang="it-IT" sz="25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grafico di normalità P-P viene messa a </a:t>
                </a:r>
                <a:r>
                  <a:rPr lang="it-IT" altLang="it-IT" sz="25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confronto</a:t>
                </a:r>
                <a:r>
                  <a:rPr lang="it-IT" altLang="it-IT" sz="25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proporzione cumulata osservata dei residui standardizzati con la proporzione cumulata attesa nel caso in cui il campione provenga da una distribuzione normale: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Ascisse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proporzione cumulata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osservata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dei residui standardizzati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sz="10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Ordinate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proporzione cumulata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attesa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(ipotesi in cui il campione provenga da una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distribuzione normale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4456605"/>
              </a:xfrm>
              <a:prstGeom prst="rect">
                <a:avLst/>
              </a:prstGeom>
              <a:blipFill>
                <a:blip r:embed="rId3"/>
                <a:stretch>
                  <a:fillRect l="-787" t="-1231" r="-787" b="-21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8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Normalità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DB130A90-C404-4935-A04F-90FB1D15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il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campione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proviene da una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punti sono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allineati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lungo la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bisettrice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4C837577-B866-4CEB-A69F-407196646479}"/>
              </a:ext>
            </a:extLst>
          </p:cNvPr>
          <p:cNvSpPr/>
          <p:nvPr/>
        </p:nvSpPr>
        <p:spPr>
          <a:xfrm>
            <a:off x="6015156" y="2860650"/>
            <a:ext cx="897953" cy="5943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3BACBEF-5EC8-4A15-B392-958B8D85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285" y="2554371"/>
            <a:ext cx="477832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t-IT" altLang="it-IT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questo esempio, dal grafico di normalità P-P si evince una </a:t>
            </a:r>
            <a:r>
              <a:rPr lang="it-IT" altLang="it-IT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discrepanza</a:t>
            </a:r>
            <a:r>
              <a:rPr lang="it-IT" altLang="it-IT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dalla normalità per i </a:t>
            </a:r>
            <a:r>
              <a:rPr lang="it-IT" altLang="it-IT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centrali </a:t>
            </a:r>
            <a:r>
              <a:rPr lang="it-IT" altLang="it-IT" sz="2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distribuzione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739AF09B-F791-45F1-BD2C-7204CCF75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667" y="5425057"/>
                <a:ext cx="10406703" cy="1356782"/>
              </a:xfrm>
              <a:prstGeom prst="rect">
                <a:avLst/>
              </a:prstGeom>
              <a:noFill/>
              <a:ln w="9525" algn="ctr">
                <a:solidFill>
                  <a:srgbClr val="C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20725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it-IT" altLang="it-IT" sz="22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Il test </a:t>
                </a:r>
                <a14:m>
                  <m:oMath xmlns:m="http://schemas.openxmlformats.org/officeDocument/2006/math">
                    <m:r>
                      <a:rPr lang="it-IT" altLang="it-IT" sz="1800" b="1" i="1" dirty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 (per la verifica della significatività dei coefficienti) è “</a:t>
                </a:r>
                <a:r>
                  <a:rPr lang="it-IT" altLang="it-IT" sz="18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robusto</a:t>
                </a:r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” rispetto alla </a:t>
                </a:r>
                <a:r>
                  <a:rPr lang="it-IT" altLang="it-IT" sz="18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violazione</a:t>
                </a:r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 dell’ipotesi di </a:t>
                </a:r>
                <a:r>
                  <a:rPr lang="it-IT" altLang="it-IT" sz="1800" b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normalità. Il test </a:t>
                </a:r>
                <a14:m>
                  <m:oMath xmlns:m="http://schemas.openxmlformats.org/officeDocument/2006/math">
                    <m:r>
                      <a:rPr lang="it-IT" altLang="it-IT" sz="18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altLang="it-IT" sz="18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altLang="it-IT" sz="1800" b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tende a fornire un </a:t>
                </a:r>
                <a:r>
                  <a:rPr lang="it-IT" altLang="it-IT" sz="18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valore corretto </a:t>
                </a:r>
                <a:r>
                  <a:rPr lang="it-IT" altLang="it-IT" sz="1800" b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anche quando viene violata l’ipotesi di normalità. La</a:t>
                </a:r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 non conformità dei dati all’ipotesi di normalità è </a:t>
                </a:r>
                <a:r>
                  <a:rPr lang="it-IT" altLang="it-IT" sz="18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meno grave </a:t>
                </a:r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rispetto alla violazione delle </a:t>
                </a:r>
                <a:r>
                  <a:rPr lang="it-IT" altLang="it-IT" sz="18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ipotesi di omoschedasticità </a:t>
                </a:r>
                <a:r>
                  <a:rPr lang="it-IT" altLang="it-IT" sz="1800" b="1">
                    <a:solidFill>
                      <a:srgbClr val="000066"/>
                    </a:solidFill>
                    <a:cs typeface="Times New Roman" panose="02020603050405020304" pitchFamily="18" charset="0"/>
                  </a:rPr>
                  <a:t>e di </a:t>
                </a:r>
                <a:r>
                  <a:rPr lang="it-IT" altLang="it-IT" sz="1800" b="1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indipendenza</a:t>
                </a:r>
              </a:p>
            </p:txBody>
          </p:sp>
        </mc:Choice>
        <mc:Fallback xmlns=""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739AF09B-F791-45F1-BD2C-7204CCF75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667" y="5425057"/>
                <a:ext cx="10406703" cy="1356782"/>
              </a:xfrm>
              <a:prstGeom prst="rect">
                <a:avLst/>
              </a:prstGeom>
              <a:blipFill>
                <a:blip r:embed="rId3"/>
                <a:stretch>
                  <a:fillRect l="-409" r="-409" b="-5778"/>
                </a:stretch>
              </a:blipFill>
              <a:ln w="9525" algn="ctr">
                <a:solidFill>
                  <a:srgbClr val="C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87AA327E-5E82-428A-84CB-DFB906C3F3AE}"/>
              </a:ext>
            </a:extLst>
          </p:cNvPr>
          <p:cNvSpPr/>
          <p:nvPr/>
        </p:nvSpPr>
        <p:spPr>
          <a:xfrm>
            <a:off x="870766" y="5934638"/>
            <a:ext cx="551310" cy="3229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15F74A-18D6-4240-A023-FEEBF0B9B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38" y="1517511"/>
            <a:ext cx="4572396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Omoschedasticità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90E7140A-CBE0-4633-A9F0-237AAA7B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Secondo l’ipotesi di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omoschedasticità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varianza dei residui è costante. In questo caso il grafico dei residui si presenta approssimativamente come una nuvola di punti che si dispone in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 casuale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caso contrario, si parla di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eteroschedasticità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182F23-27D9-4496-9E6E-DEBB4E8AF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91" y="2574791"/>
            <a:ext cx="8047417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Omoschedasticità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825878"/>
                <a:ext cx="11610425" cy="5595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l’ipotesi di omoschedasticità è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violata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distanza dei residui attorno allo zero aumenta (o diminuisce) in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modo sistematico</a:t>
                </a: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 crescere dei valori stimati di Y 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Gli stimatori dei parametri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it-IT" alt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sono ancora corretti ma perdono in efficienza 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(esistono altri stimatori corretti che possiedono un errore standard dei coefficienti più piccolo)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formule degli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errori standard </a:t>
                </a: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 coefficienti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sono più corrette </a:t>
                </a: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il loro uso conduce alla costruzione di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intervalli di confidenza errati </a:t>
                </a: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a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verifiche delle ipotesi fuorvianti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ovviare a tali inconvenienti si può ricorrere agli stimatori dei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 quadrati ponderati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che assegnano maggiore peso alle osservazioni con minore varianza</a:t>
                </a: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825878"/>
                <a:ext cx="11610425" cy="5595378"/>
              </a:xfrm>
              <a:prstGeom prst="rect">
                <a:avLst/>
              </a:prstGeom>
              <a:blipFill>
                <a:blip r:embed="rId3"/>
                <a:stretch>
                  <a:fillRect l="-735" t="-871" r="-788" b="-15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67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Indipendenza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24" name="Rectangle 9">
            <a:extLst>
              <a:ext uri="{FF2B5EF4-FFF2-40B4-BE49-F238E27FC236}">
                <a16:creationId xmlns:a16="http://schemas.microsoft.com/office/drawing/2014/main" id="{90E7140A-CBE0-4633-A9F0-237AAA7B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45" y="686514"/>
            <a:ext cx="11610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i dati sono rilevati in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sequenza temporale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è spesso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autocorrelazione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osservazioni successive. In questi casi, </a:t>
            </a:r>
            <a:r>
              <a:rPr lang="it-IT" alt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errori non sono indipendenti</a:t>
            </a:r>
            <a:r>
              <a:rPr lang="it-IT" altLang="it-IT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6967B8-A362-46F8-A22D-63BF552B2DF7}"/>
              </a:ext>
            </a:extLst>
          </p:cNvPr>
          <p:cNvGrpSpPr/>
          <p:nvPr/>
        </p:nvGrpSpPr>
        <p:grpSpPr>
          <a:xfrm>
            <a:off x="2223543" y="2163935"/>
            <a:ext cx="7950100" cy="1754909"/>
            <a:chOff x="2752734" y="1784303"/>
            <a:chExt cx="7950100" cy="1754909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9E93991-8A6C-4A96-85CA-B24477A1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734" y="2455414"/>
              <a:ext cx="7950100" cy="369332"/>
            </a:xfrm>
            <a:prstGeom prst="rect">
              <a:avLst/>
            </a:prstGeom>
            <a:noFill/>
            <a:ln w="25400" cap="rnd" algn="ctr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CF3E023-4F18-4909-90A6-ECD5E934F353}"/>
                </a:ext>
              </a:extLst>
            </p:cNvPr>
            <p:cNvSpPr txBox="1"/>
            <p:nvPr/>
          </p:nvSpPr>
          <p:spPr>
            <a:xfrm>
              <a:off x="2800358" y="1784303"/>
              <a:ext cx="78328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it-IT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residui contigui </a:t>
              </a:r>
              <a:r>
                <a: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tendono ad assumere lo </a:t>
              </a:r>
              <a:r>
                <a:rPr lang="it-IT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stesso segno</a:t>
              </a:r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F82B9D83-023E-4A91-ADF9-18678EDC2B9E}"/>
                </a:ext>
              </a:extLst>
            </p:cNvPr>
            <p:cNvSpPr/>
            <p:nvPr/>
          </p:nvSpPr>
          <p:spPr>
            <a:xfrm>
              <a:off x="4020895" y="2455414"/>
              <a:ext cx="577234" cy="3693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D7D10C-E78A-46A4-9356-FF424CE92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734" y="2421005"/>
              <a:ext cx="4392612" cy="412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27063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it-IT" altLang="it-IT" sz="19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AUTOCORRELAZIONE POSITIVA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103F6343-7609-4BE6-9C6C-317B7E4F6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512" y="2862104"/>
              <a:ext cx="623728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it-IT" altLang="it-IT" sz="1900" b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Sul grafico i residui mostrano comportamenti ciclici intorno allo zero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F0C4805D-72A4-4235-86B9-5C79D423A5AF}"/>
              </a:ext>
            </a:extLst>
          </p:cNvPr>
          <p:cNvGrpSpPr/>
          <p:nvPr/>
        </p:nvGrpSpPr>
        <p:grpSpPr>
          <a:xfrm>
            <a:off x="2223543" y="4783822"/>
            <a:ext cx="7950100" cy="1754909"/>
            <a:chOff x="2752734" y="1784303"/>
            <a:chExt cx="7950100" cy="1754909"/>
          </a:xfrm>
        </p:grpSpPr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F406E215-2BDB-4303-9EA1-821B3A3C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734" y="2455414"/>
              <a:ext cx="7950100" cy="369332"/>
            </a:xfrm>
            <a:prstGeom prst="rect">
              <a:avLst/>
            </a:prstGeom>
            <a:noFill/>
            <a:ln w="25400" cap="rnd" algn="ctr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it-IT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A7605FEB-348F-402C-BEA9-FCDD53215283}"/>
                </a:ext>
              </a:extLst>
            </p:cNvPr>
            <p:cNvSpPr txBox="1"/>
            <p:nvPr/>
          </p:nvSpPr>
          <p:spPr>
            <a:xfrm>
              <a:off x="2800358" y="1784303"/>
              <a:ext cx="78328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residui contigui </a:t>
              </a:r>
              <a:r>
                <a: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tendono ad assumere </a:t>
              </a:r>
              <a:r>
                <a:rPr lang="it-IT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segno opposto</a:t>
              </a:r>
            </a:p>
          </p:txBody>
        </p:sp>
        <p:sp>
          <p:nvSpPr>
            <p:cNvPr id="29" name="Freccia a destra 28">
              <a:extLst>
                <a:ext uri="{FF2B5EF4-FFF2-40B4-BE49-F238E27FC236}">
                  <a16:creationId xmlns:a16="http://schemas.microsoft.com/office/drawing/2014/main" id="{1EBBB789-23F0-4A79-BBC4-A16DB1771E61}"/>
                </a:ext>
              </a:extLst>
            </p:cNvPr>
            <p:cNvSpPr/>
            <p:nvPr/>
          </p:nvSpPr>
          <p:spPr>
            <a:xfrm>
              <a:off x="4020895" y="2455414"/>
              <a:ext cx="577234" cy="3693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007B40F5-7F20-4334-BBE3-85B3007B5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734" y="2421005"/>
              <a:ext cx="4392612" cy="412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627063"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it-IT" altLang="it-IT" sz="1900" b="1">
                  <a:solidFill>
                    <a:srgbClr val="800000"/>
                  </a:solidFill>
                  <a:cs typeface="Times New Roman" panose="02020603050405020304" pitchFamily="18" charset="0"/>
                </a:rPr>
                <a:t>AUTOCORRELAZIONE NEGATIVA</a:t>
              </a: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F0E0F693-BF76-470C-A1F4-CA54C938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7512" y="2862104"/>
              <a:ext cx="6237287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it-IT" altLang="it-IT" sz="19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Sul grafico i residui tenderanno sistematicamente a cambiare segno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71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Indipendenza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640923A-1030-48CA-8134-B30C8201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15" y="1120599"/>
            <a:ext cx="4332195" cy="269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EE2390B0-43DE-4B32-8411-A12D3B805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16" y="4260172"/>
                <a:ext cx="11434352" cy="2529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342905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grafico mostra la presenza di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autocorrelazione positiva</a:t>
                </a:r>
                <a:endParaRPr lang="it-IT" alt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5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5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presenza di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autocorrelazione dei residui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gli stimatori dei parametri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it-IT" alt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it-IT" alt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sono ancora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corretti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 </a:t>
                </a:r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perdono in efficienza </a:t>
                </a:r>
                <a:r>
                  <a:rPr lang="it-IT" alt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(esistono altri stimatori corretti che possiedono un errore standard dei coefficienti più piccolo)</a:t>
                </a:r>
              </a:p>
              <a:p>
                <a:pPr algn="just" eaLnBrk="1" hangingPunct="1">
                  <a:spcBef>
                    <a:spcPct val="20000"/>
                  </a:spcBef>
                </a:pPr>
                <a:endParaRPr lang="it-IT" altLang="it-IT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id="{EE2390B0-43DE-4B32-8411-A12D3B805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016" y="4260172"/>
                <a:ext cx="11434352" cy="2529923"/>
              </a:xfrm>
              <a:prstGeom prst="rect">
                <a:avLst/>
              </a:prstGeom>
              <a:blipFill>
                <a:blip r:embed="rId4"/>
                <a:stretch>
                  <a:fillRect l="-746" t="-1928" r="-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00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 (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825877"/>
                <a:ext cx="11610425" cy="4672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il termine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anomalo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 </a:t>
                </a:r>
                <a:r>
                  <a:rPr lang="it-IT" altLang="it-IT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outlier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ci riferiamo ad osservazioni che per qualche ragione vengono considerate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diverse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 resto dei dati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una generica osservazione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tale diversità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può manifestarsi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vari modi. Ad esempio: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 le unità che presentano uno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stesso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una di queste possiede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molto diverso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dalle altre unità 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Un’unità presenta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alt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isolato 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 resto dei valori della </a:t>
                </a:r>
                <a14:m>
                  <m:oMath xmlns:m="http://schemas.openxmlformats.org/officeDocument/2006/math">
                    <m:r>
                      <a:rPr lang="it-IT" altLang="it-IT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osservati sulle unità del campione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825877"/>
                <a:ext cx="11610425" cy="4672048"/>
              </a:xfrm>
              <a:prstGeom prst="rect">
                <a:avLst/>
              </a:prstGeom>
              <a:blipFill>
                <a:blip r:embed="rId3"/>
                <a:stretch>
                  <a:fillRect l="-735" t="-1043" r="-7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57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Assunzioni del Modello di Regressione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1794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Dalle precedenti ipotesi deriva che le osservazioni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sono realizzazioni di </a:t>
                </a:r>
                <a:r>
                  <a:rPr lang="it-IT" altLang="it-IT" sz="2500" b="1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v.c.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normali con:</a:t>
                </a:r>
              </a:p>
              <a:p>
                <a:pPr marL="1085864" lvl="1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atteso </a:t>
                </a:r>
                <a14:m>
                  <m:oMath xmlns:m="http://schemas.openxmlformats.org/officeDocument/2006/math"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sz="24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5864" lvl="1" indent="-342905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Varianza costante </a:t>
                </a:r>
                <a14:m>
                  <m:oMath xmlns:m="http://schemas.openxmlformats.org/officeDocument/2006/math">
                    <m:r>
                      <a:rPr lang="it-IT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𝐕𝐚𝐫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1794402"/>
              </a:xfrm>
              <a:prstGeom prst="rect">
                <a:avLst/>
              </a:prstGeom>
              <a:blipFill>
                <a:blip r:embed="rId3"/>
                <a:stretch>
                  <a:fillRect l="-787" t="-1361" r="-787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9D262006-9F1D-4D81-8833-0964C41738DB}"/>
              </a:ext>
            </a:extLst>
          </p:cNvPr>
          <p:cNvSpPr/>
          <p:nvPr/>
        </p:nvSpPr>
        <p:spPr>
          <a:xfrm rot="5400000">
            <a:off x="5392140" y="2948749"/>
            <a:ext cx="897953" cy="5943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0">
                <a:extLst>
                  <a:ext uri="{FF2B5EF4-FFF2-40B4-BE49-F238E27FC236}">
                    <a16:creationId xmlns:a16="http://schemas.microsoft.com/office/drawing/2014/main" id="{76F9DDCC-7CF3-4386-934B-F1685C621A55}"/>
                  </a:ext>
                </a:extLst>
              </p:cNvPr>
              <p:cNvSpPr txBox="1"/>
              <p:nvPr/>
            </p:nvSpPr>
            <p:spPr bwMode="auto">
              <a:xfrm>
                <a:off x="4297363" y="3884613"/>
                <a:ext cx="3087506" cy="57417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20">
                <a:extLst>
                  <a:ext uri="{FF2B5EF4-FFF2-40B4-BE49-F238E27FC236}">
                    <a16:creationId xmlns:a16="http://schemas.microsoft.com/office/drawing/2014/main" id="{76F9DDCC-7CF3-4386-934B-F1685C62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363" y="3884613"/>
                <a:ext cx="3087506" cy="574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80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 (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825877"/>
                <a:ext cx="11610425" cy="518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generale, un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anomalo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un’osservazione per cui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relazione tra la variabile dipendente (</a:t>
                </a:r>
                <a14:m>
                  <m:oMath xmlns:m="http://schemas.openxmlformats.org/officeDocument/2006/math">
                    <m:r>
                      <a:rPr lang="it-IT" alt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 la variabile indipendente (</a:t>
                </a:r>
                <a14:m>
                  <m:oMath xmlns:m="http://schemas.openxmlformats.org/officeDocument/2006/math">
                    <m:r>
                      <a:rPr lang="it-IT" altLang="it-IT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è diversa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quella che vale per la maggior parte delle altre osservazioni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il modello di regressione lineare è capace di descrivere bene gran parte dei dati,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valore posizionato lontano dalla retta di regressione 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potrebbe essere considerato un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anomalo 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dovrebbe presentare, in valore assoluto, un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residuo standardizzato molto elevato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presenza di valori anomali nei dati ha degli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effetti rilevanti sulla regressione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alterando i risultati dell’analisi. Tali effetti possono essere evidenziati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comparando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stimato su tutti i dati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quello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stimato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dopo aver eliminato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sospetti casi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anomali</a:t>
                </a: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825877"/>
                <a:ext cx="11610425" cy="5189113"/>
              </a:xfrm>
              <a:prstGeom prst="rect">
                <a:avLst/>
              </a:prstGeom>
              <a:blipFill>
                <a:blip r:embed="rId3"/>
                <a:stretch>
                  <a:fillRect l="-735" t="-939" r="-788" b="-1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92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 (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29" name="Rectangle 9">
            <a:extLst>
              <a:ext uri="{FF2B5EF4-FFF2-40B4-BE49-F238E27FC236}">
                <a16:creationId xmlns:a16="http://schemas.microsoft.com/office/drawing/2014/main" id="{999E5621-5585-4EE2-AEA5-C0ABD81C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83" y="761225"/>
            <a:ext cx="116104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</a:p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grafico sottostante sono riportati i valori di un indice di inquinamento rilevati sulle acque di 30 laghi nel 1994 (X) e nel 1995 (Y)</a:t>
            </a:r>
          </a:p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si evince dal grafico, la maggior parte dei punti segue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trend lineare</a:t>
            </a:r>
          </a:p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Tuttavia, i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in rosso </a:t>
            </a: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discostano considerevolmente dal resto dei dati</a:t>
            </a:r>
          </a:p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 punti potrebbero considerarsi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potenziali valori anomali </a:t>
            </a: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6" indent="-457206" algn="just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Essi presentano, in valore assoluto,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residui standardizzati molto elevati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A8E81BD-8DB1-4C71-B2E8-F249B5427A98}"/>
              </a:ext>
            </a:extLst>
          </p:cNvPr>
          <p:cNvSpPr txBox="1"/>
          <p:nvPr/>
        </p:nvSpPr>
        <p:spPr>
          <a:xfrm>
            <a:off x="7236153" y="4390578"/>
            <a:ext cx="4117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dirty="0"/>
              <a:t>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presenza di valori anomali  può esercitare effetti negativi rilevanti sul modello di regressione</a:t>
            </a:r>
          </a:p>
        </p:txBody>
      </p:sp>
      <p:sp>
        <p:nvSpPr>
          <p:cNvPr id="83" name="Freccia a destra 82">
            <a:extLst>
              <a:ext uri="{FF2B5EF4-FFF2-40B4-BE49-F238E27FC236}">
                <a16:creationId xmlns:a16="http://schemas.microsoft.com/office/drawing/2014/main" id="{0A95563D-2915-41A4-BF8A-ECEA58E5FF10}"/>
              </a:ext>
            </a:extLst>
          </p:cNvPr>
          <p:cNvSpPr/>
          <p:nvPr/>
        </p:nvSpPr>
        <p:spPr>
          <a:xfrm>
            <a:off x="5814384" y="486196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04DCF3-2CC2-43D5-B08A-10F2469EF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91" y="3889288"/>
            <a:ext cx="4182218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2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 (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761226"/>
                <a:ext cx="11610425" cy="5890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L’effetto di disturbo sulla regressione dovuto alla presenza di valori anomali potrebbe essere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neutralizzato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la loro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esclusione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Tuttavia, prima di eliminare i valori anomali è opportuno cercare di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comprendere la ragione dell’anomalia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nei dati. Essa potrebbe essere dovuta, per esempio, ad una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errata rilevazione 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(errore di trascrizione dei dati, alterazione delle condizioni osservazionali)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assenza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errori di rilevazione, la presenza di valori anomali indica che il modello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è in grado 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prevedere adeguatamente tutti i dati (compromissione della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capacità previsiva del modello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 caso in cui siamo in grado di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chiarire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natura dei valori anomali e di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eliminarli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dall’analisi, possiamo valutare, attraverso un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nuovo modello di regressione senza i valori anomali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 l’eliminazione degli </a:t>
                </a:r>
                <a:r>
                  <a:rPr lang="it-IT" altLang="it-IT" sz="24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outliers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permette di rappresentare più accuratamente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relazione presente tra le variabili </a:t>
                </a:r>
                <a14:m>
                  <m:oMath xmlns:m="http://schemas.openxmlformats.org/officeDocument/2006/math">
                    <m:r>
                      <a:rPr lang="it-IT" alt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altLang="it-IT" sz="2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alt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761226"/>
                <a:ext cx="11610425" cy="5890843"/>
              </a:xfrm>
              <a:prstGeom prst="rect">
                <a:avLst/>
              </a:prstGeom>
              <a:blipFill>
                <a:blip r:embed="rId3"/>
                <a:stretch>
                  <a:fillRect l="-735" t="-828" r="-788" b="-1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62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 (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23</a:t>
            </a:fld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31" y="625011"/>
                <a:ext cx="11610425" cy="2603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Stimiamo due modelli di regressione: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verde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stimato su tutti i punti del piano. Presenta la seguente </a:t>
                </a: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equazione:</a:t>
                </a:r>
                <a:endParaRPr lang="it-IT" altLang="it-IT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indent="0" algn="ctr" eaLnBrk="1" hangingPunct="1">
                  <a:spcBef>
                    <a:spcPct val="20000"/>
                  </a:spcBef>
                </a:pPr>
                <a:r>
                  <a:rPr lang="it-IT" altLang="it-IT" sz="2400" b="1" dirty="0"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𝟏𝟕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𝟎𝟗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𝟗𝟖</m:t>
                    </m:r>
                    <m:r>
                      <a:rPr lang="it-IT" alt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altLang="it-IT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rosso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stimato escludendo gli </a:t>
                </a:r>
                <a:r>
                  <a:rPr lang="it-IT" altLang="it-IT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outliers</a:t>
                </a:r>
                <a:r>
                  <a:rPr lang="it-IT" alt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 due punti più in alto e i due più in basso). Presenta la seguente </a:t>
                </a:r>
                <a:r>
                  <a:rPr lang="it-IT" alt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equazione</a:t>
                </a:r>
              </a:p>
              <a:p>
                <a:pPr lvl="1" indent="0" algn="ctr" eaLnBrk="1" hangingPunct="1">
                  <a:spcBef>
                    <a:spcPct val="20000"/>
                  </a:spcBef>
                </a:pPr>
                <a:r>
                  <a:rPr lang="it-IT" alt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𝟓𝟕</m:t>
                    </m:r>
                    <m:r>
                      <a:rPr lang="it-IT" alt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altLang="it-IT" sz="2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031" y="625011"/>
                <a:ext cx="11610425" cy="2603790"/>
              </a:xfrm>
              <a:prstGeom prst="rect">
                <a:avLst/>
              </a:prstGeom>
              <a:blipFill>
                <a:blip r:embed="rId3"/>
                <a:stretch>
                  <a:fillRect l="-787" t="-1874" r="-7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5A8E81BD-8DB1-4C71-B2E8-F249B5427A98}"/>
                  </a:ext>
                </a:extLst>
              </p:cNvPr>
              <p:cNvSpPr txBox="1"/>
              <p:nvPr/>
            </p:nvSpPr>
            <p:spPr>
              <a:xfrm>
                <a:off x="6292951" y="3841876"/>
                <a:ext cx="5631194" cy="28860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due rette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differiscono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il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coefficiente di regressione, l’intercetta, e il coefficiente di determinazione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it-IT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>
                  <a:buFont typeface="+mj-lt"/>
                  <a:buAutoNum type="arabicPeriod"/>
                </a:pP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con </a:t>
                </a:r>
                <a:r>
                  <a:rPr lang="it-IT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outliers</a:t>
                </a:r>
                <a:r>
                  <a:rPr lang="it-IT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914411" lvl="1" indent="-457206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𝟏𝟕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𝟎𝟗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𝟗𝟖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2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2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𝟕𝟗𝟗</m:t>
                    </m:r>
                  </m:oMath>
                </a14:m>
                <a:endParaRPr lang="it-IT" sz="2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11" lvl="1" indent="-457206" algn="just">
                  <a:buFont typeface="Wingdings" panose="05000000000000000000" pitchFamily="2" charset="2"/>
                  <a:buChar char="q"/>
                </a:pPr>
                <a:endParaRPr lang="it-IT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>
                  <a:buFont typeface="+mj-lt"/>
                  <a:buAutoNum type="arabicPeriod" startAt="2"/>
                </a:pP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senza </a:t>
                </a:r>
                <a:r>
                  <a:rPr lang="it-IT" sz="22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outliers</a:t>
                </a:r>
                <a:r>
                  <a:rPr lang="it-IT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11" lvl="1" indent="-457206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𝟓𝟕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𝟗𝟕𝟗</m:t>
                    </m:r>
                  </m:oMath>
                </a14:m>
                <a:endParaRPr lang="it-IT" sz="2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5A8E81BD-8DB1-4C71-B2E8-F249B5427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51" y="3841876"/>
                <a:ext cx="5631194" cy="2886046"/>
              </a:xfrm>
              <a:prstGeom prst="rect">
                <a:avLst/>
              </a:prstGeom>
              <a:blipFill>
                <a:blip r:embed="rId4"/>
                <a:stretch>
                  <a:fillRect l="-1623" t="-1688" r="-1732" b="-27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Freccia a destra 82">
            <a:extLst>
              <a:ext uri="{FF2B5EF4-FFF2-40B4-BE49-F238E27FC236}">
                <a16:creationId xmlns:a16="http://schemas.microsoft.com/office/drawing/2014/main" id="{0A95563D-2915-41A4-BF8A-ECEA58E5FF10}"/>
              </a:ext>
            </a:extLst>
          </p:cNvPr>
          <p:cNvSpPr/>
          <p:nvPr/>
        </p:nvSpPr>
        <p:spPr>
          <a:xfrm>
            <a:off x="5724259" y="4876432"/>
            <a:ext cx="439389" cy="397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A6042E3-605E-4B7B-B978-026E3D701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37"/>
          <a:stretch/>
        </p:blipFill>
        <p:spPr>
          <a:xfrm>
            <a:off x="1098721" y="3112681"/>
            <a:ext cx="425970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7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 (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24</a:t>
            </a:fld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29" name="Rectangle 9">
            <a:extLst>
              <a:ext uri="{FF2B5EF4-FFF2-40B4-BE49-F238E27FC236}">
                <a16:creationId xmlns:a16="http://schemas.microsoft.com/office/drawing/2014/main" id="{999E5621-5585-4EE2-AEA5-C0ABD81C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83" y="667357"/>
            <a:ext cx="1161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 delle assunzioni del modello: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EED57666-5BC9-443A-806A-34A342B74E66}"/>
              </a:ext>
            </a:extLst>
          </p:cNvPr>
          <p:cNvGrpSpPr>
            <a:grpSpLocks/>
          </p:cNvGrpSpPr>
          <p:nvPr/>
        </p:nvGrpSpPr>
        <p:grpSpPr bwMode="auto">
          <a:xfrm>
            <a:off x="461390" y="1187281"/>
            <a:ext cx="6514955" cy="2507631"/>
            <a:chOff x="1421" y="2568"/>
            <a:chExt cx="7667" cy="3975"/>
          </a:xfrm>
        </p:grpSpPr>
        <p:graphicFrame>
          <p:nvGraphicFramePr>
            <p:cNvPr id="15" name="Object 8">
              <a:extLst>
                <a:ext uri="{FF2B5EF4-FFF2-40B4-BE49-F238E27FC236}">
                  <a16:creationId xmlns:a16="http://schemas.microsoft.com/office/drawing/2014/main" id="{221BF8A3-46D2-4A0A-ACA7-33F47B2D2F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406465"/>
                </p:ext>
              </p:extLst>
            </p:nvPr>
          </p:nvGraphicFramePr>
          <p:xfrm>
            <a:off x="1421" y="2583"/>
            <a:ext cx="3903" cy="3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Immagine" r:id="rId4" imgW="3606665" imgH="3669492" progId="StaticEnhancedMetafile">
                    <p:embed/>
                  </p:oleObj>
                </mc:Choice>
                <mc:Fallback>
                  <p:oleObj name="Immagine" r:id="rId4" imgW="3606665" imgH="3669492" progId="StaticEnhancedMetafile">
                    <p:embed/>
                    <p:pic>
                      <p:nvPicPr>
                        <p:cNvPr id="15" name="Object 8">
                          <a:extLst>
                            <a:ext uri="{FF2B5EF4-FFF2-40B4-BE49-F238E27FC236}">
                              <a16:creationId xmlns:a16="http://schemas.microsoft.com/office/drawing/2014/main" id="{221BF8A3-46D2-4A0A-ACA7-33F47B2D2F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1" y="2583"/>
                          <a:ext cx="3903" cy="3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>
              <a:extLst>
                <a:ext uri="{FF2B5EF4-FFF2-40B4-BE49-F238E27FC236}">
                  <a16:creationId xmlns:a16="http://schemas.microsoft.com/office/drawing/2014/main" id="{102D556E-1F8D-48A0-A2F2-D1BC208780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91083"/>
                </p:ext>
              </p:extLst>
            </p:nvPr>
          </p:nvGraphicFramePr>
          <p:xfrm>
            <a:off x="5176" y="2568"/>
            <a:ext cx="3912" cy="3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Immagine" r:id="rId6" imgW="3606665" imgH="3669492" progId="StaticEnhancedMetafile">
                    <p:embed/>
                  </p:oleObj>
                </mc:Choice>
                <mc:Fallback>
                  <p:oleObj name="Immagine" r:id="rId6" imgW="3606665" imgH="3669492" progId="StaticEnhancedMetafile">
                    <p:embed/>
                    <p:pic>
                      <p:nvPicPr>
                        <p:cNvPr id="16" name="Object 9">
                          <a:extLst>
                            <a:ext uri="{FF2B5EF4-FFF2-40B4-BE49-F238E27FC236}">
                              <a16:creationId xmlns:a16="http://schemas.microsoft.com/office/drawing/2014/main" id="{102D556E-1F8D-48A0-A2F2-D1BC208780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" y="2568"/>
                          <a:ext cx="3912" cy="39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2E226EE5-9EAF-4BCC-8D5C-A2BF9063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85" y="4256966"/>
            <a:ext cx="4310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algn="just" eaLnBrk="1" hangingPunct="1">
              <a:spcBef>
                <a:spcPct val="20000"/>
              </a:spcBef>
              <a:buFont typeface="+mj-lt"/>
              <a:buAutoNum type="arabicPeriod" startAt="2"/>
            </a:pP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senza </a:t>
            </a:r>
            <a:r>
              <a:rPr lang="it-IT" altLang="it-IT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eliminando i valori anomali, si ottiene una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maggiore aderenza</a:t>
            </a: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dei dati alle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ipotesi classiche del modello</a:t>
            </a:r>
            <a:endParaRPr lang="it-IT" alt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C1FDEE2-E105-48EE-9B89-B5918E074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394" y="1204900"/>
            <a:ext cx="48261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457206" indent="-457206" algn="just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con </a:t>
            </a:r>
            <a:r>
              <a:rPr lang="it-IT" altLang="it-IT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outliers</a:t>
            </a: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 il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grafico dei residui standardizzati </a:t>
            </a: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il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grafico di normalità P-P </a:t>
            </a:r>
            <a:r>
              <a:rPr lang="it-IT" alt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evidenziano deviazioni dovute alla presenza dei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anomali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A388D04-00B2-4225-A8E8-4555362F2888}"/>
              </a:ext>
            </a:extLst>
          </p:cNvPr>
          <p:cNvGrpSpPr>
            <a:grpSpLocks/>
          </p:cNvGrpSpPr>
          <p:nvPr/>
        </p:nvGrpSpPr>
        <p:grpSpPr bwMode="auto">
          <a:xfrm>
            <a:off x="5622092" y="4114658"/>
            <a:ext cx="6135798" cy="2420862"/>
            <a:chOff x="1401" y="4834"/>
            <a:chExt cx="7709" cy="4022"/>
          </a:xfrm>
        </p:grpSpPr>
        <p:graphicFrame>
          <p:nvGraphicFramePr>
            <p:cNvPr id="20" name="Object 11">
              <a:extLst>
                <a:ext uri="{FF2B5EF4-FFF2-40B4-BE49-F238E27FC236}">
                  <a16:creationId xmlns:a16="http://schemas.microsoft.com/office/drawing/2014/main" id="{AFF74820-CF47-401A-A3D1-0828F20982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7940752"/>
                </p:ext>
              </p:extLst>
            </p:nvPr>
          </p:nvGraphicFramePr>
          <p:xfrm>
            <a:off x="5181" y="4834"/>
            <a:ext cx="3929" cy="4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Immagine" r:id="rId8" imgW="3606665" imgH="3669492" progId="StaticEnhancedMetafile">
                    <p:embed/>
                  </p:oleObj>
                </mc:Choice>
                <mc:Fallback>
                  <p:oleObj name="Immagine" r:id="rId8" imgW="3606665" imgH="3669492" progId="StaticEnhancedMetafile">
                    <p:embed/>
                    <p:pic>
                      <p:nvPicPr>
                        <p:cNvPr id="20" name="Object 11">
                          <a:extLst>
                            <a:ext uri="{FF2B5EF4-FFF2-40B4-BE49-F238E27FC236}">
                              <a16:creationId xmlns:a16="http://schemas.microsoft.com/office/drawing/2014/main" id="{AFF74820-CF47-401A-A3D1-0828F20982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" y="4834"/>
                          <a:ext cx="3929" cy="4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2">
              <a:extLst>
                <a:ext uri="{FF2B5EF4-FFF2-40B4-BE49-F238E27FC236}">
                  <a16:creationId xmlns:a16="http://schemas.microsoft.com/office/drawing/2014/main" id="{9F175AC2-7363-41C9-ADB3-86B852A2C4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1" y="4864"/>
            <a:ext cx="3923" cy="3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Immagine" r:id="rId10" imgW="3606665" imgH="3669492" progId="StaticEnhancedMetafile">
                    <p:embed/>
                  </p:oleObj>
                </mc:Choice>
                <mc:Fallback>
                  <p:oleObj name="Immagine" r:id="rId10" imgW="3606665" imgH="3669492" progId="StaticEnhancedMetafile">
                    <p:embed/>
                    <p:pic>
                      <p:nvPicPr>
                        <p:cNvPr id="21" name="Object 12">
                          <a:extLst>
                            <a:ext uri="{FF2B5EF4-FFF2-40B4-BE49-F238E27FC236}">
                              <a16:creationId xmlns:a16="http://schemas.microsoft.com/office/drawing/2014/main" id="{9F175AC2-7363-41C9-ADB3-86B852A2C4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1" y="4864"/>
                          <a:ext cx="3923" cy="3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6651D7C0-DC82-4950-9350-8ACEFAC1FFD4}"/>
              </a:ext>
            </a:extLst>
          </p:cNvPr>
          <p:cNvSpPr/>
          <p:nvPr/>
        </p:nvSpPr>
        <p:spPr>
          <a:xfrm>
            <a:off x="591126" y="1124496"/>
            <a:ext cx="11398132" cy="264308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6E97D4-FE74-4FB8-8348-4FF5316EBC37}"/>
              </a:ext>
            </a:extLst>
          </p:cNvPr>
          <p:cNvSpPr/>
          <p:nvPr/>
        </p:nvSpPr>
        <p:spPr>
          <a:xfrm>
            <a:off x="591127" y="4131006"/>
            <a:ext cx="11334487" cy="240280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9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761226"/>
                <a:ext cx="11610425" cy="5558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L’intensità della relazione tra due variabili quantitative è misurata attraverso il coefficiente di correlazione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Quando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è calcolato su dati campionari è identificato come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coefficiente di correlazione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Ricordiamo: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it-IT" alt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  <m:r>
                      <a:rPr kumimoji="0" lang="it-IT" alt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it-IT" alt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𝒓</m:t>
                    </m:r>
                    <m:r>
                      <a:rPr kumimoji="0" lang="it-IT" alt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it-IT" alt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 può utilizzare il coefficiente di correlazione anche per valutare l’esistenza di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relazione lineare statisticamente significativa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tra le variabili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  <m:r>
                      <a:rPr kumimoji="0" lang="it-IT" alt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 utilizza il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di ipotesi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si sottopone a verifica l’ipotesi che il coefficiente di correlazione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(quindi, nella popolazione) sia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uguale a zero</a:t>
                </a:r>
              </a:p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761226"/>
                <a:ext cx="11610425" cy="5558445"/>
              </a:xfrm>
              <a:prstGeom prst="rect">
                <a:avLst/>
              </a:prstGeom>
              <a:blipFill>
                <a:blip r:embed="rId4"/>
                <a:stretch>
                  <a:fillRect l="-735" t="-877" r="-7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96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1852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Una volta calcolato il coefficiente di correlazione lineare si verifica che la relazione lineare tra le variabili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sia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significativa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Tale verifica si effettua attraverso il seguente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di ipotesi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1852815"/>
              </a:xfrm>
              <a:prstGeom prst="rect">
                <a:avLst/>
              </a:prstGeom>
              <a:blipFill>
                <a:blip r:embed="rId4"/>
                <a:stretch>
                  <a:fillRect l="-840" t="-3289" r="-892" b="-72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466F4A6-CEEA-46F0-82A6-C2FF9A3A4C9A}"/>
                  </a:ext>
                </a:extLst>
              </p:cNvPr>
              <p:cNvSpPr txBox="1"/>
              <p:nvPr/>
            </p:nvSpPr>
            <p:spPr>
              <a:xfrm>
                <a:off x="753850" y="3067593"/>
                <a:ext cx="2520574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𝝆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𝑯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𝝆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742969" marR="0" lvl="1" indent="-285764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466F4A6-CEEA-46F0-82A6-C2FF9A3A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50" y="3067593"/>
                <a:ext cx="2520574" cy="1846659"/>
              </a:xfrm>
              <a:prstGeom prst="rect">
                <a:avLst/>
              </a:prstGeom>
              <a:blipFill>
                <a:blip r:embed="rId5"/>
                <a:stretch>
                  <a:fillRect t="-13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77D8E21-5E7E-4B75-A5B5-C0529EFC15AA}"/>
              </a:ext>
            </a:extLst>
          </p:cNvPr>
          <p:cNvSpPr/>
          <p:nvPr/>
        </p:nvSpPr>
        <p:spPr>
          <a:xfrm>
            <a:off x="3389541" y="3247205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0E18081-89EF-4A3E-B389-0620541D56EB}"/>
                  </a:ext>
                </a:extLst>
              </p:cNvPr>
              <p:cNvSpPr txBox="1"/>
              <p:nvPr/>
            </p:nvSpPr>
            <p:spPr>
              <a:xfrm>
                <a:off x="4496078" y="3125291"/>
                <a:ext cx="6096000" cy="36933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Non è presente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una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relazione lineare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tra le variabili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e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0E18081-89EF-4A3E-B389-0620541D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78" y="3125291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 l="-798" t="-8065" b="-24194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0ADDA2EC-0250-402C-B4B7-D398F8A1B8C3}"/>
              </a:ext>
            </a:extLst>
          </p:cNvPr>
          <p:cNvSpPr/>
          <p:nvPr/>
        </p:nvSpPr>
        <p:spPr>
          <a:xfrm>
            <a:off x="3414716" y="4297643"/>
            <a:ext cx="819150" cy="19747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FCE895-2B2B-48AB-865C-D8CA96C833AF}"/>
                  </a:ext>
                </a:extLst>
              </p:cNvPr>
              <p:cNvSpPr txBox="1"/>
              <p:nvPr/>
            </p:nvSpPr>
            <p:spPr>
              <a:xfrm>
                <a:off x="4496076" y="4193245"/>
                <a:ext cx="6096000" cy="36933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È presente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una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relazione lineare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tra le variabili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𝒀</m:t>
                    </m:r>
                  </m:oMath>
                </a14:m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1FCE895-2B2B-48AB-865C-D8CA96C83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076" y="4193245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l="-798" t="-8065" b="-24194"/>
                </a:stretch>
              </a:blipFill>
              <a:ln>
                <a:solidFill>
                  <a:srgbClr val="002060"/>
                </a:solidFill>
                <a:prstDash val="sysDash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C7539C4-0957-4DE0-871C-CB68AF93F293}"/>
                  </a:ext>
                </a:extLst>
              </p:cNvPr>
              <p:cNvSpPr txBox="1"/>
              <p:nvPr/>
            </p:nvSpPr>
            <p:spPr>
              <a:xfrm>
                <a:off x="450944" y="5802738"/>
                <a:ext cx="111037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Tale problema di verifica di ipotesi viene risolto ricorrendo al </a:t>
                </a: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test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</m:oMath>
                </a14:m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con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it-IT" sz="24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𝒍</m:t>
                    </m:r>
                    <m:r>
                      <a:rPr kumimoji="0" 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CC7539C4-0957-4DE0-871C-CB68AF93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4" y="5802738"/>
                <a:ext cx="11103747" cy="461665"/>
              </a:xfrm>
              <a:prstGeom prst="rect">
                <a:avLst/>
              </a:prstGeom>
              <a:blipFill>
                <a:blip r:embed="rId8"/>
                <a:stretch>
                  <a:fillRect l="-824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48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2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5755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</a:t>
                </a: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statistica test </a:t>
                </a:r>
                <a14:m>
                  <m:oMath xmlns:m="http://schemas.openxmlformats.org/officeDocument/2006/math">
                    <m:r>
                      <a:rPr kumimoji="0" lang="it-IT" alt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è uguale alla differenza tra l’indice di correlazione campionario</a:t>
                </a: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il suo valore ipotizzato nella popolazione </a:t>
                </a:r>
                <a14:m>
                  <m:oMath xmlns:m="http://schemas.openxmlformats.org/officeDocument/2006/math"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𝝆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diviso la variabilità: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𝑺𝑻𝑨𝑻</m:t>
                          </m:r>
                        </m:sub>
                      </m:sSub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Poiché sotto </a:t>
                </a:r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l’ipotesi nulla </a:t>
                </a:r>
                <a14:m>
                  <m:oMath xmlns:m="http://schemas.openxmlformats.org/officeDocument/2006/math"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𝝆</m:t>
                    </m:r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5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it-IT" alt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la statistica test diventa: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  <m:sub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𝑺𝑻𝑨𝑻</m:t>
                          </m:r>
                        </m:sub>
                      </m:sSub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kumimoji="0" lang="it-IT" sz="26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𝒓</m:t>
                      </m:r>
                      <m:rad>
                        <m:radPr>
                          <m:degHide m:val="on"/>
                          <m:ctrlPr>
                            <a:rPr kumimoji="0" lang="it-IT" sz="2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num>
                            <m:den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it-IT" sz="2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kumimoji="0" lang="it-IT" sz="2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kumimoji="0" 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342905" marR="0" lvl="0" indent="-342905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5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𝑺𝑻𝑨𝑻</m:t>
                        </m:r>
                      </m:sub>
                    </m:sSub>
                  </m:oMath>
                </a14:m>
                <a:r>
                  <a:rPr kumimoji="0" 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rappresenta la statistica test con distribuzione </a:t>
                </a:r>
                <a14:m>
                  <m:oMath xmlns:m="http://schemas.openxmlformats.org/officeDocument/2006/math"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di </a:t>
                </a:r>
                <a:r>
                  <a:rPr kumimoji="0" lang="it-IT" sz="2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Student</a:t>
                </a:r>
                <a:r>
                  <a:rPr kumimoji="0" 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con </a:t>
                </a:r>
                <a14:m>
                  <m:oMath xmlns:m="http://schemas.openxmlformats.org/officeDocument/2006/math"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– </m:t>
                    </m:r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it-IT" sz="25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gradi di libertà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5755486"/>
              </a:xfrm>
              <a:prstGeom prst="rect">
                <a:avLst/>
              </a:prstGeom>
              <a:blipFill>
                <a:blip r:embed="rId4"/>
                <a:stretch>
                  <a:fillRect l="-787" t="-953" r="-787" b="-15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3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2765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285764" marR="0" lvl="0" indent="-285764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Ricordiamo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il coefficiente</a:t>
                </a:r>
                <a:r>
                  <a:rPr kumimoji="0" lang="it-I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di correlazione lineare di </a:t>
                </a:r>
                <a:r>
                  <a:rPr kumimoji="0" lang="it-IT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Bravais</a:t>
                </a:r>
                <a:r>
                  <a:rPr kumimoji="0" lang="it-I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-Pearson è calcolato come segue:</a:t>
                </a: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e>
                        <m: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𝒙𝒚</m:t>
                          </m:r>
                        </m:sub>
                      </m:sSub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𝑪𝒐𝒗</m:t>
                          </m:r>
                          <m:d>
                            <m:d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𝒀</m:t>
                              </m:r>
                            </m:e>
                          </m:d>
                        </m:num>
                        <m:den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𝑫𝒆𝒗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𝑺𝒕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d>
                            <m:d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𝑫𝒆𝒗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𝑺𝒕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.(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𝒀</m:t>
                          </m:r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𝑵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</m:acc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</m:acc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num>
                            <m:den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𝑵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𝑵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𝑿</m:t>
                                              </m:r>
                                            </m:e>
                                          </m:acc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𝒊</m:t>
                                              </m:r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𝟏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𝑵</m:t>
                                              </m:r>
                                            </m:sup>
                                            <m:e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kumimoji="0" lang="it-IT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0" lang="it-IT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it-IT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𝒊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kumimoji="0" lang="it-IT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0" lang="it-IT" sz="2400" b="1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C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  <m:sup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2765244"/>
              </a:xfrm>
              <a:prstGeom prst="rect">
                <a:avLst/>
              </a:prstGeom>
              <a:blipFill>
                <a:blip r:embed="rId5"/>
                <a:stretch>
                  <a:fillRect l="-840" t="-2428" r="-9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E6612842-F060-47AC-B814-6E9E05CE1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3288242"/>
                <a:ext cx="11610425" cy="132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verifica dell’ipotesi di significatività del coefficiente si conclude confrontando il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𝑺𝑻𝑨𝑻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(conosciuto anche 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𝑬𝒎𝒑𝒊𝒓𝒊𝒄𝒐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 con il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  <m:sub>
                        <m:r>
                          <a:rPr kumimoji="0" lang="it-IT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𝑪𝒓𝒊𝒕𝒊𝒄𝒐</m:t>
                        </m:r>
                      </m:sub>
                    </m:sSub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sulla distribuzione </a:t>
                </a:r>
                <a14:m>
                  <m:oMath xmlns:m="http://schemas.openxmlformats.org/officeDocument/2006/math"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𝒕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𝒅𝒊</m:t>
                    </m:r>
                    <m:r>
                      <a:rPr kumimoji="0" lang="it-IT" altLang="it-IT" sz="2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it-IT" altLang="it-IT" sz="26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𝑺𝒕𝒖𝒅𝒆𝒏𝒕</m:t>
                    </m:r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E6612842-F060-47AC-B814-6E9E05CE1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3288242"/>
                <a:ext cx="11610425" cy="1328505"/>
              </a:xfrm>
              <a:prstGeom prst="rect">
                <a:avLst/>
              </a:prstGeom>
              <a:blipFill>
                <a:blip r:embed="rId6"/>
                <a:stretch>
                  <a:fillRect l="-840" t="-4128" r="-892" b="-11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4E9B41E7-E845-4B1A-9AE0-8686A5DD4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311" y="4235131"/>
            <a:ext cx="3653163" cy="24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3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3502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285764" marR="0" lvl="0" indent="-285764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metodo alternativo </a:t>
                </a: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calcolare il coefficiente di correlazione </a:t>
                </a:r>
                <a:r>
                  <a:rPr kumimoji="0" lang="it-I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è il seguente:</a:t>
                </a:r>
                <a:endPara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e>
                        <m: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𝒙𝒚</m:t>
                          </m:r>
                        </m:sub>
                      </m:sSub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𝑹</m:t>
                              </m:r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Dove:</a:t>
                </a: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𝒙𝒚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𝑹</m:t>
                            </m:r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𝒙𝒚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rad>
                      <m:radPr>
                        <m:degHide m:val="on"/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𝑹</m:t>
                            </m:r>
                          </m:e>
                          <m:sup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3502754"/>
              </a:xfrm>
              <a:prstGeom prst="rect">
                <a:avLst/>
              </a:prstGeom>
              <a:blipFill>
                <a:blip r:embed="rId5"/>
                <a:stretch>
                  <a:fillRect l="-840" t="-1916" r="-9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E6612842-F060-47AC-B814-6E9E05CE1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81" y="3944306"/>
                <a:ext cx="11610425" cy="2020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 conseguenza, avremo che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𝝆</m:t>
                        </m:r>
                      </m:e>
                      <m:sub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𝒙𝒚</m:t>
                        </m:r>
                      </m:sub>
                    </m:sSub>
                    <m:r>
                      <a:rPr kumimoji="0" lang="it-I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𝑫𝑬𝑽</m:t>
                            </m:r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num>
                          <m:den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𝑫𝑬𝑽</m:t>
                            </m:r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  <m: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den>
                        </m:f>
                      </m:e>
                    </m:rad>
                    <m:r>
                      <a:rPr kumimoji="0" lang="it-I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it-IT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it-IT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0" lang="it-IT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kumimoji="0" lang="it-IT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kumimoji="0" lang="it-IT" sz="28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C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it-IT" sz="28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C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𝒀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kumimoji="0" lang="it-IT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𝒀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kumimoji="0" lang="it-IT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it-IT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0" lang="it-IT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kumimoji="0" lang="it-IT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𝒀</m:t>
                                            </m:r>
                                          </m:e>
                                          <m:sub>
                                            <m: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kumimoji="0" lang="it-IT" sz="28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bar>
                                          <m:barPr>
                                            <m:pos m:val="top"/>
                                            <m:ctrlP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it-IT" sz="28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C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𝒀</m:t>
                                            </m:r>
                                          </m:e>
                                        </m:bar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kumimoji="0" lang="it-IT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it-IT" altLang="it-IT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E6612842-F060-47AC-B814-6E9E05CE1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381" y="3944306"/>
                <a:ext cx="11610425" cy="2020105"/>
              </a:xfrm>
              <a:prstGeom prst="rect">
                <a:avLst/>
              </a:prstGeom>
              <a:blipFill>
                <a:blip r:embed="rId6"/>
                <a:stretch>
                  <a:fillRect l="-840" t="-27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49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5555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le assunzioni alla base del modello di regressione lineare sono vere, gli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stimatori dei minimi quadrati 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possono essere utilizzati per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inferire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sulla relazione statistica esistente tra le variabili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nella popolazione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di cruciale importanza controllare che il modello il modello di regressione lineare che vogliamo utilizzare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rispetti tali assunzioni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una o più assunzioni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sono violate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diremo che il modello è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 specificato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le procedure inferenziali descritte fino ad ora dovrebbero essere utilizzate con molta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cautela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L’analisi dei residui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è la principale tecnica utilizzata per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investigare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sulle cause di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errata specificazione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modello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5555367"/>
              </a:xfrm>
              <a:prstGeom prst="rect">
                <a:avLst/>
              </a:prstGeom>
              <a:blipFill>
                <a:blip r:embed="rId3"/>
                <a:stretch>
                  <a:fillRect l="-787" t="-988" r="-787" b="-1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29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3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5431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285764" marR="0" lvl="0" indent="-285764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Partendo dalla definizione del coefficiente di determinazione lineare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𝑹</m:t>
                        </m:r>
                      </m:e>
                      <m:sup>
                        <m:r>
                          <a:rPr kumimoji="0" lang="it-IT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endPara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𝒀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Sostituiamo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it-I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𝒀</m:t>
                        </m:r>
                      </m:e>
                    </m:ba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𝒃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bar>
                      <m:barPr>
                        <m:pos m:val="top"/>
                        <m:ctrlP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barPr>
                      <m:e>
                        <m:r>
                          <a:rPr kumimoji="0" lang="it-I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</m:bar>
                    <m:r>
                      <a:rPr kumimoji="0" lang="it-I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it-IT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C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𝒀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</m:bar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Poiché:</a:t>
                </a:r>
              </a:p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</m:e>
                        <m: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𝒄𝒐𝒅</m:t>
                          </m:r>
                          <m:d>
                            <m:d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𝒀</m:t>
                              </m:r>
                            </m:e>
                          </m:d>
                        </m:num>
                        <m:den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𝒅𝒆𝒗</m:t>
                          </m:r>
                          <m:d>
                            <m:d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  <m: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𝒀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̄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5431743"/>
              </a:xfrm>
              <a:prstGeom prst="rect">
                <a:avLst/>
              </a:prstGeom>
              <a:blipFill>
                <a:blip r:embed="rId5"/>
                <a:stretch>
                  <a:fillRect l="-840" t="-4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140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it-IT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Inferenza sul Coefficiente di Correlazione </a:t>
                </a:r>
                <a14:m>
                  <m:oMath xmlns:m="http://schemas.openxmlformats.org/officeDocument/2006/math">
                    <m:r>
                      <a:rPr lang="it-IT" sz="3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it-IT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ottotitolo 4">
                <a:extLst>
                  <a:ext uri="{FF2B5EF4-FFF2-40B4-BE49-F238E27FC236}">
                    <a16:creationId xmlns:a16="http://schemas.microsoft.com/office/drawing/2014/main" id="{E000F37B-6FBC-4112-9EE3-633E48DC4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" y="7"/>
                <a:ext cx="12192000" cy="531813"/>
              </a:xfrm>
              <a:blipFill>
                <a:blip r:embed="rId3"/>
                <a:stretch>
                  <a:fillRect t="-28736" b="-528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4969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285764" marR="0" lvl="0" indent="-285764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Segue che:</a:t>
                </a:r>
              </a:p>
              <a:p>
                <a:pPr marL="285764" marR="0" lvl="0" indent="-285764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𝑹</m:t>
                          </m:r>
                        </m:e>
                        <m:sup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̄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̄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Che rappresenta il quadrato del coefficiente di correlazione lineare:</a:t>
                </a:r>
              </a:p>
              <a:p>
                <a:pPr marL="0" marR="0" lvl="0" indent="0" algn="just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𝝆</m:t>
                          </m:r>
                        </m:e>
                        <m:sub>
                          <m: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𝒙𝒚</m:t>
                          </m:r>
                        </m:sub>
                      </m:sSub>
                      <m:r>
                        <a:rPr kumimoji="0" lang="it-IT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𝒀</m:t>
                                  </m:r>
                                </m:e>
                              </m:acc>
                              <m: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it-IT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𝑵</m:t>
                                      </m:r>
                                    </m:sup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𝒀</m:t>
                                          </m:r>
                                        </m:e>
                                      </m:acc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𝒊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𝑵</m:t>
                                      </m:r>
                                    </m:sup>
                                    <m:e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it-IT" sz="2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it-IT" sz="2400" b="1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C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𝑿</m:t>
                                          </m:r>
                                        </m:e>
                                      </m:acc>
                                      <m:r>
                                        <a:rPr kumimoji="0" lang="it-IT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kumimoji="0" lang="it-IT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AD47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4969887"/>
              </a:xfrm>
              <a:prstGeom prst="rect">
                <a:avLst/>
              </a:prstGeom>
              <a:blipFill>
                <a:blip r:embed="rId5"/>
                <a:stretch>
                  <a:fillRect l="-840" t="-12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E1C992C8-E4B7-4323-ADFF-BFAC5A3F27F8}"/>
              </a:ext>
            </a:extLst>
          </p:cNvPr>
          <p:cNvSpPr/>
          <p:nvPr/>
        </p:nvSpPr>
        <p:spPr>
          <a:xfrm>
            <a:off x="3870036" y="1496292"/>
            <a:ext cx="5080000" cy="120072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523AA2D-4EA5-4F38-922D-7EE3D7EE404A}"/>
              </a:ext>
            </a:extLst>
          </p:cNvPr>
          <p:cNvSpPr/>
          <p:nvPr/>
        </p:nvSpPr>
        <p:spPr>
          <a:xfrm>
            <a:off x="3756192" y="3583710"/>
            <a:ext cx="5080000" cy="127880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03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 Errori nell’Analisi di Regressione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761226"/>
                <a:ext cx="11610425" cy="57800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Ci sono alcune possibili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fonti di errore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 cui tener conto quando si utilizza il modello di regressione lineare: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Mancanza di attenzione al rispetto delle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assunzioni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alla base del modello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Mancanza di conoscenza dei modi di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verificare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le assunzioni alla base del modello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conoscere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alternative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al modello di regressione qualora una o più assunzioni fossero violate</a:t>
                </a: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Estrapolare informazioni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oltre il </a:t>
                </a:r>
                <a:r>
                  <a:rPr kumimoji="0" lang="it-IT" altLang="it-IT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range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osservato delle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Concludere  che una relazione lineare significativa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comporti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necessariamente una relazione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causa-effetto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tra le variabili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5" marR="0" lvl="0" indent="-342905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761226"/>
                <a:ext cx="11610425" cy="5780044"/>
              </a:xfrm>
              <a:prstGeom prst="rect">
                <a:avLst/>
              </a:prstGeom>
              <a:blipFill>
                <a:blip r:embed="rId3"/>
                <a:stretch>
                  <a:fillRect l="-735" t="-844" r="-7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72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per Evitare gli Errori nell’Analisi di Regressione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761225"/>
                <a:ext cx="11610425" cy="6001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Alcune possibili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strategie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per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evitare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i rischi associati all’utilizzo del modello di regressione: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Iniziare ogni analisi con un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diagramma di dispersione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osservare la possibile relazione tra le variabili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200165" marR="0" lvl="1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Verificare le assunzioni della regressione (linearità, indipendenza, normalità, omoschedasticità) attraverso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l’analisi dei residui</a:t>
                </a:r>
              </a:p>
              <a:p>
                <a:pPr marL="1600220" marR="0" lvl="2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Tracciare un grafico dei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residui rispetto alla variabile indipendente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verificare se il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modello lineare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può essere appropriato e per verificare l’assunzione di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omoschedasticità</a:t>
                </a:r>
              </a:p>
              <a:p>
                <a:pPr marL="1600220" marR="0" lvl="2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Costruire un istogramma, un </a:t>
                </a:r>
                <a:r>
                  <a:rPr kumimoji="0" lang="it-IT" altLang="it-I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boxplot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 un grafico P-P per verificare l’assunzione di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normalità</a:t>
                </a:r>
                <a:endParaRPr kumimoji="0" lang="it-IT" altLang="it-I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1600220" marR="0" lvl="2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Tracciare un grafico dei residui rispetto alla osservazioni ordinate secondo il tempo per verificare l’ipotesi di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indipendenza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(questo è necessario solo se i dati sono collezionati in diversi intervalli temporali)</a:t>
                </a: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761225"/>
                <a:ext cx="11610425" cy="6001643"/>
              </a:xfrm>
              <a:prstGeom prst="rect">
                <a:avLst/>
              </a:prstGeom>
              <a:blipFill>
                <a:blip r:embed="rId3"/>
                <a:stretch>
                  <a:fillRect l="-735" t="-813" r="-788" b="-14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908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per Evitare gli Errori nell’Analisi di Regressione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5CC7-9884-4EA7-BB43-B85A8153CB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761225"/>
                <a:ext cx="11610425" cy="5706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 alcune delle assunzioni sono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violate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utilizzare un metodo alternativo a quello dei minimi quadrati o impiegare un metodo dei minimi quadrati più robusto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Se le assunzioni sono rispettate, oltre a stimare il modello si utilizzino anche 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per verificare la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significatività della relazione lineare </a:t>
                </a:r>
                <a:r>
                  <a:rPr kumimoji="0" lang="it-IT" altLang="it-IT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nella popolazione,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gli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intervalli di confidenza e quelli di previsione</a:t>
                </a: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Evitare di effettuare previsioni che vadano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oltre l’intervallo dei valori osservati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della variabile </a:t>
                </a:r>
                <a14:m>
                  <m:oMath xmlns:m="http://schemas.openxmlformats.org/officeDocument/2006/math">
                    <m:r>
                      <a:rPr kumimoji="0" lang="it-IT" altLang="it-IT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it-IT" alt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457206" marR="0" lvl="0" indent="-457206" algn="just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Si tenga presente che la relazione individuata dal modello di regressione potrebbe o non potrebbe esprimere un rapporto di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causa-effetto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Si ricordi che, nonostante il rapporto causa-effetto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implichi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la correlazione, la correlazione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 implica </a:t>
                </a:r>
                <a:r>
                  <a:rPr kumimoji="0" lang="it-IT" alt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 relazione causa-effetto</a:t>
                </a:r>
              </a:p>
            </p:txBody>
          </p:sp>
        </mc:Choice>
        <mc:Fallback xmlns=""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999E5621-5585-4EE2-AEA5-C0ABD81C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761225"/>
                <a:ext cx="11610425" cy="5706177"/>
              </a:xfrm>
              <a:prstGeom prst="rect">
                <a:avLst/>
              </a:prstGeom>
              <a:blipFill>
                <a:blip r:embed="rId3"/>
                <a:stretch>
                  <a:fillRect l="-735" t="-855" r="-788" b="-14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89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1304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definisce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residuo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differenza tra il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osservato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il corrispondente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 stimato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fornito dalla retta di regressione. Con riferimento all’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𝒆𝒔𝒊𝒎𝒂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osservazione: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it-IT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1304203"/>
              </a:xfrm>
              <a:prstGeom prst="rect">
                <a:avLst/>
              </a:prstGeom>
              <a:blipFill>
                <a:blip r:embed="rId3"/>
                <a:stretch>
                  <a:fillRect l="-787" t="-4206" r="-787" b="-9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B38F485-B1BA-47DC-AB85-289E01ADC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81" y="4721935"/>
                <a:ext cx="11660989" cy="2129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L’idea alla base dell’analisi dei residui è che, qualora il modello di regressione sia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 specificato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residui 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dovrebbero riflettere le proprietà attribuite ai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termini di errore 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L’Analisi dei residui per verificare le assunzioni del modello può essere condotto utilizzando l’approccio grafico (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grafico dei residui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AB38F485-B1BA-47DC-AB85-289E01ADC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381" y="4721935"/>
                <a:ext cx="11660989" cy="2129109"/>
              </a:xfrm>
              <a:prstGeom prst="rect">
                <a:avLst/>
              </a:prstGeom>
              <a:blipFill>
                <a:blip r:embed="rId7"/>
                <a:stretch>
                  <a:fillRect l="-784" t="-2579" r="-836" b="-6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48248A7E-21FF-4123-AD1C-2F12FF254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247" y="2035779"/>
            <a:ext cx="4822354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4632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grafico dei residui, consente di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verificare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ipotesi di: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Linearità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relazione tra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lang="it-IT" altLang="it-IT" sz="25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endParaRPr lang="it-IT" altLang="it-IT" sz="25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Normalità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delle componente erratica </a:t>
                </a:r>
                <a:r>
                  <a:rPr lang="el-GR" altLang="it-IT" sz="2400" b="1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ε</a:t>
                </a:r>
                <a:r>
                  <a:rPr lang="it-IT" altLang="it-IT" sz="2400" b="1" i="1" baseline="-250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i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Omoschedasticità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componente erratica </a:t>
                </a:r>
                <a:r>
                  <a:rPr lang="el-GR" altLang="it-IT" sz="2400" b="1" i="1"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ε</a:t>
                </a:r>
                <a:r>
                  <a:rPr lang="it-IT" altLang="it-IT" sz="2400" b="1" i="1" baseline="-25000">
                    <a:solidFill>
                      <a:schemeClr val="accent6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i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+mj-lt"/>
                  <a:buAutoNum type="arabicPeriod"/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Indipendenza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componente erratica </a:t>
                </a:r>
                <a:r>
                  <a:rPr lang="el-GR" altLang="it-IT" sz="2400" b="1" i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ε</a:t>
                </a:r>
                <a:r>
                  <a:rPr lang="it-IT" altLang="it-IT" sz="2400" b="1" i="1" baseline="-250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i</a:t>
                </a: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4632037"/>
              </a:xfrm>
              <a:prstGeom prst="rect">
                <a:avLst/>
              </a:prstGeom>
              <a:blipFill>
                <a:blip r:embed="rId3"/>
                <a:stretch>
                  <a:fillRect l="-787" t="-11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84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5"/>
                <a:ext cx="11610425" cy="6079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 verificare se l’ipotesi di linearità è soddisfatta ricorriamo ai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diagrammi di dispersione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cui 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possono essere messi in relazione con:</a:t>
                </a: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variabile 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lang="it-IT" altLang="it-IT" sz="25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65" lvl="1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variabile indipendente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il modello lineare è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appropriato per i dati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 vedrà che non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 è alcun tipo di relazione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 specifico andamento regolare) tra i residui e la variabile dipendente/indipendente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il modello lineare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risulta adatto ai dati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analisi, graficamente sarà visibile un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qualche tipo di relazione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 specifico andamento regolare) tra i residui e la variabile dipendente/indipendente</a:t>
                </a: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endParaRPr lang="it-IT" altLang="it-IT" sz="1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la relazione non è lineare, i parametri del modello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perdono di significato</a:t>
                </a: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di conseguenza i valori stimati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5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altLang="it-IT" sz="25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it-IT" altLang="it-IT" sz="25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it-IT" altLang="it-IT" sz="25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un dato valore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it-IT" altLang="it-IT" sz="2500" b="1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potrebbero essere distorti</a:t>
                </a: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5"/>
                <a:ext cx="11610425" cy="6079036"/>
              </a:xfrm>
              <a:prstGeom prst="rect">
                <a:avLst/>
              </a:prstGeom>
              <a:blipFill>
                <a:blip r:embed="rId3"/>
                <a:stretch>
                  <a:fillRect l="-787" t="-903" r="-787" b="-1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62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861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Caso di rappresentazione grafica dei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861774"/>
              </a:xfrm>
              <a:prstGeom prst="rect">
                <a:avLst/>
              </a:prstGeom>
              <a:blipFill>
                <a:blip r:embed="rId3"/>
                <a:stretch>
                  <a:fillRect l="-787" t="-6383" r="-7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5">
            <a:extLst>
              <a:ext uri="{FF2B5EF4-FFF2-40B4-BE49-F238E27FC236}">
                <a16:creationId xmlns:a16="http://schemas.microsoft.com/office/drawing/2014/main" id="{B7FE22E6-1D44-4ACF-ABAA-C58D632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96" y="1425676"/>
            <a:ext cx="309721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C433069-F9CC-423B-9060-E2CA9D72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72" y="1354240"/>
            <a:ext cx="3311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B08C34A-517A-4490-91A0-34F69A606F8D}"/>
              </a:ext>
            </a:extLst>
          </p:cNvPr>
          <p:cNvSpPr/>
          <p:nvPr/>
        </p:nvSpPr>
        <p:spPr>
          <a:xfrm rot="5400000">
            <a:off x="2611125" y="4089573"/>
            <a:ext cx="897953" cy="5943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2B7C856-9804-4034-9FBE-2A5267FA4953}"/>
              </a:ext>
            </a:extLst>
          </p:cNvPr>
          <p:cNvSpPr/>
          <p:nvPr/>
        </p:nvSpPr>
        <p:spPr>
          <a:xfrm rot="5400000">
            <a:off x="8585897" y="4089573"/>
            <a:ext cx="897953" cy="5943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1CBB820-A9DD-4321-BAB2-E88A0C86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315" y="4971356"/>
            <a:ext cx="440162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it-IT" altLang="it-IT" sz="2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il modello è </a:t>
            </a:r>
            <a:r>
              <a:rPr lang="it-IT" altLang="it-IT" sz="2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 specificato</a:t>
            </a:r>
            <a:r>
              <a:rPr lang="it-IT" altLang="it-IT" sz="2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residui tenderanno a </a:t>
            </a:r>
            <a:r>
              <a:rPr lang="it-IT" altLang="it-IT" sz="2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distribuirsi in modo casuale intorno allo zero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2F903ECC-1100-47D9-B41C-CDD88B6D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323" y="4971356"/>
                <a:ext cx="4634873" cy="1246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Caso in cui si evince chiaramente la natura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lineare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della relazione tra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2F903ECC-1100-47D9-B41C-CDD88B6DD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7323" y="4971356"/>
                <a:ext cx="4634873" cy="1246495"/>
              </a:xfrm>
              <a:prstGeom prst="rect">
                <a:avLst/>
              </a:prstGeom>
              <a:blipFill>
                <a:blip r:embed="rId6"/>
                <a:stretch>
                  <a:fillRect l="-2237" t="-4412" r="-2105" b="-107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62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861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Caso di rappresentazione grafica dei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indipendente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861774"/>
              </a:xfrm>
              <a:prstGeom prst="rect">
                <a:avLst/>
              </a:prstGeom>
              <a:blipFill>
                <a:blip r:embed="rId3"/>
                <a:stretch>
                  <a:fillRect l="-787" t="-6383" r="-787" b="-163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2B7C856-9804-4034-9FBE-2A5267FA4953}"/>
              </a:ext>
            </a:extLst>
          </p:cNvPr>
          <p:cNvSpPr/>
          <p:nvPr/>
        </p:nvSpPr>
        <p:spPr>
          <a:xfrm rot="5400000">
            <a:off x="5748636" y="4007802"/>
            <a:ext cx="897953" cy="5943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E1CBB820-A9DD-4321-BAB2-E88A0C86F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4971357"/>
                <a:ext cx="11235955" cy="1369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grafico mostra chiaramente la presenza di una relazione (uno specifico andamento) tra la variabile indipendente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i 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it-IT" altLang="it-IT" sz="25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modello è mal specificato</a:t>
                </a:r>
              </a:p>
            </p:txBody>
          </p:sp>
        </mc:Choice>
        <mc:Fallback xmlns=""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E1CBB820-A9DD-4321-BAB2-E88A0C86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4971357"/>
                <a:ext cx="11235955" cy="1369606"/>
              </a:xfrm>
              <a:prstGeom prst="rect">
                <a:avLst/>
              </a:prstGeom>
              <a:blipFill>
                <a:blip r:embed="rId4"/>
                <a:stretch>
                  <a:fillRect l="-922" t="-4018" r="-868" b="-9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4FD2982B-B7CE-49A3-BA95-909CDDD14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95" y="1653547"/>
            <a:ext cx="11199323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7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dei Residui: Linearità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45" y="686514"/>
                <a:ext cx="11610425" cy="861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marL="457206" indent="-457206" algn="just" eaLnBrk="1" hangingPunct="1">
                  <a:spcBef>
                    <a:spcPct val="20000"/>
                  </a:spcBef>
                  <a:buFont typeface="Wingdings" panose="05000000000000000000" pitchFamily="2" charset="2"/>
                  <a:buChar char="q"/>
                </a:pP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Caso di rappresentazione grafica dei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4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5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rispetto alla </a:t>
                </a: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variabile indipendente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endParaRPr lang="it-IT" altLang="it-IT" sz="2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B130A90-C404-4935-A04F-90FB1D15F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945" y="686514"/>
                <a:ext cx="11610425" cy="861774"/>
              </a:xfrm>
              <a:prstGeom prst="rect">
                <a:avLst/>
              </a:prstGeom>
              <a:blipFill>
                <a:blip r:embed="rId3"/>
                <a:stretch>
                  <a:fillRect l="-787" t="-6383" r="-787" b="-163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2B7C856-9804-4034-9FBE-2A5267FA4953}"/>
              </a:ext>
            </a:extLst>
          </p:cNvPr>
          <p:cNvSpPr/>
          <p:nvPr/>
        </p:nvSpPr>
        <p:spPr>
          <a:xfrm rot="5400000">
            <a:off x="5748636" y="4007802"/>
            <a:ext cx="897953" cy="5943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E1CBB820-A9DD-4321-BAB2-E88A0C86F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83" y="4971357"/>
                <a:ext cx="11235955" cy="1744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folHlink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just" eaLnBrk="1" hangingPunct="1">
                  <a:spcBef>
                    <a:spcPct val="20000"/>
                  </a:spcBef>
                </a:pPr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il grafico mostra l’assenza di relazione o l’assenza di uno specifico andamento tra la variabile indipendente </a:t>
                </a:r>
                <a14:m>
                  <m:oMath xmlns:m="http://schemas.openxmlformats.org/officeDocument/2006/math">
                    <m:r>
                      <a:rPr lang="it-IT" altLang="it-IT" sz="25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i residui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altLang="it-IT" sz="25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è ragionevole supporre che la relazione lineare sia un buon modello per rappresentare i dati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r>
                  <a:rPr lang="it-IT" altLang="it-IT" sz="2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 modello è ben specificato</a:t>
                </a:r>
              </a:p>
            </p:txBody>
          </p:sp>
        </mc:Choice>
        <mc:Fallback xmlns=""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E1CBB820-A9DD-4321-BAB2-E88A0C86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83" y="4971357"/>
                <a:ext cx="11235955" cy="1744388"/>
              </a:xfrm>
              <a:prstGeom prst="rect">
                <a:avLst/>
              </a:prstGeom>
              <a:blipFill>
                <a:blip r:embed="rId4"/>
                <a:stretch>
                  <a:fillRect l="-922" t="-3147" r="-868" b="-73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5339BC09-4AF7-4B22-86D9-86A33F3F2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350" y="1886643"/>
            <a:ext cx="382252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9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2062</Words>
  <Application>Microsoft Office PowerPoint</Application>
  <PresentationFormat>Widescreen</PresentationFormat>
  <Paragraphs>294</Paragraphs>
  <Slides>34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Tema di Office</vt:lpstr>
      <vt:lpstr>Immagine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del Corso</dc:title>
  <dc:creator>Gaetano Musella</dc:creator>
  <cp:lastModifiedBy>Gennaro Punzo</cp:lastModifiedBy>
  <cp:revision>13</cp:revision>
  <dcterms:created xsi:type="dcterms:W3CDTF">2020-12-29T15:10:37Z</dcterms:created>
  <dcterms:modified xsi:type="dcterms:W3CDTF">2022-10-25T11:34:57Z</dcterms:modified>
</cp:coreProperties>
</file>