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3854B1-94A2-4A57-B793-08084DE99BEF}" v="12" dt="2023-10-02T08:15:53.6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a cunti" userId="03cf8fb0e9684e0f" providerId="LiveId" clId="{BF3854B1-94A2-4A57-B793-08084DE99BEF}"/>
    <pc:docChg chg="undo redo custSel addSld modSld sldOrd">
      <pc:chgData name="antonia cunti" userId="03cf8fb0e9684e0f" providerId="LiveId" clId="{BF3854B1-94A2-4A57-B793-08084DE99BEF}" dt="2023-10-05T07:54:22.544" v="613" actId="20577"/>
      <pc:docMkLst>
        <pc:docMk/>
      </pc:docMkLst>
      <pc:sldChg chg="addSp delSp modSp mod setBg">
        <pc:chgData name="antonia cunti" userId="03cf8fb0e9684e0f" providerId="LiveId" clId="{BF3854B1-94A2-4A57-B793-08084DE99BEF}" dt="2023-10-02T10:13:53.581" v="608" actId="20577"/>
        <pc:sldMkLst>
          <pc:docMk/>
          <pc:sldMk cId="1819444510" sldId="256"/>
        </pc:sldMkLst>
        <pc:spChg chg="mod">
          <ac:chgData name="antonia cunti" userId="03cf8fb0e9684e0f" providerId="LiveId" clId="{BF3854B1-94A2-4A57-B793-08084DE99BEF}" dt="2023-10-02T10:13:53.581" v="608" actId="20577"/>
          <ac:spMkLst>
            <pc:docMk/>
            <pc:sldMk cId="1819444510" sldId="256"/>
            <ac:spMk id="2" creationId="{20D3D951-F186-6D48-04D8-079EA7618B1D}"/>
          </ac:spMkLst>
        </pc:spChg>
        <pc:spChg chg="add del">
          <ac:chgData name="antonia cunti" userId="03cf8fb0e9684e0f" providerId="LiveId" clId="{BF3854B1-94A2-4A57-B793-08084DE99BEF}" dt="2023-09-30T17:11:22.585" v="513" actId="26606"/>
          <ac:spMkLst>
            <pc:docMk/>
            <pc:sldMk cId="1819444510" sldId="256"/>
            <ac:spMk id="8" creationId="{310B1DD0-264A-47E3-A16A-C87AFA51E68A}"/>
          </ac:spMkLst>
        </pc:spChg>
        <pc:spChg chg="add del">
          <ac:chgData name="antonia cunti" userId="03cf8fb0e9684e0f" providerId="LiveId" clId="{BF3854B1-94A2-4A57-B793-08084DE99BEF}" dt="2023-09-30T17:11:22.585" v="513" actId="26606"/>
          <ac:spMkLst>
            <pc:docMk/>
            <pc:sldMk cId="1819444510" sldId="256"/>
            <ac:spMk id="10" creationId="{69C1BB7B-F21E-41A2-B30C-D8507B960282}"/>
          </ac:spMkLst>
        </pc:spChg>
        <pc:spChg chg="add del">
          <ac:chgData name="antonia cunti" userId="03cf8fb0e9684e0f" providerId="LiveId" clId="{BF3854B1-94A2-4A57-B793-08084DE99BEF}" dt="2023-09-30T17:11:22.585" v="513" actId="26606"/>
          <ac:spMkLst>
            <pc:docMk/>
            <pc:sldMk cId="1819444510" sldId="256"/>
            <ac:spMk id="12" creationId="{DF6D7DDE-F8A1-4105-9729-F9EB5F81A360}"/>
          </ac:spMkLst>
        </pc:spChg>
        <pc:picChg chg="add del">
          <ac:chgData name="antonia cunti" userId="03cf8fb0e9684e0f" providerId="LiveId" clId="{BF3854B1-94A2-4A57-B793-08084DE99BEF}" dt="2023-09-30T17:11:22.585" v="513" actId="26606"/>
          <ac:picMkLst>
            <pc:docMk/>
            <pc:sldMk cId="1819444510" sldId="256"/>
            <ac:picMk id="4" creationId="{61FE7213-69BA-86F4-EADE-41431D7C784B}"/>
          </ac:picMkLst>
        </pc:picChg>
      </pc:sldChg>
      <pc:sldChg chg="modSp mod ord">
        <pc:chgData name="antonia cunti" userId="03cf8fb0e9684e0f" providerId="LiveId" clId="{BF3854B1-94A2-4A57-B793-08084DE99BEF}" dt="2023-10-02T08:15:28.708" v="586" actId="20577"/>
        <pc:sldMkLst>
          <pc:docMk/>
          <pc:sldMk cId="2423141092" sldId="257"/>
        </pc:sldMkLst>
        <pc:spChg chg="mod">
          <ac:chgData name="antonia cunti" userId="03cf8fb0e9684e0f" providerId="LiveId" clId="{BF3854B1-94A2-4A57-B793-08084DE99BEF}" dt="2023-10-02T08:15:28.708" v="586" actId="20577"/>
          <ac:spMkLst>
            <pc:docMk/>
            <pc:sldMk cId="2423141092" sldId="257"/>
            <ac:spMk id="3" creationId="{B981D2C4-D601-D7AD-4F65-15088AAEA1A5}"/>
          </ac:spMkLst>
        </pc:spChg>
      </pc:sldChg>
      <pc:sldChg chg="modSp">
        <pc:chgData name="antonia cunti" userId="03cf8fb0e9684e0f" providerId="LiveId" clId="{BF3854B1-94A2-4A57-B793-08084DE99BEF}" dt="2023-10-02T08:15:53.606" v="589" actId="20577"/>
        <pc:sldMkLst>
          <pc:docMk/>
          <pc:sldMk cId="127257004" sldId="258"/>
        </pc:sldMkLst>
        <pc:graphicFrameChg chg="mod">
          <ac:chgData name="antonia cunti" userId="03cf8fb0e9684e0f" providerId="LiveId" clId="{BF3854B1-94A2-4A57-B793-08084DE99BEF}" dt="2023-10-02T08:15:53.606" v="589" actId="20577"/>
          <ac:graphicFrameMkLst>
            <pc:docMk/>
            <pc:sldMk cId="127257004" sldId="258"/>
            <ac:graphicFrameMk id="5" creationId="{3E5430F2-93F8-7E70-6CC9-725A2B8F35CD}"/>
          </ac:graphicFrameMkLst>
        </pc:graphicFrameChg>
      </pc:sldChg>
      <pc:sldChg chg="modSp mod">
        <pc:chgData name="antonia cunti" userId="03cf8fb0e9684e0f" providerId="LiveId" clId="{BF3854B1-94A2-4A57-B793-08084DE99BEF}" dt="2023-10-02T08:16:14.895" v="593" actId="20577"/>
        <pc:sldMkLst>
          <pc:docMk/>
          <pc:sldMk cId="2567342275" sldId="259"/>
        </pc:sldMkLst>
        <pc:spChg chg="mod">
          <ac:chgData name="antonia cunti" userId="03cf8fb0e9684e0f" providerId="LiveId" clId="{BF3854B1-94A2-4A57-B793-08084DE99BEF}" dt="2023-10-02T08:16:10.811" v="592" actId="20577"/>
          <ac:spMkLst>
            <pc:docMk/>
            <pc:sldMk cId="2567342275" sldId="259"/>
            <ac:spMk id="2" creationId="{2ACD4E6A-DD20-2671-35FF-68D3FBAF04D3}"/>
          </ac:spMkLst>
        </pc:spChg>
        <pc:spChg chg="mod">
          <ac:chgData name="antonia cunti" userId="03cf8fb0e9684e0f" providerId="LiveId" clId="{BF3854B1-94A2-4A57-B793-08084DE99BEF}" dt="2023-10-02T08:16:07.972" v="591" actId="20577"/>
          <ac:spMkLst>
            <pc:docMk/>
            <pc:sldMk cId="2567342275" sldId="259"/>
            <ac:spMk id="3" creationId="{5EDB652E-6330-7FDF-BEE9-BD5BF1BC9FEF}"/>
          </ac:spMkLst>
        </pc:spChg>
        <pc:spChg chg="mod">
          <ac:chgData name="antonia cunti" userId="03cf8fb0e9684e0f" providerId="LiveId" clId="{BF3854B1-94A2-4A57-B793-08084DE99BEF}" dt="2023-10-02T08:16:14.895" v="593" actId="20577"/>
          <ac:spMkLst>
            <pc:docMk/>
            <pc:sldMk cId="2567342275" sldId="259"/>
            <ac:spMk id="5" creationId="{197F049C-DB43-6819-7417-1870BC9089F8}"/>
          </ac:spMkLst>
        </pc:spChg>
      </pc:sldChg>
      <pc:sldChg chg="addSp delSp modSp new mod setBg">
        <pc:chgData name="antonia cunti" userId="03cf8fb0e9684e0f" providerId="LiveId" clId="{BF3854B1-94A2-4A57-B793-08084DE99BEF}" dt="2023-10-02T08:16:33.305" v="596" actId="20577"/>
        <pc:sldMkLst>
          <pc:docMk/>
          <pc:sldMk cId="3900898288" sldId="260"/>
        </pc:sldMkLst>
        <pc:spChg chg="mod">
          <ac:chgData name="antonia cunti" userId="03cf8fb0e9684e0f" providerId="LiveId" clId="{BF3854B1-94A2-4A57-B793-08084DE99BEF}" dt="2023-09-30T17:12:26.473" v="519" actId="26606"/>
          <ac:spMkLst>
            <pc:docMk/>
            <pc:sldMk cId="3900898288" sldId="260"/>
            <ac:spMk id="2" creationId="{DCF1C584-E9E7-B43E-5778-7B99B2478602}"/>
          </ac:spMkLst>
        </pc:spChg>
        <pc:spChg chg="add del mod">
          <ac:chgData name="antonia cunti" userId="03cf8fb0e9684e0f" providerId="LiveId" clId="{BF3854B1-94A2-4A57-B793-08084DE99BEF}" dt="2023-10-02T08:16:33.305" v="596" actId="20577"/>
          <ac:spMkLst>
            <pc:docMk/>
            <pc:sldMk cId="3900898288" sldId="260"/>
            <ac:spMk id="3" creationId="{C38DD748-E457-977A-55FF-8133F120E0D9}"/>
          </ac:spMkLst>
        </pc:spChg>
        <pc:spChg chg="add del">
          <ac:chgData name="antonia cunti" userId="03cf8fb0e9684e0f" providerId="LiveId" clId="{BF3854B1-94A2-4A57-B793-08084DE99BEF}" dt="2023-09-30T17:12:26.473" v="519" actId="26606"/>
          <ac:spMkLst>
            <pc:docMk/>
            <pc:sldMk cId="3900898288" sldId="260"/>
            <ac:spMk id="8" creationId="{BC46CD03-D076-40A3-9AA4-2B7BB288B160}"/>
          </ac:spMkLst>
        </pc:spChg>
        <pc:spChg chg="add del">
          <ac:chgData name="antonia cunti" userId="03cf8fb0e9684e0f" providerId="LiveId" clId="{BF3854B1-94A2-4A57-B793-08084DE99BEF}" dt="2023-09-30T17:12:11.363" v="515" actId="26606"/>
          <ac:spMkLst>
            <pc:docMk/>
            <pc:sldMk cId="3900898288" sldId="260"/>
            <ac:spMk id="9" creationId="{BC46CD03-D076-40A3-9AA4-2B7BB288B160}"/>
          </ac:spMkLst>
        </pc:spChg>
        <pc:spChg chg="add del">
          <ac:chgData name="antonia cunti" userId="03cf8fb0e9684e0f" providerId="LiveId" clId="{BF3854B1-94A2-4A57-B793-08084DE99BEF}" dt="2023-09-30T17:12:26.473" v="519" actId="26606"/>
          <ac:spMkLst>
            <pc:docMk/>
            <pc:sldMk cId="3900898288" sldId="260"/>
            <ac:spMk id="10" creationId="{88D28697-83F7-4C09-A9B2-6CAA58855626}"/>
          </ac:spMkLst>
        </pc:spChg>
        <pc:spChg chg="add del">
          <ac:chgData name="antonia cunti" userId="03cf8fb0e9684e0f" providerId="LiveId" clId="{BF3854B1-94A2-4A57-B793-08084DE99BEF}" dt="2023-09-30T17:12:11.363" v="515" actId="26606"/>
          <ac:spMkLst>
            <pc:docMk/>
            <pc:sldMk cId="3900898288" sldId="260"/>
            <ac:spMk id="11" creationId="{88D28697-83F7-4C09-A9B2-6CAA58855626}"/>
          </ac:spMkLst>
        </pc:spChg>
        <pc:graphicFrameChg chg="add del">
          <ac:chgData name="antonia cunti" userId="03cf8fb0e9684e0f" providerId="LiveId" clId="{BF3854B1-94A2-4A57-B793-08084DE99BEF}" dt="2023-09-30T16:55:03.291" v="206" actId="26606"/>
          <ac:graphicFrameMkLst>
            <pc:docMk/>
            <pc:sldMk cId="3900898288" sldId="260"/>
            <ac:graphicFrameMk id="5" creationId="{4E6B8CE1-239D-0F05-3AA3-21B85C49029D}"/>
          </ac:graphicFrameMkLst>
        </pc:graphicFrameChg>
        <pc:picChg chg="add del">
          <ac:chgData name="antonia cunti" userId="03cf8fb0e9684e0f" providerId="LiveId" clId="{BF3854B1-94A2-4A57-B793-08084DE99BEF}" dt="2023-09-30T17:12:11.363" v="515" actId="26606"/>
          <ac:picMkLst>
            <pc:docMk/>
            <pc:sldMk cId="3900898288" sldId="260"/>
            <ac:picMk id="6" creationId="{F4E53650-642A-D27D-0A01-A9B1272C268A}"/>
          </ac:picMkLst>
        </pc:picChg>
        <pc:picChg chg="add del">
          <ac:chgData name="antonia cunti" userId="03cf8fb0e9684e0f" providerId="LiveId" clId="{BF3854B1-94A2-4A57-B793-08084DE99BEF}" dt="2023-09-30T17:12:26.473" v="519" actId="26606"/>
          <ac:picMkLst>
            <pc:docMk/>
            <pc:sldMk cId="3900898288" sldId="260"/>
            <ac:picMk id="7" creationId="{F4E53650-642A-D27D-0A01-A9B1272C268A}"/>
          </ac:picMkLst>
        </pc:picChg>
      </pc:sldChg>
      <pc:sldChg chg="addSp delSp modSp new mod setBg">
        <pc:chgData name="antonia cunti" userId="03cf8fb0e9684e0f" providerId="LiveId" clId="{BF3854B1-94A2-4A57-B793-08084DE99BEF}" dt="2023-10-05T07:54:22.544" v="613" actId="20577"/>
        <pc:sldMkLst>
          <pc:docMk/>
          <pc:sldMk cId="1076697477" sldId="261"/>
        </pc:sldMkLst>
        <pc:spChg chg="add mod">
          <ac:chgData name="antonia cunti" userId="03cf8fb0e9684e0f" providerId="LiveId" clId="{BF3854B1-94A2-4A57-B793-08084DE99BEF}" dt="2023-10-02T07:29:07.604" v="550" actId="1076"/>
          <ac:spMkLst>
            <pc:docMk/>
            <pc:sldMk cId="1076697477" sldId="261"/>
            <ac:spMk id="2" creationId="{39E6EA0D-A479-11F5-F298-F48DCC79BB10}"/>
          </ac:spMkLst>
        </pc:spChg>
        <pc:spChg chg="del">
          <ac:chgData name="antonia cunti" userId="03cf8fb0e9684e0f" providerId="LiveId" clId="{BF3854B1-94A2-4A57-B793-08084DE99BEF}" dt="2023-09-30T16:57:51.563" v="279" actId="478"/>
          <ac:spMkLst>
            <pc:docMk/>
            <pc:sldMk cId="1076697477" sldId="261"/>
            <ac:spMk id="2" creationId="{929569F2-017F-CC4A-66D1-C4FD862F6208}"/>
          </ac:spMkLst>
        </pc:spChg>
        <pc:spChg chg="del mod">
          <ac:chgData name="antonia cunti" userId="03cf8fb0e9684e0f" providerId="LiveId" clId="{BF3854B1-94A2-4A57-B793-08084DE99BEF}" dt="2023-09-30T17:00:17.542" v="313" actId="478"/>
          <ac:spMkLst>
            <pc:docMk/>
            <pc:sldMk cId="1076697477" sldId="261"/>
            <ac:spMk id="3" creationId="{3ED84ABC-C550-3E4A-317E-7EBE790227FB}"/>
          </ac:spMkLst>
        </pc:spChg>
        <pc:spChg chg="del mod">
          <ac:chgData name="antonia cunti" userId="03cf8fb0e9684e0f" providerId="LiveId" clId="{BF3854B1-94A2-4A57-B793-08084DE99BEF}" dt="2023-09-30T17:00:33.782" v="318" actId="478"/>
          <ac:spMkLst>
            <pc:docMk/>
            <pc:sldMk cId="1076697477" sldId="261"/>
            <ac:spMk id="4" creationId="{1DD4A0B4-B5EF-DADB-3DF2-08A702456D40}"/>
          </ac:spMkLst>
        </pc:spChg>
        <pc:spChg chg="add del">
          <ac:chgData name="antonia cunti" userId="03cf8fb0e9684e0f" providerId="LiveId" clId="{BF3854B1-94A2-4A57-B793-08084DE99BEF}" dt="2023-09-30T16:59:46.333" v="308" actId="11529"/>
          <ac:spMkLst>
            <pc:docMk/>
            <pc:sldMk cId="1076697477" sldId="261"/>
            <ac:spMk id="5" creationId="{1564791B-A727-7168-23A0-0FBD2F727F2D}"/>
          </ac:spMkLst>
        </pc:spChg>
        <pc:spChg chg="add del">
          <ac:chgData name="antonia cunti" userId="03cf8fb0e9684e0f" providerId="LiveId" clId="{BF3854B1-94A2-4A57-B793-08084DE99BEF}" dt="2023-09-30T16:58:57.730" v="290" actId="26606"/>
          <ac:spMkLst>
            <pc:docMk/>
            <pc:sldMk cId="1076697477" sldId="261"/>
            <ac:spMk id="6" creationId="{AA6EC888-B85F-410F-B430-06583E94BEEC}"/>
          </ac:spMkLst>
        </pc:spChg>
        <pc:spChg chg="add del">
          <ac:chgData name="antonia cunti" userId="03cf8fb0e9684e0f" providerId="LiveId" clId="{BF3854B1-94A2-4A57-B793-08084DE99BEF}" dt="2023-09-30T16:58:57.730" v="290" actId="26606"/>
          <ac:spMkLst>
            <pc:docMk/>
            <pc:sldMk cId="1076697477" sldId="261"/>
            <ac:spMk id="7" creationId="{D488911C-0EC7-40A9-9BCB-CA8A66E4623A}"/>
          </ac:spMkLst>
        </pc:spChg>
        <pc:spChg chg="add del">
          <ac:chgData name="antonia cunti" userId="03cf8fb0e9684e0f" providerId="LiveId" clId="{BF3854B1-94A2-4A57-B793-08084DE99BEF}" dt="2023-09-30T16:58:06.716" v="281" actId="26606"/>
          <ac:spMkLst>
            <pc:docMk/>
            <pc:sldMk cId="1076697477" sldId="261"/>
            <ac:spMk id="9" creationId="{AA6EC888-B85F-410F-B430-06583E94BEEC}"/>
          </ac:spMkLst>
        </pc:spChg>
        <pc:spChg chg="add del">
          <ac:chgData name="antonia cunti" userId="03cf8fb0e9684e0f" providerId="LiveId" clId="{BF3854B1-94A2-4A57-B793-08084DE99BEF}" dt="2023-09-30T16:59:09.984" v="294" actId="26606"/>
          <ac:spMkLst>
            <pc:docMk/>
            <pc:sldMk cId="1076697477" sldId="261"/>
            <ac:spMk id="10" creationId="{AA6EC888-B85F-410F-B430-06583E94BEEC}"/>
          </ac:spMkLst>
        </pc:spChg>
        <pc:spChg chg="add del">
          <ac:chgData name="antonia cunti" userId="03cf8fb0e9684e0f" providerId="LiveId" clId="{BF3854B1-94A2-4A57-B793-08084DE99BEF}" dt="2023-09-30T16:58:06.716" v="281" actId="26606"/>
          <ac:spMkLst>
            <pc:docMk/>
            <pc:sldMk cId="1076697477" sldId="261"/>
            <ac:spMk id="11" creationId="{9485DA84-CB73-4E5E-9864-2460CE28055D}"/>
          </ac:spMkLst>
        </pc:spChg>
        <pc:spChg chg="add del">
          <ac:chgData name="antonia cunti" userId="03cf8fb0e9684e0f" providerId="LiveId" clId="{BF3854B1-94A2-4A57-B793-08084DE99BEF}" dt="2023-09-30T16:58:57.730" v="290" actId="26606"/>
          <ac:spMkLst>
            <pc:docMk/>
            <pc:sldMk cId="1076697477" sldId="261"/>
            <ac:spMk id="12" creationId="{C8D89F71-9459-4318-ACAE-874616C3ADAD}"/>
          </ac:spMkLst>
        </pc:spChg>
        <pc:spChg chg="add del">
          <ac:chgData name="antonia cunti" userId="03cf8fb0e9684e0f" providerId="LiveId" clId="{BF3854B1-94A2-4A57-B793-08084DE99BEF}" dt="2023-09-30T16:58:06.716" v="281" actId="26606"/>
          <ac:spMkLst>
            <pc:docMk/>
            <pc:sldMk cId="1076697477" sldId="261"/>
            <ac:spMk id="13" creationId="{7D49185E-361A-421B-8F2D-11C7FFC686F0}"/>
          </ac:spMkLst>
        </pc:spChg>
        <pc:spChg chg="add del">
          <ac:chgData name="antonia cunti" userId="03cf8fb0e9684e0f" providerId="LiveId" clId="{BF3854B1-94A2-4A57-B793-08084DE99BEF}" dt="2023-09-30T16:59:09.984" v="294" actId="26606"/>
          <ac:spMkLst>
            <pc:docMk/>
            <pc:sldMk cId="1076697477" sldId="261"/>
            <ac:spMk id="14" creationId="{9F8240C3-AA7A-4675-B08A-687C8BF5D5B1}"/>
          </ac:spMkLst>
        </pc:spChg>
        <pc:spChg chg="add del">
          <ac:chgData name="antonia cunti" userId="03cf8fb0e9684e0f" providerId="LiveId" clId="{BF3854B1-94A2-4A57-B793-08084DE99BEF}" dt="2023-09-30T16:58:06.716" v="281" actId="26606"/>
          <ac:spMkLst>
            <pc:docMk/>
            <pc:sldMk cId="1076697477" sldId="261"/>
            <ac:spMk id="15" creationId="{14B85BAA-C37F-44B4-B427-B4F10EBB4183}"/>
          </ac:spMkLst>
        </pc:spChg>
        <pc:spChg chg="add del">
          <ac:chgData name="antonia cunti" userId="03cf8fb0e9684e0f" providerId="LiveId" clId="{BF3854B1-94A2-4A57-B793-08084DE99BEF}" dt="2023-09-30T16:59:09.984" v="294" actId="26606"/>
          <ac:spMkLst>
            <pc:docMk/>
            <pc:sldMk cId="1076697477" sldId="261"/>
            <ac:spMk id="16" creationId="{B98FE5FF-6839-4B2B-BA4F-78C87E8EDE43}"/>
          </ac:spMkLst>
        </pc:spChg>
        <pc:spChg chg="add del">
          <ac:chgData name="antonia cunti" userId="03cf8fb0e9684e0f" providerId="LiveId" clId="{BF3854B1-94A2-4A57-B793-08084DE99BEF}" dt="2023-09-30T16:58:06.716" v="281" actId="26606"/>
          <ac:spMkLst>
            <pc:docMk/>
            <pc:sldMk cId="1076697477" sldId="261"/>
            <ac:spMk id="17" creationId="{EDC4EE06-D7B4-4FAC-A561-38A1C380232A}"/>
          </ac:spMkLst>
        </pc:spChg>
        <pc:spChg chg="add del">
          <ac:chgData name="antonia cunti" userId="03cf8fb0e9684e0f" providerId="LiveId" clId="{BF3854B1-94A2-4A57-B793-08084DE99BEF}" dt="2023-09-30T16:59:09.984" v="294" actId="26606"/>
          <ac:spMkLst>
            <pc:docMk/>
            <pc:sldMk cId="1076697477" sldId="261"/>
            <ac:spMk id="18" creationId="{D17E82A2-6E5A-4DC5-921D-8ABC19E53E18}"/>
          </ac:spMkLst>
        </pc:spChg>
        <pc:spChg chg="add del">
          <ac:chgData name="antonia cunti" userId="03cf8fb0e9684e0f" providerId="LiveId" clId="{BF3854B1-94A2-4A57-B793-08084DE99BEF}" dt="2023-09-30T16:58:06.716" v="281" actId="26606"/>
          <ac:spMkLst>
            <pc:docMk/>
            <pc:sldMk cId="1076697477" sldId="261"/>
            <ac:spMk id="19" creationId="{9018D83B-903C-4782-B1BB-A45164A71F60}"/>
          </ac:spMkLst>
        </pc:spChg>
        <pc:spChg chg="add del">
          <ac:chgData name="antonia cunti" userId="03cf8fb0e9684e0f" providerId="LiveId" clId="{BF3854B1-94A2-4A57-B793-08084DE99BEF}" dt="2023-09-30T16:59:11.358" v="296" actId="26606"/>
          <ac:spMkLst>
            <pc:docMk/>
            <pc:sldMk cId="1076697477" sldId="261"/>
            <ac:spMk id="20" creationId="{AA6EC888-B85F-410F-B430-06583E94BEEC}"/>
          </ac:spMkLst>
        </pc:spChg>
        <pc:spChg chg="add del">
          <ac:chgData name="antonia cunti" userId="03cf8fb0e9684e0f" providerId="LiveId" clId="{BF3854B1-94A2-4A57-B793-08084DE99BEF}" dt="2023-09-30T16:58:06.716" v="281" actId="26606"/>
          <ac:spMkLst>
            <pc:docMk/>
            <pc:sldMk cId="1076697477" sldId="261"/>
            <ac:spMk id="21" creationId="{8785589A-A5AC-409A-B2A2-24D871B4CEF0}"/>
          </ac:spMkLst>
        </pc:spChg>
        <pc:spChg chg="add del">
          <ac:chgData name="antonia cunti" userId="03cf8fb0e9684e0f" providerId="LiveId" clId="{BF3854B1-94A2-4A57-B793-08084DE99BEF}" dt="2023-09-30T16:59:11.358" v="296" actId="26606"/>
          <ac:spMkLst>
            <pc:docMk/>
            <pc:sldMk cId="1076697477" sldId="261"/>
            <ac:spMk id="22" creationId="{9485DA84-CB73-4E5E-9864-2460CE28055D}"/>
          </ac:spMkLst>
        </pc:spChg>
        <pc:spChg chg="add del">
          <ac:chgData name="antonia cunti" userId="03cf8fb0e9684e0f" providerId="LiveId" clId="{BF3854B1-94A2-4A57-B793-08084DE99BEF}" dt="2023-09-30T16:58:12.833" v="283" actId="26606"/>
          <ac:spMkLst>
            <pc:docMk/>
            <pc:sldMk cId="1076697477" sldId="261"/>
            <ac:spMk id="23" creationId="{AA6EC888-B85F-410F-B430-06583E94BEEC}"/>
          </ac:spMkLst>
        </pc:spChg>
        <pc:spChg chg="add del">
          <ac:chgData name="antonia cunti" userId="03cf8fb0e9684e0f" providerId="LiveId" clId="{BF3854B1-94A2-4A57-B793-08084DE99BEF}" dt="2023-09-30T16:58:12.833" v="283" actId="26606"/>
          <ac:spMkLst>
            <pc:docMk/>
            <pc:sldMk cId="1076697477" sldId="261"/>
            <ac:spMk id="24" creationId="{D488911C-0EC7-40A9-9BCB-CA8A66E4623A}"/>
          </ac:spMkLst>
        </pc:spChg>
        <pc:spChg chg="add del">
          <ac:chgData name="antonia cunti" userId="03cf8fb0e9684e0f" providerId="LiveId" clId="{BF3854B1-94A2-4A57-B793-08084DE99BEF}" dt="2023-09-30T16:59:11.358" v="296" actId="26606"/>
          <ac:spMkLst>
            <pc:docMk/>
            <pc:sldMk cId="1076697477" sldId="261"/>
            <ac:spMk id="26" creationId="{7D49185E-361A-421B-8F2D-11C7FFC686F0}"/>
          </ac:spMkLst>
        </pc:spChg>
        <pc:spChg chg="add del">
          <ac:chgData name="antonia cunti" userId="03cf8fb0e9684e0f" providerId="LiveId" clId="{BF3854B1-94A2-4A57-B793-08084DE99BEF}" dt="2023-09-30T16:58:12.833" v="283" actId="26606"/>
          <ac:spMkLst>
            <pc:docMk/>
            <pc:sldMk cId="1076697477" sldId="261"/>
            <ac:spMk id="27" creationId="{C8D89F71-9459-4318-ACAE-874616C3ADAD}"/>
          </ac:spMkLst>
        </pc:spChg>
        <pc:spChg chg="add del">
          <ac:chgData name="antonia cunti" userId="03cf8fb0e9684e0f" providerId="LiveId" clId="{BF3854B1-94A2-4A57-B793-08084DE99BEF}" dt="2023-09-30T16:59:11.358" v="296" actId="26606"/>
          <ac:spMkLst>
            <pc:docMk/>
            <pc:sldMk cId="1076697477" sldId="261"/>
            <ac:spMk id="28" creationId="{14B85BAA-C37F-44B4-B427-B4F10EBB4183}"/>
          </ac:spMkLst>
        </pc:spChg>
        <pc:spChg chg="add del">
          <ac:chgData name="antonia cunti" userId="03cf8fb0e9684e0f" providerId="LiveId" clId="{BF3854B1-94A2-4A57-B793-08084DE99BEF}" dt="2023-09-30T16:58:17.565" v="285" actId="26606"/>
          <ac:spMkLst>
            <pc:docMk/>
            <pc:sldMk cId="1076697477" sldId="261"/>
            <ac:spMk id="29" creationId="{AA6EC888-B85F-410F-B430-06583E94BEEC}"/>
          </ac:spMkLst>
        </pc:spChg>
        <pc:spChg chg="add del">
          <ac:chgData name="antonia cunti" userId="03cf8fb0e9684e0f" providerId="LiveId" clId="{BF3854B1-94A2-4A57-B793-08084DE99BEF}" dt="2023-09-30T16:58:17.565" v="285" actId="26606"/>
          <ac:spMkLst>
            <pc:docMk/>
            <pc:sldMk cId="1076697477" sldId="261"/>
            <ac:spMk id="30" creationId="{C8E50D4F-7A5A-4BF8-A5ED-67765D3AAC3E}"/>
          </ac:spMkLst>
        </pc:spChg>
        <pc:spChg chg="add del">
          <ac:chgData name="antonia cunti" userId="03cf8fb0e9684e0f" providerId="LiveId" clId="{BF3854B1-94A2-4A57-B793-08084DE99BEF}" dt="2023-09-30T16:58:17.565" v="285" actId="26606"/>
          <ac:spMkLst>
            <pc:docMk/>
            <pc:sldMk cId="1076697477" sldId="261"/>
            <ac:spMk id="31" creationId="{1A2BA875-DA32-4243-91A6-470E0A0A45B9}"/>
          </ac:spMkLst>
        </pc:spChg>
        <pc:spChg chg="add del">
          <ac:chgData name="antonia cunti" userId="03cf8fb0e9684e0f" providerId="LiveId" clId="{BF3854B1-94A2-4A57-B793-08084DE99BEF}" dt="2023-09-30T16:59:11.358" v="296" actId="26606"/>
          <ac:spMkLst>
            <pc:docMk/>
            <pc:sldMk cId="1076697477" sldId="261"/>
            <ac:spMk id="32" creationId="{EDC4EE06-D7B4-4FAC-A561-38A1C380232A}"/>
          </ac:spMkLst>
        </pc:spChg>
        <pc:spChg chg="add del">
          <ac:chgData name="antonia cunti" userId="03cf8fb0e9684e0f" providerId="LiveId" clId="{BF3854B1-94A2-4A57-B793-08084DE99BEF}" dt="2023-09-30T16:59:11.358" v="296" actId="26606"/>
          <ac:spMkLst>
            <pc:docMk/>
            <pc:sldMk cId="1076697477" sldId="261"/>
            <ac:spMk id="33" creationId="{9018D83B-903C-4782-B1BB-A45164A71F60}"/>
          </ac:spMkLst>
        </pc:spChg>
        <pc:spChg chg="add del">
          <ac:chgData name="antonia cunti" userId="03cf8fb0e9684e0f" providerId="LiveId" clId="{BF3854B1-94A2-4A57-B793-08084DE99BEF}" dt="2023-09-30T16:59:11.358" v="296" actId="26606"/>
          <ac:spMkLst>
            <pc:docMk/>
            <pc:sldMk cId="1076697477" sldId="261"/>
            <ac:spMk id="34" creationId="{8785589A-A5AC-409A-B2A2-24D871B4CEF0}"/>
          </ac:spMkLst>
        </pc:spChg>
        <pc:spChg chg="add mod">
          <ac:chgData name="antonia cunti" userId="03cf8fb0e9684e0f" providerId="LiveId" clId="{BF3854B1-94A2-4A57-B793-08084DE99BEF}" dt="2023-10-05T07:54:22.544" v="613" actId="20577"/>
          <ac:spMkLst>
            <pc:docMk/>
            <pc:sldMk cId="1076697477" sldId="261"/>
            <ac:spMk id="35" creationId="{E24DD3A8-71ED-9A95-CF91-6D7C1FA0978D}"/>
          </ac:spMkLst>
        </pc:spChg>
        <pc:spChg chg="add del">
          <ac:chgData name="antonia cunti" userId="03cf8fb0e9684e0f" providerId="LiveId" clId="{BF3854B1-94A2-4A57-B793-08084DE99BEF}" dt="2023-09-30T16:59:24.564" v="298" actId="26606"/>
          <ac:spMkLst>
            <pc:docMk/>
            <pc:sldMk cId="1076697477" sldId="261"/>
            <ac:spMk id="36" creationId="{AA6EC888-B85F-410F-B430-06583E94BEEC}"/>
          </ac:spMkLst>
        </pc:spChg>
        <pc:spChg chg="add del">
          <ac:chgData name="antonia cunti" userId="03cf8fb0e9684e0f" providerId="LiveId" clId="{BF3854B1-94A2-4A57-B793-08084DE99BEF}" dt="2023-09-30T16:59:24.564" v="298" actId="26606"/>
          <ac:spMkLst>
            <pc:docMk/>
            <pc:sldMk cId="1076697477" sldId="261"/>
            <ac:spMk id="37" creationId="{9F8240C3-AA7A-4675-B08A-687C8BF5D5B1}"/>
          </ac:spMkLst>
        </pc:spChg>
        <pc:spChg chg="add del">
          <ac:chgData name="antonia cunti" userId="03cf8fb0e9684e0f" providerId="LiveId" clId="{BF3854B1-94A2-4A57-B793-08084DE99BEF}" dt="2023-09-30T16:59:24.564" v="298" actId="26606"/>
          <ac:spMkLst>
            <pc:docMk/>
            <pc:sldMk cId="1076697477" sldId="261"/>
            <ac:spMk id="38" creationId="{B98FE5FF-6839-4B2B-BA4F-78C87E8EDE43}"/>
          </ac:spMkLst>
        </pc:spChg>
        <pc:spChg chg="add del">
          <ac:chgData name="antonia cunti" userId="03cf8fb0e9684e0f" providerId="LiveId" clId="{BF3854B1-94A2-4A57-B793-08084DE99BEF}" dt="2023-09-30T16:59:24.564" v="298" actId="26606"/>
          <ac:spMkLst>
            <pc:docMk/>
            <pc:sldMk cId="1076697477" sldId="261"/>
            <ac:spMk id="39" creationId="{D17E82A2-6E5A-4DC5-921D-8ABC19E53E18}"/>
          </ac:spMkLst>
        </pc:spChg>
        <pc:spChg chg="add del mod">
          <ac:chgData name="antonia cunti" userId="03cf8fb0e9684e0f" providerId="LiveId" clId="{BF3854B1-94A2-4A57-B793-08084DE99BEF}" dt="2023-09-30T17:00:42.763" v="322" actId="478"/>
          <ac:spMkLst>
            <pc:docMk/>
            <pc:sldMk cId="1076697477" sldId="261"/>
            <ac:spMk id="40" creationId="{8EC12A84-E045-C0CB-149D-68E1B39308B8}"/>
          </ac:spMkLst>
        </pc:spChg>
        <pc:spChg chg="add del">
          <ac:chgData name="antonia cunti" userId="03cf8fb0e9684e0f" providerId="LiveId" clId="{BF3854B1-94A2-4A57-B793-08084DE99BEF}" dt="2023-09-30T16:59:27.078" v="300" actId="26606"/>
          <ac:spMkLst>
            <pc:docMk/>
            <pc:sldMk cId="1076697477" sldId="261"/>
            <ac:spMk id="41" creationId="{AA6EC888-B85F-410F-B430-06583E94BEEC}"/>
          </ac:spMkLst>
        </pc:spChg>
        <pc:spChg chg="add del">
          <ac:chgData name="antonia cunti" userId="03cf8fb0e9684e0f" providerId="LiveId" clId="{BF3854B1-94A2-4A57-B793-08084DE99BEF}" dt="2023-09-30T16:59:27.078" v="300" actId="26606"/>
          <ac:spMkLst>
            <pc:docMk/>
            <pc:sldMk cId="1076697477" sldId="261"/>
            <ac:spMk id="42" creationId="{C8E50D4F-7A5A-4BF8-A5ED-67765D3AAC3E}"/>
          </ac:spMkLst>
        </pc:spChg>
        <pc:spChg chg="add del">
          <ac:chgData name="antonia cunti" userId="03cf8fb0e9684e0f" providerId="LiveId" clId="{BF3854B1-94A2-4A57-B793-08084DE99BEF}" dt="2023-09-30T16:59:27.078" v="300" actId="26606"/>
          <ac:spMkLst>
            <pc:docMk/>
            <pc:sldMk cId="1076697477" sldId="261"/>
            <ac:spMk id="43" creationId="{1A2BA875-DA32-4243-91A6-470E0A0A45B9}"/>
          </ac:spMkLst>
        </pc:spChg>
        <pc:spChg chg="add mod">
          <ac:chgData name="antonia cunti" userId="03cf8fb0e9684e0f" providerId="LiveId" clId="{BF3854B1-94A2-4A57-B793-08084DE99BEF}" dt="2023-10-02T08:16:41.663" v="598" actId="20577"/>
          <ac:spMkLst>
            <pc:docMk/>
            <pc:sldMk cId="1076697477" sldId="261"/>
            <ac:spMk id="44" creationId="{F9434E48-6DB7-A9DD-171C-CF92599F2391}"/>
          </ac:spMkLst>
        </pc:spChg>
        <pc:spChg chg="add del">
          <ac:chgData name="antonia cunti" userId="03cf8fb0e9684e0f" providerId="LiveId" clId="{BF3854B1-94A2-4A57-B793-08084DE99BEF}" dt="2023-09-30T17:03:11.303" v="371" actId="26606"/>
          <ac:spMkLst>
            <pc:docMk/>
            <pc:sldMk cId="1076697477" sldId="261"/>
            <ac:spMk id="49" creationId="{AA6EC888-B85F-410F-B430-06583E94BEEC}"/>
          </ac:spMkLst>
        </pc:spChg>
        <pc:spChg chg="add del">
          <ac:chgData name="antonia cunti" userId="03cf8fb0e9684e0f" providerId="LiveId" clId="{BF3854B1-94A2-4A57-B793-08084DE99BEF}" dt="2023-09-30T17:03:11.303" v="371" actId="26606"/>
          <ac:spMkLst>
            <pc:docMk/>
            <pc:sldMk cId="1076697477" sldId="261"/>
            <ac:spMk id="51" creationId="{C8E50D4F-7A5A-4BF8-A5ED-67765D3AAC3E}"/>
          </ac:spMkLst>
        </pc:spChg>
        <pc:spChg chg="add del">
          <ac:chgData name="antonia cunti" userId="03cf8fb0e9684e0f" providerId="LiveId" clId="{BF3854B1-94A2-4A57-B793-08084DE99BEF}" dt="2023-09-30T17:03:11.303" v="371" actId="26606"/>
          <ac:spMkLst>
            <pc:docMk/>
            <pc:sldMk cId="1076697477" sldId="261"/>
            <ac:spMk id="53" creationId="{1A2BA875-DA32-4243-91A6-470E0A0A45B9}"/>
          </ac:spMkLst>
        </pc:spChg>
        <pc:spChg chg="add del">
          <ac:chgData name="antonia cunti" userId="03cf8fb0e9684e0f" providerId="LiveId" clId="{BF3854B1-94A2-4A57-B793-08084DE99BEF}" dt="2023-09-30T17:03:18.853" v="373" actId="26606"/>
          <ac:spMkLst>
            <pc:docMk/>
            <pc:sldMk cId="1076697477" sldId="261"/>
            <ac:spMk id="56" creationId="{AA6EC888-B85F-410F-B430-06583E94BEEC}"/>
          </ac:spMkLst>
        </pc:spChg>
        <pc:spChg chg="add del">
          <ac:chgData name="antonia cunti" userId="03cf8fb0e9684e0f" providerId="LiveId" clId="{BF3854B1-94A2-4A57-B793-08084DE99BEF}" dt="2023-09-30T17:03:18.853" v="373" actId="26606"/>
          <ac:spMkLst>
            <pc:docMk/>
            <pc:sldMk cId="1076697477" sldId="261"/>
            <ac:spMk id="57" creationId="{C8D89F71-9459-4318-ACAE-874616C3ADAD}"/>
          </ac:spMkLst>
        </pc:spChg>
        <pc:spChg chg="add del">
          <ac:chgData name="antonia cunti" userId="03cf8fb0e9684e0f" providerId="LiveId" clId="{BF3854B1-94A2-4A57-B793-08084DE99BEF}" dt="2023-09-30T17:03:18.853" v="373" actId="26606"/>
          <ac:spMkLst>
            <pc:docMk/>
            <pc:sldMk cId="1076697477" sldId="261"/>
            <ac:spMk id="58" creationId="{D488911C-0EC7-40A9-9BCB-CA8A66E4623A}"/>
          </ac:spMkLst>
        </pc:spChg>
        <pc:grpChg chg="add del">
          <ac:chgData name="antonia cunti" userId="03cf8fb0e9684e0f" providerId="LiveId" clId="{BF3854B1-94A2-4A57-B793-08084DE99BEF}" dt="2023-09-30T16:58:57.730" v="290" actId="26606"/>
          <ac:grpSpMkLst>
            <pc:docMk/>
            <pc:sldMk cId="1076697477" sldId="261"/>
            <ac:grpSpMk id="8" creationId="{53023EA8-527A-4FA2-A71D-626F912756C6}"/>
          </ac:grpSpMkLst>
        </pc:grpChg>
        <pc:grpChg chg="add del">
          <ac:chgData name="antonia cunti" userId="03cf8fb0e9684e0f" providerId="LiveId" clId="{BF3854B1-94A2-4A57-B793-08084DE99BEF}" dt="2023-09-30T16:58:12.833" v="283" actId="26606"/>
          <ac:grpSpMkLst>
            <pc:docMk/>
            <pc:sldMk cId="1076697477" sldId="261"/>
            <ac:grpSpMk id="25" creationId="{53023EA8-527A-4FA2-A71D-626F912756C6}"/>
          </ac:grpSpMkLst>
        </pc:grpChg>
        <pc:grpChg chg="add del">
          <ac:chgData name="antonia cunti" userId="03cf8fb0e9684e0f" providerId="LiveId" clId="{BF3854B1-94A2-4A57-B793-08084DE99BEF}" dt="2023-09-30T17:03:18.853" v="373" actId="26606"/>
          <ac:grpSpMkLst>
            <pc:docMk/>
            <pc:sldMk cId="1076697477" sldId="261"/>
            <ac:grpSpMk id="59" creationId="{53023EA8-527A-4FA2-A71D-626F912756C6}"/>
          </ac:grpSpMkLst>
        </pc:grpChg>
      </pc:sldChg>
      <pc:sldChg chg="addSp delSp modSp new mod setBg">
        <pc:chgData name="antonia cunti" userId="03cf8fb0e9684e0f" providerId="LiveId" clId="{BF3854B1-94A2-4A57-B793-08084DE99BEF}" dt="2023-10-02T08:17:24.630" v="605" actId="113"/>
        <pc:sldMkLst>
          <pc:docMk/>
          <pc:sldMk cId="287780506" sldId="262"/>
        </pc:sldMkLst>
        <pc:spChg chg="del">
          <ac:chgData name="antonia cunti" userId="03cf8fb0e9684e0f" providerId="LiveId" clId="{BF3854B1-94A2-4A57-B793-08084DE99BEF}" dt="2023-09-30T17:05:26.187" v="378" actId="478"/>
          <ac:spMkLst>
            <pc:docMk/>
            <pc:sldMk cId="287780506" sldId="262"/>
            <ac:spMk id="2" creationId="{0E26780F-CE49-431F-8FE6-590C8BB20A24}"/>
          </ac:spMkLst>
        </pc:spChg>
        <pc:spChg chg="add del mod">
          <ac:chgData name="antonia cunti" userId="03cf8fb0e9684e0f" providerId="LiveId" clId="{BF3854B1-94A2-4A57-B793-08084DE99BEF}" dt="2023-10-02T08:17:24.630" v="605" actId="113"/>
          <ac:spMkLst>
            <pc:docMk/>
            <pc:sldMk cId="287780506" sldId="262"/>
            <ac:spMk id="3" creationId="{A6CFB5AD-3EB0-D876-22FF-876386CD8658}"/>
          </ac:spMkLst>
        </pc:spChg>
        <pc:spChg chg="add mod">
          <ac:chgData name="antonia cunti" userId="03cf8fb0e9684e0f" providerId="LiveId" clId="{BF3854B1-94A2-4A57-B793-08084DE99BEF}" dt="2023-10-02T07:44:34.666" v="575" actId="14100"/>
          <ac:spMkLst>
            <pc:docMk/>
            <pc:sldMk cId="287780506" sldId="262"/>
            <ac:spMk id="4" creationId="{D909B41E-18F8-9087-FC79-78B65A078CB4}"/>
          </ac:spMkLst>
        </pc:spChg>
        <pc:spChg chg="add del">
          <ac:chgData name="antonia cunti" userId="03cf8fb0e9684e0f" providerId="LiveId" clId="{BF3854B1-94A2-4A57-B793-08084DE99BEF}" dt="2023-09-30T17:10:04.331" v="494" actId="26606"/>
          <ac:spMkLst>
            <pc:docMk/>
            <pc:sldMk cId="287780506" sldId="262"/>
            <ac:spMk id="8" creationId="{32812C54-7AEF-4ABB-826E-221F51CB0F30}"/>
          </ac:spMkLst>
        </pc:spChg>
        <pc:spChg chg="add del">
          <ac:chgData name="antonia cunti" userId="03cf8fb0e9684e0f" providerId="LiveId" clId="{BF3854B1-94A2-4A57-B793-08084DE99BEF}" dt="2023-09-30T17:10:08.841" v="496" actId="26606"/>
          <ac:spMkLst>
            <pc:docMk/>
            <pc:sldMk cId="287780506" sldId="262"/>
            <ac:spMk id="9" creationId="{699C17EF-9F98-4D0C-A74B-FA23A50AD3A6}"/>
          </ac:spMkLst>
        </pc:spChg>
        <pc:spChg chg="add del">
          <ac:chgData name="antonia cunti" userId="03cf8fb0e9684e0f" providerId="LiveId" clId="{BF3854B1-94A2-4A57-B793-08084DE99BEF}" dt="2023-09-30T17:10:04.331" v="494" actId="26606"/>
          <ac:spMkLst>
            <pc:docMk/>
            <pc:sldMk cId="287780506" sldId="262"/>
            <ac:spMk id="10" creationId="{891F40E4-8A76-44CF-91EC-907367352626}"/>
          </ac:spMkLst>
        </pc:spChg>
        <pc:spChg chg="add del">
          <ac:chgData name="antonia cunti" userId="03cf8fb0e9684e0f" providerId="LiveId" clId="{BF3854B1-94A2-4A57-B793-08084DE99BEF}" dt="2023-09-30T17:10:08.841" v="496" actId="26606"/>
          <ac:spMkLst>
            <pc:docMk/>
            <pc:sldMk cId="287780506" sldId="262"/>
            <ac:spMk id="11" creationId="{ECE34936-B6F6-4892-93D7-48FAA43F3BB4}"/>
          </ac:spMkLst>
        </pc:spChg>
        <pc:spChg chg="add del">
          <ac:chgData name="antonia cunti" userId="03cf8fb0e9684e0f" providerId="LiveId" clId="{BF3854B1-94A2-4A57-B793-08084DE99BEF}" dt="2023-09-30T17:10:04.331" v="494" actId="26606"/>
          <ac:spMkLst>
            <pc:docMk/>
            <pc:sldMk cId="287780506" sldId="262"/>
            <ac:spMk id="12" creationId="{72171013-D973-4187-9CF2-EE098EEF8194}"/>
          </ac:spMkLst>
        </pc:spChg>
        <pc:spChg chg="add del">
          <ac:chgData name="antonia cunti" userId="03cf8fb0e9684e0f" providerId="LiveId" clId="{BF3854B1-94A2-4A57-B793-08084DE99BEF}" dt="2023-09-30T17:10:08.841" v="496" actId="26606"/>
          <ac:spMkLst>
            <pc:docMk/>
            <pc:sldMk cId="287780506" sldId="262"/>
            <ac:spMk id="13" creationId="{94F17385-8DC0-437B-80A6-4E608B5ACC2D}"/>
          </ac:spMkLst>
        </pc:spChg>
        <pc:spChg chg="add del">
          <ac:chgData name="antonia cunti" userId="03cf8fb0e9684e0f" providerId="LiveId" clId="{BF3854B1-94A2-4A57-B793-08084DE99BEF}" dt="2023-09-30T17:11:02.929" v="511" actId="26606"/>
          <ac:spMkLst>
            <pc:docMk/>
            <pc:sldMk cId="287780506" sldId="262"/>
            <ac:spMk id="15" creationId="{83B91B61-BFCA-4647-957E-A8269BE46F39}"/>
          </ac:spMkLst>
        </pc:spChg>
        <pc:spChg chg="add del">
          <ac:chgData name="antonia cunti" userId="03cf8fb0e9684e0f" providerId="LiveId" clId="{BF3854B1-94A2-4A57-B793-08084DE99BEF}" dt="2023-09-30T17:11:02.929" v="511" actId="26606"/>
          <ac:spMkLst>
            <pc:docMk/>
            <pc:sldMk cId="287780506" sldId="262"/>
            <ac:spMk id="17" creationId="{92D1D7C6-1C89-420C-8D35-483654167118}"/>
          </ac:spMkLst>
        </pc:spChg>
        <pc:spChg chg="add del">
          <ac:chgData name="antonia cunti" userId="03cf8fb0e9684e0f" providerId="LiveId" clId="{BF3854B1-94A2-4A57-B793-08084DE99BEF}" dt="2023-10-02T07:33:30.498" v="567" actId="26606"/>
          <ac:spMkLst>
            <pc:docMk/>
            <pc:sldMk cId="287780506" sldId="262"/>
            <ac:spMk id="20" creationId="{32812C54-7AEF-4ABB-826E-221F51CB0F30}"/>
          </ac:spMkLst>
        </pc:spChg>
        <pc:spChg chg="add del">
          <ac:chgData name="antonia cunti" userId="03cf8fb0e9684e0f" providerId="LiveId" clId="{BF3854B1-94A2-4A57-B793-08084DE99BEF}" dt="2023-09-30T17:10:54.673" v="508" actId="26606"/>
          <ac:spMkLst>
            <pc:docMk/>
            <pc:sldMk cId="287780506" sldId="262"/>
            <ac:spMk id="22" creationId="{32812C54-7AEF-4ABB-826E-221F51CB0F30}"/>
          </ac:spMkLst>
        </pc:spChg>
        <pc:spChg chg="add del">
          <ac:chgData name="antonia cunti" userId="03cf8fb0e9684e0f" providerId="LiveId" clId="{BF3854B1-94A2-4A57-B793-08084DE99BEF}" dt="2023-09-30T17:10:57.696" v="510" actId="26606"/>
          <ac:spMkLst>
            <pc:docMk/>
            <pc:sldMk cId="287780506" sldId="262"/>
            <ac:spMk id="23" creationId="{83B91B61-BFCA-4647-957E-A8269BE46F39}"/>
          </ac:spMkLst>
        </pc:spChg>
        <pc:spChg chg="add del">
          <ac:chgData name="antonia cunti" userId="03cf8fb0e9684e0f" providerId="LiveId" clId="{BF3854B1-94A2-4A57-B793-08084DE99BEF}" dt="2023-09-30T17:10:37.759" v="506" actId="26606"/>
          <ac:spMkLst>
            <pc:docMk/>
            <pc:sldMk cId="287780506" sldId="262"/>
            <ac:spMk id="24" creationId="{A93D97C6-63EF-4CA6-B01D-25E2772DC9EF}"/>
          </ac:spMkLst>
        </pc:spChg>
        <pc:spChg chg="add del">
          <ac:chgData name="antonia cunti" userId="03cf8fb0e9684e0f" providerId="LiveId" clId="{BF3854B1-94A2-4A57-B793-08084DE99BEF}" dt="2023-09-30T17:10:57.696" v="510" actId="26606"/>
          <ac:spMkLst>
            <pc:docMk/>
            <pc:sldMk cId="287780506" sldId="262"/>
            <ac:spMk id="25" creationId="{92D1D7C6-1C89-420C-8D35-483654167118}"/>
          </ac:spMkLst>
        </pc:spChg>
        <pc:spChg chg="add del">
          <ac:chgData name="antonia cunti" userId="03cf8fb0e9684e0f" providerId="LiveId" clId="{BF3854B1-94A2-4A57-B793-08084DE99BEF}" dt="2023-09-30T17:10:37.759" v="506" actId="26606"/>
          <ac:spMkLst>
            <pc:docMk/>
            <pc:sldMk cId="287780506" sldId="262"/>
            <ac:spMk id="26" creationId="{5DA4A40B-EDCE-42FC-B189-AEFB4F82E818}"/>
          </ac:spMkLst>
        </pc:spChg>
        <pc:spChg chg="add del">
          <ac:chgData name="antonia cunti" userId="03cf8fb0e9684e0f" providerId="LiveId" clId="{BF3854B1-94A2-4A57-B793-08084DE99BEF}" dt="2023-10-02T07:33:30.498" v="567" actId="26606"/>
          <ac:spMkLst>
            <pc:docMk/>
            <pc:sldMk cId="287780506" sldId="262"/>
            <ac:spMk id="27" creationId="{891F40E4-8A76-44CF-91EC-907367352626}"/>
          </ac:spMkLst>
        </pc:spChg>
        <pc:spChg chg="add del">
          <ac:chgData name="antonia cunti" userId="03cf8fb0e9684e0f" providerId="LiveId" clId="{BF3854B1-94A2-4A57-B793-08084DE99BEF}" dt="2023-09-30T17:10:54.673" v="508" actId="26606"/>
          <ac:spMkLst>
            <pc:docMk/>
            <pc:sldMk cId="287780506" sldId="262"/>
            <ac:spMk id="28" creationId="{891F40E4-8A76-44CF-91EC-907367352626}"/>
          </ac:spMkLst>
        </pc:spChg>
        <pc:spChg chg="add del">
          <ac:chgData name="antonia cunti" userId="03cf8fb0e9684e0f" providerId="LiveId" clId="{BF3854B1-94A2-4A57-B793-08084DE99BEF}" dt="2023-09-30T17:10:54.673" v="508" actId="26606"/>
          <ac:spMkLst>
            <pc:docMk/>
            <pc:sldMk cId="287780506" sldId="262"/>
            <ac:spMk id="29" creationId="{72171013-D973-4187-9CF2-EE098EEF8194}"/>
          </ac:spMkLst>
        </pc:spChg>
        <pc:spChg chg="add del">
          <ac:chgData name="antonia cunti" userId="03cf8fb0e9684e0f" providerId="LiveId" clId="{BF3854B1-94A2-4A57-B793-08084DE99BEF}" dt="2023-10-02T07:33:30.498" v="567" actId="26606"/>
          <ac:spMkLst>
            <pc:docMk/>
            <pc:sldMk cId="287780506" sldId="262"/>
            <ac:spMk id="30" creationId="{72171013-D973-4187-9CF2-EE098EEF8194}"/>
          </ac:spMkLst>
        </pc:spChg>
        <pc:spChg chg="add del">
          <ac:chgData name="antonia cunti" userId="03cf8fb0e9684e0f" providerId="LiveId" clId="{BF3854B1-94A2-4A57-B793-08084DE99BEF}" dt="2023-10-02T07:33:30.498" v="567" actId="26606"/>
          <ac:spMkLst>
            <pc:docMk/>
            <pc:sldMk cId="287780506" sldId="262"/>
            <ac:spMk id="35" creationId="{BA75F4A0-FEAF-4F1B-9C48-7688BF9D4148}"/>
          </ac:spMkLst>
        </pc:spChg>
        <pc:spChg chg="add del">
          <ac:chgData name="antonia cunti" userId="03cf8fb0e9684e0f" providerId="LiveId" clId="{BF3854B1-94A2-4A57-B793-08084DE99BEF}" dt="2023-10-02T07:33:30.498" v="567" actId="26606"/>
          <ac:spMkLst>
            <pc:docMk/>
            <pc:sldMk cId="287780506" sldId="262"/>
            <ac:spMk id="37" creationId="{F1EC79F3-0DE6-47BA-9C5C-039C54F4AC27}"/>
          </ac:spMkLst>
        </pc:spChg>
        <pc:spChg chg="add del">
          <ac:chgData name="antonia cunti" userId="03cf8fb0e9684e0f" providerId="LiveId" clId="{BF3854B1-94A2-4A57-B793-08084DE99BEF}" dt="2023-10-02T07:33:30.498" v="567" actId="26606"/>
          <ac:spMkLst>
            <pc:docMk/>
            <pc:sldMk cId="287780506" sldId="262"/>
            <ac:spMk id="39" creationId="{C86C2B07-2A41-4CB1-9C51-F037AF41765C}"/>
          </ac:spMkLst>
        </pc:spChg>
        <pc:spChg chg="add del">
          <ac:chgData name="antonia cunti" userId="03cf8fb0e9684e0f" providerId="LiveId" clId="{BF3854B1-94A2-4A57-B793-08084DE99BEF}" dt="2023-10-02T07:33:30.498" v="567" actId="26606"/>
          <ac:spMkLst>
            <pc:docMk/>
            <pc:sldMk cId="287780506" sldId="262"/>
            <ac:spMk id="41" creationId="{A3F67AAC-C977-4759-A5C8-6BC998F963D3}"/>
          </ac:spMkLst>
        </pc:spChg>
        <pc:graphicFrameChg chg="add del">
          <ac:chgData name="antonia cunti" userId="03cf8fb0e9684e0f" providerId="LiveId" clId="{BF3854B1-94A2-4A57-B793-08084DE99BEF}" dt="2023-10-02T07:30:35.957" v="553" actId="26606"/>
          <ac:graphicFrameMkLst>
            <pc:docMk/>
            <pc:sldMk cId="287780506" sldId="262"/>
            <ac:graphicFrameMk id="32" creationId="{F960CF41-2B43-F6C5-D46A-D2819DE4E87F}"/>
          </ac:graphicFrameMkLst>
        </pc:graphicFrameChg>
        <pc:picChg chg="add del mod">
          <ac:chgData name="antonia cunti" userId="03cf8fb0e9684e0f" providerId="LiveId" clId="{BF3854B1-94A2-4A57-B793-08084DE99BEF}" dt="2023-10-02T07:32:58.894" v="565" actId="478"/>
          <ac:picMkLst>
            <pc:docMk/>
            <pc:sldMk cId="287780506" sldId="262"/>
            <ac:picMk id="2" creationId="{3E8A2539-CE4E-0CBE-458C-A5B133E3A6A1}"/>
          </ac:picMkLst>
        </pc:picChg>
        <pc:picChg chg="add del">
          <ac:chgData name="antonia cunti" userId="03cf8fb0e9684e0f" providerId="LiveId" clId="{BF3854B1-94A2-4A57-B793-08084DE99BEF}" dt="2023-09-30T17:10:08.841" v="496" actId="26606"/>
          <ac:picMkLst>
            <pc:docMk/>
            <pc:sldMk cId="287780506" sldId="262"/>
            <ac:picMk id="5" creationId="{B1583AA5-94E7-3807-C9AC-5ECC0A39EEC4}"/>
          </ac:picMkLst>
        </pc:picChg>
        <pc:picChg chg="add del">
          <ac:chgData name="antonia cunti" userId="03cf8fb0e9684e0f" providerId="LiveId" clId="{BF3854B1-94A2-4A57-B793-08084DE99BEF}" dt="2023-09-30T17:10:10.514" v="498" actId="478"/>
          <ac:picMkLst>
            <pc:docMk/>
            <pc:sldMk cId="287780506" sldId="262"/>
            <ac:picMk id="16" creationId="{31874630-8EDA-ED5F-7ADC-558E7F0DCE97}"/>
          </ac:picMkLst>
        </pc:picChg>
        <pc:picChg chg="add del">
          <ac:chgData name="antonia cunti" userId="03cf8fb0e9684e0f" providerId="LiveId" clId="{BF3854B1-94A2-4A57-B793-08084DE99BEF}" dt="2023-09-30T17:10:57.696" v="510" actId="26606"/>
          <ac:picMkLst>
            <pc:docMk/>
            <pc:sldMk cId="287780506" sldId="262"/>
            <ac:picMk id="19" creationId="{F579DF31-3BDB-03DF-63DD-9A305211330C}"/>
          </ac:picMkLst>
        </pc:picChg>
        <pc:picChg chg="add del">
          <ac:chgData name="antonia cunti" userId="03cf8fb0e9684e0f" providerId="LiveId" clId="{BF3854B1-94A2-4A57-B793-08084DE99BEF}" dt="2023-09-30T17:10:37.759" v="506" actId="26606"/>
          <ac:picMkLst>
            <pc:docMk/>
            <pc:sldMk cId="287780506" sldId="262"/>
            <ac:picMk id="21" creationId="{4338C67C-1B80-3793-857B-6B40FAD18B6A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48C4D2-216E-4C20-9384-02D2ABE4A34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C85EF36-2147-4B69-B709-3A7283D5B765}">
      <dgm:prSet/>
      <dgm:spPr/>
      <dgm:t>
        <a:bodyPr/>
        <a:lstStyle/>
        <a:p>
          <a:r>
            <a:rPr lang="it-IT" baseline="0" dirty="0"/>
            <a:t>Si educa sempre e comunque, e la valenza pedagogica risiede in questo caso nell’operare delle scelte che siano in linea con una visione di conoscenza e crescita del Sé attraverso attività motorie e sportive orientate al benessere complessivo</a:t>
          </a:r>
          <a:endParaRPr lang="en-US" dirty="0"/>
        </a:p>
      </dgm:t>
    </dgm:pt>
    <dgm:pt modelId="{027A433E-B664-4A3A-B0B3-5BF5E3D51B41}" type="parTrans" cxnId="{B46B3BB6-B30A-4557-8E67-A860BE918678}">
      <dgm:prSet/>
      <dgm:spPr/>
      <dgm:t>
        <a:bodyPr/>
        <a:lstStyle/>
        <a:p>
          <a:endParaRPr lang="en-US"/>
        </a:p>
      </dgm:t>
    </dgm:pt>
    <dgm:pt modelId="{178A2B9D-A1CF-476F-8EE4-9CDA9355DF07}" type="sibTrans" cxnId="{B46B3BB6-B30A-4557-8E67-A860BE918678}">
      <dgm:prSet/>
      <dgm:spPr/>
      <dgm:t>
        <a:bodyPr/>
        <a:lstStyle/>
        <a:p>
          <a:endParaRPr lang="en-US"/>
        </a:p>
      </dgm:t>
    </dgm:pt>
    <dgm:pt modelId="{01D0A643-0BDA-4AB1-9164-30D249F84086}">
      <dgm:prSet/>
      <dgm:spPr/>
      <dgm:t>
        <a:bodyPr/>
        <a:lstStyle/>
        <a:p>
          <a:r>
            <a:rPr lang="it-IT" baseline="0" dirty="0"/>
            <a:t>Occuparsi, nel senso di </a:t>
          </a:r>
          <a:r>
            <a:rPr lang="it-IT" baseline="0" dirty="0">
              <a:solidFill>
                <a:schemeClr val="accent6">
                  <a:lumMod val="75000"/>
                </a:schemeClr>
              </a:solidFill>
            </a:rPr>
            <a:t>prendersi cura</a:t>
          </a:r>
          <a:r>
            <a:rPr lang="it-IT" baseline="0" dirty="0"/>
            <a:t>, degli altrui corpi, come accade specificamente in questo genere di attività, non deve significare far sì che la macchina-uomo attraverso un adeguato movimento possa riprendere o continuare a funzionare bene, oppure massimizzare le proprie potenzialità anatomo-funzionali</a:t>
          </a:r>
          <a:endParaRPr lang="en-US" dirty="0"/>
        </a:p>
      </dgm:t>
    </dgm:pt>
    <dgm:pt modelId="{8A89D0E5-9E26-435A-A1FF-BF63C7B52D05}" type="parTrans" cxnId="{2C5FF66A-3034-49D9-AD23-A9995A36639F}">
      <dgm:prSet/>
      <dgm:spPr/>
      <dgm:t>
        <a:bodyPr/>
        <a:lstStyle/>
        <a:p>
          <a:endParaRPr lang="en-US"/>
        </a:p>
      </dgm:t>
    </dgm:pt>
    <dgm:pt modelId="{7C6AA59E-EA58-4E0A-833F-D42700C240B0}" type="sibTrans" cxnId="{2C5FF66A-3034-49D9-AD23-A9995A36639F}">
      <dgm:prSet/>
      <dgm:spPr/>
      <dgm:t>
        <a:bodyPr/>
        <a:lstStyle/>
        <a:p>
          <a:endParaRPr lang="en-US"/>
        </a:p>
      </dgm:t>
    </dgm:pt>
    <dgm:pt modelId="{8E0F17BD-F018-4BDA-A97F-F26628A25A5B}">
      <dgm:prSet/>
      <dgm:spPr/>
      <dgm:t>
        <a:bodyPr/>
        <a:lstStyle/>
        <a:p>
          <a:r>
            <a:rPr lang="it-IT" baseline="0" dirty="0"/>
            <a:t>il compito educativo è quello di utilizzare la specificità delle attività motorie e dello sport per indurre nuove e più avanzate forme di consapevolezza del nostro essere corporeo, anche portando alla luce elementi di criticità, forme di disequilibrio, che si traducono in qualità esistenziali problematiche</a:t>
          </a:r>
          <a:endParaRPr lang="en-US" dirty="0"/>
        </a:p>
      </dgm:t>
    </dgm:pt>
    <dgm:pt modelId="{66092E3E-A265-4644-BC36-47025E26631F}" type="parTrans" cxnId="{DBA77271-E912-49D6-B92D-EF782BB607FD}">
      <dgm:prSet/>
      <dgm:spPr/>
      <dgm:t>
        <a:bodyPr/>
        <a:lstStyle/>
        <a:p>
          <a:endParaRPr lang="en-US"/>
        </a:p>
      </dgm:t>
    </dgm:pt>
    <dgm:pt modelId="{400B1FB7-57E6-4472-B4BB-00ABBA34EAF1}" type="sibTrans" cxnId="{DBA77271-E912-49D6-B92D-EF782BB607FD}">
      <dgm:prSet/>
      <dgm:spPr/>
      <dgm:t>
        <a:bodyPr/>
        <a:lstStyle/>
        <a:p>
          <a:endParaRPr lang="en-US"/>
        </a:p>
      </dgm:t>
    </dgm:pt>
    <dgm:pt modelId="{E533B063-6696-40C9-A2A5-6897E2346C70}" type="pres">
      <dgm:prSet presAssocID="{CB48C4D2-216E-4C20-9384-02D2ABE4A346}" presName="linear" presStyleCnt="0">
        <dgm:presLayoutVars>
          <dgm:animLvl val="lvl"/>
          <dgm:resizeHandles val="exact"/>
        </dgm:presLayoutVars>
      </dgm:prSet>
      <dgm:spPr/>
    </dgm:pt>
    <dgm:pt modelId="{6C2386B1-10C9-45BB-B00F-D064D6E3B8C5}" type="pres">
      <dgm:prSet presAssocID="{FC85EF36-2147-4B69-B709-3A7283D5B76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E7423D2-6730-466C-84DD-44AFB48B789E}" type="pres">
      <dgm:prSet presAssocID="{178A2B9D-A1CF-476F-8EE4-9CDA9355DF07}" presName="spacer" presStyleCnt="0"/>
      <dgm:spPr/>
    </dgm:pt>
    <dgm:pt modelId="{9B6FF202-55F0-4830-AE82-BEAA6D874F37}" type="pres">
      <dgm:prSet presAssocID="{01D0A643-0BDA-4AB1-9164-30D249F8408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4BD7480-3F7F-4844-AAD4-4CFD2706B161}" type="pres">
      <dgm:prSet presAssocID="{7C6AA59E-EA58-4E0A-833F-D42700C240B0}" presName="spacer" presStyleCnt="0"/>
      <dgm:spPr/>
    </dgm:pt>
    <dgm:pt modelId="{BE821310-9AD2-417A-B845-9C91DD1B64DC}" type="pres">
      <dgm:prSet presAssocID="{8E0F17BD-F018-4BDA-A97F-F26628A25A5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CFFF95F-50E5-40AB-953F-8DB2BEBAA9F9}" type="presOf" srcId="{8E0F17BD-F018-4BDA-A97F-F26628A25A5B}" destId="{BE821310-9AD2-417A-B845-9C91DD1B64DC}" srcOrd="0" destOrd="0" presId="urn:microsoft.com/office/officeart/2005/8/layout/vList2"/>
    <dgm:cxn modelId="{2C5FF66A-3034-49D9-AD23-A9995A36639F}" srcId="{CB48C4D2-216E-4C20-9384-02D2ABE4A346}" destId="{01D0A643-0BDA-4AB1-9164-30D249F84086}" srcOrd="1" destOrd="0" parTransId="{8A89D0E5-9E26-435A-A1FF-BF63C7B52D05}" sibTransId="{7C6AA59E-EA58-4E0A-833F-D42700C240B0}"/>
    <dgm:cxn modelId="{DBA77271-E912-49D6-B92D-EF782BB607FD}" srcId="{CB48C4D2-216E-4C20-9384-02D2ABE4A346}" destId="{8E0F17BD-F018-4BDA-A97F-F26628A25A5B}" srcOrd="2" destOrd="0" parTransId="{66092E3E-A265-4644-BC36-47025E26631F}" sibTransId="{400B1FB7-57E6-4472-B4BB-00ABBA34EAF1}"/>
    <dgm:cxn modelId="{11F950AA-400F-492A-ADB9-CF76A2E27CFD}" type="presOf" srcId="{FC85EF36-2147-4B69-B709-3A7283D5B765}" destId="{6C2386B1-10C9-45BB-B00F-D064D6E3B8C5}" srcOrd="0" destOrd="0" presId="urn:microsoft.com/office/officeart/2005/8/layout/vList2"/>
    <dgm:cxn modelId="{EB7BB6B4-DAFC-48F0-8A9B-038267031F36}" type="presOf" srcId="{01D0A643-0BDA-4AB1-9164-30D249F84086}" destId="{9B6FF202-55F0-4830-AE82-BEAA6D874F37}" srcOrd="0" destOrd="0" presId="urn:microsoft.com/office/officeart/2005/8/layout/vList2"/>
    <dgm:cxn modelId="{B46B3BB6-B30A-4557-8E67-A860BE918678}" srcId="{CB48C4D2-216E-4C20-9384-02D2ABE4A346}" destId="{FC85EF36-2147-4B69-B709-3A7283D5B765}" srcOrd="0" destOrd="0" parTransId="{027A433E-B664-4A3A-B0B3-5BF5E3D51B41}" sibTransId="{178A2B9D-A1CF-476F-8EE4-9CDA9355DF07}"/>
    <dgm:cxn modelId="{95E8CEB7-7F94-47D6-B4E3-F494EAE5EBBE}" type="presOf" srcId="{CB48C4D2-216E-4C20-9384-02D2ABE4A346}" destId="{E533B063-6696-40C9-A2A5-6897E2346C70}" srcOrd="0" destOrd="0" presId="urn:microsoft.com/office/officeart/2005/8/layout/vList2"/>
    <dgm:cxn modelId="{1AD9BE72-F719-4DD1-9127-9E9945ACEC96}" type="presParOf" srcId="{E533B063-6696-40C9-A2A5-6897E2346C70}" destId="{6C2386B1-10C9-45BB-B00F-D064D6E3B8C5}" srcOrd="0" destOrd="0" presId="urn:microsoft.com/office/officeart/2005/8/layout/vList2"/>
    <dgm:cxn modelId="{28B70766-3D71-4A42-9057-BCFB9AEF6EA2}" type="presParOf" srcId="{E533B063-6696-40C9-A2A5-6897E2346C70}" destId="{9E7423D2-6730-466C-84DD-44AFB48B789E}" srcOrd="1" destOrd="0" presId="urn:microsoft.com/office/officeart/2005/8/layout/vList2"/>
    <dgm:cxn modelId="{F361256D-FF93-4D21-A115-8C2DA77EA063}" type="presParOf" srcId="{E533B063-6696-40C9-A2A5-6897E2346C70}" destId="{9B6FF202-55F0-4830-AE82-BEAA6D874F37}" srcOrd="2" destOrd="0" presId="urn:microsoft.com/office/officeart/2005/8/layout/vList2"/>
    <dgm:cxn modelId="{35243FE6-4C7E-45ED-8D77-F7397588CC6A}" type="presParOf" srcId="{E533B063-6696-40C9-A2A5-6897E2346C70}" destId="{84BD7480-3F7F-4844-AAD4-4CFD2706B161}" srcOrd="3" destOrd="0" presId="urn:microsoft.com/office/officeart/2005/8/layout/vList2"/>
    <dgm:cxn modelId="{B582FF16-A3AB-4B72-8D47-C1608F76296A}" type="presParOf" srcId="{E533B063-6696-40C9-A2A5-6897E2346C70}" destId="{BE821310-9AD2-417A-B845-9C91DD1B64D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2386B1-10C9-45BB-B00F-D064D6E3B8C5}">
      <dsp:nvSpPr>
        <dsp:cNvPr id="0" name=""/>
        <dsp:cNvSpPr/>
      </dsp:nvSpPr>
      <dsp:spPr>
        <a:xfrm>
          <a:off x="0" y="35339"/>
          <a:ext cx="6506304" cy="17992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baseline="0" dirty="0"/>
            <a:t>Si educa sempre e comunque, e la valenza pedagogica risiede in questo caso nell’operare delle scelte che siano in linea con una visione di conoscenza e crescita del Sé attraverso attività motorie e sportive orientate al benessere complessivo</a:t>
          </a:r>
          <a:endParaRPr lang="en-US" sz="1900" kern="1200" dirty="0"/>
        </a:p>
      </dsp:txBody>
      <dsp:txXfrm>
        <a:off x="87832" y="123171"/>
        <a:ext cx="6330640" cy="1623576"/>
      </dsp:txXfrm>
    </dsp:sp>
    <dsp:sp modelId="{9B6FF202-55F0-4830-AE82-BEAA6D874F37}">
      <dsp:nvSpPr>
        <dsp:cNvPr id="0" name=""/>
        <dsp:cNvSpPr/>
      </dsp:nvSpPr>
      <dsp:spPr>
        <a:xfrm>
          <a:off x="0" y="1889299"/>
          <a:ext cx="6506304" cy="1799240"/>
        </a:xfrm>
        <a:prstGeom prst="roundRect">
          <a:avLst/>
        </a:prstGeom>
        <a:solidFill>
          <a:schemeClr val="accent5">
            <a:hueOff val="4416178"/>
            <a:satOff val="14379"/>
            <a:lumOff val="500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baseline="0" dirty="0"/>
            <a:t>Occuparsi, nel senso di </a:t>
          </a:r>
          <a:r>
            <a:rPr lang="it-IT" sz="1900" kern="1200" baseline="0" dirty="0">
              <a:solidFill>
                <a:schemeClr val="accent6">
                  <a:lumMod val="75000"/>
                </a:schemeClr>
              </a:solidFill>
            </a:rPr>
            <a:t>prendersi cura</a:t>
          </a:r>
          <a:r>
            <a:rPr lang="it-IT" sz="1900" kern="1200" baseline="0" dirty="0"/>
            <a:t>, degli altrui corpi, come accade specificamente in questo genere di attività, non deve significare far sì che la macchina-uomo attraverso un adeguato movimento possa riprendere o continuare a funzionare bene, oppure massimizzare le proprie potenzialità anatomo-funzionali</a:t>
          </a:r>
          <a:endParaRPr lang="en-US" sz="1900" kern="1200" dirty="0"/>
        </a:p>
      </dsp:txBody>
      <dsp:txXfrm>
        <a:off x="87832" y="1977131"/>
        <a:ext cx="6330640" cy="1623576"/>
      </dsp:txXfrm>
    </dsp:sp>
    <dsp:sp modelId="{BE821310-9AD2-417A-B845-9C91DD1B64DC}">
      <dsp:nvSpPr>
        <dsp:cNvPr id="0" name=""/>
        <dsp:cNvSpPr/>
      </dsp:nvSpPr>
      <dsp:spPr>
        <a:xfrm>
          <a:off x="0" y="3743260"/>
          <a:ext cx="6506304" cy="1799240"/>
        </a:xfrm>
        <a:prstGeom prst="roundRect">
          <a:avLst/>
        </a:prstGeom>
        <a:solidFill>
          <a:schemeClr val="accent5">
            <a:hueOff val="8832355"/>
            <a:satOff val="28758"/>
            <a:lumOff val="1000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baseline="0" dirty="0"/>
            <a:t>il compito educativo è quello di utilizzare la specificità delle attività motorie e dello sport per indurre nuove e più avanzate forme di consapevolezza del nostro essere corporeo, anche portando alla luce elementi di criticità, forme di disequilibrio, che si traducono in qualità esistenziali problematiche</a:t>
          </a:r>
          <a:endParaRPr lang="en-US" sz="1900" kern="1200" dirty="0"/>
        </a:p>
      </dsp:txBody>
      <dsp:txXfrm>
        <a:off x="87832" y="3831092"/>
        <a:ext cx="6330640" cy="1623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A78B58F-C7AD-4416-A208-19232FC7C039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6B16DF0-C91A-466A-A339-3070477ADD2E}" type="slidenum">
              <a:rPr lang="it-IT" smtClean="0"/>
              <a:t>‹N›</a:t>
            </a:fld>
            <a:endParaRPr lang="it-IT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55191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B58F-C7AD-4416-A208-19232FC7C039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6DF0-C91A-466A-A339-3070477ADD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748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B58F-C7AD-4416-A208-19232FC7C039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6DF0-C91A-466A-A339-3070477ADD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889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B58F-C7AD-4416-A208-19232FC7C039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6DF0-C91A-466A-A339-3070477ADD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6279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78B58F-C7AD-4416-A208-19232FC7C039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B16DF0-C91A-466A-A339-3070477ADD2E}" type="slidenum">
              <a:rPr lang="it-IT" smtClean="0"/>
              <a:t>‹N›</a:t>
            </a:fld>
            <a:endParaRPr lang="it-IT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201516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B58F-C7AD-4416-A208-19232FC7C039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6DF0-C91A-466A-A339-3070477ADD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343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B58F-C7AD-4416-A208-19232FC7C039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6DF0-C91A-466A-A339-3070477ADD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370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B58F-C7AD-4416-A208-19232FC7C039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6DF0-C91A-466A-A339-3070477ADD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6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8B58F-C7AD-4416-A208-19232FC7C039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16DF0-C91A-466A-A339-3070477ADD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0104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78B58F-C7AD-4416-A208-19232FC7C039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B16DF0-C91A-466A-A339-3070477ADD2E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472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78B58F-C7AD-4416-A208-19232FC7C039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B16DF0-C91A-466A-A339-3070477ADD2E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78205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A78B58F-C7AD-4416-A208-19232FC7C039}" type="datetimeFigureOut">
              <a:rPr lang="it-IT" smtClean="0"/>
              <a:t>05/10/2023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6B16DF0-C91A-466A-A339-3070477ADD2E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4913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D3D951-F186-6D48-04D8-079EA7618B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3200" dirty="0">
                <a:solidFill>
                  <a:schemeClr val="accent6">
                    <a:lumMod val="50000"/>
                  </a:schemeClr>
                </a:solidFill>
              </a:rPr>
              <a:t>5. DISCUSSIONE E POSSIBILI SVILUPPI DI RICERCA E OPERATIVI IN AMBITO EDUCATIVO</a:t>
            </a:r>
          </a:p>
        </p:txBody>
      </p:sp>
    </p:spTree>
    <p:extLst>
      <p:ext uri="{BB962C8B-B14F-4D97-AF65-F5344CB8AC3E}">
        <p14:creationId xmlns:p14="http://schemas.microsoft.com/office/powerpoint/2010/main" val="1819444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A47118-2295-FF81-EEE6-482B6CC42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solidFill>
                  <a:schemeClr val="accent6">
                    <a:lumMod val="50000"/>
                  </a:schemeClr>
                </a:solidFill>
              </a:rPr>
              <a:t>Cosa emerge dai focus group circa gli agiti professionali narrati dai partecipanti?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81D2C4-D601-D7AD-4F65-15088AAEA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381130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Benessere sostanzialmente inteso in termini di </a:t>
            </a:r>
            <a:r>
              <a:rPr lang="it-IT" i="1" dirty="0">
                <a:solidFill>
                  <a:srgbClr val="0070C0"/>
                </a:solidFill>
              </a:rPr>
              <a:t>wellness</a:t>
            </a:r>
            <a:r>
              <a:rPr lang="it-IT" dirty="0"/>
              <a:t>, che valorizza cioè il corpo-organismo piuttosto che il corpo-vissuto</a:t>
            </a:r>
          </a:p>
          <a:p>
            <a:r>
              <a:rPr lang="it-IT" dirty="0"/>
              <a:t>Scarsa integrazione degli aspetti identitari ed emotivo-affettivi con quelli motorio-sportivi</a:t>
            </a:r>
          </a:p>
          <a:p>
            <a:r>
              <a:rPr lang="it-IT" dirty="0"/>
              <a:t>Efficienza dele prestazioni, piuttosto che delle performance, nella promozione di fisicità in linea con canoni estetici predefiniti, anziché l’espressione di corporeità autentiche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Continuare a sostenere dicotomie interne al sistema stesso, come quelle che vedono i contesti motori (considerati più a carattere educativo) sostanzialmente separati da quelli sportivi (considerati più a carattere prestazionale), quasi che lo sport non potesse essere il fisiologico proseguimento delle attività motorie, o come se, d’altra parte, le attività motorie non potessero anche fungere da spazio di contenimento, ripensamenti, battute d’arresto, cambi di direzione e andirivieni rispetto a quelle sportive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96C74875-A19A-7AA3-F3D0-E44DAB5646C7}"/>
              </a:ext>
            </a:extLst>
          </p:cNvPr>
          <p:cNvSpPr/>
          <p:nvPr/>
        </p:nvSpPr>
        <p:spPr>
          <a:xfrm>
            <a:off x="4953738" y="3844031"/>
            <a:ext cx="2148397" cy="4072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RISCHIO</a:t>
            </a:r>
          </a:p>
        </p:txBody>
      </p:sp>
      <p:sp>
        <p:nvSpPr>
          <p:cNvPr id="5" name="Freccia in giù 4">
            <a:extLst>
              <a:ext uri="{FF2B5EF4-FFF2-40B4-BE49-F238E27FC236}">
                <a16:creationId xmlns:a16="http://schemas.microsoft.com/office/drawing/2014/main" id="{3FCE959A-185F-2B2A-A3C8-B579B4321A17}"/>
              </a:ext>
            </a:extLst>
          </p:cNvPr>
          <p:cNvSpPr/>
          <p:nvPr/>
        </p:nvSpPr>
        <p:spPr>
          <a:xfrm>
            <a:off x="5971712" y="4476565"/>
            <a:ext cx="248575" cy="54153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3141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0BC9609-A8AF-411F-A9E0-C3B93C894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BBB0C3B-2C77-9BB5-8CC8-F58DE82C5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L’errore di fondo sta nel considerare l’educativo separato dal didattico</a:t>
            </a:r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3E5430F2-93F8-7E70-6CC9-725A2B8F35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340760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257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CD4E6A-DD20-2671-35FF-68D3FBAF0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5771" y="3429000"/>
            <a:ext cx="9840685" cy="1485900"/>
          </a:xfrm>
        </p:spPr>
        <p:txBody>
          <a:bodyPr>
            <a:noAutofit/>
          </a:bodyPr>
          <a:lstStyle/>
          <a:p>
            <a:pPr algn="ctr"/>
            <a:r>
              <a:rPr lang="it-IT" sz="2000" i="1" dirty="0">
                <a:solidFill>
                  <a:schemeClr val="tx1"/>
                </a:solidFill>
              </a:rPr>
              <a:t>L’essere presente all’altro vuol dire accogliere la sua dimensione verbale e corporea, coglierne le contraddizioni e porre in gioco forme di restituzione orientate alla chiarificazione e alla possibilità di intravedere insieme modi inesplorati di relazionarsi con sé stessi e con gli altri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DB652E-6330-7FDF-BEE9-BD5BF1BC9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5772" y="990601"/>
            <a:ext cx="9840684" cy="2438399"/>
          </a:xfrm>
        </p:spPr>
        <p:txBody>
          <a:bodyPr/>
          <a:lstStyle/>
          <a:p>
            <a:r>
              <a:rPr lang="it-IT" dirty="0"/>
              <a:t>Da parte degli operatori, professionisti degli ambiti del motorio e dello sportivo, è importante l’attenzione al proprio e all’altrui corpo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b="1" dirty="0">
                <a:solidFill>
                  <a:schemeClr val="accent6">
                    <a:lumMod val="50000"/>
                  </a:schemeClr>
                </a:solidFill>
              </a:rPr>
              <a:t>LINGUAGGIO DEL CORPO </a:t>
            </a:r>
            <a:r>
              <a:rPr lang="it-IT" b="1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  </a:t>
            </a:r>
            <a:r>
              <a:rPr lang="it-IT" dirty="0">
                <a:sym typeface="Wingdings" panose="05000000000000000000" pitchFamily="2" charset="2"/>
              </a:rPr>
              <a:t>comunica ciò che noi siamo, cosa è per noi la relazione e come ci rappresentiamo il nostro interlocutore</a:t>
            </a:r>
          </a:p>
          <a:p>
            <a:pPr marL="0" indent="0">
              <a:buNone/>
            </a:pPr>
            <a:endParaRPr lang="it-IT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80807C32-1D0F-5BC1-7FF5-76834828D8CE}"/>
              </a:ext>
            </a:extLst>
          </p:cNvPr>
          <p:cNvSpPr/>
          <p:nvPr/>
        </p:nvSpPr>
        <p:spPr>
          <a:xfrm>
            <a:off x="1360714" y="5279572"/>
            <a:ext cx="3559629" cy="9797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Agire la dimensione corporea attraverso il movimento e l’esercizio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197F049C-DB43-6819-7417-1870BC9089F8}"/>
              </a:ext>
            </a:extLst>
          </p:cNvPr>
          <p:cNvSpPr/>
          <p:nvPr/>
        </p:nvSpPr>
        <p:spPr>
          <a:xfrm>
            <a:off x="6096000" y="5279572"/>
            <a:ext cx="5290457" cy="97971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per imparare e per insegnare a partire da sé e dalle proprie risorse, per raggiungere modi più gratificanti di star bene con sé stessi e negli ambienti di vita</a:t>
            </a:r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3CB57FA0-0AB6-976E-09B8-245B853AE7BB}"/>
              </a:ext>
            </a:extLst>
          </p:cNvPr>
          <p:cNvSpPr/>
          <p:nvPr/>
        </p:nvSpPr>
        <p:spPr>
          <a:xfrm>
            <a:off x="5181600" y="5595257"/>
            <a:ext cx="729343" cy="2286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7342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F1C584-E9E7-B43E-5778-7B99B2478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>
                <a:solidFill>
                  <a:schemeClr val="accent6">
                    <a:lumMod val="50000"/>
                  </a:schemeClr>
                </a:solidFill>
              </a:rPr>
              <a:t>Possibili accorgimenti sul piano formativo e operativo:</a:t>
            </a: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8DD748-E457-977A-55FF-8133F120E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Formazione dei futuri operatori delle scienze motorie circa una </a:t>
            </a:r>
            <a:r>
              <a:rPr lang="it-IT" dirty="0">
                <a:solidFill>
                  <a:srgbClr val="0070C0"/>
                </a:solidFill>
              </a:rPr>
              <a:t>maggiore integrazione tra i livelli tecnici e quelli educativi</a:t>
            </a:r>
            <a:r>
              <a:rPr lang="it-IT" dirty="0"/>
              <a:t>, in particolare il livello riflessivo, (</a:t>
            </a:r>
            <a:r>
              <a:rPr lang="it-IT" i="1" dirty="0"/>
              <a:t>ossia dell’interrogarsi circa le valenze sul piano della qualità della percezione di sé, della maturazione dei rapporti sociali e del personale stare al mondo, con riferimento ai gesti e alle pratiche motorie e sportive più diffuse e applicate)</a:t>
            </a:r>
          </a:p>
          <a:p>
            <a:pPr algn="just"/>
            <a:r>
              <a:rPr lang="it-IT" i="1" dirty="0"/>
              <a:t>R</a:t>
            </a:r>
            <a:r>
              <a:rPr lang="it-IT" dirty="0"/>
              <a:t>inforzare il </a:t>
            </a:r>
            <a:r>
              <a:rPr lang="it-IT" dirty="0">
                <a:solidFill>
                  <a:srgbClr val="0070C0"/>
                </a:solidFill>
              </a:rPr>
              <a:t>livello laboratoriale</a:t>
            </a:r>
            <a:r>
              <a:rPr lang="it-IT" dirty="0"/>
              <a:t>, seguito da discussione, confronto e restituzione formativa (</a:t>
            </a:r>
            <a:r>
              <a:rPr lang="it-IT" i="1" dirty="0"/>
              <a:t>come attività di simulazione, di messa in scena di situazioni tipiche in cui i soggetti in formazione possano rivelare idee e pratiche magari date per scontate e contenenti forme di pregiudizio</a:t>
            </a:r>
            <a:r>
              <a:rPr lang="it-IT" dirty="0"/>
              <a:t>)</a:t>
            </a:r>
          </a:p>
          <a:p>
            <a:pPr algn="just"/>
            <a:r>
              <a:rPr lang="it-IT" dirty="0">
                <a:solidFill>
                  <a:srgbClr val="0070C0"/>
                </a:solidFill>
              </a:rPr>
              <a:t>Competenze di natura osservativa e auto-osservativa</a:t>
            </a:r>
            <a:r>
              <a:rPr lang="it-IT" dirty="0"/>
              <a:t>: conoscenze che rinviano alla comprensione delle forme di comunicazione e di relazione che passano soprattutto attraverso l’analogico, da intercettare e restituire sul piano educativo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0898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ttangolo con angoli arrotondati 34">
            <a:extLst>
              <a:ext uri="{FF2B5EF4-FFF2-40B4-BE49-F238E27FC236}">
                <a16:creationId xmlns:a16="http://schemas.microsoft.com/office/drawing/2014/main" id="{E24DD3A8-71ED-9A95-CF91-6D7C1FA0978D}"/>
              </a:ext>
            </a:extLst>
          </p:cNvPr>
          <p:cNvSpPr/>
          <p:nvPr/>
        </p:nvSpPr>
        <p:spPr>
          <a:xfrm>
            <a:off x="1615735" y="407951"/>
            <a:ext cx="9117367" cy="279688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I corpi, propri e altrui, lanciano sfide, pongono domande di benessere che vanno accolte e rilanciate </a:t>
            </a:r>
            <a:r>
              <a:rPr lang="it-IT">
                <a:solidFill>
                  <a:schemeClr val="accent6">
                    <a:lumMod val="50000"/>
                  </a:schemeClr>
                </a:solidFill>
              </a:rPr>
              <a:t>attraverso la 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creazione di contesti in grado di corrispondervi, comprensivi di qualità di relazione in cui ciascuno possa ritrovarsi per potersi esprimere ma anche sperimentare in forme altre che aprono a percorsi evolutivi di crescita</a:t>
            </a:r>
          </a:p>
        </p:txBody>
      </p:sp>
      <p:sp>
        <p:nvSpPr>
          <p:cNvPr id="44" name="Rettangolo con angoli arrotondati 43">
            <a:extLst>
              <a:ext uri="{FF2B5EF4-FFF2-40B4-BE49-F238E27FC236}">
                <a16:creationId xmlns:a16="http://schemas.microsoft.com/office/drawing/2014/main" id="{F9434E48-6DB7-A9DD-171C-CF92599F2391}"/>
              </a:ext>
            </a:extLst>
          </p:cNvPr>
          <p:cNvSpPr/>
          <p:nvPr/>
        </p:nvSpPr>
        <p:spPr>
          <a:xfrm>
            <a:off x="3627744" y="3775651"/>
            <a:ext cx="5066717" cy="295002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6">
                    <a:lumMod val="50000"/>
                  </a:schemeClr>
                </a:solidFill>
              </a:rPr>
              <a:t>Gli operatori andrebbero monitorati e supportati, vista la delicatezza del loro compito, attraverso una formazione continua in cui mettere al centro le criticità e formulare e verificare ipotesi di intervento, nonché per essere costantemente sollecitati a riflettere sulle caratteristiche della crescita e dello stare al mondo</a:t>
            </a:r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39E6EA0D-A479-11F5-F298-F48DCC79BB10}"/>
              </a:ext>
            </a:extLst>
          </p:cNvPr>
          <p:cNvSpPr/>
          <p:nvPr/>
        </p:nvSpPr>
        <p:spPr>
          <a:xfrm>
            <a:off x="5945818" y="3311489"/>
            <a:ext cx="457200" cy="35751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697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21">
            <a:extLst>
              <a:ext uri="{FF2B5EF4-FFF2-40B4-BE49-F238E27FC236}">
                <a16:creationId xmlns:a16="http://schemas.microsoft.com/office/drawing/2014/main" id="{32812C54-7AEF-4ABB-826E-221F51CB0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3">
            <a:extLst>
              <a:ext uri="{FF2B5EF4-FFF2-40B4-BE49-F238E27FC236}">
                <a16:creationId xmlns:a16="http://schemas.microsoft.com/office/drawing/2014/main" id="{891F40E4-8A76-44CF-91EC-907367352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0444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72171013-D973-4187-9CF2-EE098EEF8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81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CFB5AD-3EB0-D876-22FF-876386CD8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3864" y="2286000"/>
            <a:ext cx="7705164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/>
              <a:t>Considerare le attività motorie e sportive non come ambiti che dialogano a malapena, bensì come un continuum lungo il quale i soggetti abbiano la capacità di muoversi, in vista di un obiettivo che, fondamentalmente, promuova un’idea di benessere orientata educativamente al “</a:t>
            </a:r>
            <a:r>
              <a:rPr lang="it-IT" dirty="0" err="1"/>
              <a:t>benesserci</a:t>
            </a:r>
            <a:r>
              <a:rPr lang="it-IT" dirty="0"/>
              <a:t>”, con sé stessi, con l’altro e nelle relazioni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2800" b="1" dirty="0">
                <a:solidFill>
                  <a:srgbClr val="00B050"/>
                </a:solidFill>
              </a:rPr>
              <a:t>“</a:t>
            </a:r>
            <a:r>
              <a:rPr lang="it-IT" sz="2800" b="1" dirty="0" err="1">
                <a:solidFill>
                  <a:srgbClr val="00B050"/>
                </a:solidFill>
              </a:rPr>
              <a:t>benesserci</a:t>
            </a:r>
            <a:r>
              <a:rPr lang="it-IT" sz="2800" b="1" dirty="0">
                <a:solidFill>
                  <a:srgbClr val="00B050"/>
                </a:solidFill>
              </a:rPr>
              <a:t>”   </a:t>
            </a:r>
            <a:r>
              <a:rPr lang="it-IT" dirty="0">
                <a:sym typeface="Wingdings" panose="05000000000000000000" pitchFamily="2" charset="2"/>
              </a:rPr>
              <a:t></a:t>
            </a:r>
            <a:r>
              <a:rPr lang="it-IT" dirty="0"/>
              <a:t>   intersezione pedagogica tra wellness, </a:t>
            </a:r>
            <a:r>
              <a:rPr lang="it-IT" dirty="0" err="1"/>
              <a:t>well-being</a:t>
            </a:r>
            <a:r>
              <a:rPr lang="it-IT" dirty="0"/>
              <a:t> e welfare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D909B41E-18F8-9087-FC79-78B65A078CB4}"/>
              </a:ext>
            </a:extLst>
          </p:cNvPr>
          <p:cNvSpPr/>
          <p:nvPr/>
        </p:nvSpPr>
        <p:spPr>
          <a:xfrm>
            <a:off x="-1" y="0"/>
            <a:ext cx="2815809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780506"/>
      </p:ext>
    </p:extLst>
  </p:cSld>
  <p:clrMapOvr>
    <a:masterClrMapping/>
  </p:clrMapOvr>
</p:sld>
</file>

<file path=ppt/theme/theme1.xml><?xml version="1.0" encoding="utf-8"?>
<a:theme xmlns:a="http://schemas.openxmlformats.org/drawingml/2006/main" name="Ritaglio">
  <a:themeElements>
    <a:clrScheme name="Ritaglio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Ritaglio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itagli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Ritaglio</Template>
  <TotalTime>138</TotalTime>
  <Words>759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9" baseType="lpstr">
      <vt:lpstr>Franklin Gothic Book</vt:lpstr>
      <vt:lpstr>Ritaglio</vt:lpstr>
      <vt:lpstr>5. DISCUSSIONE E POSSIBILI SVILUPPI DI RICERCA E OPERATIVI IN AMBITO EDUCATIVO</vt:lpstr>
      <vt:lpstr>Cosa emerge dai focus group circa gli agiti professionali narrati dai partecipanti?</vt:lpstr>
      <vt:lpstr>L’errore di fondo sta nel considerare l’educativo separato dal didattico</vt:lpstr>
      <vt:lpstr>L’essere presente all’altro vuol dire accogliere la sua dimensione verbale e corporea, coglierne le contraddizioni e porre in gioco forme di restituzione orientate alla chiarificazione e alla possibilità di intravedere insieme modi inesplorati di relazionarsi con sé stessi e con gli altri</vt:lpstr>
      <vt:lpstr>Possibili accorgimenti sul piano formativo e operativo: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DISCUSSIONE E POSSIBILI SVILUPPI DI RICERCA E OPERATIVI IN AMBITO EDUCATIVO</dc:title>
  <dc:creator>antonia cunti</dc:creator>
  <cp:lastModifiedBy>antonia cunti</cp:lastModifiedBy>
  <cp:revision>1</cp:revision>
  <dcterms:created xsi:type="dcterms:W3CDTF">2023-09-30T15:51:30Z</dcterms:created>
  <dcterms:modified xsi:type="dcterms:W3CDTF">2023-10-05T07:54:24Z</dcterms:modified>
</cp:coreProperties>
</file>