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327" r:id="rId6"/>
    <p:sldId id="328" r:id="rId7"/>
    <p:sldId id="329" r:id="rId8"/>
    <p:sldId id="261" r:id="rId9"/>
    <p:sldId id="262" r:id="rId10"/>
    <p:sldId id="263" r:id="rId11"/>
    <p:sldId id="330" r:id="rId12"/>
    <p:sldId id="264" r:id="rId13"/>
    <p:sldId id="33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35" r:id="rId27"/>
    <p:sldId id="334" r:id="rId28"/>
    <p:sldId id="338" r:id="rId29"/>
    <p:sldId id="336" r:id="rId30"/>
    <p:sldId id="337" r:id="rId31"/>
    <p:sldId id="339" r:id="rId32"/>
    <p:sldId id="354" r:id="rId33"/>
    <p:sldId id="278" r:id="rId34"/>
    <p:sldId id="279" r:id="rId35"/>
    <p:sldId id="280" r:id="rId36"/>
    <p:sldId id="281" r:id="rId37"/>
    <p:sldId id="282" r:id="rId38"/>
    <p:sldId id="283" r:id="rId39"/>
    <p:sldId id="361" r:id="rId40"/>
    <p:sldId id="285" r:id="rId41"/>
    <p:sldId id="286" r:id="rId42"/>
    <p:sldId id="333" r:id="rId43"/>
    <p:sldId id="365" r:id="rId44"/>
    <p:sldId id="288" r:id="rId45"/>
    <p:sldId id="289" r:id="rId46"/>
    <p:sldId id="290" r:id="rId47"/>
    <p:sldId id="292" r:id="rId48"/>
    <p:sldId id="29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4BFB8-3A14-41E1-A976-988D1A34F9AD}" v="3" dt="2021-02-03T19:13:01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etano Musella" userId="bf1ef239dc58bf5f" providerId="LiveId" clId="{BBB9B581-49EB-41F1-8C45-7F195C1B7A4B}"/>
    <pc:docChg chg="undo redo custSel addSld delSld modSld sldOrd modMainMaster modNotesMaster">
      <pc:chgData name="Gaetano Musella" userId="bf1ef239dc58bf5f" providerId="LiveId" clId="{BBB9B581-49EB-41F1-8C45-7F195C1B7A4B}" dt="2021-01-16T19:32:43.634" v="23510" actId="6549"/>
      <pc:docMkLst>
        <pc:docMk/>
      </pc:docMkLst>
      <pc:sldChg chg="modSp mod">
        <pc:chgData name="Gaetano Musella" userId="bf1ef239dc58bf5f" providerId="LiveId" clId="{BBB9B581-49EB-41F1-8C45-7F195C1B7A4B}" dt="2020-12-31T12:33:47.786" v="14299" actId="20577"/>
        <pc:sldMkLst>
          <pc:docMk/>
          <pc:sldMk cId="498801212" sldId="256"/>
        </pc:sldMkLst>
        <pc:spChg chg="mod">
          <ac:chgData name="Gaetano Musella" userId="bf1ef239dc58bf5f" providerId="LiveId" clId="{BBB9B581-49EB-41F1-8C45-7F195C1B7A4B}" dt="2020-12-31T12:33:33.840" v="14270" actId="20577"/>
          <ac:spMkLst>
            <pc:docMk/>
            <pc:sldMk cId="498801212" sldId="256"/>
            <ac:spMk id="4" creationId="{1775A8F4-2B29-486E-80A1-EF12F1BE95D4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498801212" sldId="256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1T12:33:47.786" v="14299" actId="20577"/>
          <ac:spMkLst>
            <pc:docMk/>
            <pc:sldMk cId="498801212" sldId="256"/>
            <ac:spMk id="6" creationId="{8DDF55C1-0317-47D1-84E7-8DE75E20C227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498801212" sldId="256"/>
            <ac:spMk id="7" creationId="{12E7F505-54EB-42FD-B934-50C40D0CFBAE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498801212" sldId="256"/>
            <ac:spMk id="9" creationId="{344C94F7-9648-4473-8D71-FF35420CBED6}"/>
          </ac:spMkLst>
        </pc:sp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498801212" sldId="256"/>
            <ac:picMk id="1026" creationId="{E9253F9C-37A1-40C7-938E-63FF39968545}"/>
          </ac:picMkLst>
        </pc:picChg>
      </pc:sldChg>
      <pc:sldChg chg="modSp del">
        <pc:chgData name="Gaetano Musella" userId="bf1ef239dc58bf5f" providerId="LiveId" clId="{BBB9B581-49EB-41F1-8C45-7F195C1B7A4B}" dt="2020-12-29T19:50:12.709" v="2292" actId="47"/>
        <pc:sldMkLst>
          <pc:docMk/>
          <pc:sldMk cId="682612140" sldId="257"/>
        </pc:sldMkLst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10" creationId="{26618BF7-A86F-42D3-8486-E5553DF44264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11" creationId="{C514A016-947B-4169-8FA1-F36984189821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682612140" sldId="257"/>
            <ac:spMk id="12" creationId="{E2216DB5-2499-4DB7-9640-39D297563887}"/>
          </ac:spMkLst>
        </pc:sp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682612140" sldId="257"/>
            <ac:picMk id="8" creationId="{8602C9A2-A8C6-4C58-B829-6EC9EC880A4E}"/>
          </ac:picMkLst>
        </pc:picChg>
      </pc:sldChg>
      <pc:sldChg chg="modSp mod">
        <pc:chgData name="Gaetano Musella" userId="bf1ef239dc58bf5f" providerId="LiveId" clId="{BBB9B581-49EB-41F1-8C45-7F195C1B7A4B}" dt="2021-01-16T19:19:16.401" v="23451" actId="207"/>
        <pc:sldMkLst>
          <pc:docMk/>
          <pc:sldMk cId="334984158" sldId="258"/>
        </pc:sldMkLst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334984158" sldId="258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1-01-16T19:19:16.401" v="23451" actId="207"/>
          <ac:spMkLst>
            <pc:docMk/>
            <pc:sldMk cId="334984158" sldId="25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334984158" sldId="258"/>
            <ac:spMk id="5" creationId="{E000F37B-6FBC-4112-9EE3-633E48DC4BFF}"/>
          </ac:spMkLst>
        </pc:sp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334984158" sldId="258"/>
            <ac:picMk id="8" creationId="{8602C9A2-A8C6-4C58-B829-6EC9EC880A4E}"/>
          </ac:picMkLst>
        </pc:pic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334984158" sldId="258"/>
            <ac:picMk id="13" creationId="{930BBED7-DF2F-48DF-98C6-BFD05719F360}"/>
          </ac:picMkLst>
        </pc:picChg>
      </pc:sldChg>
      <pc:sldChg chg="addSp delSp modSp mod">
        <pc:chgData name="Gaetano Musella" userId="bf1ef239dc58bf5f" providerId="LiveId" clId="{BBB9B581-49EB-41F1-8C45-7F195C1B7A4B}" dt="2021-01-16T19:19:47.272" v="23467" actId="207"/>
        <pc:sldMkLst>
          <pc:docMk/>
          <pc:sldMk cId="2473686101" sldId="259"/>
        </pc:sldMkLst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2473686101" sldId="259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1-01-16T19:19:47.272" v="23467" actId="207"/>
          <ac:spMkLst>
            <pc:docMk/>
            <pc:sldMk cId="2473686101" sldId="25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k cId="2473686101" sldId="259"/>
            <ac:spMk id="5" creationId="{E000F37B-6FBC-4112-9EE3-633E48DC4BFF}"/>
          </ac:spMkLst>
        </pc:spChg>
        <pc:graphicFrameChg chg="add del modGraphic">
          <ac:chgData name="Gaetano Musella" userId="bf1ef239dc58bf5f" providerId="LiveId" clId="{BBB9B581-49EB-41F1-8C45-7F195C1B7A4B}" dt="2020-12-29T16:48:45.434" v="185" actId="478"/>
          <ac:graphicFrameMkLst>
            <pc:docMk/>
            <pc:sldMk cId="2473686101" sldId="259"/>
            <ac:graphicFrameMk id="6" creationId="{D18CA3B1-2CF9-4D43-96E7-D40D6890F2B6}"/>
          </ac:graphicFrameMkLst>
        </pc:graphicFrame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2473686101" sldId="259"/>
            <ac:picMk id="8" creationId="{8602C9A2-A8C6-4C58-B829-6EC9EC880A4E}"/>
          </ac:picMkLst>
        </pc:picChg>
        <pc:picChg chg="mod">
          <ac:chgData name="Gaetano Musella" userId="bf1ef239dc58bf5f" providerId="LiveId" clId="{BBB9B581-49EB-41F1-8C45-7F195C1B7A4B}" dt="2020-12-29T17:02:25.095" v="210"/>
          <ac:picMkLst>
            <pc:docMk/>
            <pc:sldMk cId="2473686101" sldId="259"/>
            <ac:picMk id="13" creationId="{930BBED7-DF2F-48DF-98C6-BFD05719F360}"/>
          </ac:picMkLst>
        </pc:picChg>
      </pc:sldChg>
      <pc:sldChg chg="modSp add mod">
        <pc:chgData name="Gaetano Musella" userId="bf1ef239dc58bf5f" providerId="LiveId" clId="{BBB9B581-49EB-41F1-8C45-7F195C1B7A4B}" dt="2021-01-12T20:48:42.400" v="15950" actId="313"/>
        <pc:sldMkLst>
          <pc:docMk/>
          <pc:sldMk cId="3209093161" sldId="260"/>
        </pc:sldMkLst>
        <pc:spChg chg="mod">
          <ac:chgData name="Gaetano Musella" userId="bf1ef239dc58bf5f" providerId="LiveId" clId="{BBB9B581-49EB-41F1-8C45-7F195C1B7A4B}" dt="2021-01-12T20:48:42.400" v="15950" actId="313"/>
          <ac:spMkLst>
            <pc:docMk/>
            <pc:sldMk cId="3209093161" sldId="26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43:45.624" v="966" actId="6549"/>
          <ac:spMkLst>
            <pc:docMk/>
            <pc:sldMk cId="3209093161" sldId="260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1-01-12T21:14:45.422" v="16479" actId="478"/>
        <pc:sldMkLst>
          <pc:docMk/>
          <pc:sldMk cId="2929135521" sldId="261"/>
        </pc:sldMkLst>
        <pc:spChg chg="add del mod">
          <ac:chgData name="Gaetano Musella" userId="bf1ef239dc58bf5f" providerId="LiveId" clId="{BBB9B581-49EB-41F1-8C45-7F195C1B7A4B}" dt="2021-01-12T21:14:45.422" v="16479" actId="478"/>
          <ac:spMkLst>
            <pc:docMk/>
            <pc:sldMk cId="2929135521" sldId="261"/>
            <ac:spMk id="2" creationId="{CE967B29-2CD4-4A1F-ACA1-261366BA194F}"/>
          </ac:spMkLst>
        </pc:spChg>
        <pc:spChg chg="mod">
          <ac:chgData name="Gaetano Musella" userId="bf1ef239dc58bf5f" providerId="LiveId" clId="{BBB9B581-49EB-41F1-8C45-7F195C1B7A4B}" dt="2021-01-12T21:12:54.777" v="16466" actId="20577"/>
          <ac:spMkLst>
            <pc:docMk/>
            <pc:sldMk cId="2929135521" sldId="26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2T21:06:30.947" v="16341" actId="6549"/>
          <ac:spMkLst>
            <pc:docMk/>
            <pc:sldMk cId="2929135521" sldId="261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1-01-12T21:14:43.941" v="16477" actId="478"/>
          <ac:spMkLst>
            <pc:docMk/>
            <pc:sldMk cId="2929135521" sldId="261"/>
            <ac:spMk id="7" creationId="{0625B53C-EDD8-49D9-89C3-BCC2C818E692}"/>
          </ac:spMkLst>
        </pc:spChg>
        <pc:spChg chg="add del mod">
          <ac:chgData name="Gaetano Musella" userId="bf1ef239dc58bf5f" providerId="LiveId" clId="{BBB9B581-49EB-41F1-8C45-7F195C1B7A4B}" dt="2021-01-12T21:14:43.117" v="16476" actId="478"/>
          <ac:spMkLst>
            <pc:docMk/>
            <pc:sldMk cId="2929135521" sldId="261"/>
            <ac:spMk id="9" creationId="{6DE342FD-D431-4314-B660-5D26CF5084D0}"/>
          </ac:spMkLst>
        </pc:spChg>
        <pc:spChg chg="add del mod">
          <ac:chgData name="Gaetano Musella" userId="bf1ef239dc58bf5f" providerId="LiveId" clId="{BBB9B581-49EB-41F1-8C45-7F195C1B7A4B}" dt="2021-01-12T21:14:43.117" v="16476" actId="478"/>
          <ac:spMkLst>
            <pc:docMk/>
            <pc:sldMk cId="2929135521" sldId="261"/>
            <ac:spMk id="10" creationId="{A7069FB1-C093-4545-BF0E-BD8F186F6705}"/>
          </ac:spMkLst>
        </pc:spChg>
      </pc:sldChg>
      <pc:sldChg chg="new del">
        <pc:chgData name="Gaetano Musella" userId="bf1ef239dc58bf5f" providerId="LiveId" clId="{BBB9B581-49EB-41F1-8C45-7F195C1B7A4B}" dt="2020-12-29T17:34:17.004" v="831" actId="680"/>
        <pc:sldMkLst>
          <pc:docMk/>
          <pc:sldMk cId="3721994738" sldId="261"/>
        </pc:sldMkLst>
      </pc:sldChg>
      <pc:sldChg chg="addSp delSp modSp add mod">
        <pc:chgData name="Gaetano Musella" userId="bf1ef239dc58bf5f" providerId="LiveId" clId="{BBB9B581-49EB-41F1-8C45-7F195C1B7A4B}" dt="2021-01-12T21:20:12.444" v="16654" actId="6549"/>
        <pc:sldMkLst>
          <pc:docMk/>
          <pc:sldMk cId="4128549501" sldId="262"/>
        </pc:sldMkLst>
        <pc:spChg chg="mod">
          <ac:chgData name="Gaetano Musella" userId="bf1ef239dc58bf5f" providerId="LiveId" clId="{BBB9B581-49EB-41F1-8C45-7F195C1B7A4B}" dt="2021-01-12T21:20:12.444" v="16654" actId="6549"/>
          <ac:spMkLst>
            <pc:docMk/>
            <pc:sldMk cId="4128549501" sldId="26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7:52:03.923" v="1164" actId="20577"/>
          <ac:spMkLst>
            <pc:docMk/>
            <pc:sldMk cId="4128549501" sldId="262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2T21:17:35.358" v="16635" actId="1076"/>
          <ac:spMkLst>
            <pc:docMk/>
            <pc:sldMk cId="4128549501" sldId="262"/>
            <ac:spMk id="7" creationId="{DF8424AF-A500-4FF7-A013-5A31466E575B}"/>
          </ac:spMkLst>
        </pc:spChg>
        <pc:graphicFrameChg chg="add del mod replId">
          <ac:chgData name="Gaetano Musella" userId="bf1ef239dc58bf5f" providerId="LiveId" clId="{BBB9B581-49EB-41F1-8C45-7F195C1B7A4B}" dt="2020-12-29T17:50:23.132" v="1139"/>
          <ac:graphicFrameMkLst>
            <pc:docMk/>
            <pc:sldMk cId="4128549501" sldId="262"/>
            <ac:graphicFrameMk id="2" creationId="{DF8424AF-A500-4FF7-A013-5A31466E575B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1T19:05:50.781" v="15738" actId="20577"/>
        <pc:sldMkLst>
          <pc:docMk/>
          <pc:sldMk cId="3074454149" sldId="263"/>
        </pc:sldMkLst>
        <pc:spChg chg="mod">
          <ac:chgData name="Gaetano Musella" userId="bf1ef239dc58bf5f" providerId="LiveId" clId="{BBB9B581-49EB-41F1-8C45-7F195C1B7A4B}" dt="2020-12-29T18:08:00.344" v="1309" actId="6549"/>
          <ac:spMkLst>
            <pc:docMk/>
            <pc:sldMk cId="3074454149" sldId="26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8:04:21.073" v="1274" actId="20577"/>
          <ac:spMkLst>
            <pc:docMk/>
            <pc:sldMk cId="3074454149" sldId="263"/>
            <ac:spMk id="5" creationId="{E000F37B-6FBC-4112-9EE3-633E48DC4BFF}"/>
          </ac:spMkLst>
        </pc:spChg>
        <pc:spChg chg="del mod">
          <ac:chgData name="Gaetano Musella" userId="bf1ef239dc58bf5f" providerId="LiveId" clId="{BBB9B581-49EB-41F1-8C45-7F195C1B7A4B}" dt="2020-12-29T18:07:04.293" v="1297" actId="478"/>
          <ac:spMkLst>
            <pc:docMk/>
            <pc:sldMk cId="3074454149" sldId="263"/>
            <ac:spMk id="7" creationId="{DF8424AF-A500-4FF7-A013-5A31466E575B}"/>
          </ac:spMkLst>
        </pc:spChg>
        <pc:spChg chg="add mod">
          <ac:chgData name="Gaetano Musella" userId="bf1ef239dc58bf5f" providerId="LiveId" clId="{BBB9B581-49EB-41F1-8C45-7F195C1B7A4B}" dt="2021-01-11T19:05:46.895" v="15736" actId="20577"/>
          <ac:spMkLst>
            <pc:docMk/>
            <pc:sldMk cId="3074454149" sldId="263"/>
            <ac:spMk id="9" creationId="{94C73670-CA0B-4DA1-992C-9AF8ECA1C0A8}"/>
          </ac:spMkLst>
        </pc:spChg>
        <pc:spChg chg="add del mod">
          <ac:chgData name="Gaetano Musella" userId="bf1ef239dc58bf5f" providerId="LiveId" clId="{BBB9B581-49EB-41F1-8C45-7F195C1B7A4B}" dt="2020-12-29T18:10:31.544" v="1344" actId="21"/>
          <ac:spMkLst>
            <pc:docMk/>
            <pc:sldMk cId="3074454149" sldId="263"/>
            <ac:spMk id="12" creationId="{9A7D45A7-7D8E-4752-883C-9377CDAA752B}"/>
          </ac:spMkLst>
        </pc:spChg>
        <pc:spChg chg="add del">
          <ac:chgData name="Gaetano Musella" userId="bf1ef239dc58bf5f" providerId="LiveId" clId="{BBB9B581-49EB-41F1-8C45-7F195C1B7A4B}" dt="2020-12-29T18:07:53.850" v="1307" actId="22"/>
          <ac:spMkLst>
            <pc:docMk/>
            <pc:sldMk cId="3074454149" sldId="263"/>
            <ac:spMk id="14" creationId="{F462163D-6862-482C-AC76-79747EEB6D58}"/>
          </ac:spMkLst>
        </pc:spChg>
        <pc:spChg chg="add mod">
          <ac:chgData name="Gaetano Musella" userId="bf1ef239dc58bf5f" providerId="LiveId" clId="{BBB9B581-49EB-41F1-8C45-7F195C1B7A4B}" dt="2021-01-11T19:05:50.781" v="15738" actId="20577"/>
          <ac:spMkLst>
            <pc:docMk/>
            <pc:sldMk cId="3074454149" sldId="263"/>
            <ac:spMk id="15" creationId="{7317D395-C0C5-48D1-810C-095103628753}"/>
          </ac:spMkLst>
        </pc:spChg>
        <pc:spChg chg="add mod">
          <ac:chgData name="Gaetano Musella" userId="bf1ef239dc58bf5f" providerId="LiveId" clId="{BBB9B581-49EB-41F1-8C45-7F195C1B7A4B}" dt="2020-12-29T19:01:15.084" v="1827" actId="207"/>
          <ac:spMkLst>
            <pc:docMk/>
            <pc:sldMk cId="3074454149" sldId="263"/>
            <ac:spMk id="16" creationId="{B9E1C591-2BC1-4456-BBED-5FD7A1899FEF}"/>
          </ac:spMkLst>
        </pc:spChg>
        <pc:graphicFrameChg chg="add del mod replId">
          <ac:chgData name="Gaetano Musella" userId="bf1ef239dc58bf5f" providerId="LiveId" clId="{BBB9B581-49EB-41F1-8C45-7F195C1B7A4B}" dt="2020-12-29T18:06:10.103" v="1280"/>
          <ac:graphicFrameMkLst>
            <pc:docMk/>
            <pc:sldMk cId="3074454149" sldId="263"/>
            <ac:graphicFrameMk id="2" creationId="{94C73670-CA0B-4DA1-992C-9AF8ECA1C0A8}"/>
          </ac:graphicFrameMkLst>
        </pc:graphicFrameChg>
        <pc:picChg chg="add del mod">
          <ac:chgData name="Gaetano Musella" userId="bf1ef239dc58bf5f" providerId="LiveId" clId="{BBB9B581-49EB-41F1-8C45-7F195C1B7A4B}" dt="2020-12-29T18:10:31.544" v="1344" actId="21"/>
          <ac:picMkLst>
            <pc:docMk/>
            <pc:sldMk cId="3074454149" sldId="263"/>
            <ac:picMk id="11" creationId="{A608B1F0-44B5-4A17-9E6D-387C896FF8AF}"/>
          </ac:picMkLst>
        </pc:picChg>
        <pc:picChg chg="add mod">
          <ac:chgData name="Gaetano Musella" userId="bf1ef239dc58bf5f" providerId="LiveId" clId="{BBB9B581-49EB-41F1-8C45-7F195C1B7A4B}" dt="2020-12-29T18:10:39.875" v="1346" actId="1076"/>
          <ac:picMkLst>
            <pc:docMk/>
            <pc:sldMk cId="3074454149" sldId="263"/>
            <ac:picMk id="17" creationId="{8D0FC519-99D7-4FBE-A520-FECB10A8ADBB}"/>
          </ac:picMkLst>
        </pc:picChg>
      </pc:sldChg>
      <pc:sldChg chg="addSp delSp modSp add mod ord">
        <pc:chgData name="Gaetano Musella" userId="bf1ef239dc58bf5f" providerId="LiveId" clId="{BBB9B581-49EB-41F1-8C45-7F195C1B7A4B}" dt="2021-01-11T19:01:00.624" v="15545" actId="6549"/>
        <pc:sldMkLst>
          <pc:docMk/>
          <pc:sldMk cId="174754789" sldId="264"/>
        </pc:sldMkLst>
        <pc:spChg chg="mod">
          <ac:chgData name="Gaetano Musella" userId="bf1ef239dc58bf5f" providerId="LiveId" clId="{BBB9B581-49EB-41F1-8C45-7F195C1B7A4B}" dt="2020-12-29T18:37:43.100" v="1516" actId="20577"/>
          <ac:spMkLst>
            <pc:docMk/>
            <pc:sldMk cId="174754789" sldId="264"/>
            <ac:spMk id="4" creationId="{112BB6C2-A8EB-491A-A4AD-2BD0AEA6C9D5}"/>
          </ac:spMkLst>
        </pc:spChg>
        <pc:spChg chg="del">
          <ac:chgData name="Gaetano Musella" userId="bf1ef239dc58bf5f" providerId="LiveId" clId="{BBB9B581-49EB-41F1-8C45-7F195C1B7A4B}" dt="2020-12-29T18:34:00.923" v="1425" actId="478"/>
          <ac:spMkLst>
            <pc:docMk/>
            <pc:sldMk cId="174754789" sldId="264"/>
            <ac:spMk id="9" creationId="{94C73670-CA0B-4DA1-992C-9AF8ECA1C0A8}"/>
          </ac:spMkLst>
        </pc:spChg>
        <pc:spChg chg="add mod">
          <ac:chgData name="Gaetano Musella" userId="bf1ef239dc58bf5f" providerId="LiveId" clId="{BBB9B581-49EB-41F1-8C45-7F195C1B7A4B}" dt="2021-01-11T19:01:00.624" v="15545" actId="6549"/>
          <ac:spMkLst>
            <pc:docMk/>
            <pc:sldMk cId="174754789" sldId="264"/>
            <ac:spMk id="12" creationId="{50512562-36EF-4294-ABCB-E45CAC967327}"/>
          </ac:spMkLst>
        </pc:spChg>
        <pc:spChg chg="del mod">
          <ac:chgData name="Gaetano Musella" userId="bf1ef239dc58bf5f" providerId="LiveId" clId="{BBB9B581-49EB-41F1-8C45-7F195C1B7A4B}" dt="2020-12-29T18:34:05.700" v="1427" actId="478"/>
          <ac:spMkLst>
            <pc:docMk/>
            <pc:sldMk cId="174754789" sldId="264"/>
            <ac:spMk id="15" creationId="{7317D395-C0C5-48D1-810C-095103628753}"/>
          </ac:spMkLst>
        </pc:spChg>
        <pc:spChg chg="mod">
          <ac:chgData name="Gaetano Musella" userId="bf1ef239dc58bf5f" providerId="LiveId" clId="{BBB9B581-49EB-41F1-8C45-7F195C1B7A4B}" dt="2020-12-29T19:01:22.551" v="1828" actId="207"/>
          <ac:spMkLst>
            <pc:docMk/>
            <pc:sldMk cId="174754789" sldId="264"/>
            <ac:spMk id="16" creationId="{B9E1C591-2BC1-4456-BBED-5FD7A1899FEF}"/>
          </ac:spMkLst>
        </pc:spChg>
        <pc:graphicFrameChg chg="add del mod replId">
          <ac:chgData name="Gaetano Musella" userId="bf1ef239dc58bf5f" providerId="LiveId" clId="{BBB9B581-49EB-41F1-8C45-7F195C1B7A4B}" dt="2020-12-29T18:34:29.920" v="1433"/>
          <ac:graphicFrameMkLst>
            <pc:docMk/>
            <pc:sldMk cId="174754789" sldId="264"/>
            <ac:graphicFrameMk id="2" creationId="{50512562-36EF-4294-ABCB-E45CAC967327}"/>
          </ac:graphicFrameMkLst>
        </pc:graphicFrameChg>
        <pc:graphicFrameChg chg="add mod modGraphic">
          <ac:chgData name="Gaetano Musella" userId="bf1ef239dc58bf5f" providerId="LiveId" clId="{BBB9B581-49EB-41F1-8C45-7F195C1B7A4B}" dt="2020-12-29T18:36:17.119" v="1488" actId="2062"/>
          <ac:graphicFrameMkLst>
            <pc:docMk/>
            <pc:sldMk cId="174754789" sldId="264"/>
            <ac:graphicFrameMk id="11" creationId="{F5F49F9C-AADC-406A-A650-0FAE49161B72}"/>
          </ac:graphicFrameMkLst>
        </pc:graphicFrameChg>
        <pc:picChg chg="del">
          <ac:chgData name="Gaetano Musella" userId="bf1ef239dc58bf5f" providerId="LiveId" clId="{BBB9B581-49EB-41F1-8C45-7F195C1B7A4B}" dt="2020-12-29T18:32:31.967" v="1402" actId="478"/>
          <ac:picMkLst>
            <pc:docMk/>
            <pc:sldMk cId="174754789" sldId="264"/>
            <ac:picMk id="17" creationId="{8D0FC519-99D7-4FBE-A520-FECB10A8ADBB}"/>
          </ac:picMkLst>
        </pc:picChg>
      </pc:sldChg>
      <pc:sldChg chg="addSp delSp modSp add mod">
        <pc:chgData name="Gaetano Musella" userId="bf1ef239dc58bf5f" providerId="LiveId" clId="{BBB9B581-49EB-41F1-8C45-7F195C1B7A4B}" dt="2021-01-11T19:10:59.274" v="15880" actId="1036"/>
        <pc:sldMkLst>
          <pc:docMk/>
          <pc:sldMk cId="4081566963" sldId="265"/>
        </pc:sldMkLst>
        <pc:spChg chg="mod">
          <ac:chgData name="Gaetano Musella" userId="bf1ef239dc58bf5f" providerId="LiveId" clId="{BBB9B581-49EB-41F1-8C45-7F195C1B7A4B}" dt="2020-12-29T18:37:37.812" v="1515" actId="20577"/>
          <ac:spMkLst>
            <pc:docMk/>
            <pc:sldMk cId="4081566963" sldId="265"/>
            <ac:spMk id="4" creationId="{112BB6C2-A8EB-491A-A4AD-2BD0AEA6C9D5}"/>
          </ac:spMkLst>
        </pc:spChg>
        <pc:spChg chg="add mod">
          <ac:chgData name="Gaetano Musella" userId="bf1ef239dc58bf5f" providerId="LiveId" clId="{BBB9B581-49EB-41F1-8C45-7F195C1B7A4B}" dt="2021-01-11T19:10:59.274" v="15880" actId="1036"/>
          <ac:spMkLst>
            <pc:docMk/>
            <pc:sldMk cId="4081566963" sldId="265"/>
            <ac:spMk id="9" creationId="{5DDEEDC1-D682-418E-876E-5E2CE5C0505D}"/>
          </ac:spMkLst>
        </pc:spChg>
        <pc:spChg chg="del">
          <ac:chgData name="Gaetano Musella" userId="bf1ef239dc58bf5f" providerId="LiveId" clId="{BBB9B581-49EB-41F1-8C45-7F195C1B7A4B}" dt="2020-12-29T18:38:06.039" v="1519" actId="478"/>
          <ac:spMkLst>
            <pc:docMk/>
            <pc:sldMk cId="4081566963" sldId="265"/>
            <ac:spMk id="12" creationId="{50512562-36EF-4294-ABCB-E45CAC967327}"/>
          </ac:spMkLst>
        </pc:spChg>
        <pc:spChg chg="add del">
          <ac:chgData name="Gaetano Musella" userId="bf1ef239dc58bf5f" providerId="LiveId" clId="{BBB9B581-49EB-41F1-8C45-7F195C1B7A4B}" dt="2020-12-29T18:38:09.097" v="1521" actId="22"/>
          <ac:spMkLst>
            <pc:docMk/>
            <pc:sldMk cId="4081566963" sldId="265"/>
            <ac:spMk id="14" creationId="{EE80EB8B-0B2A-48FB-8F94-9884A0A27AAC}"/>
          </ac:spMkLst>
        </pc:spChg>
        <pc:spChg chg="del mod">
          <ac:chgData name="Gaetano Musella" userId="bf1ef239dc58bf5f" providerId="LiveId" clId="{BBB9B581-49EB-41F1-8C45-7F195C1B7A4B}" dt="2020-12-29T18:38:49.678" v="1527" actId="478"/>
          <ac:spMkLst>
            <pc:docMk/>
            <pc:sldMk cId="4081566963" sldId="265"/>
            <ac:spMk id="16" creationId="{B9E1C591-2BC1-4456-BBED-5FD7A1899FEF}"/>
          </ac:spMkLst>
        </pc:spChg>
        <pc:spChg chg="add mod">
          <ac:chgData name="Gaetano Musella" userId="bf1ef239dc58bf5f" providerId="LiveId" clId="{BBB9B581-49EB-41F1-8C45-7F195C1B7A4B}" dt="2021-01-11T19:10:38.983" v="15846" actId="1076"/>
          <ac:spMkLst>
            <pc:docMk/>
            <pc:sldMk cId="4081566963" sldId="265"/>
            <ac:spMk id="17" creationId="{F30EAD22-ED6A-41A1-AC4B-2F7A199FD5D2}"/>
          </ac:spMkLst>
        </pc:spChg>
        <pc:graphicFrameChg chg="add del mod replId">
          <ac:chgData name="Gaetano Musella" userId="bf1ef239dc58bf5f" providerId="LiveId" clId="{BBB9B581-49EB-41F1-8C45-7F195C1B7A4B}" dt="2020-12-29T18:39:06.760" v="1531"/>
          <ac:graphicFrameMkLst>
            <pc:docMk/>
            <pc:sldMk cId="4081566963" sldId="265"/>
            <ac:graphicFrameMk id="6" creationId="{F30EAD22-ED6A-41A1-AC4B-2F7A199FD5D2}"/>
          </ac:graphicFrameMkLst>
        </pc:graphicFrameChg>
        <pc:graphicFrameChg chg="del modGraphic">
          <ac:chgData name="Gaetano Musella" userId="bf1ef239dc58bf5f" providerId="LiveId" clId="{BBB9B581-49EB-41F1-8C45-7F195C1B7A4B}" dt="2020-12-29T18:38:03.299" v="1518" actId="478"/>
          <ac:graphicFrameMkLst>
            <pc:docMk/>
            <pc:sldMk cId="4081566963" sldId="265"/>
            <ac:graphicFrameMk id="11" creationId="{F5F49F9C-AADC-406A-A650-0FAE49161B72}"/>
          </ac:graphicFrameMkLst>
        </pc:graphicFrameChg>
        <pc:graphicFrameChg chg="add mod modGraphic">
          <ac:chgData name="Gaetano Musella" userId="bf1ef239dc58bf5f" providerId="LiveId" clId="{BBB9B581-49EB-41F1-8C45-7F195C1B7A4B}" dt="2021-01-11T19:10:31.535" v="15844" actId="1076"/>
          <ac:graphicFrameMkLst>
            <pc:docMk/>
            <pc:sldMk cId="4081566963" sldId="265"/>
            <ac:graphicFrameMk id="15" creationId="{3B9E26DE-FF27-4330-83FC-32016AD169FA}"/>
          </ac:graphicFrameMkLst>
        </pc:graphicFrameChg>
      </pc:sldChg>
      <pc:sldChg chg="addSp delSp modSp add mod ord">
        <pc:chgData name="Gaetano Musella" userId="bf1ef239dc58bf5f" providerId="LiveId" clId="{BBB9B581-49EB-41F1-8C45-7F195C1B7A4B}" dt="2020-12-29T19:01:42.493" v="1832" actId="20577"/>
        <pc:sldMkLst>
          <pc:docMk/>
          <pc:sldMk cId="775165228" sldId="266"/>
        </pc:sldMkLst>
        <pc:spChg chg="add mod">
          <ac:chgData name="Gaetano Musella" userId="bf1ef239dc58bf5f" providerId="LiveId" clId="{BBB9B581-49EB-41F1-8C45-7F195C1B7A4B}" dt="2020-12-29T18:45:19.482" v="1575" actId="208"/>
          <ac:spMkLst>
            <pc:docMk/>
            <pc:sldMk cId="775165228" sldId="266"/>
            <ac:spMk id="2" creationId="{1116BE57-C1FF-4D09-8A98-339C6ADE4A7F}"/>
          </ac:spMkLst>
        </pc:spChg>
        <pc:spChg chg="mod">
          <ac:chgData name="Gaetano Musella" userId="bf1ef239dc58bf5f" providerId="LiveId" clId="{BBB9B581-49EB-41F1-8C45-7F195C1B7A4B}" dt="2020-12-29T18:47:25.218" v="1610" actId="207"/>
          <ac:spMkLst>
            <pc:docMk/>
            <pc:sldMk cId="775165228" sldId="266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8:42:47.595" v="1566" actId="6549"/>
          <ac:spMkLst>
            <pc:docMk/>
            <pc:sldMk cId="775165228" sldId="266"/>
            <ac:spMk id="5" creationId="{E000F37B-6FBC-4112-9EE3-633E48DC4BFF}"/>
          </ac:spMkLst>
        </pc:spChg>
        <pc:spChg chg="del mod">
          <ac:chgData name="Gaetano Musella" userId="bf1ef239dc58bf5f" providerId="LiveId" clId="{BBB9B581-49EB-41F1-8C45-7F195C1B7A4B}" dt="2020-12-29T18:43:14.658" v="1569" actId="478"/>
          <ac:spMkLst>
            <pc:docMk/>
            <pc:sldMk cId="775165228" sldId="266"/>
            <ac:spMk id="9" creationId="{94C73670-CA0B-4DA1-992C-9AF8ECA1C0A8}"/>
          </ac:spMkLst>
        </pc:spChg>
        <pc:spChg chg="del">
          <ac:chgData name="Gaetano Musella" userId="bf1ef239dc58bf5f" providerId="LiveId" clId="{BBB9B581-49EB-41F1-8C45-7F195C1B7A4B}" dt="2020-12-29T18:45:53.052" v="1580" actId="478"/>
          <ac:spMkLst>
            <pc:docMk/>
            <pc:sldMk cId="775165228" sldId="266"/>
            <ac:spMk id="15" creationId="{7317D395-C0C5-48D1-810C-095103628753}"/>
          </ac:spMkLst>
        </pc:spChg>
        <pc:spChg chg="mod">
          <ac:chgData name="Gaetano Musella" userId="bf1ef239dc58bf5f" providerId="LiveId" clId="{BBB9B581-49EB-41F1-8C45-7F195C1B7A4B}" dt="2020-12-29T19:01:42.493" v="1832" actId="20577"/>
          <ac:spMkLst>
            <pc:docMk/>
            <pc:sldMk cId="775165228" sldId="266"/>
            <ac:spMk id="16" creationId="{B9E1C591-2BC1-4456-BBED-5FD7A1899FE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18" creationId="{3C8B5577-115E-44FD-AAE6-1385F7AC3D12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19" creationId="{4C357DD3-B178-4D12-B452-E26E1ECE067E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0" creationId="{1D38531A-A540-495A-9644-5C8227FB5E67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1" creationId="{946066B2-46A9-4F33-9A2F-48D63E08F86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2" creationId="{33EC22AE-0648-4433-98D5-06ED9873470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3" creationId="{8F6EE9D2-7A18-4D57-944B-ED8EC2BD79D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4" creationId="{C3EB56A7-5A02-4CE4-B5C7-A75C338B93FE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5" creationId="{2D26BF33-844F-441D-B2F0-91CCA2236F8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6" creationId="{7CB96FC0-4BC8-4801-B30E-485DAC4C0250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7" creationId="{778941E7-D352-4952-8200-9DA03E4E1880}"/>
          </ac:spMkLst>
        </pc:spChg>
        <pc:spChg chg="add mod">
          <ac:chgData name="Gaetano Musella" userId="bf1ef239dc58bf5f" providerId="LiveId" clId="{BBB9B581-49EB-41F1-8C45-7F195C1B7A4B}" dt="2020-12-29T18:46:20.668" v="1593" actId="1076"/>
          <ac:spMkLst>
            <pc:docMk/>
            <pc:sldMk cId="775165228" sldId="266"/>
            <ac:spMk id="28" creationId="{0A381464-E31B-4D2E-8BA2-B43853F62BB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29" creationId="{AA5740F1-85A0-4470-9DAE-42BD9F9F079F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0" creationId="{7988CE15-B389-43B6-AA3B-8766AC6FA22D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1" creationId="{E1367661-E713-427F-A478-EBBE08E1C606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2" creationId="{CFB52E4B-1730-46B8-BBD0-38DC776F795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3" creationId="{5CA16D9F-37B4-44FF-A340-796BCBB95144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4" creationId="{46CDF9FA-7841-473A-8B8E-C2DF2031A29E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5" creationId="{4E6E3016-86BF-45CE-9A27-335B85D8BC58}"/>
          </ac:spMkLst>
        </pc:spChg>
        <pc:spChg chg="add mod">
          <ac:chgData name="Gaetano Musella" userId="bf1ef239dc58bf5f" providerId="LiveId" clId="{BBB9B581-49EB-41F1-8C45-7F195C1B7A4B}" dt="2020-12-29T18:46:02.743" v="1582" actId="1076"/>
          <ac:spMkLst>
            <pc:docMk/>
            <pc:sldMk cId="775165228" sldId="266"/>
            <ac:spMk id="36" creationId="{687E679A-A86A-4C05-B0C8-D6DD61E7B972}"/>
          </ac:spMkLst>
        </pc:spChg>
        <pc:spChg chg="add mod">
          <ac:chgData name="Gaetano Musella" userId="bf1ef239dc58bf5f" providerId="LiveId" clId="{BBB9B581-49EB-41F1-8C45-7F195C1B7A4B}" dt="2020-12-29T18:46:39.064" v="1604" actId="1076"/>
          <ac:spMkLst>
            <pc:docMk/>
            <pc:sldMk cId="775165228" sldId="266"/>
            <ac:spMk id="37" creationId="{51F30BE2-1828-40C1-9E43-A603D56D610F}"/>
          </ac:spMkLst>
        </pc:spChg>
        <pc:graphicFrameChg chg="add del mod">
          <ac:chgData name="Gaetano Musella" userId="bf1ef239dc58bf5f" providerId="LiveId" clId="{BBB9B581-49EB-41F1-8C45-7F195C1B7A4B}" dt="2020-12-29T18:45:37.025" v="1577"/>
          <ac:graphicFrameMkLst>
            <pc:docMk/>
            <pc:sldMk cId="775165228" sldId="266"/>
            <ac:graphicFrameMk id="12" creationId="{EA737CF0-D714-46DB-82C8-6592200D21AC}"/>
          </ac:graphicFrameMkLst>
        </pc:graphicFrameChg>
        <pc:graphicFrameChg chg="add mod">
          <ac:chgData name="Gaetano Musella" userId="bf1ef239dc58bf5f" providerId="LiveId" clId="{BBB9B581-49EB-41F1-8C45-7F195C1B7A4B}" dt="2020-12-29T18:45:43.706" v="1579" actId="1076"/>
          <ac:graphicFrameMkLst>
            <pc:docMk/>
            <pc:sldMk cId="775165228" sldId="266"/>
            <ac:graphicFrameMk id="14" creationId="{849CB188-881F-479E-A873-6D3DC53C8E22}"/>
          </ac:graphicFrameMkLst>
        </pc:graphicFrameChg>
        <pc:graphicFrameChg chg="add del mod">
          <ac:chgData name="Gaetano Musella" userId="bf1ef239dc58bf5f" providerId="LiveId" clId="{BBB9B581-49EB-41F1-8C45-7F195C1B7A4B}" dt="2020-12-29T18:47:59.844" v="1613" actId="478"/>
          <ac:graphicFrameMkLst>
            <pc:docMk/>
            <pc:sldMk cId="775165228" sldId="266"/>
            <ac:graphicFrameMk id="38" creationId="{0800CFEB-06BF-4E8E-A05E-7455D56EEAD2}"/>
          </ac:graphicFrameMkLst>
        </pc:graphicFrameChg>
        <pc:picChg chg="del">
          <ac:chgData name="Gaetano Musella" userId="bf1ef239dc58bf5f" providerId="LiveId" clId="{BBB9B581-49EB-41F1-8C45-7F195C1B7A4B}" dt="2020-12-29T18:44:53.752" v="1570" actId="478"/>
          <ac:picMkLst>
            <pc:docMk/>
            <pc:sldMk cId="775165228" sldId="266"/>
            <ac:picMk id="17" creationId="{8D0FC519-99D7-4FBE-A520-FECB10A8ADBB}"/>
          </ac:picMkLst>
        </pc:picChg>
      </pc:sldChg>
      <pc:sldChg chg="addSp delSp modSp add mod ord">
        <pc:chgData name="Gaetano Musella" userId="bf1ef239dc58bf5f" providerId="LiveId" clId="{BBB9B581-49EB-41F1-8C45-7F195C1B7A4B}" dt="2020-12-29T18:58:46.081" v="1796" actId="207"/>
        <pc:sldMkLst>
          <pc:docMk/>
          <pc:sldMk cId="2180289421" sldId="267"/>
        </pc:sldMkLst>
        <pc:spChg chg="mod">
          <ac:chgData name="Gaetano Musella" userId="bf1ef239dc58bf5f" providerId="LiveId" clId="{BBB9B581-49EB-41F1-8C45-7F195C1B7A4B}" dt="2020-12-29T18:58:46.081" v="1796" actId="207"/>
          <ac:spMkLst>
            <pc:docMk/>
            <pc:sldMk cId="2180289421" sldId="26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8:48:51.329" v="1626" actId="20577"/>
          <ac:spMkLst>
            <pc:docMk/>
            <pc:sldMk cId="2180289421" sldId="267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29T18:55:20.360" v="1671" actId="1076"/>
          <ac:spMkLst>
            <pc:docMk/>
            <pc:sldMk cId="2180289421" sldId="267"/>
            <ac:spMk id="7" creationId="{34EC4E78-2024-4CBF-AE1B-3A38FEB936D5}"/>
          </ac:spMkLst>
        </pc:spChg>
        <pc:spChg chg="add mod">
          <ac:chgData name="Gaetano Musella" userId="bf1ef239dc58bf5f" providerId="LiveId" clId="{BBB9B581-49EB-41F1-8C45-7F195C1B7A4B}" dt="2020-12-29T18:55:40.217" v="1710" actId="1038"/>
          <ac:spMkLst>
            <pc:docMk/>
            <pc:sldMk cId="2180289421" sldId="267"/>
            <ac:spMk id="11" creationId="{7826DE23-B933-4D84-8F79-64803BC9BCEE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2" creationId="{F5036E9E-92E8-4DC4-83D3-7510F1C51A27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4" creationId="{A87D06DB-EDD0-4E46-9A83-647B5FBE37F1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5" creationId="{FA604740-F67E-4D50-91D8-8A7C60E63E89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6" creationId="{CA462482-DD5F-42DB-9EE8-81811AF5A63B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7" creationId="{C0959E15-9FDC-43F6-9DA9-C8AEB18129B3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8" creationId="{8B429220-DAA2-407B-A5AD-AD475A8E92F2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19" creationId="{A8B92D61-FFD1-4BE9-A1CC-D6558332BFAF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0" creationId="{394E3166-01BA-4636-8300-14CC237C23FF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1" creationId="{0DDF6AAC-46ED-4232-A1DE-09B4ADB14997}"/>
          </ac:spMkLst>
        </pc:spChg>
        <pc:spChg chg="add mod">
          <ac:chgData name="Gaetano Musella" userId="bf1ef239dc58bf5f" providerId="LiveId" clId="{BBB9B581-49EB-41F1-8C45-7F195C1B7A4B}" dt="2020-12-29T18:56:01.365" v="1730" actId="14100"/>
          <ac:spMkLst>
            <pc:docMk/>
            <pc:sldMk cId="2180289421" sldId="267"/>
            <ac:spMk id="22" creationId="{89BDCB3A-2CC6-446A-821B-5477932E9446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3" creationId="{BAD05BE6-3965-44E1-A338-33C212BB1AD4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4" creationId="{142CE03A-1275-4226-A3B5-ABA004B33D7B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5" creationId="{C7164577-AEE3-4E44-8D00-63E983B79DD6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6" creationId="{5D283439-D9A4-45E3-9991-1F90E40C5AF7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7" creationId="{3A113280-FFF3-424E-847B-A31D3F142792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8" creationId="{4A7F3B26-C79D-4A51-BFFC-2E2879C2DC3C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29" creationId="{7319CDBA-B6ED-43E2-9636-E451916FDAB2}"/>
          </ac:spMkLst>
        </pc:spChg>
        <pc:spChg chg="add mod">
          <ac:chgData name="Gaetano Musella" userId="bf1ef239dc58bf5f" providerId="LiveId" clId="{BBB9B581-49EB-41F1-8C45-7F195C1B7A4B}" dt="2020-12-29T18:55:28.369" v="1688" actId="1036"/>
          <ac:spMkLst>
            <pc:docMk/>
            <pc:sldMk cId="2180289421" sldId="267"/>
            <ac:spMk id="30" creationId="{6B8EAAFA-201B-40F3-A9C4-64ABEC15A37E}"/>
          </ac:spMkLst>
        </pc:spChg>
        <pc:spChg chg="add mod">
          <ac:chgData name="Gaetano Musella" userId="bf1ef239dc58bf5f" providerId="LiveId" clId="{BBB9B581-49EB-41F1-8C45-7F195C1B7A4B}" dt="2020-12-29T18:55:51.605" v="1720" actId="14100"/>
          <ac:spMkLst>
            <pc:docMk/>
            <pc:sldMk cId="2180289421" sldId="267"/>
            <ac:spMk id="31" creationId="{2FA71295-C9F0-4AF4-A10A-6F11D92D8053}"/>
          </ac:spMkLst>
        </pc:spChg>
        <pc:graphicFrameChg chg="add del mod">
          <ac:chgData name="Gaetano Musella" userId="bf1ef239dc58bf5f" providerId="LiveId" clId="{BBB9B581-49EB-41F1-8C45-7F195C1B7A4B}" dt="2020-12-29T18:52:38.010" v="1641"/>
          <ac:graphicFrameMkLst>
            <pc:docMk/>
            <pc:sldMk cId="2180289421" sldId="267"/>
            <ac:graphicFrameMk id="9" creationId="{45599585-076A-4874-A6AA-9C1C023D69E4}"/>
          </ac:graphicFrameMkLst>
        </pc:graphicFrameChg>
        <pc:graphicFrameChg chg="add mod">
          <ac:chgData name="Gaetano Musella" userId="bf1ef239dc58bf5f" providerId="LiveId" clId="{BBB9B581-49EB-41F1-8C45-7F195C1B7A4B}" dt="2020-12-29T18:55:28.369" v="1688" actId="1036"/>
          <ac:graphicFrameMkLst>
            <pc:docMk/>
            <pc:sldMk cId="2180289421" sldId="267"/>
            <ac:graphicFrameMk id="10" creationId="{4011C38F-E0AC-4D2F-881F-0D268DEC5B32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1T19:08:00.389" v="15803" actId="313"/>
        <pc:sldMkLst>
          <pc:docMk/>
          <pc:sldMk cId="3815614286" sldId="268"/>
        </pc:sldMkLst>
        <pc:spChg chg="mod">
          <ac:chgData name="Gaetano Musella" userId="bf1ef239dc58bf5f" providerId="LiveId" clId="{BBB9B581-49EB-41F1-8C45-7F195C1B7A4B}" dt="2020-12-29T19:13:09.575" v="1863" actId="20577"/>
          <ac:spMkLst>
            <pc:docMk/>
            <pc:sldMk cId="3815614286" sldId="26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9:12:12.428" v="1849" actId="20577"/>
          <ac:spMkLst>
            <pc:docMk/>
            <pc:sldMk cId="3815614286" sldId="268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29T19:12:54.996" v="1856" actId="478"/>
          <ac:spMkLst>
            <pc:docMk/>
            <pc:sldMk cId="3815614286" sldId="268"/>
            <ac:spMk id="7" creationId="{34EC4E78-2024-4CBF-AE1B-3A38FEB936D5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1" creationId="{7826DE23-B933-4D84-8F79-64803BC9BCEE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2" creationId="{F5036E9E-92E8-4DC4-83D3-7510F1C51A27}"/>
          </ac:spMkLst>
        </pc:spChg>
        <pc:spChg chg="del">
          <ac:chgData name="Gaetano Musella" userId="bf1ef239dc58bf5f" providerId="LiveId" clId="{BBB9B581-49EB-41F1-8C45-7F195C1B7A4B}" dt="2020-12-29T19:12:54.996" v="1856" actId="478"/>
          <ac:spMkLst>
            <pc:docMk/>
            <pc:sldMk cId="3815614286" sldId="268"/>
            <ac:spMk id="14" creationId="{A87D06DB-EDD0-4E46-9A83-647B5FBE37F1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5" creationId="{FA604740-F67E-4D50-91D8-8A7C60E63E89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6" creationId="{CA462482-DD5F-42DB-9EE8-81811AF5A63B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7" creationId="{C0959E15-9FDC-43F6-9DA9-C8AEB18129B3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8" creationId="{8B429220-DAA2-407B-A5AD-AD475A8E92F2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19" creationId="{A8B92D61-FFD1-4BE9-A1CC-D6558332BFAF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0" creationId="{394E3166-01BA-4636-8300-14CC237C23FF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1" creationId="{0DDF6AAC-46ED-4232-A1DE-09B4ADB14997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2" creationId="{89BDCB3A-2CC6-446A-821B-5477932E9446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3" creationId="{BAD05BE6-3965-44E1-A338-33C212BB1AD4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4" creationId="{142CE03A-1275-4226-A3B5-ABA004B33D7B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5" creationId="{C7164577-AEE3-4E44-8D00-63E983B79DD6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6" creationId="{5D283439-D9A4-45E3-9991-1F90E40C5AF7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7" creationId="{3A113280-FFF3-424E-847B-A31D3F142792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8" creationId="{4A7F3B26-C79D-4A51-BFFC-2E2879C2DC3C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29" creationId="{7319CDBA-B6ED-43E2-9636-E451916FDAB2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30" creationId="{6B8EAAFA-201B-40F3-A9C4-64ABEC15A37E}"/>
          </ac:spMkLst>
        </pc:spChg>
        <pc:spChg chg="del">
          <ac:chgData name="Gaetano Musella" userId="bf1ef239dc58bf5f" providerId="LiveId" clId="{BBB9B581-49EB-41F1-8C45-7F195C1B7A4B}" dt="2020-12-29T19:12:51.839" v="1855" actId="478"/>
          <ac:spMkLst>
            <pc:docMk/>
            <pc:sldMk cId="3815614286" sldId="268"/>
            <ac:spMk id="31" creationId="{2FA71295-C9F0-4AF4-A10A-6F11D92D8053}"/>
          </ac:spMkLst>
        </pc:spChg>
        <pc:spChg chg="add mod">
          <ac:chgData name="Gaetano Musella" userId="bf1ef239dc58bf5f" providerId="LiveId" clId="{BBB9B581-49EB-41F1-8C45-7F195C1B7A4B}" dt="2020-12-29T19:15:16.211" v="1891" actId="20577"/>
          <ac:spMkLst>
            <pc:docMk/>
            <pc:sldMk cId="3815614286" sldId="268"/>
            <ac:spMk id="33" creationId="{F6D7EC83-5F29-40B1-A4D6-71DE5D71E588}"/>
          </ac:spMkLst>
        </pc:spChg>
        <pc:spChg chg="add mod">
          <ac:chgData name="Gaetano Musella" userId="bf1ef239dc58bf5f" providerId="LiveId" clId="{BBB9B581-49EB-41F1-8C45-7F195C1B7A4B}" dt="2021-01-11T19:07:53.627" v="15802" actId="313"/>
          <ac:spMkLst>
            <pc:docMk/>
            <pc:sldMk cId="3815614286" sldId="268"/>
            <ac:spMk id="36" creationId="{96AA0F16-23AE-40F2-8698-980C950CDD10}"/>
          </ac:spMkLst>
        </pc:spChg>
        <pc:graphicFrameChg chg="del">
          <ac:chgData name="Gaetano Musella" userId="bf1ef239dc58bf5f" providerId="LiveId" clId="{BBB9B581-49EB-41F1-8C45-7F195C1B7A4B}" dt="2020-12-29T19:12:54.996" v="1856" actId="478"/>
          <ac:graphicFrameMkLst>
            <pc:docMk/>
            <pc:sldMk cId="3815614286" sldId="268"/>
            <ac:graphicFrameMk id="10" creationId="{4011C38F-E0AC-4D2F-881F-0D268DEC5B32}"/>
          </ac:graphicFrameMkLst>
        </pc:graphicFrameChg>
        <pc:graphicFrameChg chg="add del mod modGraphic">
          <ac:chgData name="Gaetano Musella" userId="bf1ef239dc58bf5f" providerId="LiveId" clId="{BBB9B581-49EB-41F1-8C45-7F195C1B7A4B}" dt="2020-12-29T19:14:07.283" v="1875" actId="478"/>
          <ac:graphicFrameMkLst>
            <pc:docMk/>
            <pc:sldMk cId="3815614286" sldId="268"/>
            <ac:graphicFrameMk id="34" creationId="{C467959D-C2BE-47AF-8213-687A12F52D5C}"/>
          </ac:graphicFrameMkLst>
        </pc:graphicFrameChg>
        <pc:graphicFrameChg chg="add mod modGraphic">
          <ac:chgData name="Gaetano Musella" userId="bf1ef239dc58bf5f" providerId="LiveId" clId="{BBB9B581-49EB-41F1-8C45-7F195C1B7A4B}" dt="2021-01-11T19:08:00.389" v="15803" actId="313"/>
          <ac:graphicFrameMkLst>
            <pc:docMk/>
            <pc:sldMk cId="3815614286" sldId="268"/>
            <ac:graphicFrameMk id="35" creationId="{7E9A2C37-D0BB-440C-8CE4-D5A4AD2A0335}"/>
          </ac:graphicFrameMkLst>
        </pc:graphicFrameChg>
        <pc:picChg chg="add mod">
          <ac:chgData name="Gaetano Musella" userId="bf1ef239dc58bf5f" providerId="LiveId" clId="{BBB9B581-49EB-41F1-8C45-7F195C1B7A4B}" dt="2020-12-29T19:16:51.942" v="1911" actId="14100"/>
          <ac:picMkLst>
            <pc:docMk/>
            <pc:sldMk cId="3815614286" sldId="268"/>
            <ac:picMk id="32" creationId="{13E0D889-9E62-4907-B74E-66BB65E5857B}"/>
          </ac:picMkLst>
        </pc:picChg>
      </pc:sldChg>
      <pc:sldChg chg="delSp modSp add mod ord">
        <pc:chgData name="Gaetano Musella" userId="bf1ef239dc58bf5f" providerId="LiveId" clId="{BBB9B581-49EB-41F1-8C45-7F195C1B7A4B}" dt="2021-01-12T21:16:15.198" v="16520" actId="20577"/>
        <pc:sldMkLst>
          <pc:docMk/>
          <pc:sldMk cId="981373888" sldId="269"/>
        </pc:sldMkLst>
        <pc:spChg chg="mod">
          <ac:chgData name="Gaetano Musella" userId="bf1ef239dc58bf5f" providerId="LiveId" clId="{BBB9B581-49EB-41F1-8C45-7F195C1B7A4B}" dt="2021-01-12T21:16:15.198" v="16520" actId="20577"/>
          <ac:spMkLst>
            <pc:docMk/>
            <pc:sldMk cId="981373888" sldId="26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9:17:18.095" v="1918" actId="20577"/>
          <ac:spMkLst>
            <pc:docMk/>
            <pc:sldMk cId="981373888" sldId="269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29T19:18:42.348" v="1923" actId="478"/>
          <ac:spMkLst>
            <pc:docMk/>
            <pc:sldMk cId="981373888" sldId="269"/>
            <ac:spMk id="7" creationId="{34EC4E78-2024-4CBF-AE1B-3A38FEB936D5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1" creationId="{7826DE23-B933-4D84-8F79-64803BC9BCEE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2" creationId="{F5036E9E-92E8-4DC4-83D3-7510F1C51A27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4" creationId="{A87D06DB-EDD0-4E46-9A83-647B5FBE37F1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5" creationId="{FA604740-F67E-4D50-91D8-8A7C60E63E89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6" creationId="{CA462482-DD5F-42DB-9EE8-81811AF5A63B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7" creationId="{C0959E15-9FDC-43F6-9DA9-C8AEB18129B3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8" creationId="{8B429220-DAA2-407B-A5AD-AD475A8E92F2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19" creationId="{A8B92D61-FFD1-4BE9-A1CC-D6558332BFAF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0" creationId="{394E3166-01BA-4636-8300-14CC237C23FF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1" creationId="{0DDF6AAC-46ED-4232-A1DE-09B4ADB14997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2" creationId="{89BDCB3A-2CC6-446A-821B-5477932E9446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3" creationId="{BAD05BE6-3965-44E1-A338-33C212BB1AD4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4" creationId="{142CE03A-1275-4226-A3B5-ABA004B33D7B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5" creationId="{C7164577-AEE3-4E44-8D00-63E983B79DD6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6" creationId="{5D283439-D9A4-45E3-9991-1F90E40C5AF7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7" creationId="{3A113280-FFF3-424E-847B-A31D3F142792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8" creationId="{4A7F3B26-C79D-4A51-BFFC-2E2879C2DC3C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29" creationId="{7319CDBA-B6ED-43E2-9636-E451916FDAB2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30" creationId="{6B8EAAFA-201B-40F3-A9C4-64ABEC15A37E}"/>
          </ac:spMkLst>
        </pc:spChg>
        <pc:spChg chg="del">
          <ac:chgData name="Gaetano Musella" userId="bf1ef239dc58bf5f" providerId="LiveId" clId="{BBB9B581-49EB-41F1-8C45-7F195C1B7A4B}" dt="2020-12-29T19:18:50.825" v="1924" actId="478"/>
          <ac:spMkLst>
            <pc:docMk/>
            <pc:sldMk cId="981373888" sldId="269"/>
            <ac:spMk id="31" creationId="{2FA71295-C9F0-4AF4-A10A-6F11D92D8053}"/>
          </ac:spMkLst>
        </pc:spChg>
        <pc:graphicFrameChg chg="del">
          <ac:chgData name="Gaetano Musella" userId="bf1ef239dc58bf5f" providerId="LiveId" clId="{BBB9B581-49EB-41F1-8C45-7F195C1B7A4B}" dt="2020-12-29T19:18:50.825" v="1924" actId="478"/>
          <ac:graphicFrameMkLst>
            <pc:docMk/>
            <pc:sldMk cId="981373888" sldId="269"/>
            <ac:graphicFrameMk id="10" creationId="{4011C38F-E0AC-4D2F-881F-0D268DEC5B32}"/>
          </ac:graphicFrameMkLst>
        </pc:graphicFrameChg>
      </pc:sldChg>
      <pc:sldChg chg="addSp delSp modSp add mod ord">
        <pc:chgData name="Gaetano Musella" userId="bf1ef239dc58bf5f" providerId="LiveId" clId="{BBB9B581-49EB-41F1-8C45-7F195C1B7A4B}" dt="2020-12-30T09:19:44.092" v="2739" actId="207"/>
        <pc:sldMkLst>
          <pc:docMk/>
          <pc:sldMk cId="3418168677" sldId="270"/>
        </pc:sldMkLst>
        <pc:spChg chg="mod">
          <ac:chgData name="Gaetano Musella" userId="bf1ef239dc58bf5f" providerId="LiveId" clId="{BBB9B581-49EB-41F1-8C45-7F195C1B7A4B}" dt="2020-12-29T19:22:25.432" v="1958"/>
          <ac:spMkLst>
            <pc:docMk/>
            <pc:sldMk cId="3418168677" sldId="27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29T19:22:10.568" v="1957" actId="20577"/>
          <ac:spMkLst>
            <pc:docMk/>
            <pc:sldMk cId="3418168677" sldId="270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1" creationId="{3DC60893-4920-459C-B537-997E9F6B2BFE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2" creationId="{7DEF740A-4875-4B71-B1CF-11100A087E32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4" creationId="{AE59AAB9-4A4E-4A7B-B3BE-FF652825E2CB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5" creationId="{510906CF-FFFE-41E7-B6BA-7BA06BA099F4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6" creationId="{492C10C4-6727-440D-9C53-B644B728E935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7" creationId="{E3F69D10-EB64-4192-9975-5CC1851430E6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8" creationId="{3D455DD4-1F63-40EC-8F84-BE0EEAD5EAAB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19" creationId="{5A58AD45-9393-4F4C-AB27-37851B36B6F6}"/>
          </ac:spMkLst>
        </pc:spChg>
        <pc:spChg chg="add mod">
          <ac:chgData name="Gaetano Musella" userId="bf1ef239dc58bf5f" providerId="LiveId" clId="{BBB9B581-49EB-41F1-8C45-7F195C1B7A4B}" dt="2020-12-30T09:19:44.092" v="2739" actId="207"/>
          <ac:spMkLst>
            <pc:docMk/>
            <pc:sldMk cId="3418168677" sldId="270"/>
            <ac:spMk id="20" creationId="{8163744A-95D2-4EE7-A877-43959C0E6A55}"/>
          </ac:spMkLst>
        </pc:spChg>
        <pc:spChg chg="add mod">
          <ac:chgData name="Gaetano Musella" userId="bf1ef239dc58bf5f" providerId="LiveId" clId="{BBB9B581-49EB-41F1-8C45-7F195C1B7A4B}" dt="2020-12-29T19:23:39.490" v="1997" actId="1076"/>
          <ac:spMkLst>
            <pc:docMk/>
            <pc:sldMk cId="3418168677" sldId="270"/>
            <ac:spMk id="21" creationId="{5017DBDA-6709-4B4B-AE1E-D0DD1D4CBFA4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2" creationId="{F7C73D3E-2546-43E2-8A6E-77D6B072C81A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3" creationId="{97404F02-0263-4747-96BF-C140E86FBAE1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4" creationId="{942AF6C5-4FE5-4D5B-8705-EDCD2E2403E3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5" creationId="{72E5ACF5-9F98-4EFE-A1E8-67EB70A45211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6" creationId="{48C11CEE-87F3-47E7-890F-2434D4AC5C58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7" creationId="{7CE72249-BB52-44D8-A5B9-29E4329E32C2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8" creationId="{FFCF70FE-23B0-4766-9EE3-F2BBD0CCF925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29" creationId="{1458A843-3B0A-4330-AE9C-28AC745AA8CA}"/>
          </ac:spMkLst>
        </pc:spChg>
        <pc:spChg chg="add mod">
          <ac:chgData name="Gaetano Musella" userId="bf1ef239dc58bf5f" providerId="LiveId" clId="{BBB9B581-49EB-41F1-8C45-7F195C1B7A4B}" dt="2020-12-29T19:23:33.387" v="1996" actId="1036"/>
          <ac:spMkLst>
            <pc:docMk/>
            <pc:sldMk cId="3418168677" sldId="270"/>
            <ac:spMk id="30" creationId="{85FE2EF4-F1C2-4AF3-B85C-B1FF3CBAD258}"/>
          </ac:spMkLst>
        </pc:spChg>
        <pc:spChg chg="add mod">
          <ac:chgData name="Gaetano Musella" userId="bf1ef239dc58bf5f" providerId="LiveId" clId="{BBB9B581-49EB-41F1-8C45-7F195C1B7A4B}" dt="2020-12-29T19:23:49.532" v="1999" actId="14100"/>
          <ac:spMkLst>
            <pc:docMk/>
            <pc:sldMk cId="3418168677" sldId="270"/>
            <ac:spMk id="31" creationId="{A1CBEC6D-B331-4146-A2E8-205F250E3C8D}"/>
          </ac:spMkLst>
        </pc:spChg>
        <pc:spChg chg="del">
          <ac:chgData name="Gaetano Musella" userId="bf1ef239dc58bf5f" providerId="LiveId" clId="{BBB9B581-49EB-41F1-8C45-7F195C1B7A4B}" dt="2020-12-29T19:22:39.550" v="1962" actId="478"/>
          <ac:spMkLst>
            <pc:docMk/>
            <pc:sldMk cId="3418168677" sldId="270"/>
            <ac:spMk id="33" creationId="{F6D7EC83-5F29-40B1-A4D6-71DE5D71E588}"/>
          </ac:spMkLst>
        </pc:spChg>
        <pc:spChg chg="del">
          <ac:chgData name="Gaetano Musella" userId="bf1ef239dc58bf5f" providerId="LiveId" clId="{BBB9B581-49EB-41F1-8C45-7F195C1B7A4B}" dt="2020-12-29T19:22:35.543" v="1960" actId="478"/>
          <ac:spMkLst>
            <pc:docMk/>
            <pc:sldMk cId="3418168677" sldId="270"/>
            <ac:spMk id="36" creationId="{96AA0F16-23AE-40F2-8698-980C950CDD10}"/>
          </ac:spMkLst>
        </pc:spChg>
        <pc:graphicFrameChg chg="add mod modGraphic">
          <ac:chgData name="Gaetano Musella" userId="bf1ef239dc58bf5f" providerId="LiveId" clId="{BBB9B581-49EB-41F1-8C45-7F195C1B7A4B}" dt="2020-12-29T19:24:02.090" v="2000" actId="122"/>
          <ac:graphicFrameMkLst>
            <pc:docMk/>
            <pc:sldMk cId="3418168677" sldId="270"/>
            <ac:graphicFrameMk id="34" creationId="{13378079-551A-4C4C-8799-945E7113A3FE}"/>
          </ac:graphicFrameMkLst>
        </pc:graphicFrameChg>
        <pc:graphicFrameChg chg="del">
          <ac:chgData name="Gaetano Musella" userId="bf1ef239dc58bf5f" providerId="LiveId" clId="{BBB9B581-49EB-41F1-8C45-7F195C1B7A4B}" dt="2020-12-29T19:22:37.781" v="1961" actId="478"/>
          <ac:graphicFrameMkLst>
            <pc:docMk/>
            <pc:sldMk cId="3418168677" sldId="270"/>
            <ac:graphicFrameMk id="35" creationId="{7E9A2C37-D0BB-440C-8CE4-D5A4AD2A0335}"/>
          </ac:graphicFrameMkLst>
        </pc:graphicFrameChg>
        <pc:graphicFrameChg chg="add mod modGraphic">
          <ac:chgData name="Gaetano Musella" userId="bf1ef239dc58bf5f" providerId="LiveId" clId="{BBB9B581-49EB-41F1-8C45-7F195C1B7A4B}" dt="2020-12-29T19:24:06.358" v="2001" actId="122"/>
          <ac:graphicFrameMkLst>
            <pc:docMk/>
            <pc:sldMk cId="3418168677" sldId="270"/>
            <ac:graphicFrameMk id="37" creationId="{0CD7B63C-8A6F-4290-B66D-AF08BEFBBB9A}"/>
          </ac:graphicFrameMkLst>
        </pc:graphicFrameChg>
        <pc:picChg chg="del">
          <ac:chgData name="Gaetano Musella" userId="bf1ef239dc58bf5f" providerId="LiveId" clId="{BBB9B581-49EB-41F1-8C45-7F195C1B7A4B}" dt="2020-12-29T19:22:29.370" v="1959" actId="478"/>
          <ac:picMkLst>
            <pc:docMk/>
            <pc:sldMk cId="3418168677" sldId="270"/>
            <ac:picMk id="32" creationId="{13E0D889-9E62-4907-B74E-66BB65E5857B}"/>
          </ac:picMkLst>
        </pc:picChg>
      </pc:sldChg>
      <pc:sldChg chg="addSp delSp modSp add mod">
        <pc:chgData name="Gaetano Musella" userId="bf1ef239dc58bf5f" providerId="LiveId" clId="{BBB9B581-49EB-41F1-8C45-7F195C1B7A4B}" dt="2021-01-12T21:21:50.227" v="16669" actId="20577"/>
        <pc:sldMkLst>
          <pc:docMk/>
          <pc:sldMk cId="476563908" sldId="271"/>
        </pc:sldMkLst>
        <pc:spChg chg="mod">
          <ac:chgData name="Gaetano Musella" userId="bf1ef239dc58bf5f" providerId="LiveId" clId="{BBB9B581-49EB-41F1-8C45-7F195C1B7A4B}" dt="2020-12-29T19:48:39.376" v="2227"/>
          <ac:spMkLst>
            <pc:docMk/>
            <pc:sldMk cId="476563908" sldId="27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2T21:21:31.468" v="16661" actId="20577"/>
          <ac:spMkLst>
            <pc:docMk/>
            <pc:sldMk cId="476563908" sldId="271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29T19:40:24.004" v="2057" actId="208"/>
          <ac:spMkLst>
            <pc:docMk/>
            <pc:sldMk cId="476563908" sldId="271"/>
            <ac:spMk id="7" creationId="{6A6584D7-5F2C-476D-A166-05A253EDB5D7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1" creationId="{3DC60893-4920-459C-B537-997E9F6B2BFE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2" creationId="{7DEF740A-4875-4B71-B1CF-11100A087E32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4" creationId="{AE59AAB9-4A4E-4A7B-B3BE-FF652825E2CB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5" creationId="{510906CF-FFFE-41E7-B6BA-7BA06BA099F4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6" creationId="{492C10C4-6727-440D-9C53-B644B728E935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7" creationId="{E3F69D10-EB64-4192-9975-5CC1851430E6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8" creationId="{3D455DD4-1F63-40EC-8F84-BE0EEAD5EAAB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19" creationId="{5A58AD45-9393-4F4C-AB27-37851B36B6F6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0" creationId="{8163744A-95D2-4EE7-A877-43959C0E6A55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1" creationId="{5017DBDA-6709-4B4B-AE1E-D0DD1D4CBFA4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2" creationId="{F7C73D3E-2546-43E2-8A6E-77D6B072C81A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3" creationId="{97404F02-0263-4747-96BF-C140E86FBAE1}"/>
          </ac:spMkLst>
        </pc:spChg>
        <pc:spChg chg="del">
          <ac:chgData name="Gaetano Musella" userId="bf1ef239dc58bf5f" providerId="LiveId" clId="{BBB9B581-49EB-41F1-8C45-7F195C1B7A4B}" dt="2020-12-29T19:36:36.820" v="2028" actId="478"/>
          <ac:spMkLst>
            <pc:docMk/>
            <pc:sldMk cId="476563908" sldId="271"/>
            <ac:spMk id="24" creationId="{942AF6C5-4FE5-4D5B-8705-EDCD2E2403E3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5" creationId="{72E5ACF5-9F98-4EFE-A1E8-67EB70A45211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6" creationId="{48C11CEE-87F3-47E7-890F-2434D4AC5C58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7" creationId="{7CE72249-BB52-44D8-A5B9-29E4329E32C2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8" creationId="{FFCF70FE-23B0-4766-9EE3-F2BBD0CCF925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29" creationId="{1458A843-3B0A-4330-AE9C-28AC745AA8CA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30" creationId="{85FE2EF4-F1C2-4AF3-B85C-B1FF3CBAD258}"/>
          </ac:spMkLst>
        </pc:spChg>
        <pc:spChg chg="del">
          <ac:chgData name="Gaetano Musella" userId="bf1ef239dc58bf5f" providerId="LiveId" clId="{BBB9B581-49EB-41F1-8C45-7F195C1B7A4B}" dt="2020-12-29T19:36:34.098" v="2027" actId="478"/>
          <ac:spMkLst>
            <pc:docMk/>
            <pc:sldMk cId="476563908" sldId="271"/>
            <ac:spMk id="31" creationId="{A1CBEC6D-B331-4146-A2E8-205F250E3C8D}"/>
          </ac:spMkLst>
        </pc:spChg>
        <pc:spChg chg="add mod">
          <ac:chgData name="Gaetano Musella" userId="bf1ef239dc58bf5f" providerId="LiveId" clId="{BBB9B581-49EB-41F1-8C45-7F195C1B7A4B}" dt="2020-12-29T19:48:57.910" v="2233" actId="1076"/>
          <ac:spMkLst>
            <pc:docMk/>
            <pc:sldMk cId="476563908" sldId="271"/>
            <ac:spMk id="35" creationId="{A7C8D2CE-40BD-4BB6-83A3-CBE412184C5C}"/>
          </ac:spMkLst>
        </pc:spChg>
        <pc:spChg chg="add mod">
          <ac:chgData name="Gaetano Musella" userId="bf1ef239dc58bf5f" providerId="LiveId" clId="{BBB9B581-49EB-41F1-8C45-7F195C1B7A4B}" dt="2021-01-12T21:21:50.227" v="16669" actId="20577"/>
          <ac:spMkLst>
            <pc:docMk/>
            <pc:sldMk cId="476563908" sldId="271"/>
            <ac:spMk id="36" creationId="{3F9A0421-DF1D-4EF1-B93C-779593DA2676}"/>
          </ac:spMkLst>
        </pc:spChg>
        <pc:graphicFrameChg chg="del modGraphic">
          <ac:chgData name="Gaetano Musella" userId="bf1ef239dc58bf5f" providerId="LiveId" clId="{BBB9B581-49EB-41F1-8C45-7F195C1B7A4B}" dt="2020-12-29T19:36:34.098" v="2027" actId="478"/>
          <ac:graphicFrameMkLst>
            <pc:docMk/>
            <pc:sldMk cId="476563908" sldId="271"/>
            <ac:graphicFrameMk id="34" creationId="{13378079-551A-4C4C-8799-945E7113A3FE}"/>
          </ac:graphicFrameMkLst>
        </pc:graphicFrameChg>
        <pc:graphicFrameChg chg="del">
          <ac:chgData name="Gaetano Musella" userId="bf1ef239dc58bf5f" providerId="LiveId" clId="{BBB9B581-49EB-41F1-8C45-7F195C1B7A4B}" dt="2020-12-29T19:36:34.098" v="2027" actId="478"/>
          <ac:graphicFrameMkLst>
            <pc:docMk/>
            <pc:sldMk cId="476563908" sldId="271"/>
            <ac:graphicFrameMk id="37" creationId="{0CD7B63C-8A6F-4290-B66D-AF08BEFBBB9A}"/>
          </ac:graphicFrameMkLst>
        </pc:graphicFrameChg>
        <pc:picChg chg="add mod modCrop">
          <ac:chgData name="Gaetano Musella" userId="bf1ef239dc58bf5f" providerId="LiveId" clId="{BBB9B581-49EB-41F1-8C45-7F195C1B7A4B}" dt="2020-12-29T19:40:11.078" v="2053" actId="1076"/>
          <ac:picMkLst>
            <pc:docMk/>
            <pc:sldMk cId="476563908" sldId="271"/>
            <ac:picMk id="6" creationId="{786F148D-0B4B-416F-87D4-AB20B0BB8560}"/>
          </ac:picMkLst>
        </pc:picChg>
        <pc:picChg chg="add mod modCrop">
          <ac:chgData name="Gaetano Musella" userId="bf1ef239dc58bf5f" providerId="LiveId" clId="{BBB9B581-49EB-41F1-8C45-7F195C1B7A4B}" dt="2020-12-29T19:49:01.178" v="2234" actId="14100"/>
          <ac:picMkLst>
            <pc:docMk/>
            <pc:sldMk cId="476563908" sldId="271"/>
            <ac:picMk id="10" creationId="{35B30552-F867-40B9-90A3-003A51C06E7C}"/>
          </ac:picMkLst>
        </pc:picChg>
        <pc:picChg chg="add del mod">
          <ac:chgData name="Gaetano Musella" userId="bf1ef239dc58bf5f" providerId="LiveId" clId="{BBB9B581-49EB-41F1-8C45-7F195C1B7A4B}" dt="2020-12-29T19:39:26.221" v="2044"/>
          <ac:picMkLst>
            <pc:docMk/>
            <pc:sldMk cId="476563908" sldId="271"/>
            <ac:picMk id="32" creationId="{39B1C1B0-0293-400B-8649-457149490051}"/>
          </ac:picMkLst>
        </pc:picChg>
      </pc:sldChg>
      <pc:sldChg chg="add del">
        <pc:chgData name="Gaetano Musella" userId="bf1ef239dc58bf5f" providerId="LiveId" clId="{BBB9B581-49EB-41F1-8C45-7F195C1B7A4B}" dt="2020-12-30T09:02:10.450" v="2318" actId="47"/>
        <pc:sldMkLst>
          <pc:docMk/>
          <pc:sldMk cId="1675805338" sldId="272"/>
        </pc:sldMkLst>
      </pc:sldChg>
      <pc:sldChg chg="modSp add mod ord">
        <pc:chgData name="Gaetano Musella" userId="bf1ef239dc58bf5f" providerId="LiveId" clId="{BBB9B581-49EB-41F1-8C45-7F195C1B7A4B}" dt="2021-01-12T21:25:26.840" v="16708" actId="20577"/>
        <pc:sldMkLst>
          <pc:docMk/>
          <pc:sldMk cId="3647816350" sldId="272"/>
        </pc:sldMkLst>
        <pc:spChg chg="mod">
          <ac:chgData name="Gaetano Musella" userId="bf1ef239dc58bf5f" providerId="LiveId" clId="{BBB9B581-49EB-41F1-8C45-7F195C1B7A4B}" dt="2021-01-12T21:25:26.840" v="16708" actId="20577"/>
          <ac:spMkLst>
            <pc:docMk/>
            <pc:sldMk cId="3647816350" sldId="27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02:45.298" v="2344" actId="20577"/>
          <ac:spMkLst>
            <pc:docMk/>
            <pc:sldMk cId="3647816350" sldId="272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0-12-30T09:26:03.062" v="2822" actId="20577"/>
        <pc:sldMkLst>
          <pc:docMk/>
          <pc:sldMk cId="2272612917" sldId="273"/>
        </pc:sldMkLst>
        <pc:spChg chg="mod">
          <ac:chgData name="Gaetano Musella" userId="bf1ef239dc58bf5f" providerId="LiveId" clId="{BBB9B581-49EB-41F1-8C45-7F195C1B7A4B}" dt="2020-12-30T09:22:38.413" v="2777" actId="1076"/>
          <ac:spMkLst>
            <pc:docMk/>
            <pc:sldMk cId="2272612917" sldId="273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0T09:17:41.231" v="2734" actId="207"/>
          <ac:spMkLst>
            <pc:docMk/>
            <pc:sldMk cId="2272612917" sldId="27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26:03.062" v="2822" actId="20577"/>
          <ac:spMkLst>
            <pc:docMk/>
            <pc:sldMk cId="2272612917" sldId="273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7" creationId="{B739AA42-51D0-41B0-BA21-A0BC677993C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9" creationId="{297F5C6F-26AB-46D7-8A80-4760EB97C8B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0" creationId="{894E931C-2A29-43A2-B6C0-278AAEAA6177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1" creationId="{000C58F3-79FE-4414-8932-54D153BF3AC3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2" creationId="{1FE990E8-2B10-4DE8-91BB-A9815852FA6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4" creationId="{9706EE5C-089F-4F21-BBFE-FBE31CE2BFF6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5" creationId="{BEE00153-1DDA-44F7-BF38-5746E4DE7A57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6" creationId="{93BCC75D-18C1-4F3E-81B9-12A08235B68B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7" creationId="{910864E0-8ED3-4C9A-B7E0-891F15009267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8" creationId="{C5C2C1E1-B365-4453-918D-B29F26DBADE4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19" creationId="{A68255BB-53F1-42EB-AEF6-6697186E99D9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0" creationId="{807B9454-F8DC-4B23-8A2B-CFE80519D281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1" creationId="{4DB2ACE9-173D-43C2-A1A4-9CCF1A0E9F40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2" creationId="{C989108C-8A2C-4345-91DE-82300522D3AF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3" creationId="{12334F63-813E-4BDE-A8B9-6C087446C39F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4" creationId="{C74F0BFC-2514-4DC1-BAC6-5D53DB9FDD8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5" creationId="{37B7C3D0-D689-441C-A653-76A7C125EFF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6" creationId="{6488DA51-B7AE-4B25-BB1E-08DC515DA59E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7" creationId="{EBDD8604-EF48-4551-89F2-259AEC774329}"/>
          </ac:spMkLst>
        </pc:spChg>
        <pc:spChg chg="add del mod">
          <ac:chgData name="Gaetano Musella" userId="bf1ef239dc58bf5f" providerId="LiveId" clId="{BBB9B581-49EB-41F1-8C45-7F195C1B7A4B}" dt="2020-12-30T09:15:18.238" v="2664"/>
          <ac:spMkLst>
            <pc:docMk/>
            <pc:sldMk cId="2272612917" sldId="273"/>
            <ac:spMk id="28" creationId="{45D5B37C-5D52-4B1B-83DF-208080CB7869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3" creationId="{D12DEC8D-DF3E-4012-BD19-CFD9180CC388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4" creationId="{40869D0E-1595-4997-8263-19A352C59936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5" creationId="{28A596DC-6B46-4C77-B336-7C5EBE47ADB2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6" creationId="{D71F4BFA-EDA8-4DAA-ADF3-84D6AE53A932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7" creationId="{16CC62F7-56EC-4164-B4A9-DD4BFF058489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8" creationId="{EABFA032-6B2F-4F4C-9BAA-845009B09707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39" creationId="{BEAB5AF2-5843-4F24-91A6-0D127F8DD900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0" creationId="{6C4F57F6-2E51-48E8-9E9F-A265A5F33AC7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1" creationId="{DECA13CC-2D1B-4EE2-9102-FA03CC9DD9A0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2" creationId="{249E7360-E1D6-4CAA-A7E4-BFAE70B52685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3" creationId="{E2B2F58F-B1AE-443B-9D10-BA07672783A4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4" creationId="{FE02FA20-2A5D-4EAE-BEE7-FD247BCB5D2B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5" creationId="{40E23AB5-6050-43F4-9CE2-202C11C2FB1B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6" creationId="{B484C6E4-689D-4F65-B910-5698A36580F1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7" creationId="{17F0E060-1011-4989-96B6-4819C3013610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8" creationId="{E26913CA-B3DA-4435-A4D6-8FFB5A2E892E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49" creationId="{82F0AB0A-C5B0-4641-B159-144226F93DAC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50" creationId="{BFDC4E92-27DB-4276-AD3E-888B59C0F3EE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51" creationId="{43A9F5E6-AD40-4417-82A1-5773E093890A}"/>
          </ac:spMkLst>
        </pc:spChg>
        <pc:spChg chg="add del mod">
          <ac:chgData name="Gaetano Musella" userId="bf1ef239dc58bf5f" providerId="LiveId" clId="{BBB9B581-49EB-41F1-8C45-7F195C1B7A4B}" dt="2020-12-30T09:15:29.307" v="2666"/>
          <ac:spMkLst>
            <pc:docMk/>
            <pc:sldMk cId="2272612917" sldId="273"/>
            <ac:spMk id="52" creationId="{69E5B3AB-3440-4E78-98A2-125853408C2C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57" creationId="{81C27479-A798-443E-BBDA-53FF4F48E2DA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58" creationId="{AADF8DFC-1AB6-4B92-9AF7-8A2BC21B22CB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59" creationId="{32E87AC5-4D91-482B-B5EA-49D097955ADE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0" creationId="{CDA2EAC8-2391-4AB3-8DFD-C49A9290B631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1" creationId="{45E30D8E-FD23-48C1-BE32-E3D91122CBB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2" creationId="{6D4F93EF-8AF3-4F58-A72A-DAD3081692D8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3" creationId="{15C0EC0F-F764-4FA6-8F67-C1D48722517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4" creationId="{A113BD35-34C7-4577-BEA2-46126CD8B7D8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5" creationId="{19416A43-6267-4393-BF18-E644C005A054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6" creationId="{5C20BD03-93E3-4C39-9A0A-58818E5AF88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7" creationId="{AB755B52-1574-4D7C-8AFC-5F564DCBFDC0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8" creationId="{58CD663E-A4A8-4F27-A04C-B75F960740F9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69" creationId="{FD6EAC84-1507-4546-9174-59FCE219FC2C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0" creationId="{6F9F37FF-EDCB-4F27-B67A-9762D1E3F985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1" creationId="{69787616-DA5E-4FCA-A98D-0330912B2D39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2" creationId="{F75F8BD6-6056-4E0E-90EF-337F77925EDA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3" creationId="{86CA3CF6-49DD-4E6D-B920-F36316006077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4" creationId="{6345C47B-F2B4-46FC-B9EA-58C429B34A2F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5" creationId="{60A6AB17-0D51-4350-AB0B-00FB9E03DC8D}"/>
          </ac:spMkLst>
        </pc:spChg>
        <pc:spChg chg="add del mod">
          <ac:chgData name="Gaetano Musella" userId="bf1ef239dc58bf5f" providerId="LiveId" clId="{BBB9B581-49EB-41F1-8C45-7F195C1B7A4B}" dt="2020-12-30T09:15:32.362" v="2668"/>
          <ac:spMkLst>
            <pc:docMk/>
            <pc:sldMk cId="2272612917" sldId="273"/>
            <ac:spMk id="76" creationId="{AC0AB3FE-1174-419E-BF84-9AD3BADC543B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1" creationId="{030E5185-869E-4361-81E4-1B48528E666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2" creationId="{68764B12-7B4E-4D74-93DE-8445F0EDC9C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3" creationId="{A8B82A52-47B1-4572-84CC-01A6CE28699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4" creationId="{7D3B8E4B-2375-49DE-84D8-35FE34E18C8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5" creationId="{A9216613-6860-45B8-A303-5C467D66F0DC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6" creationId="{D056E46D-42C6-4F13-80F6-73A8A8FE56C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7" creationId="{11715D88-E5A4-42AD-949F-A76EE11488AA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8" creationId="{1E3D148E-777A-4D81-AE52-EFB1CBFEA06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89" creationId="{AF47957D-F3BE-427E-A499-1D68C02E26A9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0" creationId="{4693E797-B879-4AA3-9E83-7B678FEFC71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1" creationId="{5ED05609-CEBE-424A-8D89-61BF7C5FC83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2" creationId="{8B82ECFF-982B-4950-A2C1-60AA356D0A0A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3" creationId="{1A76D7BC-DEF5-4528-8F16-5B08BC4F884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4" creationId="{EEEBAD72-D271-4C7B-B217-274C71E7024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5" creationId="{FF2DBB0F-7F33-4BB3-BBCB-CC07045E054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6" creationId="{09D9743E-B437-4BDF-B06C-B9D51424E6B8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7" creationId="{2B5E6AE2-D56B-4604-82D3-2E39705EF4D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8" creationId="{EF5B3A85-0F06-4E26-8BD2-AD1CAC160C12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99" creationId="{117E6359-8CDA-452C-A2C9-25D7B119807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0" creationId="{336B0481-4AB1-4240-8E79-5E2EA87193E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2" creationId="{01485177-DFDA-4F07-A859-55FC2ABBD2F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3" creationId="{CF17BB2D-D773-4003-AC19-53F1EB0CC8D6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5" creationId="{228197A8-C539-431E-B393-43FDF0D71D12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6" creationId="{CC0C5C22-E88C-4871-B1E9-C5172590EE3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7" creationId="{D6622BC9-918F-4F88-A37C-B19EFDF85CE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8" creationId="{AB98288B-AC0A-4621-B986-3CC04194607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09" creationId="{B6C7C69F-36FA-4BD8-9D14-4B390A99FC5A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0" creationId="{7D82BCAF-AFA0-4222-8147-81A4981DC6A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1" creationId="{B2CDBC0C-105C-495E-8714-E8D45820DB9F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2" creationId="{150F8839-8439-49D8-B49E-B22B7C638D34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3" creationId="{02C057ED-C91F-4D32-9965-2A2F8968BB81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4" creationId="{B35AA8B9-5A9E-4072-B4B4-F8FA8FD868F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5" creationId="{C42E490E-9905-457E-ABEE-06F582A3AEDE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7" creationId="{09BAB813-F3FB-4BC9-B51E-9900BAA5EED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8" creationId="{F6B53084-45AA-43C5-A82E-A6A2474DFA6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19" creationId="{78DF8ADB-DE7E-49D1-9C35-6F658D09C03B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0" creationId="{A09AF08F-C096-4E8C-872B-6827A171A0F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1" creationId="{0F8D1D45-B9DD-4AE3-8643-CB40BE44D59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2" creationId="{784F405C-5F8F-4301-AD85-95476B227F82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3" creationId="{2B416EEB-5B30-4A4A-9F86-B73EED2E1129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4" creationId="{78BEBA59-AD52-42FF-9DD8-8315AA423B13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5" creationId="{4BAC3B5B-82C3-400A-9154-5819BB1A8697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6" creationId="{5A7D5440-8277-4BBA-AB44-E112EDF1A3C5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7" creationId="{19247BF4-4756-4067-880A-3DFDEE20448D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8" creationId="{C40C48A5-C33A-49CF-BD25-A56908EEC5DC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29" creationId="{E4B42679-C1DD-48BC-922E-A282503A8F30}"/>
          </ac:spMkLst>
        </pc:spChg>
        <pc:spChg chg="add mod">
          <ac:chgData name="Gaetano Musella" userId="bf1ef239dc58bf5f" providerId="LiveId" clId="{BBB9B581-49EB-41F1-8C45-7F195C1B7A4B}" dt="2020-12-30T09:22:47.101" v="2778" actId="1076"/>
          <ac:spMkLst>
            <pc:docMk/>
            <pc:sldMk cId="2272612917" sldId="273"/>
            <ac:spMk id="130" creationId="{7529DF6F-FF14-436F-8E46-2EB4C097307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5" creationId="{05E87C59-A6F9-4C9A-BBC1-00A4D4158C88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6" creationId="{19DC582A-452E-4114-9BEE-345C0B174BA8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7" creationId="{B78420B7-B2DB-4698-82E2-9C5D98452546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8" creationId="{64237CAE-5F48-4CDE-8306-5900D0FEAABC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39" creationId="{11BE5F87-E9B4-4D76-B6B7-3943E54E5116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0" creationId="{61F8587F-DA2A-482F-A020-1EB1CC47B519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1" creationId="{43F5BE50-9B74-4F57-B5AA-EDAEB615F92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2" creationId="{6657B400-4FF3-4267-8576-4845D321FDA7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3" creationId="{B4475E93-F86B-472C-984F-166C42222CC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4" creationId="{0AF3195E-C30A-4B9D-A9A7-E50A3E05E02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5" creationId="{429CC5C3-A494-48A4-AC1F-F7CB95098101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6" creationId="{67B85DAA-3C73-4C6C-8E59-EAF11EF3842D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7" creationId="{322A0E49-E86A-4893-BA26-9B8C7DDD8FBF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8" creationId="{BB401FA3-0CCA-4CFE-85E1-72E06E2A007E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49" creationId="{058DD456-198A-4342-B132-95479CED412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0" creationId="{C58C9346-9EAD-41B1-B523-EADD87D3D0C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1" creationId="{E19E4D30-8C02-4CB3-9149-5FCA979EAA8E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2" creationId="{1187D284-48D9-4B7B-8C09-FB6D1F08B123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3" creationId="{44B3335B-EA5E-4927-A62F-235BCB5A69C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4" creationId="{CAB8C79F-8335-4E9B-A4F5-97801B46C3D5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6" creationId="{990A35BE-325E-4186-A4AB-9E112F2704D0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7" creationId="{30447F35-B9BC-4FD0-ACAD-8967C39BD805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59" creationId="{09B33B36-E90D-47C8-9CB5-BC59851CB96C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0" creationId="{18210BE5-6A03-48B2-8248-70A3430F0D03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1" creationId="{07E77A91-264E-44F7-B691-ACA640F6402F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2" creationId="{10336568-116C-4386-BF4F-8DD88D95915E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3" creationId="{D3B456B0-F6AD-44C5-B7E8-1FB09660E2B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4" creationId="{DDB4F9EF-5BC8-4409-8DEF-A6862274933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5" creationId="{BDA252BC-6055-4096-A2FC-7F2D1E0A2BE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6" creationId="{8C2A6CB3-6AA1-4A82-ACD9-FAC90713B9D7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7" creationId="{8A6C3956-A324-4CAA-ADB0-39AD8A18AB11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8" creationId="{15C5B678-64F9-439B-8961-F724EF5AD719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69" creationId="{F047231B-404F-4FC3-83D7-CAE6F8BB2D61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1" creationId="{4B892355-EB0A-45F3-92D2-40F4F389742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2" creationId="{44B8C386-2D03-4E73-AEAC-3187285C18B6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3" creationId="{7EFD9B67-D13E-4416-9B67-A416CB2E8D8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4" creationId="{A99BF4B4-8A72-403F-A2B6-67FC6171D692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5" creationId="{BFC116EE-9E4A-461B-B889-099CF41A8F28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6" creationId="{C3E71301-617B-4699-B978-03B04148E38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7" creationId="{94E28A5B-03F9-4673-95F7-D791E52372B4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8" creationId="{8AC63E2C-DC26-49F1-91FA-87F0FC91D4DC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79" creationId="{A7A40727-B74D-43FB-AC8A-2006ED7EE8A0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80" creationId="{21CA66DF-DC4C-48AB-8819-12580C7C569B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81" creationId="{B9A7F86B-6AA7-4EFC-9E35-1159304C554A}"/>
          </ac:spMkLst>
        </pc:spChg>
        <pc:spChg chg="add mod">
          <ac:chgData name="Gaetano Musella" userId="bf1ef239dc58bf5f" providerId="LiveId" clId="{BBB9B581-49EB-41F1-8C45-7F195C1B7A4B}" dt="2020-12-30T09:22:22.137" v="2772" actId="571"/>
          <ac:spMkLst>
            <pc:docMk/>
            <pc:sldMk cId="2272612917" sldId="273"/>
            <ac:spMk id="182" creationId="{FEF8621C-0F48-4E7C-877D-3DA69232F916}"/>
          </ac:spMkLst>
        </pc:spChg>
        <pc:graphicFrameChg chg="add del mod replId">
          <ac:chgData name="Gaetano Musella" userId="bf1ef239dc58bf5f" providerId="LiveId" clId="{BBB9B581-49EB-41F1-8C45-7F195C1B7A4B}" dt="2020-12-30T09:21:03.042" v="2749"/>
          <ac:graphicFrameMkLst>
            <pc:docMk/>
            <pc:sldMk cId="2272612917" sldId="273"/>
            <ac:graphicFrameMk id="2" creationId="{01485177-DFDA-4F07-A859-55FC2ABBD2F0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29" creationId="{E944E125-41D9-4400-96B7-9331EF3E7E31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30" creationId="{4412EC1B-966D-4E82-86E0-3056A9212918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31" creationId="{59694079-A223-4615-B4D0-F465885A2733}"/>
          </ac:graphicFrameMkLst>
        </pc:graphicFrameChg>
        <pc:graphicFrameChg chg="add del mod">
          <ac:chgData name="Gaetano Musella" userId="bf1ef239dc58bf5f" providerId="LiveId" clId="{BBB9B581-49EB-41F1-8C45-7F195C1B7A4B}" dt="2020-12-30T09:15:18.238" v="2664"/>
          <ac:graphicFrameMkLst>
            <pc:docMk/>
            <pc:sldMk cId="2272612917" sldId="273"/>
            <ac:graphicFrameMk id="32" creationId="{22684EA0-9C31-47F7-9B9F-DABEE51EAD79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3" creationId="{4ED4FB84-E9E5-43AA-97E9-BCE15DBC88F2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4" creationId="{5EC7FFAD-4D5D-4CF4-BE46-1CE2CEEF6B23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5" creationId="{10048EA9-1721-46C8-A6C6-95F592F5D486}"/>
          </ac:graphicFrameMkLst>
        </pc:graphicFrameChg>
        <pc:graphicFrameChg chg="add del mod">
          <ac:chgData name="Gaetano Musella" userId="bf1ef239dc58bf5f" providerId="LiveId" clId="{BBB9B581-49EB-41F1-8C45-7F195C1B7A4B}" dt="2020-12-30T09:15:29.307" v="2666"/>
          <ac:graphicFrameMkLst>
            <pc:docMk/>
            <pc:sldMk cId="2272612917" sldId="273"/>
            <ac:graphicFrameMk id="56" creationId="{E50D4262-9139-48A8-9EE8-68367A8D0C88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77" creationId="{63F748BB-CBEB-48C2-90CB-B1AAAFEDA74C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78" creationId="{C7B19243-820F-4948-9DA5-8431E5FE23D7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79" creationId="{75BE0B5B-906B-4B18-A174-BC4B309C2DA2}"/>
          </ac:graphicFrameMkLst>
        </pc:graphicFrameChg>
        <pc:graphicFrameChg chg="add del mod">
          <ac:chgData name="Gaetano Musella" userId="bf1ef239dc58bf5f" providerId="LiveId" clId="{BBB9B581-49EB-41F1-8C45-7F195C1B7A4B}" dt="2020-12-30T09:15:32.362" v="2668"/>
          <ac:graphicFrameMkLst>
            <pc:docMk/>
            <pc:sldMk cId="2272612917" sldId="273"/>
            <ac:graphicFrameMk id="80" creationId="{9641468E-D014-468C-9FA6-74E363E14325}"/>
          </ac:graphicFrameMkLst>
        </pc:graphicFrameChg>
        <pc:graphicFrameChg chg="add mod">
          <ac:chgData name="Gaetano Musella" userId="bf1ef239dc58bf5f" providerId="LiveId" clId="{BBB9B581-49EB-41F1-8C45-7F195C1B7A4B}" dt="2020-12-30T09:22:47.101" v="2778" actId="1076"/>
          <ac:graphicFrameMkLst>
            <pc:docMk/>
            <pc:sldMk cId="2272612917" sldId="273"/>
            <ac:graphicFrameMk id="101" creationId="{62F57A75-AE58-45E9-B3FB-ECA2380072D7}"/>
          </ac:graphicFrameMkLst>
        </pc:graphicFrameChg>
        <pc:graphicFrameChg chg="add mod">
          <ac:chgData name="Gaetano Musella" userId="bf1ef239dc58bf5f" providerId="LiveId" clId="{BBB9B581-49EB-41F1-8C45-7F195C1B7A4B}" dt="2020-12-30T09:22:47.101" v="2778" actId="1076"/>
          <ac:graphicFrameMkLst>
            <pc:docMk/>
            <pc:sldMk cId="2272612917" sldId="273"/>
            <ac:graphicFrameMk id="104" creationId="{FCEBEC04-98B3-4EE9-B805-F2D71D9F1EDE}"/>
          </ac:graphicFrameMkLst>
        </pc:graphicFrameChg>
        <pc:graphicFrameChg chg="add mod">
          <ac:chgData name="Gaetano Musella" userId="bf1ef239dc58bf5f" providerId="LiveId" clId="{BBB9B581-49EB-41F1-8C45-7F195C1B7A4B}" dt="2020-12-30T09:22:47.101" v="2778" actId="1076"/>
          <ac:graphicFrameMkLst>
            <pc:docMk/>
            <pc:sldMk cId="2272612917" sldId="273"/>
            <ac:graphicFrameMk id="116" creationId="{33611A29-BF52-4ED6-B835-62F3CF411C53}"/>
          </ac:graphicFrameMkLst>
        </pc:graphicFrameChg>
        <pc:graphicFrameChg chg="add del mod replId">
          <ac:chgData name="Gaetano Musella" userId="bf1ef239dc58bf5f" providerId="LiveId" clId="{BBB9B581-49EB-41F1-8C45-7F195C1B7A4B}" dt="2020-12-30T09:21:16.947" v="2756"/>
          <ac:graphicFrameMkLst>
            <pc:docMk/>
            <pc:sldMk cId="2272612917" sldId="273"/>
            <ac:graphicFrameMk id="131" creationId="{CF17BB2D-D773-4003-AC19-53F1EB0CC8D6}"/>
          </ac:graphicFrameMkLst>
        </pc:graphicFrameChg>
        <pc:graphicFrameChg chg="add del mod replId">
          <ac:chgData name="Gaetano Musella" userId="bf1ef239dc58bf5f" providerId="LiveId" clId="{BBB9B581-49EB-41F1-8C45-7F195C1B7A4B}" dt="2020-12-30T09:21:25.964" v="2761"/>
          <ac:graphicFrameMkLst>
            <pc:docMk/>
            <pc:sldMk cId="2272612917" sldId="273"/>
            <ac:graphicFrameMk id="133" creationId="{C42E490E-9905-457E-ABEE-06F582A3AEDE}"/>
          </ac:graphicFrameMkLst>
        </pc:graphicFrameChg>
        <pc:graphicFrameChg chg="add mod">
          <ac:chgData name="Gaetano Musella" userId="bf1ef239dc58bf5f" providerId="LiveId" clId="{BBB9B581-49EB-41F1-8C45-7F195C1B7A4B}" dt="2020-12-30T09:22:22.137" v="2772" actId="571"/>
          <ac:graphicFrameMkLst>
            <pc:docMk/>
            <pc:sldMk cId="2272612917" sldId="273"/>
            <ac:graphicFrameMk id="155" creationId="{13A3275C-11BD-4FB2-B343-C53669367596}"/>
          </ac:graphicFrameMkLst>
        </pc:graphicFrameChg>
        <pc:graphicFrameChg chg="add mod">
          <ac:chgData name="Gaetano Musella" userId="bf1ef239dc58bf5f" providerId="LiveId" clId="{BBB9B581-49EB-41F1-8C45-7F195C1B7A4B}" dt="2020-12-30T09:22:22.137" v="2772" actId="571"/>
          <ac:graphicFrameMkLst>
            <pc:docMk/>
            <pc:sldMk cId="2272612917" sldId="273"/>
            <ac:graphicFrameMk id="158" creationId="{A15DB6BD-F1DA-4F8D-9203-336038B1073A}"/>
          </ac:graphicFrameMkLst>
        </pc:graphicFrameChg>
        <pc:graphicFrameChg chg="add mod">
          <ac:chgData name="Gaetano Musella" userId="bf1ef239dc58bf5f" providerId="LiveId" clId="{BBB9B581-49EB-41F1-8C45-7F195C1B7A4B}" dt="2020-12-30T09:22:22.137" v="2772" actId="571"/>
          <ac:graphicFrameMkLst>
            <pc:docMk/>
            <pc:sldMk cId="2272612917" sldId="273"/>
            <ac:graphicFrameMk id="170" creationId="{7AD7099A-642A-4DAF-97B9-F99C96391340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0-12-30T09:33:03.467" v="2864" actId="207"/>
        <pc:sldMkLst>
          <pc:docMk/>
          <pc:sldMk cId="1830430703" sldId="274"/>
        </pc:sldMkLst>
        <pc:spChg chg="mod">
          <ac:chgData name="Gaetano Musella" userId="bf1ef239dc58bf5f" providerId="LiveId" clId="{BBB9B581-49EB-41F1-8C45-7F195C1B7A4B}" dt="2020-12-30T09:27:22.917" v="2830" actId="207"/>
          <ac:spMkLst>
            <pc:docMk/>
            <pc:sldMk cId="1830430703" sldId="274"/>
            <ac:spMk id="4" creationId="{112BB6C2-A8EB-491A-A4AD-2BD0AEA6C9D5}"/>
          </ac:spMkLst>
        </pc:spChg>
        <pc:spChg chg="add mod">
          <ac:chgData name="Gaetano Musella" userId="bf1ef239dc58bf5f" providerId="LiveId" clId="{BBB9B581-49EB-41F1-8C45-7F195C1B7A4B}" dt="2020-12-30T09:33:03.467" v="2864" actId="207"/>
          <ac:spMkLst>
            <pc:docMk/>
            <pc:sldMk cId="1830430703" sldId="274"/>
            <ac:spMk id="58" creationId="{0D988E27-F18D-436F-8D28-208CE0A5512C}"/>
          </ac:spMkLst>
        </pc:spChg>
        <pc:spChg chg="add mod">
          <ac:chgData name="Gaetano Musella" userId="bf1ef239dc58bf5f" providerId="LiveId" clId="{BBB9B581-49EB-41F1-8C45-7F195C1B7A4B}" dt="2020-12-30T09:27:51.309" v="2836" actId="1076"/>
          <ac:spMkLst>
            <pc:docMk/>
            <pc:sldMk cId="1830430703" sldId="274"/>
            <ac:spMk id="59" creationId="{28A08562-F9A2-44D1-9127-8140933584EA}"/>
          </ac:spMkLst>
        </pc:spChg>
        <pc:spChg chg="add mod">
          <ac:chgData name="Gaetano Musella" userId="bf1ef239dc58bf5f" providerId="LiveId" clId="{BBB9B581-49EB-41F1-8C45-7F195C1B7A4B}" dt="2020-12-30T09:28:47.812" v="2846" actId="1076"/>
          <ac:spMkLst>
            <pc:docMk/>
            <pc:sldMk cId="1830430703" sldId="274"/>
            <ac:spMk id="61" creationId="{54F37FD3-89C1-41B0-A71F-743BD79EBA71}"/>
          </ac:spMkLst>
        </pc:spChg>
        <pc:spChg chg="add mod">
          <ac:chgData name="Gaetano Musella" userId="bf1ef239dc58bf5f" providerId="LiveId" clId="{BBB9B581-49EB-41F1-8C45-7F195C1B7A4B}" dt="2020-12-30T09:29:27.435" v="2862" actId="1076"/>
          <ac:spMkLst>
            <pc:docMk/>
            <pc:sldMk cId="1830430703" sldId="274"/>
            <ac:spMk id="62" creationId="{78503FE2-ACD3-4EF9-8AF5-DEF43D00076B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1" creationId="{030E5185-869E-4361-81E4-1B48528E666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2" creationId="{68764B12-7B4E-4D74-93DE-8445F0EDC9C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3" creationId="{A8B82A52-47B1-4572-84CC-01A6CE28699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4" creationId="{7D3B8E4B-2375-49DE-84D8-35FE34E18C8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5" creationId="{A9216613-6860-45B8-A303-5C467D66F0DC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6" creationId="{D056E46D-42C6-4F13-80F6-73A8A8FE56C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7" creationId="{11715D88-E5A4-42AD-949F-A76EE11488AA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8" creationId="{1E3D148E-777A-4D81-AE52-EFB1CBFEA06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89" creationId="{AF47957D-F3BE-427E-A499-1D68C02E26A9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0" creationId="{4693E797-B879-4AA3-9E83-7B678FEFC71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1" creationId="{5ED05609-CEBE-424A-8D89-61BF7C5FC83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2" creationId="{8B82ECFF-982B-4950-A2C1-60AA356D0A0A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3" creationId="{1A76D7BC-DEF5-4528-8F16-5B08BC4F884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4" creationId="{EEEBAD72-D271-4C7B-B217-274C71E7024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5" creationId="{FF2DBB0F-7F33-4BB3-BBCB-CC07045E054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6" creationId="{09D9743E-B437-4BDF-B06C-B9D51424E6B8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7" creationId="{2B5E6AE2-D56B-4604-82D3-2E39705EF4D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8" creationId="{EF5B3A85-0F06-4E26-8BD2-AD1CAC160C12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99" creationId="{117E6359-8CDA-452C-A2C9-25D7B119807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0" creationId="{336B0481-4AB1-4240-8E79-5E2EA87193E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2" creationId="{01485177-DFDA-4F07-A859-55FC2ABBD2F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3" creationId="{CF17BB2D-D773-4003-AC19-53F1EB0CC8D6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5" creationId="{228197A8-C539-431E-B393-43FDF0D71D12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6" creationId="{CC0C5C22-E88C-4871-B1E9-C5172590EE3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7" creationId="{D6622BC9-918F-4F88-A37C-B19EFDF85CE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8" creationId="{AB98288B-AC0A-4621-B986-3CC04194607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09" creationId="{B6C7C69F-36FA-4BD8-9D14-4B390A99FC5A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0" creationId="{7D82BCAF-AFA0-4222-8147-81A4981DC6A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1" creationId="{B2CDBC0C-105C-495E-8714-E8D45820DB9F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2" creationId="{150F8839-8439-49D8-B49E-B22B7C638D34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3" creationId="{02C057ED-C91F-4D32-9965-2A2F8968BB81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4" creationId="{B35AA8B9-5A9E-4072-B4B4-F8FA8FD868F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5" creationId="{C42E490E-9905-457E-ABEE-06F582A3AEDE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7" creationId="{09BAB813-F3FB-4BC9-B51E-9900BAA5EED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8" creationId="{F6B53084-45AA-43C5-A82E-A6A2474DFA6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19" creationId="{78DF8ADB-DE7E-49D1-9C35-6F658D09C03B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0" creationId="{A09AF08F-C096-4E8C-872B-6827A171A0F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1" creationId="{0F8D1D45-B9DD-4AE3-8643-CB40BE44D59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2" creationId="{784F405C-5F8F-4301-AD85-95476B227F82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3" creationId="{2B416EEB-5B30-4A4A-9F86-B73EED2E1129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4" creationId="{78BEBA59-AD52-42FF-9DD8-8315AA423B13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5" creationId="{4BAC3B5B-82C3-400A-9154-5819BB1A8697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6" creationId="{5A7D5440-8277-4BBA-AB44-E112EDF1A3C5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7" creationId="{19247BF4-4756-4067-880A-3DFDEE20448D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8" creationId="{C40C48A5-C33A-49CF-BD25-A56908EEC5DC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29" creationId="{E4B42679-C1DD-48BC-922E-A282503A8F30}"/>
          </ac:spMkLst>
        </pc:spChg>
        <pc:spChg chg="del">
          <ac:chgData name="Gaetano Musella" userId="bf1ef239dc58bf5f" providerId="LiveId" clId="{BBB9B581-49EB-41F1-8C45-7F195C1B7A4B}" dt="2020-12-30T09:26:38.390" v="2824" actId="478"/>
          <ac:spMkLst>
            <pc:docMk/>
            <pc:sldMk cId="1830430703" sldId="274"/>
            <ac:spMk id="130" creationId="{7529DF6F-FF14-436F-8E46-2EB4C097307A}"/>
          </ac:spMkLst>
        </pc:spChg>
        <pc:graphicFrameChg chg="del">
          <ac:chgData name="Gaetano Musella" userId="bf1ef239dc58bf5f" providerId="LiveId" clId="{BBB9B581-49EB-41F1-8C45-7F195C1B7A4B}" dt="2020-12-30T09:26:38.390" v="2824" actId="478"/>
          <ac:graphicFrameMkLst>
            <pc:docMk/>
            <pc:sldMk cId="1830430703" sldId="274"/>
            <ac:graphicFrameMk id="101" creationId="{62F57A75-AE58-45E9-B3FB-ECA2380072D7}"/>
          </ac:graphicFrameMkLst>
        </pc:graphicFrameChg>
        <pc:graphicFrameChg chg="del">
          <ac:chgData name="Gaetano Musella" userId="bf1ef239dc58bf5f" providerId="LiveId" clId="{BBB9B581-49EB-41F1-8C45-7F195C1B7A4B}" dt="2020-12-30T09:26:38.390" v="2824" actId="478"/>
          <ac:graphicFrameMkLst>
            <pc:docMk/>
            <pc:sldMk cId="1830430703" sldId="274"/>
            <ac:graphicFrameMk id="104" creationId="{FCEBEC04-98B3-4EE9-B805-F2D71D9F1EDE}"/>
          </ac:graphicFrameMkLst>
        </pc:graphicFrameChg>
        <pc:graphicFrameChg chg="del">
          <ac:chgData name="Gaetano Musella" userId="bf1ef239dc58bf5f" providerId="LiveId" clId="{BBB9B581-49EB-41F1-8C45-7F195C1B7A4B}" dt="2020-12-30T09:26:38.390" v="2824" actId="478"/>
          <ac:graphicFrameMkLst>
            <pc:docMk/>
            <pc:sldMk cId="1830430703" sldId="274"/>
            <ac:graphicFrameMk id="116" creationId="{33611A29-BF52-4ED6-B835-62F3CF411C53}"/>
          </ac:graphicFrameMkLst>
        </pc:graphicFrameChg>
        <pc:picChg chg="add mod">
          <ac:chgData name="Gaetano Musella" userId="bf1ef239dc58bf5f" providerId="LiveId" clId="{BBB9B581-49EB-41F1-8C45-7F195C1B7A4B}" dt="2020-12-30T09:27:42.066" v="2834" actId="1076"/>
          <ac:picMkLst>
            <pc:docMk/>
            <pc:sldMk cId="1830430703" sldId="274"/>
            <ac:picMk id="57" creationId="{58419B4C-12ED-41B5-A72E-0E4DD392DB31}"/>
          </ac:picMkLst>
        </pc:picChg>
        <pc:picChg chg="add mod">
          <ac:chgData name="Gaetano Musella" userId="bf1ef239dc58bf5f" providerId="LiveId" clId="{BBB9B581-49EB-41F1-8C45-7F195C1B7A4B}" dt="2020-12-30T09:29:32.794" v="2863" actId="1076"/>
          <ac:picMkLst>
            <pc:docMk/>
            <pc:sldMk cId="1830430703" sldId="274"/>
            <ac:picMk id="60" creationId="{B23E76DB-7C6D-4F9A-BBD3-3CFD9092BAF4}"/>
          </ac:picMkLst>
        </pc:picChg>
      </pc:sldChg>
      <pc:sldChg chg="addSp delSp modSp add mod ord">
        <pc:chgData name="Gaetano Musella" userId="bf1ef239dc58bf5f" providerId="LiveId" clId="{BBB9B581-49EB-41F1-8C45-7F195C1B7A4B}" dt="2021-01-14T10:21:07.249" v="16801" actId="6549"/>
        <pc:sldMkLst>
          <pc:docMk/>
          <pc:sldMk cId="4276770729" sldId="275"/>
        </pc:sldMkLst>
        <pc:spChg chg="mod">
          <ac:chgData name="Gaetano Musella" userId="bf1ef239dc58bf5f" providerId="LiveId" clId="{BBB9B581-49EB-41F1-8C45-7F195C1B7A4B}" dt="2021-01-14T10:21:07.249" v="16801" actId="6549"/>
          <ac:spMkLst>
            <pc:docMk/>
            <pc:sldMk cId="4276770729" sldId="275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33:53.355" v="2878" actId="20577"/>
          <ac:spMkLst>
            <pc:docMk/>
            <pc:sldMk cId="4276770729" sldId="27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1T19:08:19.891" v="15805" actId="27636"/>
          <ac:spMkLst>
            <pc:docMk/>
            <pc:sldMk cId="4276770729" sldId="275"/>
            <ac:spMk id="7" creationId="{044C47A6-96C1-46FE-93AE-1A1BBF034A4B}"/>
          </ac:spMkLst>
        </pc:spChg>
        <pc:graphicFrameChg chg="add del mod replId">
          <ac:chgData name="Gaetano Musella" userId="bf1ef239dc58bf5f" providerId="LiveId" clId="{BBB9B581-49EB-41F1-8C45-7F195C1B7A4B}" dt="2020-12-30T09:53:51.597" v="3391"/>
          <ac:graphicFrameMkLst>
            <pc:docMk/>
            <pc:sldMk cId="4276770729" sldId="275"/>
            <ac:graphicFrameMk id="2" creationId="{044C47A6-96C1-46FE-93AE-1A1BBF034A4B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4T10:36:33.211" v="16868" actId="6549"/>
        <pc:sldMkLst>
          <pc:docMk/>
          <pc:sldMk cId="1535354126" sldId="276"/>
        </pc:sldMkLst>
        <pc:spChg chg="mod">
          <ac:chgData name="Gaetano Musella" userId="bf1ef239dc58bf5f" providerId="LiveId" clId="{BBB9B581-49EB-41F1-8C45-7F195C1B7A4B}" dt="2021-01-14T10:36:33.211" v="16868" actId="6549"/>
          <ac:spMkLst>
            <pc:docMk/>
            <pc:sldMk cId="1535354126" sldId="276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09:57:07.301" v="3467" actId="20577"/>
          <ac:spMkLst>
            <pc:docMk/>
            <pc:sldMk cId="1535354126" sldId="27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09:57:58.349" v="3474" actId="478"/>
          <ac:spMkLst>
            <pc:docMk/>
            <pc:sldMk cId="1535354126" sldId="276"/>
            <ac:spMk id="7" creationId="{044C47A6-96C1-46FE-93AE-1A1BBF034A4B}"/>
          </ac:spMkLst>
        </pc:spChg>
        <pc:spChg chg="add del mod">
          <ac:chgData name="Gaetano Musella" userId="bf1ef239dc58bf5f" providerId="LiveId" clId="{BBB9B581-49EB-41F1-8C45-7F195C1B7A4B}" dt="2020-12-30T09:58:56.484" v="3496" actId="478"/>
          <ac:spMkLst>
            <pc:docMk/>
            <pc:sldMk cId="1535354126" sldId="276"/>
            <ac:spMk id="9" creationId="{69BFE808-704A-4886-8638-7174A63F50F3}"/>
          </ac:spMkLst>
        </pc:spChg>
        <pc:spChg chg="add del mod">
          <ac:chgData name="Gaetano Musella" userId="bf1ef239dc58bf5f" providerId="LiveId" clId="{BBB9B581-49EB-41F1-8C45-7F195C1B7A4B}" dt="2020-12-30T09:58:53.514" v="3495" actId="478"/>
          <ac:spMkLst>
            <pc:docMk/>
            <pc:sldMk cId="1535354126" sldId="276"/>
            <ac:spMk id="11" creationId="{D2D1331A-13E8-4F20-A89C-80B24858EAC2}"/>
          </ac:spMkLst>
        </pc:spChg>
        <pc:spChg chg="add mod">
          <ac:chgData name="Gaetano Musella" userId="bf1ef239dc58bf5f" providerId="LiveId" clId="{BBB9B581-49EB-41F1-8C45-7F195C1B7A4B}" dt="2021-01-14T10:23:46.274" v="16824" actId="1076"/>
          <ac:spMkLst>
            <pc:docMk/>
            <pc:sldMk cId="1535354126" sldId="276"/>
            <ac:spMk id="14" creationId="{DDAA1F15-1C41-4189-9378-68F9D0C17625}"/>
          </ac:spMkLst>
        </pc:spChg>
        <pc:graphicFrameChg chg="add del mod replId">
          <ac:chgData name="Gaetano Musella" userId="bf1ef239dc58bf5f" providerId="LiveId" clId="{BBB9B581-49EB-41F1-8C45-7F195C1B7A4B}" dt="2020-12-30T09:58:25.221" v="3481"/>
          <ac:graphicFrameMkLst>
            <pc:docMk/>
            <pc:sldMk cId="1535354126" sldId="276"/>
            <ac:graphicFrameMk id="2" creationId="{69BFE808-704A-4886-8638-7174A63F50F3}"/>
          </ac:graphicFrameMkLst>
        </pc:graphicFrameChg>
        <pc:graphicFrameChg chg="add del mod replId">
          <ac:chgData name="Gaetano Musella" userId="bf1ef239dc58bf5f" providerId="LiveId" clId="{BBB9B581-49EB-41F1-8C45-7F195C1B7A4B}" dt="2020-12-30T09:58:46.878" v="3491"/>
          <ac:graphicFrameMkLst>
            <pc:docMk/>
            <pc:sldMk cId="1535354126" sldId="276"/>
            <ac:graphicFrameMk id="10" creationId="{D2D1331A-13E8-4F20-A89C-80B24858EAC2}"/>
          </ac:graphicFrameMkLst>
        </pc:graphicFrameChg>
        <pc:graphicFrameChg chg="add del mod replId">
          <ac:chgData name="Gaetano Musella" userId="bf1ef239dc58bf5f" providerId="LiveId" clId="{BBB9B581-49EB-41F1-8C45-7F195C1B7A4B}" dt="2020-12-30T10:01:03.850" v="3514"/>
          <ac:graphicFrameMkLst>
            <pc:docMk/>
            <pc:sldMk cId="1535354126" sldId="276"/>
            <ac:graphicFrameMk id="15" creationId="{DDAA1F15-1C41-4189-9378-68F9D0C17625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4T13:31:18.155" v="18918" actId="16959"/>
        <pc:sldMkLst>
          <pc:docMk/>
          <pc:sldMk cId="3151172054" sldId="277"/>
        </pc:sldMkLst>
        <pc:spChg chg="mod">
          <ac:chgData name="Gaetano Musella" userId="bf1ef239dc58bf5f" providerId="LiveId" clId="{BBB9B581-49EB-41F1-8C45-7F195C1B7A4B}" dt="2020-12-30T10:19:41.940" v="3853" actId="20577"/>
          <ac:spMkLst>
            <pc:docMk/>
            <pc:sldMk cId="3151172054" sldId="27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26:51.634" v="18775" actId="20577"/>
          <ac:spMkLst>
            <pc:docMk/>
            <pc:sldMk cId="3151172054" sldId="277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10:20:37.087" v="3896" actId="1038"/>
          <ac:spMkLst>
            <pc:docMk/>
            <pc:sldMk cId="3151172054" sldId="277"/>
            <ac:spMk id="10" creationId="{BD70C295-CFDB-42D2-BEB8-C37D9337CBB7}"/>
          </ac:spMkLst>
        </pc:spChg>
        <pc:spChg chg="add mod">
          <ac:chgData name="Gaetano Musella" userId="bf1ef239dc58bf5f" providerId="LiveId" clId="{BBB9B581-49EB-41F1-8C45-7F195C1B7A4B}" dt="2020-12-30T10:20:43.727" v="3901" actId="1038"/>
          <ac:spMkLst>
            <pc:docMk/>
            <pc:sldMk cId="3151172054" sldId="277"/>
            <ac:spMk id="11" creationId="{7B4A3516-957E-410E-A179-8E2DFA09CA37}"/>
          </ac:spMkLst>
        </pc:spChg>
        <pc:spChg chg="add mod">
          <ac:chgData name="Gaetano Musella" userId="bf1ef239dc58bf5f" providerId="LiveId" clId="{BBB9B581-49EB-41F1-8C45-7F195C1B7A4B}" dt="2020-12-30T10:19:16.859" v="3817" actId="1076"/>
          <ac:spMkLst>
            <pc:docMk/>
            <pc:sldMk cId="3151172054" sldId="277"/>
            <ac:spMk id="12" creationId="{10BCEE4D-6CCE-4CCB-860A-657ADAD92918}"/>
          </ac:spMkLst>
        </pc:spChg>
        <pc:spChg chg="del">
          <ac:chgData name="Gaetano Musella" userId="bf1ef239dc58bf5f" providerId="LiveId" clId="{BBB9B581-49EB-41F1-8C45-7F195C1B7A4B}" dt="2020-12-30T10:16:10.781" v="3759" actId="478"/>
          <ac:spMkLst>
            <pc:docMk/>
            <pc:sldMk cId="3151172054" sldId="277"/>
            <ac:spMk id="14" creationId="{DDAA1F15-1C41-4189-9378-68F9D0C17625}"/>
          </ac:spMkLst>
        </pc:spChg>
        <pc:spChg chg="add mod">
          <ac:chgData name="Gaetano Musella" userId="bf1ef239dc58bf5f" providerId="LiveId" clId="{BBB9B581-49EB-41F1-8C45-7F195C1B7A4B}" dt="2021-01-14T13:27:57.426" v="18808" actId="14100"/>
          <ac:spMkLst>
            <pc:docMk/>
            <pc:sldMk cId="3151172054" sldId="277"/>
            <ac:spMk id="18" creationId="{98BFE12B-6E55-473E-8124-E806434BADCF}"/>
          </ac:spMkLst>
        </pc:spChg>
        <pc:spChg chg="add mod">
          <ac:chgData name="Gaetano Musella" userId="bf1ef239dc58bf5f" providerId="LiveId" clId="{BBB9B581-49EB-41F1-8C45-7F195C1B7A4B}" dt="2021-01-14T13:31:18.155" v="18918" actId="16959"/>
          <ac:spMkLst>
            <pc:docMk/>
            <pc:sldMk cId="3151172054" sldId="277"/>
            <ac:spMk id="21" creationId="{21D10177-A19A-4C78-B067-A0BCF8112DC0}"/>
          </ac:spMkLst>
        </pc:spChg>
        <pc:spChg chg="add mod">
          <ac:chgData name="Gaetano Musella" userId="bf1ef239dc58bf5f" providerId="LiveId" clId="{BBB9B581-49EB-41F1-8C45-7F195C1B7A4B}" dt="2020-12-30T10:46:21.230" v="4077" actId="1076"/>
          <ac:spMkLst>
            <pc:docMk/>
            <pc:sldMk cId="3151172054" sldId="277"/>
            <ac:spMk id="25" creationId="{5D97089D-C263-4AE3-84C7-8B6BB47C1564}"/>
          </ac:spMkLst>
        </pc:spChg>
        <pc:spChg chg="add del mod">
          <ac:chgData name="Gaetano Musella" userId="bf1ef239dc58bf5f" providerId="LiveId" clId="{BBB9B581-49EB-41F1-8C45-7F195C1B7A4B}" dt="2020-12-30T10:26:40.616" v="4039"/>
          <ac:spMkLst>
            <pc:docMk/>
            <pc:sldMk cId="3151172054" sldId="277"/>
            <ac:spMk id="26" creationId="{7A7DB771-54E2-4982-8153-410AFE025914}"/>
          </ac:spMkLst>
        </pc:spChg>
        <pc:spChg chg="add mod">
          <ac:chgData name="Gaetano Musella" userId="bf1ef239dc58bf5f" providerId="LiveId" clId="{BBB9B581-49EB-41F1-8C45-7F195C1B7A4B}" dt="2020-12-30T10:46:30.716" v="4079" actId="207"/>
          <ac:spMkLst>
            <pc:docMk/>
            <pc:sldMk cId="3151172054" sldId="277"/>
            <ac:spMk id="28" creationId="{314BE80F-6EA4-4C91-9E2A-E84CEC0BF0DC}"/>
          </ac:spMkLst>
        </pc:spChg>
        <pc:spChg chg="add mod">
          <ac:chgData name="Gaetano Musella" userId="bf1ef239dc58bf5f" providerId="LiveId" clId="{BBB9B581-49EB-41F1-8C45-7F195C1B7A4B}" dt="2020-12-30T10:46:24.258" v="4078" actId="1076"/>
          <ac:spMkLst>
            <pc:docMk/>
            <pc:sldMk cId="3151172054" sldId="277"/>
            <ac:spMk id="29" creationId="{E038F73E-278B-4E57-93EF-6CA9030B7BA7}"/>
          </ac:spMkLst>
        </pc:spChg>
        <pc:graphicFrameChg chg="add del mod replId">
          <ac:chgData name="Gaetano Musella" userId="bf1ef239dc58bf5f" providerId="LiveId" clId="{BBB9B581-49EB-41F1-8C45-7F195C1B7A4B}" dt="2020-12-30T10:17:18.715" v="3782"/>
          <ac:graphicFrameMkLst>
            <pc:docMk/>
            <pc:sldMk cId="3151172054" sldId="277"/>
            <ac:graphicFrameMk id="2" creationId="{BD70C295-CFDB-42D2-BEB8-C37D9337CBB7}"/>
          </ac:graphicFrameMkLst>
        </pc:graphicFrameChg>
        <pc:graphicFrameChg chg="add del mod replId">
          <ac:chgData name="Gaetano Musella" userId="bf1ef239dc58bf5f" providerId="LiveId" clId="{BBB9B581-49EB-41F1-8C45-7F195C1B7A4B}" dt="2020-12-30T10:17:43.090" v="3791"/>
          <ac:graphicFrameMkLst>
            <pc:docMk/>
            <pc:sldMk cId="3151172054" sldId="277"/>
            <ac:graphicFrameMk id="7" creationId="{7B4A3516-957E-410E-A179-8E2DFA09CA37}"/>
          </ac:graphicFrameMkLst>
        </pc:graphicFrameChg>
        <pc:graphicFrameChg chg="add mod modGraphic">
          <ac:chgData name="Gaetano Musella" userId="bf1ef239dc58bf5f" providerId="LiveId" clId="{BBB9B581-49EB-41F1-8C45-7F195C1B7A4B}" dt="2020-12-30T10:47:08.751" v="4087" actId="2062"/>
          <ac:graphicFrameMkLst>
            <pc:docMk/>
            <pc:sldMk cId="3151172054" sldId="277"/>
            <ac:graphicFrameMk id="9" creationId="{D9E30785-9DD5-489F-A6C6-C08D2C071A96}"/>
          </ac:graphicFrameMkLst>
        </pc:graphicFrameChg>
        <pc:graphicFrameChg chg="add del mod replId">
          <ac:chgData name="Gaetano Musella" userId="bf1ef239dc58bf5f" providerId="LiveId" clId="{BBB9B581-49EB-41F1-8C45-7F195C1B7A4B}" dt="2020-12-30T10:17:56.792" v="3795"/>
          <ac:graphicFrameMkLst>
            <pc:docMk/>
            <pc:sldMk cId="3151172054" sldId="277"/>
            <ac:graphicFrameMk id="16" creationId="{10BCEE4D-6CCE-4CCB-860A-657ADAD92918}"/>
          </ac:graphicFrameMkLst>
        </pc:graphicFrameChg>
        <pc:graphicFrameChg chg="add del mod replId">
          <ac:chgData name="Gaetano Musella" userId="bf1ef239dc58bf5f" providerId="LiveId" clId="{BBB9B581-49EB-41F1-8C45-7F195C1B7A4B}" dt="2020-12-30T10:20:59.172" v="3905"/>
          <ac:graphicFrameMkLst>
            <pc:docMk/>
            <pc:sldMk cId="3151172054" sldId="277"/>
            <ac:graphicFrameMk id="19" creationId="{98BFE12B-6E55-473E-8124-E806434BADCF}"/>
          </ac:graphicFrameMkLst>
        </pc:graphicFrameChg>
        <pc:graphicFrameChg chg="add del mod replId">
          <ac:chgData name="Gaetano Musella" userId="bf1ef239dc58bf5f" providerId="LiveId" clId="{BBB9B581-49EB-41F1-8C45-7F195C1B7A4B}" dt="2020-12-30T10:21:23.644" v="3911"/>
          <ac:graphicFrameMkLst>
            <pc:docMk/>
            <pc:sldMk cId="3151172054" sldId="277"/>
            <ac:graphicFrameMk id="22" creationId="{21D10177-A19A-4C78-B067-A0BCF8112DC0}"/>
          </ac:graphicFrameMkLst>
        </pc:graphicFrameChg>
      </pc:sldChg>
      <pc:sldChg chg="addSp delSp modSp add mod setBg">
        <pc:chgData name="Gaetano Musella" userId="bf1ef239dc58bf5f" providerId="LiveId" clId="{BBB9B581-49EB-41F1-8C45-7F195C1B7A4B}" dt="2021-01-14T13:32:23.714" v="18952" actId="20577"/>
        <pc:sldMkLst>
          <pc:docMk/>
          <pc:sldMk cId="970963146" sldId="278"/>
        </pc:sldMkLst>
        <pc:spChg chg="mod">
          <ac:chgData name="Gaetano Musella" userId="bf1ef239dc58bf5f" providerId="LiveId" clId="{BBB9B581-49EB-41F1-8C45-7F195C1B7A4B}" dt="2020-12-30T10:57:22.471" v="4536" actId="207"/>
          <ac:spMkLst>
            <pc:docMk/>
            <pc:sldMk cId="970963146" sldId="27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32:23.714" v="18952" actId="20577"/>
          <ac:spMkLst>
            <pc:docMk/>
            <pc:sldMk cId="970963146" sldId="278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10:55:47.558" v="4348" actId="1038"/>
          <ac:spMkLst>
            <pc:docMk/>
            <pc:sldMk cId="970963146" sldId="278"/>
            <ac:spMk id="57" creationId="{3CFE4035-40C2-4967-879D-814993E54C00}"/>
          </ac:spMkLst>
        </pc:spChg>
        <pc:spChg chg="add mod">
          <ac:chgData name="Gaetano Musella" userId="bf1ef239dc58bf5f" providerId="LiveId" clId="{BBB9B581-49EB-41F1-8C45-7F195C1B7A4B}" dt="2020-12-30T10:55:57.060" v="4395" actId="1035"/>
          <ac:spMkLst>
            <pc:docMk/>
            <pc:sldMk cId="970963146" sldId="278"/>
            <ac:spMk id="58" creationId="{F6B30120-B1B7-46B5-BFD9-B4470112BD21}"/>
          </ac:spMkLst>
        </pc:spChg>
        <pc:spChg chg="add mod">
          <ac:chgData name="Gaetano Musella" userId="bf1ef239dc58bf5f" providerId="LiveId" clId="{BBB9B581-49EB-41F1-8C45-7F195C1B7A4B}" dt="2020-12-30T10:56:37.061" v="4446" actId="20577"/>
          <ac:spMkLst>
            <pc:docMk/>
            <pc:sldMk cId="970963146" sldId="278"/>
            <ac:spMk id="59" creationId="{7FA02F63-0354-42C1-9EF9-F49A8360CC09}"/>
          </ac:spMkLst>
        </pc:spChg>
        <pc:spChg chg="add mod">
          <ac:chgData name="Gaetano Musella" userId="bf1ef239dc58bf5f" providerId="LiveId" clId="{BBB9B581-49EB-41F1-8C45-7F195C1B7A4B}" dt="2020-12-30T10:56:54.194" v="4531" actId="1035"/>
          <ac:spMkLst>
            <pc:docMk/>
            <pc:sldMk cId="970963146" sldId="278"/>
            <ac:spMk id="60" creationId="{1769DB9E-A781-4E00-87E2-DBC3E8C5BAC8}"/>
          </ac:spMkLst>
        </pc:spChg>
        <pc:spChg chg="add mod">
          <ac:chgData name="Gaetano Musella" userId="bf1ef239dc58bf5f" providerId="LiveId" clId="{BBB9B581-49EB-41F1-8C45-7F195C1B7A4B}" dt="2020-12-30T10:57:11.102" v="4534" actId="20577"/>
          <ac:spMkLst>
            <pc:docMk/>
            <pc:sldMk cId="970963146" sldId="278"/>
            <ac:spMk id="61" creationId="{992FF302-8863-44B7-B5D7-18AEDD3BBC6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1" creationId="{030E5185-869E-4361-81E4-1B48528E6663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2" creationId="{68764B12-7B4E-4D74-93DE-8445F0EDC9C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3" creationId="{A8B82A52-47B1-4572-84CC-01A6CE28699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4" creationId="{7D3B8E4B-2375-49DE-84D8-35FE34E18C8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5" creationId="{A9216613-6860-45B8-A303-5C467D66F0DC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6" creationId="{D056E46D-42C6-4F13-80F6-73A8A8FE56C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7" creationId="{11715D88-E5A4-42AD-949F-A76EE11488AA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8" creationId="{1E3D148E-777A-4D81-AE52-EFB1CBFEA06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89" creationId="{AF47957D-F3BE-427E-A499-1D68C02E26A9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0" creationId="{4693E797-B879-4AA3-9E83-7B678FEFC71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1" creationId="{5ED05609-CEBE-424A-8D89-61BF7C5FC83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2" creationId="{8B82ECFF-982B-4950-A2C1-60AA356D0A0A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3" creationId="{1A76D7BC-DEF5-4528-8F16-5B08BC4F884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4" creationId="{EEEBAD72-D271-4C7B-B217-274C71E7024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5" creationId="{FF2DBB0F-7F33-4BB3-BBCB-CC07045E054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6" creationId="{09D9743E-B437-4BDF-B06C-B9D51424E6B8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7" creationId="{2B5E6AE2-D56B-4604-82D3-2E39705EF4D3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8" creationId="{EF5B3A85-0F06-4E26-8BD2-AD1CAC160C12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99" creationId="{117E6359-8CDA-452C-A2C9-25D7B119807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0" creationId="{336B0481-4AB1-4240-8E79-5E2EA87193E5}"/>
          </ac:spMkLst>
        </pc:spChg>
        <pc:spChg chg="mod">
          <ac:chgData name="Gaetano Musella" userId="bf1ef239dc58bf5f" providerId="LiveId" clId="{BBB9B581-49EB-41F1-8C45-7F195C1B7A4B}" dt="2020-12-30T10:55:45.341" v="4344" actId="1076"/>
          <ac:spMkLst>
            <pc:docMk/>
            <pc:sldMk cId="970963146" sldId="278"/>
            <ac:spMk id="102" creationId="{01485177-DFDA-4F07-A859-55FC2ABBD2F0}"/>
          </ac:spMkLst>
        </pc:spChg>
        <pc:spChg chg="del mod">
          <ac:chgData name="Gaetano Musella" userId="bf1ef239dc58bf5f" providerId="LiveId" clId="{BBB9B581-49EB-41F1-8C45-7F195C1B7A4B}" dt="2020-12-30T10:56:01.205" v="4396" actId="478"/>
          <ac:spMkLst>
            <pc:docMk/>
            <pc:sldMk cId="970963146" sldId="278"/>
            <ac:spMk id="103" creationId="{CF17BB2D-D773-4003-AC19-53F1EB0CC8D6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5" creationId="{228197A8-C539-431E-B393-43FDF0D71D12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6" creationId="{CC0C5C22-E88C-4871-B1E9-C5172590EE3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7" creationId="{D6622BC9-918F-4F88-A37C-B19EFDF85CE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8" creationId="{AB98288B-AC0A-4621-B986-3CC04194607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09" creationId="{B6C7C69F-36FA-4BD8-9D14-4B390A99FC5A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0" creationId="{7D82BCAF-AFA0-4222-8147-81A4981DC6A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1" creationId="{B2CDBC0C-105C-495E-8714-E8D45820DB9F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2" creationId="{150F8839-8439-49D8-B49E-B22B7C638D34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3" creationId="{02C057ED-C91F-4D32-9965-2A2F8968BB81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4" creationId="{B35AA8B9-5A9E-4072-B4B4-F8FA8FD868F3}"/>
          </ac:spMkLst>
        </pc:spChg>
        <pc:spChg chg="del mod">
          <ac:chgData name="Gaetano Musella" userId="bf1ef239dc58bf5f" providerId="LiveId" clId="{BBB9B581-49EB-41F1-8C45-7F195C1B7A4B}" dt="2020-12-30T10:57:15.169" v="4535" actId="478"/>
          <ac:spMkLst>
            <pc:docMk/>
            <pc:sldMk cId="970963146" sldId="278"/>
            <ac:spMk id="115" creationId="{C42E490E-9905-457E-ABEE-06F582A3AEDE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7" creationId="{09BAB813-F3FB-4BC9-B51E-9900BAA5EED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8" creationId="{F6B53084-45AA-43C5-A82E-A6A2474DFA6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19" creationId="{78DF8ADB-DE7E-49D1-9C35-6F658D09C03B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0" creationId="{A09AF08F-C096-4E8C-872B-6827A171A0F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1" creationId="{0F8D1D45-B9DD-4AE3-8643-CB40BE44D59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2" creationId="{784F405C-5F8F-4301-AD85-95476B227F82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3" creationId="{2B416EEB-5B30-4A4A-9F86-B73EED2E1129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4" creationId="{78BEBA59-AD52-42FF-9DD8-8315AA423B13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5" creationId="{4BAC3B5B-82C3-400A-9154-5819BB1A8697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6" creationId="{5A7D5440-8277-4BBA-AB44-E112EDF1A3C5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7" creationId="{19247BF4-4756-4067-880A-3DFDEE20448D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8" creationId="{C40C48A5-C33A-49CF-BD25-A56908EEC5DC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29" creationId="{E4B42679-C1DD-48BC-922E-A282503A8F30}"/>
          </ac:spMkLst>
        </pc:spChg>
        <pc:spChg chg="mod">
          <ac:chgData name="Gaetano Musella" userId="bf1ef239dc58bf5f" providerId="LiveId" clId="{BBB9B581-49EB-41F1-8C45-7F195C1B7A4B}" dt="2020-12-30T10:55:38.467" v="4342" actId="1037"/>
          <ac:spMkLst>
            <pc:docMk/>
            <pc:sldMk cId="970963146" sldId="278"/>
            <ac:spMk id="130" creationId="{7529DF6F-FF14-436F-8E46-2EB4C097307A}"/>
          </ac:spMkLst>
        </pc:spChg>
        <pc:graphicFrameChg chg="mod">
          <ac:chgData name="Gaetano Musella" userId="bf1ef239dc58bf5f" providerId="LiveId" clId="{BBB9B581-49EB-41F1-8C45-7F195C1B7A4B}" dt="2020-12-30T10:55:38.467" v="4342" actId="1037"/>
          <ac:graphicFrameMkLst>
            <pc:docMk/>
            <pc:sldMk cId="970963146" sldId="278"/>
            <ac:graphicFrameMk id="101" creationId="{62F57A75-AE58-45E9-B3FB-ECA2380072D7}"/>
          </ac:graphicFrameMkLst>
        </pc:graphicFrameChg>
        <pc:graphicFrameChg chg="mod">
          <ac:chgData name="Gaetano Musella" userId="bf1ef239dc58bf5f" providerId="LiveId" clId="{BBB9B581-49EB-41F1-8C45-7F195C1B7A4B}" dt="2020-12-30T10:55:38.467" v="4342" actId="1037"/>
          <ac:graphicFrameMkLst>
            <pc:docMk/>
            <pc:sldMk cId="970963146" sldId="278"/>
            <ac:graphicFrameMk id="104" creationId="{FCEBEC04-98B3-4EE9-B805-F2D71D9F1EDE}"/>
          </ac:graphicFrameMkLst>
        </pc:graphicFrameChg>
        <pc:graphicFrameChg chg="mod">
          <ac:chgData name="Gaetano Musella" userId="bf1ef239dc58bf5f" providerId="LiveId" clId="{BBB9B581-49EB-41F1-8C45-7F195C1B7A4B}" dt="2020-12-30T10:55:38.467" v="4342" actId="1037"/>
          <ac:graphicFrameMkLst>
            <pc:docMk/>
            <pc:sldMk cId="970963146" sldId="278"/>
            <ac:graphicFrameMk id="116" creationId="{33611A29-BF52-4ED6-B835-62F3CF411C53}"/>
          </ac:graphicFrameMkLst>
        </pc:graphicFrameChg>
      </pc:sldChg>
      <pc:sldChg chg="modSp add del mod">
        <pc:chgData name="Gaetano Musella" userId="bf1ef239dc58bf5f" providerId="LiveId" clId="{BBB9B581-49EB-41F1-8C45-7F195C1B7A4B}" dt="2020-12-30T10:50:59.272" v="4130" actId="47"/>
        <pc:sldMkLst>
          <pc:docMk/>
          <pc:sldMk cId="1351181751" sldId="278"/>
        </pc:sldMkLst>
        <pc:spChg chg="mod">
          <ac:chgData name="Gaetano Musella" userId="bf1ef239dc58bf5f" providerId="LiveId" clId="{BBB9B581-49EB-41F1-8C45-7F195C1B7A4B}" dt="2020-12-30T10:49:29.261" v="4129"/>
          <ac:spMkLst>
            <pc:docMk/>
            <pc:sldMk cId="1351181751" sldId="27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0:49:13.581" v="4128" actId="20577"/>
          <ac:spMkLst>
            <pc:docMk/>
            <pc:sldMk cId="1351181751" sldId="278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1-01-14T13:32:06.307" v="18935" actId="20577"/>
        <pc:sldMkLst>
          <pc:docMk/>
          <pc:sldMk cId="2085877851" sldId="279"/>
        </pc:sldMkLst>
        <pc:spChg chg="add del">
          <ac:chgData name="Gaetano Musella" userId="bf1ef239dc58bf5f" providerId="LiveId" clId="{BBB9B581-49EB-41F1-8C45-7F195C1B7A4B}" dt="2020-12-30T11:21:21.183" v="4539" actId="478"/>
          <ac:spMkLst>
            <pc:docMk/>
            <pc:sldMk cId="2085877851" sldId="279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0T11:22:25.279" v="4549" actId="207"/>
          <ac:spMkLst>
            <pc:docMk/>
            <pc:sldMk cId="2085877851" sldId="27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32:06.307" v="18935" actId="20577"/>
          <ac:spMkLst>
            <pc:docMk/>
            <pc:sldMk cId="2085877851" sldId="279"/>
            <ac:spMk id="5" creationId="{E000F37B-6FBC-4112-9EE3-633E48DC4BFF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57" creationId="{3CFE4035-40C2-4967-879D-814993E54C0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58" creationId="{F6B30120-B1B7-46B5-BFD9-B4470112BD21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59" creationId="{7FA02F63-0354-42C1-9EF9-F49A8360CC09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60" creationId="{1769DB9E-A781-4E00-87E2-DBC3E8C5BAC8}"/>
          </ac:spMkLst>
        </pc:spChg>
        <pc:spChg chg="add del mod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61" creationId="{992FF302-8863-44B7-B5D7-18AEDD3BBC67}"/>
          </ac:spMkLst>
        </pc:spChg>
        <pc:spChg chg="add mod">
          <ac:chgData name="Gaetano Musella" userId="bf1ef239dc58bf5f" providerId="LiveId" clId="{BBB9B581-49EB-41F1-8C45-7F195C1B7A4B}" dt="2020-12-30T11:31:07.149" v="4792" actId="1035"/>
          <ac:spMkLst>
            <pc:docMk/>
            <pc:sldMk cId="2085877851" sldId="279"/>
            <ac:spMk id="62" creationId="{7672D06D-FE45-4CD0-A41F-28407BA83D4A}"/>
          </ac:spMkLst>
        </pc:spChg>
        <pc:spChg chg="add mod">
          <ac:chgData name="Gaetano Musella" userId="bf1ef239dc58bf5f" providerId="LiveId" clId="{BBB9B581-49EB-41F1-8C45-7F195C1B7A4B}" dt="2020-12-30T11:34:24.663" v="4857" actId="1076"/>
          <ac:spMkLst>
            <pc:docMk/>
            <pc:sldMk cId="2085877851" sldId="279"/>
            <ac:spMk id="63" creationId="{09ABEC5C-6929-43C4-9DB5-6A02D531DF1E}"/>
          </ac:spMkLst>
        </pc:spChg>
        <pc:spChg chg="add mod">
          <ac:chgData name="Gaetano Musella" userId="bf1ef239dc58bf5f" providerId="LiveId" clId="{BBB9B581-49EB-41F1-8C45-7F195C1B7A4B}" dt="2020-12-30T11:34:34.459" v="4860" actId="1076"/>
          <ac:spMkLst>
            <pc:docMk/>
            <pc:sldMk cId="2085877851" sldId="279"/>
            <ac:spMk id="64" creationId="{E09C80C1-93FD-4228-80BF-A1EE1B9C2775}"/>
          </ac:spMkLst>
        </pc:spChg>
        <pc:spChg chg="add del mod">
          <ac:chgData name="Gaetano Musella" userId="bf1ef239dc58bf5f" providerId="LiveId" clId="{BBB9B581-49EB-41F1-8C45-7F195C1B7A4B}" dt="2020-12-30T11:33:12.877" v="4845" actId="478"/>
          <ac:spMkLst>
            <pc:docMk/>
            <pc:sldMk cId="2085877851" sldId="279"/>
            <ac:spMk id="65" creationId="{1320FF2A-0188-40B3-84AF-58B3E8371098}"/>
          </ac:spMkLst>
        </pc:spChg>
        <pc:spChg chg="add mod">
          <ac:chgData name="Gaetano Musella" userId="bf1ef239dc58bf5f" providerId="LiveId" clId="{BBB9B581-49EB-41F1-8C45-7F195C1B7A4B}" dt="2020-12-30T11:34:56.239" v="4863" actId="1582"/>
          <ac:spMkLst>
            <pc:docMk/>
            <pc:sldMk cId="2085877851" sldId="279"/>
            <ac:spMk id="67" creationId="{46C482C8-DF40-4A93-896E-20C073BF81B0}"/>
          </ac:spMkLst>
        </pc:spChg>
        <pc:spChg chg="add mod">
          <ac:chgData name="Gaetano Musella" userId="bf1ef239dc58bf5f" providerId="LiveId" clId="{BBB9B581-49EB-41F1-8C45-7F195C1B7A4B}" dt="2020-12-30T11:34:28.284" v="4858" actId="1076"/>
          <ac:spMkLst>
            <pc:docMk/>
            <pc:sldMk cId="2085877851" sldId="279"/>
            <ac:spMk id="68" creationId="{2AA2CF93-B9C7-4C8A-BC4E-2145018DF2CC}"/>
          </ac:spMkLst>
        </pc:spChg>
        <pc:spChg chg="add mod">
          <ac:chgData name="Gaetano Musella" userId="bf1ef239dc58bf5f" providerId="LiveId" clId="{BBB9B581-49EB-41F1-8C45-7F195C1B7A4B}" dt="2020-12-30T11:35:17.529" v="4867" actId="693"/>
          <ac:spMkLst>
            <pc:docMk/>
            <pc:sldMk cId="2085877851" sldId="279"/>
            <ac:spMk id="69" creationId="{B79C1C9C-C01D-413F-901E-8139029EB167}"/>
          </ac:spMkLst>
        </pc:spChg>
        <pc:spChg chg="add mod">
          <ac:chgData name="Gaetano Musella" userId="bf1ef239dc58bf5f" providerId="LiveId" clId="{BBB9B581-49EB-41F1-8C45-7F195C1B7A4B}" dt="2020-12-30T11:32:44.484" v="4835" actId="1076"/>
          <ac:spMkLst>
            <pc:docMk/>
            <pc:sldMk cId="2085877851" sldId="279"/>
            <ac:spMk id="70" creationId="{42DE4440-3125-4AFF-8705-614A0C3FA469}"/>
          </ac:spMkLst>
        </pc:spChg>
        <pc:spChg chg="add mod">
          <ac:chgData name="Gaetano Musella" userId="bf1ef239dc58bf5f" providerId="LiveId" clId="{BBB9B581-49EB-41F1-8C45-7F195C1B7A4B}" dt="2020-12-30T11:33:36.680" v="4852" actId="1076"/>
          <ac:spMkLst>
            <pc:docMk/>
            <pc:sldMk cId="2085877851" sldId="279"/>
            <ac:spMk id="71" creationId="{9CCC675B-B0A7-4B8D-A49F-232FD9336F85}"/>
          </ac:spMkLst>
        </pc:spChg>
        <pc:spChg chg="add mod">
          <ac:chgData name="Gaetano Musella" userId="bf1ef239dc58bf5f" providerId="LiveId" clId="{BBB9B581-49EB-41F1-8C45-7F195C1B7A4B}" dt="2020-12-30T11:33:02.944" v="4842" actId="1076"/>
          <ac:spMkLst>
            <pc:docMk/>
            <pc:sldMk cId="2085877851" sldId="279"/>
            <ac:spMk id="72" creationId="{A391DEFB-C242-47AF-A95B-828FD02F877E}"/>
          </ac:spMkLst>
        </pc:spChg>
        <pc:spChg chg="add mod">
          <ac:chgData name="Gaetano Musella" userId="bf1ef239dc58bf5f" providerId="LiveId" clId="{BBB9B581-49EB-41F1-8C45-7F195C1B7A4B}" dt="2020-12-30T11:33:43.584" v="4854" actId="1076"/>
          <ac:spMkLst>
            <pc:docMk/>
            <pc:sldMk cId="2085877851" sldId="279"/>
            <ac:spMk id="73" creationId="{52CEB375-AB99-4D6A-A1BE-EA038A78882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1" creationId="{030E5185-869E-4361-81E4-1B48528E666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2" creationId="{68764B12-7B4E-4D74-93DE-8445F0EDC9C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3" creationId="{A8B82A52-47B1-4572-84CC-01A6CE28699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4" creationId="{7D3B8E4B-2375-49DE-84D8-35FE34E18C8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5" creationId="{A9216613-6860-45B8-A303-5C467D66F0DC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6" creationId="{D056E46D-42C6-4F13-80F6-73A8A8FE56C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7" creationId="{11715D88-E5A4-42AD-949F-A76EE11488A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8" creationId="{1E3D148E-777A-4D81-AE52-EFB1CBFEA06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89" creationId="{AF47957D-F3BE-427E-A499-1D68C02E26A9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0" creationId="{4693E797-B879-4AA3-9E83-7B678FEFC71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1" creationId="{5ED05609-CEBE-424A-8D89-61BF7C5FC83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2" creationId="{8B82ECFF-982B-4950-A2C1-60AA356D0A0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3" creationId="{1A76D7BC-DEF5-4528-8F16-5B08BC4F884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4" creationId="{EEEBAD72-D271-4C7B-B217-274C71E7024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5" creationId="{FF2DBB0F-7F33-4BB3-BBCB-CC07045E054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6" creationId="{09D9743E-B437-4BDF-B06C-B9D51424E6B8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7" creationId="{2B5E6AE2-D56B-4604-82D3-2E39705EF4D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8" creationId="{EF5B3A85-0F06-4E26-8BD2-AD1CAC160C12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99" creationId="{117E6359-8CDA-452C-A2C9-25D7B119807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0" creationId="{336B0481-4AB1-4240-8E79-5E2EA87193E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2" creationId="{01485177-DFDA-4F07-A859-55FC2ABBD2F0}"/>
          </ac:spMkLst>
        </pc:spChg>
        <pc:spChg chg="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5" creationId="{228197A8-C539-431E-B393-43FDF0D71D12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6" creationId="{CC0C5C22-E88C-4871-B1E9-C5172590EE3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7" creationId="{D6622BC9-918F-4F88-A37C-B19EFDF85CE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8" creationId="{AB98288B-AC0A-4621-B986-3CC04194607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09" creationId="{B6C7C69F-36FA-4BD8-9D14-4B390A99FC5A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0" creationId="{7D82BCAF-AFA0-4222-8147-81A4981DC6A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1" creationId="{B2CDBC0C-105C-495E-8714-E8D45820DB9F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2" creationId="{150F8839-8439-49D8-B49E-B22B7C638D34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3" creationId="{02C057ED-C91F-4D32-9965-2A2F8968BB81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4" creationId="{B35AA8B9-5A9E-4072-B4B4-F8FA8FD868F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7" creationId="{09BAB813-F3FB-4BC9-B51E-9900BAA5EED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8" creationId="{F6B53084-45AA-43C5-A82E-A6A2474DFA6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19" creationId="{78DF8ADB-DE7E-49D1-9C35-6F658D09C03B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0" creationId="{A09AF08F-C096-4E8C-872B-6827A171A0F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1" creationId="{0F8D1D45-B9DD-4AE3-8643-CB40BE44D59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2" creationId="{784F405C-5F8F-4301-AD85-95476B227F82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3" creationId="{2B416EEB-5B30-4A4A-9F86-B73EED2E1129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4" creationId="{78BEBA59-AD52-42FF-9DD8-8315AA423B13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5" creationId="{4BAC3B5B-82C3-400A-9154-5819BB1A8697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6" creationId="{5A7D5440-8277-4BBA-AB44-E112EDF1A3C5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7" creationId="{19247BF4-4756-4067-880A-3DFDEE20448D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8" creationId="{C40C48A5-C33A-49CF-BD25-A56908EEC5DC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29" creationId="{E4B42679-C1DD-48BC-922E-A282503A8F30}"/>
          </ac:spMkLst>
        </pc:spChg>
        <pc:spChg chg="add del">
          <ac:chgData name="Gaetano Musella" userId="bf1ef239dc58bf5f" providerId="LiveId" clId="{BBB9B581-49EB-41F1-8C45-7F195C1B7A4B}" dt="2020-12-30T11:21:31.022" v="4541" actId="478"/>
          <ac:spMkLst>
            <pc:docMk/>
            <pc:sldMk cId="2085877851" sldId="279"/>
            <ac:spMk id="130" creationId="{7529DF6F-FF14-436F-8E46-2EB4C097307A}"/>
          </ac:spMkLst>
        </pc:spChg>
        <pc:graphicFrameChg chg="add del">
          <ac:chgData name="Gaetano Musella" userId="bf1ef239dc58bf5f" providerId="LiveId" clId="{BBB9B581-49EB-41F1-8C45-7F195C1B7A4B}" dt="2020-12-30T11:21:31.022" v="4541" actId="478"/>
          <ac:graphicFrameMkLst>
            <pc:docMk/>
            <pc:sldMk cId="2085877851" sldId="279"/>
            <ac:graphicFrameMk id="101" creationId="{62F57A75-AE58-45E9-B3FB-ECA2380072D7}"/>
          </ac:graphicFrameMkLst>
        </pc:graphicFrameChg>
        <pc:graphicFrameChg chg="add del">
          <ac:chgData name="Gaetano Musella" userId="bf1ef239dc58bf5f" providerId="LiveId" clId="{BBB9B581-49EB-41F1-8C45-7F195C1B7A4B}" dt="2020-12-30T11:21:31.022" v="4541" actId="478"/>
          <ac:graphicFrameMkLst>
            <pc:docMk/>
            <pc:sldMk cId="2085877851" sldId="279"/>
            <ac:graphicFrameMk id="104" creationId="{FCEBEC04-98B3-4EE9-B805-F2D71D9F1EDE}"/>
          </ac:graphicFrameMkLst>
        </pc:graphicFrameChg>
        <pc:graphicFrameChg chg="add del">
          <ac:chgData name="Gaetano Musella" userId="bf1ef239dc58bf5f" providerId="LiveId" clId="{BBB9B581-49EB-41F1-8C45-7F195C1B7A4B}" dt="2020-12-30T11:21:31.022" v="4541" actId="478"/>
          <ac:graphicFrameMkLst>
            <pc:docMk/>
            <pc:sldMk cId="2085877851" sldId="279"/>
            <ac:graphicFrameMk id="116" creationId="{33611A29-BF52-4ED6-B835-62F3CF411C53}"/>
          </ac:graphicFrameMkLst>
        </pc:graphicFrameChg>
        <pc:picChg chg="add mod">
          <ac:chgData name="Gaetano Musella" userId="bf1ef239dc58bf5f" providerId="LiveId" clId="{BBB9B581-49EB-41F1-8C45-7F195C1B7A4B}" dt="2020-12-30T11:33:32.068" v="4851" actId="1076"/>
          <ac:picMkLst>
            <pc:docMk/>
            <pc:sldMk cId="2085877851" sldId="279"/>
            <ac:picMk id="66" creationId="{72343736-4A87-44C6-897E-2F327124AA6D}"/>
          </ac:picMkLst>
        </pc:picChg>
        <pc:picChg chg="add mod">
          <ac:chgData name="Gaetano Musella" userId="bf1ef239dc58bf5f" providerId="LiveId" clId="{BBB9B581-49EB-41F1-8C45-7F195C1B7A4B}" dt="2020-12-30T11:34:19.494" v="4856" actId="1076"/>
          <ac:picMkLst>
            <pc:docMk/>
            <pc:sldMk cId="2085877851" sldId="279"/>
            <ac:picMk id="1026" creationId="{14304CE1-47FA-4D18-A810-44651C861927}"/>
          </ac:picMkLst>
        </pc:picChg>
      </pc:sldChg>
      <pc:sldChg chg="modSp add mod setBg">
        <pc:chgData name="Gaetano Musella" userId="bf1ef239dc58bf5f" providerId="LiveId" clId="{BBB9B581-49EB-41F1-8C45-7F195C1B7A4B}" dt="2021-01-14T13:34:20.467" v="19019" actId="20577"/>
        <pc:sldMkLst>
          <pc:docMk/>
          <pc:sldMk cId="3296998526" sldId="280"/>
        </pc:sldMkLst>
        <pc:spChg chg="mod">
          <ac:chgData name="Gaetano Musella" userId="bf1ef239dc58bf5f" providerId="LiveId" clId="{BBB9B581-49EB-41F1-8C45-7F195C1B7A4B}" dt="2021-01-14T13:34:20.467" v="19019" actId="20577"/>
          <ac:spMkLst>
            <pc:docMk/>
            <pc:sldMk cId="3296998526" sldId="28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1:37:06.127" v="4897" actId="20577"/>
          <ac:spMkLst>
            <pc:docMk/>
            <pc:sldMk cId="3296998526" sldId="280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1-01-14T13:38:46.354" v="19188" actId="1035"/>
        <pc:sldMkLst>
          <pc:docMk/>
          <pc:sldMk cId="551423896" sldId="281"/>
        </pc:sldMkLst>
        <pc:spChg chg="mod">
          <ac:chgData name="Gaetano Musella" userId="bf1ef239dc58bf5f" providerId="LiveId" clId="{BBB9B581-49EB-41F1-8C45-7F195C1B7A4B}" dt="2020-12-30T11:52:20.908" v="5439" actId="20577"/>
          <ac:spMkLst>
            <pc:docMk/>
            <pc:sldMk cId="551423896" sldId="28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1:51:39.621" v="5405" actId="20577"/>
          <ac:spMkLst>
            <pc:docMk/>
            <pc:sldMk cId="551423896" sldId="281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11:52:58.016" v="5441" actId="478"/>
          <ac:spMkLst>
            <pc:docMk/>
            <pc:sldMk cId="551423896" sldId="281"/>
            <ac:spMk id="7" creationId="{1FB68D90-A597-426D-930A-D7E56559CF98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9" creationId="{43646D88-1A2A-4303-8D32-2A501016C2BC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0" creationId="{9ABD8AFE-A5AB-47EA-A3A7-C113EA6AFA21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1" creationId="{0B42FCC8-1B7A-42D7-A6A0-985221911F7D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2" creationId="{E0B0DAB7-0F12-4DF1-9BB4-0DE7795DA77A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4" creationId="{649B52A3-D3F1-4036-9B98-E5F5A30C7539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5" creationId="{D8D4FC37-8E9A-4002-A0BC-DF550A2D2DF5}"/>
          </ac:spMkLst>
        </pc:spChg>
        <pc:spChg chg="add del mod">
          <ac:chgData name="Gaetano Musella" userId="bf1ef239dc58bf5f" providerId="LiveId" clId="{BBB9B581-49EB-41F1-8C45-7F195C1B7A4B}" dt="2020-12-30T11:53:08.764" v="5443"/>
          <ac:spMkLst>
            <pc:docMk/>
            <pc:sldMk cId="551423896" sldId="281"/>
            <ac:spMk id="16" creationId="{2DFA7C3B-8FE6-493B-AAF0-A28DE106ED4F}"/>
          </ac:spMkLst>
        </pc:spChg>
        <pc:spChg chg="add mod">
          <ac:chgData name="Gaetano Musella" userId="bf1ef239dc58bf5f" providerId="LiveId" clId="{BBB9B581-49EB-41F1-8C45-7F195C1B7A4B}" dt="2020-12-30T11:55:21.190" v="5460" actId="1076"/>
          <ac:spMkLst>
            <pc:docMk/>
            <pc:sldMk cId="551423896" sldId="281"/>
            <ac:spMk id="17" creationId="{9167827D-2F0B-46A2-942D-7C4AEE9CDF22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18" creationId="{CB96C782-1C89-4637-88B0-B11E69EA64AF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19" creationId="{53F42D49-0EC3-454B-A03D-2CB38CF4C310}"/>
          </ac:spMkLst>
        </pc:spChg>
        <pc:spChg chg="add mod">
          <ac:chgData name="Gaetano Musella" userId="bf1ef239dc58bf5f" providerId="LiveId" clId="{BBB9B581-49EB-41F1-8C45-7F195C1B7A4B}" dt="2020-12-30T11:54:16.345" v="5452" actId="1076"/>
          <ac:spMkLst>
            <pc:docMk/>
            <pc:sldMk cId="551423896" sldId="281"/>
            <ac:spMk id="20" creationId="{0CA9D989-EFB2-4BDA-91C5-827735B0D770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21" creationId="{F24CC94A-464D-438C-BC64-7E8F2620EACB}"/>
          </ac:spMkLst>
        </pc:spChg>
        <pc:spChg chg="add del mod">
          <ac:chgData name="Gaetano Musella" userId="bf1ef239dc58bf5f" providerId="LiveId" clId="{BBB9B581-49EB-41F1-8C45-7F195C1B7A4B}" dt="2020-12-30T17:10:31.696" v="5722" actId="478"/>
          <ac:spMkLst>
            <pc:docMk/>
            <pc:sldMk cId="551423896" sldId="281"/>
            <ac:spMk id="22" creationId="{E2AE53E7-B63A-4016-8BE9-610BBF926F8B}"/>
          </ac:spMkLst>
        </pc:spChg>
        <pc:spChg chg="add mod">
          <ac:chgData name="Gaetano Musella" userId="bf1ef239dc58bf5f" providerId="LiveId" clId="{BBB9B581-49EB-41F1-8C45-7F195C1B7A4B}" dt="2020-12-30T11:54:16.345" v="5452" actId="1076"/>
          <ac:spMkLst>
            <pc:docMk/>
            <pc:sldMk cId="551423896" sldId="281"/>
            <ac:spMk id="23" creationId="{D54B3434-1F7D-4A6C-A108-E741B5DF322A}"/>
          </ac:spMkLst>
        </pc:spChg>
        <pc:spChg chg="add mod">
          <ac:chgData name="Gaetano Musella" userId="bf1ef239dc58bf5f" providerId="LiveId" clId="{BBB9B581-49EB-41F1-8C45-7F195C1B7A4B}" dt="2020-12-30T17:27:55.423" v="5744" actId="207"/>
          <ac:spMkLst>
            <pc:docMk/>
            <pc:sldMk cId="551423896" sldId="281"/>
            <ac:spMk id="24" creationId="{549B3D87-38B1-4EB5-9C66-6A3B8AF23BE4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5" creationId="{9F29D036-5ACA-4E1F-A3BF-073BF264B678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6" creationId="{DAC599AF-D802-42F5-AB8A-874DBEF0EB15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7" creationId="{7477B870-16B2-4666-9AC7-865C1E6F70AF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8" creationId="{0CFEB5AC-AD9C-4AFB-B7F3-D11616B6F22E}"/>
          </ac:spMkLst>
        </pc:spChg>
        <pc:spChg chg="add del mod">
          <ac:chgData name="Gaetano Musella" userId="bf1ef239dc58bf5f" providerId="LiveId" clId="{BBB9B581-49EB-41F1-8C45-7F195C1B7A4B}" dt="2020-12-30T17:27:29.219" v="5736" actId="478"/>
          <ac:spMkLst>
            <pc:docMk/>
            <pc:sldMk cId="551423896" sldId="281"/>
            <ac:spMk id="29" creationId="{20D7A4C6-B22B-4A31-ACE9-C48E57C89086}"/>
          </ac:spMkLst>
        </pc:spChg>
        <pc:spChg chg="add mod">
          <ac:chgData name="Gaetano Musella" userId="bf1ef239dc58bf5f" providerId="LiveId" clId="{BBB9B581-49EB-41F1-8C45-7F195C1B7A4B}" dt="2020-12-30T17:39:11.816" v="5955" actId="1037"/>
          <ac:spMkLst>
            <pc:docMk/>
            <pc:sldMk cId="551423896" sldId="281"/>
            <ac:spMk id="30" creationId="{64B98008-DAFB-4644-9AC0-7DE17048BC9F}"/>
          </ac:spMkLst>
        </pc:spChg>
        <pc:spChg chg="add del mod">
          <ac:chgData name="Gaetano Musella" userId="bf1ef239dc58bf5f" providerId="LiveId" clId="{BBB9B581-49EB-41F1-8C45-7F195C1B7A4B}" dt="2020-12-30T17:28:31.761" v="5750"/>
          <ac:spMkLst>
            <pc:docMk/>
            <pc:sldMk cId="551423896" sldId="281"/>
            <ac:spMk id="58" creationId="{4180CE83-29BB-4202-9C1A-A5987F764772}"/>
          </ac:spMkLst>
        </pc:spChg>
        <pc:spChg chg="add mod">
          <ac:chgData name="Gaetano Musella" userId="bf1ef239dc58bf5f" providerId="LiveId" clId="{BBB9B581-49EB-41F1-8C45-7F195C1B7A4B}" dt="2020-12-30T17:28:37.677" v="5752" actId="1076"/>
          <ac:spMkLst>
            <pc:docMk/>
            <pc:sldMk cId="551423896" sldId="281"/>
            <ac:spMk id="59" creationId="{50486358-0242-4713-95B5-CBEF5294E618}"/>
          </ac:spMkLst>
        </pc:spChg>
        <pc:spChg chg="add mod">
          <ac:chgData name="Gaetano Musella" userId="bf1ef239dc58bf5f" providerId="LiveId" clId="{BBB9B581-49EB-41F1-8C45-7F195C1B7A4B}" dt="2020-12-30T17:39:07.601" v="5953" actId="1038"/>
          <ac:spMkLst>
            <pc:docMk/>
            <pc:sldMk cId="551423896" sldId="281"/>
            <ac:spMk id="60" creationId="{C90F3884-4FF2-4B70-B686-CAE0103F59B8}"/>
          </ac:spMkLst>
        </pc:spChg>
        <pc:spChg chg="add mod">
          <ac:chgData name="Gaetano Musella" userId="bf1ef239dc58bf5f" providerId="LiveId" clId="{BBB9B581-49EB-41F1-8C45-7F195C1B7A4B}" dt="2020-12-30T17:36:59.128" v="5795" actId="1076"/>
          <ac:spMkLst>
            <pc:docMk/>
            <pc:sldMk cId="551423896" sldId="281"/>
            <ac:spMk id="65" creationId="{F0C208E1-4F2B-4C78-91EC-3EB8DE14786A}"/>
          </ac:spMkLst>
        </pc:spChg>
        <pc:spChg chg="add mod">
          <ac:chgData name="Gaetano Musella" userId="bf1ef239dc58bf5f" providerId="LiveId" clId="{BBB9B581-49EB-41F1-8C45-7F195C1B7A4B}" dt="2021-01-14T13:37:24.053" v="19080" actId="1076"/>
          <ac:spMkLst>
            <pc:docMk/>
            <pc:sldMk cId="551423896" sldId="281"/>
            <ac:spMk id="67" creationId="{803718F1-C13F-4F17-84B3-75D15EED9213}"/>
          </ac:spMkLst>
        </pc:spChg>
        <pc:spChg chg="add del mod">
          <ac:chgData name="Gaetano Musella" userId="bf1ef239dc58bf5f" providerId="LiveId" clId="{BBB9B581-49EB-41F1-8C45-7F195C1B7A4B}" dt="2020-12-30T17:37:17.696" v="5799"/>
          <ac:spMkLst>
            <pc:docMk/>
            <pc:sldMk cId="551423896" sldId="281"/>
            <ac:spMk id="68" creationId="{38CDD70D-B38C-40A6-922C-51FF57175600}"/>
          </ac:spMkLst>
        </pc:spChg>
        <pc:spChg chg="add mod">
          <ac:chgData name="Gaetano Musella" userId="bf1ef239dc58bf5f" providerId="LiveId" clId="{BBB9B581-49EB-41F1-8C45-7F195C1B7A4B}" dt="2020-12-30T17:40:11.891" v="5988" actId="1076"/>
          <ac:spMkLst>
            <pc:docMk/>
            <pc:sldMk cId="551423896" sldId="281"/>
            <ac:spMk id="69" creationId="{882E93E7-19CB-449D-AA7E-D60B2C6156F5}"/>
          </ac:spMkLst>
        </pc:spChg>
        <pc:spChg chg="add mod">
          <ac:chgData name="Gaetano Musella" userId="bf1ef239dc58bf5f" providerId="LiveId" clId="{BBB9B581-49EB-41F1-8C45-7F195C1B7A4B}" dt="2021-01-14T13:38:41.211" v="19184" actId="1035"/>
          <ac:spMkLst>
            <pc:docMk/>
            <pc:sldMk cId="551423896" sldId="281"/>
            <ac:spMk id="70" creationId="{80F25E64-2756-4D51-832A-EE74E7380CD9}"/>
          </ac:spMkLst>
        </pc:spChg>
        <pc:spChg chg="add mod">
          <ac:chgData name="Gaetano Musella" userId="bf1ef239dc58bf5f" providerId="LiveId" clId="{BBB9B581-49EB-41F1-8C45-7F195C1B7A4B}" dt="2020-12-30T17:40:27.416" v="5990" actId="1076"/>
          <ac:spMkLst>
            <pc:docMk/>
            <pc:sldMk cId="551423896" sldId="281"/>
            <ac:spMk id="71" creationId="{86C962BC-F8A7-45DD-99E0-05DB8FD48CA2}"/>
          </ac:spMkLst>
        </pc:spChg>
        <pc:spChg chg="add mod">
          <ac:chgData name="Gaetano Musella" userId="bf1ef239dc58bf5f" providerId="LiveId" clId="{BBB9B581-49EB-41F1-8C45-7F195C1B7A4B}" dt="2021-01-14T13:38:46.354" v="19188" actId="1035"/>
          <ac:spMkLst>
            <pc:docMk/>
            <pc:sldMk cId="551423896" sldId="281"/>
            <ac:spMk id="72" creationId="{46A6258E-3BAD-4660-A26B-EFFC8BBE0ACA}"/>
          </ac:spMkLst>
        </pc:spChg>
        <pc:graphicFrameChg chg="add del mod">
          <ac:chgData name="Gaetano Musella" userId="bf1ef239dc58bf5f" providerId="LiveId" clId="{BBB9B581-49EB-41F1-8C45-7F195C1B7A4B}" dt="2020-12-30T17:10:31.696" v="5722" actId="478"/>
          <ac:graphicFrameMkLst>
            <pc:docMk/>
            <pc:sldMk cId="551423896" sldId="281"/>
            <ac:graphicFrameMk id="31" creationId="{D92C3211-DDDA-4CD9-8C32-6B7BCA22DB22}"/>
          </ac:graphicFrameMkLst>
        </pc:graphicFrameChg>
        <pc:picChg chg="add del mod">
          <ac:chgData name="Gaetano Musella" userId="bf1ef239dc58bf5f" providerId="LiveId" clId="{BBB9B581-49EB-41F1-8C45-7F195C1B7A4B}" dt="2020-12-30T12:08:44.880" v="5671" actId="478"/>
          <ac:picMkLst>
            <pc:docMk/>
            <pc:sldMk cId="551423896" sldId="281"/>
            <ac:picMk id="6" creationId="{41E11CB2-3782-4FDC-94D1-94744FCBDD85}"/>
          </ac:picMkLst>
        </pc:picChg>
        <pc:picChg chg="add del mod modCrop">
          <ac:chgData name="Gaetano Musella" userId="bf1ef239dc58bf5f" providerId="LiveId" clId="{BBB9B581-49EB-41F1-8C45-7F195C1B7A4B}" dt="2020-12-30T17:10:27.795" v="5721" actId="478"/>
          <ac:picMkLst>
            <pc:docMk/>
            <pc:sldMk cId="551423896" sldId="281"/>
            <ac:picMk id="33" creationId="{D8F78F67-2BAB-4A67-9D1B-D80F5E23EF72}"/>
          </ac:picMkLst>
        </pc:picChg>
        <pc:picChg chg="add del">
          <ac:chgData name="Gaetano Musella" userId="bf1ef239dc58bf5f" providerId="LiveId" clId="{BBB9B581-49EB-41F1-8C45-7F195C1B7A4B}" dt="2020-12-30T12:10:19.960" v="5683" actId="478"/>
          <ac:picMkLst>
            <pc:docMk/>
            <pc:sldMk cId="551423896" sldId="281"/>
            <ac:picMk id="35" creationId="{4C7AC5C3-F949-4601-A3BD-AC085FE5A976}"/>
          </ac:picMkLst>
        </pc:picChg>
        <pc:picChg chg="add del mod">
          <ac:chgData name="Gaetano Musella" userId="bf1ef239dc58bf5f" providerId="LiveId" clId="{BBB9B581-49EB-41F1-8C45-7F195C1B7A4B}" dt="2020-12-30T12:10:16.425" v="5682" actId="478"/>
          <ac:picMkLst>
            <pc:docMk/>
            <pc:sldMk cId="551423896" sldId="281"/>
            <ac:picMk id="37" creationId="{E6D49823-2FDE-4369-9ADF-67833D3CEE9D}"/>
          </ac:picMkLst>
        </pc:picChg>
        <pc:picChg chg="add del mod">
          <ac:chgData name="Gaetano Musella" userId="bf1ef239dc58bf5f" providerId="LiveId" clId="{BBB9B581-49EB-41F1-8C45-7F195C1B7A4B}" dt="2020-12-30T12:10:59.057" v="5686" actId="21"/>
          <ac:picMkLst>
            <pc:docMk/>
            <pc:sldMk cId="551423896" sldId="281"/>
            <ac:picMk id="39" creationId="{461FA9BB-2675-4142-9234-C2445DDF12B1}"/>
          </ac:picMkLst>
        </pc:picChg>
        <pc:picChg chg="add del">
          <ac:chgData name="Gaetano Musella" userId="bf1ef239dc58bf5f" providerId="LiveId" clId="{BBB9B581-49EB-41F1-8C45-7F195C1B7A4B}" dt="2020-12-30T12:12:00.539" v="5688" actId="478"/>
          <ac:picMkLst>
            <pc:docMk/>
            <pc:sldMk cId="551423896" sldId="281"/>
            <ac:picMk id="41" creationId="{5FF1F98E-5A2D-49C6-A893-D62EDFEE7CF5}"/>
          </ac:picMkLst>
        </pc:picChg>
        <pc:picChg chg="add del mod ord">
          <ac:chgData name="Gaetano Musella" userId="bf1ef239dc58bf5f" providerId="LiveId" clId="{BBB9B581-49EB-41F1-8C45-7F195C1B7A4B}" dt="2020-12-30T16:51:27.603" v="5705" actId="21"/>
          <ac:picMkLst>
            <pc:docMk/>
            <pc:sldMk cId="551423896" sldId="281"/>
            <ac:picMk id="43" creationId="{181C727B-9FE8-4A60-BDAD-10C3180B27B6}"/>
          </ac:picMkLst>
        </pc:picChg>
        <pc:picChg chg="add del mod">
          <ac:chgData name="Gaetano Musella" userId="bf1ef239dc58bf5f" providerId="LiveId" clId="{BBB9B581-49EB-41F1-8C45-7F195C1B7A4B}" dt="2020-12-30T16:51:18.791" v="5702" actId="21"/>
          <ac:picMkLst>
            <pc:docMk/>
            <pc:sldMk cId="551423896" sldId="281"/>
            <ac:picMk id="44" creationId="{DA13F32E-E065-4F84-8AFE-00A4D80F559D}"/>
          </ac:picMkLst>
        </pc:picChg>
        <pc:picChg chg="add del mod ord">
          <ac:chgData name="Gaetano Musella" userId="bf1ef239dc58bf5f" providerId="LiveId" clId="{BBB9B581-49EB-41F1-8C45-7F195C1B7A4B}" dt="2020-12-30T16:51:27.603" v="5705" actId="21"/>
          <ac:picMkLst>
            <pc:docMk/>
            <pc:sldMk cId="551423896" sldId="281"/>
            <ac:picMk id="45" creationId="{A4004054-6B6B-4E41-B97E-61D02AFBFCB7}"/>
          </ac:picMkLst>
        </pc:picChg>
        <pc:picChg chg="add del mod">
          <ac:chgData name="Gaetano Musella" userId="bf1ef239dc58bf5f" providerId="LiveId" clId="{BBB9B581-49EB-41F1-8C45-7F195C1B7A4B}" dt="2020-12-30T16:54:47.832" v="5711" actId="21"/>
          <ac:picMkLst>
            <pc:docMk/>
            <pc:sldMk cId="551423896" sldId="281"/>
            <ac:picMk id="46" creationId="{5CEC17C4-2B0A-468A-B786-64EFDCDA4EF6}"/>
          </ac:picMkLst>
        </pc:picChg>
        <pc:picChg chg="add del mod">
          <ac:chgData name="Gaetano Musella" userId="bf1ef239dc58bf5f" providerId="LiveId" clId="{BBB9B581-49EB-41F1-8C45-7F195C1B7A4B}" dt="2020-12-30T16:55:14.424" v="5713"/>
          <ac:picMkLst>
            <pc:docMk/>
            <pc:sldMk cId="551423896" sldId="281"/>
            <ac:picMk id="48" creationId="{BF95CAF1-1642-460E-B87D-C2E616A12C6A}"/>
          </ac:picMkLst>
        </pc:picChg>
        <pc:picChg chg="add del mod">
          <ac:chgData name="Gaetano Musella" userId="bf1ef239dc58bf5f" providerId="LiveId" clId="{BBB9B581-49EB-41F1-8C45-7F195C1B7A4B}" dt="2020-12-30T16:55:14.424" v="5713"/>
          <ac:picMkLst>
            <pc:docMk/>
            <pc:sldMk cId="551423896" sldId="281"/>
            <ac:picMk id="49" creationId="{4CED9C8B-92EF-4FCB-A49B-45A0B3F7630A}"/>
          </ac:picMkLst>
        </pc:picChg>
        <pc:picChg chg="add del mod">
          <ac:chgData name="Gaetano Musella" userId="bf1ef239dc58bf5f" providerId="LiveId" clId="{BBB9B581-49EB-41F1-8C45-7F195C1B7A4B}" dt="2020-12-30T17:27:46.046" v="5743" actId="478"/>
          <ac:picMkLst>
            <pc:docMk/>
            <pc:sldMk cId="551423896" sldId="281"/>
            <ac:picMk id="50" creationId="{E12AB9EB-0D62-4B05-B081-F3D30B108D93}"/>
          </ac:picMkLst>
        </pc:picChg>
        <pc:picChg chg="add del mod">
          <ac:chgData name="Gaetano Musella" userId="bf1ef239dc58bf5f" providerId="LiveId" clId="{BBB9B581-49EB-41F1-8C45-7F195C1B7A4B}" dt="2020-12-30T17:11:39.263" v="5730" actId="478"/>
          <ac:picMkLst>
            <pc:docMk/>
            <pc:sldMk cId="551423896" sldId="281"/>
            <ac:picMk id="52" creationId="{4CDD6880-3AD3-4C1D-B25D-535623D94A0B}"/>
          </ac:picMkLst>
        </pc:picChg>
        <pc:picChg chg="add mod">
          <ac:chgData name="Gaetano Musella" userId="bf1ef239dc58bf5f" providerId="LiveId" clId="{BBB9B581-49EB-41F1-8C45-7F195C1B7A4B}" dt="2020-12-30T17:32:38.904" v="5792" actId="1038"/>
          <ac:picMkLst>
            <pc:docMk/>
            <pc:sldMk cId="551423896" sldId="281"/>
            <ac:picMk id="54" creationId="{67CA14B0-B83A-4C98-9DF1-9269A7743775}"/>
          </ac:picMkLst>
        </pc:picChg>
        <pc:picChg chg="add mod">
          <ac:chgData name="Gaetano Musella" userId="bf1ef239dc58bf5f" providerId="LiveId" clId="{BBB9B581-49EB-41F1-8C45-7F195C1B7A4B}" dt="2020-12-30T17:31:47.088" v="5772" actId="1036"/>
          <ac:picMkLst>
            <pc:docMk/>
            <pc:sldMk cId="551423896" sldId="281"/>
            <ac:picMk id="56" creationId="{F23E9B11-9B9C-431B-9E51-A9648BFB79DA}"/>
          </ac:picMkLst>
        </pc:picChg>
        <pc:picChg chg="add del mod">
          <ac:chgData name="Gaetano Musella" userId="bf1ef239dc58bf5f" providerId="LiveId" clId="{BBB9B581-49EB-41F1-8C45-7F195C1B7A4B}" dt="2020-12-30T17:32:06.790" v="5773" actId="478"/>
          <ac:picMkLst>
            <pc:docMk/>
            <pc:sldMk cId="551423896" sldId="281"/>
            <ac:picMk id="61" creationId="{E0DDE99B-525C-4876-9854-DA4727B66E6E}"/>
          </ac:picMkLst>
        </pc:picChg>
        <pc:picChg chg="add mod">
          <ac:chgData name="Gaetano Musella" userId="bf1ef239dc58bf5f" providerId="LiveId" clId="{BBB9B581-49EB-41F1-8C45-7F195C1B7A4B}" dt="2020-12-30T17:32:33.341" v="5785" actId="1037"/>
          <ac:picMkLst>
            <pc:docMk/>
            <pc:sldMk cId="551423896" sldId="281"/>
            <ac:picMk id="63" creationId="{6FC990AD-304D-4BCF-99C0-5958106595C4}"/>
          </ac:picMkLst>
        </pc:picChg>
        <pc:picChg chg="add del">
          <ac:chgData name="Gaetano Musella" userId="bf1ef239dc58bf5f" providerId="LiveId" clId="{BBB9B581-49EB-41F1-8C45-7F195C1B7A4B}" dt="2020-12-30T16:54:47.832" v="5711" actId="21"/>
          <ac:picMkLst>
            <pc:docMk/>
            <pc:sldMk cId="551423896" sldId="281"/>
            <ac:picMk id="8194" creationId="{D4C17DAB-E3AE-4A59-A515-980E867F2664}"/>
          </ac:picMkLst>
        </pc:picChg>
      </pc:sldChg>
      <pc:sldChg chg="addSp modSp add mod">
        <pc:chgData name="Gaetano Musella" userId="bf1ef239dc58bf5f" providerId="LiveId" clId="{BBB9B581-49EB-41F1-8C45-7F195C1B7A4B}" dt="2020-12-30T17:54:14.158" v="7009" actId="1038"/>
        <pc:sldMkLst>
          <pc:docMk/>
          <pc:sldMk cId="1452007544" sldId="282"/>
        </pc:sldMkLst>
        <pc:spChg chg="mod">
          <ac:chgData name="Gaetano Musella" userId="bf1ef239dc58bf5f" providerId="LiveId" clId="{BBB9B581-49EB-41F1-8C45-7F195C1B7A4B}" dt="2020-12-30T17:47:07.437" v="6241" actId="207"/>
          <ac:spMkLst>
            <pc:docMk/>
            <pc:sldMk cId="1452007544" sldId="28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7:42:06.801" v="6042" actId="20577"/>
          <ac:spMkLst>
            <pc:docMk/>
            <pc:sldMk cId="1452007544" sldId="282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0T17:50:40.146" v="6375" actId="1037"/>
          <ac:spMkLst>
            <pc:docMk/>
            <pc:sldMk cId="1452007544" sldId="282"/>
            <ac:spMk id="67" creationId="{803718F1-C13F-4F17-84B3-75D15EED9213}"/>
          </ac:spMkLst>
        </pc:spChg>
        <pc:spChg chg="mod">
          <ac:chgData name="Gaetano Musella" userId="bf1ef239dc58bf5f" providerId="LiveId" clId="{BBB9B581-49EB-41F1-8C45-7F195C1B7A4B}" dt="2020-12-30T17:50:45.064" v="6376" actId="122"/>
          <ac:spMkLst>
            <pc:docMk/>
            <pc:sldMk cId="1452007544" sldId="282"/>
            <ac:spMk id="70" creationId="{80F25E64-2756-4D51-832A-EE74E7380CD9}"/>
          </ac:spMkLst>
        </pc:spChg>
        <pc:spChg chg="mod">
          <ac:chgData name="Gaetano Musella" userId="bf1ef239dc58bf5f" providerId="LiveId" clId="{BBB9B581-49EB-41F1-8C45-7F195C1B7A4B}" dt="2020-12-30T17:50:56.305" v="6380" actId="20577"/>
          <ac:spMkLst>
            <pc:docMk/>
            <pc:sldMk cId="1452007544" sldId="282"/>
            <ac:spMk id="72" creationId="{46A6258E-3BAD-4660-A26B-EFFC8BBE0ACA}"/>
          </ac:spMkLst>
        </pc:spChg>
        <pc:cxnChg chg="add mod">
          <ac:chgData name="Gaetano Musella" userId="bf1ef239dc58bf5f" providerId="LiveId" clId="{BBB9B581-49EB-41F1-8C45-7F195C1B7A4B}" dt="2020-12-30T17:47:02.812" v="6240" actId="208"/>
          <ac:cxnSpMkLst>
            <pc:docMk/>
            <pc:sldMk cId="1452007544" sldId="282"/>
            <ac:cxnSpMk id="6" creationId="{8D91ED2A-B113-4023-A9D5-74DE7EBDA373}"/>
          </ac:cxnSpMkLst>
        </pc:cxnChg>
        <pc:cxnChg chg="add mod">
          <ac:chgData name="Gaetano Musella" userId="bf1ef239dc58bf5f" providerId="LiveId" clId="{BBB9B581-49EB-41F1-8C45-7F195C1B7A4B}" dt="2020-12-30T17:44:34.739" v="6111" actId="208"/>
          <ac:cxnSpMkLst>
            <pc:docMk/>
            <pc:sldMk cId="1452007544" sldId="282"/>
            <ac:cxnSpMk id="27" creationId="{DC28F30B-B3EF-4E7C-8776-B556CBFBD5E3}"/>
          </ac:cxnSpMkLst>
        </pc:cxnChg>
        <pc:cxnChg chg="add mod">
          <ac:chgData name="Gaetano Musella" userId="bf1ef239dc58bf5f" providerId="LiveId" clId="{BBB9B581-49EB-41F1-8C45-7F195C1B7A4B}" dt="2020-12-30T17:46:44.745" v="6238" actId="208"/>
          <ac:cxnSpMkLst>
            <pc:docMk/>
            <pc:sldMk cId="1452007544" sldId="282"/>
            <ac:cxnSpMk id="28" creationId="{44E8B77A-88A0-444F-A17C-692AB0D5A592}"/>
          </ac:cxnSpMkLst>
        </pc:cxnChg>
        <pc:cxnChg chg="add mod">
          <ac:chgData name="Gaetano Musella" userId="bf1ef239dc58bf5f" providerId="LiveId" clId="{BBB9B581-49EB-41F1-8C45-7F195C1B7A4B}" dt="2020-12-30T17:51:17.942" v="6491" actId="1035"/>
          <ac:cxnSpMkLst>
            <pc:docMk/>
            <pc:sldMk cId="1452007544" sldId="282"/>
            <ac:cxnSpMk id="29" creationId="{35C38014-9CA2-4AF9-8943-94F494AE80E7}"/>
          </ac:cxnSpMkLst>
        </pc:cxnChg>
        <pc:cxnChg chg="add mod">
          <ac:chgData name="Gaetano Musella" userId="bf1ef239dc58bf5f" providerId="LiveId" clId="{BBB9B581-49EB-41F1-8C45-7F195C1B7A4B}" dt="2020-12-30T17:52:10.605" v="6720" actId="1038"/>
          <ac:cxnSpMkLst>
            <pc:docMk/>
            <pc:sldMk cId="1452007544" sldId="282"/>
            <ac:cxnSpMk id="31" creationId="{17512B1D-6683-47CF-BA43-AD253C6673CA}"/>
          </ac:cxnSpMkLst>
        </pc:cxnChg>
        <pc:cxnChg chg="add mod">
          <ac:chgData name="Gaetano Musella" userId="bf1ef239dc58bf5f" providerId="LiveId" clId="{BBB9B581-49EB-41F1-8C45-7F195C1B7A4B}" dt="2020-12-30T17:52:18.304" v="6722" actId="1035"/>
          <ac:cxnSpMkLst>
            <pc:docMk/>
            <pc:sldMk cId="1452007544" sldId="282"/>
            <ac:cxnSpMk id="32" creationId="{66DE12C7-5C41-4FAE-B867-AEF695676DA3}"/>
          </ac:cxnSpMkLst>
        </pc:cxnChg>
        <pc:cxnChg chg="add mod">
          <ac:chgData name="Gaetano Musella" userId="bf1ef239dc58bf5f" providerId="LiveId" clId="{BBB9B581-49EB-41F1-8C45-7F195C1B7A4B}" dt="2020-12-30T17:54:14.158" v="7009" actId="1038"/>
          <ac:cxnSpMkLst>
            <pc:docMk/>
            <pc:sldMk cId="1452007544" sldId="282"/>
            <ac:cxnSpMk id="33" creationId="{D201552C-8EC7-4793-B579-52E7A6C45B8A}"/>
          </ac:cxnSpMkLst>
        </pc:cxnChg>
        <pc:cxnChg chg="add mod">
          <ac:chgData name="Gaetano Musella" userId="bf1ef239dc58bf5f" providerId="LiveId" clId="{BBB9B581-49EB-41F1-8C45-7F195C1B7A4B}" dt="2020-12-30T17:54:14.158" v="7009" actId="1038"/>
          <ac:cxnSpMkLst>
            <pc:docMk/>
            <pc:sldMk cId="1452007544" sldId="282"/>
            <ac:cxnSpMk id="34" creationId="{05CF1B68-C092-462B-A9A6-B591A3B819DD}"/>
          </ac:cxnSpMkLst>
        </pc:cxnChg>
        <pc:cxnChg chg="add mod">
          <ac:chgData name="Gaetano Musella" userId="bf1ef239dc58bf5f" providerId="LiveId" clId="{BBB9B581-49EB-41F1-8C45-7F195C1B7A4B}" dt="2020-12-30T17:54:03.092" v="7002" actId="1038"/>
          <ac:cxnSpMkLst>
            <pc:docMk/>
            <pc:sldMk cId="1452007544" sldId="282"/>
            <ac:cxnSpMk id="35" creationId="{91ADA66E-A7D4-4C72-8AC5-F0626E8191B6}"/>
          </ac:cxnSpMkLst>
        </pc:cxnChg>
      </pc:sldChg>
      <pc:sldChg chg="addSp modSp add mod ord">
        <pc:chgData name="Gaetano Musella" userId="bf1ef239dc58bf5f" providerId="LiveId" clId="{BBB9B581-49EB-41F1-8C45-7F195C1B7A4B}" dt="2021-01-14T13:52:30.909" v="19436" actId="20577"/>
        <pc:sldMkLst>
          <pc:docMk/>
          <pc:sldMk cId="2172881124" sldId="283"/>
        </pc:sldMkLst>
        <pc:spChg chg="mod">
          <ac:chgData name="Gaetano Musella" userId="bf1ef239dc58bf5f" providerId="LiveId" clId="{BBB9B581-49EB-41F1-8C45-7F195C1B7A4B}" dt="2020-12-30T17:58:38.654" v="7198" actId="6549"/>
          <ac:spMkLst>
            <pc:docMk/>
            <pc:sldMk cId="2172881124" sldId="28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7:55:13.986" v="7022" actId="20577"/>
          <ac:spMkLst>
            <pc:docMk/>
            <pc:sldMk cId="2172881124" sldId="283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4T13:52:30.909" v="19436" actId="20577"/>
          <ac:spMkLst>
            <pc:docMk/>
            <pc:sldMk cId="2172881124" sldId="283"/>
            <ac:spMk id="7" creationId="{949DA42B-31E9-485A-9AF1-5CCAFFD60651}"/>
          </ac:spMkLst>
        </pc:spChg>
        <pc:spChg chg="add mod">
          <ac:chgData name="Gaetano Musella" userId="bf1ef239dc58bf5f" providerId="LiveId" clId="{BBB9B581-49EB-41F1-8C45-7F195C1B7A4B}" dt="2020-12-30T19:08:59.833" v="8375" actId="20577"/>
          <ac:spMkLst>
            <pc:docMk/>
            <pc:sldMk cId="2172881124" sldId="283"/>
            <ac:spMk id="9" creationId="{336CBB45-28D8-4631-B3D8-9D6B45376C41}"/>
          </ac:spMkLst>
        </pc:spChg>
        <pc:spChg chg="add mod">
          <ac:chgData name="Gaetano Musella" userId="bf1ef239dc58bf5f" providerId="LiveId" clId="{BBB9B581-49EB-41F1-8C45-7F195C1B7A4B}" dt="2020-12-30T18:03:10.255" v="7254" actId="1076"/>
          <ac:spMkLst>
            <pc:docMk/>
            <pc:sldMk cId="2172881124" sldId="283"/>
            <ac:spMk id="10" creationId="{D1270CBD-3094-4D66-BD06-18AE64E01E05}"/>
          </ac:spMkLst>
        </pc:spChg>
      </pc:sldChg>
      <pc:sldChg chg="addSp delSp modSp add mod">
        <pc:chgData name="Gaetano Musella" userId="bf1ef239dc58bf5f" providerId="LiveId" clId="{BBB9B581-49EB-41F1-8C45-7F195C1B7A4B}" dt="2021-01-11T19:11:48.075" v="15888" actId="16959"/>
        <pc:sldMkLst>
          <pc:docMk/>
          <pc:sldMk cId="1311930029" sldId="284"/>
        </pc:sldMkLst>
        <pc:spChg chg="mod">
          <ac:chgData name="Gaetano Musella" userId="bf1ef239dc58bf5f" providerId="LiveId" clId="{BBB9B581-49EB-41F1-8C45-7F195C1B7A4B}" dt="2020-12-30T18:07:13.895" v="7312" actId="20577"/>
          <ac:spMkLst>
            <pc:docMk/>
            <pc:sldMk cId="1311930029" sldId="284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8:06:33.933" v="7269" actId="20577"/>
          <ac:spMkLst>
            <pc:docMk/>
            <pc:sldMk cId="1311930029" sldId="284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9:11:48.075" v="15888" actId="16959"/>
          <ac:spMkLst>
            <pc:docMk/>
            <pc:sldMk cId="1311930029" sldId="284"/>
            <ac:spMk id="7" creationId="{949DA42B-31E9-485A-9AF1-5CCAFFD60651}"/>
          </ac:spMkLst>
        </pc:spChg>
        <pc:spChg chg="mod">
          <ac:chgData name="Gaetano Musella" userId="bf1ef239dc58bf5f" providerId="LiveId" clId="{BBB9B581-49EB-41F1-8C45-7F195C1B7A4B}" dt="2020-12-30T18:20:05.699" v="7605" actId="1076"/>
          <ac:spMkLst>
            <pc:docMk/>
            <pc:sldMk cId="1311930029" sldId="284"/>
            <ac:spMk id="9" creationId="{336CBB45-28D8-4631-B3D8-9D6B45376C41}"/>
          </ac:spMkLst>
        </pc:spChg>
        <pc:spChg chg="mod">
          <ac:chgData name="Gaetano Musella" userId="bf1ef239dc58bf5f" providerId="LiveId" clId="{BBB9B581-49EB-41F1-8C45-7F195C1B7A4B}" dt="2020-12-30T18:20:07.927" v="7606" actId="1076"/>
          <ac:spMkLst>
            <pc:docMk/>
            <pc:sldMk cId="1311930029" sldId="284"/>
            <ac:spMk id="10" creationId="{D1270CBD-3094-4D66-BD06-18AE64E01E05}"/>
          </ac:spMkLst>
        </pc:spChg>
        <pc:spChg chg="add mod">
          <ac:chgData name="Gaetano Musella" userId="bf1ef239dc58bf5f" providerId="LiveId" clId="{BBB9B581-49EB-41F1-8C45-7F195C1B7A4B}" dt="2020-12-30T18:07:42.347" v="7315"/>
          <ac:spMkLst>
            <pc:docMk/>
            <pc:sldMk cId="1311930029" sldId="284"/>
            <ac:spMk id="12" creationId="{0BE830EA-2C8A-410B-9C1A-04497EA7BA38}"/>
          </ac:spMkLst>
        </pc:spChg>
        <pc:spChg chg="add mod">
          <ac:chgData name="Gaetano Musella" userId="bf1ef239dc58bf5f" providerId="LiveId" clId="{BBB9B581-49EB-41F1-8C45-7F195C1B7A4B}" dt="2020-12-30T18:08:57.019" v="7320" actId="20577"/>
          <ac:spMkLst>
            <pc:docMk/>
            <pc:sldMk cId="1311930029" sldId="284"/>
            <ac:spMk id="14" creationId="{02292094-A7B8-4912-8EBB-A1A6E45C8886}"/>
          </ac:spMkLst>
        </pc:spChg>
        <pc:spChg chg="add mod">
          <ac:chgData name="Gaetano Musella" userId="bf1ef239dc58bf5f" providerId="LiveId" clId="{BBB9B581-49EB-41F1-8C45-7F195C1B7A4B}" dt="2020-12-30T18:11:46.490" v="7353" actId="20577"/>
          <ac:spMkLst>
            <pc:docMk/>
            <pc:sldMk cId="1311930029" sldId="284"/>
            <ac:spMk id="15" creationId="{2717B4C5-361B-4F21-9E97-CD1CDC0A3C84}"/>
          </ac:spMkLst>
        </pc:spChg>
        <pc:spChg chg="add mod">
          <ac:chgData name="Gaetano Musella" userId="bf1ef239dc58bf5f" providerId="LiveId" clId="{BBB9B581-49EB-41F1-8C45-7F195C1B7A4B}" dt="2020-12-30T18:08:48.060" v="7318" actId="1076"/>
          <ac:spMkLst>
            <pc:docMk/>
            <pc:sldMk cId="1311930029" sldId="284"/>
            <ac:spMk id="16" creationId="{09E5D77E-E2C7-416F-90CC-1AC79ABBDBE2}"/>
          </ac:spMkLst>
        </pc:spChg>
        <pc:spChg chg="add mod">
          <ac:chgData name="Gaetano Musella" userId="bf1ef239dc58bf5f" providerId="LiveId" clId="{BBB9B581-49EB-41F1-8C45-7F195C1B7A4B}" dt="2020-12-30T18:13:44.610" v="7431" actId="1076"/>
          <ac:spMkLst>
            <pc:docMk/>
            <pc:sldMk cId="1311930029" sldId="284"/>
            <ac:spMk id="17" creationId="{D929E544-717A-44AA-8025-D4AFC6C9893C}"/>
          </ac:spMkLst>
        </pc:spChg>
        <pc:spChg chg="add del mod">
          <ac:chgData name="Gaetano Musella" userId="bf1ef239dc58bf5f" providerId="LiveId" clId="{BBB9B581-49EB-41F1-8C45-7F195C1B7A4B}" dt="2021-01-11T19:11:41.608" v="15887"/>
          <ac:spMkLst>
            <pc:docMk/>
            <pc:sldMk cId="1311930029" sldId="284"/>
            <ac:spMk id="19" creationId="{9DCAA451-AD72-4CDF-A1EE-F2C85CA5500E}"/>
          </ac:spMkLst>
        </pc:spChg>
        <pc:graphicFrameChg chg="add mod modGraphic">
          <ac:chgData name="Gaetano Musella" userId="bf1ef239dc58bf5f" providerId="LiveId" clId="{BBB9B581-49EB-41F1-8C45-7F195C1B7A4B}" dt="2020-12-30T18:13:02.491" v="7424" actId="20577"/>
          <ac:graphicFrameMkLst>
            <pc:docMk/>
            <pc:sldMk cId="1311930029" sldId="284"/>
            <ac:graphicFrameMk id="11" creationId="{06480811-860F-46BD-A2E0-CD9660B45A8E}"/>
          </ac:graphicFrameMkLst>
        </pc:graphicFrameChg>
        <pc:picChg chg="add mod">
          <ac:chgData name="Gaetano Musella" userId="bf1ef239dc58bf5f" providerId="LiveId" clId="{BBB9B581-49EB-41F1-8C45-7F195C1B7A4B}" dt="2020-12-30T18:20:19.939" v="7607" actId="14100"/>
          <ac:picMkLst>
            <pc:docMk/>
            <pc:sldMk cId="1311930029" sldId="284"/>
            <ac:picMk id="18" creationId="{D083F6CD-9653-444C-AF3D-ECE6CF558FD4}"/>
          </ac:picMkLst>
        </pc:picChg>
      </pc:sldChg>
      <pc:sldChg chg="addSp delSp modSp add mod ord">
        <pc:chgData name="Gaetano Musella" userId="bf1ef239dc58bf5f" providerId="LiveId" clId="{BBB9B581-49EB-41F1-8C45-7F195C1B7A4B}" dt="2021-01-14T13:44:08.818" v="19401" actId="6549"/>
        <pc:sldMkLst>
          <pc:docMk/>
          <pc:sldMk cId="948386863" sldId="285"/>
        </pc:sldMkLst>
        <pc:spChg chg="mod">
          <ac:chgData name="Gaetano Musella" userId="bf1ef239dc58bf5f" providerId="LiveId" clId="{BBB9B581-49EB-41F1-8C45-7F195C1B7A4B}" dt="2020-12-30T18:26:42.178" v="7620" actId="1076"/>
          <ac:spMkLst>
            <pc:docMk/>
            <pc:sldMk cId="948386863" sldId="285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0T19:03:08.892" v="8236" actId="14100"/>
          <ac:spMkLst>
            <pc:docMk/>
            <pc:sldMk cId="948386863" sldId="285"/>
            <ac:spMk id="17" creationId="{9167827D-2F0B-46A2-942D-7C4AEE9CDF22}"/>
          </ac:spMkLst>
        </pc:spChg>
        <pc:spChg chg="mod">
          <ac:chgData name="Gaetano Musella" userId="bf1ef239dc58bf5f" providerId="LiveId" clId="{BBB9B581-49EB-41F1-8C45-7F195C1B7A4B}" dt="2020-12-30T19:03:05.793" v="8235" actId="20577"/>
          <ac:spMkLst>
            <pc:docMk/>
            <pc:sldMk cId="948386863" sldId="285"/>
            <ac:spMk id="23" creationId="{D54B3434-1F7D-4A6C-A108-E741B5DF322A}"/>
          </ac:spMkLst>
        </pc:spChg>
        <pc:spChg chg="mod">
          <ac:chgData name="Gaetano Musella" userId="bf1ef239dc58bf5f" providerId="LiveId" clId="{BBB9B581-49EB-41F1-8C45-7F195C1B7A4B}" dt="2020-12-30T18:34:47.084" v="7691" actId="1076"/>
          <ac:spMkLst>
            <pc:docMk/>
            <pc:sldMk cId="948386863" sldId="285"/>
            <ac:spMk id="30" creationId="{64B98008-DAFB-4644-9AC0-7DE17048BC9F}"/>
          </ac:spMkLst>
        </pc:spChg>
        <pc:spChg chg="mod">
          <ac:chgData name="Gaetano Musella" userId="bf1ef239dc58bf5f" providerId="LiveId" clId="{BBB9B581-49EB-41F1-8C45-7F195C1B7A4B}" dt="2020-12-30T18:34:34.136" v="7676" actId="1076"/>
          <ac:spMkLst>
            <pc:docMk/>
            <pc:sldMk cId="948386863" sldId="285"/>
            <ac:spMk id="60" creationId="{C90F3884-4FF2-4B70-B686-CAE0103F59B8}"/>
          </ac:spMkLst>
        </pc:spChg>
        <pc:spChg chg="mod">
          <ac:chgData name="Gaetano Musella" userId="bf1ef239dc58bf5f" providerId="LiveId" clId="{BBB9B581-49EB-41F1-8C45-7F195C1B7A4B}" dt="2021-01-11T19:12:02.171" v="15889" actId="1076"/>
          <ac:spMkLst>
            <pc:docMk/>
            <pc:sldMk cId="948386863" sldId="285"/>
            <ac:spMk id="67" creationId="{803718F1-C13F-4F17-84B3-75D15EED9213}"/>
          </ac:spMkLst>
        </pc:spChg>
        <pc:spChg chg="mod">
          <ac:chgData name="Gaetano Musella" userId="bf1ef239dc58bf5f" providerId="LiveId" clId="{BBB9B581-49EB-41F1-8C45-7F195C1B7A4B}" dt="2021-01-14T13:42:06.881" v="19320" actId="207"/>
          <ac:spMkLst>
            <pc:docMk/>
            <pc:sldMk cId="948386863" sldId="285"/>
            <ac:spMk id="70" creationId="{80F25E64-2756-4D51-832A-EE74E7380CD9}"/>
          </ac:spMkLst>
        </pc:spChg>
        <pc:spChg chg="mod">
          <ac:chgData name="Gaetano Musella" userId="bf1ef239dc58bf5f" providerId="LiveId" clId="{BBB9B581-49EB-41F1-8C45-7F195C1B7A4B}" dt="2021-01-14T13:44:08.818" v="19401" actId="6549"/>
          <ac:spMkLst>
            <pc:docMk/>
            <pc:sldMk cId="948386863" sldId="285"/>
            <ac:spMk id="72" creationId="{46A6258E-3BAD-4660-A26B-EFFC8BBE0ACA}"/>
          </ac:spMkLst>
        </pc:spChg>
        <pc:picChg chg="add del">
          <ac:chgData name="Gaetano Musella" userId="bf1ef239dc58bf5f" providerId="LiveId" clId="{BBB9B581-49EB-41F1-8C45-7F195C1B7A4B}" dt="2020-12-30T18:27:45.049" v="7634"/>
          <ac:picMkLst>
            <pc:docMk/>
            <pc:sldMk cId="948386863" sldId="285"/>
            <ac:picMk id="2" creationId="{FD30C26A-1EF5-4BB4-996E-EC28F9F4F18E}"/>
          </ac:picMkLst>
        </pc:picChg>
        <pc:picChg chg="add mod">
          <ac:chgData name="Gaetano Musella" userId="bf1ef239dc58bf5f" providerId="LiveId" clId="{BBB9B581-49EB-41F1-8C45-7F195C1B7A4B}" dt="2020-12-30T18:33:41.748" v="7656" actId="1037"/>
          <ac:picMkLst>
            <pc:docMk/>
            <pc:sldMk cId="948386863" sldId="285"/>
            <ac:picMk id="7" creationId="{0B32C7E9-E093-4280-BAF5-BF45050D4F49}"/>
          </ac:picMkLst>
        </pc:picChg>
        <pc:picChg chg="add mod">
          <ac:chgData name="Gaetano Musella" userId="bf1ef239dc58bf5f" providerId="LiveId" clId="{BBB9B581-49EB-41F1-8C45-7F195C1B7A4B}" dt="2020-12-30T18:47:59.512" v="7704" actId="1038"/>
          <ac:picMkLst>
            <pc:docMk/>
            <pc:sldMk cId="948386863" sldId="285"/>
            <ac:picMk id="10" creationId="{F370AC4F-48CF-4D3D-A4AC-9277D6F7AFCA}"/>
          </ac:picMkLst>
        </pc:picChg>
        <pc:picChg chg="del">
          <ac:chgData name="Gaetano Musella" userId="bf1ef239dc58bf5f" providerId="LiveId" clId="{BBB9B581-49EB-41F1-8C45-7F195C1B7A4B}" dt="2020-12-30T18:28:04.090" v="7641" actId="478"/>
          <ac:picMkLst>
            <pc:docMk/>
            <pc:sldMk cId="948386863" sldId="285"/>
            <ac:picMk id="56" creationId="{F23E9B11-9B9C-431B-9E51-A9648BFB79DA}"/>
          </ac:picMkLst>
        </pc:picChg>
        <pc:picChg chg="del">
          <ac:chgData name="Gaetano Musella" userId="bf1ef239dc58bf5f" providerId="LiveId" clId="{BBB9B581-49EB-41F1-8C45-7F195C1B7A4B}" dt="2020-12-30T18:27:17.074" v="7630" actId="478"/>
          <ac:picMkLst>
            <pc:docMk/>
            <pc:sldMk cId="948386863" sldId="285"/>
            <ac:picMk id="63" creationId="{6FC990AD-304D-4BCF-99C0-5958106595C4}"/>
          </ac:picMkLst>
        </pc:picChg>
        <pc:picChg chg="add del mod">
          <ac:chgData name="Gaetano Musella" userId="bf1ef239dc58bf5f" providerId="LiveId" clId="{BBB9B581-49EB-41F1-8C45-7F195C1B7A4B}" dt="2020-12-30T18:48:03.446" v="7705" actId="478"/>
          <ac:picMkLst>
            <pc:docMk/>
            <pc:sldMk cId="948386863" sldId="285"/>
            <ac:picMk id="9218" creationId="{5739159D-8533-4DA3-8833-E87C89271927}"/>
          </ac:picMkLst>
        </pc:picChg>
        <pc:picChg chg="add del mod">
          <ac:chgData name="Gaetano Musella" userId="bf1ef239dc58bf5f" providerId="LiveId" clId="{BBB9B581-49EB-41F1-8C45-7F195C1B7A4B}" dt="2020-12-30T18:47:48.127" v="7697" actId="478"/>
          <ac:picMkLst>
            <pc:docMk/>
            <pc:sldMk cId="948386863" sldId="285"/>
            <ac:picMk id="9220" creationId="{B3D6C272-2F56-491F-9948-77D39B8CF175}"/>
          </ac:picMkLst>
        </pc:picChg>
      </pc:sldChg>
      <pc:sldChg chg="addSp delSp modSp add mod">
        <pc:chgData name="Gaetano Musella" userId="bf1ef239dc58bf5f" providerId="LiveId" clId="{BBB9B581-49EB-41F1-8C45-7F195C1B7A4B}" dt="2021-01-14T13:50:37.672" v="19411" actId="6549"/>
        <pc:sldMkLst>
          <pc:docMk/>
          <pc:sldMk cId="3098342713" sldId="286"/>
        </pc:sldMkLst>
        <pc:spChg chg="mod">
          <ac:chgData name="Gaetano Musella" userId="bf1ef239dc58bf5f" providerId="LiveId" clId="{BBB9B581-49EB-41F1-8C45-7F195C1B7A4B}" dt="2021-01-11T19:12:44.342" v="15899" actId="207"/>
          <ac:spMkLst>
            <pc:docMk/>
            <pc:sldMk cId="3098342713" sldId="286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03:26.158" v="8244" actId="20577"/>
          <ac:spMkLst>
            <pc:docMk/>
            <pc:sldMk cId="3098342713" sldId="286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4T13:50:37.672" v="19411" actId="6549"/>
          <ac:spMkLst>
            <pc:docMk/>
            <pc:sldMk cId="3098342713" sldId="286"/>
            <ac:spMk id="7" creationId="{949DA42B-31E9-485A-9AF1-5CCAFFD60651}"/>
          </ac:spMkLst>
        </pc:spChg>
        <pc:spChg chg="del">
          <ac:chgData name="Gaetano Musella" userId="bf1ef239dc58bf5f" providerId="LiveId" clId="{BBB9B581-49EB-41F1-8C45-7F195C1B7A4B}" dt="2020-12-30T19:07:42.135" v="8321" actId="478"/>
          <ac:spMkLst>
            <pc:docMk/>
            <pc:sldMk cId="3098342713" sldId="286"/>
            <ac:spMk id="9" creationId="{336CBB45-28D8-4631-B3D8-9D6B45376C41}"/>
          </ac:spMkLst>
        </pc:spChg>
        <pc:spChg chg="mod">
          <ac:chgData name="Gaetano Musella" userId="bf1ef239dc58bf5f" providerId="LiveId" clId="{BBB9B581-49EB-41F1-8C45-7F195C1B7A4B}" dt="2020-12-30T19:32:32.473" v="9069" actId="1076"/>
          <ac:spMkLst>
            <pc:docMk/>
            <pc:sldMk cId="3098342713" sldId="286"/>
            <ac:spMk id="10" creationId="{D1270CBD-3094-4D66-BD06-18AE64E01E05}"/>
          </ac:spMkLst>
        </pc:spChg>
        <pc:spChg chg="add mod">
          <ac:chgData name="Gaetano Musella" userId="bf1ef239dc58bf5f" providerId="LiveId" clId="{BBB9B581-49EB-41F1-8C45-7F195C1B7A4B}" dt="2020-12-30T19:33:03.464" v="9093" actId="14100"/>
          <ac:spMkLst>
            <pc:docMk/>
            <pc:sldMk cId="3098342713" sldId="286"/>
            <ac:spMk id="11" creationId="{DAC8B1BE-B06A-47D2-AC73-7E0492E0BA3A}"/>
          </ac:spMkLst>
        </pc:spChg>
        <pc:spChg chg="add mod">
          <ac:chgData name="Gaetano Musella" userId="bf1ef239dc58bf5f" providerId="LiveId" clId="{BBB9B581-49EB-41F1-8C45-7F195C1B7A4B}" dt="2020-12-30T19:32:48.152" v="9076" actId="1076"/>
          <ac:spMkLst>
            <pc:docMk/>
            <pc:sldMk cId="3098342713" sldId="286"/>
            <ac:spMk id="12" creationId="{31639F24-2B10-41C7-A019-3292C43FCB41}"/>
          </ac:spMkLst>
        </pc:spChg>
        <pc:picChg chg="add mod">
          <ac:chgData name="Gaetano Musella" userId="bf1ef239dc58bf5f" providerId="LiveId" clId="{BBB9B581-49EB-41F1-8C45-7F195C1B7A4B}" dt="2020-12-30T19:32:45.813" v="9075" actId="1076"/>
          <ac:picMkLst>
            <pc:docMk/>
            <pc:sldMk cId="3098342713" sldId="286"/>
            <ac:picMk id="2" creationId="{BAAE40DC-62E0-4559-993B-F9EACE787C16}"/>
          </ac:picMkLst>
        </pc:picChg>
      </pc:sldChg>
      <pc:sldChg chg="modSp add mod">
        <pc:chgData name="Gaetano Musella" userId="bf1ef239dc58bf5f" providerId="LiveId" clId="{BBB9B581-49EB-41F1-8C45-7F195C1B7A4B}" dt="2020-12-30T19:15:43.718" v="8531" actId="207"/>
        <pc:sldMkLst>
          <pc:docMk/>
          <pc:sldMk cId="124554488" sldId="287"/>
        </pc:sldMkLst>
        <pc:spChg chg="mod">
          <ac:chgData name="Gaetano Musella" userId="bf1ef239dc58bf5f" providerId="LiveId" clId="{BBB9B581-49EB-41F1-8C45-7F195C1B7A4B}" dt="2020-12-30T19:14:46.178" v="8494" actId="20577"/>
          <ac:spMkLst>
            <pc:docMk/>
            <pc:sldMk cId="124554488" sldId="287"/>
            <ac:spMk id="7" creationId="{949DA42B-31E9-485A-9AF1-5CCAFFD60651}"/>
          </ac:spMkLst>
        </pc:spChg>
        <pc:spChg chg="mod">
          <ac:chgData name="Gaetano Musella" userId="bf1ef239dc58bf5f" providerId="LiveId" clId="{BBB9B581-49EB-41F1-8C45-7F195C1B7A4B}" dt="2020-12-30T19:15:43.718" v="8531" actId="207"/>
          <ac:spMkLst>
            <pc:docMk/>
            <pc:sldMk cId="124554488" sldId="287"/>
            <ac:spMk id="9" creationId="{336CBB45-28D8-4631-B3D8-9D6B45376C41}"/>
          </ac:spMkLst>
        </pc:spChg>
        <pc:spChg chg="mod">
          <ac:chgData name="Gaetano Musella" userId="bf1ef239dc58bf5f" providerId="LiveId" clId="{BBB9B581-49EB-41F1-8C45-7F195C1B7A4B}" dt="2020-12-30T19:09:14.424" v="8377" actId="20577"/>
          <ac:spMkLst>
            <pc:docMk/>
            <pc:sldMk cId="124554488" sldId="287"/>
            <ac:spMk id="14" creationId="{02292094-A7B8-4912-8EBB-A1A6E45C8886}"/>
          </ac:spMkLst>
        </pc:spChg>
        <pc:spChg chg="mod">
          <ac:chgData name="Gaetano Musella" userId="bf1ef239dc58bf5f" providerId="LiveId" clId="{BBB9B581-49EB-41F1-8C45-7F195C1B7A4B}" dt="2020-12-30T19:09:18.394" v="8379" actId="20577"/>
          <ac:spMkLst>
            <pc:docMk/>
            <pc:sldMk cId="124554488" sldId="287"/>
            <ac:spMk id="15" creationId="{2717B4C5-361B-4F21-9E97-CD1CDC0A3C84}"/>
          </ac:spMkLst>
        </pc:spChg>
        <pc:graphicFrameChg chg="modGraphic">
          <ac:chgData name="Gaetano Musella" userId="bf1ef239dc58bf5f" providerId="LiveId" clId="{BBB9B581-49EB-41F1-8C45-7F195C1B7A4B}" dt="2020-12-30T19:13:32.080" v="8473" actId="20577"/>
          <ac:graphicFrameMkLst>
            <pc:docMk/>
            <pc:sldMk cId="124554488" sldId="287"/>
            <ac:graphicFrameMk id="11" creationId="{06480811-860F-46BD-A2E0-CD9660B45A8E}"/>
          </ac:graphicFrameMkLst>
        </pc:graphicFrameChg>
      </pc:sldChg>
      <pc:sldChg chg="addSp delSp modSp add mod setBg">
        <pc:chgData name="Gaetano Musella" userId="bf1ef239dc58bf5f" providerId="LiveId" clId="{BBB9B581-49EB-41F1-8C45-7F195C1B7A4B}" dt="2021-01-14T13:52:59.385" v="19449" actId="20577"/>
        <pc:sldMkLst>
          <pc:docMk/>
          <pc:sldMk cId="1427582911" sldId="288"/>
        </pc:sldMkLst>
        <pc:spChg chg="mod">
          <ac:chgData name="Gaetano Musella" userId="bf1ef239dc58bf5f" providerId="LiveId" clId="{BBB9B581-49EB-41F1-8C45-7F195C1B7A4B}" dt="2020-12-30T19:18:18.065" v="8599" actId="14100"/>
          <ac:spMkLst>
            <pc:docMk/>
            <pc:sldMk cId="1427582911" sldId="28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17:18.028" v="8576" actId="20577"/>
          <ac:spMkLst>
            <pc:docMk/>
            <pc:sldMk cId="1427582911" sldId="288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19:23:05.190" v="8732" actId="478"/>
          <ac:spMkLst>
            <pc:docMk/>
            <pc:sldMk cId="1427582911" sldId="288"/>
            <ac:spMk id="9" creationId="{D75F9E48-1663-4B31-BE1C-AFC0E82CF231}"/>
          </ac:spMkLst>
        </pc:spChg>
        <pc:spChg chg="add mod">
          <ac:chgData name="Gaetano Musella" userId="bf1ef239dc58bf5f" providerId="LiveId" clId="{BBB9B581-49EB-41F1-8C45-7F195C1B7A4B}" dt="2020-12-30T19:18:31.828" v="8603" actId="1076"/>
          <ac:spMkLst>
            <pc:docMk/>
            <pc:sldMk cId="1427582911" sldId="288"/>
            <ac:spMk id="10" creationId="{FE7B77AD-1464-41DF-88ED-4D0C39D022CE}"/>
          </ac:spMkLst>
        </pc:spChg>
        <pc:spChg chg="add mod">
          <ac:chgData name="Gaetano Musella" userId="bf1ef239dc58bf5f" providerId="LiveId" clId="{BBB9B581-49EB-41F1-8C45-7F195C1B7A4B}" dt="2021-01-11T19:13:34.756" v="15909" actId="6549"/>
          <ac:spMkLst>
            <pc:docMk/>
            <pc:sldMk cId="1427582911" sldId="288"/>
            <ac:spMk id="11" creationId="{6D19E3CB-647F-4FC5-A5BA-07C5A44D9D3D}"/>
          </ac:spMkLst>
        </pc:spChg>
        <pc:spChg chg="add mod">
          <ac:chgData name="Gaetano Musella" userId="bf1ef239dc58bf5f" providerId="LiveId" clId="{BBB9B581-49EB-41F1-8C45-7F195C1B7A4B}" dt="2020-12-30T19:21:33.887" v="8718" actId="14100"/>
          <ac:spMkLst>
            <pc:docMk/>
            <pc:sldMk cId="1427582911" sldId="288"/>
            <ac:spMk id="12" creationId="{5A256F0C-EC3F-447D-AC55-39E739C413A6}"/>
          </ac:spMkLst>
        </pc:spChg>
        <pc:spChg chg="add mod">
          <ac:chgData name="Gaetano Musella" userId="bf1ef239dc58bf5f" providerId="LiveId" clId="{BBB9B581-49EB-41F1-8C45-7F195C1B7A4B}" dt="2020-12-30T19:21:19.752" v="8707" actId="1076"/>
          <ac:spMkLst>
            <pc:docMk/>
            <pc:sldMk cId="1427582911" sldId="288"/>
            <ac:spMk id="14" creationId="{1AFC0B89-2E15-4BCB-B89C-2FF9197E2755}"/>
          </ac:spMkLst>
        </pc:spChg>
        <pc:spChg chg="add mod">
          <ac:chgData name="Gaetano Musella" userId="bf1ef239dc58bf5f" providerId="LiveId" clId="{BBB9B581-49EB-41F1-8C45-7F195C1B7A4B}" dt="2021-01-11T19:13:38.109" v="15910" actId="20577"/>
          <ac:spMkLst>
            <pc:docMk/>
            <pc:sldMk cId="1427582911" sldId="288"/>
            <ac:spMk id="15" creationId="{D9D89545-34B4-4BEC-A474-B94C63E583D9}"/>
          </ac:spMkLst>
        </pc:spChg>
        <pc:spChg chg="add mod">
          <ac:chgData name="Gaetano Musella" userId="bf1ef239dc58bf5f" providerId="LiveId" clId="{BBB9B581-49EB-41F1-8C45-7F195C1B7A4B}" dt="2020-12-30T19:23:22.365" v="8741" actId="1076"/>
          <ac:spMkLst>
            <pc:docMk/>
            <pc:sldMk cId="1427582911" sldId="288"/>
            <ac:spMk id="16" creationId="{95831FA0-3913-4923-A1CB-36EFB15C65A4}"/>
          </ac:spMkLst>
        </pc:spChg>
        <pc:spChg chg="add mod">
          <ac:chgData name="Gaetano Musella" userId="bf1ef239dc58bf5f" providerId="LiveId" clId="{BBB9B581-49EB-41F1-8C45-7F195C1B7A4B}" dt="2020-12-30T19:23:20.009" v="8740" actId="1076"/>
          <ac:spMkLst>
            <pc:docMk/>
            <pc:sldMk cId="1427582911" sldId="288"/>
            <ac:spMk id="17" creationId="{D33C64F2-D130-45A4-9E8D-DA3A16566C01}"/>
          </ac:spMkLst>
        </pc:spChg>
        <pc:spChg chg="add mod">
          <ac:chgData name="Gaetano Musella" userId="bf1ef239dc58bf5f" providerId="LiveId" clId="{BBB9B581-49EB-41F1-8C45-7F195C1B7A4B}" dt="2021-01-14T13:52:52.687" v="19446" actId="20577"/>
          <ac:spMkLst>
            <pc:docMk/>
            <pc:sldMk cId="1427582911" sldId="288"/>
            <ac:spMk id="18" creationId="{D528E190-1FE9-4F39-A95A-2CD0A1DB261D}"/>
          </ac:spMkLst>
        </pc:spChg>
        <pc:spChg chg="add mod">
          <ac:chgData name="Gaetano Musella" userId="bf1ef239dc58bf5f" providerId="LiveId" clId="{BBB9B581-49EB-41F1-8C45-7F195C1B7A4B}" dt="2020-12-30T19:26:47.021" v="8893" actId="1076"/>
          <ac:spMkLst>
            <pc:docMk/>
            <pc:sldMk cId="1427582911" sldId="288"/>
            <ac:spMk id="19" creationId="{53D2B636-0353-4052-BA8B-E8E91F5799DF}"/>
          </ac:spMkLst>
        </pc:spChg>
        <pc:spChg chg="add mod">
          <ac:chgData name="Gaetano Musella" userId="bf1ef239dc58bf5f" providerId="LiveId" clId="{BBB9B581-49EB-41F1-8C45-7F195C1B7A4B}" dt="2020-12-30T19:26:47.021" v="8893" actId="1076"/>
          <ac:spMkLst>
            <pc:docMk/>
            <pc:sldMk cId="1427582911" sldId="288"/>
            <ac:spMk id="20" creationId="{5C637797-9B3A-4F33-A6E0-E8BC9BCFBABD}"/>
          </ac:spMkLst>
        </pc:spChg>
        <pc:spChg chg="add mod">
          <ac:chgData name="Gaetano Musella" userId="bf1ef239dc58bf5f" providerId="LiveId" clId="{BBB9B581-49EB-41F1-8C45-7F195C1B7A4B}" dt="2021-01-14T13:52:59.385" v="19449" actId="20577"/>
          <ac:spMkLst>
            <pc:docMk/>
            <pc:sldMk cId="1427582911" sldId="288"/>
            <ac:spMk id="21" creationId="{4F461115-0E4E-4247-825F-D04AC91B6B3A}"/>
          </ac:spMkLst>
        </pc:spChg>
      </pc:sldChg>
      <pc:sldChg chg="modSp add mod">
        <pc:chgData name="Gaetano Musella" userId="bf1ef239dc58bf5f" providerId="LiveId" clId="{BBB9B581-49EB-41F1-8C45-7F195C1B7A4B}" dt="2020-12-30T19:47:37.326" v="9191" actId="207"/>
        <pc:sldMkLst>
          <pc:docMk/>
          <pc:sldMk cId="1835163341" sldId="289"/>
        </pc:sldMkLst>
        <pc:spChg chg="mod">
          <ac:chgData name="Gaetano Musella" userId="bf1ef239dc58bf5f" providerId="LiveId" clId="{BBB9B581-49EB-41F1-8C45-7F195C1B7A4B}" dt="2020-12-30T19:47:37.326" v="9191" actId="207"/>
          <ac:spMkLst>
            <pc:docMk/>
            <pc:sldMk cId="1835163341" sldId="289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40:43.334" v="9131" actId="20577"/>
          <ac:spMkLst>
            <pc:docMk/>
            <pc:sldMk cId="1835163341" sldId="289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0-12-30T19:54:57.070" v="9355" actId="20577"/>
        <pc:sldMkLst>
          <pc:docMk/>
          <pc:sldMk cId="3781614503" sldId="290"/>
        </pc:sldMkLst>
        <pc:spChg chg="mod">
          <ac:chgData name="Gaetano Musella" userId="bf1ef239dc58bf5f" providerId="LiveId" clId="{BBB9B581-49EB-41F1-8C45-7F195C1B7A4B}" dt="2020-12-30T19:51:41.435" v="9255" actId="6549"/>
          <ac:spMkLst>
            <pc:docMk/>
            <pc:sldMk cId="3781614503" sldId="29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54:57.070" v="9355" actId="20577"/>
          <ac:spMkLst>
            <pc:docMk/>
            <pc:sldMk cId="3781614503" sldId="290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7" creationId="{EC8D5183-DF71-483B-9989-00FE0FFA0EB9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9" creationId="{B0D10EE9-3970-4D8A-A175-44FEE056A2D6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0" creationId="{C51FE2EF-8807-457C-B961-CBBC324F5A11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1" creationId="{59C73CF3-17D8-43F8-90DF-261FF8211E5E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2" creationId="{A803B7E5-11F9-4E36-934F-6E96FF73B3BA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4" creationId="{55C3324A-01AE-429F-B449-0D0B16B5F7AF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5" creationId="{6E50CD21-F5D3-4442-8F58-FB4FED16C0DD}"/>
          </ac:spMkLst>
        </pc:spChg>
        <pc:spChg chg="add del mod">
          <ac:chgData name="Gaetano Musella" userId="bf1ef239dc58bf5f" providerId="LiveId" clId="{BBB9B581-49EB-41F1-8C45-7F195C1B7A4B}" dt="2020-12-30T19:51:58.709" v="9258" actId="478"/>
          <ac:spMkLst>
            <pc:docMk/>
            <pc:sldMk cId="3781614503" sldId="290"/>
            <ac:spMk id="16" creationId="{724AE123-56EA-4B62-9FEA-16EFE30CE0B3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7" creationId="{89000526-EDE0-4606-90B4-CE1545EC6653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8" creationId="{16691096-B86D-48F5-B50B-32D248E0B8E7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19" creationId="{71350534-57A9-4DC2-A0F5-68167D497FE7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20" creationId="{41E67C9C-C353-4E5E-9BA0-BEB0F787E418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21" creationId="{B06ECC8D-0CED-434C-9A64-717B351E1BDF}"/>
          </ac:spMkLst>
        </pc:spChg>
        <pc:spChg chg="add del mod">
          <ac:chgData name="Gaetano Musella" userId="bf1ef239dc58bf5f" providerId="LiveId" clId="{BBB9B581-49EB-41F1-8C45-7F195C1B7A4B}" dt="2020-12-30T19:51:51.613" v="9257" actId="478"/>
          <ac:spMkLst>
            <pc:docMk/>
            <pc:sldMk cId="3781614503" sldId="290"/>
            <ac:spMk id="22" creationId="{D528DDF2-C445-4031-B67A-E7AF352D2823}"/>
          </ac:spMkLst>
        </pc:spChg>
        <pc:spChg chg="add del mod">
          <ac:chgData name="Gaetano Musella" userId="bf1ef239dc58bf5f" providerId="LiveId" clId="{BBB9B581-49EB-41F1-8C45-7F195C1B7A4B}" dt="2020-12-30T19:51:47.953" v="9256" actId="478"/>
          <ac:spMkLst>
            <pc:docMk/>
            <pc:sldMk cId="3781614503" sldId="290"/>
            <ac:spMk id="23" creationId="{E003A6E9-341F-4B85-83F6-6093778B5B2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4" creationId="{B4C2FDED-B8D6-4C50-A579-012A745B3E6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5" creationId="{EAF2639A-A12D-4607-8C8F-4340B77D4BD1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6" creationId="{6A3F3B28-F71E-463B-BA10-5A25FCB5220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7" creationId="{BE14A30A-3A75-46B0-BAD7-22084FEBD536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8" creationId="{9844AC8F-4D3D-4700-B2B6-F5CCC8B5515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29" creationId="{E57B3E81-C1F1-4EC0-99E5-DBB15AC4F542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0" creationId="{601D4499-E725-4B4E-8A40-70333942259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1" creationId="{74EAD3DA-F277-4595-AF08-51175495A798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2" creationId="{84FACF7E-5D51-48D7-8D1A-3782A5526066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3" creationId="{14D975C3-9E9F-43E0-B75E-2A116410D4F1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4" creationId="{F8667F6A-A413-4556-83F5-F08DC74CD4F9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5" creationId="{F5ED3590-9BB6-4DBC-BCB7-6F6657BA5FF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6" creationId="{E9907FFA-10FD-47B0-A8DA-760F0BF99372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7" creationId="{8BDEE976-5074-4507-9246-47F3BC570845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8" creationId="{51689709-E0EB-4ACB-92BB-A3D0ACF9C37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39" creationId="{C1B87DD2-0740-4D1F-9865-988F1077C67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0" creationId="{7CF06989-AE4F-4089-A0F7-02DB16F0E4D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1" creationId="{5D31D156-0D0C-4156-9067-854F211BF3A8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2" creationId="{0E116983-1BDE-4351-BF93-52C8D15F57A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3" creationId="{42BFB0D7-5F34-4A9C-B523-11380C83E61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4" creationId="{7AE3FF85-8BB3-42C3-97FC-C5788C579235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5" creationId="{7F8104DB-9EFF-4D1F-BF23-7E80D4AA56C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6" creationId="{887EBBC1-D3F4-4D67-AE6F-0CE66F9121B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7" creationId="{11BB9646-7BA1-4A87-864B-3CB3C6E2C3C4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8" creationId="{341E65E4-2158-45B6-8468-CA6E0E83129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49" creationId="{50C2F7F6-1F17-4CE3-B925-5F2031D222D3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0" creationId="{F219A07E-9E6A-4E00-9126-271455169C5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1" creationId="{C5D8F404-4DE6-4BE5-8D97-48E65ED68D1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2" creationId="{E4E36017-141B-4C00-9BB3-2378594AFF14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3" creationId="{23A698BF-878D-4582-8809-EF02CFC3AF04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4" creationId="{A6CC89FF-23F0-4C0A-97C2-6C981B597C4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5" creationId="{C4438BF6-40B7-461A-B6FF-AB83A9F758C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6" creationId="{896D78B6-19AA-4FAE-A71C-6BAACE5A8FDF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7" creationId="{4C841ABE-C996-4C06-89BE-802679E4753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8" creationId="{B84C91B3-2173-43A1-A903-51C75D37C1EF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59" creationId="{7DA863DC-5122-4BA4-A397-46CE301A450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0" creationId="{9F8BD2A6-01B6-4F73-9F55-4C88B3A30217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1" creationId="{AF011040-A617-48F4-B15A-E591931773E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2" creationId="{19BCBE77-226D-49D7-A8DC-FEE91CA542DB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3" creationId="{C25EA90C-4060-4524-8525-4A130E52E4ED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4" creationId="{E557D7EF-E35C-495F-BD7E-698FC91ED14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5" creationId="{3CC8178F-0395-42F6-8ABF-37C06A8E6803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6" creationId="{E0B8A5EA-1DD0-4EA5-94FD-743763159FFB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7" creationId="{58B1F736-8947-45B8-9174-4C6C0548C6D0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8" creationId="{BFB04830-74C1-442C-A7FE-C6417B9810AC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69" creationId="{26808CD5-482D-44E9-AA66-E02D9EBF01CA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70" creationId="{1D0316F5-071A-4CF5-AFD1-BBF1F8DEC296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71" creationId="{58CC9F21-D554-4CD1-802E-B03B47B316CE}"/>
          </ac:spMkLst>
        </pc:spChg>
        <pc:spChg chg="add del mod">
          <ac:chgData name="Gaetano Musella" userId="bf1ef239dc58bf5f" providerId="LiveId" clId="{BBB9B581-49EB-41F1-8C45-7F195C1B7A4B}" dt="2020-12-30T19:52:26.853" v="9262" actId="478"/>
          <ac:spMkLst>
            <pc:docMk/>
            <pc:sldMk cId="3781614503" sldId="290"/>
            <ac:spMk id="72" creationId="{E43D2B38-4B4D-4665-BFD6-6D926EDF1DD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4" creationId="{7930F5A4-7337-4098-9916-4DB164815ED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5" creationId="{A003DDA2-8A50-4B50-875E-A895A5DB4DD5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6" creationId="{F2CE791F-72B5-467B-816B-012094D649F7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7" creationId="{69542D41-847E-4B5B-9359-00FCE82DFC4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8" creationId="{6528A5F3-D438-4A6D-9F12-9A4F318E7F2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79" creationId="{A19D2BEE-AA23-4906-A1B5-CD178CA23251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0" creationId="{8545A1E0-3CE0-445D-AF82-C3AFC249E0F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1" creationId="{31BE088F-4F8C-452F-8323-45CA4BB286E3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2" creationId="{968DEFE7-D89D-4A48-9E2A-9C3BA2DA228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3" creationId="{C0E83364-B36B-4197-BC47-AA4EA94F711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4" creationId="{01524E0A-27B4-4747-8C5B-00C7EF816FFA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5" creationId="{90F9B550-A530-4681-8D91-5A7BB152752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6" creationId="{151A52FC-83C4-4A95-A4F1-AAC543483E41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7" creationId="{66B40986-1968-48EB-A942-235A3F3B487B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8" creationId="{E5C8B14A-6748-44B3-BAB9-4984268A061C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89" creationId="{6B92CA34-D60E-495D-8A63-7652CBB1546B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0" creationId="{F02A8801-39A7-423E-B5E5-15A0407DA3EA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1" creationId="{AEA1FC56-4A46-43D3-8BD2-A9B48F3EE513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2" creationId="{7552A3B3-5A28-407A-8973-10BED05BA85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3" creationId="{F86BE396-69DD-4653-ABB3-8761622B44F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4" creationId="{F898F55E-C75C-40C7-9DA2-E95F58589A9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5" creationId="{2453FBC8-36B6-4375-B66F-7F56229BCD8C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6" creationId="{7AF689B3-0D66-4F50-A894-5C97830BAB5E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7" creationId="{588BC8B2-B5FE-489A-A4B0-9FF60D1BDE44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8" creationId="{9DFCBF0B-D931-48FA-9751-5B7C411ACE6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99" creationId="{2532B63D-6597-485C-ACB6-706CD95E317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0" creationId="{E684653B-BF38-4C85-8980-EE4E7422DD0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1" creationId="{E92EB636-8BE8-414C-9F41-5354DD5E3DE4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2" creationId="{BD92B6E0-05E9-43B3-8931-7E5181DDA0D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3" creationId="{C0D71760-7EA3-4E9C-BBA2-5994BC0D255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4" creationId="{AE794706-5963-453D-954E-4B049CE6BFE5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5" creationId="{E0034F08-EAC0-4544-AC9D-88136B34818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6" creationId="{FAE7F97B-A5C1-4F6F-B4C3-B22CA7215908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7" creationId="{DBC803AB-72C9-4836-8519-48950FE3D260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8" creationId="{3A73B1E0-4D51-44D6-9491-5B760897183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09" creationId="{2F7DA730-ECF4-4553-8E3F-58507F1EB06B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0" creationId="{48596956-977A-4F82-B8A7-0112105E3B66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1" creationId="{9233D66F-8564-464E-9309-92AEF7B4ACE5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2" creationId="{63B86EDC-8684-4099-80EF-C414EDB404F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3" creationId="{DF533CAA-FC61-41B9-8DE5-D1E19D23A13F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4" creationId="{93925EA7-267D-423E-8088-3F12BE79E1AD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5" creationId="{AF8062BE-490D-4FAB-939F-F9A8FA053F8C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6" creationId="{20A070A1-1B52-4A48-B4C7-01762146FDD2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7" creationId="{C4BCD108-DD1E-450A-B440-5C011C857DA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8" creationId="{EE50DF96-907A-475B-855E-FD523D9DE21A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19" creationId="{5EFD73EE-729C-4628-B9D0-1CF94D8D8D31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20" creationId="{0558410E-C4D8-4504-B35E-612C2DCCE224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21" creationId="{D9F2064E-C03E-44CD-976D-9DCD00BBEBD9}"/>
          </ac:spMkLst>
        </pc:spChg>
        <pc:spChg chg="add del mod">
          <ac:chgData name="Gaetano Musella" userId="bf1ef239dc58bf5f" providerId="LiveId" clId="{BBB9B581-49EB-41F1-8C45-7F195C1B7A4B}" dt="2020-12-30T19:52:38.717" v="9266"/>
          <ac:spMkLst>
            <pc:docMk/>
            <pc:sldMk cId="3781614503" sldId="290"/>
            <ac:spMk id="122" creationId="{7219C8E4-64A8-451F-A414-BDFBC423E136}"/>
          </ac:spMkLst>
        </pc:spChg>
        <pc:spChg chg="add mod">
          <ac:chgData name="Gaetano Musella" userId="bf1ef239dc58bf5f" providerId="LiveId" clId="{BBB9B581-49EB-41F1-8C45-7F195C1B7A4B}" dt="2020-12-30T19:53:02.015" v="9272" actId="113"/>
          <ac:spMkLst>
            <pc:docMk/>
            <pc:sldMk cId="3781614503" sldId="290"/>
            <ac:spMk id="124" creationId="{5476F54C-10A6-467E-A900-C6E46F21E95B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5" creationId="{A36452FB-6F9E-424B-A312-D4CF05E03A2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6" creationId="{2C244F7B-591D-4E81-8110-50BF7ED90521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7" creationId="{A19977DB-B402-4547-BE9E-61201FFE7D6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8" creationId="{FAF8F9C2-5210-4917-AF88-D27598EC36B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29" creationId="{E64698CB-5351-45EF-A359-A15B2A66377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0" creationId="{841104FD-D075-4DB8-83FE-FC8E35DE2896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1" creationId="{3AAA9D08-E162-4DD7-9667-2D2257B1105E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2" creationId="{7646C686-3D39-404D-A098-44FF547A657B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3" creationId="{C10466E9-40DE-4080-9CBB-1D23EF5C722E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4" creationId="{E38F32AA-F426-42B0-84BC-EEDCA31AD13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5" creationId="{86F0FE2A-AEB3-4F9B-8E41-ADFBD1E60FF7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6" creationId="{F38C2021-9150-4AEF-B31B-D1A8630B7037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7" creationId="{9F928B81-0A3A-4B8B-9559-36819EA0F9A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8" creationId="{D654263C-415B-43CF-94B7-75EF661B4AE9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39" creationId="{DE6EECA0-3F59-4245-B3AF-C21E796711A2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0" creationId="{325AE8AA-1F4D-4129-9698-26AA9E9C9F96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1" creationId="{9E1F0C3D-4B85-4896-9827-449E8012913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2" creationId="{8A07FABF-9A3D-4F72-9231-E3C62AD1703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3" creationId="{E79814D2-661D-4C47-81D9-EC8AE32F924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4" creationId="{2CB34449-3467-49E7-9F0C-405C6E95691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5" creationId="{DFB9328D-747C-4654-8CAE-A0D03AA076A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6" creationId="{DFA78807-335D-423F-AE61-34BAD97BFE3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7" creationId="{18A51FB5-869F-4720-AEF5-DD6A93E85F5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8" creationId="{EA939C9C-D333-4113-820E-00B9D509CB8F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49" creationId="{2B3BF46C-FF5E-43B0-8D13-8C71DBCF6A7C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0" creationId="{DF0DB26C-38E8-4A70-842B-9DB4904DF6C1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1" creationId="{FD15566A-60D9-4445-87DD-0A92717A9B4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2" creationId="{E0C8A24F-EC43-47DB-AF1A-0580312E98ED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3" creationId="{C3C72FB9-E51E-4CFC-AC92-04C8B9883237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4" creationId="{215CD061-A83B-4EE2-A2B5-46F8FE421A7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5" creationId="{156EE61A-1896-4776-AA14-D2246594EE8B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6" creationId="{B7B77D1F-5597-496F-BBAB-8E36A1D86C1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7" creationId="{06A71495-F191-4551-BFBE-C3FA3A500F55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8" creationId="{4772E5A6-3CAF-4A53-B005-269116304DB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59" creationId="{89BF24B8-2669-4242-BB9F-FEBADE119E8A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0" creationId="{143088A5-1477-493E-AF30-0EBDB332B7C4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1" creationId="{3E9F8939-45A6-4FBF-8A25-D0294031E2A3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2" creationId="{023F1312-9A02-4C3D-B0CD-249AAC03DEAC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3" creationId="{7B496774-3AC2-48A1-81F4-31DB7EC1B641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4" creationId="{FBFE0E7C-0A0D-4608-B5AE-E7008B0FEE9E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5" creationId="{F2041B76-F88C-4B00-8291-78AE324FE910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6" creationId="{EC305EA8-99BA-446E-A832-926E92C91108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7" creationId="{7CF6F277-E57B-4201-9C2E-EBF0E981CC02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8" creationId="{0C45C5CE-AA44-4425-8AB9-DCBC57067C13}"/>
          </ac:spMkLst>
        </pc:spChg>
        <pc:spChg chg="add mod">
          <ac:chgData name="Gaetano Musella" userId="bf1ef239dc58bf5f" providerId="LiveId" clId="{BBB9B581-49EB-41F1-8C45-7F195C1B7A4B}" dt="2020-12-30T19:52:46.889" v="9268" actId="1076"/>
          <ac:spMkLst>
            <pc:docMk/>
            <pc:sldMk cId="3781614503" sldId="290"/>
            <ac:spMk id="169" creationId="{D5642D44-F36B-4C5E-BB7B-BBD32A605420}"/>
          </ac:spMkLst>
        </pc:spChg>
        <pc:spChg chg="add mod">
          <ac:chgData name="Gaetano Musella" userId="bf1ef239dc58bf5f" providerId="LiveId" clId="{BBB9B581-49EB-41F1-8C45-7F195C1B7A4B}" dt="2020-12-30T19:53:11.268" v="9274" actId="207"/>
          <ac:spMkLst>
            <pc:docMk/>
            <pc:sldMk cId="3781614503" sldId="290"/>
            <ac:spMk id="170" creationId="{D5881B59-15BE-4F5A-8184-65FEFB35E1DE}"/>
          </ac:spMkLst>
        </pc:spChg>
        <pc:spChg chg="add mod">
          <ac:chgData name="Gaetano Musella" userId="bf1ef239dc58bf5f" providerId="LiveId" clId="{BBB9B581-49EB-41F1-8C45-7F195C1B7A4B}" dt="2020-12-30T19:53:29.747" v="9278" actId="207"/>
          <ac:spMkLst>
            <pc:docMk/>
            <pc:sldMk cId="3781614503" sldId="290"/>
            <ac:spMk id="171" creationId="{13285636-6302-416B-B46D-C9F77EE52A2D}"/>
          </ac:spMkLst>
        </pc:spChg>
        <pc:spChg chg="add mod">
          <ac:chgData name="Gaetano Musella" userId="bf1ef239dc58bf5f" providerId="LiveId" clId="{BBB9B581-49EB-41F1-8C45-7F195C1B7A4B}" dt="2020-12-30T19:53:20.543" v="9276" actId="207"/>
          <ac:spMkLst>
            <pc:docMk/>
            <pc:sldMk cId="3781614503" sldId="290"/>
            <ac:spMk id="172" creationId="{7B11BF9F-A79B-45FD-8822-39147A766737}"/>
          </ac:spMkLst>
        </pc:spChg>
        <pc:graphicFrameChg chg="add del mod">
          <ac:chgData name="Gaetano Musella" userId="bf1ef239dc58bf5f" providerId="LiveId" clId="{BBB9B581-49EB-41F1-8C45-7F195C1B7A4B}" dt="2020-12-30T19:52:38.717" v="9266"/>
          <ac:graphicFrameMkLst>
            <pc:docMk/>
            <pc:sldMk cId="3781614503" sldId="290"/>
            <ac:graphicFrameMk id="73" creationId="{92A556DC-BACC-4D36-8337-A15975E27D7D}"/>
          </ac:graphicFrameMkLst>
        </pc:graphicFrameChg>
        <pc:graphicFrameChg chg="add mod">
          <ac:chgData name="Gaetano Musella" userId="bf1ef239dc58bf5f" providerId="LiveId" clId="{BBB9B581-49EB-41F1-8C45-7F195C1B7A4B}" dt="2020-12-30T19:52:46.889" v="9268" actId="1076"/>
          <ac:graphicFrameMkLst>
            <pc:docMk/>
            <pc:sldMk cId="3781614503" sldId="290"/>
            <ac:graphicFrameMk id="123" creationId="{8830C619-D53C-4351-9DAA-7E353B631116}"/>
          </ac:graphicFrameMkLst>
        </pc:graphicFrameChg>
      </pc:sldChg>
      <pc:sldChg chg="addSp modSp add mod">
        <pc:chgData name="Gaetano Musella" userId="bf1ef239dc58bf5f" providerId="LiveId" clId="{BBB9B581-49EB-41F1-8C45-7F195C1B7A4B}" dt="2020-12-30T19:58:59.191" v="9485" actId="1076"/>
        <pc:sldMkLst>
          <pc:docMk/>
          <pc:sldMk cId="1618179802" sldId="291"/>
        </pc:sldMkLst>
        <pc:spChg chg="mod">
          <ac:chgData name="Gaetano Musella" userId="bf1ef239dc58bf5f" providerId="LiveId" clId="{BBB9B581-49EB-41F1-8C45-7F195C1B7A4B}" dt="2020-12-30T19:54:47.486" v="9322" actId="20577"/>
          <ac:spMkLst>
            <pc:docMk/>
            <pc:sldMk cId="1618179802" sldId="291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19:53:45.302" v="9282" actId="1076"/>
          <ac:spMkLst>
            <pc:docMk/>
            <pc:sldMk cId="1618179802" sldId="291"/>
            <ac:spMk id="24" creationId="{0EDD9405-2F54-4549-A20A-976AE78A2DDC}"/>
          </ac:spMkLst>
        </pc:spChg>
        <pc:spChg chg="add mod">
          <ac:chgData name="Gaetano Musella" userId="bf1ef239dc58bf5f" providerId="LiveId" clId="{BBB9B581-49EB-41F1-8C45-7F195C1B7A4B}" dt="2020-12-30T19:58:59.191" v="9485" actId="1076"/>
          <ac:spMkLst>
            <pc:docMk/>
            <pc:sldMk cId="1618179802" sldId="291"/>
            <ac:spMk id="25" creationId="{E6DDD6CE-3A0D-4CE1-87C7-7E4B1F5D7DBC}"/>
          </ac:spMkLst>
        </pc:spChg>
      </pc:sldChg>
      <pc:sldChg chg="addSp delSp modSp add mod">
        <pc:chgData name="Gaetano Musella" userId="bf1ef239dc58bf5f" providerId="LiveId" clId="{BBB9B581-49EB-41F1-8C45-7F195C1B7A4B}" dt="2021-01-15T12:42:50.172" v="19510" actId="20577"/>
        <pc:sldMkLst>
          <pc:docMk/>
          <pc:sldMk cId="3354987259" sldId="292"/>
        </pc:sldMkLst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0T19:55:41.814" v="9381" actId="207"/>
          <ac:spMkLst>
            <pc:docMk/>
            <pc:sldMk cId="3354987259" sldId="29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55:13.989" v="9376" actId="20577"/>
          <ac:spMkLst>
            <pc:docMk/>
            <pc:sldMk cId="3354987259" sldId="292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17" creationId="{126FBB3F-E40D-47C5-94CD-3E973EE3FF8A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18" creationId="{B7BFE931-38F8-4F72-91E8-D840F05C2808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19" creationId="{CA44BED5-B3C7-4A9F-BDC3-6DB0110CFF4D}"/>
          </ac:spMkLst>
        </pc:spChg>
        <pc:spChg chg="add del mod">
          <ac:chgData name="Gaetano Musella" userId="bf1ef239dc58bf5f" providerId="LiveId" clId="{BBB9B581-49EB-41F1-8C45-7F195C1B7A4B}" dt="2021-01-14T14:01:48.294" v="19498"/>
          <ac:spMkLst>
            <pc:docMk/>
            <pc:sldMk cId="3354987259" sldId="292"/>
            <ac:spMk id="20" creationId="{9F9206A4-DDDE-4432-B09D-413E4700035A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5" creationId="{0EB142C8-E630-4EB1-8257-BDD94E91FBC5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6" creationId="{1CE96EAB-24BD-401A-9576-763592FC9531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7" creationId="{F62F0714-1F9E-4DA8-B335-ED86D4A092D5}"/>
          </ac:spMkLst>
        </pc:spChg>
        <pc:spChg chg="add mod">
          <ac:chgData name="Gaetano Musella" userId="bf1ef239dc58bf5f" providerId="LiveId" clId="{BBB9B581-49EB-41F1-8C45-7F195C1B7A4B}" dt="2021-01-15T12:42:21.902" v="19506" actId="207"/>
          <ac:spMkLst>
            <pc:docMk/>
            <pc:sldMk cId="3354987259" sldId="292"/>
            <ac:spMk id="28" creationId="{73A199D1-C73D-4AF4-A169-EAE95D217BE1}"/>
          </ac:spMkLst>
        </pc:spChg>
        <pc:spChg chg="add del mod">
          <ac:chgData name="Gaetano Musella" userId="bf1ef239dc58bf5f" providerId="LiveId" clId="{BBB9B581-49EB-41F1-8C45-7F195C1B7A4B}" dt="2020-12-30T19:55:58.299" v="9384"/>
          <ac:spMkLst>
            <pc:docMk/>
            <pc:sldMk cId="3354987259" sldId="292"/>
            <ac:spMk id="59" creationId="{E91185AA-2833-45C0-8006-22EB16A2C9C9}"/>
          </ac:spMkLst>
        </pc:spChg>
        <pc:spChg chg="add del mod">
          <ac:chgData name="Gaetano Musella" userId="bf1ef239dc58bf5f" providerId="LiveId" clId="{BBB9B581-49EB-41F1-8C45-7F195C1B7A4B}" dt="2020-12-30T19:55:58.299" v="9384"/>
          <ac:spMkLst>
            <pc:docMk/>
            <pc:sldMk cId="3354987259" sldId="292"/>
            <ac:spMk id="60" creationId="{D2775220-2E66-4B83-88BA-73BF299D8E5B}"/>
          </ac:spMkLst>
        </pc:spChg>
        <pc:spChg chg="add del mod">
          <ac:chgData name="Gaetano Musella" userId="bf1ef239dc58bf5f" providerId="LiveId" clId="{BBB9B581-49EB-41F1-8C45-7F195C1B7A4B}" dt="2020-12-30T19:55:58.299" v="9384"/>
          <ac:spMkLst>
            <pc:docMk/>
            <pc:sldMk cId="3354987259" sldId="292"/>
            <ac:spMk id="61" creationId="{4E3A4322-6E45-4735-B5A1-929810B24845}"/>
          </ac:spMkLst>
        </pc:spChg>
        <pc:spChg chg="add mod">
          <ac:chgData name="Gaetano Musella" userId="bf1ef239dc58bf5f" providerId="LiveId" clId="{BBB9B581-49EB-41F1-8C45-7F195C1B7A4B}" dt="2021-01-14T14:02:38.328" v="19503" actId="1076"/>
          <ac:spMkLst>
            <pc:docMk/>
            <pc:sldMk cId="3354987259" sldId="292"/>
            <ac:spMk id="64" creationId="{E40C85D7-164D-4D0C-A4F9-CAC6875CC199}"/>
          </ac:spMkLst>
        </pc:spChg>
        <pc:spChg chg="add mod">
          <ac:chgData name="Gaetano Musella" userId="bf1ef239dc58bf5f" providerId="LiveId" clId="{BBB9B581-49EB-41F1-8C45-7F195C1B7A4B}" dt="2021-01-14T14:02:38.328" v="19503" actId="1076"/>
          <ac:spMkLst>
            <pc:docMk/>
            <pc:sldMk cId="3354987259" sldId="292"/>
            <ac:spMk id="65" creationId="{0CB5E60D-31C2-4675-99C6-BCBB622D2CBD}"/>
          </ac:spMkLst>
        </pc:spChg>
        <pc:spChg chg="add mod">
          <ac:chgData name="Gaetano Musella" userId="bf1ef239dc58bf5f" providerId="LiveId" clId="{BBB9B581-49EB-41F1-8C45-7F195C1B7A4B}" dt="2021-01-14T14:02:28.281" v="19502" actId="1076"/>
          <ac:spMkLst>
            <pc:docMk/>
            <pc:sldMk cId="3354987259" sldId="292"/>
            <ac:spMk id="66" creationId="{29BB648F-715E-4236-AB34-66B2B3B6FAE7}"/>
          </ac:spMkLst>
        </pc:spChg>
        <pc:spChg chg="add mod">
          <ac:chgData name="Gaetano Musella" userId="bf1ef239dc58bf5f" providerId="LiveId" clId="{BBB9B581-49EB-41F1-8C45-7F195C1B7A4B}" dt="2021-01-14T14:02:28.281" v="19502" actId="1076"/>
          <ac:spMkLst>
            <pc:docMk/>
            <pc:sldMk cId="3354987259" sldId="292"/>
            <ac:spMk id="67" creationId="{F8193CB0-6918-49A4-A5AF-3D202FD04ED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4" creationId="{5476F54C-10A6-467E-A900-C6E46F21E95B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5" creationId="{A36452FB-6F9E-424B-A312-D4CF05E03A2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6" creationId="{2C244F7B-591D-4E81-8110-50BF7ED90521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7" creationId="{A19977DB-B402-4547-BE9E-61201FFE7D6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8" creationId="{FAF8F9C2-5210-4917-AF88-D27598EC36B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29" creationId="{E64698CB-5351-45EF-A359-A15B2A66377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0" creationId="{841104FD-D075-4DB8-83FE-FC8E35DE2896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1" creationId="{3AAA9D08-E162-4DD7-9667-2D2257B1105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2" creationId="{7646C686-3D39-404D-A098-44FF547A657B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3" creationId="{C10466E9-40DE-4080-9CBB-1D23EF5C722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4" creationId="{E38F32AA-F426-42B0-84BC-EEDCA31AD13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5" creationId="{86F0FE2A-AEB3-4F9B-8E41-ADFBD1E60FF7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6" creationId="{F38C2021-9150-4AEF-B31B-D1A8630B7037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7" creationId="{9F928B81-0A3A-4B8B-9559-36819EA0F9A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8" creationId="{D654263C-415B-43CF-94B7-75EF661B4AE9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39" creationId="{DE6EECA0-3F59-4245-B3AF-C21E796711A2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0" creationId="{325AE8AA-1F4D-4129-9698-26AA9E9C9F96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1" creationId="{9E1F0C3D-4B85-4896-9827-449E8012913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2" creationId="{8A07FABF-9A3D-4F72-9231-E3C62AD1703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3" creationId="{E79814D2-661D-4C47-81D9-EC8AE32F924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4" creationId="{2CB34449-3467-49E7-9F0C-405C6E95691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5" creationId="{DFB9328D-747C-4654-8CAE-A0D03AA076A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6" creationId="{DFA78807-335D-423F-AE61-34BAD97BFE3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7" creationId="{18A51FB5-869F-4720-AEF5-DD6A93E85F5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8" creationId="{EA939C9C-D333-4113-820E-00B9D509CB8F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49" creationId="{2B3BF46C-FF5E-43B0-8D13-8C71DBCF6A7C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0" creationId="{DF0DB26C-38E8-4A70-842B-9DB4904DF6C1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1" creationId="{FD15566A-60D9-4445-87DD-0A92717A9B4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2" creationId="{E0C8A24F-EC43-47DB-AF1A-0580312E98E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3" creationId="{C3C72FB9-E51E-4CFC-AC92-04C8B9883237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4" creationId="{215CD061-A83B-4EE2-A2B5-46F8FE421A7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5" creationId="{156EE61A-1896-4776-AA14-D2246594EE8B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6" creationId="{B7B77D1F-5597-496F-BBAB-8E36A1D86C1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7" creationId="{06A71495-F191-4551-BFBE-C3FA3A500F55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8" creationId="{4772E5A6-3CAF-4A53-B005-269116304DB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59" creationId="{89BF24B8-2669-4242-BB9F-FEBADE119E8A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0" creationId="{143088A5-1477-493E-AF30-0EBDB332B7C4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1" creationId="{3E9F8939-45A6-4FBF-8A25-D0294031E2A3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2" creationId="{023F1312-9A02-4C3D-B0CD-249AAC03DEAC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3" creationId="{7B496774-3AC2-48A1-81F4-31DB7EC1B641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4" creationId="{FBFE0E7C-0A0D-4608-B5AE-E7008B0FEE9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5" creationId="{F2041B76-F88C-4B00-8291-78AE324FE91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6" creationId="{EC305EA8-99BA-446E-A832-926E92C91108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7" creationId="{7CF6F277-E57B-4201-9C2E-EBF0E981CC02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8" creationId="{0C45C5CE-AA44-4425-8AB9-DCBC57067C13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69" creationId="{D5642D44-F36B-4C5E-BB7B-BBD32A605420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70" creationId="{D5881B59-15BE-4F5A-8184-65FEFB35E1DE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71" creationId="{13285636-6302-416B-B46D-C9F77EE52A2D}"/>
          </ac:spMkLst>
        </pc:spChg>
        <pc:spChg chg="del">
          <ac:chgData name="Gaetano Musella" userId="bf1ef239dc58bf5f" providerId="LiveId" clId="{BBB9B581-49EB-41F1-8C45-7F195C1B7A4B}" dt="2020-12-30T19:55:46.586" v="9382" actId="478"/>
          <ac:spMkLst>
            <pc:docMk/>
            <pc:sldMk cId="3354987259" sldId="292"/>
            <ac:spMk id="172" creationId="{7B11BF9F-A79B-45FD-8822-39147A766737}"/>
          </ac:spMkLst>
        </pc:sp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2" creationId="{FA1635C2-1A85-42E5-B77C-16CD7B85EF64}"/>
          </ac:graphicFrameMkLst>
        </pc:graphicFrame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4" creationId="{6489A6CA-2F55-4B92-974E-102CFB94104A}"/>
          </ac:graphicFrameMkLst>
        </pc:graphicFrame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5" creationId="{5099EC11-D787-4111-9C26-7575A5837B42}"/>
          </ac:graphicFrameMkLst>
        </pc:graphicFrameChg>
        <pc:graphicFrameChg chg="add del mod">
          <ac:chgData name="Gaetano Musella" userId="bf1ef239dc58bf5f" providerId="LiveId" clId="{BBB9B581-49EB-41F1-8C45-7F195C1B7A4B}" dt="2021-01-14T14:01:48.294" v="19498"/>
          <ac:graphicFrameMkLst>
            <pc:docMk/>
            <pc:sldMk cId="3354987259" sldId="292"/>
            <ac:graphicFrameMk id="16" creationId="{160314CB-20E2-485B-B054-83CDDE2A882F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40.448" v="19507" actId="20577"/>
          <ac:graphicFrameMkLst>
            <pc:docMk/>
            <pc:sldMk cId="3354987259" sldId="292"/>
            <ac:graphicFrameMk id="21" creationId="{CA41ECCF-CA9C-4BA4-89A4-A22FC111F66E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43.887" v="19508" actId="20577"/>
          <ac:graphicFrameMkLst>
            <pc:docMk/>
            <pc:sldMk cId="3354987259" sldId="292"/>
            <ac:graphicFrameMk id="22" creationId="{2DC813D0-C5A0-4E97-AE4E-EA476A8E740F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46.990" v="19509" actId="20577"/>
          <ac:graphicFrameMkLst>
            <pc:docMk/>
            <pc:sldMk cId="3354987259" sldId="292"/>
            <ac:graphicFrameMk id="23" creationId="{AA42CE1B-2016-4559-B10C-61E37B03F161}"/>
          </ac:graphicFrameMkLst>
        </pc:graphicFrameChg>
        <pc:graphicFrameChg chg="add mod modGraphic">
          <ac:chgData name="Gaetano Musella" userId="bf1ef239dc58bf5f" providerId="LiveId" clId="{BBB9B581-49EB-41F1-8C45-7F195C1B7A4B}" dt="2021-01-15T12:42:50.172" v="19510" actId="20577"/>
          <ac:graphicFrameMkLst>
            <pc:docMk/>
            <pc:sldMk cId="3354987259" sldId="292"/>
            <ac:graphicFrameMk id="24" creationId="{81C8EF57-8676-45F0-8A16-AD4011BB8A2D}"/>
          </ac:graphicFrameMkLst>
        </pc:graphicFrameChg>
        <pc:graphicFrameChg chg="del">
          <ac:chgData name="Gaetano Musella" userId="bf1ef239dc58bf5f" providerId="LiveId" clId="{BBB9B581-49EB-41F1-8C45-7F195C1B7A4B}" dt="2020-12-30T19:55:46.586" v="9382" actId="478"/>
          <ac:graphicFrameMkLst>
            <pc:docMk/>
            <pc:sldMk cId="3354987259" sldId="292"/>
            <ac:graphicFrameMk id="123" creationId="{8830C619-D53C-4351-9DAA-7E353B631116}"/>
          </ac:graphicFrameMkLst>
        </pc:graphicFrameChg>
        <pc:picChg chg="add del mod">
          <ac:chgData name="Gaetano Musella" userId="bf1ef239dc58bf5f" providerId="LiveId" clId="{BBB9B581-49EB-41F1-8C45-7F195C1B7A4B}" dt="2020-12-30T19:55:58.299" v="9384"/>
          <ac:picMkLst>
            <pc:docMk/>
            <pc:sldMk cId="3354987259" sldId="292"/>
            <ac:picMk id="57" creationId="{EA38F2F3-59CC-4509-B3A6-618D36F8652D}"/>
          </ac:picMkLst>
        </pc:picChg>
        <pc:picChg chg="add del mod">
          <ac:chgData name="Gaetano Musella" userId="bf1ef239dc58bf5f" providerId="LiveId" clId="{BBB9B581-49EB-41F1-8C45-7F195C1B7A4B}" dt="2020-12-30T19:55:58.299" v="9384"/>
          <ac:picMkLst>
            <pc:docMk/>
            <pc:sldMk cId="3354987259" sldId="292"/>
            <ac:picMk id="58" creationId="{6D6B9B05-3426-40CD-A289-D8723956535C}"/>
          </ac:picMkLst>
        </pc:picChg>
        <pc:picChg chg="add mod">
          <ac:chgData name="Gaetano Musella" userId="bf1ef239dc58bf5f" providerId="LiveId" clId="{BBB9B581-49EB-41F1-8C45-7F195C1B7A4B}" dt="2021-01-14T14:02:38.328" v="19503" actId="1076"/>
          <ac:picMkLst>
            <pc:docMk/>
            <pc:sldMk cId="3354987259" sldId="292"/>
            <ac:picMk id="62" creationId="{44870C5C-D251-43A4-B099-2C2E964718BD}"/>
          </ac:picMkLst>
        </pc:picChg>
        <pc:picChg chg="add mod">
          <ac:chgData name="Gaetano Musella" userId="bf1ef239dc58bf5f" providerId="LiveId" clId="{BBB9B581-49EB-41F1-8C45-7F195C1B7A4B}" dt="2021-01-14T14:02:28.281" v="19502" actId="1076"/>
          <ac:picMkLst>
            <pc:docMk/>
            <pc:sldMk cId="3354987259" sldId="292"/>
            <ac:picMk id="63" creationId="{F77DFC17-1C8E-42E2-A5CB-B7A9311FE79E}"/>
          </ac:picMkLst>
        </pc:picChg>
      </pc:sldChg>
      <pc:sldChg chg="addSp delSp modSp add mod">
        <pc:chgData name="Gaetano Musella" userId="bf1ef239dc58bf5f" providerId="LiveId" clId="{BBB9B581-49EB-41F1-8C45-7F195C1B7A4B}" dt="2020-12-30T20:26:17.282" v="9554" actId="1076"/>
        <pc:sldMkLst>
          <pc:docMk/>
          <pc:sldMk cId="3617391598" sldId="293"/>
        </pc:sldMkLst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3" creationId="{139B6285-8A6E-471E-8109-786580DABA3B}"/>
          </ac:spMkLst>
        </pc:spChg>
        <pc:spChg chg="del mod">
          <ac:chgData name="Gaetano Musella" userId="bf1ef239dc58bf5f" providerId="LiveId" clId="{BBB9B581-49EB-41F1-8C45-7F195C1B7A4B}" dt="2020-12-30T20:00:05.863" v="9501" actId="478"/>
          <ac:spMkLst>
            <pc:docMk/>
            <pc:sldMk cId="3617391598" sldId="29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19:59:41.615" v="9498" actId="20577"/>
          <ac:spMkLst>
            <pc:docMk/>
            <pc:sldMk cId="3617391598" sldId="293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7" creationId="{EC8D5183-DF71-483B-9989-00FE0FFA0EB9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9" creationId="{B0D10EE9-3970-4D8A-A175-44FEE056A2D6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0" creationId="{C51FE2EF-8807-457C-B961-CBBC324F5A11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1" creationId="{59C73CF3-17D8-43F8-90DF-261FF8211E5E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2" creationId="{A803B7E5-11F9-4E36-934F-6E96FF73B3BA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4" creationId="{55C3324A-01AE-429F-B449-0D0B16B5F7AF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5" creationId="{6E50CD21-F5D3-4442-8F58-FB4FED16C0DD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6" creationId="{724AE123-56EA-4B62-9FEA-16EFE30CE0B3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7" creationId="{89000526-EDE0-4606-90B4-CE1545EC6653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8" creationId="{16691096-B86D-48F5-B50B-32D248E0B8E7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19" creationId="{71350534-57A9-4DC2-A0F5-68167D497FE7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0" creationId="{41E67C9C-C353-4E5E-9BA0-BEB0F787E418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1" creationId="{B06ECC8D-0CED-434C-9A64-717B351E1BDF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2" creationId="{D528DDF2-C445-4031-B67A-E7AF352D2823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3" creationId="{E003A6E9-341F-4B85-83F6-6093778B5B2E}"/>
          </ac:spMkLst>
        </pc:spChg>
        <pc:spChg chg="del">
          <ac:chgData name="Gaetano Musella" userId="bf1ef239dc58bf5f" providerId="LiveId" clId="{BBB9B581-49EB-41F1-8C45-7F195C1B7A4B}" dt="2020-12-30T20:00:11.259" v="9502" actId="478"/>
          <ac:spMkLst>
            <pc:docMk/>
            <pc:sldMk cId="3617391598" sldId="293"/>
            <ac:spMk id="24" creationId="{0EDD9405-2F54-4549-A20A-976AE78A2DDC}"/>
          </ac:spMkLst>
        </pc:spChg>
        <pc:spChg chg="mod">
          <ac:chgData name="Gaetano Musella" userId="bf1ef239dc58bf5f" providerId="LiveId" clId="{BBB9B581-49EB-41F1-8C45-7F195C1B7A4B}" dt="2020-12-30T20:00:59.310" v="9535" actId="1076"/>
          <ac:spMkLst>
            <pc:docMk/>
            <pc:sldMk cId="3617391598" sldId="293"/>
            <ac:spMk id="25" creationId="{E6DDD6CE-3A0D-4CE1-87C7-7E4B1F5D7DBC}"/>
          </ac:spMkLst>
        </pc:spChg>
        <pc:spChg chg="add mod">
          <ac:chgData name="Gaetano Musella" userId="bf1ef239dc58bf5f" providerId="LiveId" clId="{BBB9B581-49EB-41F1-8C45-7F195C1B7A4B}" dt="2020-12-30T20:26:17.282" v="9554" actId="1076"/>
          <ac:spMkLst>
            <pc:docMk/>
            <pc:sldMk cId="3617391598" sldId="293"/>
            <ac:spMk id="26" creationId="{4E19A7DA-8E18-46D2-9004-0DFF0BE450FE}"/>
          </ac:spMkLst>
        </pc:spChg>
      </pc:sldChg>
      <pc:sldChg chg="delSp add del mod">
        <pc:chgData name="Gaetano Musella" userId="bf1ef239dc58bf5f" providerId="LiveId" clId="{BBB9B581-49EB-41F1-8C45-7F195C1B7A4B}" dt="2020-12-30T20:12:13.487" v="9538" actId="47"/>
        <pc:sldMkLst>
          <pc:docMk/>
          <pc:sldMk cId="1135170369" sldId="294"/>
        </pc:sldMkLst>
        <pc:spChg chg="del">
          <ac:chgData name="Gaetano Musella" userId="bf1ef239dc58bf5f" providerId="LiveId" clId="{BBB9B581-49EB-41F1-8C45-7F195C1B7A4B}" dt="2020-12-30T20:12:10.942" v="9537" actId="478"/>
          <ac:spMkLst>
            <pc:docMk/>
            <pc:sldMk cId="1135170369" sldId="294"/>
            <ac:spMk id="25" creationId="{E6DDD6CE-3A0D-4CE1-87C7-7E4B1F5D7DBC}"/>
          </ac:spMkLst>
        </pc:spChg>
      </pc:sldChg>
      <pc:sldChg chg="modSp add mod setBg">
        <pc:chgData name="Gaetano Musella" userId="bf1ef239dc58bf5f" providerId="LiveId" clId="{BBB9B581-49EB-41F1-8C45-7F195C1B7A4B}" dt="2020-12-30T20:29:24.892" v="9569" actId="207"/>
        <pc:sldMkLst>
          <pc:docMk/>
          <pc:sldMk cId="3505794642" sldId="294"/>
        </pc:sldMkLst>
        <pc:spChg chg="mod">
          <ac:chgData name="Gaetano Musella" userId="bf1ef239dc58bf5f" providerId="LiveId" clId="{BBB9B581-49EB-41F1-8C45-7F195C1B7A4B}" dt="2020-12-30T20:29:24.892" v="9569" actId="207"/>
          <ac:spMkLst>
            <pc:docMk/>
            <pc:sldMk cId="3505794642" sldId="294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20:12:33.012" v="9550" actId="20577"/>
          <ac:spMkLst>
            <pc:docMk/>
            <pc:sldMk cId="3505794642" sldId="294"/>
            <ac:spMk id="5" creationId="{E000F37B-6FBC-4112-9EE3-633E48DC4BFF}"/>
          </ac:spMkLst>
        </pc:spChg>
      </pc:sldChg>
      <pc:sldChg chg="addSp delSp modSp add mod">
        <pc:chgData name="Gaetano Musella" userId="bf1ef239dc58bf5f" providerId="LiveId" clId="{BBB9B581-49EB-41F1-8C45-7F195C1B7A4B}" dt="2020-12-30T20:31:43.392" v="9631" actId="207"/>
        <pc:sldMkLst>
          <pc:docMk/>
          <pc:sldMk cId="3864235864" sldId="295"/>
        </pc:sldMkLst>
        <pc:spChg chg="del mod">
          <ac:chgData name="Gaetano Musella" userId="bf1ef239dc58bf5f" providerId="LiveId" clId="{BBB9B581-49EB-41F1-8C45-7F195C1B7A4B}" dt="2020-12-30T20:30:12.426" v="9613" actId="478"/>
          <ac:spMkLst>
            <pc:docMk/>
            <pc:sldMk cId="3864235864" sldId="295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0-12-30T20:29:58.503" v="9611" actId="20577"/>
          <ac:spMkLst>
            <pc:docMk/>
            <pc:sldMk cId="3864235864" sldId="29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0:31:40.289" v="9630" actId="207"/>
          <ac:spMkLst>
            <pc:docMk/>
            <pc:sldMk cId="3864235864" sldId="295"/>
            <ac:spMk id="7" creationId="{B259E8C7-9951-487B-866C-DE7ED191C999}"/>
          </ac:spMkLst>
        </pc:spChg>
        <pc:spChg chg="add mod">
          <ac:chgData name="Gaetano Musella" userId="bf1ef239dc58bf5f" providerId="LiveId" clId="{BBB9B581-49EB-41F1-8C45-7F195C1B7A4B}" dt="2020-12-30T20:30:28.685" v="9615" actId="1076"/>
          <ac:spMkLst>
            <pc:docMk/>
            <pc:sldMk cId="3864235864" sldId="295"/>
            <ac:spMk id="9" creationId="{3D46296B-07A4-41A9-ADCD-4520D79277C7}"/>
          </ac:spMkLst>
        </pc:spChg>
        <pc:spChg chg="add mod">
          <ac:chgData name="Gaetano Musella" userId="bf1ef239dc58bf5f" providerId="LiveId" clId="{BBB9B581-49EB-41F1-8C45-7F195C1B7A4B}" dt="2020-12-30T20:31:43.392" v="9631" actId="207"/>
          <ac:spMkLst>
            <pc:docMk/>
            <pc:sldMk cId="3864235864" sldId="295"/>
            <ac:spMk id="10" creationId="{730802C7-0225-47C9-B70F-69EFA83B9A28}"/>
          </ac:spMkLst>
        </pc:spChg>
        <pc:spChg chg="add mod">
          <ac:chgData name="Gaetano Musella" userId="bf1ef239dc58bf5f" providerId="LiveId" clId="{BBB9B581-49EB-41F1-8C45-7F195C1B7A4B}" dt="2020-12-30T20:30:28.685" v="9615" actId="1076"/>
          <ac:spMkLst>
            <pc:docMk/>
            <pc:sldMk cId="3864235864" sldId="295"/>
            <ac:spMk id="11" creationId="{980B25B8-3883-4AFE-BFE2-D252E3323B95}"/>
          </ac:spMkLst>
        </pc:spChg>
      </pc:sldChg>
      <pc:sldChg chg="addSp delSp modSp add mod">
        <pc:chgData name="Gaetano Musella" userId="bf1ef239dc58bf5f" providerId="LiveId" clId="{BBB9B581-49EB-41F1-8C45-7F195C1B7A4B}" dt="2020-12-30T20:46:20.422" v="9788" actId="20577"/>
        <pc:sldMkLst>
          <pc:docMk/>
          <pc:sldMk cId="3278811924" sldId="296"/>
        </pc:sldMkLst>
        <pc:spChg chg="mod">
          <ac:chgData name="Gaetano Musella" userId="bf1ef239dc58bf5f" providerId="LiveId" clId="{BBB9B581-49EB-41F1-8C45-7F195C1B7A4B}" dt="2020-12-30T20:46:20.422" v="9788" actId="20577"/>
          <ac:spMkLst>
            <pc:docMk/>
            <pc:sldMk cId="3278811924" sldId="29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7" creationId="{B259E8C7-9951-487B-866C-DE7ED191C999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9" creationId="{3D46296B-07A4-41A9-ADCD-4520D79277C7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10" creationId="{730802C7-0225-47C9-B70F-69EFA83B9A28}"/>
          </ac:spMkLst>
        </pc:spChg>
        <pc:spChg chg="del">
          <ac:chgData name="Gaetano Musella" userId="bf1ef239dc58bf5f" providerId="LiveId" clId="{BBB9B581-49EB-41F1-8C45-7F195C1B7A4B}" dt="2020-12-30T20:32:12.758" v="9633" actId="478"/>
          <ac:spMkLst>
            <pc:docMk/>
            <pc:sldMk cId="3278811924" sldId="296"/>
            <ac:spMk id="11" creationId="{980B25B8-3883-4AFE-BFE2-D252E3323B95}"/>
          </ac:spMkLst>
        </pc:spChg>
        <pc:spChg chg="add mod ord">
          <ac:chgData name="Gaetano Musella" userId="bf1ef239dc58bf5f" providerId="LiveId" clId="{BBB9B581-49EB-41F1-8C45-7F195C1B7A4B}" dt="2020-12-30T20:34:32.038" v="9664" actId="123"/>
          <ac:spMkLst>
            <pc:docMk/>
            <pc:sldMk cId="3278811924" sldId="296"/>
            <ac:spMk id="12" creationId="{975FB508-3893-4849-87A9-C8654FD8903D}"/>
          </ac:spMkLst>
        </pc:spChg>
        <pc:spChg chg="add mod">
          <ac:chgData name="Gaetano Musella" userId="bf1ef239dc58bf5f" providerId="LiveId" clId="{BBB9B581-49EB-41F1-8C45-7F195C1B7A4B}" dt="2020-12-30T20:33:06.070" v="9640" actId="1076"/>
          <ac:spMkLst>
            <pc:docMk/>
            <pc:sldMk cId="3278811924" sldId="296"/>
            <ac:spMk id="14" creationId="{E843CDF3-112C-49F6-AB8F-CA08EC4814BB}"/>
          </ac:spMkLst>
        </pc:spChg>
        <pc:spChg chg="add mod">
          <ac:chgData name="Gaetano Musella" userId="bf1ef239dc58bf5f" providerId="LiveId" clId="{BBB9B581-49EB-41F1-8C45-7F195C1B7A4B}" dt="2020-12-30T20:33:26.546" v="9645" actId="1076"/>
          <ac:spMkLst>
            <pc:docMk/>
            <pc:sldMk cId="3278811924" sldId="296"/>
            <ac:spMk id="15" creationId="{69375448-6170-44BF-9D6E-2C6C6193FFEC}"/>
          </ac:spMkLst>
        </pc:spChg>
        <pc:spChg chg="add mod">
          <ac:chgData name="Gaetano Musella" userId="bf1ef239dc58bf5f" providerId="LiveId" clId="{BBB9B581-49EB-41F1-8C45-7F195C1B7A4B}" dt="2020-12-30T20:35:24.842" v="9677" actId="207"/>
          <ac:spMkLst>
            <pc:docMk/>
            <pc:sldMk cId="3278811924" sldId="296"/>
            <ac:spMk id="16" creationId="{58560BAB-6FD7-4805-9AB9-E4D8BA229BE1}"/>
          </ac:spMkLst>
        </pc:spChg>
        <pc:spChg chg="add del mod">
          <ac:chgData name="Gaetano Musella" userId="bf1ef239dc58bf5f" providerId="LiveId" clId="{BBB9B581-49EB-41F1-8C45-7F195C1B7A4B}" dt="2020-12-30T20:35:07.473" v="9674" actId="478"/>
          <ac:spMkLst>
            <pc:docMk/>
            <pc:sldMk cId="3278811924" sldId="296"/>
            <ac:spMk id="17" creationId="{69D3A498-BF4D-427D-AB24-DF4B45CA4D5A}"/>
          </ac:spMkLst>
        </pc:spChg>
        <pc:spChg chg="add mod">
          <ac:chgData name="Gaetano Musella" userId="bf1ef239dc58bf5f" providerId="LiveId" clId="{BBB9B581-49EB-41F1-8C45-7F195C1B7A4B}" dt="2020-12-30T20:33:29.162" v="9646" actId="1076"/>
          <ac:spMkLst>
            <pc:docMk/>
            <pc:sldMk cId="3278811924" sldId="296"/>
            <ac:spMk id="18" creationId="{F4D386A1-E3D8-430E-9E89-93C516269ABB}"/>
          </ac:spMkLst>
        </pc:spChg>
      </pc:sldChg>
      <pc:sldChg chg="addSp delSp modSp add mod">
        <pc:chgData name="Gaetano Musella" userId="bf1ef239dc58bf5f" providerId="LiveId" clId="{BBB9B581-49EB-41F1-8C45-7F195C1B7A4B}" dt="2020-12-30T20:46:25.814" v="9789" actId="20577"/>
        <pc:sldMkLst>
          <pc:docMk/>
          <pc:sldMk cId="2091081389" sldId="297"/>
        </pc:sldMkLst>
        <pc:spChg chg="mod">
          <ac:chgData name="Gaetano Musella" userId="bf1ef239dc58bf5f" providerId="LiveId" clId="{BBB9B581-49EB-41F1-8C45-7F195C1B7A4B}" dt="2020-12-30T20:46:25.814" v="9789" actId="20577"/>
          <ac:spMkLst>
            <pc:docMk/>
            <pc:sldMk cId="2091081389" sldId="297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20:37:13.831" v="9700" actId="478"/>
          <ac:spMkLst>
            <pc:docMk/>
            <pc:sldMk cId="2091081389" sldId="297"/>
            <ac:spMk id="11" creationId="{249A14A3-D179-475D-8B24-7F2B11E7D4F6}"/>
          </ac:spMkLst>
        </pc:spChg>
        <pc:spChg chg="del">
          <ac:chgData name="Gaetano Musella" userId="bf1ef239dc58bf5f" providerId="LiveId" clId="{BBB9B581-49EB-41F1-8C45-7F195C1B7A4B}" dt="2020-12-30T20:36:54.400" v="9697" actId="478"/>
          <ac:spMkLst>
            <pc:docMk/>
            <pc:sldMk cId="2091081389" sldId="297"/>
            <ac:spMk id="12" creationId="{975FB508-3893-4849-87A9-C8654FD8903D}"/>
          </ac:spMkLst>
        </pc:spChg>
        <pc:spChg chg="del">
          <ac:chgData name="Gaetano Musella" userId="bf1ef239dc58bf5f" providerId="LiveId" clId="{BBB9B581-49EB-41F1-8C45-7F195C1B7A4B}" dt="2020-12-30T20:36:49.616" v="9696" actId="478"/>
          <ac:spMkLst>
            <pc:docMk/>
            <pc:sldMk cId="2091081389" sldId="297"/>
            <ac:spMk id="14" creationId="{E843CDF3-112C-49F6-AB8F-CA08EC4814BB}"/>
          </ac:spMkLst>
        </pc:spChg>
        <pc:spChg chg="del">
          <ac:chgData name="Gaetano Musella" userId="bf1ef239dc58bf5f" providerId="LiveId" clId="{BBB9B581-49EB-41F1-8C45-7F195C1B7A4B}" dt="2020-12-30T20:36:54.400" v="9697" actId="478"/>
          <ac:spMkLst>
            <pc:docMk/>
            <pc:sldMk cId="2091081389" sldId="297"/>
            <ac:spMk id="15" creationId="{69375448-6170-44BF-9D6E-2C6C6193FFEC}"/>
          </ac:spMkLst>
        </pc:spChg>
        <pc:spChg chg="del">
          <ac:chgData name="Gaetano Musella" userId="bf1ef239dc58bf5f" providerId="LiveId" clId="{BBB9B581-49EB-41F1-8C45-7F195C1B7A4B}" dt="2020-12-30T20:36:57.870" v="9698" actId="478"/>
          <ac:spMkLst>
            <pc:docMk/>
            <pc:sldMk cId="2091081389" sldId="297"/>
            <ac:spMk id="16" creationId="{58560BAB-6FD7-4805-9AB9-E4D8BA229BE1}"/>
          </ac:spMkLst>
        </pc:spChg>
        <pc:spChg chg="add mod">
          <ac:chgData name="Gaetano Musella" userId="bf1ef239dc58bf5f" providerId="LiveId" clId="{BBB9B581-49EB-41F1-8C45-7F195C1B7A4B}" dt="2020-12-30T20:37:07.288" v="9699"/>
          <ac:spMkLst>
            <pc:docMk/>
            <pc:sldMk cId="2091081389" sldId="297"/>
            <ac:spMk id="17" creationId="{EF64E6B3-5212-4274-A7E2-FE49B80F0D1F}"/>
          </ac:spMkLst>
        </pc:spChg>
        <pc:spChg chg="del">
          <ac:chgData name="Gaetano Musella" userId="bf1ef239dc58bf5f" providerId="LiveId" clId="{BBB9B581-49EB-41F1-8C45-7F195C1B7A4B}" dt="2020-12-30T20:36:54.400" v="9697" actId="478"/>
          <ac:spMkLst>
            <pc:docMk/>
            <pc:sldMk cId="2091081389" sldId="297"/>
            <ac:spMk id="18" creationId="{F4D386A1-E3D8-430E-9E89-93C516269ABB}"/>
          </ac:spMkLst>
        </pc:spChg>
        <pc:spChg chg="add mod">
          <ac:chgData name="Gaetano Musella" userId="bf1ef239dc58bf5f" providerId="LiveId" clId="{BBB9B581-49EB-41F1-8C45-7F195C1B7A4B}" dt="2020-12-30T20:38:56.870" v="9724" actId="207"/>
          <ac:spMkLst>
            <pc:docMk/>
            <pc:sldMk cId="2091081389" sldId="297"/>
            <ac:spMk id="19" creationId="{71CCBBAB-687C-468F-BBA3-983091840ACA}"/>
          </ac:spMkLst>
        </pc:spChg>
        <pc:spChg chg="add mod">
          <ac:chgData name="Gaetano Musella" userId="bf1ef239dc58bf5f" providerId="LiveId" clId="{BBB9B581-49EB-41F1-8C45-7F195C1B7A4B}" dt="2020-12-30T20:37:07.288" v="9699"/>
          <ac:spMkLst>
            <pc:docMk/>
            <pc:sldMk cId="2091081389" sldId="297"/>
            <ac:spMk id="20" creationId="{CC75DEBA-CCB2-4D6C-A250-777543537385}"/>
          </ac:spMkLst>
        </pc:spChg>
        <pc:spChg chg="add mod">
          <ac:chgData name="Gaetano Musella" userId="bf1ef239dc58bf5f" providerId="LiveId" clId="{BBB9B581-49EB-41F1-8C45-7F195C1B7A4B}" dt="2020-12-30T20:39:03.804" v="9726" actId="20577"/>
          <ac:spMkLst>
            <pc:docMk/>
            <pc:sldMk cId="2091081389" sldId="297"/>
            <ac:spMk id="21" creationId="{DE4172FA-D545-4A74-9477-674D8FF59C4A}"/>
          </ac:spMkLst>
        </pc:spChg>
        <pc:spChg chg="add mod">
          <ac:chgData name="Gaetano Musella" userId="bf1ef239dc58bf5f" providerId="LiveId" clId="{BBB9B581-49EB-41F1-8C45-7F195C1B7A4B}" dt="2020-12-30T20:39:53.438" v="9740" actId="6549"/>
          <ac:spMkLst>
            <pc:docMk/>
            <pc:sldMk cId="2091081389" sldId="297"/>
            <ac:spMk id="22" creationId="{5D735D83-F607-416C-8B51-9B90D2A1F8FD}"/>
          </ac:spMkLst>
        </pc:spChg>
      </pc:sldChg>
      <pc:sldChg chg="addSp delSp modSp add mod">
        <pc:chgData name="Gaetano Musella" userId="bf1ef239dc58bf5f" providerId="LiveId" clId="{BBB9B581-49EB-41F1-8C45-7F195C1B7A4B}" dt="2020-12-30T20:47:46.058" v="9803" actId="207"/>
        <pc:sldMkLst>
          <pc:docMk/>
          <pc:sldMk cId="3860239777" sldId="298"/>
        </pc:sldMkLst>
        <pc:spChg chg="mod">
          <ac:chgData name="Gaetano Musella" userId="bf1ef239dc58bf5f" providerId="LiveId" clId="{BBB9B581-49EB-41F1-8C45-7F195C1B7A4B}" dt="2020-12-30T20:46:15.662" v="9787" actId="20577"/>
          <ac:spMkLst>
            <pc:docMk/>
            <pc:sldMk cId="3860239777" sldId="298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0:45:23.252" v="9743"/>
          <ac:spMkLst>
            <pc:docMk/>
            <pc:sldMk cId="3860239777" sldId="298"/>
            <ac:spMk id="11" creationId="{BCC88A44-5B53-4A28-AD08-B7BC602C55D8}"/>
          </ac:spMkLst>
        </pc:spChg>
        <pc:spChg chg="add mod">
          <ac:chgData name="Gaetano Musella" userId="bf1ef239dc58bf5f" providerId="LiveId" clId="{BBB9B581-49EB-41F1-8C45-7F195C1B7A4B}" dt="2020-12-30T20:47:12.039" v="9797" actId="207"/>
          <ac:spMkLst>
            <pc:docMk/>
            <pc:sldMk cId="3860239777" sldId="298"/>
            <ac:spMk id="12" creationId="{27C08AD1-C86F-4F85-85EF-C4DD639EBA51}"/>
          </ac:spMkLst>
        </pc:spChg>
        <pc:spChg chg="add mod">
          <ac:chgData name="Gaetano Musella" userId="bf1ef239dc58bf5f" providerId="LiveId" clId="{BBB9B581-49EB-41F1-8C45-7F195C1B7A4B}" dt="2020-12-30T20:45:23.252" v="9743"/>
          <ac:spMkLst>
            <pc:docMk/>
            <pc:sldMk cId="3860239777" sldId="298"/>
            <ac:spMk id="14" creationId="{56C36E8E-0216-4BF7-8F59-01ACE81680A6}"/>
          </ac:spMkLst>
        </pc:spChg>
        <pc:spChg chg="add mod">
          <ac:chgData name="Gaetano Musella" userId="bf1ef239dc58bf5f" providerId="LiveId" clId="{BBB9B581-49EB-41F1-8C45-7F195C1B7A4B}" dt="2020-12-30T20:47:46.058" v="9803" actId="207"/>
          <ac:spMkLst>
            <pc:docMk/>
            <pc:sldMk cId="3860239777" sldId="298"/>
            <ac:spMk id="15" creationId="{225F46D1-F626-4746-BE96-58D3C749C225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17" creationId="{EF64E6B3-5212-4274-A7E2-FE49B80F0D1F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19" creationId="{71CCBBAB-687C-468F-BBA3-983091840ACA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20" creationId="{CC75DEBA-CCB2-4D6C-A250-777543537385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21" creationId="{DE4172FA-D545-4A74-9477-674D8FF59C4A}"/>
          </ac:spMkLst>
        </pc:spChg>
        <pc:spChg chg="del">
          <ac:chgData name="Gaetano Musella" userId="bf1ef239dc58bf5f" providerId="LiveId" clId="{BBB9B581-49EB-41F1-8C45-7F195C1B7A4B}" dt="2020-12-30T20:45:11.517" v="9742" actId="478"/>
          <ac:spMkLst>
            <pc:docMk/>
            <pc:sldMk cId="3860239777" sldId="298"/>
            <ac:spMk id="22" creationId="{5D735D83-F607-416C-8B51-9B90D2A1F8FD}"/>
          </ac:spMkLst>
        </pc:spChg>
      </pc:sldChg>
      <pc:sldChg chg="addSp delSp modSp add mod">
        <pc:chgData name="Gaetano Musella" userId="bf1ef239dc58bf5f" providerId="LiveId" clId="{BBB9B581-49EB-41F1-8C45-7F195C1B7A4B}" dt="2020-12-30T20:50:49.869" v="9847" actId="1076"/>
        <pc:sldMkLst>
          <pc:docMk/>
          <pc:sldMk cId="2511348801" sldId="299"/>
        </pc:sldMkLst>
        <pc:spChg chg="mod">
          <ac:chgData name="Gaetano Musella" userId="bf1ef239dc58bf5f" providerId="LiveId" clId="{BBB9B581-49EB-41F1-8C45-7F195C1B7A4B}" dt="2020-12-30T20:48:08.800" v="9814" actId="20577"/>
          <ac:spMkLst>
            <pc:docMk/>
            <pc:sldMk cId="2511348801" sldId="299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10" creationId="{94485CE4-FBDE-45F9-91C4-FFC53CF4994D}"/>
          </ac:spMkLst>
        </pc:spChg>
        <pc:spChg chg="del">
          <ac:chgData name="Gaetano Musella" userId="bf1ef239dc58bf5f" providerId="LiveId" clId="{BBB9B581-49EB-41F1-8C45-7F195C1B7A4B}" dt="2020-12-30T20:48:14.736" v="9815" actId="478"/>
          <ac:spMkLst>
            <pc:docMk/>
            <pc:sldMk cId="2511348801" sldId="299"/>
            <ac:spMk id="11" creationId="{BCC88A44-5B53-4A28-AD08-B7BC602C55D8}"/>
          </ac:spMkLst>
        </pc:spChg>
        <pc:spChg chg="del">
          <ac:chgData name="Gaetano Musella" userId="bf1ef239dc58bf5f" providerId="LiveId" clId="{BBB9B581-49EB-41F1-8C45-7F195C1B7A4B}" dt="2020-12-30T20:48:19.855" v="9816" actId="478"/>
          <ac:spMkLst>
            <pc:docMk/>
            <pc:sldMk cId="2511348801" sldId="299"/>
            <ac:spMk id="12" creationId="{27C08AD1-C86F-4F85-85EF-C4DD639EBA51}"/>
          </ac:spMkLst>
        </pc:spChg>
        <pc:spChg chg="del">
          <ac:chgData name="Gaetano Musella" userId="bf1ef239dc58bf5f" providerId="LiveId" clId="{BBB9B581-49EB-41F1-8C45-7F195C1B7A4B}" dt="2020-12-30T20:48:14.736" v="9815" actId="478"/>
          <ac:spMkLst>
            <pc:docMk/>
            <pc:sldMk cId="2511348801" sldId="299"/>
            <ac:spMk id="14" creationId="{56C36E8E-0216-4BF7-8F59-01ACE81680A6}"/>
          </ac:spMkLst>
        </pc:spChg>
        <pc:spChg chg="del">
          <ac:chgData name="Gaetano Musella" userId="bf1ef239dc58bf5f" providerId="LiveId" clId="{BBB9B581-49EB-41F1-8C45-7F195C1B7A4B}" dt="2020-12-30T20:48:19.855" v="9816" actId="478"/>
          <ac:spMkLst>
            <pc:docMk/>
            <pc:sldMk cId="2511348801" sldId="299"/>
            <ac:spMk id="15" creationId="{225F46D1-F626-4746-BE96-58D3C749C225}"/>
          </ac:spMkLst>
        </pc:spChg>
        <pc:spChg chg="add mod">
          <ac:chgData name="Gaetano Musella" userId="bf1ef239dc58bf5f" providerId="LiveId" clId="{BBB9B581-49EB-41F1-8C45-7F195C1B7A4B}" dt="2020-12-30T20:49:38.235" v="9830" actId="207"/>
          <ac:spMkLst>
            <pc:docMk/>
            <pc:sldMk cId="2511348801" sldId="299"/>
            <ac:spMk id="16" creationId="{01A83392-BB0D-4CEE-A5B1-45357CC3BFF8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17" creationId="{FAF07D1A-5E4A-4E89-BF94-7D513003EA09}"/>
          </ac:spMkLst>
        </pc:spChg>
        <pc:spChg chg="add mod">
          <ac:chgData name="Gaetano Musella" userId="bf1ef239dc58bf5f" providerId="LiveId" clId="{BBB9B581-49EB-41F1-8C45-7F195C1B7A4B}" dt="2020-12-30T20:50:05.074" v="9835" actId="20577"/>
          <ac:spMkLst>
            <pc:docMk/>
            <pc:sldMk cId="2511348801" sldId="299"/>
            <ac:spMk id="18" creationId="{EBC16586-761C-46C4-B18C-26283F3AEE05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19" creationId="{DD4D5B72-6E38-494D-A3A1-0EA1F0592B6D}"/>
          </ac:spMkLst>
        </pc:spChg>
        <pc:spChg chg="add mod">
          <ac:chgData name="Gaetano Musella" userId="bf1ef239dc58bf5f" providerId="LiveId" clId="{BBB9B581-49EB-41F1-8C45-7F195C1B7A4B}" dt="2020-12-30T20:48:43.737" v="9818" actId="1076"/>
          <ac:spMkLst>
            <pc:docMk/>
            <pc:sldMk cId="2511348801" sldId="299"/>
            <ac:spMk id="20" creationId="{6697096D-2599-4AFD-986C-E72865E89E1D}"/>
          </ac:spMkLst>
        </pc:spChg>
        <pc:spChg chg="add mod">
          <ac:chgData name="Gaetano Musella" userId="bf1ef239dc58bf5f" providerId="LiveId" clId="{BBB9B581-49EB-41F1-8C45-7F195C1B7A4B}" dt="2020-12-30T20:50:49.869" v="9847" actId="1076"/>
          <ac:spMkLst>
            <pc:docMk/>
            <pc:sldMk cId="2511348801" sldId="299"/>
            <ac:spMk id="21" creationId="{90BA8923-B28B-45F7-9E53-F2C43F26938D}"/>
          </ac:spMkLst>
        </pc:spChg>
        <pc:spChg chg="add mod">
          <ac:chgData name="Gaetano Musella" userId="bf1ef239dc58bf5f" providerId="LiveId" clId="{BBB9B581-49EB-41F1-8C45-7F195C1B7A4B}" dt="2020-12-30T20:50:45.610" v="9846" actId="1076"/>
          <ac:spMkLst>
            <pc:docMk/>
            <pc:sldMk cId="2511348801" sldId="299"/>
            <ac:spMk id="22" creationId="{8BACBC00-A01E-4F78-A681-E8F43397E706}"/>
          </ac:spMkLst>
        </pc:spChg>
      </pc:sldChg>
      <pc:sldChg chg="addSp delSp modSp add mod">
        <pc:chgData name="Gaetano Musella" userId="bf1ef239dc58bf5f" providerId="LiveId" clId="{BBB9B581-49EB-41F1-8C45-7F195C1B7A4B}" dt="2020-12-30T20:53:54.760" v="9873" actId="1076"/>
        <pc:sldMkLst>
          <pc:docMk/>
          <pc:sldMk cId="2259997039" sldId="300"/>
        </pc:sldMkLst>
        <pc:spChg chg="mod">
          <ac:chgData name="Gaetano Musella" userId="bf1ef239dc58bf5f" providerId="LiveId" clId="{BBB9B581-49EB-41F1-8C45-7F195C1B7A4B}" dt="2020-12-30T20:52:21.829" v="9859" actId="20577"/>
          <ac:spMkLst>
            <pc:docMk/>
            <pc:sldMk cId="2259997039" sldId="300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0" creationId="{94485CE4-FBDE-45F9-91C4-FFC53CF4994D}"/>
          </ac:spMkLst>
        </pc:spChg>
        <pc:spChg chg="add mod">
          <ac:chgData name="Gaetano Musella" userId="bf1ef239dc58bf5f" providerId="LiveId" clId="{BBB9B581-49EB-41F1-8C45-7F195C1B7A4B}" dt="2020-12-30T20:53:54.760" v="9873" actId="1076"/>
          <ac:spMkLst>
            <pc:docMk/>
            <pc:sldMk cId="2259997039" sldId="300"/>
            <ac:spMk id="14" creationId="{72E390B2-F603-4AB3-BD29-E267090C4536}"/>
          </ac:spMkLst>
        </pc:spChg>
        <pc:spChg chg="add mod">
          <ac:chgData name="Gaetano Musella" userId="bf1ef239dc58bf5f" providerId="LiveId" clId="{BBB9B581-49EB-41F1-8C45-7F195C1B7A4B}" dt="2020-12-30T20:53:53.092" v="9872" actId="1076"/>
          <ac:spMkLst>
            <pc:docMk/>
            <pc:sldMk cId="2259997039" sldId="300"/>
            <ac:spMk id="15" creationId="{FB63008B-3F2E-4AC7-8A9D-BCE0FD5699ED}"/>
          </ac:spMkLst>
        </pc:spChg>
        <pc:spChg chg="del">
          <ac:chgData name="Gaetano Musella" userId="bf1ef239dc58bf5f" providerId="LiveId" clId="{BBB9B581-49EB-41F1-8C45-7F195C1B7A4B}" dt="2020-12-30T20:52:32.910" v="9861" actId="478"/>
          <ac:spMkLst>
            <pc:docMk/>
            <pc:sldMk cId="2259997039" sldId="300"/>
            <ac:spMk id="16" creationId="{01A83392-BB0D-4CEE-A5B1-45357CC3BFF8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7" creationId="{FAF07D1A-5E4A-4E89-BF94-7D513003EA09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8" creationId="{EBC16586-761C-46C4-B18C-26283F3AEE05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19" creationId="{DD4D5B72-6E38-494D-A3A1-0EA1F0592B6D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20" creationId="{6697096D-2599-4AFD-986C-E72865E89E1D}"/>
          </ac:spMkLst>
        </pc:spChg>
        <pc:spChg chg="del">
          <ac:chgData name="Gaetano Musella" userId="bf1ef239dc58bf5f" providerId="LiveId" clId="{BBB9B581-49EB-41F1-8C45-7F195C1B7A4B}" dt="2020-12-30T20:52:29.027" v="9860" actId="478"/>
          <ac:spMkLst>
            <pc:docMk/>
            <pc:sldMk cId="2259997039" sldId="300"/>
            <ac:spMk id="21" creationId="{90BA8923-B28B-45F7-9E53-F2C43F26938D}"/>
          </ac:spMkLst>
        </pc:spChg>
        <pc:spChg chg="del">
          <ac:chgData name="Gaetano Musella" userId="bf1ef239dc58bf5f" providerId="LiveId" clId="{BBB9B581-49EB-41F1-8C45-7F195C1B7A4B}" dt="2020-12-30T20:52:32.910" v="9861" actId="478"/>
          <ac:spMkLst>
            <pc:docMk/>
            <pc:sldMk cId="2259997039" sldId="300"/>
            <ac:spMk id="22" creationId="{8BACBC00-A01E-4F78-A681-E8F43397E706}"/>
          </ac:spMkLst>
        </pc:spChg>
      </pc:sldChg>
      <pc:sldChg chg="addSp delSp modSp add mod">
        <pc:chgData name="Gaetano Musella" userId="bf1ef239dc58bf5f" providerId="LiveId" clId="{BBB9B581-49EB-41F1-8C45-7F195C1B7A4B}" dt="2020-12-30T20:57:32.039" v="9920" actId="207"/>
        <pc:sldMkLst>
          <pc:docMk/>
          <pc:sldMk cId="1310952239" sldId="301"/>
        </pc:sldMkLst>
        <pc:spChg chg="add mod">
          <ac:chgData name="Gaetano Musella" userId="bf1ef239dc58bf5f" providerId="LiveId" clId="{BBB9B581-49EB-41F1-8C45-7F195C1B7A4B}" dt="2020-12-30T20:56:44.519" v="9910" actId="255"/>
          <ac:spMkLst>
            <pc:docMk/>
            <pc:sldMk cId="1310952239" sldId="301"/>
            <ac:spMk id="9" creationId="{E772D7B8-C0EE-4E1C-A3CC-FBA9F7A26AA3}"/>
          </ac:spMkLst>
        </pc:spChg>
        <pc:spChg chg="add mod">
          <ac:chgData name="Gaetano Musella" userId="bf1ef239dc58bf5f" providerId="LiveId" clId="{BBB9B581-49EB-41F1-8C45-7F195C1B7A4B}" dt="2020-12-30T20:55:21.619" v="9892" actId="1076"/>
          <ac:spMkLst>
            <pc:docMk/>
            <pc:sldMk cId="1310952239" sldId="301"/>
            <ac:spMk id="10" creationId="{1554EF0E-B127-4FD5-A78C-3A51650042E2}"/>
          </ac:spMkLst>
        </pc:spChg>
        <pc:spChg chg="add mod">
          <ac:chgData name="Gaetano Musella" userId="bf1ef239dc58bf5f" providerId="LiveId" clId="{BBB9B581-49EB-41F1-8C45-7F195C1B7A4B}" dt="2020-12-30T20:55:24.456" v="9893" actId="1076"/>
          <ac:spMkLst>
            <pc:docMk/>
            <pc:sldMk cId="1310952239" sldId="301"/>
            <ac:spMk id="11" creationId="{FD2A69E5-0838-4F32-A023-16A4BDD50936}"/>
          </ac:spMkLst>
        </pc:spChg>
        <pc:spChg chg="add mod">
          <ac:chgData name="Gaetano Musella" userId="bf1ef239dc58bf5f" providerId="LiveId" clId="{BBB9B581-49EB-41F1-8C45-7F195C1B7A4B}" dt="2020-12-30T20:57:12.623" v="9917" actId="207"/>
          <ac:spMkLst>
            <pc:docMk/>
            <pc:sldMk cId="1310952239" sldId="301"/>
            <ac:spMk id="12" creationId="{A7258C30-5F64-41B7-AC6C-AD0E77D931ED}"/>
          </ac:spMkLst>
        </pc:spChg>
        <pc:spChg chg="del">
          <ac:chgData name="Gaetano Musella" userId="bf1ef239dc58bf5f" providerId="LiveId" clId="{BBB9B581-49EB-41F1-8C45-7F195C1B7A4B}" dt="2020-12-30T20:54:06.081" v="9875" actId="478"/>
          <ac:spMkLst>
            <pc:docMk/>
            <pc:sldMk cId="1310952239" sldId="301"/>
            <ac:spMk id="14" creationId="{72E390B2-F603-4AB3-BD29-E267090C4536}"/>
          </ac:spMkLst>
        </pc:spChg>
        <pc:spChg chg="del">
          <ac:chgData name="Gaetano Musella" userId="bf1ef239dc58bf5f" providerId="LiveId" clId="{BBB9B581-49EB-41F1-8C45-7F195C1B7A4B}" dt="2020-12-30T20:54:10.009" v="9876" actId="478"/>
          <ac:spMkLst>
            <pc:docMk/>
            <pc:sldMk cId="1310952239" sldId="301"/>
            <ac:spMk id="15" creationId="{FB63008B-3F2E-4AC7-8A9D-BCE0FD5699ED}"/>
          </ac:spMkLst>
        </pc:spChg>
        <pc:spChg chg="add mod">
          <ac:chgData name="Gaetano Musella" userId="bf1ef239dc58bf5f" providerId="LiveId" clId="{BBB9B581-49EB-41F1-8C45-7F195C1B7A4B}" dt="2020-12-30T20:57:32.039" v="9920" actId="207"/>
          <ac:spMkLst>
            <pc:docMk/>
            <pc:sldMk cId="1310952239" sldId="301"/>
            <ac:spMk id="16" creationId="{575F4AB3-240C-4D23-9714-AA0C5820A492}"/>
          </ac:spMkLst>
        </pc:spChg>
      </pc:sldChg>
      <pc:sldChg chg="addSp delSp modSp add mod">
        <pc:chgData name="Gaetano Musella" userId="bf1ef239dc58bf5f" providerId="LiveId" clId="{BBB9B581-49EB-41F1-8C45-7F195C1B7A4B}" dt="2020-12-30T21:00:49.721" v="9970" actId="1076"/>
        <pc:sldMkLst>
          <pc:docMk/>
          <pc:sldMk cId="2888950112" sldId="302"/>
        </pc:sldMkLst>
        <pc:spChg chg="mod">
          <ac:chgData name="Gaetano Musella" userId="bf1ef239dc58bf5f" providerId="LiveId" clId="{BBB9B581-49EB-41F1-8C45-7F195C1B7A4B}" dt="2020-12-30T20:59:10.715" v="9943" actId="20577"/>
          <ac:spMkLst>
            <pc:docMk/>
            <pc:sldMk cId="2888950112" sldId="302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9" creationId="{E772D7B8-C0EE-4E1C-A3CC-FBA9F7A26AA3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0" creationId="{1554EF0E-B127-4FD5-A78C-3A51650042E2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1" creationId="{FD2A69E5-0838-4F32-A023-16A4BDD50936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2" creationId="{A7258C30-5F64-41B7-AC6C-AD0E77D931ED}"/>
          </ac:spMkLst>
        </pc:spChg>
        <pc:spChg chg="add mod">
          <ac:chgData name="Gaetano Musella" userId="bf1ef239dc58bf5f" providerId="LiveId" clId="{BBB9B581-49EB-41F1-8C45-7F195C1B7A4B}" dt="2020-12-30T20:59:26.499" v="9945" actId="1076"/>
          <ac:spMkLst>
            <pc:docMk/>
            <pc:sldMk cId="2888950112" sldId="302"/>
            <ac:spMk id="14" creationId="{7D218A7D-984B-42B1-8F6F-76E148E241F6}"/>
          </ac:spMkLst>
        </pc:spChg>
        <pc:spChg chg="add mod">
          <ac:chgData name="Gaetano Musella" userId="bf1ef239dc58bf5f" providerId="LiveId" clId="{BBB9B581-49EB-41F1-8C45-7F195C1B7A4B}" dt="2020-12-30T20:59:53.208" v="9953" actId="207"/>
          <ac:spMkLst>
            <pc:docMk/>
            <pc:sldMk cId="2888950112" sldId="302"/>
            <ac:spMk id="15" creationId="{74184861-B957-4635-B74F-0850DC3BCF70}"/>
          </ac:spMkLst>
        </pc:spChg>
        <pc:spChg chg="del">
          <ac:chgData name="Gaetano Musella" userId="bf1ef239dc58bf5f" providerId="LiveId" clId="{BBB9B581-49EB-41F1-8C45-7F195C1B7A4B}" dt="2020-12-30T20:59:01.549" v="9922" actId="478"/>
          <ac:spMkLst>
            <pc:docMk/>
            <pc:sldMk cId="2888950112" sldId="302"/>
            <ac:spMk id="16" creationId="{575F4AB3-240C-4D23-9714-AA0C5820A492}"/>
          </ac:spMkLst>
        </pc:spChg>
        <pc:spChg chg="add mod">
          <ac:chgData name="Gaetano Musella" userId="bf1ef239dc58bf5f" providerId="LiveId" clId="{BBB9B581-49EB-41F1-8C45-7F195C1B7A4B}" dt="2020-12-30T20:59:26.499" v="9945" actId="1076"/>
          <ac:spMkLst>
            <pc:docMk/>
            <pc:sldMk cId="2888950112" sldId="302"/>
            <ac:spMk id="17" creationId="{9B143C18-B554-4D7A-BBF2-D3F04A86A88D}"/>
          </ac:spMkLst>
        </pc:spChg>
        <pc:spChg chg="add mod">
          <ac:chgData name="Gaetano Musella" userId="bf1ef239dc58bf5f" providerId="LiveId" clId="{BBB9B581-49EB-41F1-8C45-7F195C1B7A4B}" dt="2020-12-30T21:00:26.816" v="9966" actId="207"/>
          <ac:spMkLst>
            <pc:docMk/>
            <pc:sldMk cId="2888950112" sldId="302"/>
            <ac:spMk id="18" creationId="{86AC7D6C-2143-4531-A1AE-0122A2B5DAD8}"/>
          </ac:spMkLst>
        </pc:spChg>
        <pc:spChg chg="add mod">
          <ac:chgData name="Gaetano Musella" userId="bf1ef239dc58bf5f" providerId="LiveId" clId="{BBB9B581-49EB-41F1-8C45-7F195C1B7A4B}" dt="2020-12-30T21:00:49.721" v="9970" actId="1076"/>
          <ac:spMkLst>
            <pc:docMk/>
            <pc:sldMk cId="2888950112" sldId="302"/>
            <ac:spMk id="19" creationId="{FC9D5F0A-761E-4800-98E1-256F5AE8EE3B}"/>
          </ac:spMkLst>
        </pc:spChg>
      </pc:sldChg>
      <pc:sldChg chg="addSp delSp modSp add mod">
        <pc:chgData name="Gaetano Musella" userId="bf1ef239dc58bf5f" providerId="LiveId" clId="{BBB9B581-49EB-41F1-8C45-7F195C1B7A4B}" dt="2020-12-30T21:09:29.620" v="10031" actId="1076"/>
        <pc:sldMkLst>
          <pc:docMk/>
          <pc:sldMk cId="2424401734" sldId="303"/>
        </pc:sldMkLst>
        <pc:spChg chg="mod">
          <ac:chgData name="Gaetano Musella" userId="bf1ef239dc58bf5f" providerId="LiveId" clId="{BBB9B581-49EB-41F1-8C45-7F195C1B7A4B}" dt="2020-12-30T21:05:10.006" v="9976" actId="20577"/>
          <ac:spMkLst>
            <pc:docMk/>
            <pc:sldMk cId="2424401734" sldId="303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0-12-30T21:07:29.952" v="10007" actId="478"/>
          <ac:spMkLst>
            <pc:docMk/>
            <pc:sldMk cId="2424401734" sldId="303"/>
            <ac:spMk id="11" creationId="{324117E0-07AC-43B4-868A-2B052FA38E49}"/>
          </ac:spMkLst>
        </pc:spChg>
        <pc:spChg chg="add mod">
          <ac:chgData name="Gaetano Musella" userId="bf1ef239dc58bf5f" providerId="LiveId" clId="{BBB9B581-49EB-41F1-8C45-7F195C1B7A4B}" dt="2020-12-30T21:09:29.620" v="10031" actId="1076"/>
          <ac:spMkLst>
            <pc:docMk/>
            <pc:sldMk cId="2424401734" sldId="303"/>
            <ac:spMk id="12" creationId="{5C478958-3237-448B-BA39-9D467F6965AC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4" creationId="{7D218A7D-984B-42B1-8F6F-76E148E241F6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5" creationId="{74184861-B957-4635-B74F-0850DC3BCF70}"/>
          </ac:spMkLst>
        </pc:spChg>
        <pc:spChg chg="add del mod">
          <ac:chgData name="Gaetano Musella" userId="bf1ef239dc58bf5f" providerId="LiveId" clId="{BBB9B581-49EB-41F1-8C45-7F195C1B7A4B}" dt="2020-12-30T21:05:47.045" v="9983" actId="478"/>
          <ac:spMkLst>
            <pc:docMk/>
            <pc:sldMk cId="2424401734" sldId="303"/>
            <ac:spMk id="16" creationId="{9A5667C3-7E14-43D7-90D3-0BB5D9D46644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7" creationId="{9B143C18-B554-4D7A-BBF2-D3F04A86A88D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8" creationId="{86AC7D6C-2143-4531-A1AE-0122A2B5DAD8}"/>
          </ac:spMkLst>
        </pc:spChg>
        <pc:spChg chg="del">
          <ac:chgData name="Gaetano Musella" userId="bf1ef239dc58bf5f" providerId="LiveId" clId="{BBB9B581-49EB-41F1-8C45-7F195C1B7A4B}" dt="2020-12-30T21:05:25.646" v="9977" actId="478"/>
          <ac:spMkLst>
            <pc:docMk/>
            <pc:sldMk cId="2424401734" sldId="303"/>
            <ac:spMk id="19" creationId="{FC9D5F0A-761E-4800-98E1-256F5AE8EE3B}"/>
          </ac:spMkLst>
        </pc:spChg>
        <pc:spChg chg="add mod">
          <ac:chgData name="Gaetano Musella" userId="bf1ef239dc58bf5f" providerId="LiveId" clId="{BBB9B581-49EB-41F1-8C45-7F195C1B7A4B}" dt="2020-12-30T21:09:25.085" v="10030" actId="688"/>
          <ac:spMkLst>
            <pc:docMk/>
            <pc:sldMk cId="2424401734" sldId="303"/>
            <ac:spMk id="20" creationId="{21468DCA-B2EE-48DB-9482-DF582EC37682}"/>
          </ac:spMkLst>
        </pc:spChg>
        <pc:spChg chg="add del mod">
          <ac:chgData name="Gaetano Musella" userId="bf1ef239dc58bf5f" providerId="LiveId" clId="{BBB9B581-49EB-41F1-8C45-7F195C1B7A4B}" dt="2020-12-30T21:05:46.165" v="9982" actId="478"/>
          <ac:spMkLst>
            <pc:docMk/>
            <pc:sldMk cId="2424401734" sldId="303"/>
            <ac:spMk id="21" creationId="{EDF768ED-81A6-4F8D-8B74-782607FC7930}"/>
          </ac:spMkLst>
        </pc:spChg>
        <pc:spChg chg="add mod">
          <ac:chgData name="Gaetano Musella" userId="bf1ef239dc58bf5f" providerId="LiveId" clId="{BBB9B581-49EB-41F1-8C45-7F195C1B7A4B}" dt="2020-12-30T21:09:11.509" v="10026" actId="1076"/>
          <ac:spMkLst>
            <pc:docMk/>
            <pc:sldMk cId="2424401734" sldId="303"/>
            <ac:spMk id="22" creationId="{D23997F6-80C8-458E-A0F6-621DCED0702D}"/>
          </ac:spMkLst>
        </pc:spChg>
        <pc:spChg chg="add del mod">
          <ac:chgData name="Gaetano Musella" userId="bf1ef239dc58bf5f" providerId="LiveId" clId="{BBB9B581-49EB-41F1-8C45-7F195C1B7A4B}" dt="2020-12-30T21:05:55.891" v="9986" actId="478"/>
          <ac:spMkLst>
            <pc:docMk/>
            <pc:sldMk cId="2424401734" sldId="303"/>
            <ac:spMk id="23" creationId="{47C9CD45-E5DD-4E2A-A45F-59120A78328F}"/>
          </ac:spMkLst>
        </pc:spChg>
        <pc:spChg chg="add mod">
          <ac:chgData name="Gaetano Musella" userId="bf1ef239dc58bf5f" providerId="LiveId" clId="{BBB9B581-49EB-41F1-8C45-7F195C1B7A4B}" dt="2020-12-30T21:09:07.690" v="10025" actId="1076"/>
          <ac:spMkLst>
            <pc:docMk/>
            <pc:sldMk cId="2424401734" sldId="303"/>
            <ac:spMk id="24" creationId="{29ED9C42-7488-4121-A5F1-8C897F884BEA}"/>
          </ac:spMkLst>
        </pc:spChg>
        <pc:spChg chg="add del">
          <ac:chgData name="Gaetano Musella" userId="bf1ef239dc58bf5f" providerId="LiveId" clId="{BBB9B581-49EB-41F1-8C45-7F195C1B7A4B}" dt="2020-12-30T21:06:45.669" v="9997" actId="22"/>
          <ac:spMkLst>
            <pc:docMk/>
            <pc:sldMk cId="2424401734" sldId="303"/>
            <ac:spMk id="25" creationId="{0578B9DD-4B1D-4BBA-BF23-F270555D4365}"/>
          </ac:spMkLst>
        </pc:spChg>
        <pc:spChg chg="add mod">
          <ac:chgData name="Gaetano Musella" userId="bf1ef239dc58bf5f" providerId="LiveId" clId="{BBB9B581-49EB-41F1-8C45-7F195C1B7A4B}" dt="2020-12-30T21:08:44.914" v="10021" actId="207"/>
          <ac:spMkLst>
            <pc:docMk/>
            <pc:sldMk cId="2424401734" sldId="303"/>
            <ac:spMk id="26" creationId="{91BB8EAA-13FE-4CD7-8285-B5C9F9F4F841}"/>
          </ac:spMkLst>
        </pc:spChg>
      </pc:sldChg>
      <pc:sldChg chg="addSp delSp modSp add mod">
        <pc:chgData name="Gaetano Musella" userId="bf1ef239dc58bf5f" providerId="LiveId" clId="{BBB9B581-49EB-41F1-8C45-7F195C1B7A4B}" dt="2020-12-30T21:11:26.009" v="10063" actId="14100"/>
        <pc:sldMkLst>
          <pc:docMk/>
          <pc:sldMk cId="3357739012" sldId="304"/>
        </pc:sldMkLst>
        <pc:spChg chg="mod">
          <ac:chgData name="Gaetano Musella" userId="bf1ef239dc58bf5f" providerId="LiveId" clId="{BBB9B581-49EB-41F1-8C45-7F195C1B7A4B}" dt="2020-12-30T21:09:52.967" v="10046" actId="20577"/>
          <ac:spMkLst>
            <pc:docMk/>
            <pc:sldMk cId="3357739012" sldId="304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0T21:10:53.709" v="10057" actId="1076"/>
          <ac:spMkLst>
            <pc:docMk/>
            <pc:sldMk cId="3357739012" sldId="304"/>
            <ac:spMk id="11" creationId="{5026BE7F-60B7-4185-A12A-B32029D20FAF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12" creationId="{5C478958-3237-448B-BA39-9D467F6965AC}"/>
          </ac:spMkLst>
        </pc:spChg>
        <pc:spChg chg="add mod">
          <ac:chgData name="Gaetano Musella" userId="bf1ef239dc58bf5f" providerId="LiveId" clId="{BBB9B581-49EB-41F1-8C45-7F195C1B7A4B}" dt="2020-12-30T21:11:26.009" v="10063" actId="14100"/>
          <ac:spMkLst>
            <pc:docMk/>
            <pc:sldMk cId="3357739012" sldId="304"/>
            <ac:spMk id="14" creationId="{667699C9-72F3-4FB1-8E9A-332C61D4E352}"/>
          </ac:spMkLst>
        </pc:spChg>
        <pc:spChg chg="add mod">
          <ac:chgData name="Gaetano Musella" userId="bf1ef239dc58bf5f" providerId="LiveId" clId="{BBB9B581-49EB-41F1-8C45-7F195C1B7A4B}" dt="2020-12-30T21:11:26.009" v="10063" actId="14100"/>
          <ac:spMkLst>
            <pc:docMk/>
            <pc:sldMk cId="3357739012" sldId="304"/>
            <ac:spMk id="15" creationId="{544171CE-E058-4919-806B-01069D9F9A1D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20" creationId="{21468DCA-B2EE-48DB-9482-DF582EC37682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22" creationId="{D23997F6-80C8-458E-A0F6-621DCED0702D}"/>
          </ac:spMkLst>
        </pc:spChg>
        <pc:spChg chg="del">
          <ac:chgData name="Gaetano Musella" userId="bf1ef239dc58bf5f" providerId="LiveId" clId="{BBB9B581-49EB-41F1-8C45-7F195C1B7A4B}" dt="2020-12-30T21:10:49.972" v="10055" actId="478"/>
          <ac:spMkLst>
            <pc:docMk/>
            <pc:sldMk cId="3357739012" sldId="304"/>
            <ac:spMk id="24" creationId="{29ED9C42-7488-4121-A5F1-8C897F884BEA}"/>
          </ac:spMkLst>
        </pc:spChg>
        <pc:spChg chg="mod">
          <ac:chgData name="Gaetano Musella" userId="bf1ef239dc58bf5f" providerId="LiveId" clId="{BBB9B581-49EB-41F1-8C45-7F195C1B7A4B}" dt="2020-12-30T21:10:40.201" v="10054" actId="6549"/>
          <ac:spMkLst>
            <pc:docMk/>
            <pc:sldMk cId="3357739012" sldId="304"/>
            <ac:spMk id="26" creationId="{91BB8EAA-13FE-4CD7-8285-B5C9F9F4F841}"/>
          </ac:spMkLst>
        </pc:spChg>
      </pc:sldChg>
      <pc:sldChg chg="addSp delSp modSp add mod">
        <pc:chgData name="Gaetano Musella" userId="bf1ef239dc58bf5f" providerId="LiveId" clId="{BBB9B581-49EB-41F1-8C45-7F195C1B7A4B}" dt="2020-12-31T09:22:19.418" v="10161" actId="1076"/>
        <pc:sldMkLst>
          <pc:docMk/>
          <pc:sldMk cId="2269520391" sldId="305"/>
        </pc:sldMkLst>
        <pc:spChg chg="mod">
          <ac:chgData name="Gaetano Musella" userId="bf1ef239dc58bf5f" providerId="LiveId" clId="{BBB9B581-49EB-41F1-8C45-7F195C1B7A4B}" dt="2020-12-31T09:09:44.777" v="10099" actId="20577"/>
          <ac:spMkLst>
            <pc:docMk/>
            <pc:sldMk cId="2269520391" sldId="305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09:19:36.281" v="10104" actId="478"/>
          <ac:spMkLst>
            <pc:docMk/>
            <pc:sldMk cId="2269520391" sldId="305"/>
            <ac:spMk id="11" creationId="{5026BE7F-60B7-4185-A12A-B32029D20FAF}"/>
          </ac:spMkLst>
        </pc:spChg>
        <pc:spChg chg="add mod">
          <ac:chgData name="Gaetano Musella" userId="bf1ef239dc58bf5f" providerId="LiveId" clId="{BBB9B581-49EB-41F1-8C45-7F195C1B7A4B}" dt="2020-12-31T09:20:57.618" v="10128" actId="1076"/>
          <ac:spMkLst>
            <pc:docMk/>
            <pc:sldMk cId="2269520391" sldId="305"/>
            <ac:spMk id="12" creationId="{D2500BE3-5FD6-40B4-A917-581390C63135}"/>
          </ac:spMkLst>
        </pc:spChg>
        <pc:spChg chg="del">
          <ac:chgData name="Gaetano Musella" userId="bf1ef239dc58bf5f" providerId="LiveId" clId="{BBB9B581-49EB-41F1-8C45-7F195C1B7A4B}" dt="2020-12-31T09:21:01.214" v="10129" actId="478"/>
          <ac:spMkLst>
            <pc:docMk/>
            <pc:sldMk cId="2269520391" sldId="305"/>
            <ac:spMk id="14" creationId="{667699C9-72F3-4FB1-8E9A-332C61D4E352}"/>
          </ac:spMkLst>
        </pc:spChg>
        <pc:spChg chg="del">
          <ac:chgData name="Gaetano Musella" userId="bf1ef239dc58bf5f" providerId="LiveId" clId="{BBB9B581-49EB-41F1-8C45-7F195C1B7A4B}" dt="2020-12-31T09:21:04.352" v="10130" actId="478"/>
          <ac:spMkLst>
            <pc:docMk/>
            <pc:sldMk cId="2269520391" sldId="305"/>
            <ac:spMk id="15" creationId="{544171CE-E058-4919-806B-01069D9F9A1D}"/>
          </ac:spMkLst>
        </pc:spChg>
        <pc:spChg chg="add mod">
          <ac:chgData name="Gaetano Musella" userId="bf1ef239dc58bf5f" providerId="LiveId" clId="{BBB9B581-49EB-41F1-8C45-7F195C1B7A4B}" dt="2020-12-31T09:20:53.762" v="10127" actId="1076"/>
          <ac:spMkLst>
            <pc:docMk/>
            <pc:sldMk cId="2269520391" sldId="305"/>
            <ac:spMk id="16" creationId="{70AFB4BD-B1D8-42B9-A0C4-C27C5879B3EA}"/>
          </ac:spMkLst>
        </pc:spChg>
        <pc:spChg chg="add mod">
          <ac:chgData name="Gaetano Musella" userId="bf1ef239dc58bf5f" providerId="LiveId" clId="{BBB9B581-49EB-41F1-8C45-7F195C1B7A4B}" dt="2020-12-31T09:21:17.186" v="10133" actId="1076"/>
          <ac:spMkLst>
            <pc:docMk/>
            <pc:sldMk cId="2269520391" sldId="305"/>
            <ac:spMk id="17" creationId="{66CD46D6-F740-4D87-B401-2DDDEC416B84}"/>
          </ac:spMkLst>
        </pc:spChg>
        <pc:spChg chg="add mod">
          <ac:chgData name="Gaetano Musella" userId="bf1ef239dc58bf5f" providerId="LiveId" clId="{BBB9B581-49EB-41F1-8C45-7F195C1B7A4B}" dt="2020-12-31T09:21:43.906" v="10140" actId="688"/>
          <ac:spMkLst>
            <pc:docMk/>
            <pc:sldMk cId="2269520391" sldId="305"/>
            <ac:spMk id="18" creationId="{6BBFAD16-7D6E-48B1-A176-1D936C26C551}"/>
          </ac:spMkLst>
        </pc:spChg>
        <pc:spChg chg="add mod">
          <ac:chgData name="Gaetano Musella" userId="bf1ef239dc58bf5f" providerId="LiveId" clId="{BBB9B581-49EB-41F1-8C45-7F195C1B7A4B}" dt="2020-12-31T09:22:19.418" v="10161" actId="1076"/>
          <ac:spMkLst>
            <pc:docMk/>
            <pc:sldMk cId="2269520391" sldId="305"/>
            <ac:spMk id="19" creationId="{447F4083-E809-42C6-978F-C0A5E0DB60B4}"/>
          </ac:spMkLst>
        </pc:spChg>
        <pc:spChg chg="mod">
          <ac:chgData name="Gaetano Musella" userId="bf1ef239dc58bf5f" providerId="LiveId" clId="{BBB9B581-49EB-41F1-8C45-7F195C1B7A4B}" dt="2020-12-31T09:19:29.308" v="10103" actId="6549"/>
          <ac:spMkLst>
            <pc:docMk/>
            <pc:sldMk cId="2269520391" sldId="305"/>
            <ac:spMk id="26" creationId="{91BB8EAA-13FE-4CD7-8285-B5C9F9F4F841}"/>
          </ac:spMkLst>
        </pc:spChg>
        <pc:picChg chg="add mod">
          <ac:chgData name="Gaetano Musella" userId="bf1ef239dc58bf5f" providerId="LiveId" clId="{BBB9B581-49EB-41F1-8C45-7F195C1B7A4B}" dt="2020-12-31T09:19:54.435" v="10113" actId="1076"/>
          <ac:picMkLst>
            <pc:docMk/>
            <pc:sldMk cId="2269520391" sldId="305"/>
            <ac:picMk id="2" creationId="{131A3B23-4E24-4491-9175-199CEFAAD6E5}"/>
          </ac:picMkLst>
        </pc:picChg>
      </pc:sldChg>
      <pc:sldChg chg="addSp delSp modSp add mod">
        <pc:chgData name="Gaetano Musella" userId="bf1ef239dc58bf5f" providerId="LiveId" clId="{BBB9B581-49EB-41F1-8C45-7F195C1B7A4B}" dt="2020-12-31T09:26:18.168" v="10211" actId="1076"/>
        <pc:sldMkLst>
          <pc:docMk/>
          <pc:sldMk cId="1310540118" sldId="306"/>
        </pc:sldMkLst>
        <pc:spChg chg="del">
          <ac:chgData name="Gaetano Musella" userId="bf1ef239dc58bf5f" providerId="LiveId" clId="{BBB9B581-49EB-41F1-8C45-7F195C1B7A4B}" dt="2020-12-31T09:25:07.289" v="10177" actId="478"/>
          <ac:spMkLst>
            <pc:docMk/>
            <pc:sldMk cId="1310540118" sldId="306"/>
            <ac:spMk id="12" creationId="{D2500BE3-5FD6-40B4-A917-581390C63135}"/>
          </ac:spMkLst>
        </pc:spChg>
        <pc:spChg chg="add mod">
          <ac:chgData name="Gaetano Musella" userId="bf1ef239dc58bf5f" providerId="LiveId" clId="{BBB9B581-49EB-41F1-8C45-7F195C1B7A4B}" dt="2020-12-31T09:26:18.168" v="10211" actId="1076"/>
          <ac:spMkLst>
            <pc:docMk/>
            <pc:sldMk cId="1310540118" sldId="306"/>
            <ac:spMk id="14" creationId="{D2614C2F-368F-4868-BADD-54F398AD0407}"/>
          </ac:spMkLst>
        </pc:spChg>
        <pc:spChg chg="del">
          <ac:chgData name="Gaetano Musella" userId="bf1ef239dc58bf5f" providerId="LiveId" clId="{BBB9B581-49EB-41F1-8C45-7F195C1B7A4B}" dt="2020-12-31T09:25:06.697" v="10176" actId="478"/>
          <ac:spMkLst>
            <pc:docMk/>
            <pc:sldMk cId="1310540118" sldId="306"/>
            <ac:spMk id="16" creationId="{70AFB4BD-B1D8-42B9-A0C4-C27C5879B3EA}"/>
          </ac:spMkLst>
        </pc:spChg>
        <pc:spChg chg="del">
          <ac:chgData name="Gaetano Musella" userId="bf1ef239dc58bf5f" providerId="LiveId" clId="{BBB9B581-49EB-41F1-8C45-7F195C1B7A4B}" dt="2020-12-31T09:25:02.905" v="10173" actId="478"/>
          <ac:spMkLst>
            <pc:docMk/>
            <pc:sldMk cId="1310540118" sldId="306"/>
            <ac:spMk id="17" creationId="{66CD46D6-F740-4D87-B401-2DDDEC416B84}"/>
          </ac:spMkLst>
        </pc:spChg>
        <pc:spChg chg="del">
          <ac:chgData name="Gaetano Musella" userId="bf1ef239dc58bf5f" providerId="LiveId" clId="{BBB9B581-49EB-41F1-8C45-7F195C1B7A4B}" dt="2020-12-31T09:25:03.626" v="10174" actId="478"/>
          <ac:spMkLst>
            <pc:docMk/>
            <pc:sldMk cId="1310540118" sldId="306"/>
            <ac:spMk id="18" creationId="{6BBFAD16-7D6E-48B1-A176-1D936C26C551}"/>
          </ac:spMkLst>
        </pc:spChg>
        <pc:spChg chg="del">
          <ac:chgData name="Gaetano Musella" userId="bf1ef239dc58bf5f" providerId="LiveId" clId="{BBB9B581-49EB-41F1-8C45-7F195C1B7A4B}" dt="2020-12-31T09:25:05.074" v="10175" actId="478"/>
          <ac:spMkLst>
            <pc:docMk/>
            <pc:sldMk cId="1310540118" sldId="306"/>
            <ac:spMk id="19" creationId="{447F4083-E809-42C6-978F-C0A5E0DB60B4}"/>
          </ac:spMkLst>
        </pc:spChg>
        <pc:spChg chg="mod">
          <ac:chgData name="Gaetano Musella" userId="bf1ef239dc58bf5f" providerId="LiveId" clId="{BBB9B581-49EB-41F1-8C45-7F195C1B7A4B}" dt="2020-12-31T09:26:09.242" v="10210" actId="20577"/>
          <ac:spMkLst>
            <pc:docMk/>
            <pc:sldMk cId="1310540118" sldId="306"/>
            <ac:spMk id="26" creationId="{91BB8EAA-13FE-4CD7-8285-B5C9F9F4F841}"/>
          </ac:spMkLst>
        </pc:spChg>
        <pc:picChg chg="del">
          <ac:chgData name="Gaetano Musella" userId="bf1ef239dc58bf5f" providerId="LiveId" clId="{BBB9B581-49EB-41F1-8C45-7F195C1B7A4B}" dt="2020-12-31T09:24:38.114" v="10163" actId="478"/>
          <ac:picMkLst>
            <pc:docMk/>
            <pc:sldMk cId="1310540118" sldId="306"/>
            <ac:picMk id="2" creationId="{131A3B23-4E24-4491-9175-199CEFAAD6E5}"/>
          </ac:picMkLst>
        </pc:picChg>
      </pc:sldChg>
      <pc:sldChg chg="addSp delSp modSp add del mod">
        <pc:chgData name="Gaetano Musella" userId="bf1ef239dc58bf5f" providerId="LiveId" clId="{BBB9B581-49EB-41F1-8C45-7F195C1B7A4B}" dt="2020-12-31T09:30:16.980" v="10476" actId="207"/>
        <pc:sldMkLst>
          <pc:docMk/>
          <pc:sldMk cId="633814745" sldId="307"/>
        </pc:sldMkLst>
        <pc:spChg chg="mod">
          <ac:chgData name="Gaetano Musella" userId="bf1ef239dc58bf5f" providerId="LiveId" clId="{BBB9B581-49EB-41F1-8C45-7F195C1B7A4B}" dt="2020-12-31T09:24:51.249" v="10168" actId="1076"/>
          <ac:spMkLst>
            <pc:docMk/>
            <pc:sldMk cId="633814745" sldId="307"/>
            <ac:spMk id="4" creationId="{00000000-0000-0000-0000-000000000000}"/>
          </ac:spMkLst>
        </pc:spChg>
        <pc:spChg chg="mod">
          <ac:chgData name="Gaetano Musella" userId="bf1ef239dc58bf5f" providerId="LiveId" clId="{BBB9B581-49EB-41F1-8C45-7F195C1B7A4B}" dt="2020-12-31T09:26:57.857" v="10241" actId="20577"/>
          <ac:spMkLst>
            <pc:docMk/>
            <pc:sldMk cId="633814745" sldId="307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09:26:37.392" v="10213" actId="478"/>
          <ac:spMkLst>
            <pc:docMk/>
            <pc:sldMk cId="633814745" sldId="307"/>
            <ac:spMk id="14" creationId="{D2614C2F-368F-4868-BADD-54F398AD0407}"/>
          </ac:spMkLst>
        </pc:spChg>
        <pc:spChg chg="mod">
          <ac:chgData name="Gaetano Musella" userId="bf1ef239dc58bf5f" providerId="LiveId" clId="{BBB9B581-49EB-41F1-8C45-7F195C1B7A4B}" dt="2020-12-31T09:30:16.980" v="10476" actId="207"/>
          <ac:spMkLst>
            <pc:docMk/>
            <pc:sldMk cId="633814745" sldId="307"/>
            <ac:spMk id="26" creationId="{91BB8EAA-13FE-4CD7-8285-B5C9F9F4F841}"/>
          </ac:spMkLst>
        </pc:spChg>
        <pc:picChg chg="add mod">
          <ac:chgData name="Gaetano Musella" userId="bf1ef239dc58bf5f" providerId="LiveId" clId="{BBB9B581-49EB-41F1-8C45-7F195C1B7A4B}" dt="2020-12-31T09:26:43.092" v="10215" actId="1076"/>
          <ac:picMkLst>
            <pc:docMk/>
            <pc:sldMk cId="633814745" sldId="307"/>
            <ac:picMk id="2" creationId="{DBAA5BCB-2B5F-452C-94DE-D16AB495796C}"/>
          </ac:picMkLst>
        </pc:picChg>
      </pc:sldChg>
      <pc:sldChg chg="addSp delSp modSp add mod">
        <pc:chgData name="Gaetano Musella" userId="bf1ef239dc58bf5f" providerId="LiveId" clId="{BBB9B581-49EB-41F1-8C45-7F195C1B7A4B}" dt="2020-12-31T09:32:35.414" v="10556" actId="20577"/>
        <pc:sldMkLst>
          <pc:docMk/>
          <pc:sldMk cId="3615092461" sldId="308"/>
        </pc:sldMkLst>
        <pc:spChg chg="mod">
          <ac:chgData name="Gaetano Musella" userId="bf1ef239dc58bf5f" providerId="LiveId" clId="{BBB9B581-49EB-41F1-8C45-7F195C1B7A4B}" dt="2020-12-31T09:30:42.362" v="10488" actId="20577"/>
          <ac:spMkLst>
            <pc:docMk/>
            <pc:sldMk cId="3615092461" sldId="308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09:31:02.191" v="10491" actId="1076"/>
          <ac:spMkLst>
            <pc:docMk/>
            <pc:sldMk cId="3615092461" sldId="308"/>
            <ac:spMk id="9" creationId="{0D9CFAEC-0700-43C7-89A3-D90E97F1DD75}"/>
          </ac:spMkLst>
        </pc:spChg>
        <pc:spChg chg="add mod">
          <ac:chgData name="Gaetano Musella" userId="bf1ef239dc58bf5f" providerId="LiveId" clId="{BBB9B581-49EB-41F1-8C45-7F195C1B7A4B}" dt="2020-12-31T09:31:02.191" v="10491" actId="1076"/>
          <ac:spMkLst>
            <pc:docMk/>
            <pc:sldMk cId="3615092461" sldId="308"/>
            <ac:spMk id="10" creationId="{8226EEA0-7211-40E3-9A7B-1755AF35D901}"/>
          </ac:spMkLst>
        </pc:spChg>
        <pc:spChg chg="mod">
          <ac:chgData name="Gaetano Musella" userId="bf1ef239dc58bf5f" providerId="LiveId" clId="{BBB9B581-49EB-41F1-8C45-7F195C1B7A4B}" dt="2020-12-31T09:32:35.414" v="10556" actId="20577"/>
          <ac:spMkLst>
            <pc:docMk/>
            <pc:sldMk cId="3615092461" sldId="308"/>
            <ac:spMk id="26" creationId="{91BB8EAA-13FE-4CD7-8285-B5C9F9F4F841}"/>
          </ac:spMkLst>
        </pc:spChg>
        <pc:picChg chg="del">
          <ac:chgData name="Gaetano Musella" userId="bf1ef239dc58bf5f" providerId="LiveId" clId="{BBB9B581-49EB-41F1-8C45-7F195C1B7A4B}" dt="2020-12-31T09:30:32.260" v="10478" actId="478"/>
          <ac:picMkLst>
            <pc:docMk/>
            <pc:sldMk cId="3615092461" sldId="308"/>
            <ac:picMk id="2" creationId="{DBAA5BCB-2B5F-452C-94DE-D16AB495796C}"/>
          </ac:picMkLst>
        </pc:picChg>
      </pc:sldChg>
      <pc:sldChg chg="addSp delSp modSp add mod">
        <pc:chgData name="Gaetano Musella" userId="bf1ef239dc58bf5f" providerId="LiveId" clId="{BBB9B581-49EB-41F1-8C45-7F195C1B7A4B}" dt="2020-12-31T09:46:31.324" v="10773" actId="20577"/>
        <pc:sldMkLst>
          <pc:docMk/>
          <pc:sldMk cId="3927489827" sldId="309"/>
        </pc:sldMkLst>
        <pc:spChg chg="mod">
          <ac:chgData name="Gaetano Musella" userId="bf1ef239dc58bf5f" providerId="LiveId" clId="{BBB9B581-49EB-41F1-8C45-7F195C1B7A4B}" dt="2020-12-31T09:36:54.971" v="10565" actId="20577"/>
          <ac:spMkLst>
            <pc:docMk/>
            <pc:sldMk cId="3927489827" sldId="309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09:39:54.200" v="10566" actId="478"/>
          <ac:spMkLst>
            <pc:docMk/>
            <pc:sldMk cId="3927489827" sldId="309"/>
            <ac:spMk id="9" creationId="{0D9CFAEC-0700-43C7-89A3-D90E97F1DD75}"/>
          </ac:spMkLst>
        </pc:spChg>
        <pc:spChg chg="del">
          <ac:chgData name="Gaetano Musella" userId="bf1ef239dc58bf5f" providerId="LiveId" clId="{BBB9B581-49EB-41F1-8C45-7F195C1B7A4B}" dt="2020-12-31T09:39:56" v="10567" actId="478"/>
          <ac:spMkLst>
            <pc:docMk/>
            <pc:sldMk cId="3927489827" sldId="309"/>
            <ac:spMk id="10" creationId="{8226EEA0-7211-40E3-9A7B-1755AF35D901}"/>
          </ac:spMkLst>
        </pc:spChg>
        <pc:spChg chg="add mod">
          <ac:chgData name="Gaetano Musella" userId="bf1ef239dc58bf5f" providerId="LiveId" clId="{BBB9B581-49EB-41F1-8C45-7F195C1B7A4B}" dt="2020-12-31T09:43:49.919" v="10667" actId="1076"/>
          <ac:spMkLst>
            <pc:docMk/>
            <pc:sldMk cId="3927489827" sldId="309"/>
            <ac:spMk id="11" creationId="{69879B32-A720-4F6E-8848-6D018AD4805E}"/>
          </ac:spMkLst>
        </pc:spChg>
        <pc:spChg chg="add mod">
          <ac:chgData name="Gaetano Musella" userId="bf1ef239dc58bf5f" providerId="LiveId" clId="{BBB9B581-49EB-41F1-8C45-7F195C1B7A4B}" dt="2020-12-31T09:44:08.383" v="10671" actId="1076"/>
          <ac:spMkLst>
            <pc:docMk/>
            <pc:sldMk cId="3927489827" sldId="309"/>
            <ac:spMk id="12" creationId="{37C0E2B6-A76F-490B-8981-D794C30FE29F}"/>
          </ac:spMkLst>
        </pc:spChg>
        <pc:spChg chg="add del mod">
          <ac:chgData name="Gaetano Musella" userId="bf1ef239dc58bf5f" providerId="LiveId" clId="{BBB9B581-49EB-41F1-8C45-7F195C1B7A4B}" dt="2020-12-31T09:43:58.978" v="10669" actId="478"/>
          <ac:spMkLst>
            <pc:docMk/>
            <pc:sldMk cId="3927489827" sldId="309"/>
            <ac:spMk id="14" creationId="{F13B2974-1717-4CCA-A610-D7F4CBFA78B2}"/>
          </ac:spMkLst>
        </pc:spChg>
        <pc:spChg chg="add mod">
          <ac:chgData name="Gaetano Musella" userId="bf1ef239dc58bf5f" providerId="LiveId" clId="{BBB9B581-49EB-41F1-8C45-7F195C1B7A4B}" dt="2020-12-31T09:40:55.789" v="10575" actId="1076"/>
          <ac:spMkLst>
            <pc:docMk/>
            <pc:sldMk cId="3927489827" sldId="309"/>
            <ac:spMk id="15" creationId="{A6C55782-CFB8-42F1-B09E-3A768E2AAE72}"/>
          </ac:spMkLst>
        </pc:spChg>
        <pc:spChg chg="add mod">
          <ac:chgData name="Gaetano Musella" userId="bf1ef239dc58bf5f" providerId="LiveId" clId="{BBB9B581-49EB-41F1-8C45-7F195C1B7A4B}" dt="2020-12-31T09:44:14.376" v="10672" actId="1076"/>
          <ac:spMkLst>
            <pc:docMk/>
            <pc:sldMk cId="3927489827" sldId="309"/>
            <ac:spMk id="16" creationId="{421D5A5B-5B74-46B5-A4D5-E9E02698AB66}"/>
          </ac:spMkLst>
        </pc:spChg>
        <pc:spChg chg="add mod">
          <ac:chgData name="Gaetano Musella" userId="bf1ef239dc58bf5f" providerId="LiveId" clId="{BBB9B581-49EB-41F1-8C45-7F195C1B7A4B}" dt="2020-12-31T09:43:21.917" v="10666" actId="207"/>
          <ac:spMkLst>
            <pc:docMk/>
            <pc:sldMk cId="3927489827" sldId="309"/>
            <ac:spMk id="17" creationId="{856F5BA2-72C7-4846-AABD-9729154513A4}"/>
          </ac:spMkLst>
        </pc:spChg>
        <pc:spChg chg="add mod">
          <ac:chgData name="Gaetano Musella" userId="bf1ef239dc58bf5f" providerId="LiveId" clId="{BBB9B581-49EB-41F1-8C45-7F195C1B7A4B}" dt="2020-12-31T09:44:20.033" v="10674" actId="1076"/>
          <ac:spMkLst>
            <pc:docMk/>
            <pc:sldMk cId="3927489827" sldId="309"/>
            <ac:spMk id="18" creationId="{D9889BC0-9FE1-4E3D-9252-3190D5DAACA2}"/>
          </ac:spMkLst>
        </pc:spChg>
        <pc:spChg chg="add mod">
          <ac:chgData name="Gaetano Musella" userId="bf1ef239dc58bf5f" providerId="LiveId" clId="{BBB9B581-49EB-41F1-8C45-7F195C1B7A4B}" dt="2020-12-31T09:46:31.324" v="10773" actId="20577"/>
          <ac:spMkLst>
            <pc:docMk/>
            <pc:sldMk cId="3927489827" sldId="309"/>
            <ac:spMk id="19" creationId="{04E20086-8E5C-4002-933F-A0F3B4C11286}"/>
          </ac:spMkLst>
        </pc:spChg>
        <pc:spChg chg="add mod">
          <ac:chgData name="Gaetano Musella" userId="bf1ef239dc58bf5f" providerId="LiveId" clId="{BBB9B581-49EB-41F1-8C45-7F195C1B7A4B}" dt="2020-12-31T09:44:33.035" v="10678" actId="1076"/>
          <ac:spMkLst>
            <pc:docMk/>
            <pc:sldMk cId="3927489827" sldId="309"/>
            <ac:spMk id="20" creationId="{D7E659B3-9D87-4011-BA9C-2BEEADF52C3A}"/>
          </ac:spMkLst>
        </pc:spChg>
        <pc:spChg chg="mod">
          <ac:chgData name="Gaetano Musella" userId="bf1ef239dc58bf5f" providerId="LiveId" clId="{BBB9B581-49EB-41F1-8C45-7F195C1B7A4B}" dt="2020-12-31T09:40:19.870" v="10572" actId="207"/>
          <ac:spMkLst>
            <pc:docMk/>
            <pc:sldMk cId="3927489827" sldId="309"/>
            <ac:spMk id="26" creationId="{91BB8EAA-13FE-4CD7-8285-B5C9F9F4F841}"/>
          </ac:spMkLst>
        </pc:spChg>
      </pc:sldChg>
      <pc:sldChg chg="addSp delSp modSp add mod">
        <pc:chgData name="Gaetano Musella" userId="bf1ef239dc58bf5f" providerId="LiveId" clId="{BBB9B581-49EB-41F1-8C45-7F195C1B7A4B}" dt="2020-12-31T09:52:16.289" v="10916" actId="20577"/>
        <pc:sldMkLst>
          <pc:docMk/>
          <pc:sldMk cId="1589012650" sldId="310"/>
        </pc:sldMkLst>
        <pc:spChg chg="add del">
          <ac:chgData name="Gaetano Musella" userId="bf1ef239dc58bf5f" providerId="LiveId" clId="{BBB9B581-49EB-41F1-8C45-7F195C1B7A4B}" dt="2020-12-31T09:50:06.372" v="10866" actId="478"/>
          <ac:spMkLst>
            <pc:docMk/>
            <pc:sldMk cId="1589012650" sldId="310"/>
            <ac:spMk id="2" creationId="{834B2F8F-D660-4D12-8E12-81DE40B22A8A}"/>
          </ac:spMkLst>
        </pc:spChg>
        <pc:spChg chg="del">
          <ac:chgData name="Gaetano Musella" userId="bf1ef239dc58bf5f" providerId="LiveId" clId="{BBB9B581-49EB-41F1-8C45-7F195C1B7A4B}" dt="2020-12-31T09:48:05.774" v="10782" actId="478"/>
          <ac:spMkLst>
            <pc:docMk/>
            <pc:sldMk cId="1589012650" sldId="310"/>
            <ac:spMk id="11" creationId="{69879B32-A720-4F6E-8848-6D018AD4805E}"/>
          </ac:spMkLst>
        </pc:spChg>
        <pc:spChg chg="del">
          <ac:chgData name="Gaetano Musella" userId="bf1ef239dc58bf5f" providerId="LiveId" clId="{BBB9B581-49EB-41F1-8C45-7F195C1B7A4B}" dt="2020-12-31T09:48:06.943" v="10784" actId="478"/>
          <ac:spMkLst>
            <pc:docMk/>
            <pc:sldMk cId="1589012650" sldId="310"/>
            <ac:spMk id="12" creationId="{37C0E2B6-A76F-490B-8981-D794C30FE29F}"/>
          </ac:spMkLst>
        </pc:spChg>
        <pc:spChg chg="del">
          <ac:chgData name="Gaetano Musella" userId="bf1ef239dc58bf5f" providerId="LiveId" clId="{BBB9B581-49EB-41F1-8C45-7F195C1B7A4B}" dt="2020-12-31T09:46:53.553" v="10775" actId="478"/>
          <ac:spMkLst>
            <pc:docMk/>
            <pc:sldMk cId="1589012650" sldId="310"/>
            <ac:spMk id="15" creationId="{A6C55782-CFB8-42F1-B09E-3A768E2AAE72}"/>
          </ac:spMkLst>
        </pc:spChg>
        <pc:spChg chg="del">
          <ac:chgData name="Gaetano Musella" userId="bf1ef239dc58bf5f" providerId="LiveId" clId="{BBB9B581-49EB-41F1-8C45-7F195C1B7A4B}" dt="2020-12-31T09:48:06.412" v="10783" actId="478"/>
          <ac:spMkLst>
            <pc:docMk/>
            <pc:sldMk cId="1589012650" sldId="310"/>
            <ac:spMk id="16" creationId="{421D5A5B-5B74-46B5-A4D5-E9E02698AB66}"/>
          </ac:spMkLst>
        </pc:spChg>
        <pc:spChg chg="mod">
          <ac:chgData name="Gaetano Musella" userId="bf1ef239dc58bf5f" providerId="LiveId" clId="{BBB9B581-49EB-41F1-8C45-7F195C1B7A4B}" dt="2020-12-31T09:49:52.860" v="10863" actId="20577"/>
          <ac:spMkLst>
            <pc:docMk/>
            <pc:sldMk cId="1589012650" sldId="310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09:50:37.005" v="10874" actId="1076"/>
          <ac:spMkLst>
            <pc:docMk/>
            <pc:sldMk cId="1589012650" sldId="310"/>
            <ac:spMk id="18" creationId="{D9889BC0-9FE1-4E3D-9252-3190D5DAACA2}"/>
          </ac:spMkLst>
        </pc:spChg>
        <pc:spChg chg="mod">
          <ac:chgData name="Gaetano Musella" userId="bf1ef239dc58bf5f" providerId="LiveId" clId="{BBB9B581-49EB-41F1-8C45-7F195C1B7A4B}" dt="2020-12-31T09:52:16.289" v="10916" actId="20577"/>
          <ac:spMkLst>
            <pc:docMk/>
            <pc:sldMk cId="1589012650" sldId="310"/>
            <ac:spMk id="19" creationId="{04E20086-8E5C-4002-933F-A0F3B4C11286}"/>
          </ac:spMkLst>
        </pc:spChg>
        <pc:spChg chg="mod">
          <ac:chgData name="Gaetano Musella" userId="bf1ef239dc58bf5f" providerId="LiveId" clId="{BBB9B581-49EB-41F1-8C45-7F195C1B7A4B}" dt="2020-12-31T09:49:57.625" v="10864" actId="1076"/>
          <ac:spMkLst>
            <pc:docMk/>
            <pc:sldMk cId="1589012650" sldId="310"/>
            <ac:spMk id="20" creationId="{D7E659B3-9D87-4011-BA9C-2BEEADF52C3A}"/>
          </ac:spMkLst>
        </pc:spChg>
        <pc:spChg chg="add del mod">
          <ac:chgData name="Gaetano Musella" userId="bf1ef239dc58bf5f" providerId="LiveId" clId="{BBB9B581-49EB-41F1-8C45-7F195C1B7A4B}" dt="2020-12-31T09:47:54.971" v="10779"/>
          <ac:spMkLst>
            <pc:docMk/>
            <pc:sldMk cId="1589012650" sldId="310"/>
            <ac:spMk id="21" creationId="{88038753-04E8-46DE-9D93-711369D7C972}"/>
          </ac:spMkLst>
        </pc:spChg>
        <pc:spChg chg="add del mod">
          <ac:chgData name="Gaetano Musella" userId="bf1ef239dc58bf5f" providerId="LiveId" clId="{BBB9B581-49EB-41F1-8C45-7F195C1B7A4B}" dt="2020-12-31T09:47:54.971" v="10779"/>
          <ac:spMkLst>
            <pc:docMk/>
            <pc:sldMk cId="1589012650" sldId="310"/>
            <ac:spMk id="22" creationId="{9692D7A9-E1FD-44BE-9F08-B84EE14DCDE6}"/>
          </ac:spMkLst>
        </pc:spChg>
        <pc:spChg chg="add mod">
          <ac:chgData name="Gaetano Musella" userId="bf1ef239dc58bf5f" providerId="LiveId" clId="{BBB9B581-49EB-41F1-8C45-7F195C1B7A4B}" dt="2020-12-31T09:48:19.833" v="10788" actId="1076"/>
          <ac:spMkLst>
            <pc:docMk/>
            <pc:sldMk cId="1589012650" sldId="310"/>
            <ac:spMk id="23" creationId="{ED4AEF3A-A113-4335-BD83-DE3CA1D1D82D}"/>
          </ac:spMkLst>
        </pc:spChg>
        <pc:spChg chg="add mod">
          <ac:chgData name="Gaetano Musella" userId="bf1ef239dc58bf5f" providerId="LiveId" clId="{BBB9B581-49EB-41F1-8C45-7F195C1B7A4B}" dt="2020-12-31T09:48:13.779" v="10786" actId="1076"/>
          <ac:spMkLst>
            <pc:docMk/>
            <pc:sldMk cId="1589012650" sldId="310"/>
            <ac:spMk id="24" creationId="{D771C138-CD8F-45F1-8E59-3242A8A09F34}"/>
          </ac:spMkLst>
        </pc:spChg>
        <pc:spChg chg="add mod">
          <ac:chgData name="Gaetano Musella" userId="bf1ef239dc58bf5f" providerId="LiveId" clId="{BBB9B581-49EB-41F1-8C45-7F195C1B7A4B}" dt="2020-12-31T09:50:26.852" v="10873" actId="1076"/>
          <ac:spMkLst>
            <pc:docMk/>
            <pc:sldMk cId="1589012650" sldId="310"/>
            <ac:spMk id="25" creationId="{6BB875D4-9EF9-463D-B9EE-4B462BF93EDF}"/>
          </ac:spMkLst>
        </pc:spChg>
      </pc:sldChg>
      <pc:sldChg chg="addSp delSp modSp add mod">
        <pc:chgData name="Gaetano Musella" userId="bf1ef239dc58bf5f" providerId="LiveId" clId="{BBB9B581-49EB-41F1-8C45-7F195C1B7A4B}" dt="2020-12-31T09:53:51.204" v="10952" actId="1076"/>
        <pc:sldMkLst>
          <pc:docMk/>
          <pc:sldMk cId="3938032311" sldId="311"/>
        </pc:sldMkLst>
        <pc:spChg chg="add del">
          <ac:chgData name="Gaetano Musella" userId="bf1ef239dc58bf5f" providerId="LiveId" clId="{BBB9B581-49EB-41F1-8C45-7F195C1B7A4B}" dt="2020-12-31T09:53:43.630" v="10949" actId="478"/>
          <ac:spMkLst>
            <pc:docMk/>
            <pc:sldMk cId="3938032311" sldId="311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0-12-31T09:53:18.039" v="10942" actId="20577"/>
          <ac:spMkLst>
            <pc:docMk/>
            <pc:sldMk cId="3938032311" sldId="311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09:53:51.204" v="10952" actId="1076"/>
          <ac:spMkLst>
            <pc:docMk/>
            <pc:sldMk cId="3938032311" sldId="311"/>
            <ac:spMk id="14" creationId="{53844836-5EFE-44C1-A007-E07E2952FF96}"/>
          </ac:spMkLst>
        </pc:spChg>
        <pc:spChg chg="del">
          <ac:chgData name="Gaetano Musella" userId="bf1ef239dc58bf5f" providerId="LiveId" clId="{BBB9B581-49EB-41F1-8C45-7F195C1B7A4B}" dt="2020-12-31T09:53:37.501" v="10945" actId="478"/>
          <ac:spMkLst>
            <pc:docMk/>
            <pc:sldMk cId="3938032311" sldId="311"/>
            <ac:spMk id="17" creationId="{856F5BA2-72C7-4846-AABD-9729154513A4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18" creationId="{D9889BC0-9FE1-4E3D-9252-3190D5DAACA2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19" creationId="{04E20086-8E5C-4002-933F-A0F3B4C11286}"/>
          </ac:spMkLst>
        </pc:spChg>
        <pc:spChg chg="del">
          <ac:chgData name="Gaetano Musella" userId="bf1ef239dc58bf5f" providerId="LiveId" clId="{BBB9B581-49EB-41F1-8C45-7F195C1B7A4B}" dt="2020-12-31T09:53:38.325" v="10946" actId="478"/>
          <ac:spMkLst>
            <pc:docMk/>
            <pc:sldMk cId="3938032311" sldId="311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09:53:38.910" v="10947" actId="478"/>
          <ac:spMkLst>
            <pc:docMk/>
            <pc:sldMk cId="3938032311" sldId="311"/>
            <ac:spMk id="23" creationId="{ED4AEF3A-A113-4335-BD83-DE3CA1D1D82D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24" creationId="{D771C138-CD8F-45F1-8E59-3242A8A09F34}"/>
          </ac:spMkLst>
        </pc:spChg>
        <pc:spChg chg="add del">
          <ac:chgData name="Gaetano Musella" userId="bf1ef239dc58bf5f" providerId="LiveId" clId="{BBB9B581-49EB-41F1-8C45-7F195C1B7A4B}" dt="2020-12-31T09:53:48.157" v="10950" actId="478"/>
          <ac:spMkLst>
            <pc:docMk/>
            <pc:sldMk cId="3938032311" sldId="311"/>
            <ac:spMk id="25" creationId="{6BB875D4-9EF9-463D-B9EE-4B462BF93EDF}"/>
          </ac:spMkLst>
        </pc:spChg>
        <pc:spChg chg="del mod">
          <ac:chgData name="Gaetano Musella" userId="bf1ef239dc58bf5f" providerId="LiveId" clId="{BBB9B581-49EB-41F1-8C45-7F195C1B7A4B}" dt="2020-12-31T09:53:27.902" v="10944" actId="478"/>
          <ac:spMkLst>
            <pc:docMk/>
            <pc:sldMk cId="3938032311" sldId="311"/>
            <ac:spMk id="26" creationId="{91BB8EAA-13FE-4CD7-8285-B5C9F9F4F841}"/>
          </ac:spMkLst>
        </pc:spChg>
      </pc:sldChg>
      <pc:sldChg chg="add del">
        <pc:chgData name="Gaetano Musella" userId="bf1ef239dc58bf5f" providerId="LiveId" clId="{BBB9B581-49EB-41F1-8C45-7F195C1B7A4B}" dt="2020-12-31T09:53:57.891" v="10954" actId="47"/>
        <pc:sldMkLst>
          <pc:docMk/>
          <pc:sldMk cId="29631829" sldId="312"/>
        </pc:sldMkLst>
      </pc:sldChg>
      <pc:sldChg chg="addSp delSp modSp add mod ord">
        <pc:chgData name="Gaetano Musella" userId="bf1ef239dc58bf5f" providerId="LiveId" clId="{BBB9B581-49EB-41F1-8C45-7F195C1B7A4B}" dt="2020-12-31T10:34:27.246" v="12442" actId="20577"/>
        <pc:sldMkLst>
          <pc:docMk/>
          <pc:sldMk cId="1828240652" sldId="312"/>
        </pc:sldMkLst>
        <pc:spChg chg="mod">
          <ac:chgData name="Gaetano Musella" userId="bf1ef239dc58bf5f" providerId="LiveId" clId="{BBB9B581-49EB-41F1-8C45-7F195C1B7A4B}" dt="2020-12-31T10:24:36.920" v="12000" actId="20577"/>
          <ac:spMkLst>
            <pc:docMk/>
            <pc:sldMk cId="1828240652" sldId="312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32:07.692" v="12291" actId="1076"/>
          <ac:spMkLst>
            <pc:docMk/>
            <pc:sldMk cId="1828240652" sldId="312"/>
            <ac:spMk id="16" creationId="{3B7FE66B-EAFA-4DAC-9754-7F678A528F70}"/>
          </ac:spMkLst>
        </pc:spChg>
        <pc:spChg chg="mod">
          <ac:chgData name="Gaetano Musella" userId="bf1ef239dc58bf5f" providerId="LiveId" clId="{BBB9B581-49EB-41F1-8C45-7F195C1B7A4B}" dt="2020-12-31T10:34:17.540" v="12431" actId="207"/>
          <ac:spMkLst>
            <pc:docMk/>
            <pc:sldMk cId="1828240652" sldId="312"/>
            <ac:spMk id="17" creationId="{856F5BA2-72C7-4846-AABD-9729154513A4}"/>
          </ac:spMkLst>
        </pc:spChg>
        <pc:spChg chg="del">
          <ac:chgData name="Gaetano Musella" userId="bf1ef239dc58bf5f" providerId="LiveId" clId="{BBB9B581-49EB-41F1-8C45-7F195C1B7A4B}" dt="2020-12-31T10:29:08.042" v="12004" actId="478"/>
          <ac:spMkLst>
            <pc:docMk/>
            <pc:sldMk cId="1828240652" sldId="312"/>
            <ac:spMk id="18" creationId="{D9889BC0-9FE1-4E3D-9252-3190D5DAACA2}"/>
          </ac:spMkLst>
        </pc:spChg>
        <pc:spChg chg="del">
          <ac:chgData name="Gaetano Musella" userId="bf1ef239dc58bf5f" providerId="LiveId" clId="{BBB9B581-49EB-41F1-8C45-7F195C1B7A4B}" dt="2020-12-31T10:29:05.979" v="12003" actId="478"/>
          <ac:spMkLst>
            <pc:docMk/>
            <pc:sldMk cId="1828240652" sldId="312"/>
            <ac:spMk id="19" creationId="{04E20086-8E5C-4002-933F-A0F3B4C11286}"/>
          </ac:spMkLst>
        </pc:spChg>
        <pc:spChg chg="add del mod ord">
          <ac:chgData name="Gaetano Musella" userId="bf1ef239dc58bf5f" providerId="LiveId" clId="{BBB9B581-49EB-41F1-8C45-7F195C1B7A4B}" dt="2020-12-31T10:32:09.952" v="12292" actId="1076"/>
          <ac:spMkLst>
            <pc:docMk/>
            <pc:sldMk cId="1828240652" sldId="312"/>
            <ac:spMk id="20" creationId="{D7E659B3-9D87-4011-BA9C-2BEEADF52C3A}"/>
          </ac:spMkLst>
        </pc:spChg>
        <pc:spChg chg="add mod">
          <ac:chgData name="Gaetano Musella" userId="bf1ef239dc58bf5f" providerId="LiveId" clId="{BBB9B581-49EB-41F1-8C45-7F195C1B7A4B}" dt="2020-12-31T10:32:59.948" v="12304" actId="1076"/>
          <ac:spMkLst>
            <pc:docMk/>
            <pc:sldMk cId="1828240652" sldId="312"/>
            <ac:spMk id="21" creationId="{15D2CA2C-B340-42E4-A017-A204CED14F04}"/>
          </ac:spMkLst>
        </pc:spChg>
        <pc:spChg chg="add mod">
          <ac:chgData name="Gaetano Musella" userId="bf1ef239dc58bf5f" providerId="LiveId" clId="{BBB9B581-49EB-41F1-8C45-7F195C1B7A4B}" dt="2020-12-31T10:32:54.920" v="12303" actId="1076"/>
          <ac:spMkLst>
            <pc:docMk/>
            <pc:sldMk cId="1828240652" sldId="312"/>
            <ac:spMk id="22" creationId="{99732E84-D82A-4B09-B0F6-E897AD3D9623}"/>
          </ac:spMkLst>
        </pc:spChg>
        <pc:spChg chg="del">
          <ac:chgData name="Gaetano Musella" userId="bf1ef239dc58bf5f" providerId="LiveId" clId="{BBB9B581-49EB-41F1-8C45-7F195C1B7A4B}" dt="2020-12-31T10:28:58.434" v="12001" actId="478"/>
          <ac:spMkLst>
            <pc:docMk/>
            <pc:sldMk cId="1828240652" sldId="312"/>
            <ac:spMk id="23" creationId="{ED4AEF3A-A113-4335-BD83-DE3CA1D1D82D}"/>
          </ac:spMkLst>
        </pc:spChg>
        <pc:spChg chg="del">
          <ac:chgData name="Gaetano Musella" userId="bf1ef239dc58bf5f" providerId="LiveId" clId="{BBB9B581-49EB-41F1-8C45-7F195C1B7A4B}" dt="2020-12-31T10:29:01.316" v="12002" actId="478"/>
          <ac:spMkLst>
            <pc:docMk/>
            <pc:sldMk cId="1828240652" sldId="312"/>
            <ac:spMk id="24" creationId="{D771C138-CD8F-45F1-8E59-3242A8A09F34}"/>
          </ac:spMkLst>
        </pc:spChg>
        <pc:spChg chg="del">
          <ac:chgData name="Gaetano Musella" userId="bf1ef239dc58bf5f" providerId="LiveId" clId="{BBB9B581-49EB-41F1-8C45-7F195C1B7A4B}" dt="2020-12-31T10:29:05.979" v="12003" actId="478"/>
          <ac:spMkLst>
            <pc:docMk/>
            <pc:sldMk cId="1828240652" sldId="312"/>
            <ac:spMk id="25" creationId="{6BB875D4-9EF9-463D-B9EE-4B462BF93EDF}"/>
          </ac:spMkLst>
        </pc:spChg>
        <pc:spChg chg="mod">
          <ac:chgData name="Gaetano Musella" userId="bf1ef239dc58bf5f" providerId="LiveId" clId="{BBB9B581-49EB-41F1-8C45-7F195C1B7A4B}" dt="2020-12-31T10:30:51.577" v="12098" actId="1035"/>
          <ac:spMkLst>
            <pc:docMk/>
            <pc:sldMk cId="1828240652" sldId="312"/>
            <ac:spMk id="26" creationId="{91BB8EAA-13FE-4CD7-8285-B5C9F9F4F841}"/>
          </ac:spMkLst>
        </pc:spChg>
        <pc:spChg chg="add mod">
          <ac:chgData name="Gaetano Musella" userId="bf1ef239dc58bf5f" providerId="LiveId" clId="{BBB9B581-49EB-41F1-8C45-7F195C1B7A4B}" dt="2020-12-31T10:34:27.246" v="12442" actId="20577"/>
          <ac:spMkLst>
            <pc:docMk/>
            <pc:sldMk cId="1828240652" sldId="312"/>
            <ac:spMk id="27" creationId="{EEEEFEED-12F0-415B-8AE1-17786F896F4C}"/>
          </ac:spMkLst>
        </pc:spChg>
        <pc:spChg chg="add mod">
          <ac:chgData name="Gaetano Musella" userId="bf1ef239dc58bf5f" providerId="LiveId" clId="{BBB9B581-49EB-41F1-8C45-7F195C1B7A4B}" dt="2020-12-31T10:34:01.447" v="12428" actId="1076"/>
          <ac:spMkLst>
            <pc:docMk/>
            <pc:sldMk cId="1828240652" sldId="312"/>
            <ac:spMk id="28" creationId="{8B12B816-B801-40D4-81C4-90C8DBD47215}"/>
          </ac:spMkLst>
        </pc:spChg>
        <pc:picChg chg="add del mod">
          <ac:chgData name="Gaetano Musella" userId="bf1ef239dc58bf5f" providerId="LiveId" clId="{BBB9B581-49EB-41F1-8C45-7F195C1B7A4B}" dt="2020-12-31T10:30:01.024" v="12015" actId="478"/>
          <ac:picMkLst>
            <pc:docMk/>
            <pc:sldMk cId="1828240652" sldId="312"/>
            <ac:picMk id="4" creationId="{418577E5-9B81-4ABF-957D-252F287DC33C}"/>
          </ac:picMkLst>
        </pc:picChg>
      </pc:sldChg>
      <pc:sldChg chg="addSp delSp modSp add del mod">
        <pc:chgData name="Gaetano Musella" userId="bf1ef239dc58bf5f" providerId="LiveId" clId="{BBB9B581-49EB-41F1-8C45-7F195C1B7A4B}" dt="2021-01-16T18:42:00.776" v="23404" actId="2696"/>
        <pc:sldMkLst>
          <pc:docMk/>
          <pc:sldMk cId="2301282020" sldId="313"/>
        </pc:sldMkLst>
        <pc:spChg chg="mod">
          <ac:chgData name="Gaetano Musella" userId="bf1ef239dc58bf5f" providerId="LiveId" clId="{BBB9B581-49EB-41F1-8C45-7F195C1B7A4B}" dt="2020-12-31T09:54:42.373" v="10987" actId="20577"/>
          <ac:spMkLst>
            <pc:docMk/>
            <pc:sldMk cId="2301282020" sldId="313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09:54:32.602" v="10962" actId="1076"/>
          <ac:spMkLst>
            <pc:docMk/>
            <pc:sldMk cId="2301282020" sldId="313"/>
            <ac:spMk id="7" creationId="{A659E550-FF72-4F56-AAA3-B6058D69961C}"/>
          </ac:spMkLst>
        </pc:spChg>
        <pc:spChg chg="del">
          <ac:chgData name="Gaetano Musella" userId="bf1ef239dc58bf5f" providerId="LiveId" clId="{BBB9B581-49EB-41F1-8C45-7F195C1B7A4B}" dt="2020-12-31T09:54:26.494" v="10960" actId="478"/>
          <ac:spMkLst>
            <pc:docMk/>
            <pc:sldMk cId="2301282020" sldId="313"/>
            <ac:spMk id="14" creationId="{53844836-5EFE-44C1-A007-E07E2952FF96}"/>
          </ac:spMkLst>
        </pc:spChg>
      </pc:sldChg>
      <pc:sldChg chg="add">
        <pc:chgData name="Gaetano Musella" userId="bf1ef239dc58bf5f" providerId="LiveId" clId="{BBB9B581-49EB-41F1-8C45-7F195C1B7A4B}" dt="2021-01-16T18:42:04.952" v="23405"/>
        <pc:sldMkLst>
          <pc:docMk/>
          <pc:sldMk cId="2674562707" sldId="313"/>
        </pc:sldMkLst>
      </pc:sldChg>
      <pc:sldChg chg="addSp delSp modSp add mod">
        <pc:chgData name="Gaetano Musella" userId="bf1ef239dc58bf5f" providerId="LiveId" clId="{BBB9B581-49EB-41F1-8C45-7F195C1B7A4B}" dt="2020-12-31T10:02:41.851" v="11113" actId="6549"/>
        <pc:sldMkLst>
          <pc:docMk/>
          <pc:sldMk cId="2302107352" sldId="314"/>
        </pc:sldMkLst>
        <pc:spChg chg="mod">
          <ac:chgData name="Gaetano Musella" userId="bf1ef239dc58bf5f" providerId="LiveId" clId="{BBB9B581-49EB-41F1-8C45-7F195C1B7A4B}" dt="2020-12-31T09:59:02.371" v="11019" actId="6549"/>
          <ac:spMkLst>
            <pc:docMk/>
            <pc:sldMk cId="2302107352" sldId="314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02:41.851" v="11113" actId="6549"/>
          <ac:spMkLst>
            <pc:docMk/>
            <pc:sldMk cId="2302107352" sldId="314"/>
            <ac:spMk id="7" creationId="{E7A6E360-CA4F-4704-98D0-4BA2C183CB61}"/>
          </ac:spMkLst>
        </pc:spChg>
        <pc:spChg chg="del">
          <ac:chgData name="Gaetano Musella" userId="bf1ef239dc58bf5f" providerId="LiveId" clId="{BBB9B581-49EB-41F1-8C45-7F195C1B7A4B}" dt="2020-12-31T09:59:33.872" v="11020" actId="478"/>
          <ac:spMkLst>
            <pc:docMk/>
            <pc:sldMk cId="2302107352" sldId="314"/>
            <ac:spMk id="14" creationId="{53844836-5EFE-44C1-A007-E07E2952FF96}"/>
          </ac:spMkLst>
        </pc:spChg>
      </pc:sldChg>
      <pc:sldChg chg="addSp modSp add mod">
        <pc:chgData name="Gaetano Musella" userId="bf1ef239dc58bf5f" providerId="LiveId" clId="{BBB9B581-49EB-41F1-8C45-7F195C1B7A4B}" dt="2020-12-31T10:07:13.744" v="11275" actId="1076"/>
        <pc:sldMkLst>
          <pc:docMk/>
          <pc:sldMk cId="4084098756" sldId="315"/>
        </pc:sldMkLst>
        <pc:spChg chg="mod">
          <ac:chgData name="Gaetano Musella" userId="bf1ef239dc58bf5f" providerId="LiveId" clId="{BBB9B581-49EB-41F1-8C45-7F195C1B7A4B}" dt="2020-12-31T10:03:03.889" v="11127" actId="5793"/>
          <ac:spMkLst>
            <pc:docMk/>
            <pc:sldMk cId="4084098756" sldId="315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0-12-31T10:07:04.040" v="11273" actId="20577"/>
          <ac:spMkLst>
            <pc:docMk/>
            <pc:sldMk cId="4084098756" sldId="315"/>
            <ac:spMk id="7" creationId="{E7A6E360-CA4F-4704-98D0-4BA2C183CB61}"/>
          </ac:spMkLst>
        </pc:spChg>
        <pc:spChg chg="add mod">
          <ac:chgData name="Gaetano Musella" userId="bf1ef239dc58bf5f" providerId="LiveId" clId="{BBB9B581-49EB-41F1-8C45-7F195C1B7A4B}" dt="2020-12-31T10:07:13.744" v="11275" actId="1076"/>
          <ac:spMkLst>
            <pc:docMk/>
            <pc:sldMk cId="4084098756" sldId="315"/>
            <ac:spMk id="9" creationId="{7584CB5D-253A-4152-9B6A-A8C7AECD2003}"/>
          </ac:spMkLst>
        </pc:spChg>
      </pc:sldChg>
      <pc:sldChg chg="delSp modSp add del mod">
        <pc:chgData name="Gaetano Musella" userId="bf1ef239dc58bf5f" providerId="LiveId" clId="{BBB9B581-49EB-41F1-8C45-7F195C1B7A4B}" dt="2020-12-31T10:08:08.467" v="11293" actId="47"/>
        <pc:sldMkLst>
          <pc:docMk/>
          <pc:sldMk cId="4184479907" sldId="316"/>
        </pc:sldMkLst>
        <pc:spChg chg="mod">
          <ac:chgData name="Gaetano Musella" userId="bf1ef239dc58bf5f" providerId="LiveId" clId="{BBB9B581-49EB-41F1-8C45-7F195C1B7A4B}" dt="2020-12-31T10:07:43.448" v="11289" actId="20577"/>
          <ac:spMkLst>
            <pc:docMk/>
            <pc:sldMk cId="4184479907" sldId="31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0:07:48.196" v="11290" actId="478"/>
          <ac:spMkLst>
            <pc:docMk/>
            <pc:sldMk cId="4184479907" sldId="316"/>
            <ac:spMk id="9" creationId="{7584CB5D-253A-4152-9B6A-A8C7AECD2003}"/>
          </ac:spMkLst>
        </pc:spChg>
      </pc:sldChg>
      <pc:sldChg chg="addSp delSp modSp add mod">
        <pc:chgData name="Gaetano Musella" userId="bf1ef239dc58bf5f" providerId="LiveId" clId="{BBB9B581-49EB-41F1-8C45-7F195C1B7A4B}" dt="2020-12-31T10:12:48.050" v="11559" actId="207"/>
        <pc:sldMkLst>
          <pc:docMk/>
          <pc:sldMk cId="4206912092" sldId="317"/>
        </pc:sldMkLst>
        <pc:spChg chg="mod">
          <ac:chgData name="Gaetano Musella" userId="bf1ef239dc58bf5f" providerId="LiveId" clId="{BBB9B581-49EB-41F1-8C45-7F195C1B7A4B}" dt="2020-12-31T10:08:06.485" v="11292"/>
          <ac:spMkLst>
            <pc:docMk/>
            <pc:sldMk cId="4206912092" sldId="317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08:28.741" v="11297" actId="1076"/>
          <ac:spMkLst>
            <pc:docMk/>
            <pc:sldMk cId="4206912092" sldId="317"/>
            <ac:spMk id="14" creationId="{70C92FDC-C1E1-401C-9D8B-C61B9189E830}"/>
          </ac:spMkLst>
        </pc:spChg>
        <pc:spChg chg="mod">
          <ac:chgData name="Gaetano Musella" userId="bf1ef239dc58bf5f" providerId="LiveId" clId="{BBB9B581-49EB-41F1-8C45-7F195C1B7A4B}" dt="2020-12-31T10:09:53.835" v="11381" actId="1076"/>
          <ac:spMkLst>
            <pc:docMk/>
            <pc:sldMk cId="4206912092" sldId="317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11:57.070" v="11437" actId="1076"/>
          <ac:spMkLst>
            <pc:docMk/>
            <pc:sldMk cId="4206912092" sldId="317"/>
            <ac:spMk id="18" creationId="{D9889BC0-9FE1-4E3D-9252-3190D5DAACA2}"/>
          </ac:spMkLst>
        </pc:spChg>
        <pc:spChg chg="mod">
          <ac:chgData name="Gaetano Musella" userId="bf1ef239dc58bf5f" providerId="LiveId" clId="{BBB9B581-49EB-41F1-8C45-7F195C1B7A4B}" dt="2020-12-31T10:12:48.050" v="11559" actId="207"/>
          <ac:spMkLst>
            <pc:docMk/>
            <pc:sldMk cId="4206912092" sldId="317"/>
            <ac:spMk id="19" creationId="{04E20086-8E5C-4002-933F-A0F3B4C11286}"/>
          </ac:spMkLst>
        </pc:spChg>
        <pc:spChg chg="mod">
          <ac:chgData name="Gaetano Musella" userId="bf1ef239dc58bf5f" providerId="LiveId" clId="{BBB9B581-49EB-41F1-8C45-7F195C1B7A4B}" dt="2020-12-31T10:09:08.587" v="11303" actId="1076"/>
          <ac:spMkLst>
            <pc:docMk/>
            <pc:sldMk cId="4206912092" sldId="317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0:08:17.780" v="11295" actId="478"/>
          <ac:spMkLst>
            <pc:docMk/>
            <pc:sldMk cId="4206912092" sldId="317"/>
            <ac:spMk id="23" creationId="{ED4AEF3A-A113-4335-BD83-DE3CA1D1D82D}"/>
          </ac:spMkLst>
        </pc:spChg>
        <pc:spChg chg="del">
          <ac:chgData name="Gaetano Musella" userId="bf1ef239dc58bf5f" providerId="LiveId" clId="{BBB9B581-49EB-41F1-8C45-7F195C1B7A4B}" dt="2020-12-31T10:11:10.083" v="11382" actId="478"/>
          <ac:spMkLst>
            <pc:docMk/>
            <pc:sldMk cId="4206912092" sldId="317"/>
            <ac:spMk id="24" creationId="{D771C138-CD8F-45F1-8E59-3242A8A09F34}"/>
          </ac:spMkLst>
        </pc:spChg>
        <pc:spChg chg="mod ord">
          <ac:chgData name="Gaetano Musella" userId="bf1ef239dc58bf5f" providerId="LiveId" clId="{BBB9B581-49EB-41F1-8C45-7F195C1B7A4B}" dt="2020-12-31T10:08:41.352" v="11301" actId="1076"/>
          <ac:spMkLst>
            <pc:docMk/>
            <pc:sldMk cId="4206912092" sldId="317"/>
            <ac:spMk id="25" creationId="{6BB875D4-9EF9-463D-B9EE-4B462BF93EDF}"/>
          </ac:spMkLst>
        </pc:spChg>
        <pc:spChg chg="del">
          <ac:chgData name="Gaetano Musella" userId="bf1ef239dc58bf5f" providerId="LiveId" clId="{BBB9B581-49EB-41F1-8C45-7F195C1B7A4B}" dt="2020-12-31T10:08:14.190" v="11294" actId="478"/>
          <ac:spMkLst>
            <pc:docMk/>
            <pc:sldMk cId="4206912092" sldId="317"/>
            <ac:spMk id="26" creationId="{91BB8EAA-13FE-4CD7-8285-B5C9F9F4F841}"/>
          </ac:spMkLst>
        </pc:spChg>
        <pc:picChg chg="add mod">
          <ac:chgData name="Gaetano Musella" userId="bf1ef239dc58bf5f" providerId="LiveId" clId="{BBB9B581-49EB-41F1-8C45-7F195C1B7A4B}" dt="2020-12-31T10:11:19.667" v="11386" actId="1076"/>
          <ac:picMkLst>
            <pc:docMk/>
            <pc:sldMk cId="4206912092" sldId="317"/>
            <ac:picMk id="4" creationId="{62DD1EFB-7953-487E-B17F-44A8D33C585C}"/>
          </ac:picMkLst>
        </pc:picChg>
      </pc:sldChg>
      <pc:sldChg chg="addSp delSp modSp add mod">
        <pc:chgData name="Gaetano Musella" userId="bf1ef239dc58bf5f" providerId="LiveId" clId="{BBB9B581-49EB-41F1-8C45-7F195C1B7A4B}" dt="2020-12-31T10:17:31.088" v="11781" actId="1076"/>
        <pc:sldMkLst>
          <pc:docMk/>
          <pc:sldMk cId="3642937696" sldId="318"/>
        </pc:sldMkLst>
        <pc:spChg chg="del">
          <ac:chgData name="Gaetano Musella" userId="bf1ef239dc58bf5f" providerId="LiveId" clId="{BBB9B581-49EB-41F1-8C45-7F195C1B7A4B}" dt="2020-12-31T10:14:29.764" v="11564" actId="478"/>
          <ac:spMkLst>
            <pc:docMk/>
            <pc:sldMk cId="3642937696" sldId="318"/>
            <ac:spMk id="14" creationId="{70C92FDC-C1E1-401C-9D8B-C61B9189E830}"/>
          </ac:spMkLst>
        </pc:spChg>
        <pc:spChg chg="mod">
          <ac:chgData name="Gaetano Musella" userId="bf1ef239dc58bf5f" providerId="LiveId" clId="{BBB9B581-49EB-41F1-8C45-7F195C1B7A4B}" dt="2020-12-31T10:17:31.088" v="11781" actId="1076"/>
          <ac:spMkLst>
            <pc:docMk/>
            <pc:sldMk cId="3642937696" sldId="318"/>
            <ac:spMk id="17" creationId="{856F5BA2-72C7-4846-AABD-9729154513A4}"/>
          </ac:spMkLst>
        </pc:spChg>
        <pc:spChg chg="del">
          <ac:chgData name="Gaetano Musella" userId="bf1ef239dc58bf5f" providerId="LiveId" clId="{BBB9B581-49EB-41F1-8C45-7F195C1B7A4B}" dt="2020-12-31T10:14:36.659" v="11568" actId="478"/>
          <ac:spMkLst>
            <pc:docMk/>
            <pc:sldMk cId="3642937696" sldId="318"/>
            <ac:spMk id="18" creationId="{D9889BC0-9FE1-4E3D-9252-3190D5DAACA2}"/>
          </ac:spMkLst>
        </pc:spChg>
        <pc:spChg chg="del">
          <ac:chgData name="Gaetano Musella" userId="bf1ef239dc58bf5f" providerId="LiveId" clId="{BBB9B581-49EB-41F1-8C45-7F195C1B7A4B}" dt="2020-12-31T10:14:35.886" v="11567" actId="478"/>
          <ac:spMkLst>
            <pc:docMk/>
            <pc:sldMk cId="3642937696" sldId="318"/>
            <ac:spMk id="19" creationId="{04E20086-8E5C-4002-933F-A0F3B4C11286}"/>
          </ac:spMkLst>
        </pc:spChg>
        <pc:spChg chg="mod ord">
          <ac:chgData name="Gaetano Musella" userId="bf1ef239dc58bf5f" providerId="LiveId" clId="{BBB9B581-49EB-41F1-8C45-7F195C1B7A4B}" dt="2020-12-31T10:15:21.836" v="11583" actId="1076"/>
          <ac:spMkLst>
            <pc:docMk/>
            <pc:sldMk cId="3642937696" sldId="318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0:14:31.950" v="11565" actId="478"/>
          <ac:spMkLst>
            <pc:docMk/>
            <pc:sldMk cId="3642937696" sldId="318"/>
            <ac:spMk id="25" creationId="{6BB875D4-9EF9-463D-B9EE-4B462BF93EDF}"/>
          </ac:spMkLst>
        </pc:spChg>
        <pc:picChg chg="del">
          <ac:chgData name="Gaetano Musella" userId="bf1ef239dc58bf5f" providerId="LiveId" clId="{BBB9B581-49EB-41F1-8C45-7F195C1B7A4B}" dt="2020-12-31T10:14:24.150" v="11561" actId="478"/>
          <ac:picMkLst>
            <pc:docMk/>
            <pc:sldMk cId="3642937696" sldId="318"/>
            <ac:picMk id="4" creationId="{62DD1EFB-7953-487E-B17F-44A8D33C585C}"/>
          </ac:picMkLst>
        </pc:picChg>
        <pc:picChg chg="add mod">
          <ac:chgData name="Gaetano Musella" userId="bf1ef239dc58bf5f" providerId="LiveId" clId="{BBB9B581-49EB-41F1-8C45-7F195C1B7A4B}" dt="2020-12-31T10:15:16.413" v="11581" actId="1076"/>
          <ac:picMkLst>
            <pc:docMk/>
            <pc:sldMk cId="3642937696" sldId="318"/>
            <ac:picMk id="6" creationId="{24F85ECE-E393-48F3-9CC5-E44E66898486}"/>
          </ac:picMkLst>
        </pc:picChg>
      </pc:sldChg>
      <pc:sldChg chg="addSp delSp modSp add mod">
        <pc:chgData name="Gaetano Musella" userId="bf1ef239dc58bf5f" providerId="LiveId" clId="{BBB9B581-49EB-41F1-8C45-7F195C1B7A4B}" dt="2020-12-31T10:23:24.520" v="11993" actId="14100"/>
        <pc:sldMkLst>
          <pc:docMk/>
          <pc:sldMk cId="3877676958" sldId="319"/>
        </pc:sldMkLst>
        <pc:spChg chg="mod">
          <ac:chgData name="Gaetano Musella" userId="bf1ef239dc58bf5f" providerId="LiveId" clId="{BBB9B581-49EB-41F1-8C45-7F195C1B7A4B}" dt="2020-12-31T10:20:30.121" v="11796" actId="20577"/>
          <ac:spMkLst>
            <pc:docMk/>
            <pc:sldMk cId="3877676958" sldId="319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23:09.959" v="11987" actId="1582"/>
          <ac:spMkLst>
            <pc:docMk/>
            <pc:sldMk cId="3877676958" sldId="319"/>
            <ac:spMk id="7" creationId="{59889707-564B-408B-94DD-FFD023708B67}"/>
          </ac:spMkLst>
        </pc:spChg>
        <pc:spChg chg="add mod">
          <ac:chgData name="Gaetano Musella" userId="bf1ef239dc58bf5f" providerId="LiveId" clId="{BBB9B581-49EB-41F1-8C45-7F195C1B7A4B}" dt="2020-12-31T10:23:24.520" v="11993" actId="14100"/>
          <ac:spMkLst>
            <pc:docMk/>
            <pc:sldMk cId="3877676958" sldId="319"/>
            <ac:spMk id="12" creationId="{E32B0F9E-47FA-4502-9E89-BFC653323703}"/>
          </ac:spMkLst>
        </pc:spChg>
        <pc:spChg chg="mod">
          <ac:chgData name="Gaetano Musella" userId="bf1ef239dc58bf5f" providerId="LiveId" clId="{BBB9B581-49EB-41F1-8C45-7F195C1B7A4B}" dt="2020-12-31T10:22:43.814" v="11983" actId="20577"/>
          <ac:spMkLst>
            <pc:docMk/>
            <pc:sldMk cId="3877676958" sldId="319"/>
            <ac:spMk id="17" creationId="{856F5BA2-72C7-4846-AABD-9729154513A4}"/>
          </ac:spMkLst>
        </pc:spChg>
        <pc:spChg chg="mod ord">
          <ac:chgData name="Gaetano Musella" userId="bf1ef239dc58bf5f" providerId="LiveId" clId="{BBB9B581-49EB-41F1-8C45-7F195C1B7A4B}" dt="2020-12-31T10:21:10.746" v="11807" actId="1076"/>
          <ac:spMkLst>
            <pc:docMk/>
            <pc:sldMk cId="3877676958" sldId="319"/>
            <ac:spMk id="20" creationId="{D7E659B3-9D87-4011-BA9C-2BEEADF52C3A}"/>
          </ac:spMkLst>
        </pc:spChg>
        <pc:picChg chg="add mod">
          <ac:chgData name="Gaetano Musella" userId="bf1ef239dc58bf5f" providerId="LiveId" clId="{BBB9B581-49EB-41F1-8C45-7F195C1B7A4B}" dt="2020-12-31T10:21:01.686" v="11804" actId="1076"/>
          <ac:picMkLst>
            <pc:docMk/>
            <pc:sldMk cId="3877676958" sldId="319"/>
            <ac:picMk id="4" creationId="{2895B092-F9B6-4C94-AE99-608ADCC54A40}"/>
          </ac:picMkLst>
        </pc:picChg>
        <pc:picChg chg="del">
          <ac:chgData name="Gaetano Musella" userId="bf1ef239dc58bf5f" providerId="LiveId" clId="{BBB9B581-49EB-41F1-8C45-7F195C1B7A4B}" dt="2020-12-31T10:20:34.910" v="11797" actId="478"/>
          <ac:picMkLst>
            <pc:docMk/>
            <pc:sldMk cId="3877676958" sldId="319"/>
            <ac:picMk id="6" creationId="{24F85ECE-E393-48F3-9CC5-E44E66898486}"/>
          </ac:picMkLst>
        </pc:picChg>
      </pc:sldChg>
      <pc:sldChg chg="addSp delSp modSp add mod">
        <pc:chgData name="Gaetano Musella" userId="bf1ef239dc58bf5f" providerId="LiveId" clId="{BBB9B581-49EB-41F1-8C45-7F195C1B7A4B}" dt="2020-12-31T10:41:03.808" v="12568" actId="1076"/>
        <pc:sldMkLst>
          <pc:docMk/>
          <pc:sldMk cId="3769607520" sldId="320"/>
        </pc:sldMkLst>
        <pc:spChg chg="mod">
          <ac:chgData name="Gaetano Musella" userId="bf1ef239dc58bf5f" providerId="LiveId" clId="{BBB9B581-49EB-41F1-8C45-7F195C1B7A4B}" dt="2020-12-31T10:36:20.316" v="12457" actId="20577"/>
          <ac:spMkLst>
            <pc:docMk/>
            <pc:sldMk cId="3769607520" sldId="320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0-12-31T10:40:58.940" v="12566" actId="1076"/>
          <ac:spMkLst>
            <pc:docMk/>
            <pc:sldMk cId="3769607520" sldId="320"/>
            <ac:spMk id="14" creationId="{F4547E93-CA20-4DA0-9BD8-8468259D2195}"/>
          </ac:spMkLst>
        </pc:spChg>
        <pc:spChg chg="del">
          <ac:chgData name="Gaetano Musella" userId="bf1ef239dc58bf5f" providerId="LiveId" clId="{BBB9B581-49EB-41F1-8C45-7F195C1B7A4B}" dt="2020-12-31T10:36:30.627" v="12460" actId="478"/>
          <ac:spMkLst>
            <pc:docMk/>
            <pc:sldMk cId="3769607520" sldId="320"/>
            <ac:spMk id="16" creationId="{3B7FE66B-EAFA-4DAC-9754-7F678A528F70}"/>
          </ac:spMkLst>
        </pc:spChg>
        <pc:spChg chg="mod">
          <ac:chgData name="Gaetano Musella" userId="bf1ef239dc58bf5f" providerId="LiveId" clId="{BBB9B581-49EB-41F1-8C45-7F195C1B7A4B}" dt="2020-12-31T10:40:55.171" v="12564" actId="14100"/>
          <ac:spMkLst>
            <pc:docMk/>
            <pc:sldMk cId="3769607520" sldId="320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41:03.808" v="12568" actId="1076"/>
          <ac:spMkLst>
            <pc:docMk/>
            <pc:sldMk cId="3769607520" sldId="320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0:36:28.627" v="12459" actId="478"/>
          <ac:spMkLst>
            <pc:docMk/>
            <pc:sldMk cId="3769607520" sldId="320"/>
            <ac:spMk id="21" creationId="{15D2CA2C-B340-42E4-A017-A204CED14F04}"/>
          </ac:spMkLst>
        </pc:spChg>
        <pc:spChg chg="del">
          <ac:chgData name="Gaetano Musella" userId="bf1ef239dc58bf5f" providerId="LiveId" clId="{BBB9B581-49EB-41F1-8C45-7F195C1B7A4B}" dt="2020-12-31T10:36:26.522" v="12458" actId="478"/>
          <ac:spMkLst>
            <pc:docMk/>
            <pc:sldMk cId="3769607520" sldId="320"/>
            <ac:spMk id="22" creationId="{99732E84-D82A-4B09-B0F6-E897AD3D9623}"/>
          </ac:spMkLst>
        </pc:spChg>
        <pc:spChg chg="del">
          <ac:chgData name="Gaetano Musella" userId="bf1ef239dc58bf5f" providerId="LiveId" clId="{BBB9B581-49EB-41F1-8C45-7F195C1B7A4B}" dt="2020-12-31T10:37:00.577" v="12467" actId="478"/>
          <ac:spMkLst>
            <pc:docMk/>
            <pc:sldMk cId="3769607520" sldId="320"/>
            <ac:spMk id="26" creationId="{91BB8EAA-13FE-4CD7-8285-B5C9F9F4F841}"/>
          </ac:spMkLst>
        </pc:spChg>
        <pc:spChg chg="del">
          <ac:chgData name="Gaetano Musella" userId="bf1ef239dc58bf5f" providerId="LiveId" clId="{BBB9B581-49EB-41F1-8C45-7F195C1B7A4B}" dt="2020-12-31T10:36:26.522" v="12458" actId="478"/>
          <ac:spMkLst>
            <pc:docMk/>
            <pc:sldMk cId="3769607520" sldId="320"/>
            <ac:spMk id="27" creationId="{EEEEFEED-12F0-415B-8AE1-17786F896F4C}"/>
          </ac:spMkLst>
        </pc:spChg>
        <pc:spChg chg="del">
          <ac:chgData name="Gaetano Musella" userId="bf1ef239dc58bf5f" providerId="LiveId" clId="{BBB9B581-49EB-41F1-8C45-7F195C1B7A4B}" dt="2020-12-31T10:36:26.522" v="12458" actId="478"/>
          <ac:spMkLst>
            <pc:docMk/>
            <pc:sldMk cId="3769607520" sldId="320"/>
            <ac:spMk id="28" creationId="{8B12B816-B801-40D4-81C4-90C8DBD47215}"/>
          </ac:spMkLst>
        </pc:spChg>
      </pc:sldChg>
      <pc:sldChg chg="addSp delSp modSp add mod">
        <pc:chgData name="Gaetano Musella" userId="bf1ef239dc58bf5f" providerId="LiveId" clId="{BBB9B581-49EB-41F1-8C45-7F195C1B7A4B}" dt="2020-12-31T10:50:12.923" v="12668" actId="255"/>
        <pc:sldMkLst>
          <pc:docMk/>
          <pc:sldMk cId="4105299054" sldId="321"/>
        </pc:sldMkLst>
        <pc:spChg chg="mod">
          <ac:chgData name="Gaetano Musella" userId="bf1ef239dc58bf5f" providerId="LiveId" clId="{BBB9B581-49EB-41F1-8C45-7F195C1B7A4B}" dt="2020-12-31T10:47:55.652" v="12594" actId="20577"/>
          <ac:spMkLst>
            <pc:docMk/>
            <pc:sldMk cId="4105299054" sldId="321"/>
            <ac:spMk id="5" creationId="{E000F37B-6FBC-4112-9EE3-633E48DC4BFF}"/>
          </ac:spMkLst>
        </pc:spChg>
        <pc:spChg chg="add mod ord">
          <ac:chgData name="Gaetano Musella" userId="bf1ef239dc58bf5f" providerId="LiveId" clId="{BBB9B581-49EB-41F1-8C45-7F195C1B7A4B}" dt="2020-12-31T10:48:30.169" v="12601" actId="1076"/>
          <ac:spMkLst>
            <pc:docMk/>
            <pc:sldMk cId="4105299054" sldId="321"/>
            <ac:spMk id="9" creationId="{2A483274-9AAC-47A6-B74A-181D2F7D8AAB}"/>
          </ac:spMkLst>
        </pc:spChg>
        <pc:spChg chg="del mod">
          <ac:chgData name="Gaetano Musella" userId="bf1ef239dc58bf5f" providerId="LiveId" clId="{BBB9B581-49EB-41F1-8C45-7F195C1B7A4B}" dt="2020-12-31T10:47:38.652" v="12571" actId="478"/>
          <ac:spMkLst>
            <pc:docMk/>
            <pc:sldMk cId="4105299054" sldId="321"/>
            <ac:spMk id="14" creationId="{F4547E93-CA20-4DA0-9BD8-8468259D2195}"/>
          </ac:spMkLst>
        </pc:spChg>
        <pc:spChg chg="mod">
          <ac:chgData name="Gaetano Musella" userId="bf1ef239dc58bf5f" providerId="LiveId" clId="{BBB9B581-49EB-41F1-8C45-7F195C1B7A4B}" dt="2020-12-31T10:50:12.923" v="12668" actId="255"/>
          <ac:spMkLst>
            <pc:docMk/>
            <pc:sldMk cId="4105299054" sldId="321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48:36.997" v="12603" actId="1076"/>
          <ac:spMkLst>
            <pc:docMk/>
            <pc:sldMk cId="4105299054" sldId="321"/>
            <ac:spMk id="20" creationId="{D7E659B3-9D87-4011-BA9C-2BEEADF52C3A}"/>
          </ac:spMkLst>
        </pc:spChg>
      </pc:sldChg>
      <pc:sldChg chg="addSp delSp modSp add mod">
        <pc:chgData name="Gaetano Musella" userId="bf1ef239dc58bf5f" providerId="LiveId" clId="{BBB9B581-49EB-41F1-8C45-7F195C1B7A4B}" dt="2020-12-31T10:56:24.377" v="12836" actId="1037"/>
        <pc:sldMkLst>
          <pc:docMk/>
          <pc:sldMk cId="1599532129" sldId="322"/>
        </pc:sldMkLst>
        <pc:spChg chg="del">
          <ac:chgData name="Gaetano Musella" userId="bf1ef239dc58bf5f" providerId="LiveId" clId="{BBB9B581-49EB-41F1-8C45-7F195C1B7A4B}" dt="2020-12-31T10:50:46.896" v="12670" actId="478"/>
          <ac:spMkLst>
            <pc:docMk/>
            <pc:sldMk cId="1599532129" sldId="322"/>
            <ac:spMk id="9" creationId="{2A483274-9AAC-47A6-B74A-181D2F7D8AAB}"/>
          </ac:spMkLst>
        </pc:spChg>
        <pc:spChg chg="add mod">
          <ac:chgData name="Gaetano Musella" userId="bf1ef239dc58bf5f" providerId="LiveId" clId="{BBB9B581-49EB-41F1-8C45-7F195C1B7A4B}" dt="2020-12-31T10:50:56.316" v="12673" actId="1076"/>
          <ac:spMkLst>
            <pc:docMk/>
            <pc:sldMk cId="1599532129" sldId="322"/>
            <ac:spMk id="10" creationId="{4D86C937-F42C-4A0F-A106-27DA05B36C6F}"/>
          </ac:spMkLst>
        </pc:spChg>
        <pc:spChg chg="add del mod">
          <ac:chgData name="Gaetano Musella" userId="bf1ef239dc58bf5f" providerId="LiveId" clId="{BBB9B581-49EB-41F1-8C45-7F195C1B7A4B}" dt="2020-12-31T10:56:08.810" v="12810" actId="478"/>
          <ac:spMkLst>
            <pc:docMk/>
            <pc:sldMk cId="1599532129" sldId="322"/>
            <ac:spMk id="11" creationId="{B51F31DB-DDCA-44E4-B23A-F94228BD3E28}"/>
          </ac:spMkLst>
        </pc:spChg>
        <pc:spChg chg="add mod">
          <ac:chgData name="Gaetano Musella" userId="bf1ef239dc58bf5f" providerId="LiveId" clId="{BBB9B581-49EB-41F1-8C45-7F195C1B7A4B}" dt="2020-12-31T10:55:56.900" v="12809" actId="20577"/>
          <ac:spMkLst>
            <pc:docMk/>
            <pc:sldMk cId="1599532129" sldId="322"/>
            <ac:spMk id="12" creationId="{F59DB348-11D3-4B56-B2E9-66B329FBE3F3}"/>
          </ac:spMkLst>
        </pc:spChg>
        <pc:spChg chg="add mod">
          <ac:chgData name="Gaetano Musella" userId="bf1ef239dc58bf5f" providerId="LiveId" clId="{BBB9B581-49EB-41F1-8C45-7F195C1B7A4B}" dt="2020-12-31T10:56:24.377" v="12836" actId="1037"/>
          <ac:spMkLst>
            <pc:docMk/>
            <pc:sldMk cId="1599532129" sldId="322"/>
            <ac:spMk id="14" creationId="{417D59B1-E68C-415A-8265-5DE3F5974269}"/>
          </ac:spMkLst>
        </pc:spChg>
        <pc:spChg chg="add mod">
          <ac:chgData name="Gaetano Musella" userId="bf1ef239dc58bf5f" providerId="LiveId" clId="{BBB9B581-49EB-41F1-8C45-7F195C1B7A4B}" dt="2020-12-31T10:56:15.390" v="12812" actId="1076"/>
          <ac:spMkLst>
            <pc:docMk/>
            <pc:sldMk cId="1599532129" sldId="322"/>
            <ac:spMk id="15" creationId="{16F8142D-0FB3-4C08-8EAE-F25F6AED1086}"/>
          </ac:spMkLst>
        </pc:spChg>
        <pc:spChg chg="mod">
          <ac:chgData name="Gaetano Musella" userId="bf1ef239dc58bf5f" providerId="LiveId" clId="{BBB9B581-49EB-41F1-8C45-7F195C1B7A4B}" dt="2020-12-31T10:55:02.335" v="12778" actId="20577"/>
          <ac:spMkLst>
            <pc:docMk/>
            <pc:sldMk cId="1599532129" sldId="322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51:03.843" v="12675" actId="1076"/>
          <ac:spMkLst>
            <pc:docMk/>
            <pc:sldMk cId="1599532129" sldId="322"/>
            <ac:spMk id="20" creationId="{D7E659B3-9D87-4011-BA9C-2BEEADF52C3A}"/>
          </ac:spMkLst>
        </pc:spChg>
      </pc:sldChg>
      <pc:sldChg chg="addSp delSp modSp add mod">
        <pc:chgData name="Gaetano Musella" userId="bf1ef239dc58bf5f" providerId="LiveId" clId="{BBB9B581-49EB-41F1-8C45-7F195C1B7A4B}" dt="2020-12-31T10:59:47.024" v="12903" actId="6549"/>
        <pc:sldMkLst>
          <pc:docMk/>
          <pc:sldMk cId="766347193" sldId="323"/>
        </pc:sldMkLst>
        <pc:spChg chg="del mod">
          <ac:chgData name="Gaetano Musella" userId="bf1ef239dc58bf5f" providerId="LiveId" clId="{BBB9B581-49EB-41F1-8C45-7F195C1B7A4B}" dt="2020-12-31T10:57:02.424" v="12839" actId="478"/>
          <ac:spMkLst>
            <pc:docMk/>
            <pc:sldMk cId="766347193" sldId="323"/>
            <ac:spMk id="10" creationId="{4D86C937-F42C-4A0F-A106-27DA05B36C6F}"/>
          </ac:spMkLst>
        </pc:spChg>
        <pc:spChg chg="del">
          <ac:chgData name="Gaetano Musella" userId="bf1ef239dc58bf5f" providerId="LiveId" clId="{BBB9B581-49EB-41F1-8C45-7F195C1B7A4B}" dt="2020-12-31T10:57:05.817" v="12840" actId="478"/>
          <ac:spMkLst>
            <pc:docMk/>
            <pc:sldMk cId="766347193" sldId="323"/>
            <ac:spMk id="12" creationId="{F59DB348-11D3-4B56-B2E9-66B329FBE3F3}"/>
          </ac:spMkLst>
        </pc:spChg>
        <pc:spChg chg="del">
          <ac:chgData name="Gaetano Musella" userId="bf1ef239dc58bf5f" providerId="LiveId" clId="{BBB9B581-49EB-41F1-8C45-7F195C1B7A4B}" dt="2020-12-31T10:57:07.246" v="12842" actId="478"/>
          <ac:spMkLst>
            <pc:docMk/>
            <pc:sldMk cId="766347193" sldId="323"/>
            <ac:spMk id="14" creationId="{417D59B1-E68C-415A-8265-5DE3F5974269}"/>
          </ac:spMkLst>
        </pc:spChg>
        <pc:spChg chg="del">
          <ac:chgData name="Gaetano Musella" userId="bf1ef239dc58bf5f" providerId="LiveId" clId="{BBB9B581-49EB-41F1-8C45-7F195C1B7A4B}" dt="2020-12-31T10:57:06.607" v="12841" actId="478"/>
          <ac:spMkLst>
            <pc:docMk/>
            <pc:sldMk cId="766347193" sldId="323"/>
            <ac:spMk id="15" creationId="{16F8142D-0FB3-4C08-8EAE-F25F6AED1086}"/>
          </ac:spMkLst>
        </pc:spChg>
        <pc:spChg chg="add mod">
          <ac:chgData name="Gaetano Musella" userId="bf1ef239dc58bf5f" providerId="LiveId" clId="{BBB9B581-49EB-41F1-8C45-7F195C1B7A4B}" dt="2020-12-31T10:57:54.336" v="12877" actId="1076"/>
          <ac:spMkLst>
            <pc:docMk/>
            <pc:sldMk cId="766347193" sldId="323"/>
            <ac:spMk id="16" creationId="{3E8F7ABC-44B6-4AD0-B74C-5B1C5AF21D77}"/>
          </ac:spMkLst>
        </pc:spChg>
        <pc:spChg chg="mod">
          <ac:chgData name="Gaetano Musella" userId="bf1ef239dc58bf5f" providerId="LiveId" clId="{BBB9B581-49EB-41F1-8C45-7F195C1B7A4B}" dt="2020-12-31T10:59:47.024" v="12903" actId="6549"/>
          <ac:spMkLst>
            <pc:docMk/>
            <pc:sldMk cId="766347193" sldId="323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0:57:58.188" v="12878" actId="1076"/>
          <ac:spMkLst>
            <pc:docMk/>
            <pc:sldMk cId="766347193" sldId="323"/>
            <ac:spMk id="20" creationId="{D7E659B3-9D87-4011-BA9C-2BEEADF52C3A}"/>
          </ac:spMkLst>
        </pc:spChg>
      </pc:sldChg>
      <pc:sldChg chg="addSp delSp modSp add mod">
        <pc:chgData name="Gaetano Musella" userId="bf1ef239dc58bf5f" providerId="LiveId" clId="{BBB9B581-49EB-41F1-8C45-7F195C1B7A4B}" dt="2021-01-16T19:32:43.634" v="23510" actId="6549"/>
        <pc:sldMkLst>
          <pc:docMk/>
          <pc:sldMk cId="549648845" sldId="324"/>
        </pc:sldMkLst>
        <pc:spChg chg="mod">
          <ac:chgData name="Gaetano Musella" userId="bf1ef239dc58bf5f" providerId="LiveId" clId="{BBB9B581-49EB-41F1-8C45-7F195C1B7A4B}" dt="2020-12-31T11:21:08.691" v="14025" actId="20577"/>
          <ac:spMkLst>
            <pc:docMk/>
            <pc:sldMk cId="549648845" sldId="324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1:16:20.904" v="13754" actId="478"/>
          <ac:spMkLst>
            <pc:docMk/>
            <pc:sldMk cId="549648845" sldId="324"/>
            <ac:spMk id="12" creationId="{5C478958-3237-448B-BA39-9D467F6965AC}"/>
          </ac:spMkLst>
        </pc:spChg>
        <pc:spChg chg="add mod">
          <ac:chgData name="Gaetano Musella" userId="bf1ef239dc58bf5f" providerId="LiveId" clId="{BBB9B581-49EB-41F1-8C45-7F195C1B7A4B}" dt="2021-01-16T19:32:43.634" v="23510" actId="6549"/>
          <ac:spMkLst>
            <pc:docMk/>
            <pc:sldMk cId="549648845" sldId="324"/>
            <ac:spMk id="14" creationId="{BBEDFBA0-A111-4B54-8F01-894D706EDAD9}"/>
          </ac:spMkLst>
        </pc:spChg>
        <pc:spChg chg="del">
          <ac:chgData name="Gaetano Musella" userId="bf1ef239dc58bf5f" providerId="LiveId" clId="{BBB9B581-49EB-41F1-8C45-7F195C1B7A4B}" dt="2020-12-31T11:16:24.080" v="13755" actId="478"/>
          <ac:spMkLst>
            <pc:docMk/>
            <pc:sldMk cId="549648845" sldId="324"/>
            <ac:spMk id="20" creationId="{21468DCA-B2EE-48DB-9482-DF582EC37682}"/>
          </ac:spMkLst>
        </pc:spChg>
        <pc:spChg chg="del">
          <ac:chgData name="Gaetano Musella" userId="bf1ef239dc58bf5f" providerId="LiveId" clId="{BBB9B581-49EB-41F1-8C45-7F195C1B7A4B}" dt="2020-12-31T11:16:24.080" v="13755" actId="478"/>
          <ac:spMkLst>
            <pc:docMk/>
            <pc:sldMk cId="549648845" sldId="324"/>
            <ac:spMk id="22" creationId="{D23997F6-80C8-458E-A0F6-621DCED0702D}"/>
          </ac:spMkLst>
        </pc:spChg>
        <pc:spChg chg="del">
          <ac:chgData name="Gaetano Musella" userId="bf1ef239dc58bf5f" providerId="LiveId" clId="{BBB9B581-49EB-41F1-8C45-7F195C1B7A4B}" dt="2020-12-31T11:16:24.080" v="13755" actId="478"/>
          <ac:spMkLst>
            <pc:docMk/>
            <pc:sldMk cId="549648845" sldId="324"/>
            <ac:spMk id="24" creationId="{29ED9C42-7488-4121-A5F1-8C897F884BEA}"/>
          </ac:spMkLst>
        </pc:spChg>
        <pc:spChg chg="mod">
          <ac:chgData name="Gaetano Musella" userId="bf1ef239dc58bf5f" providerId="LiveId" clId="{BBB9B581-49EB-41F1-8C45-7F195C1B7A4B}" dt="2020-12-31T11:19:15.135" v="13847" actId="1036"/>
          <ac:spMkLst>
            <pc:docMk/>
            <pc:sldMk cId="549648845" sldId="324"/>
            <ac:spMk id="26" creationId="{91BB8EAA-13FE-4CD7-8285-B5C9F9F4F841}"/>
          </ac:spMkLst>
        </pc:spChg>
        <pc:graphicFrameChg chg="add mod modGraphic">
          <ac:chgData name="Gaetano Musella" userId="bf1ef239dc58bf5f" providerId="LiveId" clId="{BBB9B581-49EB-41F1-8C45-7F195C1B7A4B}" dt="2020-12-31T11:19:23.059" v="13876" actId="1035"/>
          <ac:graphicFrameMkLst>
            <pc:docMk/>
            <pc:sldMk cId="549648845" sldId="324"/>
            <ac:graphicFrameMk id="2" creationId="{1A6840A3-E4A5-4648-B5C7-188CA230F7FA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0-12-31T12:24:57.095" v="14251" actId="1076"/>
        <pc:sldMkLst>
          <pc:docMk/>
          <pc:sldMk cId="1943121323" sldId="325"/>
        </pc:sldMkLst>
        <pc:spChg chg="mod">
          <ac:chgData name="Gaetano Musella" userId="bf1ef239dc58bf5f" providerId="LiveId" clId="{BBB9B581-49EB-41F1-8C45-7F195C1B7A4B}" dt="2020-12-31T12:22:06.745" v="14105" actId="20577"/>
          <ac:spMkLst>
            <pc:docMk/>
            <pc:sldMk cId="1943121323" sldId="325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2:22:09.064" v="14106" actId="478"/>
          <ac:spMkLst>
            <pc:docMk/>
            <pc:sldMk cId="1943121323" sldId="325"/>
            <ac:spMk id="16" creationId="{3B7FE66B-EAFA-4DAC-9754-7F678A528F70}"/>
          </ac:spMkLst>
        </pc:spChg>
        <pc:spChg chg="del">
          <ac:chgData name="Gaetano Musella" userId="bf1ef239dc58bf5f" providerId="LiveId" clId="{BBB9B581-49EB-41F1-8C45-7F195C1B7A4B}" dt="2020-12-31T12:23:33.490" v="14116" actId="478"/>
          <ac:spMkLst>
            <pc:docMk/>
            <pc:sldMk cId="1943121323" sldId="325"/>
            <ac:spMk id="17" creationId="{856F5BA2-72C7-4846-AABD-9729154513A4}"/>
          </ac:spMkLst>
        </pc:spChg>
        <pc:spChg chg="del">
          <ac:chgData name="Gaetano Musella" userId="bf1ef239dc58bf5f" providerId="LiveId" clId="{BBB9B581-49EB-41F1-8C45-7F195C1B7A4B}" dt="2020-12-31T12:23:34.483" v="14117" actId="478"/>
          <ac:spMkLst>
            <pc:docMk/>
            <pc:sldMk cId="1943121323" sldId="325"/>
            <ac:spMk id="20" creationId="{D7E659B3-9D87-4011-BA9C-2BEEADF52C3A}"/>
          </ac:spMkLst>
        </pc:spChg>
        <pc:spChg chg="del">
          <ac:chgData name="Gaetano Musella" userId="bf1ef239dc58bf5f" providerId="LiveId" clId="{BBB9B581-49EB-41F1-8C45-7F195C1B7A4B}" dt="2020-12-31T12:22:10.292" v="14107" actId="478"/>
          <ac:spMkLst>
            <pc:docMk/>
            <pc:sldMk cId="1943121323" sldId="325"/>
            <ac:spMk id="21" creationId="{15D2CA2C-B340-42E4-A017-A204CED14F04}"/>
          </ac:spMkLst>
        </pc:spChg>
        <pc:spChg chg="del">
          <ac:chgData name="Gaetano Musella" userId="bf1ef239dc58bf5f" providerId="LiveId" clId="{BBB9B581-49EB-41F1-8C45-7F195C1B7A4B}" dt="2020-12-31T12:22:11.111" v="14108" actId="478"/>
          <ac:spMkLst>
            <pc:docMk/>
            <pc:sldMk cId="1943121323" sldId="325"/>
            <ac:spMk id="22" creationId="{99732E84-D82A-4B09-B0F6-E897AD3D9623}"/>
          </ac:spMkLst>
        </pc:spChg>
        <pc:spChg chg="mod">
          <ac:chgData name="Gaetano Musella" userId="bf1ef239dc58bf5f" providerId="LiveId" clId="{BBB9B581-49EB-41F1-8C45-7F195C1B7A4B}" dt="2020-12-31T12:24:51.745" v="14250" actId="14100"/>
          <ac:spMkLst>
            <pc:docMk/>
            <pc:sldMk cId="1943121323" sldId="325"/>
            <ac:spMk id="27" creationId="{EEEEFEED-12F0-415B-8AE1-17786F896F4C}"/>
          </ac:spMkLst>
        </pc:spChg>
        <pc:spChg chg="mod">
          <ac:chgData name="Gaetano Musella" userId="bf1ef239dc58bf5f" providerId="LiveId" clId="{BBB9B581-49EB-41F1-8C45-7F195C1B7A4B}" dt="2020-12-31T12:24:57.095" v="14251" actId="1076"/>
          <ac:spMkLst>
            <pc:docMk/>
            <pc:sldMk cId="1943121323" sldId="325"/>
            <ac:spMk id="28" creationId="{8B12B816-B801-40D4-81C4-90C8DBD47215}"/>
          </ac:spMkLst>
        </pc:spChg>
        <pc:picChg chg="add mod">
          <ac:chgData name="Gaetano Musella" userId="bf1ef239dc58bf5f" providerId="LiveId" clId="{BBB9B581-49EB-41F1-8C45-7F195C1B7A4B}" dt="2020-12-31T12:23:14.724" v="14112" actId="1076"/>
          <ac:picMkLst>
            <pc:docMk/>
            <pc:sldMk cId="1943121323" sldId="325"/>
            <ac:picMk id="4" creationId="{035CF3BF-7281-4062-8D44-58377DDB85A2}"/>
          </ac:picMkLst>
        </pc:picChg>
      </pc:sldChg>
      <pc:sldChg chg="addSp delSp modSp add del mod">
        <pc:chgData name="Gaetano Musella" userId="bf1ef239dc58bf5f" providerId="LiveId" clId="{BBB9B581-49EB-41F1-8C45-7F195C1B7A4B}" dt="2021-01-16T18:42:00.776" v="23404" actId="2696"/>
        <pc:sldMkLst>
          <pc:docMk/>
          <pc:sldMk cId="2587705068" sldId="326"/>
        </pc:sldMkLst>
        <pc:spChg chg="mod">
          <ac:chgData name="Gaetano Musella" userId="bf1ef239dc58bf5f" providerId="LiveId" clId="{BBB9B581-49EB-41F1-8C45-7F195C1B7A4B}" dt="2020-12-31T13:18:14.193" v="14445" actId="20577"/>
          <ac:spMkLst>
            <pc:docMk/>
            <pc:sldMk cId="2587705068" sldId="32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0-12-31T13:16:16.322" v="14304" actId="478"/>
          <ac:spMkLst>
            <pc:docMk/>
            <pc:sldMk cId="2587705068" sldId="326"/>
            <ac:spMk id="7" creationId="{59889707-564B-408B-94DD-FFD023708B67}"/>
          </ac:spMkLst>
        </pc:spChg>
        <pc:spChg chg="del">
          <ac:chgData name="Gaetano Musella" userId="bf1ef239dc58bf5f" providerId="LiveId" clId="{BBB9B581-49EB-41F1-8C45-7F195C1B7A4B}" dt="2020-12-31T13:16:14.324" v="14303" actId="478"/>
          <ac:spMkLst>
            <pc:docMk/>
            <pc:sldMk cId="2587705068" sldId="326"/>
            <ac:spMk id="12" creationId="{E32B0F9E-47FA-4502-9E89-BFC653323703}"/>
          </ac:spMkLst>
        </pc:spChg>
        <pc:spChg chg="mod">
          <ac:chgData name="Gaetano Musella" userId="bf1ef239dc58bf5f" providerId="LiveId" clId="{BBB9B581-49EB-41F1-8C45-7F195C1B7A4B}" dt="2020-12-31T13:17:41.800" v="14424" actId="20577"/>
          <ac:spMkLst>
            <pc:docMk/>
            <pc:sldMk cId="2587705068" sldId="326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0-12-31T13:16:27.746" v="14306" actId="1076"/>
          <ac:spMkLst>
            <pc:docMk/>
            <pc:sldMk cId="2587705068" sldId="326"/>
            <ac:spMk id="20" creationId="{D7E659B3-9D87-4011-BA9C-2BEEADF52C3A}"/>
          </ac:spMkLst>
        </pc:spChg>
        <pc:picChg chg="del">
          <ac:chgData name="Gaetano Musella" userId="bf1ef239dc58bf5f" providerId="LiveId" clId="{BBB9B581-49EB-41F1-8C45-7F195C1B7A4B}" dt="2020-12-31T13:16:10.805" v="14301" actId="478"/>
          <ac:picMkLst>
            <pc:docMk/>
            <pc:sldMk cId="2587705068" sldId="326"/>
            <ac:picMk id="4" creationId="{2895B092-F9B6-4C94-AE99-608ADCC54A40}"/>
          </ac:picMkLst>
        </pc:picChg>
        <pc:picChg chg="add del mod modCrop">
          <ac:chgData name="Gaetano Musella" userId="bf1ef239dc58bf5f" providerId="LiveId" clId="{BBB9B581-49EB-41F1-8C45-7F195C1B7A4B}" dt="2021-01-16T10:19:17.111" v="22443" actId="478"/>
          <ac:picMkLst>
            <pc:docMk/>
            <pc:sldMk cId="2587705068" sldId="326"/>
            <ac:picMk id="4" creationId="{E5B9F8A2-AD7E-418D-B0D0-4FCA6CC5F835}"/>
          </ac:picMkLst>
        </pc:picChg>
        <pc:picChg chg="add del mod">
          <ac:chgData name="Gaetano Musella" userId="bf1ef239dc58bf5f" providerId="LiveId" clId="{BBB9B581-49EB-41F1-8C45-7F195C1B7A4B}" dt="2021-01-16T10:17:21.558" v="22430" actId="478"/>
          <ac:picMkLst>
            <pc:docMk/>
            <pc:sldMk cId="2587705068" sldId="326"/>
            <ac:picMk id="6" creationId="{130200AE-9DE1-480D-8F57-E2C14F48D704}"/>
          </ac:picMkLst>
        </pc:picChg>
        <pc:picChg chg="add mod modCrop">
          <ac:chgData name="Gaetano Musella" userId="bf1ef239dc58bf5f" providerId="LiveId" clId="{BBB9B581-49EB-41F1-8C45-7F195C1B7A4B}" dt="2021-01-16T10:19:33.163" v="22446" actId="1076"/>
          <ac:picMkLst>
            <pc:docMk/>
            <pc:sldMk cId="2587705068" sldId="326"/>
            <ac:picMk id="9" creationId="{2FD26A60-8C23-43AB-8135-2D602AB21DF0}"/>
          </ac:picMkLst>
        </pc:picChg>
      </pc:sldChg>
      <pc:sldChg chg="addSp delSp modSp add mod">
        <pc:chgData name="Gaetano Musella" userId="bf1ef239dc58bf5f" providerId="LiveId" clId="{BBB9B581-49EB-41F1-8C45-7F195C1B7A4B}" dt="2021-01-16T18:53:52.404" v="23445" actId="14100"/>
        <pc:sldMkLst>
          <pc:docMk/>
          <pc:sldMk cId="3403394380" sldId="326"/>
        </pc:sldMkLst>
        <pc:spChg chg="mod">
          <ac:chgData name="Gaetano Musella" userId="bf1ef239dc58bf5f" providerId="LiveId" clId="{BBB9B581-49EB-41F1-8C45-7F195C1B7A4B}" dt="2021-01-16T18:51:13.286" v="23408" actId="14100"/>
          <ac:spMkLst>
            <pc:docMk/>
            <pc:sldMk cId="3403394380" sldId="326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8:51:18.636" v="23410" actId="1076"/>
          <ac:spMkLst>
            <pc:docMk/>
            <pc:sldMk cId="3403394380" sldId="326"/>
            <ac:spMk id="20" creationId="{D7E659B3-9D87-4011-BA9C-2BEEADF52C3A}"/>
          </ac:spMkLst>
        </pc:spChg>
        <pc:picChg chg="add del mod modCrop">
          <ac:chgData name="Gaetano Musella" userId="bf1ef239dc58bf5f" providerId="LiveId" clId="{BBB9B581-49EB-41F1-8C45-7F195C1B7A4B}" dt="2021-01-16T18:51:44.831" v="23419" actId="21"/>
          <ac:picMkLst>
            <pc:docMk/>
            <pc:sldMk cId="3403394380" sldId="326"/>
            <ac:picMk id="4" creationId="{48223625-F050-42DE-9935-6E0C1ED2DDF8}"/>
          </ac:picMkLst>
        </pc:picChg>
        <pc:picChg chg="add mod">
          <ac:chgData name="Gaetano Musella" userId="bf1ef239dc58bf5f" providerId="LiveId" clId="{BBB9B581-49EB-41F1-8C45-7F195C1B7A4B}" dt="2021-01-16T18:51:53.724" v="23422" actId="14100"/>
          <ac:picMkLst>
            <pc:docMk/>
            <pc:sldMk cId="3403394380" sldId="326"/>
            <ac:picMk id="6" creationId="{1EFBE2C3-F461-4FF7-B85E-21F391E39DB3}"/>
          </ac:picMkLst>
        </pc:picChg>
        <pc:picChg chg="del">
          <ac:chgData name="Gaetano Musella" userId="bf1ef239dc58bf5f" providerId="LiveId" clId="{BBB9B581-49EB-41F1-8C45-7F195C1B7A4B}" dt="2021-01-16T18:51:06.764" v="23406" actId="478"/>
          <ac:picMkLst>
            <pc:docMk/>
            <pc:sldMk cId="3403394380" sldId="326"/>
            <ac:picMk id="9" creationId="{2FD26A60-8C23-43AB-8135-2D602AB21DF0}"/>
          </ac:picMkLst>
        </pc:picChg>
        <pc:picChg chg="add del mod modCrop">
          <ac:chgData name="Gaetano Musella" userId="bf1ef239dc58bf5f" providerId="LiveId" clId="{BBB9B581-49EB-41F1-8C45-7F195C1B7A4B}" dt="2021-01-16T18:53:19.187" v="23433" actId="478"/>
          <ac:picMkLst>
            <pc:docMk/>
            <pc:sldMk cId="3403394380" sldId="326"/>
            <ac:picMk id="10" creationId="{22235802-8E83-42FC-8AF0-3BD2177C7CB4}"/>
          </ac:picMkLst>
        </pc:picChg>
        <pc:picChg chg="add del mod modCrop">
          <ac:chgData name="Gaetano Musella" userId="bf1ef239dc58bf5f" providerId="LiveId" clId="{BBB9B581-49EB-41F1-8C45-7F195C1B7A4B}" dt="2021-01-16T18:53:38.546" v="23439" actId="21"/>
          <ac:picMkLst>
            <pc:docMk/>
            <pc:sldMk cId="3403394380" sldId="326"/>
            <ac:picMk id="12" creationId="{D5AE99C4-2E70-4A81-91B1-4128262217A5}"/>
          </ac:picMkLst>
        </pc:picChg>
        <pc:picChg chg="add mod">
          <ac:chgData name="Gaetano Musella" userId="bf1ef239dc58bf5f" providerId="LiveId" clId="{BBB9B581-49EB-41F1-8C45-7F195C1B7A4B}" dt="2021-01-16T18:53:52.404" v="23445" actId="14100"/>
          <ac:picMkLst>
            <pc:docMk/>
            <pc:sldMk cId="3403394380" sldId="326"/>
            <ac:picMk id="14" creationId="{8E90CFFD-93B4-4495-8296-0DDEC5817AE5}"/>
          </ac:picMkLst>
        </pc:picChg>
      </pc:sldChg>
      <pc:sldChg chg="addSp delSp modSp add mod">
        <pc:chgData name="Gaetano Musella" userId="bf1ef239dc58bf5f" providerId="LiveId" clId="{BBB9B581-49EB-41F1-8C45-7F195C1B7A4B}" dt="2021-01-12T21:03:16.612" v="16221" actId="207"/>
        <pc:sldMkLst>
          <pc:docMk/>
          <pc:sldMk cId="2365850677" sldId="327"/>
        </pc:sldMkLst>
        <pc:spChg chg="mod">
          <ac:chgData name="Gaetano Musella" userId="bf1ef239dc58bf5f" providerId="LiveId" clId="{BBB9B581-49EB-41F1-8C45-7F195C1B7A4B}" dt="2021-01-12T21:03:16.612" v="16221" actId="207"/>
          <ac:spMkLst>
            <pc:docMk/>
            <pc:sldMk cId="2365850677" sldId="32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8:24:23.599" v="15049" actId="20577"/>
          <ac:spMkLst>
            <pc:docMk/>
            <pc:sldMk cId="2365850677" sldId="327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8:27:06.516" v="15069" actId="2085"/>
          <ac:spMkLst>
            <pc:docMk/>
            <pc:sldMk cId="2365850677" sldId="327"/>
            <ac:spMk id="9" creationId="{6EB709A7-FDCF-4017-9546-135B3135ADD7}"/>
          </ac:spMkLst>
        </pc:spChg>
        <pc:spChg chg="mod">
          <ac:chgData name="Gaetano Musella" userId="bf1ef239dc58bf5f" providerId="LiveId" clId="{BBB9B581-49EB-41F1-8C45-7F195C1B7A4B}" dt="2021-01-11T18:27:06.516" v="15069" actId="2085"/>
          <ac:spMkLst>
            <pc:docMk/>
            <pc:sldMk cId="2365850677" sldId="327"/>
            <ac:spMk id="12" creationId="{C2972D1D-371C-444F-8C6A-63FEEA49DA93}"/>
          </ac:spMkLst>
        </pc:spChg>
        <pc:spChg chg="mod">
          <ac:chgData name="Gaetano Musella" userId="bf1ef239dc58bf5f" providerId="LiveId" clId="{BBB9B581-49EB-41F1-8C45-7F195C1B7A4B}" dt="2021-01-11T18:27:14.899" v="15070" actId="2085"/>
          <ac:spMkLst>
            <pc:docMk/>
            <pc:sldMk cId="2365850677" sldId="327"/>
            <ac:spMk id="14" creationId="{4E6741FE-8A54-4A51-96CC-26D685A98764}"/>
          </ac:spMkLst>
        </pc:spChg>
        <pc:spChg chg="mod">
          <ac:chgData name="Gaetano Musella" userId="bf1ef239dc58bf5f" providerId="LiveId" clId="{BBB9B581-49EB-41F1-8C45-7F195C1B7A4B}" dt="2021-01-11T18:27:35.090" v="15077" actId="1036"/>
          <ac:spMkLst>
            <pc:docMk/>
            <pc:sldMk cId="2365850677" sldId="327"/>
            <ac:spMk id="15" creationId="{EE54E4DF-C386-4D83-B3E5-45907F1FDB3A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17" creationId="{10BC1070-0427-45E1-BDC5-6479E8307B88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20" creationId="{E46CB593-DA3B-4825-8DBD-4291C8C5421A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21" creationId="{C1EE5373-758E-498E-BF2F-AC482DE94933}"/>
          </ac:spMkLst>
        </pc:spChg>
        <pc:spChg chg="mod">
          <ac:chgData name="Gaetano Musella" userId="bf1ef239dc58bf5f" providerId="LiveId" clId="{BBB9B581-49EB-41F1-8C45-7F195C1B7A4B}" dt="2021-01-11T18:27:50.058" v="15080" actId="2085"/>
          <ac:spMkLst>
            <pc:docMk/>
            <pc:sldMk cId="2365850677" sldId="327"/>
            <ac:spMk id="22" creationId="{4AEA93DD-DBFB-42E9-A980-79C47881E727}"/>
          </ac:spMkLst>
        </pc:spChg>
        <pc:spChg chg="add mod">
          <ac:chgData name="Gaetano Musella" userId="bf1ef239dc58bf5f" providerId="LiveId" clId="{BBB9B581-49EB-41F1-8C45-7F195C1B7A4B}" dt="2021-01-12T21:02:23.258" v="16200" actId="1076"/>
          <ac:spMkLst>
            <pc:docMk/>
            <pc:sldMk cId="2365850677" sldId="327"/>
            <ac:spMk id="25" creationId="{E6CA0A8A-E237-4BC6-9176-A4710AB24817}"/>
          </ac:spMkLst>
        </pc:spChg>
        <pc:spChg chg="add mod">
          <ac:chgData name="Gaetano Musella" userId="bf1ef239dc58bf5f" providerId="LiveId" clId="{BBB9B581-49EB-41F1-8C45-7F195C1B7A4B}" dt="2021-01-12T21:02:23.258" v="16200" actId="1076"/>
          <ac:spMkLst>
            <pc:docMk/>
            <pc:sldMk cId="2365850677" sldId="327"/>
            <ac:spMk id="26" creationId="{691C10EB-F0F2-45CE-AA98-AF1B2A537484}"/>
          </ac:spMkLst>
        </pc:spChg>
        <pc:spChg chg="mod">
          <ac:chgData name="Gaetano Musella" userId="bf1ef239dc58bf5f" providerId="LiveId" clId="{BBB9B581-49EB-41F1-8C45-7F195C1B7A4B}" dt="2021-01-11T18:27:54.219" v="15081"/>
          <ac:spMkLst>
            <pc:docMk/>
            <pc:sldMk cId="2365850677" sldId="327"/>
            <ac:spMk id="28" creationId="{B7DD28B0-69D4-4D9C-A68A-F9FBDDFF6C82}"/>
          </ac:spMkLst>
        </pc:spChg>
        <pc:spChg chg="mod">
          <ac:chgData name="Gaetano Musella" userId="bf1ef239dc58bf5f" providerId="LiveId" clId="{BBB9B581-49EB-41F1-8C45-7F195C1B7A4B}" dt="2021-01-11T18:28:55.939" v="15121" actId="1036"/>
          <ac:spMkLst>
            <pc:docMk/>
            <pc:sldMk cId="2365850677" sldId="327"/>
            <ac:spMk id="31" creationId="{F01E0D23-C1A6-4E60-8BED-579DD8957EF0}"/>
          </ac:spMkLst>
        </pc:spChg>
        <pc:spChg chg="mod">
          <ac:chgData name="Gaetano Musella" userId="bf1ef239dc58bf5f" providerId="LiveId" clId="{BBB9B581-49EB-41F1-8C45-7F195C1B7A4B}" dt="2021-01-11T18:29:26.496" v="15144" actId="1035"/>
          <ac:spMkLst>
            <pc:docMk/>
            <pc:sldMk cId="2365850677" sldId="327"/>
            <ac:spMk id="32" creationId="{39305ECB-CD24-4699-8560-93632C378C7D}"/>
          </ac:spMkLst>
        </pc:spChg>
        <pc:spChg chg="mod">
          <ac:chgData name="Gaetano Musella" userId="bf1ef239dc58bf5f" providerId="LiveId" clId="{BBB9B581-49EB-41F1-8C45-7F195C1B7A4B}" dt="2021-01-11T18:29:17.072" v="15141" actId="1036"/>
          <ac:spMkLst>
            <pc:docMk/>
            <pc:sldMk cId="2365850677" sldId="327"/>
            <ac:spMk id="33" creationId="{E6912562-ACC4-4018-95DC-4D461FD36CB8}"/>
          </ac:spMkLst>
        </pc:spChg>
        <pc:grpChg chg="add mod">
          <ac:chgData name="Gaetano Musella" userId="bf1ef239dc58bf5f" providerId="LiveId" clId="{BBB9B581-49EB-41F1-8C45-7F195C1B7A4B}" dt="2021-01-12T21:02:23.258" v="16200" actId="1076"/>
          <ac:grpSpMkLst>
            <pc:docMk/>
            <pc:sldMk cId="2365850677" sldId="327"/>
            <ac:grpSpMk id="7" creationId="{5BEEFF30-2D20-495B-8B09-E5630779C992}"/>
          </ac:grpSpMkLst>
        </pc:grpChg>
        <pc:grpChg chg="add del mod">
          <ac:chgData name="Gaetano Musella" userId="bf1ef239dc58bf5f" providerId="LiveId" clId="{BBB9B581-49EB-41F1-8C45-7F195C1B7A4B}" dt="2021-01-11T18:27:58.386" v="15083" actId="478"/>
          <ac:grpSpMkLst>
            <pc:docMk/>
            <pc:sldMk cId="2365850677" sldId="327"/>
            <ac:grpSpMk id="16" creationId="{10A15DF7-124A-47B9-BE6D-F963B1512E3F}"/>
          </ac:grpSpMkLst>
        </pc:grpChg>
        <pc:grpChg chg="add mod">
          <ac:chgData name="Gaetano Musella" userId="bf1ef239dc58bf5f" providerId="LiveId" clId="{BBB9B581-49EB-41F1-8C45-7F195C1B7A4B}" dt="2021-01-12T21:02:23.258" v="16200" actId="1076"/>
          <ac:grpSpMkLst>
            <pc:docMk/>
            <pc:sldMk cId="2365850677" sldId="327"/>
            <ac:grpSpMk id="27" creationId="{78120D2B-1F13-4B36-8F22-811EC0428544}"/>
          </ac:grpSpMkLst>
        </pc:grpChg>
        <pc:picChg chg="add mod">
          <ac:chgData name="Gaetano Musella" userId="bf1ef239dc58bf5f" providerId="LiveId" clId="{BBB9B581-49EB-41F1-8C45-7F195C1B7A4B}" dt="2021-01-12T21:00:44.967" v="16107" actId="1076"/>
          <ac:picMkLst>
            <pc:docMk/>
            <pc:sldMk cId="2365850677" sldId="327"/>
            <ac:picMk id="23" creationId="{53E55347-4FF4-4272-8BFC-2BF45E46C714}"/>
          </ac:picMkLst>
        </pc:picChg>
        <pc:picChg chg="add mod">
          <ac:chgData name="Gaetano Musella" userId="bf1ef239dc58bf5f" providerId="LiveId" clId="{BBB9B581-49EB-41F1-8C45-7F195C1B7A4B}" dt="2021-01-12T21:02:23.258" v="16200" actId="1076"/>
          <ac:picMkLst>
            <pc:docMk/>
            <pc:sldMk cId="2365850677" sldId="327"/>
            <ac:picMk id="24" creationId="{43D3A5D4-294E-42E3-8ADE-3B9BD96C1D77}"/>
          </ac:picMkLst>
        </pc:picChg>
        <pc:cxnChg chg="mod">
          <ac:chgData name="Gaetano Musella" userId="bf1ef239dc58bf5f" providerId="LiveId" clId="{BBB9B581-49EB-41F1-8C45-7F195C1B7A4B}" dt="2021-01-11T18:27:06.516" v="15069" actId="2085"/>
          <ac:cxnSpMkLst>
            <pc:docMk/>
            <pc:sldMk cId="2365850677" sldId="327"/>
            <ac:cxnSpMk id="10" creationId="{AFD2E4DA-4FB9-406E-B4A0-575111103BCC}"/>
          </ac:cxnSpMkLst>
        </pc:cxnChg>
        <pc:cxnChg chg="mod">
          <ac:chgData name="Gaetano Musella" userId="bf1ef239dc58bf5f" providerId="LiveId" clId="{BBB9B581-49EB-41F1-8C45-7F195C1B7A4B}" dt="2021-01-11T18:27:06.516" v="15069" actId="2085"/>
          <ac:cxnSpMkLst>
            <pc:docMk/>
            <pc:sldMk cId="2365850677" sldId="327"/>
            <ac:cxnSpMk id="11" creationId="{43D87C52-28F7-45B6-AC75-0F4DF209E170}"/>
          </ac:cxnSpMkLst>
        </pc:cxnChg>
        <pc:cxnChg chg="mod">
          <ac:chgData name="Gaetano Musella" userId="bf1ef239dc58bf5f" providerId="LiveId" clId="{BBB9B581-49EB-41F1-8C45-7F195C1B7A4B}" dt="2021-01-11T18:27:50.058" v="15080" actId="2085"/>
          <ac:cxnSpMkLst>
            <pc:docMk/>
            <pc:sldMk cId="2365850677" sldId="327"/>
            <ac:cxnSpMk id="18" creationId="{2F747192-C40D-4E53-A2D1-88D0DAD91B01}"/>
          </ac:cxnSpMkLst>
        </pc:cxnChg>
        <pc:cxnChg chg="mod">
          <ac:chgData name="Gaetano Musella" userId="bf1ef239dc58bf5f" providerId="LiveId" clId="{BBB9B581-49EB-41F1-8C45-7F195C1B7A4B}" dt="2021-01-11T18:27:50.058" v="15080" actId="2085"/>
          <ac:cxnSpMkLst>
            <pc:docMk/>
            <pc:sldMk cId="2365850677" sldId="327"/>
            <ac:cxnSpMk id="19" creationId="{4A2BA135-3F44-4409-8DE1-D682371CFC0D}"/>
          </ac:cxnSpMkLst>
        </pc:cxnChg>
        <pc:cxnChg chg="mod">
          <ac:chgData name="Gaetano Musella" userId="bf1ef239dc58bf5f" providerId="LiveId" clId="{BBB9B581-49EB-41F1-8C45-7F195C1B7A4B}" dt="2021-01-11T18:27:54.219" v="15081"/>
          <ac:cxnSpMkLst>
            <pc:docMk/>
            <pc:sldMk cId="2365850677" sldId="327"/>
            <ac:cxnSpMk id="29" creationId="{1B2FBD74-871A-4DCB-8F1E-03068B56FBEF}"/>
          </ac:cxnSpMkLst>
        </pc:cxnChg>
        <pc:cxnChg chg="mod">
          <ac:chgData name="Gaetano Musella" userId="bf1ef239dc58bf5f" providerId="LiveId" clId="{BBB9B581-49EB-41F1-8C45-7F195C1B7A4B}" dt="2021-01-11T18:27:54.219" v="15081"/>
          <ac:cxnSpMkLst>
            <pc:docMk/>
            <pc:sldMk cId="2365850677" sldId="327"/>
            <ac:cxnSpMk id="30" creationId="{C0EC2254-5CFA-4807-9477-D02C5F36234A}"/>
          </ac:cxnSpMkLst>
        </pc:cxnChg>
      </pc:sldChg>
      <pc:sldChg chg="add del">
        <pc:chgData name="Gaetano Musella" userId="bf1ef239dc58bf5f" providerId="LiveId" clId="{BBB9B581-49EB-41F1-8C45-7F195C1B7A4B}" dt="2021-01-11T18:30:02.725" v="15146" actId="47"/>
        <pc:sldMkLst>
          <pc:docMk/>
          <pc:sldMk cId="814050498" sldId="328"/>
        </pc:sldMkLst>
      </pc:sldChg>
      <pc:sldChg chg="addSp delSp modSp add mod">
        <pc:chgData name="Gaetano Musella" userId="bf1ef239dc58bf5f" providerId="LiveId" clId="{BBB9B581-49EB-41F1-8C45-7F195C1B7A4B}" dt="2021-01-12T21:04:51.329" v="16279" actId="20577"/>
        <pc:sldMkLst>
          <pc:docMk/>
          <pc:sldMk cId="3748970243" sldId="328"/>
        </pc:sldMkLst>
        <pc:spChg chg="del">
          <ac:chgData name="Gaetano Musella" userId="bf1ef239dc58bf5f" providerId="LiveId" clId="{BBB9B581-49EB-41F1-8C45-7F195C1B7A4B}" dt="2021-01-11T18:30:15.176" v="15148" actId="478"/>
          <ac:spMkLst>
            <pc:docMk/>
            <pc:sldMk cId="3748970243" sldId="328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2T21:04:03.387" v="16249" actId="20577"/>
          <ac:spMkLst>
            <pc:docMk/>
            <pc:sldMk cId="3748970243" sldId="328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1-01-11T18:30:47.422" v="15155" actId="478"/>
          <ac:spMkLst>
            <pc:docMk/>
            <pc:sldMk cId="3748970243" sldId="328"/>
            <ac:spMk id="25" creationId="{E6CA0A8A-E237-4BC6-9176-A4710AB24817}"/>
          </ac:spMkLst>
        </pc:spChg>
        <pc:spChg chg="del">
          <ac:chgData name="Gaetano Musella" userId="bf1ef239dc58bf5f" providerId="LiveId" clId="{BBB9B581-49EB-41F1-8C45-7F195C1B7A4B}" dt="2021-01-11T18:30:49.264" v="15157" actId="478"/>
          <ac:spMkLst>
            <pc:docMk/>
            <pc:sldMk cId="3748970243" sldId="328"/>
            <ac:spMk id="26" creationId="{691C10EB-F0F2-45CE-AA98-AF1B2A537484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4" creationId="{981E2C3B-9989-450F-9AFB-12989FC2B5D4}"/>
          </ac:spMkLst>
        </pc:spChg>
        <pc:spChg chg="add mod">
          <ac:chgData name="Gaetano Musella" userId="bf1ef239dc58bf5f" providerId="LiveId" clId="{BBB9B581-49EB-41F1-8C45-7F195C1B7A4B}" dt="2021-01-12T21:04:36.731" v="16266" actId="20577"/>
          <ac:spMkLst>
            <pc:docMk/>
            <pc:sldMk cId="3748970243" sldId="328"/>
            <ac:spMk id="35" creationId="{8A2A7FA4-DBEF-432E-9841-1BEDA5427854}"/>
          </ac:spMkLst>
        </pc:spChg>
        <pc:spChg chg="add mod">
          <ac:chgData name="Gaetano Musella" userId="bf1ef239dc58bf5f" providerId="LiveId" clId="{BBB9B581-49EB-41F1-8C45-7F195C1B7A4B}" dt="2021-01-12T21:04:51.329" v="16279" actId="20577"/>
          <ac:spMkLst>
            <pc:docMk/>
            <pc:sldMk cId="3748970243" sldId="328"/>
            <ac:spMk id="36" creationId="{4770C8B7-B841-4AE6-8DE5-D0535F14FD81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7" creationId="{4443A4B4-73D9-43C5-B1A7-DFD8A3C9ACF9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8" creationId="{D70B0D26-F0EA-4F02-BB28-A56B5F2A836D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39" creationId="{0E35010D-57A5-42E5-9FAB-A3332ABB2935}"/>
          </ac:spMkLst>
        </pc:spChg>
        <pc:spChg chg="add mod">
          <ac:chgData name="Gaetano Musella" userId="bf1ef239dc58bf5f" providerId="LiveId" clId="{BBB9B581-49EB-41F1-8C45-7F195C1B7A4B}" dt="2021-01-11T18:35:27.360" v="15221" actId="1035"/>
          <ac:spMkLst>
            <pc:docMk/>
            <pc:sldMk cId="3748970243" sldId="328"/>
            <ac:spMk id="40" creationId="{A4A6AC08-EED3-44FE-A4ED-22225C3A1164}"/>
          </ac:spMkLst>
        </pc:spChg>
        <pc:grpChg chg="mod">
          <ac:chgData name="Gaetano Musella" userId="bf1ef239dc58bf5f" providerId="LiveId" clId="{BBB9B581-49EB-41F1-8C45-7F195C1B7A4B}" dt="2021-01-11T18:35:27.360" v="15221" actId="1035"/>
          <ac:grpSpMkLst>
            <pc:docMk/>
            <pc:sldMk cId="3748970243" sldId="328"/>
            <ac:grpSpMk id="7" creationId="{5BEEFF30-2D20-495B-8B09-E5630779C992}"/>
          </ac:grpSpMkLst>
        </pc:grpChg>
        <pc:grpChg chg="del">
          <ac:chgData name="Gaetano Musella" userId="bf1ef239dc58bf5f" providerId="LiveId" clId="{BBB9B581-49EB-41F1-8C45-7F195C1B7A4B}" dt="2021-01-11T18:30:16.481" v="15149" actId="478"/>
          <ac:grpSpMkLst>
            <pc:docMk/>
            <pc:sldMk cId="3748970243" sldId="328"/>
            <ac:grpSpMk id="27" creationId="{78120D2B-1F13-4B36-8F22-811EC0428544}"/>
          </ac:grpSpMkLst>
        </pc:grpChg>
        <pc:picChg chg="del">
          <ac:chgData name="Gaetano Musella" userId="bf1ef239dc58bf5f" providerId="LiveId" clId="{BBB9B581-49EB-41F1-8C45-7F195C1B7A4B}" dt="2021-01-11T18:30:49.864" v="15158" actId="478"/>
          <ac:picMkLst>
            <pc:docMk/>
            <pc:sldMk cId="3748970243" sldId="328"/>
            <ac:picMk id="23" creationId="{53E55347-4FF4-4272-8BFC-2BF45E46C714}"/>
          </ac:picMkLst>
        </pc:picChg>
        <pc:picChg chg="del">
          <ac:chgData name="Gaetano Musella" userId="bf1ef239dc58bf5f" providerId="LiveId" clId="{BBB9B581-49EB-41F1-8C45-7F195C1B7A4B}" dt="2021-01-11T18:30:48.072" v="15156" actId="478"/>
          <ac:picMkLst>
            <pc:docMk/>
            <pc:sldMk cId="3748970243" sldId="328"/>
            <ac:picMk id="24" creationId="{43D3A5D4-294E-42E3-8ADE-3B9BD96C1D77}"/>
          </ac:picMkLst>
        </pc:picChg>
      </pc:sldChg>
      <pc:sldChg chg="addSp delSp modSp add mod">
        <pc:chgData name="Gaetano Musella" userId="bf1ef239dc58bf5f" providerId="LiveId" clId="{BBB9B581-49EB-41F1-8C45-7F195C1B7A4B}" dt="2021-01-12T21:05:29.952" v="16318" actId="20577"/>
        <pc:sldMkLst>
          <pc:docMk/>
          <pc:sldMk cId="2790217696" sldId="329"/>
        </pc:sldMkLst>
        <pc:spChg chg="mod">
          <ac:chgData name="Gaetano Musella" userId="bf1ef239dc58bf5f" providerId="LiveId" clId="{BBB9B581-49EB-41F1-8C45-7F195C1B7A4B}" dt="2021-01-12T21:04:57.405" v="16280"/>
          <ac:spMkLst>
            <pc:docMk/>
            <pc:sldMk cId="2790217696" sldId="329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1" creationId="{77D4FAB3-3540-41BA-AFCE-F63F82F8209C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4" creationId="{707A609F-5D5F-4210-9B67-8A1014B29A49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5" creationId="{8515B1A8-B16B-46A0-999B-10F2D741E0E6}"/>
          </ac:spMkLst>
        </pc:spChg>
        <pc:spChg chg="mod">
          <ac:chgData name="Gaetano Musella" userId="bf1ef239dc58bf5f" providerId="LiveId" clId="{BBB9B581-49EB-41F1-8C45-7F195C1B7A4B}" dt="2021-01-11T18:35:52.584" v="15224"/>
          <ac:spMkLst>
            <pc:docMk/>
            <pc:sldMk cId="2790217696" sldId="329"/>
            <ac:spMk id="26" creationId="{B0B0F531-1499-409D-BF29-C191AB29B90A}"/>
          </ac:spMkLst>
        </pc:spChg>
        <pc:spChg chg="mod">
          <ac:chgData name="Gaetano Musella" userId="bf1ef239dc58bf5f" providerId="LiveId" clId="{BBB9B581-49EB-41F1-8C45-7F195C1B7A4B}" dt="2021-01-12T21:05:16.874" v="16303" actId="20577"/>
          <ac:spMkLst>
            <pc:docMk/>
            <pc:sldMk cId="2790217696" sldId="329"/>
            <ac:spMk id="35" creationId="{8A2A7FA4-DBEF-432E-9841-1BEDA5427854}"/>
          </ac:spMkLst>
        </pc:spChg>
        <pc:spChg chg="mod">
          <ac:chgData name="Gaetano Musella" userId="bf1ef239dc58bf5f" providerId="LiveId" clId="{BBB9B581-49EB-41F1-8C45-7F195C1B7A4B}" dt="2021-01-12T21:05:29.952" v="16318" actId="20577"/>
          <ac:spMkLst>
            <pc:docMk/>
            <pc:sldMk cId="2790217696" sldId="329"/>
            <ac:spMk id="36" creationId="{4770C8B7-B841-4AE6-8DE5-D0535F14FD81}"/>
          </ac:spMkLst>
        </pc:spChg>
        <pc:spChg chg="mod">
          <ac:chgData name="Gaetano Musella" userId="bf1ef239dc58bf5f" providerId="LiveId" clId="{BBB9B581-49EB-41F1-8C45-7F195C1B7A4B}" dt="2021-01-11T18:37:26.675" v="15241" actId="1076"/>
          <ac:spMkLst>
            <pc:docMk/>
            <pc:sldMk cId="2790217696" sldId="329"/>
            <ac:spMk id="37" creationId="{4443A4B4-73D9-43C5-B1A7-DFD8A3C9ACF9}"/>
          </ac:spMkLst>
        </pc:spChg>
        <pc:spChg chg="mod">
          <ac:chgData name="Gaetano Musella" userId="bf1ef239dc58bf5f" providerId="LiveId" clId="{BBB9B581-49EB-41F1-8C45-7F195C1B7A4B}" dt="2021-01-11T18:45:25.270" v="15258" actId="14100"/>
          <ac:spMkLst>
            <pc:docMk/>
            <pc:sldMk cId="2790217696" sldId="329"/>
            <ac:spMk id="38" creationId="{D70B0D26-F0EA-4F02-BB28-A56B5F2A836D}"/>
          </ac:spMkLst>
        </pc:spChg>
        <pc:spChg chg="mod">
          <ac:chgData name="Gaetano Musella" userId="bf1ef239dc58bf5f" providerId="LiveId" clId="{BBB9B581-49EB-41F1-8C45-7F195C1B7A4B}" dt="2021-01-11T18:37:55.927" v="15250" actId="1076"/>
          <ac:spMkLst>
            <pc:docMk/>
            <pc:sldMk cId="2790217696" sldId="329"/>
            <ac:spMk id="39" creationId="{0E35010D-57A5-42E5-9FAB-A3332ABB2935}"/>
          </ac:spMkLst>
        </pc:spChg>
        <pc:spChg chg="mod">
          <ac:chgData name="Gaetano Musella" userId="bf1ef239dc58bf5f" providerId="LiveId" clId="{BBB9B581-49EB-41F1-8C45-7F195C1B7A4B}" dt="2021-01-11T18:37:51.847" v="15249" actId="1076"/>
          <ac:spMkLst>
            <pc:docMk/>
            <pc:sldMk cId="2790217696" sldId="329"/>
            <ac:spMk id="40" creationId="{A4A6AC08-EED3-44FE-A4ED-22225C3A1164}"/>
          </ac:spMkLst>
        </pc:spChg>
        <pc:grpChg chg="del">
          <ac:chgData name="Gaetano Musella" userId="bf1ef239dc58bf5f" providerId="LiveId" clId="{BBB9B581-49EB-41F1-8C45-7F195C1B7A4B}" dt="2021-01-11T18:35:52.184" v="15223" actId="478"/>
          <ac:grpSpMkLst>
            <pc:docMk/>
            <pc:sldMk cId="2790217696" sldId="329"/>
            <ac:grpSpMk id="7" creationId="{5BEEFF30-2D20-495B-8B09-E5630779C992}"/>
          </ac:grpSpMkLst>
        </pc:grpChg>
        <pc:grpChg chg="add mod">
          <ac:chgData name="Gaetano Musella" userId="bf1ef239dc58bf5f" providerId="LiveId" clId="{BBB9B581-49EB-41F1-8C45-7F195C1B7A4B}" dt="2021-01-11T18:35:57.073" v="15225" actId="1076"/>
          <ac:grpSpMkLst>
            <pc:docMk/>
            <pc:sldMk cId="2790217696" sldId="329"/>
            <ac:grpSpMk id="20" creationId="{D881AD75-BD1C-4D49-9FA3-5D72267C93C7}"/>
          </ac:grpSpMkLst>
        </pc:grpChg>
        <pc:cxnChg chg="mod">
          <ac:chgData name="Gaetano Musella" userId="bf1ef239dc58bf5f" providerId="LiveId" clId="{BBB9B581-49EB-41F1-8C45-7F195C1B7A4B}" dt="2021-01-11T18:35:52.584" v="15224"/>
          <ac:cxnSpMkLst>
            <pc:docMk/>
            <pc:sldMk cId="2790217696" sldId="329"/>
            <ac:cxnSpMk id="22" creationId="{233A4009-268F-4697-ADB0-E5CA56D468EE}"/>
          </ac:cxnSpMkLst>
        </pc:cxnChg>
        <pc:cxnChg chg="mod">
          <ac:chgData name="Gaetano Musella" userId="bf1ef239dc58bf5f" providerId="LiveId" clId="{BBB9B581-49EB-41F1-8C45-7F195C1B7A4B}" dt="2021-01-11T18:35:52.584" v="15224"/>
          <ac:cxnSpMkLst>
            <pc:docMk/>
            <pc:sldMk cId="2790217696" sldId="329"/>
            <ac:cxnSpMk id="23" creationId="{E2843EE5-CF7F-42D5-8739-E62479BD1C69}"/>
          </ac:cxnSpMkLst>
        </pc:cxnChg>
      </pc:sldChg>
      <pc:sldChg chg="modSp add mod setBg">
        <pc:chgData name="Gaetano Musella" userId="bf1ef239dc58bf5f" providerId="LiveId" clId="{BBB9B581-49EB-41F1-8C45-7F195C1B7A4B}" dt="2021-01-11T19:05:00.070" v="15726" actId="20577"/>
        <pc:sldMkLst>
          <pc:docMk/>
          <pc:sldMk cId="823642915" sldId="330"/>
        </pc:sldMkLst>
        <pc:spChg chg="mod">
          <ac:chgData name="Gaetano Musella" userId="bf1ef239dc58bf5f" providerId="LiveId" clId="{BBB9B581-49EB-41F1-8C45-7F195C1B7A4B}" dt="2021-01-11T19:05:00.070" v="15726" actId="20577"/>
          <ac:spMkLst>
            <pc:docMk/>
            <pc:sldMk cId="823642915" sldId="330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8:52:15.960" v="15277" actId="6549"/>
          <ac:spMkLst>
            <pc:docMk/>
            <pc:sldMk cId="823642915" sldId="330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1T18:55:07.775" v="15348" actId="20577"/>
          <ac:spMkLst>
            <pc:docMk/>
            <pc:sldMk cId="823642915" sldId="330"/>
            <ac:spMk id="7" creationId="{DF8424AF-A500-4FF7-A013-5A31466E575B}"/>
          </ac:spMkLst>
        </pc:spChg>
      </pc:sldChg>
      <pc:sldChg chg="add del ord">
        <pc:chgData name="Gaetano Musella" userId="bf1ef239dc58bf5f" providerId="LiveId" clId="{BBB9B581-49EB-41F1-8C45-7F195C1B7A4B}" dt="2021-01-11T18:44:29.063" v="15254" actId="47"/>
        <pc:sldMkLst>
          <pc:docMk/>
          <pc:sldMk cId="1077150106" sldId="330"/>
        </pc:sldMkLst>
      </pc:sldChg>
      <pc:sldChg chg="addSp delSp modSp add del mod ord">
        <pc:chgData name="Gaetano Musella" userId="bf1ef239dc58bf5f" providerId="LiveId" clId="{BBB9B581-49EB-41F1-8C45-7F195C1B7A4B}" dt="2021-01-11T19:01:06.779" v="15546" actId="47"/>
        <pc:sldMkLst>
          <pc:docMk/>
          <pc:sldMk cId="1658939887" sldId="331"/>
        </pc:sldMkLst>
        <pc:spChg chg="mod">
          <ac:chgData name="Gaetano Musella" userId="bf1ef239dc58bf5f" providerId="LiveId" clId="{BBB9B581-49EB-41F1-8C45-7F195C1B7A4B}" dt="2021-01-11T18:56:11.651" v="15361" actId="5793"/>
          <ac:spMkLst>
            <pc:docMk/>
            <pc:sldMk cId="1658939887" sldId="331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8:58:31.297" v="15434" actId="1076"/>
          <ac:spMkLst>
            <pc:docMk/>
            <pc:sldMk cId="1658939887" sldId="331"/>
            <ac:spMk id="9" creationId="{94C73670-CA0B-4DA1-992C-9AF8ECA1C0A8}"/>
          </ac:spMkLst>
        </pc:spChg>
        <pc:spChg chg="del">
          <ac:chgData name="Gaetano Musella" userId="bf1ef239dc58bf5f" providerId="LiveId" clId="{BBB9B581-49EB-41F1-8C45-7F195C1B7A4B}" dt="2021-01-11T18:56:49.421" v="15366" actId="478"/>
          <ac:spMkLst>
            <pc:docMk/>
            <pc:sldMk cId="1658939887" sldId="331"/>
            <ac:spMk id="15" creationId="{7317D395-C0C5-48D1-810C-095103628753}"/>
          </ac:spMkLst>
        </pc:spChg>
        <pc:spChg chg="mod">
          <ac:chgData name="Gaetano Musella" userId="bf1ef239dc58bf5f" providerId="LiveId" clId="{BBB9B581-49EB-41F1-8C45-7F195C1B7A4B}" dt="2021-01-11T18:59:03.095" v="15517" actId="20577"/>
          <ac:spMkLst>
            <pc:docMk/>
            <pc:sldMk cId="1658939887" sldId="331"/>
            <ac:spMk id="16" creationId="{B9E1C591-2BC1-4456-BBED-5FD7A1899FEF}"/>
          </ac:spMkLst>
        </pc:spChg>
        <pc:graphicFrameChg chg="add mod">
          <ac:chgData name="Gaetano Musella" userId="bf1ef239dc58bf5f" providerId="LiveId" clId="{BBB9B581-49EB-41F1-8C45-7F195C1B7A4B}" dt="2021-01-11T18:58:34.469" v="15435" actId="1076"/>
          <ac:graphicFrameMkLst>
            <pc:docMk/>
            <pc:sldMk cId="1658939887" sldId="331"/>
            <ac:graphicFrameMk id="11" creationId="{A0D78386-C5B7-4BFC-8B7E-F28216659C7B}"/>
          </ac:graphicFrameMkLst>
        </pc:graphicFrameChg>
        <pc:picChg chg="del">
          <ac:chgData name="Gaetano Musella" userId="bf1ef239dc58bf5f" providerId="LiveId" clId="{BBB9B581-49EB-41F1-8C45-7F195C1B7A4B}" dt="2021-01-11T18:56:17.536" v="15362" actId="478"/>
          <ac:picMkLst>
            <pc:docMk/>
            <pc:sldMk cId="1658939887" sldId="331"/>
            <ac:picMk id="17" creationId="{8D0FC519-99D7-4FBE-A520-FECB10A8ADBB}"/>
          </ac:picMkLst>
        </pc:picChg>
      </pc:sldChg>
      <pc:sldChg chg="modSp add mod ord">
        <pc:chgData name="Gaetano Musella" userId="bf1ef239dc58bf5f" providerId="LiveId" clId="{BBB9B581-49EB-41F1-8C45-7F195C1B7A4B}" dt="2021-01-11T19:10:04.674" v="15825" actId="207"/>
        <pc:sldMkLst>
          <pc:docMk/>
          <pc:sldMk cId="4257075296" sldId="332"/>
        </pc:sldMkLst>
        <pc:spChg chg="mod">
          <ac:chgData name="Gaetano Musella" userId="bf1ef239dc58bf5f" providerId="LiveId" clId="{BBB9B581-49EB-41F1-8C45-7F195C1B7A4B}" dt="2021-01-11T19:10:04.674" v="15825" actId="207"/>
          <ac:spMkLst>
            <pc:docMk/>
            <pc:sldMk cId="4257075296" sldId="332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1T19:09:47.797" v="15822"/>
          <ac:spMkLst>
            <pc:docMk/>
            <pc:sldMk cId="4257075296" sldId="332"/>
            <ac:spMk id="7" creationId="{DF8424AF-A500-4FF7-A013-5A31466E575B}"/>
          </ac:spMkLst>
        </pc:spChg>
      </pc:sldChg>
      <pc:sldChg chg="modSp add mod">
        <pc:chgData name="Gaetano Musella" userId="bf1ef239dc58bf5f" providerId="LiveId" clId="{BBB9B581-49EB-41F1-8C45-7F195C1B7A4B}" dt="2021-01-14T13:50:49.359" v="19413" actId="27636"/>
        <pc:sldMkLst>
          <pc:docMk/>
          <pc:sldMk cId="1145999535" sldId="333"/>
        </pc:sldMkLst>
        <pc:spChg chg="mod">
          <ac:chgData name="Gaetano Musella" userId="bf1ef239dc58bf5f" providerId="LiveId" clId="{BBB9B581-49EB-41F1-8C45-7F195C1B7A4B}" dt="2021-01-11T19:12:53.381" v="15900" actId="207"/>
          <ac:spMkLst>
            <pc:docMk/>
            <pc:sldMk cId="1145999535" sldId="333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3:50:49.359" v="19413" actId="27636"/>
          <ac:spMkLst>
            <pc:docMk/>
            <pc:sldMk cId="1145999535" sldId="333"/>
            <ac:spMk id="7" creationId="{949DA42B-31E9-485A-9AF1-5CCAFFD60651}"/>
          </ac:spMkLst>
        </pc:spChg>
        <pc:spChg chg="mod">
          <ac:chgData name="Gaetano Musella" userId="bf1ef239dc58bf5f" providerId="LiveId" clId="{BBB9B581-49EB-41F1-8C45-7F195C1B7A4B}" dt="2021-01-11T19:13:17.954" v="15908" actId="20577"/>
          <ac:spMkLst>
            <pc:docMk/>
            <pc:sldMk cId="1145999535" sldId="333"/>
            <ac:spMk id="11" creationId="{DAC8B1BE-B06A-47D2-AC73-7E0492E0BA3A}"/>
          </ac:spMkLst>
        </pc:spChg>
      </pc:sldChg>
      <pc:sldChg chg="addSp delSp modSp add mod ord modAnim modShow">
        <pc:chgData name="Gaetano Musella" userId="bf1ef239dc58bf5f" providerId="LiveId" clId="{BBB9B581-49EB-41F1-8C45-7F195C1B7A4B}" dt="2021-01-14T12:26:40.023" v="18645" actId="20577"/>
        <pc:sldMkLst>
          <pc:docMk/>
          <pc:sldMk cId="2628636369" sldId="334"/>
        </pc:sldMkLst>
        <pc:spChg chg="add del mod">
          <ac:chgData name="Gaetano Musella" userId="bf1ef239dc58bf5f" providerId="LiveId" clId="{BBB9B581-49EB-41F1-8C45-7F195C1B7A4B}" dt="2021-01-14T11:13:41.472" v="17428" actId="478"/>
          <ac:spMkLst>
            <pc:docMk/>
            <pc:sldMk cId="2628636369" sldId="334"/>
            <ac:spMk id="2" creationId="{0C9D4CCA-A770-4C05-B157-C60D47F3FE2A}"/>
          </ac:spMkLst>
        </pc:spChg>
        <pc:spChg chg="del mod">
          <ac:chgData name="Gaetano Musella" userId="bf1ef239dc58bf5f" providerId="LiveId" clId="{BBB9B581-49EB-41F1-8C45-7F195C1B7A4B}" dt="2021-01-14T11:18:45.174" v="17498" actId="478"/>
          <ac:spMkLst>
            <pc:docMk/>
            <pc:sldMk cId="2628636369" sldId="334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1:17:38.962" v="17496" actId="20577"/>
          <ac:spMkLst>
            <pc:docMk/>
            <pc:sldMk cId="2628636369" sldId="334"/>
            <ac:spMk id="5" creationId="{E000F37B-6FBC-4112-9EE3-633E48DC4BFF}"/>
          </ac:spMkLst>
        </pc:spChg>
        <pc:spChg chg="add del mod">
          <ac:chgData name="Gaetano Musella" userId="bf1ef239dc58bf5f" providerId="LiveId" clId="{BBB9B581-49EB-41F1-8C45-7F195C1B7A4B}" dt="2021-01-14T11:18:46.080" v="17499" actId="478"/>
          <ac:spMkLst>
            <pc:docMk/>
            <pc:sldMk cId="2628636369" sldId="334"/>
            <ac:spMk id="9" creationId="{655B523A-6C21-45E5-A4AE-8E7F479D8562}"/>
          </ac:spMkLst>
        </pc:spChg>
        <pc:spChg chg="add mod">
          <ac:chgData name="Gaetano Musella" userId="bf1ef239dc58bf5f" providerId="LiveId" clId="{BBB9B581-49EB-41F1-8C45-7F195C1B7A4B}" dt="2021-01-14T11:24:32.993" v="17667" actId="20577"/>
          <ac:spMkLst>
            <pc:docMk/>
            <pc:sldMk cId="2628636369" sldId="334"/>
            <ac:spMk id="10" creationId="{2322318A-D9BA-4935-BFFA-C3D94781011E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1" creationId="{E6A39A6E-883E-44D0-AA88-B9EAE5BC468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2" creationId="{10438D2D-484F-4D64-B2CF-6A920C953714}"/>
          </ac:spMkLst>
        </pc:spChg>
        <pc:spChg chg="del">
          <ac:chgData name="Gaetano Musella" userId="bf1ef239dc58bf5f" providerId="LiveId" clId="{BBB9B581-49EB-41F1-8C45-7F195C1B7A4B}" dt="2021-01-14T11:13:03.560" v="17421" actId="478"/>
          <ac:spMkLst>
            <pc:docMk/>
            <pc:sldMk cId="2628636369" sldId="334"/>
            <ac:spMk id="14" creationId="{DDAA1F15-1C41-4189-9378-68F9D0C17625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5" creationId="{56C8AB32-0C66-4582-B7C4-362B689E4402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6" creationId="{75255B14-06A3-4790-B533-64F73211441C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7" creationId="{CBE4D655-10E9-40CD-9A7B-D59C4176144E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8" creationId="{545ABE80-EF0D-47A7-A173-F092036DDDC0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19" creationId="{33288B1B-55AE-43A8-8D85-C2209C718D01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0" creationId="{BAE8F739-EECF-4210-90D1-4D8C1795E44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1" creationId="{93557DE7-B9CD-4C4B-9AF8-D95E0F0C01E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2" creationId="{F2F931B9-CFDA-416D-9094-A631853D4581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3" creationId="{306067A5-1AE2-487F-9049-97D75968860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4" creationId="{40BFD297-8709-472B-A622-F76A232F8E9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5" creationId="{EE926997-05F0-4B6E-B6F0-B167D180D88B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6" creationId="{F31DDBEA-BACC-446B-B105-E273441E1E19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7" creationId="{840C3676-5B48-4957-AA6C-05608692676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8" creationId="{75ADB7AE-8D13-42C2-84BD-B645251AA13C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29" creationId="{31B3F460-8C22-46A0-A788-9A119BDF2BC4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0" creationId="{A259F126-4F25-45F3-B79E-D9AE3DFBD03D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1" creationId="{9FD4B6CC-0884-432C-987F-31C59EF3B4BB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2" creationId="{1F22EBE9-5F2A-4350-8786-D4E5BE5075F7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3" creationId="{FAB74A06-4CCE-4E4B-B11F-F12C96F363D7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4" creationId="{1B9AC45E-E499-4A4D-AD36-558876F7E673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5" creationId="{B91EBFAA-0B1E-462D-95CD-A8ED532363CA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6" creationId="{7A18E160-FFCE-4934-BDB0-A366177D21B5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7" creationId="{6FE2D422-950A-4067-AA03-C21272CA72C5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8" creationId="{AAB68FBB-6689-4243-843C-BC5EE3A4CAC2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39" creationId="{A2E3F594-8BD5-49C9-A320-3B58758881B6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0" creationId="{10CD1E0C-11AA-47A1-BD34-A9DE58EA46A8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1" creationId="{29458281-7CB3-441B-AD98-690319729431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2" creationId="{2E62F323-FE7C-4567-842D-55743262D823}"/>
          </ac:spMkLst>
        </pc:spChg>
        <pc:spChg chg="add mod">
          <ac:chgData name="Gaetano Musella" userId="bf1ef239dc58bf5f" providerId="LiveId" clId="{BBB9B581-49EB-41F1-8C45-7F195C1B7A4B}" dt="2021-01-14T12:24:08.441" v="18635" actId="208"/>
          <ac:spMkLst>
            <pc:docMk/>
            <pc:sldMk cId="2628636369" sldId="334"/>
            <ac:spMk id="43" creationId="{0FC5605A-54AD-4AB0-8809-5EE15806CEAB}"/>
          </ac:spMkLst>
        </pc:spChg>
        <pc:spChg chg="add mod">
          <ac:chgData name="Gaetano Musella" userId="bf1ef239dc58bf5f" providerId="LiveId" clId="{BBB9B581-49EB-41F1-8C45-7F195C1B7A4B}" dt="2021-01-14T11:25:47.592" v="17676" actId="1076"/>
          <ac:spMkLst>
            <pc:docMk/>
            <pc:sldMk cId="2628636369" sldId="334"/>
            <ac:spMk id="44" creationId="{B10E17FD-536F-4E1C-907F-440F6EBEF21D}"/>
          </ac:spMkLst>
        </pc:spChg>
        <pc:spChg chg="add mod">
          <ac:chgData name="Gaetano Musella" userId="bf1ef239dc58bf5f" providerId="LiveId" clId="{BBB9B581-49EB-41F1-8C45-7F195C1B7A4B}" dt="2021-01-14T12:26:40.023" v="18645" actId="20577"/>
          <ac:spMkLst>
            <pc:docMk/>
            <pc:sldMk cId="2628636369" sldId="334"/>
            <ac:spMk id="45" creationId="{73C55A04-8564-47F7-BB87-42047C890653}"/>
          </ac:spMkLst>
        </pc:spChg>
        <pc:spChg chg="add del mod">
          <ac:chgData name="Gaetano Musella" userId="bf1ef239dc58bf5f" providerId="LiveId" clId="{BBB9B581-49EB-41F1-8C45-7F195C1B7A4B}" dt="2021-01-14T11:25:36.342" v="17675" actId="478"/>
          <ac:spMkLst>
            <pc:docMk/>
            <pc:sldMk cId="2628636369" sldId="334"/>
            <ac:spMk id="48" creationId="{D80A51AD-C812-4A1E-A505-532B618DB087}"/>
          </ac:spMkLst>
        </pc:spChg>
        <pc:spChg chg="add del mod">
          <ac:chgData name="Gaetano Musella" userId="bf1ef239dc58bf5f" providerId="LiveId" clId="{BBB9B581-49EB-41F1-8C45-7F195C1B7A4B}" dt="2021-01-14T11:26:47.926" v="17686" actId="33423"/>
          <ac:spMkLst>
            <pc:docMk/>
            <pc:sldMk cId="2628636369" sldId="334"/>
            <ac:spMk id="50" creationId="{876D4D1E-0F96-42A9-9BBD-3B56883DE1F1}"/>
          </ac:spMkLst>
        </pc:spChg>
        <pc:spChg chg="mod">
          <ac:chgData name="Gaetano Musella" userId="bf1ef239dc58bf5f" providerId="LiveId" clId="{BBB9B581-49EB-41F1-8C45-7F195C1B7A4B}" dt="2021-01-14T11:26:45.287" v="17685"/>
          <ac:spMkLst>
            <pc:docMk/>
            <pc:sldMk cId="2628636369" sldId="334"/>
            <ac:spMk id="51" creationId="{998F56CF-C796-4F1C-B140-A216AAEC22D7}"/>
          </ac:spMkLst>
        </pc:spChg>
        <pc:spChg chg="mod">
          <ac:chgData name="Gaetano Musella" userId="bf1ef239dc58bf5f" providerId="LiveId" clId="{BBB9B581-49EB-41F1-8C45-7F195C1B7A4B}" dt="2021-01-14T11:26:45.287" v="17685"/>
          <ac:spMkLst>
            <pc:docMk/>
            <pc:sldMk cId="2628636369" sldId="334"/>
            <ac:spMk id="52" creationId="{9862E59E-4F36-4CAC-AA07-457CC9E7D72F}"/>
          </ac:spMkLst>
        </pc:spChg>
        <pc:spChg chg="add mod">
          <ac:chgData name="Gaetano Musella" userId="bf1ef239dc58bf5f" providerId="LiveId" clId="{BBB9B581-49EB-41F1-8C45-7F195C1B7A4B}" dt="2021-01-14T11:31:54.871" v="17819" actId="20577"/>
          <ac:spMkLst>
            <pc:docMk/>
            <pc:sldMk cId="2628636369" sldId="334"/>
            <ac:spMk id="54" creationId="{6A45605B-358B-408F-9871-8EA3D87B6090}"/>
          </ac:spMkLst>
        </pc:spChg>
        <pc:spChg chg="add mod">
          <ac:chgData name="Gaetano Musella" userId="bf1ef239dc58bf5f" providerId="LiveId" clId="{BBB9B581-49EB-41F1-8C45-7F195C1B7A4B}" dt="2021-01-14T11:32:01.953" v="17820" actId="14100"/>
          <ac:spMkLst>
            <pc:docMk/>
            <pc:sldMk cId="2628636369" sldId="334"/>
            <ac:spMk id="56" creationId="{9558A8D0-9E8C-4F36-BEE2-D161CBB6F1C4}"/>
          </ac:spMkLst>
        </pc:spChg>
        <pc:grpChg chg="add del mod">
          <ac:chgData name="Gaetano Musella" userId="bf1ef239dc58bf5f" providerId="LiveId" clId="{BBB9B581-49EB-41F1-8C45-7F195C1B7A4B}" dt="2021-01-14T11:26:54.187" v="17687" actId="478"/>
          <ac:grpSpMkLst>
            <pc:docMk/>
            <pc:sldMk cId="2628636369" sldId="334"/>
            <ac:grpSpMk id="49" creationId="{1E0A9C8A-631B-4B88-917C-21B7D456616D}"/>
          </ac:grpSpMkLst>
        </pc:grpChg>
        <pc:graphicFrameChg chg="add del mod">
          <ac:chgData name="Gaetano Musella" userId="bf1ef239dc58bf5f" providerId="LiveId" clId="{BBB9B581-49EB-41F1-8C45-7F195C1B7A4B}" dt="2021-01-14T11:25:36.342" v="17675" actId="478"/>
          <ac:graphicFrameMkLst>
            <pc:docMk/>
            <pc:sldMk cId="2628636369" sldId="334"/>
            <ac:graphicFrameMk id="46" creationId="{3F987EEC-FE8F-4B2D-AFE7-843240ED98D2}"/>
          </ac:graphicFrameMkLst>
        </pc:graphicFrameChg>
        <pc:graphicFrameChg chg="add del mod">
          <ac:chgData name="Gaetano Musella" userId="bf1ef239dc58bf5f" providerId="LiveId" clId="{BBB9B581-49EB-41F1-8C45-7F195C1B7A4B}" dt="2021-01-14T11:25:36.342" v="17675" actId="478"/>
          <ac:graphicFrameMkLst>
            <pc:docMk/>
            <pc:sldMk cId="2628636369" sldId="334"/>
            <ac:graphicFrameMk id="47" creationId="{B608A9D5-E4AE-4582-9918-8D613C3C1169}"/>
          </ac:graphicFrameMkLst>
        </pc:graphicFrameChg>
        <pc:graphicFrameChg chg="add del mod replId">
          <ac:chgData name="Gaetano Musella" userId="bf1ef239dc58bf5f" providerId="LiveId" clId="{BBB9B581-49EB-41F1-8C45-7F195C1B7A4B}" dt="2021-01-14T11:26:47.926" v="17686" actId="33423"/>
          <ac:graphicFrameMkLst>
            <pc:docMk/>
            <pc:sldMk cId="2628636369" sldId="334"/>
            <ac:graphicFrameMk id="50" creationId="{876D4D1E-0F96-42A9-9BBD-3B56883DE1F1}"/>
          </ac:graphicFrameMkLst>
        </pc:graphicFrameChg>
      </pc:sldChg>
      <pc:sldChg chg="addSp modSp add mod ord">
        <pc:chgData name="Gaetano Musella" userId="bf1ef239dc58bf5f" providerId="LiveId" clId="{BBB9B581-49EB-41F1-8C45-7F195C1B7A4B}" dt="2021-01-14T11:16:31.136" v="17472"/>
        <pc:sldMkLst>
          <pc:docMk/>
          <pc:sldMk cId="399524727" sldId="335"/>
        </pc:sldMkLst>
        <pc:spChg chg="add mod">
          <ac:chgData name="Gaetano Musella" userId="bf1ef239dc58bf5f" providerId="LiveId" clId="{BBB9B581-49EB-41F1-8C45-7F195C1B7A4B}" dt="2021-01-14T10:46:09.383" v="17412" actId="1076"/>
          <ac:spMkLst>
            <pc:docMk/>
            <pc:sldMk cId="399524727" sldId="335"/>
            <ac:spMk id="2" creationId="{0D8E5FC6-602D-4A04-B347-EFC6C09A19B1}"/>
          </ac:spMkLst>
        </pc:spChg>
        <pc:spChg chg="mod">
          <ac:chgData name="Gaetano Musella" userId="bf1ef239dc58bf5f" providerId="LiveId" clId="{BBB9B581-49EB-41F1-8C45-7F195C1B7A4B}" dt="2021-01-14T10:46:37.782" v="17415" actId="207"/>
          <ac:spMkLst>
            <pc:docMk/>
            <pc:sldMk cId="399524727" sldId="335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0:37:00.541" v="16901" actId="20577"/>
          <ac:spMkLst>
            <pc:docMk/>
            <pc:sldMk cId="399524727" sldId="33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4T10:46:14.879" v="17413" actId="1076"/>
          <ac:spMkLst>
            <pc:docMk/>
            <pc:sldMk cId="399524727" sldId="335"/>
            <ac:spMk id="9" creationId="{48967BC4-8370-4957-8548-692A59757B64}"/>
          </ac:spMkLst>
        </pc:spChg>
        <pc:spChg chg="mod">
          <ac:chgData name="Gaetano Musella" userId="bf1ef239dc58bf5f" providerId="LiveId" clId="{BBB9B581-49EB-41F1-8C45-7F195C1B7A4B}" dt="2021-01-14T10:43:40.301" v="17374" actId="1076"/>
          <ac:spMkLst>
            <pc:docMk/>
            <pc:sldMk cId="399524727" sldId="335"/>
            <ac:spMk id="14" creationId="{DDAA1F15-1C41-4189-9378-68F9D0C17625}"/>
          </ac:spMkLst>
        </pc:spChg>
      </pc:sldChg>
      <pc:sldChg chg="addSp delSp modSp add mod modAnim modShow">
        <pc:chgData name="Gaetano Musella" userId="bf1ef239dc58bf5f" providerId="LiveId" clId="{BBB9B581-49EB-41F1-8C45-7F195C1B7A4B}" dt="2021-01-16T19:23:42.032" v="23480" actId="108"/>
        <pc:sldMkLst>
          <pc:docMk/>
          <pc:sldMk cId="2593902334" sldId="336"/>
        </pc:sldMkLst>
        <pc:spChg chg="mod">
          <ac:chgData name="Gaetano Musella" userId="bf1ef239dc58bf5f" providerId="LiveId" clId="{BBB9B581-49EB-41F1-8C45-7F195C1B7A4B}" dt="2021-01-14T11:33:49.142" v="17846" actId="6549"/>
          <ac:spMkLst>
            <pc:docMk/>
            <pc:sldMk cId="2593902334" sldId="33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1-01-14T11:34:38.078" v="17847" actId="478"/>
          <ac:spMkLst>
            <pc:docMk/>
            <pc:sldMk cId="2593902334" sldId="336"/>
            <ac:spMk id="10" creationId="{2322318A-D9BA-4935-BFFA-C3D94781011E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1" creationId="{37F174D9-A17E-47F8-8513-C03BCB755ABC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2" creationId="{FA677CDF-9DFF-4107-AC61-ED4E9A00F8DE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4" creationId="{1AECB0D6-F2FB-4372-A688-6519D9D76CBA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5" creationId="{DF7286B2-C0AF-463C-A136-AEAD9CACC5F3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6" creationId="{BAC74C12-AAAD-4091-8EE0-732BA6DDD719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7" creationId="{667D825C-85A9-4458-A363-2B7A8357FC06}"/>
          </ac:spMkLst>
        </pc:spChg>
        <pc:spChg chg="add mod">
          <ac:chgData name="Gaetano Musella" userId="bf1ef239dc58bf5f" providerId="LiveId" clId="{BBB9B581-49EB-41F1-8C45-7F195C1B7A4B}" dt="2021-01-16T19:23:42.032" v="23480" actId="108"/>
          <ac:spMkLst>
            <pc:docMk/>
            <pc:sldMk cId="2593902334" sldId="336"/>
            <ac:spMk id="18" creationId="{819785EF-47A1-40A2-88B4-55986E148B67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19" creationId="{F89025E4-31C6-47EF-B2D2-798C422F39CF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0" creationId="{9CFD0360-7253-4463-BC5A-FDE1FAA609C8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1" creationId="{ED32FB56-2236-49DB-96C1-B4CC174FB234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2" creationId="{8769F072-E075-4A62-90ED-A27117FF2AB2}"/>
          </ac:spMkLst>
        </pc:spChg>
        <pc:spChg chg="add mod">
          <ac:chgData name="Gaetano Musella" userId="bf1ef239dc58bf5f" providerId="LiveId" clId="{BBB9B581-49EB-41F1-8C45-7F195C1B7A4B}" dt="2021-01-16T19:23:34.068" v="23479" actId="108"/>
          <ac:spMkLst>
            <pc:docMk/>
            <pc:sldMk cId="2593902334" sldId="336"/>
            <ac:spMk id="23" creationId="{1AE3F85F-BA35-41FC-8165-BC76AAC17FF7}"/>
          </ac:spMkLst>
        </pc:spChg>
        <pc:spChg chg="add mod">
          <ac:chgData name="Gaetano Musella" userId="bf1ef239dc58bf5f" providerId="LiveId" clId="{BBB9B581-49EB-41F1-8C45-7F195C1B7A4B}" dt="2021-01-16T19:23:30.810" v="23478" actId="108"/>
          <ac:spMkLst>
            <pc:docMk/>
            <pc:sldMk cId="2593902334" sldId="336"/>
            <ac:spMk id="24" creationId="{B22760F6-8857-4A24-B0DB-366C0510DE97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5" creationId="{ABAD9B83-1F4A-43E3-9D9F-8680C0477768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6" creationId="{59E3C210-AD53-4F12-8D08-8C577191B396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7" creationId="{35720995-E3B8-48F9-BE9D-8EA6AB761EC8}"/>
          </ac:spMkLst>
        </pc:spChg>
        <pc:spChg chg="add mod">
          <ac:chgData name="Gaetano Musella" userId="bf1ef239dc58bf5f" providerId="LiveId" clId="{BBB9B581-49EB-41F1-8C45-7F195C1B7A4B}" dt="2021-01-14T11:34:51.417" v="17849" actId="1076"/>
          <ac:spMkLst>
            <pc:docMk/>
            <pc:sldMk cId="2593902334" sldId="336"/>
            <ac:spMk id="28" creationId="{9B5566B2-906F-4704-90DE-7677E355FD85}"/>
          </ac:spMkLst>
        </pc:spChg>
        <pc:spChg chg="add mod">
          <ac:chgData name="Gaetano Musella" userId="bf1ef239dc58bf5f" providerId="LiveId" clId="{BBB9B581-49EB-41F1-8C45-7F195C1B7A4B}" dt="2021-01-16T19:23:10.439" v="23471" actId="207"/>
          <ac:spMkLst>
            <pc:docMk/>
            <pc:sldMk cId="2593902334" sldId="336"/>
            <ac:spMk id="29" creationId="{38A810AB-EF58-4EC7-B86E-6ABFA3519C43}"/>
          </ac:spMkLst>
        </pc:spChg>
        <pc:spChg chg="add mod">
          <ac:chgData name="Gaetano Musella" userId="bf1ef239dc58bf5f" providerId="LiveId" clId="{BBB9B581-49EB-41F1-8C45-7F195C1B7A4B}" dt="2021-01-14T11:36:05.623" v="17862" actId="1076"/>
          <ac:spMkLst>
            <pc:docMk/>
            <pc:sldMk cId="2593902334" sldId="336"/>
            <ac:spMk id="30" creationId="{D380DA98-272B-468D-B569-873E5D502351}"/>
          </ac:spMkLst>
        </pc:spChg>
      </pc:sldChg>
      <pc:sldChg chg="addSp delSp modSp add mod modAnim modShow">
        <pc:chgData name="Gaetano Musella" userId="bf1ef239dc58bf5f" providerId="LiveId" clId="{BBB9B581-49EB-41F1-8C45-7F195C1B7A4B}" dt="2021-01-16T19:24:09.460" v="23486" actId="207"/>
        <pc:sldMkLst>
          <pc:docMk/>
          <pc:sldMk cId="3285102326" sldId="337"/>
        </pc:sldMkLst>
        <pc:spChg chg="mod">
          <ac:chgData name="Gaetano Musella" userId="bf1ef239dc58bf5f" providerId="LiveId" clId="{BBB9B581-49EB-41F1-8C45-7F195C1B7A4B}" dt="2021-01-14T11:43:38.071" v="17996" actId="1076"/>
          <ac:spMkLst>
            <pc:docMk/>
            <pc:sldMk cId="3285102326" sldId="337"/>
            <ac:spMk id="3" creationId="{139B6285-8A6E-471E-8109-786580DABA3B}"/>
          </ac:spMkLst>
        </pc:spChg>
        <pc:spChg chg="mod">
          <ac:chgData name="Gaetano Musella" userId="bf1ef239dc58bf5f" providerId="LiveId" clId="{BBB9B581-49EB-41F1-8C45-7F195C1B7A4B}" dt="2021-01-16T19:24:09.460" v="23486" actId="207"/>
          <ac:spMkLst>
            <pc:docMk/>
            <pc:sldMk cId="3285102326" sldId="337"/>
            <ac:spMk id="4" creationId="{112BB6C2-A8EB-491A-A4AD-2BD0AEA6C9D5}"/>
          </ac:spMkLst>
        </pc:spChg>
        <pc:spChg chg="mod">
          <ac:chgData name="Gaetano Musella" userId="bf1ef239dc58bf5f" providerId="LiveId" clId="{BBB9B581-49EB-41F1-8C45-7F195C1B7A4B}" dt="2021-01-14T11:37:13.006" v="17872" actId="1076"/>
          <ac:spMkLst>
            <pc:docMk/>
            <pc:sldMk cId="3285102326" sldId="337"/>
            <ac:spMk id="9" creationId="{655B523A-6C21-45E5-A4AE-8E7F479D8562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1" creationId="{37F174D9-A17E-47F8-8513-C03BCB755ABC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2" creationId="{FA677CDF-9DFF-4107-AC61-ED4E9A00F8DE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4" creationId="{1AECB0D6-F2FB-4372-A688-6519D9D76CBA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5" creationId="{DF7286B2-C0AF-463C-A136-AEAD9CACC5F3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6" creationId="{BAC74C12-AAAD-4091-8EE0-732BA6DDD719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7" creationId="{667D825C-85A9-4458-A363-2B7A8357FC06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8" creationId="{819785EF-47A1-40A2-88B4-55986E148B67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19" creationId="{F89025E4-31C6-47EF-B2D2-798C422F39CF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0" creationId="{9CFD0360-7253-4463-BC5A-FDE1FAA609C8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1" creationId="{ED32FB56-2236-49DB-96C1-B4CC174FB234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2" creationId="{8769F072-E075-4A62-90ED-A27117FF2AB2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3" creationId="{1AE3F85F-BA35-41FC-8165-BC76AAC17FF7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4" creationId="{B22760F6-8857-4A24-B0DB-366C0510DE97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5" creationId="{ABAD9B83-1F4A-43E3-9D9F-8680C0477768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6" creationId="{59E3C210-AD53-4F12-8D08-8C577191B396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7" creationId="{35720995-E3B8-48F9-BE9D-8EA6AB761EC8}"/>
          </ac:spMkLst>
        </pc:spChg>
        <pc:spChg chg="del">
          <ac:chgData name="Gaetano Musella" userId="bf1ef239dc58bf5f" providerId="LiveId" clId="{BBB9B581-49EB-41F1-8C45-7F195C1B7A4B}" dt="2021-01-14T11:37:18.696" v="17873" actId="478"/>
          <ac:spMkLst>
            <pc:docMk/>
            <pc:sldMk cId="3285102326" sldId="337"/>
            <ac:spMk id="28" creationId="{9B5566B2-906F-4704-90DE-7677E355FD85}"/>
          </ac:spMkLst>
        </pc:spChg>
        <pc:spChg chg="del">
          <ac:chgData name="Gaetano Musella" userId="bf1ef239dc58bf5f" providerId="LiveId" clId="{BBB9B581-49EB-41F1-8C45-7F195C1B7A4B}" dt="2021-01-14T11:36:58.142" v="17869" actId="478"/>
          <ac:spMkLst>
            <pc:docMk/>
            <pc:sldMk cId="3285102326" sldId="337"/>
            <ac:spMk id="29" creationId="{38A810AB-EF58-4EC7-B86E-6ABFA3519C43}"/>
          </ac:spMkLst>
        </pc:spChg>
        <pc:spChg chg="del">
          <ac:chgData name="Gaetano Musella" userId="bf1ef239dc58bf5f" providerId="LiveId" clId="{BBB9B581-49EB-41F1-8C45-7F195C1B7A4B}" dt="2021-01-14T11:36:56.688" v="17868" actId="478"/>
          <ac:spMkLst>
            <pc:docMk/>
            <pc:sldMk cId="3285102326" sldId="337"/>
            <ac:spMk id="30" creationId="{D380DA98-272B-468D-B569-873E5D502351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1" creationId="{D4F717F1-3344-43CB-AD5E-79AD97580686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2" creationId="{B9A891B8-F25A-4A1A-836F-23FE71476EBC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3" creationId="{53A43A8E-4B20-47DE-88EE-72CE23D9A1B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4" creationId="{81029263-3A4F-4729-8F38-625CFB200FE1}"/>
          </ac:spMkLst>
        </pc:spChg>
        <pc:spChg chg="add mod">
          <ac:chgData name="Gaetano Musella" userId="bf1ef239dc58bf5f" providerId="LiveId" clId="{BBB9B581-49EB-41F1-8C45-7F195C1B7A4B}" dt="2021-01-16T19:23:49.661" v="23481"/>
          <ac:spMkLst>
            <pc:docMk/>
            <pc:sldMk cId="3285102326" sldId="337"/>
            <ac:spMk id="35" creationId="{AEF50AFC-0519-4B11-AEB7-B812C180142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6" creationId="{2431CA3E-1EE5-4AC1-8599-512D53F28A2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7" creationId="{DC6BC0A1-979E-439E-B116-95EA097D6397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8" creationId="{2BC407BB-A875-48BC-B1A6-8687D0B2A0D1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39" creationId="{B5AC9626-5AD4-40B3-9218-EC8547B32D92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0" creationId="{B753A05E-E21E-4B28-84FF-6487EFA391D7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1" creationId="{5002D9DF-4F27-474A-8E96-434B6F33132B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2" creationId="{3C81F646-07F5-4A80-B40F-F0A1C0832F1A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3" creationId="{09BC2B48-CB07-45D2-9AFE-02BB91DE4F8F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4" creationId="{3B0A191A-4760-464B-A730-35EAD61A7397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5" creationId="{B3A9B818-0A17-47AB-904D-7B220718830C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6" creationId="{BAD621DB-6C48-4597-B377-A4B318FC107C}"/>
          </ac:spMkLst>
        </pc:spChg>
        <pc:spChg chg="add mod">
          <ac:chgData name="Gaetano Musella" userId="bf1ef239dc58bf5f" providerId="LiveId" clId="{BBB9B581-49EB-41F1-8C45-7F195C1B7A4B}" dt="2021-01-16T19:23:54.581" v="23482"/>
          <ac:spMkLst>
            <pc:docMk/>
            <pc:sldMk cId="3285102326" sldId="337"/>
            <ac:spMk id="47" creationId="{18EE6305-21DD-4EF7-8690-5219EBC2DC59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8" creationId="{2D284464-E995-4EF0-B8EC-69180D07210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49" creationId="{291A85F7-2AF8-451E-B0C1-487D0E2B4433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0" creationId="{A38BF8FF-44BE-435B-A406-04A761592B3B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1" creationId="{46214B8E-9BF2-49A6-9FEC-AC568574253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2" creationId="{65063C2B-922F-4527-95CB-19241A1B153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3" creationId="{4C5B37B5-2018-4748-84DE-2EC6094FE21E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4" creationId="{E600BE4E-820D-4F2B-A094-1B697CF22A81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5" creationId="{73AA47CA-3D2D-4F86-B6E5-E947DBDCF81D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6" creationId="{35E9F2D3-CD8B-4D16-98D6-9BD5AA76E5F9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7" creationId="{B600064B-8CF6-4E40-9086-2F7ECFD436BC}"/>
          </ac:spMkLst>
        </pc:spChg>
        <pc:spChg chg="add mod">
          <ac:chgData name="Gaetano Musella" userId="bf1ef239dc58bf5f" providerId="LiveId" clId="{BBB9B581-49EB-41F1-8C45-7F195C1B7A4B}" dt="2021-01-14T11:38:59.296" v="17905" actId="1035"/>
          <ac:spMkLst>
            <pc:docMk/>
            <pc:sldMk cId="3285102326" sldId="337"/>
            <ac:spMk id="58" creationId="{B220254C-E506-4220-AA0E-90272B00872A}"/>
          </ac:spMkLst>
        </pc:spChg>
        <pc:spChg chg="add mod">
          <ac:chgData name="Gaetano Musella" userId="bf1ef239dc58bf5f" providerId="LiveId" clId="{BBB9B581-49EB-41F1-8C45-7F195C1B7A4B}" dt="2021-01-14T11:39:09.056" v="17933" actId="14100"/>
          <ac:spMkLst>
            <pc:docMk/>
            <pc:sldMk cId="3285102326" sldId="337"/>
            <ac:spMk id="59" creationId="{53DBAA27-4E8E-4848-8276-2A2CDE0E3E8D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1" creationId="{32467CAE-0610-4D4F-B78E-A8F937E2AD89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2" creationId="{DC6B055F-01B7-4750-B713-959AA8971302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4" creationId="{35A01721-04F7-488E-9FFC-CB8026E4533E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6" creationId="{4C84707D-4821-48BC-8E46-12F694706DBA}"/>
          </ac:spMkLst>
        </pc:spChg>
        <pc:spChg chg="add del mod">
          <ac:chgData name="Gaetano Musella" userId="bf1ef239dc58bf5f" providerId="LiveId" clId="{BBB9B581-49EB-41F1-8C45-7F195C1B7A4B}" dt="2021-01-14T11:38:34.255" v="17885"/>
          <ac:spMkLst>
            <pc:docMk/>
            <pc:sldMk cId="3285102326" sldId="337"/>
            <ac:spMk id="67" creationId="{A7769941-437E-48F5-841B-69A5CD136415}"/>
          </ac:spMkLst>
        </pc:spChg>
        <pc:spChg chg="add del mod">
          <ac:chgData name="Gaetano Musella" userId="bf1ef239dc58bf5f" providerId="LiveId" clId="{BBB9B581-49EB-41F1-8C45-7F195C1B7A4B}" dt="2021-01-14T11:40:07.124" v="17943" actId="478"/>
          <ac:spMkLst>
            <pc:docMk/>
            <pc:sldMk cId="3285102326" sldId="337"/>
            <ac:spMk id="68" creationId="{3E298C14-03F3-4184-8FD1-88C3192A85ED}"/>
          </ac:spMkLst>
        </pc:spChg>
        <pc:spChg chg="add mod">
          <ac:chgData name="Gaetano Musella" userId="bf1ef239dc58bf5f" providerId="LiveId" clId="{BBB9B581-49EB-41F1-8C45-7F195C1B7A4B}" dt="2021-01-14T11:44:51.918" v="18039" actId="20577"/>
          <ac:spMkLst>
            <pc:docMk/>
            <pc:sldMk cId="3285102326" sldId="337"/>
            <ac:spMk id="69" creationId="{52CCED2D-3B26-497C-932A-E42A4C752DCC}"/>
          </ac:spMkLst>
        </pc:spChg>
        <pc:spChg chg="add del mod">
          <ac:chgData name="Gaetano Musella" userId="bf1ef239dc58bf5f" providerId="LiveId" clId="{BBB9B581-49EB-41F1-8C45-7F195C1B7A4B}" dt="2021-01-14T11:40:49.937" v="17957" actId="478"/>
          <ac:spMkLst>
            <pc:docMk/>
            <pc:sldMk cId="3285102326" sldId="337"/>
            <ac:spMk id="70" creationId="{FA04256D-5ADF-44A9-B948-A5C1E68CA33D}"/>
          </ac:spMkLst>
        </pc:spChg>
        <pc:spChg chg="add del mod">
          <ac:chgData name="Gaetano Musella" userId="bf1ef239dc58bf5f" providerId="LiveId" clId="{BBB9B581-49EB-41F1-8C45-7F195C1B7A4B}" dt="2021-01-14T11:42:17.209" v="17972" actId="478"/>
          <ac:spMkLst>
            <pc:docMk/>
            <pc:sldMk cId="3285102326" sldId="337"/>
            <ac:spMk id="71" creationId="{224E633C-2D78-4FC1-A750-7E23B6342DD2}"/>
          </ac:spMkLst>
        </pc:spChg>
        <pc:spChg chg="add mod">
          <ac:chgData name="Gaetano Musella" userId="bf1ef239dc58bf5f" providerId="LiveId" clId="{BBB9B581-49EB-41F1-8C45-7F195C1B7A4B}" dt="2021-01-14T11:43:47.763" v="18004" actId="14100"/>
          <ac:spMkLst>
            <pc:docMk/>
            <pc:sldMk cId="3285102326" sldId="337"/>
            <ac:spMk id="72" creationId="{24F53B35-C5E7-4DDF-B91B-6E9B57F5CD8B}"/>
          </ac:spMkLst>
        </pc:spChg>
        <pc:spChg chg="add del mod">
          <ac:chgData name="Gaetano Musella" userId="bf1ef239dc58bf5f" providerId="LiveId" clId="{BBB9B581-49EB-41F1-8C45-7F195C1B7A4B}" dt="2021-01-14T11:42:32.120" v="17977" actId="478"/>
          <ac:spMkLst>
            <pc:docMk/>
            <pc:sldMk cId="3285102326" sldId="337"/>
            <ac:spMk id="73" creationId="{5518CC88-43E8-4648-AC5B-C73584ED6B14}"/>
          </ac:spMkLst>
        </pc:spChg>
        <pc:spChg chg="add del mod">
          <ac:chgData name="Gaetano Musella" userId="bf1ef239dc58bf5f" providerId="LiveId" clId="{BBB9B581-49EB-41F1-8C45-7F195C1B7A4B}" dt="2021-01-14T11:43:23.832" v="17991" actId="478"/>
          <ac:spMkLst>
            <pc:docMk/>
            <pc:sldMk cId="3285102326" sldId="337"/>
            <ac:spMk id="74" creationId="{2202FA8A-A38B-4A12-9BC5-497D40292DC2}"/>
          </ac:spMkLst>
        </pc:spChg>
        <pc:spChg chg="add mod">
          <ac:chgData name="Gaetano Musella" userId="bf1ef239dc58bf5f" providerId="LiveId" clId="{BBB9B581-49EB-41F1-8C45-7F195C1B7A4B}" dt="2021-01-14T11:44:29.961" v="18021" actId="20577"/>
          <ac:spMkLst>
            <pc:docMk/>
            <pc:sldMk cId="3285102326" sldId="337"/>
            <ac:spMk id="75" creationId="{8EFB0B74-B1D4-40B7-B5DA-EF0AEFAF3BB6}"/>
          </ac:spMkLst>
        </pc:spChg>
        <pc:spChg chg="add del mod">
          <ac:chgData name="Gaetano Musella" userId="bf1ef239dc58bf5f" providerId="LiveId" clId="{BBB9B581-49EB-41F1-8C45-7F195C1B7A4B}" dt="2021-01-14T11:43:34.263" v="17995" actId="478"/>
          <ac:spMkLst>
            <pc:docMk/>
            <pc:sldMk cId="3285102326" sldId="337"/>
            <ac:spMk id="76" creationId="{AE2226E9-6D3C-4E17-B9B6-8B0FF81DEF14}"/>
          </ac:spMkLst>
        </pc:spChg>
        <pc:spChg chg="add mod">
          <ac:chgData name="Gaetano Musella" userId="bf1ef239dc58bf5f" providerId="LiveId" clId="{BBB9B581-49EB-41F1-8C45-7F195C1B7A4B}" dt="2021-01-14T11:45:35.735" v="18136" actId="1038"/>
          <ac:spMkLst>
            <pc:docMk/>
            <pc:sldMk cId="3285102326" sldId="337"/>
            <ac:spMk id="80" creationId="{149A06D3-D90E-4579-8E12-1E08F62D3925}"/>
          </ac:spMkLst>
        </pc:spChg>
        <pc:spChg chg="add mod">
          <ac:chgData name="Gaetano Musella" userId="bf1ef239dc58bf5f" providerId="LiveId" clId="{BBB9B581-49EB-41F1-8C45-7F195C1B7A4B}" dt="2021-01-14T11:45:35.735" v="18136" actId="1038"/>
          <ac:spMkLst>
            <pc:docMk/>
            <pc:sldMk cId="3285102326" sldId="337"/>
            <ac:spMk id="81" creationId="{958541DB-1556-4B44-B73D-544BF92A3319}"/>
          </ac:spMkLst>
        </pc:spChg>
        <pc:spChg chg="add mod">
          <ac:chgData name="Gaetano Musella" userId="bf1ef239dc58bf5f" providerId="LiveId" clId="{BBB9B581-49EB-41F1-8C45-7F195C1B7A4B}" dt="2021-01-14T11:45:35.735" v="18136" actId="1038"/>
          <ac:spMkLst>
            <pc:docMk/>
            <pc:sldMk cId="3285102326" sldId="337"/>
            <ac:spMk id="82" creationId="{C2F38475-983A-42CE-8F63-E32E4B635448}"/>
          </ac:spMkLst>
        </pc:spChg>
        <pc:graphicFrameChg chg="add del mod replId">
          <ac:chgData name="Gaetano Musella" userId="bf1ef239dc58bf5f" providerId="LiveId" clId="{BBB9B581-49EB-41F1-8C45-7F195C1B7A4B}" dt="2021-01-14T11:39:57.559" v="17941"/>
          <ac:graphicFrameMkLst>
            <pc:docMk/>
            <pc:sldMk cId="3285102326" sldId="337"/>
            <ac:graphicFrameMk id="6" creationId="{3E298C14-03F3-4184-8FD1-88C3192A85ED}"/>
          </ac:graphicFrameMkLst>
        </pc:graphicFrameChg>
        <pc:graphicFrameChg chg="add del mod replId">
          <ac:chgData name="Gaetano Musella" userId="bf1ef239dc58bf5f" providerId="LiveId" clId="{BBB9B581-49EB-41F1-8C45-7F195C1B7A4B}" dt="2021-01-14T11:42:12.532" v="17970"/>
          <ac:graphicFrameMkLst>
            <pc:docMk/>
            <pc:sldMk cId="3285102326" sldId="337"/>
            <ac:graphicFrameMk id="10" creationId="{224E633C-2D78-4FC1-A750-7E23B6342DD2}"/>
          </ac:graphicFrameMkLst>
        </pc:graphicFrameChg>
        <pc:graphicFrameChg chg="add del mod">
          <ac:chgData name="Gaetano Musella" userId="bf1ef239dc58bf5f" providerId="LiveId" clId="{BBB9B581-49EB-41F1-8C45-7F195C1B7A4B}" dt="2021-01-14T11:38:34.255" v="17885"/>
          <ac:graphicFrameMkLst>
            <pc:docMk/>
            <pc:sldMk cId="3285102326" sldId="337"/>
            <ac:graphicFrameMk id="60" creationId="{B15F08B8-A56E-42CB-8FCA-1F6D98488F05}"/>
          </ac:graphicFrameMkLst>
        </pc:graphicFrameChg>
        <pc:graphicFrameChg chg="add del mod">
          <ac:chgData name="Gaetano Musella" userId="bf1ef239dc58bf5f" providerId="LiveId" clId="{BBB9B581-49EB-41F1-8C45-7F195C1B7A4B}" dt="2021-01-14T11:38:34.255" v="17885"/>
          <ac:graphicFrameMkLst>
            <pc:docMk/>
            <pc:sldMk cId="3285102326" sldId="337"/>
            <ac:graphicFrameMk id="63" creationId="{D9E8817F-DCFC-4226-BCB6-AE579ADF4A19}"/>
          </ac:graphicFrameMkLst>
        </pc:graphicFrameChg>
        <pc:graphicFrameChg chg="add del mod">
          <ac:chgData name="Gaetano Musella" userId="bf1ef239dc58bf5f" providerId="LiveId" clId="{BBB9B581-49EB-41F1-8C45-7F195C1B7A4B}" dt="2021-01-14T11:38:34.255" v="17885"/>
          <ac:graphicFrameMkLst>
            <pc:docMk/>
            <pc:sldMk cId="3285102326" sldId="337"/>
            <ac:graphicFrameMk id="65" creationId="{7A9F717D-9720-400E-91BE-7D432CCA8E0C}"/>
          </ac:graphicFrameMkLst>
        </pc:graphicFrameChg>
        <pc:graphicFrameChg chg="add del mod replId">
          <ac:chgData name="Gaetano Musella" userId="bf1ef239dc58bf5f" providerId="LiveId" clId="{BBB9B581-49EB-41F1-8C45-7F195C1B7A4B}" dt="2021-01-14T11:43:17.770" v="17989"/>
          <ac:graphicFrameMkLst>
            <pc:docMk/>
            <pc:sldMk cId="3285102326" sldId="337"/>
            <ac:graphicFrameMk id="78" creationId="{2202FA8A-A38B-4A12-9BC5-497D40292DC2}"/>
          </ac:graphicFrameMkLst>
        </pc:graphicFrameChg>
      </pc:sldChg>
      <pc:sldChg chg="addSp delSp modSp add mod">
        <pc:chgData name="Gaetano Musella" userId="bf1ef239dc58bf5f" providerId="LiveId" clId="{BBB9B581-49EB-41F1-8C45-7F195C1B7A4B}" dt="2021-01-14T12:23:56.574" v="18634" actId="1038"/>
        <pc:sldMkLst>
          <pc:docMk/>
          <pc:sldMk cId="3682050953" sldId="338"/>
        </pc:sldMkLst>
        <pc:spChg chg="add mod">
          <ac:chgData name="Gaetano Musella" userId="bf1ef239dc58bf5f" providerId="LiveId" clId="{BBB9B581-49EB-41F1-8C45-7F195C1B7A4B}" dt="2021-01-14T12:04:04.405" v="18295" actId="1035"/>
          <ac:spMkLst>
            <pc:docMk/>
            <pc:sldMk cId="3682050953" sldId="338"/>
            <ac:spMk id="2" creationId="{B5031A4B-598F-41C0-9662-AB1E9B7080CF}"/>
          </ac:spMkLst>
        </pc:spChg>
        <pc:spChg chg="mod">
          <ac:chgData name="Gaetano Musella" userId="bf1ef239dc58bf5f" providerId="LiveId" clId="{BBB9B581-49EB-41F1-8C45-7F195C1B7A4B}" dt="2021-01-14T12:23:56.574" v="18634" actId="1038"/>
          <ac:spMkLst>
            <pc:docMk/>
            <pc:sldMk cId="3682050953" sldId="338"/>
            <ac:spMk id="22" creationId="{F2F931B9-CFDA-416D-9094-A631853D4581}"/>
          </ac:spMkLst>
        </pc:spChg>
        <pc:spChg chg="mod">
          <ac:chgData name="Gaetano Musella" userId="bf1ef239dc58bf5f" providerId="LiveId" clId="{BBB9B581-49EB-41F1-8C45-7F195C1B7A4B}" dt="2021-01-14T12:23:56.574" v="18634" actId="1038"/>
          <ac:spMkLst>
            <pc:docMk/>
            <pc:sldMk cId="3682050953" sldId="338"/>
            <ac:spMk id="23" creationId="{306067A5-1AE2-487F-9049-97D75968860A}"/>
          </ac:spMkLst>
        </pc:spChg>
        <pc:spChg chg="mod">
          <ac:chgData name="Gaetano Musella" userId="bf1ef239dc58bf5f" providerId="LiveId" clId="{BBB9B581-49EB-41F1-8C45-7F195C1B7A4B}" dt="2021-01-14T12:22:03.314" v="18604" actId="1037"/>
          <ac:spMkLst>
            <pc:docMk/>
            <pc:sldMk cId="3682050953" sldId="338"/>
            <ac:spMk id="41" creationId="{29458281-7CB3-441B-AD98-690319729431}"/>
          </ac:spMkLst>
        </pc:spChg>
        <pc:spChg chg="mod">
          <ac:chgData name="Gaetano Musella" userId="bf1ef239dc58bf5f" providerId="LiveId" clId="{BBB9B581-49EB-41F1-8C45-7F195C1B7A4B}" dt="2021-01-14T12:01:06.685" v="18198" actId="1038"/>
          <ac:spMkLst>
            <pc:docMk/>
            <pc:sldMk cId="3682050953" sldId="338"/>
            <ac:spMk id="42" creationId="{2E62F323-FE7C-4567-842D-55743262D823}"/>
          </ac:spMkLst>
        </pc:spChg>
        <pc:spChg chg="mod">
          <ac:chgData name="Gaetano Musella" userId="bf1ef239dc58bf5f" providerId="LiveId" clId="{BBB9B581-49EB-41F1-8C45-7F195C1B7A4B}" dt="2021-01-14T12:23:49.071" v="18633" actId="1037"/>
          <ac:spMkLst>
            <pc:docMk/>
            <pc:sldMk cId="3682050953" sldId="338"/>
            <ac:spMk id="43" creationId="{0FC5605A-54AD-4AB0-8809-5EE15806CEAB}"/>
          </ac:spMkLst>
        </pc:spChg>
        <pc:spChg chg="mod">
          <ac:chgData name="Gaetano Musella" userId="bf1ef239dc58bf5f" providerId="LiveId" clId="{BBB9B581-49EB-41F1-8C45-7F195C1B7A4B}" dt="2021-01-14T12:18:25.538" v="18445" actId="207"/>
          <ac:spMkLst>
            <pc:docMk/>
            <pc:sldMk cId="3682050953" sldId="338"/>
            <ac:spMk id="45" creationId="{73C55A04-8564-47F7-BB87-42047C890653}"/>
          </ac:spMkLst>
        </pc:spChg>
        <pc:spChg chg="add mod">
          <ac:chgData name="Gaetano Musella" userId="bf1ef239dc58bf5f" providerId="LiveId" clId="{BBB9B581-49EB-41F1-8C45-7F195C1B7A4B}" dt="2021-01-14T12:23:56.574" v="18634" actId="1038"/>
          <ac:spMkLst>
            <pc:docMk/>
            <pc:sldMk cId="3682050953" sldId="338"/>
            <ac:spMk id="46" creationId="{9149A6E7-631F-449C-A375-B09AC139530F}"/>
          </ac:spMkLst>
        </pc:spChg>
        <pc:spChg chg="add mod">
          <ac:chgData name="Gaetano Musella" userId="bf1ef239dc58bf5f" providerId="LiveId" clId="{BBB9B581-49EB-41F1-8C45-7F195C1B7A4B}" dt="2021-01-14T12:23:01.799" v="18611" actId="14100"/>
          <ac:spMkLst>
            <pc:docMk/>
            <pc:sldMk cId="3682050953" sldId="338"/>
            <ac:spMk id="47" creationId="{E0279B3D-B723-4A14-A101-B4AA97854282}"/>
          </ac:spMkLst>
        </pc:spChg>
        <pc:spChg chg="add mod">
          <ac:chgData name="Gaetano Musella" userId="bf1ef239dc58bf5f" providerId="LiveId" clId="{BBB9B581-49EB-41F1-8C45-7F195C1B7A4B}" dt="2021-01-14T12:02:06.774" v="18208" actId="20577"/>
          <ac:spMkLst>
            <pc:docMk/>
            <pc:sldMk cId="3682050953" sldId="338"/>
            <ac:spMk id="48" creationId="{8372701F-2B96-4DAC-828C-15235EB4194C}"/>
          </ac:spMkLst>
        </pc:spChg>
        <pc:spChg chg="add mod">
          <ac:chgData name="Gaetano Musella" userId="bf1ef239dc58bf5f" providerId="LiveId" clId="{BBB9B581-49EB-41F1-8C45-7F195C1B7A4B}" dt="2021-01-14T12:02:19.080" v="18212" actId="20577"/>
          <ac:spMkLst>
            <pc:docMk/>
            <pc:sldMk cId="3682050953" sldId="338"/>
            <ac:spMk id="49" creationId="{7A291581-2AA2-4CED-B71A-FE0ACF8C31AC}"/>
          </ac:spMkLst>
        </pc:spChg>
        <pc:spChg chg="add mod">
          <ac:chgData name="Gaetano Musella" userId="bf1ef239dc58bf5f" providerId="LiveId" clId="{BBB9B581-49EB-41F1-8C45-7F195C1B7A4B}" dt="2021-01-14T12:04:26.116" v="18299" actId="1035"/>
          <ac:spMkLst>
            <pc:docMk/>
            <pc:sldMk cId="3682050953" sldId="338"/>
            <ac:spMk id="50" creationId="{7D552A6F-794F-4B40-852F-B76335A34BA7}"/>
          </ac:spMkLst>
        </pc:spChg>
        <pc:spChg chg="add mod">
          <ac:chgData name="Gaetano Musella" userId="bf1ef239dc58bf5f" providerId="LiveId" clId="{BBB9B581-49EB-41F1-8C45-7F195C1B7A4B}" dt="2021-01-14T12:20:21.186" v="18486" actId="20577"/>
          <ac:spMkLst>
            <pc:docMk/>
            <pc:sldMk cId="3682050953" sldId="338"/>
            <ac:spMk id="51" creationId="{F63BF9AF-3F73-41BB-9C5C-11D1443142F9}"/>
          </ac:spMkLst>
        </pc:spChg>
        <pc:spChg chg="add mod">
          <ac:chgData name="Gaetano Musella" userId="bf1ef239dc58bf5f" providerId="LiveId" clId="{BBB9B581-49EB-41F1-8C45-7F195C1B7A4B}" dt="2021-01-14T12:20:58.567" v="18500" actId="1036"/>
          <ac:spMkLst>
            <pc:docMk/>
            <pc:sldMk cId="3682050953" sldId="338"/>
            <ac:spMk id="52" creationId="{EFF5246F-CB56-42D8-B361-EF6CC974B774}"/>
          </ac:spMkLst>
        </pc:spChg>
        <pc:spChg chg="add mod">
          <ac:chgData name="Gaetano Musella" userId="bf1ef239dc58bf5f" providerId="LiveId" clId="{BBB9B581-49EB-41F1-8C45-7F195C1B7A4B}" dt="2021-01-14T12:21:47.358" v="18582" actId="1038"/>
          <ac:spMkLst>
            <pc:docMk/>
            <pc:sldMk cId="3682050953" sldId="338"/>
            <ac:spMk id="53" creationId="{F4AEEE60-2BB8-423E-B9F5-4262AEBCB7FA}"/>
          </ac:spMkLst>
        </pc:spChg>
        <pc:spChg chg="del mod">
          <ac:chgData name="Gaetano Musella" userId="bf1ef239dc58bf5f" providerId="LiveId" clId="{BBB9B581-49EB-41F1-8C45-7F195C1B7A4B}" dt="2021-01-14T12:18:27.821" v="18446" actId="478"/>
          <ac:spMkLst>
            <pc:docMk/>
            <pc:sldMk cId="3682050953" sldId="338"/>
            <ac:spMk id="54" creationId="{6A45605B-358B-408F-9871-8EA3D87B6090}"/>
          </ac:spMkLst>
        </pc:spChg>
        <pc:spChg chg="add mod">
          <ac:chgData name="Gaetano Musella" userId="bf1ef239dc58bf5f" providerId="LiveId" clId="{BBB9B581-49EB-41F1-8C45-7F195C1B7A4B}" dt="2021-01-14T12:21:28.132" v="18552" actId="1035"/>
          <ac:spMkLst>
            <pc:docMk/>
            <pc:sldMk cId="3682050953" sldId="338"/>
            <ac:spMk id="55" creationId="{DA074FA8-3AA5-4367-A756-8041BABC83FB}"/>
          </ac:spMkLst>
        </pc:spChg>
        <pc:spChg chg="mod">
          <ac:chgData name="Gaetano Musella" userId="bf1ef239dc58bf5f" providerId="LiveId" clId="{BBB9B581-49EB-41F1-8C45-7F195C1B7A4B}" dt="2021-01-14T12:17:48.066" v="18437" actId="14100"/>
          <ac:spMkLst>
            <pc:docMk/>
            <pc:sldMk cId="3682050953" sldId="338"/>
            <ac:spMk id="56" creationId="{9558A8D0-9E8C-4F36-BEE2-D161CBB6F1C4}"/>
          </ac:spMkLst>
        </pc:spChg>
        <pc:spChg chg="add mod">
          <ac:chgData name="Gaetano Musella" userId="bf1ef239dc58bf5f" providerId="LiveId" clId="{BBB9B581-49EB-41F1-8C45-7F195C1B7A4B}" dt="2021-01-14T12:21:42.169" v="18568" actId="1035"/>
          <ac:spMkLst>
            <pc:docMk/>
            <pc:sldMk cId="3682050953" sldId="338"/>
            <ac:spMk id="57" creationId="{CD423231-E5DC-4F91-BC4C-439F5128BBAE}"/>
          </ac:spMkLst>
        </pc:spChg>
      </pc:sldChg>
      <pc:sldChg chg="delSp modSp add mod">
        <pc:chgData name="Gaetano Musella" userId="bf1ef239dc58bf5f" providerId="LiveId" clId="{BBB9B581-49EB-41F1-8C45-7F195C1B7A4B}" dt="2021-01-14T13:30:07.921" v="18904" actId="20577"/>
        <pc:sldMkLst>
          <pc:docMk/>
          <pc:sldMk cId="258105451" sldId="339"/>
        </pc:sldMkLst>
        <pc:spChg chg="mod">
          <ac:chgData name="Gaetano Musella" userId="bf1ef239dc58bf5f" providerId="LiveId" clId="{BBB9B581-49EB-41F1-8C45-7F195C1B7A4B}" dt="2021-01-14T13:30:07.921" v="18904" actId="20577"/>
          <ac:spMkLst>
            <pc:docMk/>
            <pc:sldMk cId="258105451" sldId="339"/>
            <ac:spMk id="4" creationId="{112BB6C2-A8EB-491A-A4AD-2BD0AEA6C9D5}"/>
          </ac:spMkLst>
        </pc:spChg>
        <pc:spChg chg="del">
          <ac:chgData name="Gaetano Musella" userId="bf1ef239dc58bf5f" providerId="LiveId" clId="{BBB9B581-49EB-41F1-8C45-7F195C1B7A4B}" dt="2021-01-14T13:23:33.722" v="18655" actId="478"/>
          <ac:spMkLst>
            <pc:docMk/>
            <pc:sldMk cId="258105451" sldId="339"/>
            <ac:spMk id="9" creationId="{655B523A-6C21-45E5-A4AE-8E7F479D8562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1" creationId="{D4F717F1-3344-43CB-AD5E-79AD97580686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2" creationId="{B9A891B8-F25A-4A1A-836F-23FE71476EBC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3" creationId="{53A43A8E-4B20-47DE-88EE-72CE23D9A1B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4" creationId="{81029263-3A4F-4729-8F38-625CFB200FE1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5" creationId="{AEF50AFC-0519-4B11-AEB7-B812C180142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6" creationId="{2431CA3E-1EE5-4AC1-8599-512D53F28A2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7" creationId="{DC6BC0A1-979E-439E-B116-95EA097D6397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8" creationId="{2BC407BB-A875-48BC-B1A6-8687D0B2A0D1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39" creationId="{B5AC9626-5AD4-40B3-9218-EC8547B32D92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0" creationId="{B753A05E-E21E-4B28-84FF-6487EFA391D7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1" creationId="{5002D9DF-4F27-474A-8E96-434B6F33132B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2" creationId="{3C81F646-07F5-4A80-B40F-F0A1C0832F1A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3" creationId="{09BC2B48-CB07-45D2-9AFE-02BB91DE4F8F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4" creationId="{3B0A191A-4760-464B-A730-35EAD61A7397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5" creationId="{B3A9B818-0A17-47AB-904D-7B220718830C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6" creationId="{BAD621DB-6C48-4597-B377-A4B318FC107C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7" creationId="{18EE6305-21DD-4EF7-8690-5219EBC2DC59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8" creationId="{2D284464-E995-4EF0-B8EC-69180D07210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49" creationId="{291A85F7-2AF8-451E-B0C1-487D0E2B4433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0" creationId="{A38BF8FF-44BE-435B-A406-04A761592B3B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1" creationId="{46214B8E-9BF2-49A6-9FEC-AC568574253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2" creationId="{65063C2B-922F-4527-95CB-19241A1B153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3" creationId="{4C5B37B5-2018-4748-84DE-2EC6094FE21E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4" creationId="{E600BE4E-820D-4F2B-A094-1B697CF22A81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5" creationId="{73AA47CA-3D2D-4F86-B6E5-E947DBDCF81D}"/>
          </ac:spMkLst>
        </pc:spChg>
        <pc:spChg chg="del">
          <ac:chgData name="Gaetano Musella" userId="bf1ef239dc58bf5f" providerId="LiveId" clId="{BBB9B581-49EB-41F1-8C45-7F195C1B7A4B}" dt="2021-01-14T13:23:36.014" v="18656" actId="478"/>
          <ac:spMkLst>
            <pc:docMk/>
            <pc:sldMk cId="258105451" sldId="339"/>
            <ac:spMk id="56" creationId="{35E9F2D3-CD8B-4D16-98D6-9BD5AA76E5F9}"/>
          </ac:spMkLst>
        </pc:spChg>
        <pc:spChg chg="del">
          <ac:chgData name="Gaetano Musella" userId="bf1ef239dc58bf5f" providerId="LiveId" clId="{BBB9B581-49EB-41F1-8C45-7F195C1B7A4B}" dt="2021-01-14T13:23:37.927" v="18657" actId="478"/>
          <ac:spMkLst>
            <pc:docMk/>
            <pc:sldMk cId="258105451" sldId="339"/>
            <ac:spMk id="57" creationId="{B600064B-8CF6-4E40-9086-2F7ECFD436BC}"/>
          </ac:spMkLst>
        </pc:spChg>
        <pc:spChg chg="del">
          <ac:chgData name="Gaetano Musella" userId="bf1ef239dc58bf5f" providerId="LiveId" clId="{BBB9B581-49EB-41F1-8C45-7F195C1B7A4B}" dt="2021-01-14T13:23:37.927" v="18657" actId="478"/>
          <ac:spMkLst>
            <pc:docMk/>
            <pc:sldMk cId="258105451" sldId="339"/>
            <ac:spMk id="58" creationId="{B220254C-E506-4220-AA0E-90272B00872A}"/>
          </ac:spMkLst>
        </pc:spChg>
        <pc:spChg chg="del">
          <ac:chgData name="Gaetano Musella" userId="bf1ef239dc58bf5f" providerId="LiveId" clId="{BBB9B581-49EB-41F1-8C45-7F195C1B7A4B}" dt="2021-01-14T13:24:09.535" v="18666" actId="478"/>
          <ac:spMkLst>
            <pc:docMk/>
            <pc:sldMk cId="258105451" sldId="339"/>
            <ac:spMk id="59" creationId="{53DBAA27-4E8E-4848-8276-2A2CDE0E3E8D}"/>
          </ac:spMkLst>
        </pc:spChg>
        <pc:spChg chg="del">
          <ac:chgData name="Gaetano Musella" userId="bf1ef239dc58bf5f" providerId="LiveId" clId="{BBB9B581-49EB-41F1-8C45-7F195C1B7A4B}" dt="2021-01-14T13:23:45.773" v="18659" actId="478"/>
          <ac:spMkLst>
            <pc:docMk/>
            <pc:sldMk cId="258105451" sldId="339"/>
            <ac:spMk id="69" creationId="{52CCED2D-3B26-497C-932A-E42A4C752DCC}"/>
          </ac:spMkLst>
        </pc:spChg>
        <pc:spChg chg="del">
          <ac:chgData name="Gaetano Musella" userId="bf1ef239dc58bf5f" providerId="LiveId" clId="{BBB9B581-49EB-41F1-8C45-7F195C1B7A4B}" dt="2021-01-14T13:23:47.148" v="18660" actId="478"/>
          <ac:spMkLst>
            <pc:docMk/>
            <pc:sldMk cId="258105451" sldId="339"/>
            <ac:spMk id="72" creationId="{24F53B35-C5E7-4DDF-B91B-6E9B57F5CD8B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75" creationId="{8EFB0B74-B1D4-40B7-B5DA-EF0AEFAF3BB6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80" creationId="{149A06D3-D90E-4579-8E12-1E08F62D3925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81" creationId="{958541DB-1556-4B44-B73D-544BF92A3319}"/>
          </ac:spMkLst>
        </pc:spChg>
        <pc:spChg chg="del">
          <ac:chgData name="Gaetano Musella" userId="bf1ef239dc58bf5f" providerId="LiveId" clId="{BBB9B581-49EB-41F1-8C45-7F195C1B7A4B}" dt="2021-01-14T13:23:42.784" v="18658" actId="478"/>
          <ac:spMkLst>
            <pc:docMk/>
            <pc:sldMk cId="258105451" sldId="339"/>
            <ac:spMk id="82" creationId="{C2F38475-983A-42CE-8F63-E32E4B635448}"/>
          </ac:spMkLst>
        </pc:spChg>
      </pc:sldChg>
      <pc:sldChg chg="addSp delSp modSp add mod">
        <pc:chgData name="Gaetano Musella" userId="bf1ef239dc58bf5f" providerId="LiveId" clId="{BBB9B581-49EB-41F1-8C45-7F195C1B7A4B}" dt="2021-01-15T17:09:31.864" v="19893" actId="164"/>
        <pc:sldMkLst>
          <pc:docMk/>
          <pc:sldMk cId="2968439318" sldId="340"/>
        </pc:sldMkLst>
        <pc:spChg chg="mod">
          <ac:chgData name="Gaetano Musella" userId="bf1ef239dc58bf5f" providerId="LiveId" clId="{BBB9B581-49EB-41F1-8C45-7F195C1B7A4B}" dt="2021-01-15T12:52:03.346" v="19554" actId="20577"/>
          <ac:spMkLst>
            <pc:docMk/>
            <pc:sldMk cId="2968439318" sldId="340"/>
            <ac:spMk id="5" creationId="{E000F37B-6FBC-4112-9EE3-633E48DC4BFF}"/>
          </ac:spMkLst>
        </pc:spChg>
        <pc:spChg chg="add mod ord">
          <ac:chgData name="Gaetano Musella" userId="bf1ef239dc58bf5f" providerId="LiveId" clId="{BBB9B581-49EB-41F1-8C45-7F195C1B7A4B}" dt="2021-01-15T17:09:31.864" v="19893" actId="164"/>
          <ac:spMkLst>
            <pc:docMk/>
            <pc:sldMk cId="2968439318" sldId="340"/>
            <ac:spMk id="6" creationId="{7C8C68FA-E5A7-4B6D-9C9A-2FE13F1B0045}"/>
          </ac:spMkLst>
        </pc:spChg>
        <pc:spChg chg="add mod ord">
          <ac:chgData name="Gaetano Musella" userId="bf1ef239dc58bf5f" providerId="LiveId" clId="{BBB9B581-49EB-41F1-8C45-7F195C1B7A4B}" dt="2021-01-15T17:09:31.864" v="19893" actId="164"/>
          <ac:spMkLst>
            <pc:docMk/>
            <pc:sldMk cId="2968439318" sldId="340"/>
            <ac:spMk id="14" creationId="{A213324C-6240-4952-8517-2C21D840F827}"/>
          </ac:spMkLst>
        </pc:spChg>
        <pc:spChg chg="del mod">
          <ac:chgData name="Gaetano Musella" userId="bf1ef239dc58bf5f" providerId="LiveId" clId="{BBB9B581-49EB-41F1-8C45-7F195C1B7A4B}" dt="2021-01-15T16:56:07.971" v="19556" actId="478"/>
          <ac:spMkLst>
            <pc:docMk/>
            <pc:sldMk cId="2968439318" sldId="340"/>
            <ac:spMk id="16" creationId="{3E8F7ABC-44B6-4AD0-B74C-5B1C5AF21D77}"/>
          </ac:spMkLst>
        </pc:spChg>
        <pc:spChg chg="del mod">
          <ac:chgData name="Gaetano Musella" userId="bf1ef239dc58bf5f" providerId="LiveId" clId="{BBB9B581-49EB-41F1-8C45-7F195C1B7A4B}" dt="2021-01-15T17:07:23.565" v="19851" actId="478"/>
          <ac:spMkLst>
            <pc:docMk/>
            <pc:sldMk cId="2968439318" sldId="340"/>
            <ac:spMk id="17" creationId="{856F5BA2-72C7-4846-AABD-9729154513A4}"/>
          </ac:spMkLst>
        </pc:spChg>
        <pc:spChg chg="add del mod">
          <ac:chgData name="Gaetano Musella" userId="bf1ef239dc58bf5f" providerId="LiveId" clId="{BBB9B581-49EB-41F1-8C45-7F195C1B7A4B}" dt="2021-01-15T17:08:54.398" v="19885" actId="478"/>
          <ac:spMkLst>
            <pc:docMk/>
            <pc:sldMk cId="2968439318" sldId="340"/>
            <ac:spMk id="18" creationId="{6C75314C-F796-4656-B7EF-558576C36678}"/>
          </ac:spMkLst>
        </pc:spChg>
        <pc:spChg chg="mod">
          <ac:chgData name="Gaetano Musella" userId="bf1ef239dc58bf5f" providerId="LiveId" clId="{BBB9B581-49EB-41F1-8C45-7F195C1B7A4B}" dt="2021-01-15T17:08:20.478" v="19874" actId="1037"/>
          <ac:spMkLst>
            <pc:docMk/>
            <pc:sldMk cId="2968439318" sldId="340"/>
            <ac:spMk id="20" creationId="{D7E659B3-9D87-4011-BA9C-2BEEADF52C3A}"/>
          </ac:spMkLst>
        </pc:spChg>
        <pc:spChg chg="add del mod">
          <ac:chgData name="Gaetano Musella" userId="bf1ef239dc58bf5f" providerId="LiveId" clId="{BBB9B581-49EB-41F1-8C45-7F195C1B7A4B}" dt="2021-01-15T17:08:54.398" v="19885" actId="478"/>
          <ac:spMkLst>
            <pc:docMk/>
            <pc:sldMk cId="2968439318" sldId="340"/>
            <ac:spMk id="21" creationId="{2BD4C88E-581C-4F2E-B62F-4FA1C5B8FFD0}"/>
          </ac:spMkLst>
        </pc:spChg>
        <pc:spChg chg="add mod">
          <ac:chgData name="Gaetano Musella" userId="bf1ef239dc58bf5f" providerId="LiveId" clId="{BBB9B581-49EB-41F1-8C45-7F195C1B7A4B}" dt="2021-01-15T17:07:31.314" v="19853" actId="164"/>
          <ac:spMkLst>
            <pc:docMk/>
            <pc:sldMk cId="2968439318" sldId="340"/>
            <ac:spMk id="23" creationId="{2640F863-C9F3-4F78-AB3F-D9A07C493E06}"/>
          </ac:spMkLst>
        </pc:spChg>
        <pc:spChg chg="add mod">
          <ac:chgData name="Gaetano Musella" userId="bf1ef239dc58bf5f" providerId="LiveId" clId="{BBB9B581-49EB-41F1-8C45-7F195C1B7A4B}" dt="2021-01-15T17:09:01.472" v="19886"/>
          <ac:spMkLst>
            <pc:docMk/>
            <pc:sldMk cId="2968439318" sldId="340"/>
            <ac:spMk id="27" creationId="{C7F5ED2A-B6D5-47B3-AFAD-F0BE031FE3BC}"/>
          </ac:spMkLst>
        </pc:spChg>
        <pc:grpChg chg="add mod">
          <ac:chgData name="Gaetano Musella" userId="bf1ef239dc58bf5f" providerId="LiveId" clId="{BBB9B581-49EB-41F1-8C45-7F195C1B7A4B}" dt="2021-01-15T17:08:17.701" v="19866" actId="1076"/>
          <ac:grpSpMkLst>
            <pc:docMk/>
            <pc:sldMk cId="2968439318" sldId="340"/>
            <ac:grpSpMk id="26" creationId="{C237627C-BB8A-4544-8CC4-D127225362A8}"/>
          </ac:grpSpMkLst>
        </pc:grpChg>
        <pc:grpChg chg="add mod">
          <ac:chgData name="Gaetano Musella" userId="bf1ef239dc58bf5f" providerId="LiveId" clId="{BBB9B581-49EB-41F1-8C45-7F195C1B7A4B}" dt="2021-01-15T17:09:31.864" v="19893" actId="164"/>
          <ac:grpSpMkLst>
            <pc:docMk/>
            <pc:sldMk cId="2968439318" sldId="340"/>
            <ac:grpSpMk id="28" creationId="{2A761AFE-B23B-4992-9225-A9929E0F07CD}"/>
          </ac:grpSpMkLst>
        </pc:grpChg>
        <pc:picChg chg="add del mod modCrop">
          <ac:chgData name="Gaetano Musella" userId="bf1ef239dc58bf5f" providerId="LiveId" clId="{BBB9B581-49EB-41F1-8C45-7F195C1B7A4B}" dt="2021-01-15T17:07:19.861" v="19849" actId="478"/>
          <ac:picMkLst>
            <pc:docMk/>
            <pc:sldMk cId="2968439318" sldId="340"/>
            <ac:picMk id="4" creationId="{07E5B689-464D-45DB-B8A1-B2C68489CF5B}"/>
          </ac:picMkLst>
        </pc:picChg>
        <pc:picChg chg="add del mod modCrop">
          <ac:chgData name="Gaetano Musella" userId="bf1ef239dc58bf5f" providerId="LiveId" clId="{BBB9B581-49EB-41F1-8C45-7F195C1B7A4B}" dt="2021-01-15T17:07:20.909" v="19850" actId="478"/>
          <ac:picMkLst>
            <pc:docMk/>
            <pc:sldMk cId="2968439318" sldId="340"/>
            <ac:picMk id="9" creationId="{4CF9870D-F326-4746-9FCD-85418E575C3D}"/>
          </ac:picMkLst>
        </pc:picChg>
        <pc:picChg chg="add del mod modCrop">
          <ac:chgData name="Gaetano Musella" userId="bf1ef239dc58bf5f" providerId="LiveId" clId="{BBB9B581-49EB-41F1-8C45-7F195C1B7A4B}" dt="2021-01-15T17:00:48.431" v="19606" actId="478"/>
          <ac:picMkLst>
            <pc:docMk/>
            <pc:sldMk cId="2968439318" sldId="340"/>
            <ac:picMk id="11" creationId="{A4681FD8-1A2A-4B18-BE33-920B9DAF7DCE}"/>
          </ac:picMkLst>
        </pc:picChg>
        <pc:picChg chg="add del mod ord modCrop">
          <ac:chgData name="Gaetano Musella" userId="bf1ef239dc58bf5f" providerId="LiveId" clId="{BBB9B581-49EB-41F1-8C45-7F195C1B7A4B}" dt="2021-01-15T17:07:24.423" v="19852" actId="478"/>
          <ac:picMkLst>
            <pc:docMk/>
            <pc:sldMk cId="2968439318" sldId="340"/>
            <ac:picMk id="15" creationId="{473BFFE3-D15D-4D94-9B2F-6FA5FBB78962}"/>
          </ac:picMkLst>
        </pc:picChg>
        <pc:picChg chg="add mod modCrop">
          <ac:chgData name="Gaetano Musella" userId="bf1ef239dc58bf5f" providerId="LiveId" clId="{BBB9B581-49EB-41F1-8C45-7F195C1B7A4B}" dt="2021-01-15T17:07:31.314" v="19853" actId="164"/>
          <ac:picMkLst>
            <pc:docMk/>
            <pc:sldMk cId="2968439318" sldId="340"/>
            <ac:picMk id="22" creationId="{E673078D-4CE3-4AD8-A7AB-558ECC07B488}"/>
          </ac:picMkLst>
        </pc:picChg>
        <pc:picChg chg="add mod modCrop">
          <ac:chgData name="Gaetano Musella" userId="bf1ef239dc58bf5f" providerId="LiveId" clId="{BBB9B581-49EB-41F1-8C45-7F195C1B7A4B}" dt="2021-01-15T17:09:31.864" v="19893" actId="164"/>
          <ac:picMkLst>
            <pc:docMk/>
            <pc:sldMk cId="2968439318" sldId="340"/>
            <ac:picMk id="25" creationId="{A366336C-C06A-4FDD-A006-668EF9973A12}"/>
          </ac:picMkLst>
        </pc:picChg>
      </pc:sldChg>
      <pc:sldChg chg="addSp delSp modSp add mod ord">
        <pc:chgData name="Gaetano Musella" userId="bf1ef239dc58bf5f" providerId="LiveId" clId="{BBB9B581-49EB-41F1-8C45-7F195C1B7A4B}" dt="2021-01-15T17:21:01.020" v="20361" actId="207"/>
        <pc:sldMkLst>
          <pc:docMk/>
          <pc:sldMk cId="366933237" sldId="341"/>
        </pc:sldMkLst>
        <pc:spChg chg="mod">
          <ac:chgData name="Gaetano Musella" userId="bf1ef239dc58bf5f" providerId="LiveId" clId="{BBB9B581-49EB-41F1-8C45-7F195C1B7A4B}" dt="2021-01-15T17:04:06.130" v="19649" actId="164"/>
          <ac:spMkLst>
            <pc:docMk/>
            <pc:sldMk cId="366933237" sldId="341"/>
            <ac:spMk id="6" creationId="{7C8C68FA-E5A7-4B6D-9C9A-2FE13F1B0045}"/>
          </ac:spMkLst>
        </pc:spChg>
        <pc:spChg chg="mod">
          <ac:chgData name="Gaetano Musella" userId="bf1ef239dc58bf5f" providerId="LiveId" clId="{BBB9B581-49EB-41F1-8C45-7F195C1B7A4B}" dt="2021-01-15T17:03:56.856" v="19647" actId="164"/>
          <ac:spMkLst>
            <pc:docMk/>
            <pc:sldMk cId="366933237" sldId="341"/>
            <ac:spMk id="14" creationId="{A213324C-6240-4952-8517-2C21D840F827}"/>
          </ac:spMkLst>
        </pc:spChg>
        <pc:spChg chg="mod">
          <ac:chgData name="Gaetano Musella" userId="bf1ef239dc58bf5f" providerId="LiveId" clId="{BBB9B581-49EB-41F1-8C45-7F195C1B7A4B}" dt="2021-01-15T17:21:01.020" v="20361" actId="207"/>
          <ac:spMkLst>
            <pc:docMk/>
            <pc:sldMk cId="366933237" sldId="341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5T17:03:45.926" v="19645" actId="164"/>
          <ac:spMkLst>
            <pc:docMk/>
            <pc:sldMk cId="366933237" sldId="341"/>
            <ac:spMk id="18" creationId="{6C75314C-F796-4656-B7EF-558576C36678}"/>
          </ac:spMkLst>
        </pc:spChg>
        <pc:spChg chg="del mod">
          <ac:chgData name="Gaetano Musella" userId="bf1ef239dc58bf5f" providerId="LiveId" clId="{BBB9B581-49EB-41F1-8C45-7F195C1B7A4B}" dt="2021-01-15T17:09:18.525" v="19890" actId="478"/>
          <ac:spMkLst>
            <pc:docMk/>
            <pc:sldMk cId="366933237" sldId="341"/>
            <ac:spMk id="20" creationId="{D7E659B3-9D87-4011-BA9C-2BEEADF52C3A}"/>
          </ac:spMkLst>
        </pc:spChg>
        <pc:spChg chg="mod">
          <ac:chgData name="Gaetano Musella" userId="bf1ef239dc58bf5f" providerId="LiveId" clId="{BBB9B581-49EB-41F1-8C45-7F195C1B7A4B}" dt="2021-01-15T17:03:45.926" v="19645" actId="164"/>
          <ac:spMkLst>
            <pc:docMk/>
            <pc:sldMk cId="366933237" sldId="341"/>
            <ac:spMk id="21" creationId="{2BD4C88E-581C-4F2E-B62F-4FA1C5B8FFD0}"/>
          </ac:spMkLst>
        </pc:spChg>
        <pc:spChg chg="del">
          <ac:chgData name="Gaetano Musella" userId="bf1ef239dc58bf5f" providerId="LiveId" clId="{BBB9B581-49EB-41F1-8C45-7F195C1B7A4B}" dt="2021-01-15T17:03:29.061" v="19641" actId="478"/>
          <ac:spMkLst>
            <pc:docMk/>
            <pc:sldMk cId="366933237" sldId="341"/>
            <ac:spMk id="23" creationId="{2640F863-C9F3-4F78-AB3F-D9A07C493E06}"/>
          </ac:spMkLst>
        </pc:spChg>
        <pc:spChg chg="add del mod">
          <ac:chgData name="Gaetano Musella" userId="bf1ef239dc58bf5f" providerId="LiveId" clId="{BBB9B581-49EB-41F1-8C45-7F195C1B7A4B}" dt="2021-01-15T17:09:19.139" v="19891" actId="478"/>
          <ac:spMkLst>
            <pc:docMk/>
            <pc:sldMk cId="366933237" sldId="341"/>
            <ac:spMk id="24" creationId="{23B56C75-28AF-4FAB-AD00-EA24787026E7}"/>
          </ac:spMkLst>
        </pc:spChg>
        <pc:grpChg chg="add del mod">
          <ac:chgData name="Gaetano Musella" userId="bf1ef239dc58bf5f" providerId="LiveId" clId="{BBB9B581-49EB-41F1-8C45-7F195C1B7A4B}" dt="2021-01-15T17:09:19.698" v="19892" actId="478"/>
          <ac:grpSpMkLst>
            <pc:docMk/>
            <pc:sldMk cId="366933237" sldId="341"/>
            <ac:grpSpMk id="2" creationId="{8F95E55F-D5DB-42DC-A738-53B737E4589D}"/>
          </ac:grpSpMkLst>
        </pc:grpChg>
        <pc:grpChg chg="add del mod">
          <ac:chgData name="Gaetano Musella" userId="bf1ef239dc58bf5f" providerId="LiveId" clId="{BBB9B581-49EB-41F1-8C45-7F195C1B7A4B}" dt="2021-01-15T17:09:17.828" v="19889" actId="478"/>
          <ac:grpSpMkLst>
            <pc:docMk/>
            <pc:sldMk cId="366933237" sldId="341"/>
            <ac:grpSpMk id="7" creationId="{ABEA6909-0364-46BC-A2EA-B11A6364F1ED}"/>
          </ac:grpSpMkLst>
        </pc:grpChg>
        <pc:grpChg chg="add del mod">
          <ac:chgData name="Gaetano Musella" userId="bf1ef239dc58bf5f" providerId="LiveId" clId="{BBB9B581-49EB-41F1-8C45-7F195C1B7A4B}" dt="2021-01-15T17:09:16.690" v="19888" actId="478"/>
          <ac:grpSpMkLst>
            <pc:docMk/>
            <pc:sldMk cId="366933237" sldId="341"/>
            <ac:grpSpMk id="10" creationId="{C507076D-57B5-4A13-904D-E28D2F20E51E}"/>
          </ac:grpSpMkLst>
        </pc:grpChg>
        <pc:picChg chg="mod">
          <ac:chgData name="Gaetano Musella" userId="bf1ef239dc58bf5f" providerId="LiveId" clId="{BBB9B581-49EB-41F1-8C45-7F195C1B7A4B}" dt="2021-01-15T17:04:06.130" v="19649" actId="164"/>
          <ac:picMkLst>
            <pc:docMk/>
            <pc:sldMk cId="366933237" sldId="341"/>
            <ac:picMk id="4" creationId="{07E5B689-464D-45DB-B8A1-B2C68489CF5B}"/>
          </ac:picMkLst>
        </pc:picChg>
        <pc:picChg chg="mod">
          <ac:chgData name="Gaetano Musella" userId="bf1ef239dc58bf5f" providerId="LiveId" clId="{BBB9B581-49EB-41F1-8C45-7F195C1B7A4B}" dt="2021-01-15T17:03:56.856" v="19647" actId="164"/>
          <ac:picMkLst>
            <pc:docMk/>
            <pc:sldMk cId="366933237" sldId="341"/>
            <ac:picMk id="9" creationId="{4CF9870D-F326-4746-9FCD-85418E575C3D}"/>
          </ac:picMkLst>
        </pc:picChg>
        <pc:picChg chg="mod">
          <ac:chgData name="Gaetano Musella" userId="bf1ef239dc58bf5f" providerId="LiveId" clId="{BBB9B581-49EB-41F1-8C45-7F195C1B7A4B}" dt="2021-01-15T17:03:45.926" v="19645" actId="164"/>
          <ac:picMkLst>
            <pc:docMk/>
            <pc:sldMk cId="366933237" sldId="341"/>
            <ac:picMk id="15" creationId="{473BFFE3-D15D-4D94-9B2F-6FA5FBB78962}"/>
          </ac:picMkLst>
        </pc:picChg>
        <pc:picChg chg="del">
          <ac:chgData name="Gaetano Musella" userId="bf1ef239dc58bf5f" providerId="LiveId" clId="{BBB9B581-49EB-41F1-8C45-7F195C1B7A4B}" dt="2021-01-15T17:03:26.660" v="19640" actId="478"/>
          <ac:picMkLst>
            <pc:docMk/>
            <pc:sldMk cId="366933237" sldId="341"/>
            <ac:picMk id="22" creationId="{E673078D-4CE3-4AD8-A7AB-558ECC07B488}"/>
          </ac:picMkLst>
        </pc:picChg>
        <pc:picChg chg="del">
          <ac:chgData name="Gaetano Musella" userId="bf1ef239dc58bf5f" providerId="LiveId" clId="{BBB9B581-49EB-41F1-8C45-7F195C1B7A4B}" dt="2021-01-15T17:03:29.714" v="19642" actId="478"/>
          <ac:picMkLst>
            <pc:docMk/>
            <pc:sldMk cId="366933237" sldId="341"/>
            <ac:picMk id="25" creationId="{A366336C-C06A-4FDD-A006-668EF9973A12}"/>
          </ac:picMkLst>
        </pc:picChg>
      </pc:sldChg>
      <pc:sldChg chg="add">
        <pc:chgData name="Gaetano Musella" userId="bf1ef239dc58bf5f" providerId="LiveId" clId="{BBB9B581-49EB-41F1-8C45-7F195C1B7A4B}" dt="2021-01-15T17:09:14.360" v="19887" actId="2890"/>
        <pc:sldMkLst>
          <pc:docMk/>
          <pc:sldMk cId="2515226389" sldId="342"/>
        </pc:sldMkLst>
      </pc:sldChg>
      <pc:sldChg chg="addSp delSp modSp add mod">
        <pc:chgData name="Gaetano Musella" userId="bf1ef239dc58bf5f" providerId="LiveId" clId="{BBB9B581-49EB-41F1-8C45-7F195C1B7A4B}" dt="2021-01-15T17:39:45.073" v="20721" actId="207"/>
        <pc:sldMkLst>
          <pc:docMk/>
          <pc:sldMk cId="1863778379" sldId="343"/>
        </pc:sldMkLst>
        <pc:spChg chg="del mod">
          <ac:chgData name="Gaetano Musella" userId="bf1ef239dc58bf5f" providerId="LiveId" clId="{BBB9B581-49EB-41F1-8C45-7F195C1B7A4B}" dt="2021-01-15T17:38:34.981" v="20712" actId="478"/>
          <ac:spMkLst>
            <pc:docMk/>
            <pc:sldMk cId="1863778379" sldId="343"/>
            <ac:spMk id="20" creationId="{D7E659B3-9D87-4011-BA9C-2BEEADF52C3A}"/>
          </ac:spMkLst>
        </pc:spChg>
        <pc:spChg chg="mod">
          <ac:chgData name="Gaetano Musella" userId="bf1ef239dc58bf5f" providerId="LiveId" clId="{BBB9B581-49EB-41F1-8C45-7F195C1B7A4B}" dt="2021-01-15T17:39:45.073" v="20721" actId="207"/>
          <ac:spMkLst>
            <pc:docMk/>
            <pc:sldMk cId="1863778379" sldId="343"/>
            <ac:spMk id="27" creationId="{C7F5ED2A-B6D5-47B3-AFAD-F0BE031FE3BC}"/>
          </ac:spMkLst>
        </pc:spChg>
        <pc:grpChg chg="del">
          <ac:chgData name="Gaetano Musella" userId="bf1ef239dc58bf5f" providerId="LiveId" clId="{BBB9B581-49EB-41F1-8C45-7F195C1B7A4B}" dt="2021-01-15T17:37:31.946" v="20696" actId="478"/>
          <ac:grpSpMkLst>
            <pc:docMk/>
            <pc:sldMk cId="1863778379" sldId="343"/>
            <ac:grpSpMk id="26" creationId="{C237627C-BB8A-4544-8CC4-D127225362A8}"/>
          </ac:grpSpMkLst>
        </pc:grpChg>
        <pc:grpChg chg="del">
          <ac:chgData name="Gaetano Musella" userId="bf1ef239dc58bf5f" providerId="LiveId" clId="{BBB9B581-49EB-41F1-8C45-7F195C1B7A4B}" dt="2021-01-15T17:37:34.823" v="20697" actId="478"/>
          <ac:grpSpMkLst>
            <pc:docMk/>
            <pc:sldMk cId="1863778379" sldId="343"/>
            <ac:grpSpMk id="28" creationId="{2A761AFE-B23B-4992-9225-A9929E0F07CD}"/>
          </ac:grpSpMkLst>
        </pc:grpChg>
        <pc:picChg chg="add del mod modCrop">
          <ac:chgData name="Gaetano Musella" userId="bf1ef239dc58bf5f" providerId="LiveId" clId="{BBB9B581-49EB-41F1-8C45-7F195C1B7A4B}" dt="2021-01-15T17:37:53.841" v="20701" actId="478"/>
          <ac:picMkLst>
            <pc:docMk/>
            <pc:sldMk cId="1863778379" sldId="343"/>
            <ac:picMk id="4" creationId="{F2A988BA-40A7-4F3E-BF3B-A19A4EFFA576}"/>
          </ac:picMkLst>
        </pc:picChg>
        <pc:picChg chg="add mod modCrop">
          <ac:chgData name="Gaetano Musella" userId="bf1ef239dc58bf5f" providerId="LiveId" clId="{BBB9B581-49EB-41F1-8C45-7F195C1B7A4B}" dt="2021-01-15T17:38:32.266" v="20711" actId="1076"/>
          <ac:picMkLst>
            <pc:docMk/>
            <pc:sldMk cId="1863778379" sldId="343"/>
            <ac:picMk id="9" creationId="{3AD05A30-2353-4B60-8B00-22F151D4DA82}"/>
          </ac:picMkLst>
        </pc:picChg>
      </pc:sldChg>
      <pc:sldChg chg="addSp modSp add mod">
        <pc:chgData name="Gaetano Musella" userId="bf1ef239dc58bf5f" providerId="LiveId" clId="{BBB9B581-49EB-41F1-8C45-7F195C1B7A4B}" dt="2021-01-15T17:48:51.716" v="21430" actId="732"/>
        <pc:sldMkLst>
          <pc:docMk/>
          <pc:sldMk cId="422052385" sldId="344"/>
        </pc:sldMkLst>
        <pc:spChg chg="mod">
          <ac:chgData name="Gaetano Musella" userId="bf1ef239dc58bf5f" providerId="LiveId" clId="{BBB9B581-49EB-41F1-8C45-7F195C1B7A4B}" dt="2021-01-15T17:47:51.663" v="21417" actId="207"/>
          <ac:spMkLst>
            <pc:docMk/>
            <pc:sldMk cId="422052385" sldId="344"/>
            <ac:spMk id="27" creationId="{C7F5ED2A-B6D5-47B3-AFAD-F0BE031FE3BC}"/>
          </ac:spMkLst>
        </pc:spChg>
        <pc:grpChg chg="add mod">
          <ac:chgData name="Gaetano Musella" userId="bf1ef239dc58bf5f" providerId="LiveId" clId="{BBB9B581-49EB-41F1-8C45-7F195C1B7A4B}" dt="2021-01-15T17:40:42.601" v="20766" actId="1076"/>
          <ac:grpSpMkLst>
            <pc:docMk/>
            <pc:sldMk cId="422052385" sldId="344"/>
            <ac:grpSpMk id="6" creationId="{D2A4C986-D6A5-4F25-B70A-8255E90E4E8F}"/>
          </ac:grpSpMkLst>
        </pc:grpChg>
        <pc:picChg chg="add mod modCrop">
          <ac:chgData name="Gaetano Musella" userId="bf1ef239dc58bf5f" providerId="LiveId" clId="{BBB9B581-49EB-41F1-8C45-7F195C1B7A4B}" dt="2021-01-15T17:40:28.592" v="20763" actId="164"/>
          <ac:picMkLst>
            <pc:docMk/>
            <pc:sldMk cId="422052385" sldId="344"/>
            <ac:picMk id="4" creationId="{35879942-13C5-4429-80D6-E41D8B08D96F}"/>
          </ac:picMkLst>
        </pc:picChg>
        <pc:picChg chg="mod modCrop">
          <ac:chgData name="Gaetano Musella" userId="bf1ef239dc58bf5f" providerId="LiveId" clId="{BBB9B581-49EB-41F1-8C45-7F195C1B7A4B}" dt="2021-01-15T17:48:51.716" v="21430" actId="732"/>
          <ac:picMkLst>
            <pc:docMk/>
            <pc:sldMk cId="422052385" sldId="344"/>
            <ac:picMk id="9" creationId="{3AD05A30-2353-4B60-8B00-22F151D4DA82}"/>
          </ac:picMkLst>
        </pc:picChg>
      </pc:sldChg>
      <pc:sldChg chg="addSp delSp modSp add mod">
        <pc:chgData name="Gaetano Musella" userId="bf1ef239dc58bf5f" providerId="LiveId" clId="{BBB9B581-49EB-41F1-8C45-7F195C1B7A4B}" dt="2021-01-16T19:32:03.611" v="23507" actId="1076"/>
        <pc:sldMkLst>
          <pc:docMk/>
          <pc:sldMk cId="3304010150" sldId="345"/>
        </pc:sldMkLst>
        <pc:grpChg chg="del">
          <ac:chgData name="Gaetano Musella" userId="bf1ef239dc58bf5f" providerId="LiveId" clId="{BBB9B581-49EB-41F1-8C45-7F195C1B7A4B}" dt="2021-01-15T17:48:06.388" v="21419" actId="478"/>
          <ac:grpSpMkLst>
            <pc:docMk/>
            <pc:sldMk cId="3304010150" sldId="345"/>
            <ac:grpSpMk id="6" creationId="{D2A4C986-D6A5-4F25-B70A-8255E90E4E8F}"/>
          </ac:grpSpMkLst>
        </pc:grpChg>
        <pc:picChg chg="add del mod">
          <ac:chgData name="Gaetano Musella" userId="bf1ef239dc58bf5f" providerId="LiveId" clId="{BBB9B581-49EB-41F1-8C45-7F195C1B7A4B}" dt="2021-01-16T19:31:58.063" v="23505" actId="21"/>
          <ac:picMkLst>
            <pc:docMk/>
            <pc:sldMk cId="3304010150" sldId="345"/>
            <ac:picMk id="2" creationId="{2FC2056B-71FF-4FC1-86A1-19FD1F52314B}"/>
          </ac:picMkLst>
        </pc:picChg>
        <pc:picChg chg="add mod">
          <ac:chgData name="Gaetano Musella" userId="bf1ef239dc58bf5f" providerId="LiveId" clId="{BBB9B581-49EB-41F1-8C45-7F195C1B7A4B}" dt="2021-01-16T19:32:03.611" v="23507" actId="1076"/>
          <ac:picMkLst>
            <pc:docMk/>
            <pc:sldMk cId="3304010150" sldId="345"/>
            <ac:picMk id="4" creationId="{175798A3-EB94-44A0-87A5-130D09045D9C}"/>
          </ac:picMkLst>
        </pc:picChg>
        <pc:picChg chg="add del mod modCrop">
          <ac:chgData name="Gaetano Musella" userId="bf1ef239dc58bf5f" providerId="LiveId" clId="{BBB9B581-49EB-41F1-8C45-7F195C1B7A4B}" dt="2021-01-16T19:31:58.063" v="23505" actId="21"/>
          <ac:picMkLst>
            <pc:docMk/>
            <pc:sldMk cId="3304010150" sldId="345"/>
            <ac:picMk id="7" creationId="{DC41651E-F9A8-4AB4-B508-00F888B2E528}"/>
          </ac:picMkLst>
        </pc:picChg>
        <pc:picChg chg="add del mod modCrop">
          <ac:chgData name="Gaetano Musella" userId="bf1ef239dc58bf5f" providerId="LiveId" clId="{BBB9B581-49EB-41F1-8C45-7F195C1B7A4B}" dt="2021-01-16T19:31:45.907" v="23499" actId="21"/>
          <ac:picMkLst>
            <pc:docMk/>
            <pc:sldMk cId="3304010150" sldId="345"/>
            <ac:picMk id="9" creationId="{3C547565-EBA2-4A67-B739-ACD9BCD16D36}"/>
          </ac:picMkLst>
        </pc:picChg>
      </pc:sldChg>
      <pc:sldChg chg="addSp delSp modSp add mod ord">
        <pc:chgData name="Gaetano Musella" userId="bf1ef239dc58bf5f" providerId="LiveId" clId="{BBB9B581-49EB-41F1-8C45-7F195C1B7A4B}" dt="2021-01-15T18:00:42.187" v="21463" actId="14100"/>
        <pc:sldMkLst>
          <pc:docMk/>
          <pc:sldMk cId="20230081" sldId="346"/>
        </pc:sldMkLst>
        <pc:spChg chg="mod">
          <ac:chgData name="Gaetano Musella" userId="bf1ef239dc58bf5f" providerId="LiveId" clId="{BBB9B581-49EB-41F1-8C45-7F195C1B7A4B}" dt="2021-01-15T18:00:36.880" v="21461" actId="6549"/>
          <ac:spMkLst>
            <pc:docMk/>
            <pc:sldMk cId="20230081" sldId="346"/>
            <ac:spMk id="27" creationId="{C7F5ED2A-B6D5-47B3-AFAD-F0BE031FE3BC}"/>
          </ac:spMkLst>
        </pc:spChg>
        <pc:picChg chg="add del mod modCrop">
          <ac:chgData name="Gaetano Musella" userId="bf1ef239dc58bf5f" providerId="LiveId" clId="{BBB9B581-49EB-41F1-8C45-7F195C1B7A4B}" dt="2021-01-15T17:59:59.294" v="21452" actId="478"/>
          <ac:picMkLst>
            <pc:docMk/>
            <pc:sldMk cId="20230081" sldId="346"/>
            <ac:picMk id="4" creationId="{714DA91A-E44E-4AEA-8F51-5F4BC1A6A820}"/>
          </ac:picMkLst>
        </pc:picChg>
        <pc:picChg chg="add mod modCrop">
          <ac:chgData name="Gaetano Musella" userId="bf1ef239dc58bf5f" providerId="LiveId" clId="{BBB9B581-49EB-41F1-8C45-7F195C1B7A4B}" dt="2021-01-15T18:00:42.187" v="21463" actId="14100"/>
          <ac:picMkLst>
            <pc:docMk/>
            <pc:sldMk cId="20230081" sldId="346"/>
            <ac:picMk id="7" creationId="{271D8782-AE88-4F5F-A362-33649D0E07D1}"/>
          </ac:picMkLst>
        </pc:picChg>
        <pc:picChg chg="del">
          <ac:chgData name="Gaetano Musella" userId="bf1ef239dc58bf5f" providerId="LiveId" clId="{BBB9B581-49EB-41F1-8C45-7F195C1B7A4B}" dt="2021-01-15T17:50:29.161" v="21443" actId="478"/>
          <ac:picMkLst>
            <pc:docMk/>
            <pc:sldMk cId="20230081" sldId="346"/>
            <ac:picMk id="9" creationId="{3AD05A30-2353-4B60-8B00-22F151D4DA82}"/>
          </ac:picMkLst>
        </pc:picChg>
      </pc:sldChg>
      <pc:sldChg chg="addSp delSp modSp add mod ord">
        <pc:chgData name="Gaetano Musella" userId="bf1ef239dc58bf5f" providerId="LiveId" clId="{BBB9B581-49EB-41F1-8C45-7F195C1B7A4B}" dt="2021-01-15T18:13:24.387" v="21522" actId="255"/>
        <pc:sldMkLst>
          <pc:docMk/>
          <pc:sldMk cId="2471486947" sldId="347"/>
        </pc:sldMkLst>
        <pc:spChg chg="add mod">
          <ac:chgData name="Gaetano Musella" userId="bf1ef239dc58bf5f" providerId="LiveId" clId="{BBB9B581-49EB-41F1-8C45-7F195C1B7A4B}" dt="2021-01-15T18:13:24.387" v="21522" actId="255"/>
          <ac:spMkLst>
            <pc:docMk/>
            <pc:sldMk cId="2471486947" sldId="347"/>
            <ac:spMk id="6" creationId="{F47ABA38-D38F-44DF-AFF1-55DA89328F32}"/>
          </ac:spMkLst>
        </pc:spChg>
        <pc:spChg chg="add mod">
          <ac:chgData name="Gaetano Musella" userId="bf1ef239dc58bf5f" providerId="LiveId" clId="{BBB9B581-49EB-41F1-8C45-7F195C1B7A4B}" dt="2021-01-15T18:12:49.089" v="21487" actId="1076"/>
          <ac:spMkLst>
            <pc:docMk/>
            <pc:sldMk cId="2471486947" sldId="347"/>
            <ac:spMk id="10" creationId="{2C7C076D-6046-429E-AB7F-52B387A156B3}"/>
          </ac:spMkLst>
        </pc:spChg>
        <pc:spChg chg="mod">
          <ac:chgData name="Gaetano Musella" userId="bf1ef239dc58bf5f" providerId="LiveId" clId="{BBB9B581-49EB-41F1-8C45-7F195C1B7A4B}" dt="2021-01-15T18:11:57.358" v="21476" actId="20577"/>
          <ac:spMkLst>
            <pc:docMk/>
            <pc:sldMk cId="2471486947" sldId="347"/>
            <ac:spMk id="27" creationId="{C7F5ED2A-B6D5-47B3-AFAD-F0BE031FE3BC}"/>
          </ac:spMkLst>
        </pc:spChg>
        <pc:picChg chg="add mod modCrop">
          <ac:chgData name="Gaetano Musella" userId="bf1ef239dc58bf5f" providerId="LiveId" clId="{BBB9B581-49EB-41F1-8C45-7F195C1B7A4B}" dt="2021-01-15T18:12:23.638" v="21484" actId="14100"/>
          <ac:picMkLst>
            <pc:docMk/>
            <pc:sldMk cId="2471486947" sldId="347"/>
            <ac:picMk id="4" creationId="{F9020186-91AE-4A4C-94B4-05EBEC044835}"/>
          </ac:picMkLst>
        </pc:picChg>
        <pc:picChg chg="del">
          <ac:chgData name="Gaetano Musella" userId="bf1ef239dc58bf5f" providerId="LiveId" clId="{BBB9B581-49EB-41F1-8C45-7F195C1B7A4B}" dt="2021-01-15T18:12:01.590" v="21477" actId="478"/>
          <ac:picMkLst>
            <pc:docMk/>
            <pc:sldMk cId="2471486947" sldId="347"/>
            <ac:picMk id="9" creationId="{3AD05A30-2353-4B60-8B00-22F151D4DA82}"/>
          </ac:picMkLst>
        </pc:picChg>
      </pc:sldChg>
      <pc:sldChg chg="addSp delSp modSp add mod ord">
        <pc:chgData name="Gaetano Musella" userId="bf1ef239dc58bf5f" providerId="LiveId" clId="{BBB9B581-49EB-41F1-8C45-7F195C1B7A4B}" dt="2021-01-15T18:18:33.646" v="21768" actId="20577"/>
        <pc:sldMkLst>
          <pc:docMk/>
          <pc:sldMk cId="2307640917" sldId="348"/>
        </pc:sldMkLst>
        <pc:spChg chg="mod">
          <ac:chgData name="Gaetano Musella" userId="bf1ef239dc58bf5f" providerId="LiveId" clId="{BBB9B581-49EB-41F1-8C45-7F195C1B7A4B}" dt="2021-01-15T18:18:33.646" v="21768" actId="20577"/>
          <ac:spMkLst>
            <pc:docMk/>
            <pc:sldMk cId="2307640917" sldId="348"/>
            <ac:spMk id="27" creationId="{C7F5ED2A-B6D5-47B3-AFAD-F0BE031FE3BC}"/>
          </ac:spMkLst>
        </pc:spChg>
        <pc:grpChg chg="del">
          <ac:chgData name="Gaetano Musella" userId="bf1ef239dc58bf5f" providerId="LiveId" clId="{BBB9B581-49EB-41F1-8C45-7F195C1B7A4B}" dt="2021-01-15T18:14:48.771" v="21541" actId="478"/>
          <ac:grpSpMkLst>
            <pc:docMk/>
            <pc:sldMk cId="2307640917" sldId="348"/>
            <ac:grpSpMk id="6" creationId="{D2A4C986-D6A5-4F25-B70A-8255E90E4E8F}"/>
          </ac:grpSpMkLst>
        </pc:grpChg>
        <pc:picChg chg="add del mod modCrop">
          <ac:chgData name="Gaetano Musella" userId="bf1ef239dc58bf5f" providerId="LiveId" clId="{BBB9B581-49EB-41F1-8C45-7F195C1B7A4B}" dt="2021-01-15T18:15:35" v="21554" actId="21"/>
          <ac:picMkLst>
            <pc:docMk/>
            <pc:sldMk cId="2307640917" sldId="348"/>
            <ac:picMk id="7" creationId="{638D5CEE-BBC9-4461-8070-BD28FC821131}"/>
          </ac:picMkLst>
        </pc:picChg>
        <pc:picChg chg="add del mod modCrop">
          <ac:chgData name="Gaetano Musella" userId="bf1ef239dc58bf5f" providerId="LiveId" clId="{BBB9B581-49EB-41F1-8C45-7F195C1B7A4B}" dt="2021-01-15T18:15:35" v="21554" actId="21"/>
          <ac:picMkLst>
            <pc:docMk/>
            <pc:sldMk cId="2307640917" sldId="348"/>
            <ac:picMk id="11" creationId="{F24B664E-A83F-454A-B2B2-4C8FAA8198CC}"/>
          </ac:picMkLst>
        </pc:picChg>
        <pc:picChg chg="add mod">
          <ac:chgData name="Gaetano Musella" userId="bf1ef239dc58bf5f" providerId="LiveId" clId="{BBB9B581-49EB-41F1-8C45-7F195C1B7A4B}" dt="2021-01-15T18:15:46.220" v="21557" actId="14100"/>
          <ac:picMkLst>
            <pc:docMk/>
            <pc:sldMk cId="2307640917" sldId="348"/>
            <ac:picMk id="12" creationId="{42B68515-8C5C-46BF-948B-08E6A26307AF}"/>
          </ac:picMkLst>
        </pc:picChg>
      </pc:sldChg>
      <pc:sldChg chg="addSp delSp modSp add mod">
        <pc:chgData name="Gaetano Musella" userId="bf1ef239dc58bf5f" providerId="LiveId" clId="{BBB9B581-49EB-41F1-8C45-7F195C1B7A4B}" dt="2021-01-15T18:22:44.163" v="21779" actId="1076"/>
        <pc:sldMkLst>
          <pc:docMk/>
          <pc:sldMk cId="499953583" sldId="349"/>
        </pc:sldMkLst>
        <pc:picChg chg="add del mod modCrop">
          <ac:chgData name="Gaetano Musella" userId="bf1ef239dc58bf5f" providerId="LiveId" clId="{BBB9B581-49EB-41F1-8C45-7F195C1B7A4B}" dt="2021-01-15T18:22:37.471" v="21777" actId="21"/>
          <ac:picMkLst>
            <pc:docMk/>
            <pc:sldMk cId="499953583" sldId="349"/>
            <ac:picMk id="4" creationId="{0200967E-7D70-4DF3-990F-CC506199295E}"/>
          </ac:picMkLst>
        </pc:picChg>
        <pc:picChg chg="add mod">
          <ac:chgData name="Gaetano Musella" userId="bf1ef239dc58bf5f" providerId="LiveId" clId="{BBB9B581-49EB-41F1-8C45-7F195C1B7A4B}" dt="2021-01-15T18:22:44.163" v="21779" actId="1076"/>
          <ac:picMkLst>
            <pc:docMk/>
            <pc:sldMk cId="499953583" sldId="349"/>
            <ac:picMk id="6" creationId="{4D26A896-4E11-4788-9547-056A3A3C61E1}"/>
          </ac:picMkLst>
        </pc:picChg>
        <pc:picChg chg="del">
          <ac:chgData name="Gaetano Musella" userId="bf1ef239dc58bf5f" providerId="LiveId" clId="{BBB9B581-49EB-41F1-8C45-7F195C1B7A4B}" dt="2021-01-15T18:22:37.471" v="21777" actId="21"/>
          <ac:picMkLst>
            <pc:docMk/>
            <pc:sldMk cId="499953583" sldId="349"/>
            <ac:picMk id="12" creationId="{42B68515-8C5C-46BF-948B-08E6A26307AF}"/>
          </ac:picMkLst>
        </pc:picChg>
      </pc:sldChg>
      <pc:sldChg chg="addSp delSp modSp add mod ord">
        <pc:chgData name="Gaetano Musella" userId="bf1ef239dc58bf5f" providerId="LiveId" clId="{BBB9B581-49EB-41F1-8C45-7F195C1B7A4B}" dt="2021-01-15T18:26:32.668" v="21799" actId="14100"/>
        <pc:sldMkLst>
          <pc:docMk/>
          <pc:sldMk cId="2971613296" sldId="350"/>
        </pc:sldMkLst>
        <pc:picChg chg="add del mod modCrop">
          <ac:chgData name="Gaetano Musella" userId="bf1ef239dc58bf5f" providerId="LiveId" clId="{BBB9B581-49EB-41F1-8C45-7F195C1B7A4B}" dt="2021-01-15T18:26:09.565" v="21792" actId="478"/>
          <ac:picMkLst>
            <pc:docMk/>
            <pc:sldMk cId="2971613296" sldId="350"/>
            <ac:picMk id="4" creationId="{A2118C47-ED08-4B25-BED6-E1F08FECFF91}"/>
          </ac:picMkLst>
        </pc:picChg>
        <pc:picChg chg="del">
          <ac:chgData name="Gaetano Musella" userId="bf1ef239dc58bf5f" providerId="LiveId" clId="{BBB9B581-49EB-41F1-8C45-7F195C1B7A4B}" dt="2021-01-15T18:23:01.686" v="21783" actId="478"/>
          <ac:picMkLst>
            <pc:docMk/>
            <pc:sldMk cId="2971613296" sldId="350"/>
            <ac:picMk id="7" creationId="{271D8782-AE88-4F5F-A362-33649D0E07D1}"/>
          </ac:picMkLst>
        </pc:picChg>
        <pc:picChg chg="add mod modCrop">
          <ac:chgData name="Gaetano Musella" userId="bf1ef239dc58bf5f" providerId="LiveId" clId="{BBB9B581-49EB-41F1-8C45-7F195C1B7A4B}" dt="2021-01-15T18:26:32.668" v="21799" actId="14100"/>
          <ac:picMkLst>
            <pc:docMk/>
            <pc:sldMk cId="2971613296" sldId="350"/>
            <ac:picMk id="9" creationId="{71AEC1D6-C488-44D4-BF30-2B90D98E1F92}"/>
          </ac:picMkLst>
        </pc:picChg>
      </pc:sldChg>
      <pc:sldChg chg="addSp delSp modSp add mod ord">
        <pc:chgData name="Gaetano Musella" userId="bf1ef239dc58bf5f" providerId="LiveId" clId="{BBB9B581-49EB-41F1-8C45-7F195C1B7A4B}" dt="2021-01-15T18:27:24.972" v="21824"/>
        <pc:sldMkLst>
          <pc:docMk/>
          <pc:sldMk cId="1038396092" sldId="351"/>
        </pc:sldMkLst>
        <pc:spChg chg="del">
          <ac:chgData name="Gaetano Musella" userId="bf1ef239dc58bf5f" providerId="LiveId" clId="{BBB9B581-49EB-41F1-8C45-7F195C1B7A4B}" dt="2021-01-15T18:27:24.136" v="21823" actId="478"/>
          <ac:spMkLst>
            <pc:docMk/>
            <pc:sldMk cId="1038396092" sldId="351"/>
            <ac:spMk id="6" creationId="{F47ABA38-D38F-44DF-AFF1-55DA89328F32}"/>
          </ac:spMkLst>
        </pc:spChg>
        <pc:spChg chg="del">
          <ac:chgData name="Gaetano Musella" userId="bf1ef239dc58bf5f" providerId="LiveId" clId="{BBB9B581-49EB-41F1-8C45-7F195C1B7A4B}" dt="2021-01-15T18:27:24.136" v="21823" actId="478"/>
          <ac:spMkLst>
            <pc:docMk/>
            <pc:sldMk cId="1038396092" sldId="351"/>
            <ac:spMk id="10" creationId="{2C7C076D-6046-429E-AB7F-52B387A156B3}"/>
          </ac:spMkLst>
        </pc:spChg>
        <pc:spChg chg="mod">
          <ac:chgData name="Gaetano Musella" userId="bf1ef239dc58bf5f" providerId="LiveId" clId="{BBB9B581-49EB-41F1-8C45-7F195C1B7A4B}" dt="2021-01-15T18:26:55.261" v="21821" actId="20577"/>
          <ac:spMkLst>
            <pc:docMk/>
            <pc:sldMk cId="1038396092" sldId="351"/>
            <ac:spMk id="27" creationId="{C7F5ED2A-B6D5-47B3-AFAD-F0BE031FE3BC}"/>
          </ac:spMkLst>
        </pc:spChg>
        <pc:picChg chg="del">
          <ac:chgData name="Gaetano Musella" userId="bf1ef239dc58bf5f" providerId="LiveId" clId="{BBB9B581-49EB-41F1-8C45-7F195C1B7A4B}" dt="2021-01-15T18:27:21.179" v="21822" actId="478"/>
          <ac:picMkLst>
            <pc:docMk/>
            <pc:sldMk cId="1038396092" sldId="351"/>
            <ac:picMk id="4" creationId="{F9020186-91AE-4A4C-94B4-05EBEC044835}"/>
          </ac:picMkLst>
        </pc:picChg>
        <pc:picChg chg="add mod">
          <ac:chgData name="Gaetano Musella" userId="bf1ef239dc58bf5f" providerId="LiveId" clId="{BBB9B581-49EB-41F1-8C45-7F195C1B7A4B}" dt="2021-01-15T18:27:24.972" v="21824"/>
          <ac:picMkLst>
            <pc:docMk/>
            <pc:sldMk cId="1038396092" sldId="351"/>
            <ac:picMk id="11" creationId="{0D36536A-521F-40D5-A21A-3C3287FECA8D}"/>
          </ac:picMkLst>
        </pc:picChg>
      </pc:sldChg>
      <pc:sldChg chg="addSp delSp modSp add mod">
        <pc:chgData name="Gaetano Musella" userId="bf1ef239dc58bf5f" providerId="LiveId" clId="{BBB9B581-49EB-41F1-8C45-7F195C1B7A4B}" dt="2021-01-15T18:30:08.053" v="21861" actId="6549"/>
        <pc:sldMkLst>
          <pc:docMk/>
          <pc:sldMk cId="333084199" sldId="352"/>
        </pc:sldMkLst>
        <pc:spChg chg="mod">
          <ac:chgData name="Gaetano Musella" userId="bf1ef239dc58bf5f" providerId="LiveId" clId="{BBB9B581-49EB-41F1-8C45-7F195C1B7A4B}" dt="2021-01-15T18:30:08.053" v="21861" actId="6549"/>
          <ac:spMkLst>
            <pc:docMk/>
            <pc:sldMk cId="333084199" sldId="352"/>
            <ac:spMk id="27" creationId="{C7F5ED2A-B6D5-47B3-AFAD-F0BE031FE3BC}"/>
          </ac:spMkLst>
        </pc:spChg>
        <pc:grpChg chg="add del mod">
          <ac:chgData name="Gaetano Musella" userId="bf1ef239dc58bf5f" providerId="LiveId" clId="{BBB9B581-49EB-41F1-8C45-7F195C1B7A4B}" dt="2021-01-15T18:28:57.374" v="21838" actId="21"/>
          <ac:grpSpMkLst>
            <pc:docMk/>
            <pc:sldMk cId="333084199" sldId="352"/>
            <ac:grpSpMk id="10" creationId="{9662EDBF-B47C-40DD-8260-9D6A19088926}"/>
          </ac:grpSpMkLst>
        </pc:grpChg>
        <pc:picChg chg="add del mod ord modCrop">
          <ac:chgData name="Gaetano Musella" userId="bf1ef239dc58bf5f" providerId="LiveId" clId="{BBB9B581-49EB-41F1-8C45-7F195C1B7A4B}" dt="2021-01-15T18:28:57.374" v="21838" actId="21"/>
          <ac:picMkLst>
            <pc:docMk/>
            <pc:sldMk cId="333084199" sldId="352"/>
            <ac:picMk id="4" creationId="{8B9E58F4-997D-443D-9B9C-A27C65CFD3A7}"/>
          </ac:picMkLst>
        </pc:picChg>
        <pc:picChg chg="add mod">
          <ac:chgData name="Gaetano Musella" userId="bf1ef239dc58bf5f" providerId="LiveId" clId="{BBB9B581-49EB-41F1-8C45-7F195C1B7A4B}" dt="2021-01-15T18:29:02.818" v="21841" actId="14100"/>
          <ac:picMkLst>
            <pc:docMk/>
            <pc:sldMk cId="333084199" sldId="352"/>
            <ac:picMk id="6" creationId="{9133ADFB-84DD-46BF-9141-425A7A150326}"/>
          </ac:picMkLst>
        </pc:picChg>
        <pc:picChg chg="mod">
          <ac:chgData name="Gaetano Musella" userId="bf1ef239dc58bf5f" providerId="LiveId" clId="{BBB9B581-49EB-41F1-8C45-7F195C1B7A4B}" dt="2021-01-15T18:28:45.932" v="21834"/>
          <ac:picMkLst>
            <pc:docMk/>
            <pc:sldMk cId="333084199" sldId="352"/>
            <ac:picMk id="11" creationId="{125DE237-DF8D-4542-808C-46C9ADE4FAC1}"/>
          </ac:picMkLst>
        </pc:picChg>
        <pc:picChg chg="del">
          <ac:chgData name="Gaetano Musella" userId="bf1ef239dc58bf5f" providerId="LiveId" clId="{BBB9B581-49EB-41F1-8C45-7F195C1B7A4B}" dt="2021-01-15T18:28:45.625" v="21833" actId="478"/>
          <ac:picMkLst>
            <pc:docMk/>
            <pc:sldMk cId="333084199" sldId="352"/>
            <ac:picMk id="12" creationId="{42B68515-8C5C-46BF-948B-08E6A26307AF}"/>
          </ac:picMkLst>
        </pc:picChg>
        <pc:picChg chg="mod">
          <ac:chgData name="Gaetano Musella" userId="bf1ef239dc58bf5f" providerId="LiveId" clId="{BBB9B581-49EB-41F1-8C45-7F195C1B7A4B}" dt="2021-01-15T18:28:45.932" v="21834"/>
          <ac:picMkLst>
            <pc:docMk/>
            <pc:sldMk cId="333084199" sldId="352"/>
            <ac:picMk id="14" creationId="{4BEF8415-7ED2-4024-940D-2E3F102AEE63}"/>
          </ac:picMkLst>
        </pc:picChg>
      </pc:sldChg>
      <pc:sldChg chg="addSp delSp modSp add mod">
        <pc:chgData name="Gaetano Musella" userId="bf1ef239dc58bf5f" providerId="LiveId" clId="{BBB9B581-49EB-41F1-8C45-7F195C1B7A4B}" dt="2021-01-15T18:32:17.669" v="21874" actId="1076"/>
        <pc:sldMkLst>
          <pc:docMk/>
          <pc:sldMk cId="2893484212" sldId="353"/>
        </pc:sldMkLst>
        <pc:picChg chg="add del mod modCrop">
          <ac:chgData name="Gaetano Musella" userId="bf1ef239dc58bf5f" providerId="LiveId" clId="{BBB9B581-49EB-41F1-8C45-7F195C1B7A4B}" dt="2021-01-15T18:32:13.699" v="21872" actId="21"/>
          <ac:picMkLst>
            <pc:docMk/>
            <pc:sldMk cId="2893484212" sldId="353"/>
            <ac:picMk id="4" creationId="{8F3CF151-AABE-4441-8CD2-625D114CEE52}"/>
          </ac:picMkLst>
        </pc:picChg>
        <pc:picChg chg="del">
          <ac:chgData name="Gaetano Musella" userId="bf1ef239dc58bf5f" providerId="LiveId" clId="{BBB9B581-49EB-41F1-8C45-7F195C1B7A4B}" dt="2021-01-15T18:32:13.699" v="21872" actId="21"/>
          <ac:picMkLst>
            <pc:docMk/>
            <pc:sldMk cId="2893484212" sldId="353"/>
            <ac:picMk id="6" creationId="{9133ADFB-84DD-46BF-9141-425A7A150326}"/>
          </ac:picMkLst>
        </pc:picChg>
        <pc:picChg chg="add mod">
          <ac:chgData name="Gaetano Musella" userId="bf1ef239dc58bf5f" providerId="LiveId" clId="{BBB9B581-49EB-41F1-8C45-7F195C1B7A4B}" dt="2021-01-15T18:32:17.669" v="21874" actId="1076"/>
          <ac:picMkLst>
            <pc:docMk/>
            <pc:sldMk cId="2893484212" sldId="353"/>
            <ac:picMk id="7" creationId="{9B9623CE-5F46-49B6-A966-A683FC341D3B}"/>
          </ac:picMkLst>
        </pc:picChg>
      </pc:sldChg>
      <pc:sldChg chg="addSp delSp modSp add mod">
        <pc:chgData name="Gaetano Musella" userId="bf1ef239dc58bf5f" providerId="LiveId" clId="{BBB9B581-49EB-41F1-8C45-7F195C1B7A4B}" dt="2021-01-15T18:36:30.490" v="21883" actId="14100"/>
        <pc:sldMkLst>
          <pc:docMk/>
          <pc:sldMk cId="1446303345" sldId="354"/>
        </pc:sldMkLst>
        <pc:picChg chg="add mod modCrop">
          <ac:chgData name="Gaetano Musella" userId="bf1ef239dc58bf5f" providerId="LiveId" clId="{BBB9B581-49EB-41F1-8C45-7F195C1B7A4B}" dt="2021-01-15T18:36:30.490" v="21883" actId="14100"/>
          <ac:picMkLst>
            <pc:docMk/>
            <pc:sldMk cId="1446303345" sldId="354"/>
            <ac:picMk id="4" creationId="{26BF2FC0-6DAB-42F2-8D16-E92BB7CD551F}"/>
          </ac:picMkLst>
        </pc:picChg>
        <pc:picChg chg="del">
          <ac:chgData name="Gaetano Musella" userId="bf1ef239dc58bf5f" providerId="LiveId" clId="{BBB9B581-49EB-41F1-8C45-7F195C1B7A4B}" dt="2021-01-15T18:32:27.131" v="21876" actId="478"/>
          <ac:picMkLst>
            <pc:docMk/>
            <pc:sldMk cId="1446303345" sldId="354"/>
            <ac:picMk id="9" creationId="{71AEC1D6-C488-44D4-BF30-2B90D98E1F92}"/>
          </ac:picMkLst>
        </pc:picChg>
      </pc:sldChg>
      <pc:sldChg chg="add del">
        <pc:chgData name="Gaetano Musella" userId="bf1ef239dc58bf5f" providerId="LiveId" clId="{BBB9B581-49EB-41F1-8C45-7F195C1B7A4B}" dt="2021-01-16T10:19:46.778" v="22448" actId="47"/>
        <pc:sldMkLst>
          <pc:docMk/>
          <pc:sldMk cId="1013950958" sldId="355"/>
        </pc:sldMkLst>
      </pc:sldChg>
      <pc:sldChg chg="addSp delSp modSp add mod">
        <pc:chgData name="Gaetano Musella" userId="bf1ef239dc58bf5f" providerId="LiveId" clId="{BBB9B581-49EB-41F1-8C45-7F195C1B7A4B}" dt="2021-01-16T10:25:33.377" v="22679" actId="20577"/>
        <pc:sldMkLst>
          <pc:docMk/>
          <pc:sldMk cId="2700378020" sldId="355"/>
        </pc:sldMkLst>
        <pc:spChg chg="mod">
          <ac:chgData name="Gaetano Musella" userId="bf1ef239dc58bf5f" providerId="LiveId" clId="{BBB9B581-49EB-41F1-8C45-7F195C1B7A4B}" dt="2021-01-16T10:25:33.377" v="22679" actId="20577"/>
          <ac:spMkLst>
            <pc:docMk/>
            <pc:sldMk cId="2700378020" sldId="355"/>
            <ac:spMk id="5" creationId="{E000F37B-6FBC-4112-9EE3-633E48DC4BFF}"/>
          </ac:spMkLst>
        </pc:spChg>
        <pc:spChg chg="add mod">
          <ac:chgData name="Gaetano Musella" userId="bf1ef239dc58bf5f" providerId="LiveId" clId="{BBB9B581-49EB-41F1-8C45-7F195C1B7A4B}" dt="2021-01-16T10:24:12.806" v="22653" actId="14100"/>
          <ac:spMkLst>
            <pc:docMk/>
            <pc:sldMk cId="2700378020" sldId="355"/>
            <ac:spMk id="11" creationId="{1EAC8E8F-0FC1-46D3-B63D-CB7DAA01C6A8}"/>
          </ac:spMkLst>
        </pc:spChg>
        <pc:spChg chg="add mod">
          <ac:chgData name="Gaetano Musella" userId="bf1ef239dc58bf5f" providerId="LiveId" clId="{BBB9B581-49EB-41F1-8C45-7F195C1B7A4B}" dt="2021-01-16T10:24:24.018" v="22657" actId="14100"/>
          <ac:spMkLst>
            <pc:docMk/>
            <pc:sldMk cId="2700378020" sldId="355"/>
            <ac:spMk id="12" creationId="{99D332A1-A502-40A2-BFD1-1E8B0E9EC3CF}"/>
          </ac:spMkLst>
        </pc:spChg>
        <pc:spChg chg="mod">
          <ac:chgData name="Gaetano Musella" userId="bf1ef239dc58bf5f" providerId="LiveId" clId="{BBB9B581-49EB-41F1-8C45-7F195C1B7A4B}" dt="2021-01-16T10:25:05.432" v="22665" actId="207"/>
          <ac:spMkLst>
            <pc:docMk/>
            <pc:sldMk cId="2700378020" sldId="355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0:23:50.894" v="22649" actId="1076"/>
          <ac:spMkLst>
            <pc:docMk/>
            <pc:sldMk cId="2700378020" sldId="355"/>
            <ac:spMk id="20" creationId="{D7E659B3-9D87-4011-BA9C-2BEEADF52C3A}"/>
          </ac:spMkLst>
        </pc:spChg>
        <pc:picChg chg="add mod modCrop">
          <ac:chgData name="Gaetano Musella" userId="bf1ef239dc58bf5f" providerId="LiveId" clId="{BBB9B581-49EB-41F1-8C45-7F195C1B7A4B}" dt="2021-01-16T10:23:48.122" v="22648" actId="1076"/>
          <ac:picMkLst>
            <pc:docMk/>
            <pc:sldMk cId="2700378020" sldId="355"/>
            <ac:picMk id="4" creationId="{CA3E43BC-F841-491E-AC1B-195DCF3D61EE}"/>
          </ac:picMkLst>
        </pc:picChg>
        <pc:picChg chg="del">
          <ac:chgData name="Gaetano Musella" userId="bf1ef239dc58bf5f" providerId="LiveId" clId="{BBB9B581-49EB-41F1-8C45-7F195C1B7A4B}" dt="2021-01-16T10:22:01.157" v="22483" actId="478"/>
          <ac:picMkLst>
            <pc:docMk/>
            <pc:sldMk cId="2700378020" sldId="355"/>
            <ac:picMk id="9" creationId="{2FD26A60-8C23-43AB-8135-2D602AB21DF0}"/>
          </ac:picMkLst>
        </pc:picChg>
      </pc:sldChg>
      <pc:sldChg chg="addSp delSp modSp add mod">
        <pc:chgData name="Gaetano Musella" userId="bf1ef239dc58bf5f" providerId="LiveId" clId="{BBB9B581-49EB-41F1-8C45-7F195C1B7A4B}" dt="2021-01-16T10:44:44.702" v="23136" actId="1036"/>
        <pc:sldMkLst>
          <pc:docMk/>
          <pc:sldMk cId="3302818720" sldId="356"/>
        </pc:sldMkLst>
        <pc:spChg chg="mod">
          <ac:chgData name="Gaetano Musella" userId="bf1ef239dc58bf5f" providerId="LiveId" clId="{BBB9B581-49EB-41F1-8C45-7F195C1B7A4B}" dt="2021-01-16T10:40:10.513" v="22745"/>
          <ac:spMkLst>
            <pc:docMk/>
            <pc:sldMk cId="3302818720" sldId="356"/>
            <ac:spMk id="5" creationId="{E000F37B-6FBC-4112-9EE3-633E48DC4BFF}"/>
          </ac:spMkLst>
        </pc:spChg>
        <pc:spChg chg="del">
          <ac:chgData name="Gaetano Musella" userId="bf1ef239dc58bf5f" providerId="LiveId" clId="{BBB9B581-49EB-41F1-8C45-7F195C1B7A4B}" dt="2021-01-16T10:36:20.958" v="22704" actId="478"/>
          <ac:spMkLst>
            <pc:docMk/>
            <pc:sldMk cId="3302818720" sldId="356"/>
            <ac:spMk id="11" creationId="{1EAC8E8F-0FC1-46D3-B63D-CB7DAA01C6A8}"/>
          </ac:spMkLst>
        </pc:spChg>
        <pc:spChg chg="del">
          <ac:chgData name="Gaetano Musella" userId="bf1ef239dc58bf5f" providerId="LiveId" clId="{BBB9B581-49EB-41F1-8C45-7F195C1B7A4B}" dt="2021-01-16T10:36:18.414" v="22702" actId="478"/>
          <ac:spMkLst>
            <pc:docMk/>
            <pc:sldMk cId="3302818720" sldId="356"/>
            <ac:spMk id="12" creationId="{99D332A1-A502-40A2-BFD1-1E8B0E9EC3CF}"/>
          </ac:spMkLst>
        </pc:spChg>
        <pc:spChg chg="mod">
          <ac:chgData name="Gaetano Musella" userId="bf1ef239dc58bf5f" providerId="LiveId" clId="{BBB9B581-49EB-41F1-8C45-7F195C1B7A4B}" dt="2021-01-16T10:43:21.255" v="23102" actId="20577"/>
          <ac:spMkLst>
            <pc:docMk/>
            <pc:sldMk cId="3302818720" sldId="356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0:41:48.589" v="22982" actId="1076"/>
          <ac:spMkLst>
            <pc:docMk/>
            <pc:sldMk cId="3302818720" sldId="356"/>
            <ac:spMk id="20" creationId="{D7E659B3-9D87-4011-BA9C-2BEEADF52C3A}"/>
          </ac:spMkLst>
        </pc:spChg>
        <pc:picChg chg="del">
          <ac:chgData name="Gaetano Musella" userId="bf1ef239dc58bf5f" providerId="LiveId" clId="{BBB9B581-49EB-41F1-8C45-7F195C1B7A4B}" dt="2021-01-16T10:35:32.950" v="22690" actId="478"/>
          <ac:picMkLst>
            <pc:docMk/>
            <pc:sldMk cId="3302818720" sldId="356"/>
            <ac:picMk id="4" creationId="{CA3E43BC-F841-491E-AC1B-195DCF3D61EE}"/>
          </ac:picMkLst>
        </pc:picChg>
        <pc:picChg chg="add del mod modCrop">
          <ac:chgData name="Gaetano Musella" userId="bf1ef239dc58bf5f" providerId="LiveId" clId="{BBB9B581-49EB-41F1-8C45-7F195C1B7A4B}" dt="2021-01-16T10:35:44.006" v="22693" actId="478"/>
          <ac:picMkLst>
            <pc:docMk/>
            <pc:sldMk cId="3302818720" sldId="356"/>
            <ac:picMk id="6" creationId="{C2B94765-6FC0-4A7C-9F41-77D21C01CD82}"/>
          </ac:picMkLst>
        </pc:picChg>
        <pc:picChg chg="add mod modCrop">
          <ac:chgData name="Gaetano Musella" userId="bf1ef239dc58bf5f" providerId="LiveId" clId="{BBB9B581-49EB-41F1-8C45-7F195C1B7A4B}" dt="2021-01-16T10:44:40.156" v="23120" actId="1035"/>
          <ac:picMkLst>
            <pc:docMk/>
            <pc:sldMk cId="3302818720" sldId="356"/>
            <ac:picMk id="9" creationId="{56708D63-04F6-4561-A2D8-779128727E1D}"/>
          </ac:picMkLst>
        </pc:picChg>
        <pc:picChg chg="add mod modCrop">
          <ac:chgData name="Gaetano Musella" userId="bf1ef239dc58bf5f" providerId="LiveId" clId="{BBB9B581-49EB-41F1-8C45-7F195C1B7A4B}" dt="2021-01-16T10:44:44.702" v="23136" actId="1036"/>
          <ac:picMkLst>
            <pc:docMk/>
            <pc:sldMk cId="3302818720" sldId="356"/>
            <ac:picMk id="14" creationId="{1D14FE00-8EA7-4633-A5D1-EAC0CADBFC14}"/>
          </ac:picMkLst>
        </pc:picChg>
      </pc:sldChg>
      <pc:sldChg chg="addSp delSp modSp add mod">
        <pc:chgData name="Gaetano Musella" userId="bf1ef239dc58bf5f" providerId="LiveId" clId="{BBB9B581-49EB-41F1-8C45-7F195C1B7A4B}" dt="2021-01-16T10:59:05.527" v="23199" actId="20577"/>
        <pc:sldMkLst>
          <pc:docMk/>
          <pc:sldMk cId="4037871599" sldId="357"/>
        </pc:sldMkLst>
        <pc:spChg chg="mod">
          <ac:chgData name="Gaetano Musella" userId="bf1ef239dc58bf5f" providerId="LiveId" clId="{BBB9B581-49EB-41F1-8C45-7F195C1B7A4B}" dt="2021-01-16T10:53:18.349" v="23148" actId="20577"/>
          <ac:spMkLst>
            <pc:docMk/>
            <pc:sldMk cId="4037871599" sldId="357"/>
            <ac:spMk id="5" creationId="{E000F37B-6FBC-4112-9EE3-633E48DC4BFF}"/>
          </ac:spMkLst>
        </pc:spChg>
        <pc:spChg chg="mod">
          <ac:chgData name="Gaetano Musella" userId="bf1ef239dc58bf5f" providerId="LiveId" clId="{BBB9B581-49EB-41F1-8C45-7F195C1B7A4B}" dt="2021-01-16T10:59:05.527" v="23199" actId="20577"/>
          <ac:spMkLst>
            <pc:docMk/>
            <pc:sldMk cId="4037871599" sldId="357"/>
            <ac:spMk id="17" creationId="{856F5BA2-72C7-4846-AABD-9729154513A4}"/>
          </ac:spMkLst>
        </pc:spChg>
        <pc:picChg chg="add del mod modCrop">
          <ac:chgData name="Gaetano Musella" userId="bf1ef239dc58bf5f" providerId="LiveId" clId="{BBB9B581-49EB-41F1-8C45-7F195C1B7A4B}" dt="2021-01-16T10:55:13.392" v="23153" actId="478"/>
          <ac:picMkLst>
            <pc:docMk/>
            <pc:sldMk cId="4037871599" sldId="357"/>
            <ac:picMk id="4" creationId="{E027D005-4984-40BE-A9B2-AC0713818574}"/>
          </ac:picMkLst>
        </pc:picChg>
        <pc:picChg chg="add mod modCrop">
          <ac:chgData name="Gaetano Musella" userId="bf1ef239dc58bf5f" providerId="LiveId" clId="{BBB9B581-49EB-41F1-8C45-7F195C1B7A4B}" dt="2021-01-16T10:55:40.367" v="23160" actId="14100"/>
          <ac:picMkLst>
            <pc:docMk/>
            <pc:sldMk cId="4037871599" sldId="357"/>
            <ac:picMk id="7" creationId="{EE4C6EC6-BB0D-4D2B-819E-A6E8843B927D}"/>
          </ac:picMkLst>
        </pc:picChg>
        <pc:picChg chg="del">
          <ac:chgData name="Gaetano Musella" userId="bf1ef239dc58bf5f" providerId="LiveId" clId="{BBB9B581-49EB-41F1-8C45-7F195C1B7A4B}" dt="2021-01-16T10:54:55.153" v="23149" actId="478"/>
          <ac:picMkLst>
            <pc:docMk/>
            <pc:sldMk cId="4037871599" sldId="357"/>
            <ac:picMk id="9" creationId="{56708D63-04F6-4561-A2D8-779128727E1D}"/>
          </ac:picMkLst>
        </pc:picChg>
        <pc:picChg chg="add del mod modCrop">
          <ac:chgData name="Gaetano Musella" userId="bf1ef239dc58bf5f" providerId="LiveId" clId="{BBB9B581-49EB-41F1-8C45-7F195C1B7A4B}" dt="2021-01-16T10:57:38.844" v="23167" actId="478"/>
          <ac:picMkLst>
            <pc:docMk/>
            <pc:sldMk cId="4037871599" sldId="357"/>
            <ac:picMk id="11" creationId="{D5E4DB54-0D06-4292-87E5-D8C0801626DB}"/>
          </ac:picMkLst>
        </pc:picChg>
        <pc:picChg chg="del">
          <ac:chgData name="Gaetano Musella" userId="bf1ef239dc58bf5f" providerId="LiveId" clId="{BBB9B581-49EB-41F1-8C45-7F195C1B7A4B}" dt="2021-01-16T10:55:43.023" v="23161" actId="478"/>
          <ac:picMkLst>
            <pc:docMk/>
            <pc:sldMk cId="4037871599" sldId="357"/>
            <ac:picMk id="14" creationId="{1D14FE00-8EA7-4633-A5D1-EAC0CADBFC14}"/>
          </ac:picMkLst>
        </pc:picChg>
        <pc:picChg chg="add mod modCrop">
          <ac:chgData name="Gaetano Musella" userId="bf1ef239dc58bf5f" providerId="LiveId" clId="{BBB9B581-49EB-41F1-8C45-7F195C1B7A4B}" dt="2021-01-16T10:58:05.566" v="23175" actId="1076"/>
          <ac:picMkLst>
            <pc:docMk/>
            <pc:sldMk cId="4037871599" sldId="357"/>
            <ac:picMk id="15" creationId="{FEB65EBB-C50E-4BDB-B454-8C69ABE9D5D4}"/>
          </ac:picMkLst>
        </pc:picChg>
      </pc:sldChg>
      <pc:sldChg chg="addSp delSp modSp add mod">
        <pc:chgData name="Gaetano Musella" userId="bf1ef239dc58bf5f" providerId="LiveId" clId="{BBB9B581-49EB-41F1-8C45-7F195C1B7A4B}" dt="2021-01-16T11:10:28.274" v="23262" actId="1076"/>
        <pc:sldMkLst>
          <pc:docMk/>
          <pc:sldMk cId="116857107" sldId="358"/>
        </pc:sldMkLst>
        <pc:spChg chg="mod">
          <ac:chgData name="Gaetano Musella" userId="bf1ef239dc58bf5f" providerId="LiveId" clId="{BBB9B581-49EB-41F1-8C45-7F195C1B7A4B}" dt="2021-01-16T11:08:47.241" v="23237" actId="20577"/>
          <ac:spMkLst>
            <pc:docMk/>
            <pc:sldMk cId="116857107" sldId="358"/>
            <ac:spMk id="17" creationId="{856F5BA2-72C7-4846-AABD-9729154513A4}"/>
          </ac:spMkLst>
        </pc:spChg>
        <pc:spChg chg="mod">
          <ac:chgData name="Gaetano Musella" userId="bf1ef239dc58bf5f" providerId="LiveId" clId="{BBB9B581-49EB-41F1-8C45-7F195C1B7A4B}" dt="2021-01-16T11:09:24.599" v="23249" actId="1076"/>
          <ac:spMkLst>
            <pc:docMk/>
            <pc:sldMk cId="116857107" sldId="358"/>
            <ac:spMk id="20" creationId="{D7E659B3-9D87-4011-BA9C-2BEEADF52C3A}"/>
          </ac:spMkLst>
        </pc:spChg>
        <pc:picChg chg="add mod modCrop">
          <ac:chgData name="Gaetano Musella" userId="bf1ef239dc58bf5f" providerId="LiveId" clId="{BBB9B581-49EB-41F1-8C45-7F195C1B7A4B}" dt="2021-01-16T11:09:22.167" v="23248" actId="1076"/>
          <ac:picMkLst>
            <pc:docMk/>
            <pc:sldMk cId="116857107" sldId="358"/>
            <ac:picMk id="4" creationId="{3C149984-0BF8-4132-A2B6-6B6F0D825A7F}"/>
          </ac:picMkLst>
        </pc:picChg>
        <pc:picChg chg="del">
          <ac:chgData name="Gaetano Musella" userId="bf1ef239dc58bf5f" providerId="LiveId" clId="{BBB9B581-49EB-41F1-8C45-7F195C1B7A4B}" dt="2021-01-16T11:08:52.449" v="23239" actId="478"/>
          <ac:picMkLst>
            <pc:docMk/>
            <pc:sldMk cId="116857107" sldId="358"/>
            <ac:picMk id="7" creationId="{EE4C6EC6-BB0D-4D2B-819E-A6E8843B927D}"/>
          </ac:picMkLst>
        </pc:picChg>
        <pc:picChg chg="add mod modCrop">
          <ac:chgData name="Gaetano Musella" userId="bf1ef239dc58bf5f" providerId="LiveId" clId="{BBB9B581-49EB-41F1-8C45-7F195C1B7A4B}" dt="2021-01-16T11:10:28.274" v="23262" actId="1076"/>
          <ac:picMkLst>
            <pc:docMk/>
            <pc:sldMk cId="116857107" sldId="358"/>
            <ac:picMk id="9" creationId="{C211073B-3C17-4292-95DD-B85CFFD45364}"/>
          </ac:picMkLst>
        </pc:picChg>
        <pc:picChg chg="del">
          <ac:chgData name="Gaetano Musella" userId="bf1ef239dc58bf5f" providerId="LiveId" clId="{BBB9B581-49EB-41F1-8C45-7F195C1B7A4B}" dt="2021-01-16T11:09:26.447" v="23250" actId="478"/>
          <ac:picMkLst>
            <pc:docMk/>
            <pc:sldMk cId="116857107" sldId="358"/>
            <ac:picMk id="15" creationId="{FEB65EBB-C50E-4BDB-B454-8C69ABE9D5D4}"/>
          </ac:picMkLst>
        </pc:picChg>
      </pc:sldChg>
      <pc:sldChg chg="addSp delSp modSp add mod">
        <pc:chgData name="Gaetano Musella" userId="bf1ef239dc58bf5f" providerId="LiveId" clId="{BBB9B581-49EB-41F1-8C45-7F195C1B7A4B}" dt="2021-01-16T11:47:09.462" v="23403" actId="1076"/>
        <pc:sldMkLst>
          <pc:docMk/>
          <pc:sldMk cId="3813953724" sldId="359"/>
        </pc:sldMkLst>
        <pc:spChg chg="mod">
          <ac:chgData name="Gaetano Musella" userId="bf1ef239dc58bf5f" providerId="LiveId" clId="{BBB9B581-49EB-41F1-8C45-7F195C1B7A4B}" dt="2021-01-16T11:42:47.025" v="23350" actId="207"/>
          <ac:spMkLst>
            <pc:docMk/>
            <pc:sldMk cId="3813953724" sldId="359"/>
            <ac:spMk id="17" creationId="{856F5BA2-72C7-4846-AABD-9729154513A4}"/>
          </ac:spMkLst>
        </pc:spChg>
        <pc:picChg chg="del">
          <ac:chgData name="Gaetano Musella" userId="bf1ef239dc58bf5f" providerId="LiveId" clId="{BBB9B581-49EB-41F1-8C45-7F195C1B7A4B}" dt="2021-01-16T11:42:48.308" v="23351" actId="478"/>
          <ac:picMkLst>
            <pc:docMk/>
            <pc:sldMk cId="3813953724" sldId="359"/>
            <ac:picMk id="4" creationId="{3C149984-0BF8-4132-A2B6-6B6F0D825A7F}"/>
          </ac:picMkLst>
        </pc:picChg>
        <pc:picChg chg="add del mod modCrop">
          <ac:chgData name="Gaetano Musella" userId="bf1ef239dc58bf5f" providerId="LiveId" clId="{BBB9B581-49EB-41F1-8C45-7F195C1B7A4B}" dt="2021-01-16T11:45:53.211" v="23370" actId="21"/>
          <ac:picMkLst>
            <pc:docMk/>
            <pc:sldMk cId="3813953724" sldId="359"/>
            <ac:picMk id="6" creationId="{604F3E35-B2CB-427A-AAFC-F17B0713CECB}"/>
          </ac:picMkLst>
        </pc:picChg>
        <pc:picChg chg="del">
          <ac:chgData name="Gaetano Musella" userId="bf1ef239dc58bf5f" providerId="LiveId" clId="{BBB9B581-49EB-41F1-8C45-7F195C1B7A4B}" dt="2021-01-16T11:43:16.626" v="23359" actId="478"/>
          <ac:picMkLst>
            <pc:docMk/>
            <pc:sldMk cId="3813953724" sldId="359"/>
            <ac:picMk id="9" creationId="{C211073B-3C17-4292-95DD-B85CFFD45364}"/>
          </ac:picMkLst>
        </pc:picChg>
        <pc:picChg chg="add del mod modCrop">
          <ac:chgData name="Gaetano Musella" userId="bf1ef239dc58bf5f" providerId="LiveId" clId="{BBB9B581-49EB-41F1-8C45-7F195C1B7A4B}" dt="2021-01-16T11:46:00.129" v="23373" actId="21"/>
          <ac:picMkLst>
            <pc:docMk/>
            <pc:sldMk cId="3813953724" sldId="359"/>
            <ac:picMk id="10" creationId="{C2BC1555-DFE1-4A25-A095-86143C53C138}"/>
          </ac:picMkLst>
        </pc:picChg>
        <pc:picChg chg="add mod">
          <ac:chgData name="Gaetano Musella" userId="bf1ef239dc58bf5f" providerId="LiveId" clId="{BBB9B581-49EB-41F1-8C45-7F195C1B7A4B}" dt="2021-01-16T11:47:09.462" v="23403" actId="1076"/>
          <ac:picMkLst>
            <pc:docMk/>
            <pc:sldMk cId="3813953724" sldId="359"/>
            <ac:picMk id="11" creationId="{666A1DB0-8FE3-43D1-99DB-3288975FDE88}"/>
          </ac:picMkLst>
        </pc:picChg>
        <pc:picChg chg="add del mod modCrop">
          <ac:chgData name="Gaetano Musella" userId="bf1ef239dc58bf5f" providerId="LiveId" clId="{BBB9B581-49EB-41F1-8C45-7F195C1B7A4B}" dt="2021-01-16T11:46:30.504" v="23383"/>
          <ac:picMkLst>
            <pc:docMk/>
            <pc:sldMk cId="3813953724" sldId="359"/>
            <ac:picMk id="12" creationId="{962AE183-8427-4BC0-9B05-392D4683E85A}"/>
          </ac:picMkLst>
        </pc:picChg>
        <pc:picChg chg="add mod">
          <ac:chgData name="Gaetano Musella" userId="bf1ef239dc58bf5f" providerId="LiveId" clId="{BBB9B581-49EB-41F1-8C45-7F195C1B7A4B}" dt="2021-01-16T11:47:07.698" v="23402" actId="1076"/>
          <ac:picMkLst>
            <pc:docMk/>
            <pc:sldMk cId="3813953724" sldId="359"/>
            <ac:picMk id="14" creationId="{288979B1-4F5D-4676-85EE-741A24F5E399}"/>
          </ac:picMkLst>
        </pc:picChg>
        <pc:picChg chg="add del mod">
          <ac:chgData name="Gaetano Musella" userId="bf1ef239dc58bf5f" providerId="LiveId" clId="{BBB9B581-49EB-41F1-8C45-7F195C1B7A4B}" dt="2021-01-16T11:46:11.826" v="23375" actId="21"/>
          <ac:picMkLst>
            <pc:docMk/>
            <pc:sldMk cId="3813953724" sldId="359"/>
            <ac:picMk id="15" creationId="{E448A3BC-00CA-43D0-8E65-D211B15BCB34}"/>
          </ac:picMkLst>
        </pc:picChg>
        <pc:picChg chg="add del mod">
          <ac:chgData name="Gaetano Musella" userId="bf1ef239dc58bf5f" providerId="LiveId" clId="{BBB9B581-49EB-41F1-8C45-7F195C1B7A4B}" dt="2021-01-16T11:46:37.699" v="23385" actId="21"/>
          <ac:picMkLst>
            <pc:docMk/>
            <pc:sldMk cId="3813953724" sldId="359"/>
            <ac:picMk id="18" creationId="{E93A0895-FF45-4E14-B4CA-4DC0DF105566}"/>
          </ac:picMkLst>
        </pc:picChg>
      </pc:sldChg>
      <pc:sldChg chg="add del">
        <pc:chgData name="Gaetano Musella" userId="bf1ef239dc58bf5f" providerId="LiveId" clId="{BBB9B581-49EB-41F1-8C45-7F195C1B7A4B}" dt="2020-12-29T18:51:54.476" v="1634" actId="47"/>
        <pc:sldMkLst>
          <pc:docMk/>
          <pc:sldMk cId="0" sldId="381"/>
        </pc:sldMkLst>
      </pc:sldChg>
      <pc:sldMasterChg chg="modSp modSldLayout">
        <pc:chgData name="Gaetano Musella" userId="bf1ef239dc58bf5f" providerId="LiveId" clId="{BBB9B581-49EB-41F1-8C45-7F195C1B7A4B}" dt="2020-12-29T17:02:25.095" v="210"/>
        <pc:sldMasterMkLst>
          <pc:docMk/>
          <pc:sldMasterMk cId="3562664487" sldId="2147483672"/>
        </pc:sldMasterMkLst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2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3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4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5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7:02:25.095" v="210"/>
          <ac:spMkLst>
            <pc:docMk/>
            <pc:sldMasterMk cId="3562664487" sldId="2147483672"/>
            <ac:spMk id="6" creationId="{00000000-0000-0000-0000-000000000000}"/>
          </ac:spMkLst>
        </pc:sp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342452460" sldId="2147483673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342452460" sldId="2147483673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342452460" sldId="2147483673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19564571" sldId="2147483675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9564571" sldId="2147483675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9564571" sldId="2147483675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2403185644" sldId="2147483676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03185644" sldId="2147483676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03185644" sldId="2147483676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2449398215" sldId="2147483677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4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5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449398215" sldId="2147483677"/>
              <ac:spMk id="6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2678303280" sldId="2147483680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678303280" sldId="2147483680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678303280" sldId="2147483680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2678303280" sldId="2147483680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1865341424" sldId="2147483681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865341424" sldId="2147483681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865341424" sldId="2147483681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1865341424" sldId="2147483681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7:02:25.095" v="210"/>
          <pc:sldLayoutMkLst>
            <pc:docMk/>
            <pc:sldMasterMk cId="3562664487" sldId="2147483672"/>
            <pc:sldLayoutMk cId="482776873" sldId="2147483683"/>
          </pc:sldLayoutMkLst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482776873" sldId="2147483683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7:02:25.095" v="210"/>
            <ac:spMkLst>
              <pc:docMk/>
              <pc:sldMasterMk cId="3562664487" sldId="2147483672"/>
              <pc:sldLayoutMk cId="482776873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Gaetano Musella" userId="bf1ef239dc58bf5f" providerId="LiveId" clId="{BBB9B581-49EB-41F1-8C45-7F195C1B7A4B}" dt="2020-12-29T16:49:42.579" v="188"/>
        <pc:sldMasterMkLst>
          <pc:docMk/>
          <pc:sldMasterMk cId="3448254637" sldId="2147483684"/>
        </pc:sldMasterMkLst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2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3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4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5" creationId="{00000000-0000-0000-0000-000000000000}"/>
          </ac:spMkLst>
        </pc:spChg>
        <pc:spChg chg="mod">
          <ac:chgData name="Gaetano Musella" userId="bf1ef239dc58bf5f" providerId="LiveId" clId="{BBB9B581-49EB-41F1-8C45-7F195C1B7A4B}" dt="2020-12-29T16:49:42.579" v="188"/>
          <ac:spMkLst>
            <pc:docMk/>
            <pc:sldMasterMk cId="3448254637" sldId="2147483684"/>
            <ac:spMk id="6" creationId="{00000000-0000-0000-0000-000000000000}"/>
          </ac:spMkLst>
        </pc:sp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3990151410" sldId="2147483685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990151410" sldId="2147483685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990151410" sldId="2147483685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1560648018" sldId="2147483687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560648018" sldId="2147483687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560648018" sldId="2147483687"/>
              <ac:spMk id="3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770512767" sldId="2147483688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770512767" sldId="2147483688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770512767" sldId="2147483688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1406152474" sldId="2147483689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4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5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1406152474" sldId="2147483689"/>
              <ac:spMk id="6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3404117759" sldId="2147483692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404117759" sldId="2147483692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404117759" sldId="2147483692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3404117759" sldId="2147483692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4129420021" sldId="2147483693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4129420021" sldId="2147483693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4129420021" sldId="2147483693"/>
              <ac:spMk id="3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4129420021" sldId="2147483693"/>
              <ac:spMk id="4" creationId="{00000000-0000-0000-0000-000000000000}"/>
            </ac:spMkLst>
          </pc:spChg>
        </pc:sldLayoutChg>
        <pc:sldLayoutChg chg="modSp">
          <pc:chgData name="Gaetano Musella" userId="bf1ef239dc58bf5f" providerId="LiveId" clId="{BBB9B581-49EB-41F1-8C45-7F195C1B7A4B}" dt="2020-12-29T16:49:42.579" v="188"/>
          <pc:sldLayoutMkLst>
            <pc:docMk/>
            <pc:sldMasterMk cId="3448254637" sldId="2147483684"/>
            <pc:sldLayoutMk cId="806516852" sldId="2147483695"/>
          </pc:sldLayoutMkLst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806516852" sldId="2147483695"/>
              <ac:spMk id="2" creationId="{00000000-0000-0000-0000-000000000000}"/>
            </ac:spMkLst>
          </pc:spChg>
          <pc:spChg chg="mod">
            <ac:chgData name="Gaetano Musella" userId="bf1ef239dc58bf5f" providerId="LiveId" clId="{BBB9B581-49EB-41F1-8C45-7F195C1B7A4B}" dt="2020-12-29T16:49:42.579" v="188"/>
            <ac:spMkLst>
              <pc:docMk/>
              <pc:sldMasterMk cId="3448254637" sldId="2147483684"/>
              <pc:sldLayoutMk cId="806516852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Gaetano Musella" userId="bf1ef239dc58bf5f" providerId="LiveId" clId="{AFC4BFB8-3A14-41E1-A976-988D1A34F9AD}"/>
    <pc:docChg chg="undo custSel addSld delSld modSld">
      <pc:chgData name="Gaetano Musella" userId="bf1ef239dc58bf5f" providerId="LiveId" clId="{AFC4BFB8-3A14-41E1-A976-988D1A34F9AD}" dt="2021-02-03T19:13:04.139" v="10" actId="47"/>
      <pc:docMkLst>
        <pc:docMk/>
      </pc:docMkLst>
      <pc:sldChg chg="modSp mod">
        <pc:chgData name="Gaetano Musella" userId="bf1ef239dc58bf5f" providerId="LiveId" clId="{AFC4BFB8-3A14-41E1-A976-988D1A34F9AD}" dt="2021-01-18T12:11:06.090" v="4" actId="20577"/>
        <pc:sldMkLst>
          <pc:docMk/>
          <pc:sldMk cId="334984158" sldId="258"/>
        </pc:sldMkLst>
        <pc:spChg chg="mod">
          <ac:chgData name="Gaetano Musella" userId="bf1ef239dc58bf5f" providerId="LiveId" clId="{AFC4BFB8-3A14-41E1-A976-988D1A34F9AD}" dt="2021-01-18T12:11:06.090" v="4" actId="20577"/>
          <ac:spMkLst>
            <pc:docMk/>
            <pc:sldMk cId="334984158" sldId="258"/>
            <ac:spMk id="4" creationId="{112BB6C2-A8EB-491A-A4AD-2BD0AEA6C9D5}"/>
          </ac:spMkLst>
        </pc:spChg>
      </pc:sldChg>
      <pc:sldChg chg="del">
        <pc:chgData name="Gaetano Musella" userId="bf1ef239dc58bf5f" providerId="LiveId" clId="{AFC4BFB8-3A14-41E1-A976-988D1A34F9AD}" dt="2021-02-03T19:12:21.588" v="6" actId="47"/>
        <pc:sldMkLst>
          <pc:docMk/>
          <pc:sldMk cId="3151172054" sldId="277"/>
        </pc:sldMkLst>
      </pc:sldChg>
      <pc:sldChg chg="del">
        <pc:chgData name="Gaetano Musella" userId="bf1ef239dc58bf5f" providerId="LiveId" clId="{AFC4BFB8-3A14-41E1-A976-988D1A34F9AD}" dt="2021-02-03T19:12:42.489" v="8" actId="47"/>
        <pc:sldMkLst>
          <pc:docMk/>
          <pc:sldMk cId="1311930029" sldId="284"/>
        </pc:sldMkLst>
      </pc:sldChg>
      <pc:sldChg chg="del">
        <pc:chgData name="Gaetano Musella" userId="bf1ef239dc58bf5f" providerId="LiveId" clId="{AFC4BFB8-3A14-41E1-A976-988D1A34F9AD}" dt="2021-02-03T19:13:04.139" v="10" actId="47"/>
        <pc:sldMkLst>
          <pc:docMk/>
          <pc:sldMk cId="124554488" sldId="28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17391598" sldId="29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505794642" sldId="29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64235864" sldId="29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278811924" sldId="29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091081389" sldId="29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60239777" sldId="29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511348801" sldId="29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259997039" sldId="30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310952239" sldId="30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888950112" sldId="30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424401734" sldId="30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57739012" sldId="30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269520391" sldId="30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310540118" sldId="30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633814745" sldId="30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15092461" sldId="30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927489827" sldId="30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589012650" sldId="31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938032311" sldId="31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828240652" sldId="31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674562707" sldId="31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302107352" sldId="31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084098756" sldId="31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206912092" sldId="31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42937696" sldId="31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77676958" sldId="31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769607520" sldId="32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105299054" sldId="32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599532129" sldId="32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766347193" sldId="32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549648845" sldId="32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943121323" sldId="32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403394380" sldId="32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968439318" sldId="34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66933237" sldId="34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515226389" sldId="34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863778379" sldId="34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22052385" sldId="34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04010150" sldId="34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0230081" sldId="34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471486947" sldId="34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307640917" sldId="34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99953583" sldId="349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971613296" sldId="350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038396092" sldId="351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3084199" sldId="352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893484212" sldId="353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446303345" sldId="354"/>
        </pc:sldMkLst>
      </pc:sldChg>
      <pc:sldChg chg="add">
        <pc:chgData name="Gaetano Musella" userId="bf1ef239dc58bf5f" providerId="LiveId" clId="{AFC4BFB8-3A14-41E1-A976-988D1A34F9AD}" dt="2021-02-03T19:12:16.826" v="5"/>
        <pc:sldMkLst>
          <pc:docMk/>
          <pc:sldMk cId="2029363911" sldId="354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2700378020" sldId="355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302818720" sldId="356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4037871599" sldId="357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116857107" sldId="358"/>
        </pc:sldMkLst>
      </pc:sldChg>
      <pc:sldChg chg="add del">
        <pc:chgData name="Gaetano Musella" userId="bf1ef239dc58bf5f" providerId="LiveId" clId="{AFC4BFB8-3A14-41E1-A976-988D1A34F9AD}" dt="2021-01-16T19:37:23.918" v="2" actId="47"/>
        <pc:sldMkLst>
          <pc:docMk/>
          <pc:sldMk cId="3813953724" sldId="359"/>
        </pc:sldMkLst>
      </pc:sldChg>
      <pc:sldChg chg="add">
        <pc:chgData name="Gaetano Musella" userId="bf1ef239dc58bf5f" providerId="LiveId" clId="{AFC4BFB8-3A14-41E1-A976-988D1A34F9AD}" dt="2021-02-03T19:12:37.424" v="7"/>
        <pc:sldMkLst>
          <pc:docMk/>
          <pc:sldMk cId="561662184" sldId="361"/>
        </pc:sldMkLst>
      </pc:sldChg>
      <pc:sldChg chg="add">
        <pc:chgData name="Gaetano Musella" userId="bf1ef239dc58bf5f" providerId="LiveId" clId="{AFC4BFB8-3A14-41E1-A976-988D1A34F9AD}" dt="2021-02-03T19:13:01.232" v="9"/>
        <pc:sldMkLst>
          <pc:docMk/>
          <pc:sldMk cId="3373389587" sldId="36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8982-22E4-4F8B-BB2D-741D089B1310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3503-CF4C-444E-BFB5-83539EEDC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8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6" indent="0" algn="ctr">
              <a:buNone/>
              <a:defRPr sz="2000"/>
            </a:lvl2pPr>
            <a:lvl3pPr marL="914433" indent="0" algn="ctr">
              <a:buNone/>
              <a:defRPr sz="1801"/>
            </a:lvl3pPr>
            <a:lvl4pPr marL="1371653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2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F517-8DB0-47DA-833D-55A3A7D08B94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2CE0-3689-43E4-AA2A-80F95BD9DA48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8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BB8D-650F-457D-9B6D-2F2D1259435B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AD95-2579-4D1D-A498-138392A009C1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4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3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EAB3-2FE0-447C-813E-3A8FAB8A4358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3803-C9AA-4681-9B20-D1A4F3680A33}" type="datetime1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8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6" indent="0">
              <a:buNone/>
              <a:defRPr sz="2000" b="1"/>
            </a:lvl2pPr>
            <a:lvl3pPr marL="914433" indent="0">
              <a:buNone/>
              <a:defRPr sz="1801" b="1"/>
            </a:lvl3pPr>
            <a:lvl4pPr marL="1371653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2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944D-899A-423A-91A1-A23D3F83C216}" type="datetime1">
              <a:rPr lang="en-GB" smtClean="0"/>
              <a:t>27/09/2023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9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C755-E5CA-4DD3-A675-EE48F576A6B4}" type="datetime1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7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DC4E-93CB-4E47-84BC-5CE5387066E3}" type="datetime1">
              <a:rPr lang="en-GB" smtClean="0"/>
              <a:t>27/09/2023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2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DF41-9B21-4123-B682-E517342F2B71}" type="datetime1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2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6" indent="0">
              <a:buNone/>
              <a:defRPr sz="2800"/>
            </a:lvl2pPr>
            <a:lvl3pPr marL="914433" indent="0">
              <a:buNone/>
              <a:defRPr sz="2400"/>
            </a:lvl3pPr>
            <a:lvl4pPr marL="1371653" indent="0">
              <a:buNone/>
              <a:defRPr sz="2000"/>
            </a:lvl4pPr>
            <a:lvl5pPr marL="1828869" indent="0">
              <a:buNone/>
              <a:defRPr sz="2000"/>
            </a:lvl5pPr>
            <a:lvl6pPr marL="2286085" indent="0">
              <a:buNone/>
              <a:defRPr sz="2000"/>
            </a:lvl6pPr>
            <a:lvl7pPr marL="2743302" indent="0">
              <a:buNone/>
              <a:defRPr sz="2000"/>
            </a:lvl7pPr>
            <a:lvl8pPr marL="3200522" indent="0">
              <a:buNone/>
              <a:defRPr sz="2000"/>
            </a:lvl8pPr>
            <a:lvl9pPr marL="3657738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6" indent="0">
              <a:buNone/>
              <a:defRPr sz="1401"/>
            </a:lvl2pPr>
            <a:lvl3pPr marL="914433" indent="0">
              <a:buNone/>
              <a:defRPr sz="1200"/>
            </a:lvl3pPr>
            <a:lvl4pPr marL="1371653" indent="0">
              <a:buNone/>
              <a:defRPr sz="1001"/>
            </a:lvl4pPr>
            <a:lvl5pPr marL="1828869" indent="0">
              <a:buNone/>
              <a:defRPr sz="1001"/>
            </a:lvl5pPr>
            <a:lvl6pPr marL="2286085" indent="0">
              <a:buNone/>
              <a:defRPr sz="1001"/>
            </a:lvl6pPr>
            <a:lvl7pPr marL="2743302" indent="0">
              <a:buNone/>
              <a:defRPr sz="1001"/>
            </a:lvl7pPr>
            <a:lvl8pPr marL="3200522" indent="0">
              <a:buNone/>
              <a:defRPr sz="1001"/>
            </a:lvl8pPr>
            <a:lvl9pPr marL="3657738" indent="0">
              <a:buNone/>
              <a:defRPr sz="100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5243-F9DC-4756-831E-D149F18D24B9}" type="datetime1">
              <a:rPr lang="en-GB" smtClean="0"/>
              <a:t>27/09/2023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Valutazioni Ambientali - Gaetano Musella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4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DD54-3B3A-4E26-B913-DA82081C388A}" type="datetime1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Valutazioni Ambientali - Gaetano Musella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5CC7-9884-4EA7-BB43-B85A8153CB0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6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9" indent="-228609" algn="l" defTabSz="91443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7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4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0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8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3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6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3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2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80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0.png"/><Relationship Id="rId7" Type="http://schemas.openxmlformats.org/officeDocument/2006/relationships/image" Target="../media/image3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180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81.png"/><Relationship Id="rId7" Type="http://schemas.openxmlformats.org/officeDocument/2006/relationships/image" Target="../media/image4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5" Type="http://schemas.openxmlformats.org/officeDocument/2006/relationships/image" Target="../media/image180.png"/><Relationship Id="rId10" Type="http://schemas.openxmlformats.org/officeDocument/2006/relationships/image" Target="../media/image37.png"/><Relationship Id="rId4" Type="http://schemas.openxmlformats.org/officeDocument/2006/relationships/image" Target="../media/image460.png"/><Relationship Id="rId9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6">
                <a:lumMod val="60000"/>
                <a:lumOff val="40000"/>
                <a:alpha val="45000"/>
              </a:schemeClr>
            </a:gs>
            <a:gs pos="94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75A8F4-2B29-486E-80A1-EF12F1BE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67" y="457196"/>
            <a:ext cx="11637818" cy="1892452"/>
          </a:xfrm>
        </p:spPr>
        <p:txBody>
          <a:bodyPr>
            <a:noAutofit/>
          </a:bodyPr>
          <a:lstStyle/>
          <a:p>
            <a:pPr indent="361965"/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Corso di Laurea Magistrale in </a:t>
            </a:r>
            <a:b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METODI QUANTITATIVI PER LE VALUTAZIONI ECONOMICHE E FINANZIARIE”</a:t>
            </a:r>
            <a: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Anno Accademico </a:t>
            </a:r>
            <a:r>
              <a:rPr lang="it-IT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2023/2024</a:t>
            </a:r>
            <a:endParaRPr lang="it-IT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710" y="2755113"/>
            <a:ext cx="12192000" cy="140357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ANALISI DEI DATI SPAZIALI PER LE APPLICAZIONI ECONOMICHE</a:t>
            </a:r>
            <a:endParaRPr lang="it-IT" altLang="en-US" sz="4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it-IT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9 CFU)</a:t>
            </a:r>
            <a:endParaRPr lang="it-IT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ottotitolo 4">
            <a:extLst>
              <a:ext uri="{FF2B5EF4-FFF2-40B4-BE49-F238E27FC236}">
                <a16:creationId xmlns:a16="http://schemas.microsoft.com/office/drawing/2014/main" id="{8DDF55C1-0317-47D1-84E7-8DE75E20C227}"/>
              </a:ext>
            </a:extLst>
          </p:cNvPr>
          <p:cNvSpPr txBox="1">
            <a:spLocks/>
          </p:cNvSpPr>
          <p:nvPr/>
        </p:nvSpPr>
        <p:spPr>
          <a:xfrm>
            <a:off x="0" y="6072824"/>
            <a:ext cx="12192000" cy="702445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prof. Gennaro </a:t>
            </a:r>
            <a:r>
              <a:rPr lang="it-IT" altLang="en-US" sz="24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Punzo</a:t>
            </a:r>
            <a:endParaRPr lang="it-IT" altLang="en-US" sz="24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2400" b="1" dirty="0">
                <a:latin typeface="Times New Roman" panose="02020603050405020304" pitchFamily="18" charset="0"/>
              </a:rPr>
              <a:t>Dipartimento di Studi </a:t>
            </a:r>
            <a:r>
              <a:rPr lang="it-IT" altLang="en-US" sz="2400" b="1" dirty="0" smtClean="0">
                <a:latin typeface="Times New Roman" panose="02020603050405020304" pitchFamily="18" charset="0"/>
              </a:rPr>
              <a:t>Economici e Giuridici</a:t>
            </a:r>
            <a:endParaRPr lang="en-GB" sz="22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0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aritmetica: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Consideriamo un campione di 17 fondi comuni azionari che prelevano le commissioni di commercializzazione direttamente dalle attività del fondo.</a:t>
            </a: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94C73670-CA0B-4DA1-992C-9AF8ECA1C0A8}"/>
                  </a:ext>
                </a:extLst>
              </p:cNvPr>
              <p:cNvSpPr txBox="1"/>
              <p:nvPr/>
            </p:nvSpPr>
            <p:spPr bwMode="auto">
              <a:xfrm>
                <a:off x="1470025" y="1826985"/>
                <a:ext cx="6197600" cy="21211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3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it-IT" sz="3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it-IT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3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it-IT" sz="32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it-IT" sz="32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  <m:r>
                            <a:rPr lang="it-IT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  <m:r>
                            <a:rPr lang="it-IT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+...+</m:t>
                          </m:r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it-IT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it-IT" sz="3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it-IT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it-IT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3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it-IT" sz="3200" b="1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94C73670-CA0B-4DA1-992C-9AF8ECA1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025" y="1826985"/>
                <a:ext cx="6197600" cy="2121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317D395-C0C5-48D1-810C-095103628753}"/>
              </a:ext>
            </a:extLst>
          </p:cNvPr>
          <p:cNvSpPr txBox="1"/>
          <p:nvPr/>
        </p:nvSpPr>
        <p:spPr>
          <a:xfrm>
            <a:off x="449048" y="4112374"/>
            <a:ext cx="8410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17 fondi comuni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hanno un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rendimento medio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percentuale ad un anno pari 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29,9</a:t>
            </a: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9E1C591-2BC1-4456-BBED-5FD7A1899FEF}"/>
              </a:ext>
            </a:extLst>
          </p:cNvPr>
          <p:cNvSpPr txBox="1"/>
          <p:nvPr/>
        </p:nvSpPr>
        <p:spPr>
          <a:xfrm>
            <a:off x="400380" y="5344904"/>
            <a:ext cx="1179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media rappresenta un “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punto di equilibrio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” tale che le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osservazioni più piccole bilanciano quelle più grandi.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Il calcolo della media si basa su tutte le osservazioni </a:t>
            </a: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4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400" b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…, </a:t>
            </a:r>
            <a:r>
              <a:rPr lang="it-IT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400" b="1" baseline="-25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dell’insieme di dati.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D0FC519-99D7-4FBE-A520-FECB10A8A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962" y="1536391"/>
            <a:ext cx="2883658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5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aritmetica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726728"/>
                <a:ext cx="11277600" cy="459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La media aritmetica per una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distribuzione di frequenza 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di una variabile quantitativa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non suddivisa in classi 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è data da: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Dove: 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= j-esima modalità della variabile X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it-IT" sz="2400" b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= frequenza osservata per la j-esima modalità della variabile X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n = numero di unità del collettivo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726728"/>
                <a:ext cx="11277600" cy="4594335"/>
              </a:xfrm>
              <a:prstGeom prst="rect">
                <a:avLst/>
              </a:prstGeom>
              <a:blipFill>
                <a:blip r:embed="rId3"/>
                <a:stretch>
                  <a:fillRect l="-757" t="-1061" r="-811" b="-21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DF8424AF-A500-4FF7-A013-5A31466E575B}"/>
                  </a:ext>
                </a:extLst>
              </p:cNvPr>
              <p:cNvSpPr txBox="1"/>
              <p:nvPr/>
            </p:nvSpPr>
            <p:spPr bwMode="auto">
              <a:xfrm>
                <a:off x="3061501" y="2426501"/>
                <a:ext cx="6126162" cy="12684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it-IT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it-IT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it-IT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it-IT" sz="3600" b="1" dirty="0"/>
              </a:p>
            </p:txBody>
          </p:sp>
        </mc:Choice>
        <mc:Fallback xmlns="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DF8424AF-A500-4FF7-A013-5A31466E5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1501" y="2426501"/>
                <a:ext cx="6126162" cy="1268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64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aritmetica: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Caso con distribuzione di frequenza: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È stato osservato il numero di addetti part-time negli uffici postali in 109 Comuni, con la seguente distribuzione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9E1C591-2BC1-4456-BBED-5FD7A1899FEF}"/>
              </a:ext>
            </a:extLst>
          </p:cNvPr>
          <p:cNvSpPr txBox="1"/>
          <p:nvPr/>
        </p:nvSpPr>
        <p:spPr>
          <a:xfrm>
            <a:off x="485782" y="5054617"/>
            <a:ext cx="1170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Il numero medio di addetti part-time è pari a 1,5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F5F49F9C-AADC-406A-A650-0FAE49161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44735"/>
              </p:ext>
            </p:extLst>
          </p:nvPr>
        </p:nvGraphicFramePr>
        <p:xfrm>
          <a:off x="1030452" y="1879323"/>
          <a:ext cx="3922548" cy="2312614"/>
        </p:xfrm>
        <a:graphic>
          <a:graphicData uri="http://schemas.openxmlformats.org/drawingml/2006/table">
            <a:tbl>
              <a:tblPr/>
              <a:tblGrid>
                <a:gridCol w="1586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 addetti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it-IT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 Comuni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it-IT" sz="16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50512562-36EF-4294-ABCB-E45CAC967327}"/>
                  </a:ext>
                </a:extLst>
              </p:cNvPr>
              <p:cNvSpPr txBox="1"/>
              <p:nvPr/>
            </p:nvSpPr>
            <p:spPr bwMode="auto">
              <a:xfrm>
                <a:off x="5980113" y="1973263"/>
                <a:ext cx="6145212" cy="21247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d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d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𝟑𝟕</m:t>
                              </m:r>
                            </m:e>
                          </m:d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</m:e>
                          </m:d>
                        </m:num>
                        <m:den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𝟏𝟎𝟗</m:t>
                          </m:r>
                        </m:den>
                      </m:f>
                    </m:oMath>
                  </m:oMathPara>
                </a14:m>
                <a:r>
                  <a:rPr lang="it-IT" sz="2600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it-IT" sz="2600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it-IT" sz="2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𝟏𝟔𝟓</m:t>
                        </m:r>
                      </m:num>
                      <m:den>
                        <m:r>
                          <a:rPr lang="it-IT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𝟏𝟎𝟗</m:t>
                        </m:r>
                      </m:den>
                    </m:f>
                  </m:oMath>
                </a14:m>
                <a:r>
                  <a:rPr lang="it-IT" sz="2600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</m:oMath>
                </a14:m>
                <a:endParaRPr lang="it-IT" sz="2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it-IT" sz="2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sz="26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2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50512562-36EF-4294-ABCB-E45CAC967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0113" y="1973263"/>
                <a:ext cx="6145212" cy="2124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5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aritmetica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726728"/>
                <a:ext cx="11277600" cy="4963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La media aritmetica per una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distribuzione di frequenza 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di una variabile quantitativa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suddivisa in classi 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è data da: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Dove: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k =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numero di classi ordinate</a:t>
                </a:r>
                <a:endParaRPr lang="it-IT" sz="2400" b="1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it-IT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= valore centrale dell’h-esima classe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= frequenza osservata dell’h-esima classe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n = numero di unità del collettivo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726728"/>
                <a:ext cx="11277600" cy="4963667"/>
              </a:xfrm>
              <a:prstGeom prst="rect">
                <a:avLst/>
              </a:prstGeom>
              <a:blipFill>
                <a:blip r:embed="rId3"/>
                <a:stretch>
                  <a:fillRect l="-757" t="-983" r="-811" b="-4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DF8424AF-A500-4FF7-A013-5A31466E575B}"/>
                  </a:ext>
                </a:extLst>
              </p:cNvPr>
              <p:cNvSpPr txBox="1"/>
              <p:nvPr/>
            </p:nvSpPr>
            <p:spPr bwMode="auto">
              <a:xfrm>
                <a:off x="3061501" y="2426501"/>
                <a:ext cx="6126162" cy="12684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it-IT" sz="3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3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it-IT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it-IT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it-IT" sz="3600" b="1" dirty="0"/>
              </a:p>
            </p:txBody>
          </p:sp>
        </mc:Choice>
        <mc:Fallback xmlns="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DF8424AF-A500-4FF7-A013-5A31466E5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1501" y="2426501"/>
                <a:ext cx="6126162" cy="1268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07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aritmetica: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Caso con distribuzione divisa in classi: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Consideriamo la seguente distribuzione della variabile “numero di addetti nelle piccole imprese” in 103 comuni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3B9E26DE-FF27-4330-83FC-32016AD16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62497"/>
              </p:ext>
            </p:extLst>
          </p:nvPr>
        </p:nvGraphicFramePr>
        <p:xfrm>
          <a:off x="3466223" y="2006938"/>
          <a:ext cx="5981865" cy="2788920"/>
        </p:xfrm>
        <a:graphic>
          <a:graphicData uri="http://schemas.openxmlformats.org/drawingml/2006/table">
            <a:tbl>
              <a:tblPr/>
              <a:tblGrid>
                <a:gridCol w="199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Numero addetti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Valore centrale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 comuni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it-IT" sz="15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it-IT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15-20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it-IT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25-30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6">
                <a:extLst>
                  <a:ext uri="{FF2B5EF4-FFF2-40B4-BE49-F238E27FC236}">
                    <a16:creationId xmlns:a16="http://schemas.microsoft.com/office/drawing/2014/main" id="{F30EAD22-ED6A-41A1-AC4B-2F7A199FD5D2}"/>
                  </a:ext>
                </a:extLst>
              </p:cNvPr>
              <p:cNvSpPr txBox="1"/>
              <p:nvPr/>
            </p:nvSpPr>
            <p:spPr bwMode="auto">
              <a:xfrm>
                <a:off x="2156785" y="6096100"/>
                <a:ext cx="8278812" cy="7618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e>
                          </m:d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  <m: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𝟑𝟖</m:t>
                              </m:r>
                            </m:e>
                          </m:d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</m:e>
                          </m:d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num>
                        <m:den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𝟏𝟎𝟑</m:t>
                          </m:r>
                        </m:den>
                      </m:f>
                      <m:r>
                        <m:rPr>
                          <m:nor/>
                        </m:rPr>
                        <a:rPr lang="it-IT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̄"/>
                          <m:ctrlP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r>
                  <a:rPr lang="it-IT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it-IT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:endParaRPr lang="it-IT" b="1" dirty="0"/>
              </a:p>
            </p:txBody>
          </p:sp>
        </mc:Choice>
        <mc:Fallback xmlns="">
          <p:sp>
            <p:nvSpPr>
              <p:cNvPr id="17" name="Object 6">
                <a:extLst>
                  <a:ext uri="{FF2B5EF4-FFF2-40B4-BE49-F238E27FC236}">
                    <a16:creationId xmlns:a16="http://schemas.microsoft.com/office/drawing/2014/main" id="{F30EAD22-ED6A-41A1-AC4B-2F7A199FD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6785" y="6096100"/>
                <a:ext cx="8278812" cy="761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5DDEEDC1-D682-418E-876E-5E2CE5C0505D}"/>
                  </a:ext>
                </a:extLst>
              </p:cNvPr>
              <p:cNvSpPr txBox="1"/>
              <p:nvPr/>
            </p:nvSpPr>
            <p:spPr bwMode="auto">
              <a:xfrm>
                <a:off x="3311597" y="4955351"/>
                <a:ext cx="6126162" cy="93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it-IT" sz="3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3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it-IT" sz="3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it-IT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it-IT" sz="3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it-IT" sz="3600" b="1" dirty="0"/>
              </a:p>
            </p:txBody>
          </p:sp>
        </mc:Choice>
        <mc:Fallback xmlns=""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5DDEEDC1-D682-418E-876E-5E2CE5C05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1597" y="4955351"/>
                <a:ext cx="6126162" cy="93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56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aritmetica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media aritmetica è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influenzata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dalla presenza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valori estremi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</a:t>
            </a:r>
            <a:r>
              <a:rPr lang="it-IT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outlier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9E1C591-2BC1-4456-BBED-5FD7A1899FEF}"/>
              </a:ext>
            </a:extLst>
          </p:cNvPr>
          <p:cNvSpPr txBox="1"/>
          <p:nvPr/>
        </p:nvSpPr>
        <p:spPr>
          <a:xfrm>
            <a:off x="400380" y="5344904"/>
            <a:ext cx="11791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In presenza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valori estremi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la media aritmetica può fornire una rappresentazione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distorta dei dati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ed è pertanto opportuno in questi casi ricorrere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ad altre misure di posizione</a:t>
            </a: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1116BE57-C1FF-4D09-8A98-339C6ADE4A7F}"/>
              </a:ext>
            </a:extLst>
          </p:cNvPr>
          <p:cNvSpPr/>
          <p:nvPr/>
        </p:nvSpPr>
        <p:spPr>
          <a:xfrm rot="5400000">
            <a:off x="5895981" y="1134482"/>
            <a:ext cx="457200" cy="83099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849CB188-881F-479E-A873-6D3DC53C8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96922"/>
              </p:ext>
            </p:extLst>
          </p:nvPr>
        </p:nvGraphicFramePr>
        <p:xfrm>
          <a:off x="2020099" y="2048668"/>
          <a:ext cx="8208963" cy="741362"/>
        </p:xfrm>
        <a:graphic>
          <a:graphicData uri="http://schemas.openxmlformats.org/drawingml/2006/table">
            <a:tbl>
              <a:tblPr firstRow="1" bandRow="1"/>
              <a:tblGrid>
                <a:gridCol w="152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681"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Gruppo 1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Gruppo 2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AutoShape 5">
            <a:extLst>
              <a:ext uri="{FF2B5EF4-FFF2-40B4-BE49-F238E27FC236}">
                <a16:creationId xmlns:a16="http://schemas.microsoft.com/office/drawing/2014/main" id="{3C8B5577-115E-44FD-AAE6-1385F7AC3D1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586033" y="3881428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4C357DD3-B178-4D12-B452-E26E1ECE0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3796" y="3462328"/>
            <a:ext cx="335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1D38531A-A540-495A-9644-5C8227FB5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2821" y="3375015"/>
            <a:ext cx="39846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1800" b="1" dirty="0"/>
              <a:t>0  1   2   3   4   5   6   7   8   9   10</a:t>
            </a: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46066B2-46A9-4F33-9A2F-48D63E08F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133" y="3233728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/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33EC22AE-0648-4433-98D5-06ED98734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733" y="323372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8F6EE9D2-7A18-4D57-944B-ED8EC2BD7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533" y="323372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C3EB56A7-5A02-4CE4-B5C7-A75C338B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333" y="323372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2D26BF33-844F-441D-B2F0-91CCA2236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133" y="323372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7CB96FC0-4BC8-4801-B30E-485DAC4C0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933" y="323372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7" name="AutoShape 14">
            <a:extLst>
              <a:ext uri="{FF2B5EF4-FFF2-40B4-BE49-F238E27FC236}">
                <a16:creationId xmlns:a16="http://schemas.microsoft.com/office/drawing/2014/main" id="{778941E7-D352-4952-8200-9DA03E4E188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37833" y="3881428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0A381464-E31B-4D2E-8BA2-B43853F6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806" y="4429709"/>
            <a:ext cx="2359654" cy="366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" charset="0"/>
              </a:rPr>
              <a:t>Media Gruppo 1 = 3</a:t>
            </a:r>
          </a:p>
        </p:txBody>
      </p:sp>
      <p:sp>
        <p:nvSpPr>
          <p:cNvPr id="29" name="Line 16">
            <a:extLst>
              <a:ext uri="{FF2B5EF4-FFF2-40B4-BE49-F238E27FC236}">
                <a16:creationId xmlns:a16="http://schemas.microsoft.com/office/drawing/2014/main" id="{AA5740F1-85A0-4470-9DAE-42BD9F9F0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7196" y="3462328"/>
            <a:ext cx="335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7988CE15-B389-43B6-AA3B-8766AC6FA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933" y="3386128"/>
            <a:ext cx="3984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1800" b="1"/>
              <a:t>  0  1   2   3   4   5   6   7   8   9   10</a:t>
            </a: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E1367661-E713-427F-A478-EBBE08E1C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533" y="3233728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/>
          </a:p>
        </p:txBody>
      </p:sp>
      <p:sp>
        <p:nvSpPr>
          <p:cNvPr id="32" name="Oval 19">
            <a:extLst>
              <a:ext uri="{FF2B5EF4-FFF2-40B4-BE49-F238E27FC236}">
                <a16:creationId xmlns:a16="http://schemas.microsoft.com/office/drawing/2014/main" id="{CFB52E4B-1730-46B8-BBD0-38DC776F7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133" y="323372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5CA16D9F-37B4-44FF-A340-796BCBB95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933" y="323372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46CDF9FA-7841-473A-8B8E-C2DF2031A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733" y="323372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5" name="Oval 22">
            <a:extLst>
              <a:ext uri="{FF2B5EF4-FFF2-40B4-BE49-F238E27FC236}">
                <a16:creationId xmlns:a16="http://schemas.microsoft.com/office/drawing/2014/main" id="{4E6E3016-86BF-45CE-9A27-335B85D8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533" y="323372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6" name="Oval 23">
            <a:extLst>
              <a:ext uri="{FF2B5EF4-FFF2-40B4-BE49-F238E27FC236}">
                <a16:creationId xmlns:a16="http://schemas.microsoft.com/office/drawing/2014/main" id="{687E679A-A86A-4C05-B0C8-D6DD61E7B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733" y="323372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51F30BE2-1828-40C1-9E43-A603D56D6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006" y="4429709"/>
            <a:ext cx="2359654" cy="366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" charset="0"/>
              </a:rPr>
              <a:t>Media Gruppo 2 = 4</a:t>
            </a:r>
          </a:p>
        </p:txBody>
      </p:sp>
    </p:spTree>
    <p:extLst>
      <p:ext uri="{BB962C8B-B14F-4D97-AF65-F5344CB8AC3E}">
        <p14:creationId xmlns:p14="http://schemas.microsoft.com/office/powerpoint/2010/main" val="775165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Mediana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mediana è il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valore centrale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in un insieme di dati ordinati dal più piccolo al più grande. La mediana è quindi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quel valore della variabile che bipartisce la distribuzione ordinata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dei valori osservati in modo tale che metà (50%) delle osservazioni ha valore inferiore alla mediana e metà (50%) ha valore superiore.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10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Può essere calcolata per variabili quantitative e qualitative (scala ordinale).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1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mediana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è meno influenzata dalla presenza di valori estremi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</a:t>
            </a:r>
            <a:r>
              <a:rPr lang="it-IT" sz="2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outlier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) rispetto alla media aritmetica fornendo una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rappresentazione più adeguata dei dati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(rispetto alla media aritmetica).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4EC4E78-2024-4CBF-AE1B-3A38FEB936D5}"/>
              </a:ext>
            </a:extLst>
          </p:cNvPr>
          <p:cNvSpPr/>
          <p:nvPr/>
        </p:nvSpPr>
        <p:spPr>
          <a:xfrm rot="5400000">
            <a:off x="5867397" y="3617133"/>
            <a:ext cx="457200" cy="830997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4011C38F-E0AC-4D2F-881F-0D268DEC5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511525"/>
              </p:ext>
            </p:extLst>
          </p:nvPr>
        </p:nvGraphicFramePr>
        <p:xfrm>
          <a:off x="1991517" y="4337101"/>
          <a:ext cx="8208963" cy="741362"/>
        </p:xfrm>
        <a:graphic>
          <a:graphicData uri="http://schemas.openxmlformats.org/drawingml/2006/table">
            <a:tbl>
              <a:tblPr firstRow="1" bandRow="1"/>
              <a:tblGrid>
                <a:gridCol w="152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681"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b="1" dirty="0">
                          <a:solidFill>
                            <a:schemeClr val="tx1"/>
                          </a:solidFill>
                        </a:rPr>
                        <a:t>Gruppo 1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b="1" baseline="0" dirty="0">
                          <a:solidFill>
                            <a:schemeClr val="tx1"/>
                          </a:solidFill>
                        </a:rPr>
                        <a:t>Gruppo 2</a:t>
                      </a:r>
                      <a:endParaRPr lang="it-IT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1" marR="91441" marT="45700" marB="457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AutoShape 5">
            <a:extLst>
              <a:ext uri="{FF2B5EF4-FFF2-40B4-BE49-F238E27FC236}">
                <a16:creationId xmlns:a16="http://schemas.microsoft.com/office/drawing/2014/main" id="{7826DE23-B933-4D84-8F79-64803BC9BCE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75843" y="5806185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F5036E9E-92E8-4DC4-83D3-7510F1C51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3797" y="5387086"/>
            <a:ext cx="335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A87D06DB-EDD0-4E46-9A83-647B5FBE3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2822" y="5299773"/>
            <a:ext cx="39846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1800" b="1" dirty="0"/>
              <a:t>0  1   2   3   4   5   6   7   8   9   10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FA604740-F67E-4D50-91D8-8A7C60E63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134" y="5158486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CA462482-DD5F-42DB-9EE8-81811AF5A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734" y="515848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C0959E15-9FDC-43F6-9DA9-C8AEB1812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534" y="515848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8B429220-DAA2-407B-A5AD-AD475A8E9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334" y="515848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A8B92D61-FFD1-4BE9-A1CC-D6558332B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134" y="515848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394E3166-01BA-4636-8300-14CC237C2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934" y="515848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0DDF6AAC-46ED-4232-A1DE-09B4ADB1499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37834" y="5806186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89BDCB3A-2CC6-446A-821B-5477932E9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621" y="6301486"/>
            <a:ext cx="2589841" cy="366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" charset="0"/>
              </a:rPr>
              <a:t>Mediana Gruppo 1 = 3</a:t>
            </a: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BAD05BE6-3965-44E1-A338-33C212BB1A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7197" y="5387086"/>
            <a:ext cx="335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142CE03A-1275-4226-A3B5-ABA004B3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934" y="5310886"/>
            <a:ext cx="3984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1800" b="1"/>
              <a:t>  0  1   2   3   4   5   6   7   8   9   10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C7164577-AEE3-4E44-8D00-63E983B79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534" y="5158486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/>
          </a:p>
        </p:txBody>
      </p:sp>
      <p:sp>
        <p:nvSpPr>
          <p:cNvPr id="26" name="Oval 19">
            <a:extLst>
              <a:ext uri="{FF2B5EF4-FFF2-40B4-BE49-F238E27FC236}">
                <a16:creationId xmlns:a16="http://schemas.microsoft.com/office/drawing/2014/main" id="{5D283439-D9A4-45E3-9991-1F90E40C5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134" y="515848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id="{3A113280-FFF3-424E-847B-A31D3F142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6934" y="515848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A7F3B26-C79D-4A51-BFFC-2E2879C2D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734" y="515848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id="{7319CDBA-B6ED-43E2-9636-E451916F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534" y="515848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6B8EAAFA-201B-40F3-A9C4-64ABEC15A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734" y="5158486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2FA71295-C9F0-4AF4-A10A-6F11D92D8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2758" y="6301486"/>
            <a:ext cx="2589841" cy="366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Arial" charset="0"/>
              </a:rPr>
              <a:t>Mediana Gruppo 2 = 3</a:t>
            </a:r>
          </a:p>
        </p:txBody>
      </p:sp>
    </p:spTree>
    <p:extLst>
      <p:ext uri="{BB962C8B-B14F-4D97-AF65-F5344CB8AC3E}">
        <p14:creationId xmlns:p14="http://schemas.microsoft.com/office/powerpoint/2010/main" val="2180289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Mediana: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Calcoliamo la mediana per il rendimento annuo dei 17 fondi comuni azionari che prelevano le commissioni di commercializzazione direttamente dalle attività del fondo.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13E0D889-9E62-4907-B74E-66BB65E58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43" y="1668064"/>
            <a:ext cx="3417058" cy="3698803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6D7EC83-5F29-40B1-A4D6-71DE5D71E588}"/>
              </a:ext>
            </a:extLst>
          </p:cNvPr>
          <p:cNvSpPr txBox="1"/>
          <p:nvPr/>
        </p:nvSpPr>
        <p:spPr>
          <a:xfrm>
            <a:off x="485781" y="2121966"/>
            <a:ext cx="7296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Ordiniamo i valori dal più piccolo al più grande e indichiamo le posizioni: </a:t>
            </a:r>
          </a:p>
        </p:txBody>
      </p:sp>
      <p:graphicFrame>
        <p:nvGraphicFramePr>
          <p:cNvPr id="35" name="Tabella 34">
            <a:extLst>
              <a:ext uri="{FF2B5EF4-FFF2-40B4-BE49-F238E27FC236}">
                <a16:creationId xmlns:a16="http://schemas.microsoft.com/office/drawing/2014/main" id="{7E9A2C37-D0BB-440C-8CE4-D5A4AD2A0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37458"/>
              </p:ext>
            </p:extLst>
          </p:nvPr>
        </p:nvGraphicFramePr>
        <p:xfrm>
          <a:off x="666764" y="3228774"/>
          <a:ext cx="6705585" cy="562176"/>
        </p:xfrm>
        <a:graphic>
          <a:graphicData uri="http://schemas.openxmlformats.org/drawingml/2006/table">
            <a:tbl>
              <a:tblPr/>
              <a:tblGrid>
                <a:gridCol w="40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9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89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89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204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81088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88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20,6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29,4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29,5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29,9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30,1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30,5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30,5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32,1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32,2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32,4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33,0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35,2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37,1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38,0</a:t>
                      </a:r>
                    </a:p>
                  </a:txBody>
                  <a:tcPr marL="7620" marR="7620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6AA0F16-23AE-40F2-8698-980C950CDD10}"/>
              </a:ext>
            </a:extLst>
          </p:cNvPr>
          <p:cNvSpPr txBox="1"/>
          <p:nvPr/>
        </p:nvSpPr>
        <p:spPr>
          <a:xfrm>
            <a:off x="555196" y="4327822"/>
            <a:ext cx="112081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Essendo il numero totale dei fondi dispari (n=17) </a:t>
            </a:r>
          </a:p>
          <a:p>
            <a:pPr indent="266700" algn="just">
              <a:buClr>
                <a:schemeClr val="accent6">
                  <a:lumMod val="75000"/>
                </a:schemeClr>
              </a:buClr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la mediana sarà il valore che occupa la posizione</a:t>
            </a:r>
          </a:p>
          <a:p>
            <a:pPr indent="266700" algn="just">
              <a:buClr>
                <a:schemeClr val="accent6">
                  <a:lumMod val="75000"/>
                </a:schemeClr>
              </a:buClr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rango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) (n+1)/2=9 ovvero la mediana è 30,5. </a:t>
            </a:r>
          </a:p>
          <a:p>
            <a:pPr indent="266700" algn="just">
              <a:buClr>
                <a:schemeClr val="accent6">
                  <a:lumMod val="75000"/>
                </a:schemeClr>
              </a:buClr>
            </a:pPr>
            <a:endParaRPr lang="it-IT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Il 50% dei fondi osservati ha registrato un rendimento annuo inferiore a 30,5 e il 50%  superiore a 30,5</a:t>
            </a:r>
          </a:p>
        </p:txBody>
      </p:sp>
    </p:spTree>
    <p:extLst>
      <p:ext uri="{BB962C8B-B14F-4D97-AF65-F5344CB8AC3E}">
        <p14:creationId xmlns:p14="http://schemas.microsoft.com/office/powerpoint/2010/main" val="3815614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Moda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moda è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modalità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della variabile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maggiormente osservata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Per calcolare la moda è sufficiente calcolare la distribuzione di frequenza della variabile. La moda è la modalità (o classe) a cui corrisponde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frequenza assoluta o relativa (semplice o %) più alta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moda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può essere calcolata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per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tutti i tipi di variabili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(variabili quantitative e variabili qualitative misurate su scala ordinale e nominale).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La moda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non è influenzata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dalla presenza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valori estremi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distribuzione di una variabile può essere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unimodale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o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bimodale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La moda è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informativa solo se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vi è una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netta prevalenza di una o più modalità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rispetto alle altre.</a:t>
            </a:r>
          </a:p>
        </p:txBody>
      </p:sp>
    </p:spTree>
    <p:extLst>
      <p:ext uri="{BB962C8B-B14F-4D97-AF65-F5344CB8AC3E}">
        <p14:creationId xmlns:p14="http://schemas.microsoft.com/office/powerpoint/2010/main" val="981373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Moda: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19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Consideriamo due distribuzioni di frequenza per una generica variabile X: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3DC60893-4920-459C-B537-997E9F6B2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975" y="5118690"/>
            <a:ext cx="2355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DEF740A-4875-4B71-B1CF-11100A087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5112340"/>
            <a:ext cx="541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1600" b="1"/>
              <a:t>     1   2   3   4   5   6   7</a:t>
            </a:r>
            <a:endParaRPr lang="en-US" altLang="it-IT" sz="1800" b="1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AE59AAB9-4A4E-4A7B-B3BE-FF652825E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48900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510906CF-FFFE-41E7-B6BA-7BA06BA0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48900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92C10C4-6727-440D-9C53-B644B728E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8900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E3F69D10-EB64-4192-9975-5CC185143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413" y="48900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3D455DD4-1F63-40EC-8F84-BE0EEAD5E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913" y="46614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5A58AD45-9393-4F4C-AB27-37851B36B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4659902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8163744A-95D2-4EE7-A877-43959C0E6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4432890"/>
            <a:ext cx="228600" cy="228600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5017DBDA-6709-4B4B-AE1E-D0DD1D4C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168" y="6270214"/>
            <a:ext cx="1698625" cy="466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>
                <a:latin typeface="Arial" charset="0"/>
              </a:rPr>
              <a:t>Moda</a:t>
            </a:r>
            <a:r>
              <a:rPr lang="en-US" b="1" dirty="0">
                <a:latin typeface="Arial" charset="0"/>
              </a:rPr>
              <a:t> = 5</a:t>
            </a:r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F7C73D3E-2546-43E2-8A6E-77D6B072C81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15557" y="5514770"/>
            <a:ext cx="609600" cy="398463"/>
          </a:xfrm>
          <a:prstGeom prst="rightArrow">
            <a:avLst>
              <a:gd name="adj1" fmla="val 31481"/>
              <a:gd name="adj2" fmla="val 38651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97404F02-0263-4747-96BF-C140E86FBA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3825" y="511869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2AF6C5-4FE5-4D5B-8705-EDCD2E240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5" y="5045665"/>
            <a:ext cx="25368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it-IT" sz="1800" b="1"/>
              <a:t>1   2   3   4   5   6   7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E5ACF5-9F98-4EFE-A1E8-67EB70A45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5" y="48900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C11CEE-87F3-47E7-890F-2434D4AC5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825" y="48900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E72249-BB52-44D8-A5B9-29E4329E3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25" y="48900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CF70FE-23B0-4766-9EE3-F2BBD0C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5" y="48900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458A843-3B0A-4330-AE9C-28AC745AA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2913" y="48900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FE2EF4-F1C2-4AF3-B85C-B1FF3CBAD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7713" y="4890090"/>
            <a:ext cx="228600" cy="228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CBEC6D-B331-4146-A2E8-205F250E3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5786126"/>
            <a:ext cx="2249488" cy="366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>
                <a:latin typeface="Arial" charset="0"/>
              </a:rPr>
              <a:t>Nessuna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>
                <a:latin typeface="Arial" charset="0"/>
              </a:rPr>
              <a:t>moda</a:t>
            </a:r>
            <a:endParaRPr lang="en-US" b="1" dirty="0">
              <a:latin typeface="Arial" charset="0"/>
            </a:endParaRPr>
          </a:p>
        </p:txBody>
      </p:sp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13378079-551A-4C4C-8799-945E7113A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546815"/>
              </p:ext>
            </p:extLst>
          </p:nvPr>
        </p:nvGraphicFramePr>
        <p:xfrm>
          <a:off x="3284538" y="1383302"/>
          <a:ext cx="1639887" cy="283471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76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271"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t-IT" sz="2000" b="1" i="1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it-IT" sz="2000" b="1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000" b="1" i="1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it-IT" sz="2000" b="1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5" marR="9142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62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5" marR="9142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5" marR="91425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25" marR="9142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25" marR="91425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25" marR="9142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25" marR="91425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25" marR="9142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25" marR="91425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25" marR="9142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25" marR="91425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25" marR="9142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25" marR="91425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25" marR="9142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25" marR="91425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74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Totale</a:t>
                      </a:r>
                    </a:p>
                  </a:txBody>
                  <a:tcPr marL="91425" marR="9142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25" marR="91425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0CD7B63C-8A6F-4290-B66D-AF08BEFBB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125217"/>
              </p:ext>
            </p:extLst>
          </p:nvPr>
        </p:nvGraphicFramePr>
        <p:xfrm>
          <a:off x="7604125" y="1383303"/>
          <a:ext cx="1663700" cy="293301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8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689">
                <a:tc>
                  <a:txBody>
                    <a:bodyPr/>
                    <a:lstStyle/>
                    <a:p>
                      <a:pPr algn="ctr"/>
                      <a:r>
                        <a:rPr lang="it-IT" sz="20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t-IT" sz="2000" b="1" i="1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it-IT" sz="2000" b="1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4" marR="91474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000" b="1" i="1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it-IT" sz="2000" b="1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4" marR="9147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68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74" marR="9147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74" marR="9147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5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74" marR="9147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74" marR="9147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5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74" marR="9147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74" marR="9147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85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74" marR="9147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74" marR="9147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5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74" marR="9147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74" marR="91474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85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74" marR="9147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74" marR="91474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5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74" marR="9147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74" marR="91474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851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Totale</a:t>
                      </a:r>
                    </a:p>
                  </a:txBody>
                  <a:tcPr marL="91474" marR="9147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74" marR="91474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6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52450" y="809627"/>
            <a:ext cx="1127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è la scienza che studia 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fenomeni collettivi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con l’obiettivo di individuare in che modo si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manifestano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descriverli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sinteticamente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e trarre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 </a:t>
            </a:r>
            <a:r>
              <a:rPr lang="it-IT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</a:t>
            </a:r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60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Suggerisce importanti relazioni, spesso con implicazioni sociali, economiche, aziendali, e politiche fornendo dimensioni 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di effetti causali.</a:t>
            </a:r>
          </a:p>
          <a:p>
            <a:pPr marL="285760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60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Esempi: </a:t>
            </a:r>
          </a:p>
          <a:p>
            <a:pPr marL="742978" lvl="1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Qual è l’effetto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dell’introduzione di nuovi prodotti sulla quota di mercato di un gruppo di aziende?</a:t>
            </a:r>
          </a:p>
          <a:p>
            <a:pPr marL="742978" lvl="1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Qual è l’effetto di un aumento della spesa in Ricerca e Sviluppo sulla capacità di un’azienda di proporre prodotti innovativi?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  <a:p>
            <a:pPr marL="742978" lvl="1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Qual è l’effetto di un incremento della spesa in marketing sull’aumento delle vendite di un prodotto?</a:t>
            </a:r>
          </a:p>
          <a:p>
            <a:pPr marL="742978" lvl="1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Qual è l’effetto sulla crescita del prodotto interno lordo di un aumento di 1 punto percentuale nei tassi di interesse stabilito dalla BCE?</a:t>
            </a:r>
          </a:p>
        </p:txBody>
      </p:sp>
    </p:spTree>
    <p:extLst>
      <p:ext uri="{BB962C8B-B14F-4D97-AF65-F5344CB8AC3E}">
        <p14:creationId xmlns:p14="http://schemas.microsoft.com/office/powerpoint/2010/main" val="33498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Misure di Sintesi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5848359" y="1340423"/>
            <a:ext cx="6077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2400" b="1">
                <a:solidFill>
                  <a:srgbClr val="000066"/>
                </a:solidFill>
                <a:latin typeface="Times New Roman" panose="02020603050405020304" pitchFamily="18" charset="0"/>
              </a:rPr>
              <a:t>In una distribuzione in cui i valori tendono ad essere vicini ad un centro le misure di tendenza centrale (media, mediana, moda) sono molto informative</a:t>
            </a: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6F148D-0B4B-416F-87D4-AB20B0BB8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95" t="5489" r="25966"/>
          <a:stretch/>
        </p:blipFill>
        <p:spPr>
          <a:xfrm>
            <a:off x="790575" y="756979"/>
            <a:ext cx="3171825" cy="3033712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6A6584D7-5F2C-476D-A166-05A253EDB5D7}"/>
              </a:ext>
            </a:extLst>
          </p:cNvPr>
          <p:cNvSpPr/>
          <p:nvPr/>
        </p:nvSpPr>
        <p:spPr>
          <a:xfrm>
            <a:off x="4352595" y="2041178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5B30552-F867-40B9-90A3-003A51C06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93"/>
          <a:stretch/>
        </p:blipFill>
        <p:spPr>
          <a:xfrm>
            <a:off x="7276819" y="4581525"/>
            <a:ext cx="4892572" cy="1364441"/>
          </a:xfrm>
          <a:prstGeom prst="rect">
            <a:avLst/>
          </a:prstGeom>
        </p:spPr>
      </p:pic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A7C8D2CE-40BD-4BB6-83A3-CBE412184C5C}"/>
              </a:ext>
            </a:extLst>
          </p:cNvPr>
          <p:cNvSpPr/>
          <p:nvPr/>
        </p:nvSpPr>
        <p:spPr>
          <a:xfrm rot="10800000">
            <a:off x="7010404" y="4676398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F9A0421-DF1D-4EF1-B93C-779593DA2676}"/>
              </a:ext>
            </a:extLst>
          </p:cNvPr>
          <p:cNvSpPr txBox="1"/>
          <p:nvPr/>
        </p:nvSpPr>
        <p:spPr>
          <a:xfrm>
            <a:off x="666765" y="4376306"/>
            <a:ext cx="6077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In una distribuzione in cui i valori sono dispersi rispetto ad un centro le misure di tendenza centrale non sono molto informative e potrebbero produrre delle sintesi fuorvianti</a:t>
            </a:r>
          </a:p>
        </p:txBody>
      </p:sp>
    </p:spTree>
    <p:extLst>
      <p:ext uri="{BB962C8B-B14F-4D97-AF65-F5344CB8AC3E}">
        <p14:creationId xmlns:p14="http://schemas.microsoft.com/office/powerpoint/2010/main" val="476563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Misure di Variabilità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1466957"/>
            <a:ext cx="1127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variabilità della distribuzione di una data variabile rappresenta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tendenza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delle unità statistiche osservate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ad assumere modalità diverse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(grado di differenziazione o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dispersione dei valori osservati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).  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Sono fondamentali per descrivere una distribuzione poiché il solo utilizzo degli indici medi non è sufficiente a discriminare tra situazioni tra loro molto differenziate rischiando di produrre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sintesi fuorvianti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Generalmente le misure di variabilità assumono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valori minimi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quando tutte le unità statistiche presentano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stessa modalità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(variabilità nulla) 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aumentano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al crescere della variabilità, ovvero della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diversità tra le modalità assunte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dalle varie unità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816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Tendenza Centrale e Variabilità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I valori medi non riflettono la variabilità dei valori osservati. 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Esempio: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Tre collettivi hanno la stessa media ma presentano una variabilità molto diversa per la variabile X.</a:t>
            </a:r>
          </a:p>
        </p:txBody>
      </p:sp>
      <p:sp>
        <p:nvSpPr>
          <p:cNvPr id="81" name="Rectangle 15">
            <a:extLst>
              <a:ext uri="{FF2B5EF4-FFF2-40B4-BE49-F238E27FC236}">
                <a16:creationId xmlns:a16="http://schemas.microsoft.com/office/drawing/2014/main" id="{030E5185-869E-4361-81E4-1B48528E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210" y="2353914"/>
            <a:ext cx="545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11    12    13    14    15    16    17    18    19    20   21</a:t>
            </a:r>
          </a:p>
        </p:txBody>
      </p:sp>
      <p:sp>
        <p:nvSpPr>
          <p:cNvPr id="82" name="Line 18">
            <a:extLst>
              <a:ext uri="{FF2B5EF4-FFF2-40B4-BE49-F238E27FC236}">
                <a16:creationId xmlns:a16="http://schemas.microsoft.com/office/drawing/2014/main" id="{68764B12-7B4E-4D74-93DE-8445F0EDC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660" y="2365026"/>
            <a:ext cx="5076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A8B82A52-47B1-4572-84CC-01A6CE28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710" y="214118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4" name="Oval 20">
            <a:extLst>
              <a:ext uri="{FF2B5EF4-FFF2-40B4-BE49-F238E27FC236}">
                <a16:creationId xmlns:a16="http://schemas.microsoft.com/office/drawing/2014/main" id="{7D3B8E4B-2375-49DE-84D8-35FE34E18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998" y="214118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5" name="Oval 21">
            <a:extLst>
              <a:ext uri="{FF2B5EF4-FFF2-40B4-BE49-F238E27FC236}">
                <a16:creationId xmlns:a16="http://schemas.microsoft.com/office/drawing/2014/main" id="{A9216613-6860-45B8-A303-5C467D66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710" y="1915764"/>
            <a:ext cx="223838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6" name="Oval 22">
            <a:extLst>
              <a:ext uri="{FF2B5EF4-FFF2-40B4-BE49-F238E27FC236}">
                <a16:creationId xmlns:a16="http://schemas.microsoft.com/office/drawing/2014/main" id="{D056E46D-42C6-4F13-80F6-73A8A8FE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998" y="1915764"/>
            <a:ext cx="223837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7" name="Oval 23">
            <a:extLst>
              <a:ext uri="{FF2B5EF4-FFF2-40B4-BE49-F238E27FC236}">
                <a16:creationId xmlns:a16="http://schemas.microsoft.com/office/drawing/2014/main" id="{11715D88-E5A4-42AD-949F-A76EE1148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710" y="1691926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8" name="Oval 24">
            <a:extLst>
              <a:ext uri="{FF2B5EF4-FFF2-40B4-BE49-F238E27FC236}">
                <a16:creationId xmlns:a16="http://schemas.microsoft.com/office/drawing/2014/main" id="{1E3D148E-777A-4D81-AE52-EFB1CBFEA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998" y="1691926"/>
            <a:ext cx="223837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9" name="Oval 25">
            <a:extLst>
              <a:ext uri="{FF2B5EF4-FFF2-40B4-BE49-F238E27FC236}">
                <a16:creationId xmlns:a16="http://schemas.microsoft.com/office/drawing/2014/main" id="{AF47957D-F3BE-427E-A499-1D68C02E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448" y="214118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0" name="Oval 26">
            <a:extLst>
              <a:ext uri="{FF2B5EF4-FFF2-40B4-BE49-F238E27FC236}">
                <a16:creationId xmlns:a16="http://schemas.microsoft.com/office/drawing/2014/main" id="{4693E797-B879-4AA3-9E83-7B678FEF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223" y="214118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1" name="Rectangle 28">
            <a:extLst>
              <a:ext uri="{FF2B5EF4-FFF2-40B4-BE49-F238E27FC236}">
                <a16:creationId xmlns:a16="http://schemas.microsoft.com/office/drawing/2014/main" id="{5ED05609-CEBE-424A-8D89-61BF7C5FC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210" y="3928714"/>
            <a:ext cx="56070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11    12    13    14    15    16    17    18    19    20   21</a:t>
            </a:r>
          </a:p>
        </p:txBody>
      </p:sp>
      <p:sp>
        <p:nvSpPr>
          <p:cNvPr id="92" name="Line 29">
            <a:extLst>
              <a:ext uri="{FF2B5EF4-FFF2-40B4-BE49-F238E27FC236}">
                <a16:creationId xmlns:a16="http://schemas.microsoft.com/office/drawing/2014/main" id="{8B82ECFF-982B-4950-A2C1-60AA356D0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660" y="3831876"/>
            <a:ext cx="5076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3" name="Oval 30">
            <a:extLst>
              <a:ext uri="{FF2B5EF4-FFF2-40B4-BE49-F238E27FC236}">
                <a16:creationId xmlns:a16="http://schemas.microsoft.com/office/drawing/2014/main" id="{1A76D7BC-DEF5-4528-8F16-5B08BC4F8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585" y="360803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4" name="Oval 31">
            <a:extLst>
              <a:ext uri="{FF2B5EF4-FFF2-40B4-BE49-F238E27FC236}">
                <a16:creationId xmlns:a16="http://schemas.microsoft.com/office/drawing/2014/main" id="{EEEBAD72-D271-4C7B-B217-274C71E70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585" y="3382614"/>
            <a:ext cx="223838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5" name="Oval 32">
            <a:extLst>
              <a:ext uri="{FF2B5EF4-FFF2-40B4-BE49-F238E27FC236}">
                <a16:creationId xmlns:a16="http://schemas.microsoft.com/office/drawing/2014/main" id="{FF2DBB0F-7F33-4BB3-BBCB-CC07045E0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585" y="3158776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6" name="Oval 33">
            <a:extLst>
              <a:ext uri="{FF2B5EF4-FFF2-40B4-BE49-F238E27FC236}">
                <a16:creationId xmlns:a16="http://schemas.microsoft.com/office/drawing/2014/main" id="{09D9743E-B437-4BDF-B06C-B9D51424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423" y="360803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7" name="Oval 34">
            <a:extLst>
              <a:ext uri="{FF2B5EF4-FFF2-40B4-BE49-F238E27FC236}">
                <a16:creationId xmlns:a16="http://schemas.microsoft.com/office/drawing/2014/main" id="{2B5E6AE2-D56B-4604-82D3-2E39705EF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423" y="3382614"/>
            <a:ext cx="223837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8" name="Oval 35">
            <a:extLst>
              <a:ext uri="{FF2B5EF4-FFF2-40B4-BE49-F238E27FC236}">
                <a16:creationId xmlns:a16="http://schemas.microsoft.com/office/drawing/2014/main" id="{EF5B3A85-0F06-4E26-8BD2-AD1CAC16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423" y="3158776"/>
            <a:ext cx="223837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9" name="Oval 36">
            <a:extLst>
              <a:ext uri="{FF2B5EF4-FFF2-40B4-BE49-F238E27FC236}">
                <a16:creationId xmlns:a16="http://schemas.microsoft.com/office/drawing/2014/main" id="{117E6359-8CDA-452C-A2C9-25D7B1198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873" y="360803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0" name="Oval 37">
            <a:extLst>
              <a:ext uri="{FF2B5EF4-FFF2-40B4-BE49-F238E27FC236}">
                <a16:creationId xmlns:a16="http://schemas.microsoft.com/office/drawing/2014/main" id="{336B0481-4AB1-4240-8E79-5E2EA8719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060" y="360803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aphicFrame>
        <p:nvGraphicFramePr>
          <p:cNvPr id="101" name="Tabella 100">
            <a:extLst>
              <a:ext uri="{FF2B5EF4-FFF2-40B4-BE49-F238E27FC236}">
                <a16:creationId xmlns:a16="http://schemas.microsoft.com/office/drawing/2014/main" id="{62F57A75-AE58-45E9-B3FB-ECA238007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77852"/>
              </p:ext>
            </p:extLst>
          </p:nvPr>
        </p:nvGraphicFramePr>
        <p:xfrm>
          <a:off x="1398277" y="2215608"/>
          <a:ext cx="2765424" cy="251422"/>
        </p:xfrm>
        <a:graphic>
          <a:graphicData uri="http://schemas.openxmlformats.org/drawingml/2006/table">
            <a:tbl>
              <a:tblPr/>
              <a:tblGrid>
                <a:gridCol w="345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0825"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bject 6">
                <a:extLst>
                  <a:ext uri="{FF2B5EF4-FFF2-40B4-BE49-F238E27FC236}">
                    <a16:creationId xmlns:a16="http://schemas.microsoft.com/office/drawing/2014/main" id="{01485177-DFDA-4F07-A859-55FC2ABBD2F0}"/>
                  </a:ext>
                </a:extLst>
              </p:cNvPr>
              <p:cNvSpPr txBox="1"/>
              <p:nvPr/>
            </p:nvSpPr>
            <p:spPr bwMode="auto">
              <a:xfrm>
                <a:off x="7111523" y="1891951"/>
                <a:ext cx="999173" cy="3698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2" name="Object 6">
                <a:extLst>
                  <a:ext uri="{FF2B5EF4-FFF2-40B4-BE49-F238E27FC236}">
                    <a16:creationId xmlns:a16="http://schemas.microsoft.com/office/drawing/2014/main" id="{01485177-DFDA-4F07-A859-55FC2ABBD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1523" y="1891951"/>
                <a:ext cx="999173" cy="369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bject 3">
                <a:extLst>
                  <a:ext uri="{FF2B5EF4-FFF2-40B4-BE49-F238E27FC236}">
                    <a16:creationId xmlns:a16="http://schemas.microsoft.com/office/drawing/2014/main" id="{CF17BB2D-D773-4003-AC19-53F1EB0CC8D6}"/>
                  </a:ext>
                </a:extLst>
              </p:cNvPr>
              <p:cNvSpPr txBox="1"/>
              <p:nvPr/>
            </p:nvSpPr>
            <p:spPr bwMode="auto">
              <a:xfrm>
                <a:off x="6837998" y="3355625"/>
                <a:ext cx="1546225" cy="3698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3" name="Object 3">
                <a:extLst>
                  <a:ext uri="{FF2B5EF4-FFF2-40B4-BE49-F238E27FC236}">
                    <a16:creationId xmlns:a16="http://schemas.microsoft.com/office/drawing/2014/main" id="{CF17BB2D-D773-4003-AC19-53F1EB0CC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7998" y="3355625"/>
                <a:ext cx="1546225" cy="369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4" name="Tabella 103">
            <a:extLst>
              <a:ext uri="{FF2B5EF4-FFF2-40B4-BE49-F238E27FC236}">
                <a16:creationId xmlns:a16="http://schemas.microsoft.com/office/drawing/2014/main" id="{FCEBEC04-98B3-4EE9-B805-F2D71D9F1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48826"/>
              </p:ext>
            </p:extLst>
          </p:nvPr>
        </p:nvGraphicFramePr>
        <p:xfrm>
          <a:off x="1397636" y="3668266"/>
          <a:ext cx="2765424" cy="251422"/>
        </p:xfrm>
        <a:graphic>
          <a:graphicData uri="http://schemas.openxmlformats.org/drawingml/2006/table">
            <a:tbl>
              <a:tblPr/>
              <a:tblGrid>
                <a:gridCol w="345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0825"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5" name="Rectangle 28">
            <a:extLst>
              <a:ext uri="{FF2B5EF4-FFF2-40B4-BE49-F238E27FC236}">
                <a16:creationId xmlns:a16="http://schemas.microsoft.com/office/drawing/2014/main" id="{228197A8-C539-431E-B393-43FDF0D7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079" y="6429212"/>
            <a:ext cx="56070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11    12    13    14    15    16    17    18    19    20   21</a:t>
            </a:r>
          </a:p>
        </p:txBody>
      </p:sp>
      <p:sp>
        <p:nvSpPr>
          <p:cNvPr id="106" name="Line 29">
            <a:extLst>
              <a:ext uri="{FF2B5EF4-FFF2-40B4-BE49-F238E27FC236}">
                <a16:creationId xmlns:a16="http://schemas.microsoft.com/office/drawing/2014/main" id="{CC0C5C22-E88C-4871-B1E9-C5172590E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529" y="6332374"/>
            <a:ext cx="5076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7" name="Oval 30">
            <a:extLst>
              <a:ext uri="{FF2B5EF4-FFF2-40B4-BE49-F238E27FC236}">
                <a16:creationId xmlns:a16="http://schemas.microsoft.com/office/drawing/2014/main" id="{D6622BC9-918F-4F88-A37C-B19EFDF85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979" y="54211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8" name="Oval 33">
            <a:extLst>
              <a:ext uri="{FF2B5EF4-FFF2-40B4-BE49-F238E27FC236}">
                <a16:creationId xmlns:a16="http://schemas.microsoft.com/office/drawing/2014/main" id="{AB98288B-AC0A-4621-B986-3CC041946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979" y="58783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9" name="Oval 36">
            <a:extLst>
              <a:ext uri="{FF2B5EF4-FFF2-40B4-BE49-F238E27FC236}">
                <a16:creationId xmlns:a16="http://schemas.microsoft.com/office/drawing/2014/main" id="{B6C7C69F-36FA-4BD8-9D14-4B390A99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979" y="56497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0" name="Oval 37">
            <a:extLst>
              <a:ext uri="{FF2B5EF4-FFF2-40B4-BE49-F238E27FC236}">
                <a16:creationId xmlns:a16="http://schemas.microsoft.com/office/drawing/2014/main" id="{7D82BCAF-AFA0-4222-8147-81A4981DC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979" y="6108537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1" name="Oval 30">
            <a:extLst>
              <a:ext uri="{FF2B5EF4-FFF2-40B4-BE49-F238E27FC236}">
                <a16:creationId xmlns:a16="http://schemas.microsoft.com/office/drawing/2014/main" id="{B2CDBC0C-105C-495E-8714-E8D45820D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979" y="45194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2" name="Oval 33">
            <a:extLst>
              <a:ext uri="{FF2B5EF4-FFF2-40B4-BE49-F238E27FC236}">
                <a16:creationId xmlns:a16="http://schemas.microsoft.com/office/drawing/2014/main" id="{150F8839-8439-49D8-B49E-B22B7C63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979" y="49766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3" name="Oval 36">
            <a:extLst>
              <a:ext uri="{FF2B5EF4-FFF2-40B4-BE49-F238E27FC236}">
                <a16:creationId xmlns:a16="http://schemas.microsoft.com/office/drawing/2014/main" id="{02C057ED-C91F-4D32-9965-2A2F8968B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979" y="47480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4" name="Oval 37">
            <a:extLst>
              <a:ext uri="{FF2B5EF4-FFF2-40B4-BE49-F238E27FC236}">
                <a16:creationId xmlns:a16="http://schemas.microsoft.com/office/drawing/2014/main" id="{B35AA8B9-5A9E-4072-B4B4-F8FA8FD8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979" y="5206837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bject 4">
                <a:extLst>
                  <a:ext uri="{FF2B5EF4-FFF2-40B4-BE49-F238E27FC236}">
                    <a16:creationId xmlns:a16="http://schemas.microsoft.com/office/drawing/2014/main" id="{C42E490E-9905-457E-ABEE-06F582A3AEDE}"/>
                  </a:ext>
                </a:extLst>
              </p:cNvPr>
              <p:cNvSpPr txBox="1"/>
              <p:nvPr/>
            </p:nvSpPr>
            <p:spPr bwMode="auto">
              <a:xfrm>
                <a:off x="6921910" y="5151069"/>
                <a:ext cx="1546225" cy="3698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5" name="Object 4">
                <a:extLst>
                  <a:ext uri="{FF2B5EF4-FFF2-40B4-BE49-F238E27FC236}">
                    <a16:creationId xmlns:a16="http://schemas.microsoft.com/office/drawing/2014/main" id="{C42E490E-9905-457E-ABEE-06F582A3A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910" y="5151069"/>
                <a:ext cx="1546225" cy="3698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6" name="Tabella 115">
            <a:extLst>
              <a:ext uri="{FF2B5EF4-FFF2-40B4-BE49-F238E27FC236}">
                <a16:creationId xmlns:a16="http://schemas.microsoft.com/office/drawing/2014/main" id="{33611A29-BF52-4ED6-B835-62F3CF411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64078"/>
              </p:ext>
            </p:extLst>
          </p:nvPr>
        </p:nvGraphicFramePr>
        <p:xfrm>
          <a:off x="1397636" y="6178073"/>
          <a:ext cx="2765424" cy="251422"/>
        </p:xfrm>
        <a:graphic>
          <a:graphicData uri="http://schemas.openxmlformats.org/drawingml/2006/table">
            <a:tbl>
              <a:tblPr/>
              <a:tblGrid>
                <a:gridCol w="345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0825"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7" name="Oval 19">
            <a:extLst>
              <a:ext uri="{FF2B5EF4-FFF2-40B4-BE49-F238E27FC236}">
                <a16:creationId xmlns:a16="http://schemas.microsoft.com/office/drawing/2014/main" id="{09BAB813-F3FB-4BC9-B51E-9900BAA5E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710" y="216836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8" name="Oval 20">
            <a:extLst>
              <a:ext uri="{FF2B5EF4-FFF2-40B4-BE49-F238E27FC236}">
                <a16:creationId xmlns:a16="http://schemas.microsoft.com/office/drawing/2014/main" id="{F6B53084-45AA-43C5-A82E-A6A2474DF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998" y="216836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9" name="Oval 21">
            <a:extLst>
              <a:ext uri="{FF2B5EF4-FFF2-40B4-BE49-F238E27FC236}">
                <a16:creationId xmlns:a16="http://schemas.microsoft.com/office/drawing/2014/main" id="{78DF8ADB-DE7E-49D1-9C35-6F658D09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710" y="1942944"/>
            <a:ext cx="223838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0" name="Oval 22">
            <a:extLst>
              <a:ext uri="{FF2B5EF4-FFF2-40B4-BE49-F238E27FC236}">
                <a16:creationId xmlns:a16="http://schemas.microsoft.com/office/drawing/2014/main" id="{A09AF08F-C096-4E8C-872B-6827A171A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998" y="1942944"/>
            <a:ext cx="223837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1" name="Oval 23">
            <a:extLst>
              <a:ext uri="{FF2B5EF4-FFF2-40B4-BE49-F238E27FC236}">
                <a16:creationId xmlns:a16="http://schemas.microsoft.com/office/drawing/2014/main" id="{0F8D1D45-B9DD-4AE3-8643-CB40BE44D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710" y="1719106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2" name="Oval 24">
            <a:extLst>
              <a:ext uri="{FF2B5EF4-FFF2-40B4-BE49-F238E27FC236}">
                <a16:creationId xmlns:a16="http://schemas.microsoft.com/office/drawing/2014/main" id="{784F405C-5F8F-4301-AD85-95476B227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998" y="1719106"/>
            <a:ext cx="223837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3" name="Oval 25">
            <a:extLst>
              <a:ext uri="{FF2B5EF4-FFF2-40B4-BE49-F238E27FC236}">
                <a16:creationId xmlns:a16="http://schemas.microsoft.com/office/drawing/2014/main" id="{2B416EEB-5B30-4A4A-9F86-B73EED2E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448" y="216836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4" name="Oval 26">
            <a:extLst>
              <a:ext uri="{FF2B5EF4-FFF2-40B4-BE49-F238E27FC236}">
                <a16:creationId xmlns:a16="http://schemas.microsoft.com/office/drawing/2014/main" id="{78BEBA59-AD52-42FF-9DD8-8315AA42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223" y="216836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5" name="Oval 30">
            <a:extLst>
              <a:ext uri="{FF2B5EF4-FFF2-40B4-BE49-F238E27FC236}">
                <a16:creationId xmlns:a16="http://schemas.microsoft.com/office/drawing/2014/main" id="{4BAC3B5B-82C3-400A-9154-5819BB1A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585" y="363521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6" name="Oval 31">
            <a:extLst>
              <a:ext uri="{FF2B5EF4-FFF2-40B4-BE49-F238E27FC236}">
                <a16:creationId xmlns:a16="http://schemas.microsoft.com/office/drawing/2014/main" id="{5A7D5440-8277-4BBA-AB44-E112EDF1A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585" y="3409794"/>
            <a:ext cx="223838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7" name="Oval 32">
            <a:extLst>
              <a:ext uri="{FF2B5EF4-FFF2-40B4-BE49-F238E27FC236}">
                <a16:creationId xmlns:a16="http://schemas.microsoft.com/office/drawing/2014/main" id="{19247BF4-4756-4067-880A-3DFDEE204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585" y="3185956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8" name="Oval 35">
            <a:extLst>
              <a:ext uri="{FF2B5EF4-FFF2-40B4-BE49-F238E27FC236}">
                <a16:creationId xmlns:a16="http://schemas.microsoft.com/office/drawing/2014/main" id="{C40C48A5-C33A-49CF-BD25-A56908EEC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423" y="3185956"/>
            <a:ext cx="223837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9" name="Oval 36">
            <a:extLst>
              <a:ext uri="{FF2B5EF4-FFF2-40B4-BE49-F238E27FC236}">
                <a16:creationId xmlns:a16="http://schemas.microsoft.com/office/drawing/2014/main" id="{E4B42679-C1DD-48BC-922E-A282503A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873" y="363521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0" name="Oval 37">
            <a:extLst>
              <a:ext uri="{FF2B5EF4-FFF2-40B4-BE49-F238E27FC236}">
                <a16:creationId xmlns:a16="http://schemas.microsoft.com/office/drawing/2014/main" id="{7529DF6F-FF14-436F-8E46-2EB4C0973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060" y="363521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12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Tendenza Centrale e Variabilità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tendenza centrale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o posizione (misurata attraverso i valori medi) e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variabilità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(misurata attraverso le misure di variabilità) sono due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aspetti diversi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della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distribuzione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di una variabile. </a:t>
            </a:r>
          </a:p>
        </p:txBody>
      </p:sp>
      <p:pic>
        <p:nvPicPr>
          <p:cNvPr id="57" name="Picture 3" descr="Fig3-1">
            <a:extLst>
              <a:ext uri="{FF2B5EF4-FFF2-40B4-BE49-F238E27FC236}">
                <a16:creationId xmlns:a16="http://schemas.microsoft.com/office/drawing/2014/main" id="{58419B4C-12ED-41B5-A72E-0E4DD392D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r="53220"/>
          <a:stretch/>
        </p:blipFill>
        <p:spPr bwMode="auto">
          <a:xfrm>
            <a:off x="876753" y="2455817"/>
            <a:ext cx="356461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D988E27-F18D-436F-8D28-208CE0A5512C}"/>
              </a:ext>
            </a:extLst>
          </p:cNvPr>
          <p:cNvSpPr txBox="1"/>
          <p:nvPr/>
        </p:nvSpPr>
        <p:spPr>
          <a:xfrm>
            <a:off x="5769983" y="3002415"/>
            <a:ext cx="524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stessa variabilità ma  diversa media </a:t>
            </a:r>
          </a:p>
        </p:txBody>
      </p:sp>
      <p:sp>
        <p:nvSpPr>
          <p:cNvPr id="59" name="Freccia a destra 58">
            <a:extLst>
              <a:ext uri="{FF2B5EF4-FFF2-40B4-BE49-F238E27FC236}">
                <a16:creationId xmlns:a16="http://schemas.microsoft.com/office/drawing/2014/main" id="{28A08562-F9A2-44D1-9127-8140933584EA}"/>
              </a:ext>
            </a:extLst>
          </p:cNvPr>
          <p:cNvSpPr/>
          <p:nvPr/>
        </p:nvSpPr>
        <p:spPr>
          <a:xfrm>
            <a:off x="4282927" y="294686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0" name="Picture 3" descr="Fig3-1">
            <a:extLst>
              <a:ext uri="{FF2B5EF4-FFF2-40B4-BE49-F238E27FC236}">
                <a16:creationId xmlns:a16="http://schemas.microsoft.com/office/drawing/2014/main" id="{B23E76DB-7C6D-4F9A-BBD3-3CFD9092B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0"/>
          <a:stretch/>
        </p:blipFill>
        <p:spPr bwMode="auto">
          <a:xfrm>
            <a:off x="7213779" y="3944695"/>
            <a:ext cx="3564619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Freccia a destra 60">
            <a:extLst>
              <a:ext uri="{FF2B5EF4-FFF2-40B4-BE49-F238E27FC236}">
                <a16:creationId xmlns:a16="http://schemas.microsoft.com/office/drawing/2014/main" id="{54F37FD3-89C1-41B0-A71F-743BD79EBA71}"/>
              </a:ext>
            </a:extLst>
          </p:cNvPr>
          <p:cNvSpPr/>
          <p:nvPr/>
        </p:nvSpPr>
        <p:spPr>
          <a:xfrm rot="10800000">
            <a:off x="7010404" y="5065297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78503FE2-ACD3-4EF9-8AF5-DEF43D00076B}"/>
              </a:ext>
            </a:extLst>
          </p:cNvPr>
          <p:cNvSpPr txBox="1"/>
          <p:nvPr/>
        </p:nvSpPr>
        <p:spPr>
          <a:xfrm>
            <a:off x="1641625" y="5210405"/>
            <a:ext cx="487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medie uguali ma diversa variabilità </a:t>
            </a:r>
          </a:p>
        </p:txBody>
      </p:sp>
    </p:spTree>
    <p:extLst>
      <p:ext uri="{BB962C8B-B14F-4D97-AF65-F5344CB8AC3E}">
        <p14:creationId xmlns:p14="http://schemas.microsoft.com/office/powerpoint/2010/main" val="1830430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Varianza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61556"/>
            <a:ext cx="1127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Variabilità (misurabile su variabili quantitative)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Disuguaglianza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(Variabilità reciproca tra tutte le modalità considerate a due a due)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Dispersione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(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Rispetto ad un valore di posizione)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La varianza è una delle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più complete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ed utilizzate misura di variabilità ed è calcolata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rispetto ad un valore di posizione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(la media). Essa sintetizza la dispersione dei valori osservati attorno alla loro media</a:t>
            </a:r>
            <a:endParaRPr lang="it-IT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È basata su una sintesi dei cosiddetti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scarti (o scostamenti) al quadrato 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dati dalle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differenze elevate al quadrato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tra le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singole modalità 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della variabile rispetto alla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media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044C47A6-96C1-46FE-93AE-1A1BBF034A4B}"/>
                  </a:ext>
                </a:extLst>
              </p:cNvPr>
              <p:cNvSpPr txBox="1"/>
              <p:nvPr/>
            </p:nvSpPr>
            <p:spPr bwMode="auto">
              <a:xfrm>
                <a:off x="4831534" y="5329559"/>
                <a:ext cx="3345815" cy="12976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it-IT" sz="24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̄"/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it-IT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044C47A6-96C1-46FE-93AE-1A1BBF034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1534" y="5329559"/>
                <a:ext cx="3345815" cy="1297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770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Deviazione Standard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1" y="691884"/>
                <a:ext cx="11575589" cy="6217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La varianza è una misura di variabilità espressa nel quadrato dell’unità di misura della variabile. Inoltre, elevando gli scarti al quadrato, tutte le differenze sono positive e le più grandi sono messe in maggiore risalto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Dal punto di vista descrittivo è consigliabile riferirsi ad una misura di variabilità espressa nella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stessa unità di misura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della variabile.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La radice quadrata della varianza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è una nota misura di variabilità detta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deviazione standard (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)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o scarto quadratico medio: 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Rispetto alla varianza ha il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vantaggio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di essere espressa nella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stessa unità di misura della variabile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Esprime di quanto, mediamente, ciascun valore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differisce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dalla media aritmetica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ATTENZIONE: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Non consente confronti tra la variabilità di fenomeni con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diversa unità di misura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o ordini di grandezza diversi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91884"/>
                <a:ext cx="11575589" cy="6217087"/>
              </a:xfrm>
              <a:prstGeom prst="rect">
                <a:avLst/>
              </a:prstGeom>
              <a:blipFill>
                <a:blip r:embed="rId3"/>
                <a:stretch>
                  <a:fillRect l="-737" t="-784" r="-790" b="-12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">
                <a:extLst>
                  <a:ext uri="{FF2B5EF4-FFF2-40B4-BE49-F238E27FC236}">
                    <a16:creationId xmlns:a16="http://schemas.microsoft.com/office/drawing/2014/main" id="{DDAA1F15-1C41-4189-9378-68F9D0C17625}"/>
                  </a:ext>
                </a:extLst>
              </p:cNvPr>
              <p:cNvSpPr txBox="1"/>
              <p:nvPr/>
            </p:nvSpPr>
            <p:spPr bwMode="auto">
              <a:xfrm>
                <a:off x="5848359" y="3492650"/>
                <a:ext cx="3785770" cy="151969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it-IT" sz="24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̄"/>
                                          <m:ctrlP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it-IT" sz="2400" b="1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e>
                      </m:rad>
                    </m:oMath>
                  </m:oMathPara>
                </a14:m>
                <a:endParaRPr lang="it-IT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bject 2">
                <a:extLst>
                  <a:ext uri="{FF2B5EF4-FFF2-40B4-BE49-F238E27FC236}">
                    <a16:creationId xmlns:a16="http://schemas.microsoft.com/office/drawing/2014/main" id="{DDAA1F15-1C41-4189-9378-68F9D0C17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8359" y="3492650"/>
                <a:ext cx="3785770" cy="1519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354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Indici di Variabilità Relativi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1" y="691884"/>
                <a:ext cx="11575589" cy="4739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Per confrontare la variabilità di due fenomeni espressi in unità di misura differenti bisogna ricorrere ad un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indice di variabilità relativo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Coefficiente di Variazione (CV) 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della distribuzione di un carattere X, di media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it-IT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it-IT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 deviazione standard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è: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Osservazioni su CV: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Per distribuzioni con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valori negativi e positivi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la media aritmetica non esprime l’ordine di grandezza effettivo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Ha il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minimo pari a 0 ed il massimo non definito; pertanto, consente il confronto tra la variabilità di due distribuzioni, ma non sull’intensità della variabilità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91884"/>
                <a:ext cx="11575589" cy="4739759"/>
              </a:xfrm>
              <a:prstGeom prst="rect">
                <a:avLst/>
              </a:prstGeom>
              <a:blipFill>
                <a:blip r:embed="rId3"/>
                <a:stretch>
                  <a:fillRect l="-737" t="-1028" r="-790" b="-19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">
                <a:extLst>
                  <a:ext uri="{FF2B5EF4-FFF2-40B4-BE49-F238E27FC236}">
                    <a16:creationId xmlns:a16="http://schemas.microsoft.com/office/drawing/2014/main" id="{DDAA1F15-1C41-4189-9378-68F9D0C17625}"/>
                  </a:ext>
                </a:extLst>
              </p:cNvPr>
              <p:cNvSpPr txBox="1"/>
              <p:nvPr/>
            </p:nvSpPr>
            <p:spPr bwMode="auto">
              <a:xfrm>
                <a:off x="4885508" y="2475514"/>
                <a:ext cx="2420983" cy="10862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𝑪𝑽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acc>
                            <m:accPr>
                              <m:chr m:val="̄"/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den>
                      </m:f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it-IT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Object 2">
                <a:extLst>
                  <a:ext uri="{FF2B5EF4-FFF2-40B4-BE49-F238E27FC236}">
                    <a16:creationId xmlns:a16="http://schemas.microsoft.com/office/drawing/2014/main" id="{DDAA1F15-1C41-4189-9378-68F9D0C17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508" y="2475514"/>
                <a:ext cx="2420983" cy="1086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8967BC4-8370-4957-8548-692A59757B64}"/>
              </a:ext>
            </a:extLst>
          </p:cNvPr>
          <p:cNvSpPr/>
          <p:nvPr/>
        </p:nvSpPr>
        <p:spPr>
          <a:xfrm>
            <a:off x="935903" y="5862730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8E5FC6-602D-4A04-B347-EFC6C09A19B1}"/>
              </a:ext>
            </a:extLst>
          </p:cNvPr>
          <p:cNvSpPr txBox="1"/>
          <p:nvPr/>
        </p:nvSpPr>
        <p:spPr>
          <a:xfrm>
            <a:off x="2290576" y="5880020"/>
            <a:ext cx="8403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possono costruire indici relativi di variabilità: </a:t>
            </a:r>
            <a:r>
              <a:rPr lang="it-IT" altLang="it-IT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I</a:t>
            </a:r>
            <a:r>
              <a:rPr lang="it-IT" altLang="it-IT" sz="24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it-IT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524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Distribuzione Normale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22318A-D9BA-4935-BFFA-C3D94781011E}"/>
              </a:ext>
            </a:extLst>
          </p:cNvPr>
          <p:cNvSpPr txBox="1"/>
          <p:nvPr/>
        </p:nvSpPr>
        <p:spPr>
          <a:xfrm>
            <a:off x="455309" y="756979"/>
            <a:ext cx="1157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La distribuzione normale (o distribuzione Gaussiana) è la distribuzione continua più utilizzata in statistica per le numerose applicazioni e le rilevanti proprietà di cui gode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6A39A6E-883E-44D0-AA88-B9EAE5BC4689}"/>
              </a:ext>
            </a:extLst>
          </p:cNvPr>
          <p:cNvSpPr>
            <a:spLocks/>
          </p:cNvSpPr>
          <p:nvPr/>
        </p:nvSpPr>
        <p:spPr bwMode="auto">
          <a:xfrm>
            <a:off x="2495565" y="2471647"/>
            <a:ext cx="1430338" cy="1144587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10438D2D-484F-4D64-B2CF-6A920C953714}"/>
              </a:ext>
            </a:extLst>
          </p:cNvPr>
          <p:cNvSpPr>
            <a:spLocks/>
          </p:cNvSpPr>
          <p:nvPr/>
        </p:nvSpPr>
        <p:spPr bwMode="auto">
          <a:xfrm>
            <a:off x="1047765" y="2471647"/>
            <a:ext cx="1430338" cy="1144587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56C8AB32-0C66-4582-B7C4-362B689E4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65" y="2471647"/>
            <a:ext cx="0" cy="121920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75255B14-06A3-4790-B533-64F73211441C}"/>
              </a:ext>
            </a:extLst>
          </p:cNvPr>
          <p:cNvSpPr>
            <a:spLocks/>
          </p:cNvSpPr>
          <p:nvPr/>
        </p:nvSpPr>
        <p:spPr bwMode="auto">
          <a:xfrm>
            <a:off x="971565" y="2471647"/>
            <a:ext cx="3005138" cy="1214437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CBE4D655-10E9-40CD-9A7B-D59C41761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387509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545ABE80-EF0D-47A7-A173-F092036DD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509747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33288B1B-55AE-43A8-8D85-C2209C718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630397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BAE8F739-EECF-4210-90D1-4D8C1795E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752634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93557DE7-B9CD-4C4B-9AF8-D95E0F0C0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873284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F2F931B9-CFDA-416D-9094-A631853D4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995522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306067A5-1AE2-487F-9049-97D759688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3116172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40BFD297-8709-472B-A622-F76A232F8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3238409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E926997-05F0-4B6E-B6F0-B167D180D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3359059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F31DDBEA-BACC-446B-B105-E273441E1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3479709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21">
            <a:extLst>
              <a:ext uri="{FF2B5EF4-FFF2-40B4-BE49-F238E27FC236}">
                <a16:creationId xmlns:a16="http://schemas.microsoft.com/office/drawing/2014/main" id="{840C3676-5B48-4957-AA6C-056086926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253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75ADB7AE-8D13-42C2-84BD-B645251AA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15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31B3F460-8C22-46A0-A788-9A119BDF2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90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A259F126-4F25-45F3-B79E-D9AE3DFBD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53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9FD4B6CC-0884-432C-987F-31C59EF3B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15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1F22EBE9-5F2A-4350-8786-D4E5BE507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478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27">
            <a:extLst>
              <a:ext uri="{FF2B5EF4-FFF2-40B4-BE49-F238E27FC236}">
                <a16:creationId xmlns:a16="http://schemas.microsoft.com/office/drawing/2014/main" id="{FAB74A06-4CCE-4E4B-B11F-F12C96F36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40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1B9AC45E-E499-4A4D-AD36-558876F7E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7403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29">
            <a:extLst>
              <a:ext uri="{FF2B5EF4-FFF2-40B4-BE49-F238E27FC236}">
                <a16:creationId xmlns:a16="http://schemas.microsoft.com/office/drawing/2014/main" id="{B91EBFAA-0B1E-462D-95CD-A8ED53236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78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7A18E160-FFCE-4934-BDB0-A366177D2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740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6FE2D422-950A-4067-AA03-C21272CA7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703" y="2903447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AAB68FBB-6689-4243-843C-BC5EE3A4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403" y="3578134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A2E3F594-8BD5-49C9-A320-3B5875888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65" y="3424147"/>
            <a:ext cx="336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10CD1E0C-11AA-47A1-BD34-A9DE58EA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65" y="1938247"/>
            <a:ext cx="6445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it-IT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it-IT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29458281-7CB3-441B-AD98-69031972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65" y="3690847"/>
            <a:ext cx="466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it-IT" alt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2E62F323-FE7C-4567-842D-55743262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65" y="308124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37">
            <a:extLst>
              <a:ext uri="{FF2B5EF4-FFF2-40B4-BE49-F238E27FC236}">
                <a16:creationId xmlns:a16="http://schemas.microsoft.com/office/drawing/2014/main" id="{0FC5605A-54AD-4AB0-8809-5EE15806CE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5565" y="3081247"/>
            <a:ext cx="533400" cy="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" name="Freccia a destra 43">
            <a:extLst>
              <a:ext uri="{FF2B5EF4-FFF2-40B4-BE49-F238E27FC236}">
                <a16:creationId xmlns:a16="http://schemas.microsoft.com/office/drawing/2014/main" id="{B10E17FD-536F-4E1C-907F-440F6EBEF21D}"/>
              </a:ext>
            </a:extLst>
          </p:cNvPr>
          <p:cNvSpPr/>
          <p:nvPr/>
        </p:nvSpPr>
        <p:spPr>
          <a:xfrm>
            <a:off x="4756469" y="2771164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3C55A04-8564-47F7-BB87-42047C890653}"/>
              </a:ext>
            </a:extLst>
          </p:cNvPr>
          <p:cNvSpPr txBox="1"/>
          <p:nvPr/>
        </p:nvSpPr>
        <p:spPr>
          <a:xfrm>
            <a:off x="455309" y="4268636"/>
            <a:ext cx="115451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In particolare, la distribuzione normale è importante in quanto: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Molti fenomeni reali (caratteri statistici) si manifestano con una distribuzione empirica che si approssima molto bene con una funzione di densità normale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può essere utilizzata per approssimare numerose distribuzioni di probabilità discrete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6A45605B-358B-408F-9871-8EA3D87B6090}"/>
                  </a:ext>
                </a:extLst>
              </p:cNvPr>
              <p:cNvSpPr txBox="1"/>
              <p:nvPr/>
            </p:nvSpPr>
            <p:spPr>
              <a:xfrm>
                <a:off x="6427631" y="1967053"/>
                <a:ext cx="4365939" cy="19634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num>
                                <m:den>
                                  <m: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den>
                              </m:f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it-IT" b="1" dirty="0">
                  <a:solidFill>
                    <a:srgbClr val="C00000"/>
                  </a:solidFill>
                </a:endParaRPr>
              </a:p>
              <a:p>
                <a:endParaRPr lang="it-IT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it-IT" b="1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𝟏𝟒𝟏𝟓𝟗</m:t>
                      </m:r>
                    </m:oMath>
                  </m:oMathPara>
                </a14:m>
                <a:endParaRPr lang="it-IT" b="1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𝟕𝟏𝟖𝟐𝟖</m:t>
                    </m:r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 dei logaritmi neperiani</a:t>
                </a:r>
                <a:endParaRPr lang="it-IT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6A45605B-358B-408F-9871-8EA3D87B6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631" y="1967053"/>
                <a:ext cx="4365939" cy="1963486"/>
              </a:xfrm>
              <a:prstGeom prst="rect">
                <a:avLst/>
              </a:prstGeom>
              <a:blipFill>
                <a:blip r:embed="rId3"/>
                <a:stretch>
                  <a:fillRect l="-1395" b="-6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13">
            <a:extLst>
              <a:ext uri="{FF2B5EF4-FFF2-40B4-BE49-F238E27FC236}">
                <a16:creationId xmlns:a16="http://schemas.microsoft.com/office/drawing/2014/main" id="{9558A8D0-9E8C-4F36-BEE2-D161CBB6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104" y="1893600"/>
            <a:ext cx="4485856" cy="2036939"/>
          </a:xfrm>
          <a:prstGeom prst="rect">
            <a:avLst/>
          </a:prstGeom>
          <a:noFill/>
          <a:ln w="25400" cap="rnd">
            <a:solidFill>
              <a:srgbClr val="0000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26286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Distribuzione Normale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22318A-D9BA-4935-BFFA-C3D94781011E}"/>
              </a:ext>
            </a:extLst>
          </p:cNvPr>
          <p:cNvSpPr txBox="1"/>
          <p:nvPr/>
        </p:nvSpPr>
        <p:spPr>
          <a:xfrm>
            <a:off x="455309" y="756979"/>
            <a:ext cx="1157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La distribuzione normale (o distribuzione Gaussiana) è la distribuzione continua più utilizzata in statistica per le numerose applicazioni e le rilevanti proprietà di cui gode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6A39A6E-883E-44D0-AA88-B9EAE5BC4689}"/>
              </a:ext>
            </a:extLst>
          </p:cNvPr>
          <p:cNvSpPr>
            <a:spLocks/>
          </p:cNvSpPr>
          <p:nvPr/>
        </p:nvSpPr>
        <p:spPr bwMode="auto">
          <a:xfrm>
            <a:off x="2495565" y="2471647"/>
            <a:ext cx="1430338" cy="1144587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10438D2D-484F-4D64-B2CF-6A920C953714}"/>
              </a:ext>
            </a:extLst>
          </p:cNvPr>
          <p:cNvSpPr>
            <a:spLocks/>
          </p:cNvSpPr>
          <p:nvPr/>
        </p:nvSpPr>
        <p:spPr bwMode="auto">
          <a:xfrm>
            <a:off x="1047765" y="2471647"/>
            <a:ext cx="1430338" cy="1144587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56C8AB32-0C66-4582-B7C4-362B689E4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65" y="2471647"/>
            <a:ext cx="0" cy="121920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75255B14-06A3-4790-B533-64F73211441C}"/>
              </a:ext>
            </a:extLst>
          </p:cNvPr>
          <p:cNvSpPr>
            <a:spLocks/>
          </p:cNvSpPr>
          <p:nvPr/>
        </p:nvSpPr>
        <p:spPr bwMode="auto">
          <a:xfrm>
            <a:off x="971565" y="2471647"/>
            <a:ext cx="3005138" cy="1214437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CBE4D655-10E9-40CD-9A7B-D59C41761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387509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545ABE80-EF0D-47A7-A173-F092036DD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509747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33288B1B-55AE-43A8-8D85-C2209C718D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630397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BAE8F739-EECF-4210-90D1-4D8C1795E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752634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93557DE7-B9CD-4C4B-9AF8-D95E0F0C0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2873284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F2F931B9-CFDA-416D-9094-A631853D4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124" y="2995522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306067A5-1AE2-487F-9049-97D759688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0124" y="3116172"/>
            <a:ext cx="1588" cy="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40BFD297-8709-472B-A622-F76A232F8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3238409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E926997-05F0-4B6E-B6F0-B167D180D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3359059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F31DDBEA-BACC-446B-B105-E273441E1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415" y="3479709"/>
            <a:ext cx="1588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" name="Line 21">
            <a:extLst>
              <a:ext uri="{FF2B5EF4-FFF2-40B4-BE49-F238E27FC236}">
                <a16:creationId xmlns:a16="http://schemas.microsoft.com/office/drawing/2014/main" id="{840C3676-5B48-4957-AA6C-056086926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9253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75ADB7AE-8D13-42C2-84BD-B645251AA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9215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31B3F460-8C22-46A0-A788-9A119BDF2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7590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A259F126-4F25-45F3-B79E-D9AE3DFBD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7553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9FD4B6CC-0884-432C-987F-31C59EF3B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15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1F22EBE9-5F2A-4350-8786-D4E5BE507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7478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27">
            <a:extLst>
              <a:ext uri="{FF2B5EF4-FFF2-40B4-BE49-F238E27FC236}">
                <a16:creationId xmlns:a16="http://schemas.microsoft.com/office/drawing/2014/main" id="{FAB74A06-4CCE-4E4B-B11F-F12C96F36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7440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1B9AC45E-E499-4A4D-AD36-558876F7E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7403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29">
            <a:extLst>
              <a:ext uri="{FF2B5EF4-FFF2-40B4-BE49-F238E27FC236}">
                <a16:creationId xmlns:a16="http://schemas.microsoft.com/office/drawing/2014/main" id="{B91EBFAA-0B1E-462D-95CD-A8ED53236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78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7A18E160-FFCE-4934-BDB0-A366177D2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740" y="3608297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6FE2D422-950A-4067-AA03-C21272CA7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703" y="2903447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AAB68FBB-6689-4243-843C-BC5EE3A4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403" y="3578134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A2E3F594-8BD5-49C9-A320-3B5875888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65" y="3424147"/>
            <a:ext cx="336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10CD1E0C-11AA-47A1-BD34-A9DE58EA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65" y="1938247"/>
            <a:ext cx="6445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it-IT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it-IT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29458281-7CB3-441B-AD98-69031972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038" y="3516677"/>
            <a:ext cx="466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it-IT" alt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6">
            <a:extLst>
              <a:ext uri="{FF2B5EF4-FFF2-40B4-BE49-F238E27FC236}">
                <a16:creationId xmlns:a16="http://schemas.microsoft.com/office/drawing/2014/main" id="{2E62F323-FE7C-4567-842D-55743262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183" y="308124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37">
            <a:extLst>
              <a:ext uri="{FF2B5EF4-FFF2-40B4-BE49-F238E27FC236}">
                <a16:creationId xmlns:a16="http://schemas.microsoft.com/office/drawing/2014/main" id="{0FC5605A-54AD-4AB0-8809-5EE15806CE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7054" y="3081247"/>
            <a:ext cx="400751" cy="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" name="Freccia a destra 43">
            <a:extLst>
              <a:ext uri="{FF2B5EF4-FFF2-40B4-BE49-F238E27FC236}">
                <a16:creationId xmlns:a16="http://schemas.microsoft.com/office/drawing/2014/main" id="{B10E17FD-536F-4E1C-907F-440F6EBEF21D}"/>
              </a:ext>
            </a:extLst>
          </p:cNvPr>
          <p:cNvSpPr/>
          <p:nvPr/>
        </p:nvSpPr>
        <p:spPr>
          <a:xfrm>
            <a:off x="4756469" y="2771164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3C55A04-8564-47F7-BB87-42047C890653}"/>
              </a:ext>
            </a:extLst>
          </p:cNvPr>
          <p:cNvSpPr txBox="1"/>
          <p:nvPr/>
        </p:nvSpPr>
        <p:spPr>
          <a:xfrm>
            <a:off x="5856122" y="1956489"/>
            <a:ext cx="47335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 </a:t>
            </a: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l’ascissa del punto di massimo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sz="24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altLang="it-IT" sz="24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ascisse dei punti di flesso 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alt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it-IT" altLang="it-I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distanza, in valore assoluto, di ciascun punto di flesso dal punto di massimo</a:t>
            </a:r>
          </a:p>
        </p:txBody>
      </p:sp>
      <p:sp>
        <p:nvSpPr>
          <p:cNvPr id="56" name="Rectangle 13">
            <a:extLst>
              <a:ext uri="{FF2B5EF4-FFF2-40B4-BE49-F238E27FC236}">
                <a16:creationId xmlns:a16="http://schemas.microsoft.com/office/drawing/2014/main" id="{9558A8D0-9E8C-4F36-BEE2-D161CBB6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104" y="1893600"/>
            <a:ext cx="4485856" cy="2677656"/>
          </a:xfrm>
          <a:prstGeom prst="rect">
            <a:avLst/>
          </a:prstGeom>
          <a:noFill/>
          <a:ln w="25400" cap="rnd">
            <a:solidFill>
              <a:srgbClr val="0000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6" name="Line 37">
            <a:extLst>
              <a:ext uri="{FF2B5EF4-FFF2-40B4-BE49-F238E27FC236}">
                <a16:creationId xmlns:a16="http://schemas.microsoft.com/office/drawing/2014/main" id="{9149A6E7-631F-449C-A375-B09AC13953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1142" y="3085602"/>
            <a:ext cx="400751" cy="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" name="Text Box 36">
            <a:extLst>
              <a:ext uri="{FF2B5EF4-FFF2-40B4-BE49-F238E27FC236}">
                <a16:creationId xmlns:a16="http://schemas.microsoft.com/office/drawing/2014/main" id="{E0279B3D-B723-4A14-A101-B4AA97854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423" y="3068949"/>
            <a:ext cx="4572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8372701F-2B96-4DAC-828C-15235EB41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4671" y="2565053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it-IT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altLang="it-IT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it-IT" altLang="it-IT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8372701F-2B96-4DAC-828C-15235EB41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4671" y="2565053"/>
                <a:ext cx="457200" cy="457200"/>
              </a:xfrm>
              <a:prstGeom prst="rect">
                <a:avLst/>
              </a:prstGeom>
              <a:blipFill>
                <a:blip r:embed="rId3"/>
                <a:stretch>
                  <a:fillRect l="-2667" r="-9333"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36">
                <a:extLst>
                  <a:ext uri="{FF2B5EF4-FFF2-40B4-BE49-F238E27FC236}">
                    <a16:creationId xmlns:a16="http://schemas.microsoft.com/office/drawing/2014/main" id="{7A291581-2AA2-4CED-B71A-FE0ACF8C31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1111" y="2533597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it-IT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altLang="it-IT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it-IT" altLang="it-IT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altLang="it-IT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 Box 36">
                <a:extLst>
                  <a:ext uri="{FF2B5EF4-FFF2-40B4-BE49-F238E27FC236}">
                    <a16:creationId xmlns:a16="http://schemas.microsoft.com/office/drawing/2014/main" id="{7A291581-2AA2-4CED-B71A-FE0ACF8C3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1111" y="2533597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 l="-2667" r="-9333"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e 1">
            <a:extLst>
              <a:ext uri="{FF2B5EF4-FFF2-40B4-BE49-F238E27FC236}">
                <a16:creationId xmlns:a16="http://schemas.microsoft.com/office/drawing/2014/main" id="{B5031A4B-598F-41C0-9662-AB1E9B7080CF}"/>
              </a:ext>
            </a:extLst>
          </p:cNvPr>
          <p:cNvSpPr/>
          <p:nvPr/>
        </p:nvSpPr>
        <p:spPr>
          <a:xfrm>
            <a:off x="2923260" y="288919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7D552A6F-794F-4B40-852F-B76335A34BA7}"/>
              </a:ext>
            </a:extLst>
          </p:cNvPr>
          <p:cNvSpPr/>
          <p:nvPr/>
        </p:nvSpPr>
        <p:spPr>
          <a:xfrm>
            <a:off x="1995797" y="2876124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F63BF9AF-3F73-41BB-9C5C-11D1443142F9}"/>
                  </a:ext>
                </a:extLst>
              </p:cNvPr>
              <p:cNvSpPr txBox="1"/>
              <p:nvPr/>
            </p:nvSpPr>
            <p:spPr>
              <a:xfrm>
                <a:off x="485782" y="4992793"/>
                <a:ext cx="1157558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Sempre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POSITIVA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Forma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SIMMETRICA</a:t>
                </a:r>
                <a:r>
                  <a:rPr lang="it-IT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CAMPANULARE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Due punti di flesso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SIMMETRICI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it-IT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it-IT" altLang="it-IT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it-IT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altLang="it-IT" sz="24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it-IT" altLang="it-IT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) in corrispondenza dei quali cambia la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concavità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della curva</a:t>
                </a: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F63BF9AF-3F73-41BB-9C5C-11D144314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4992793"/>
                <a:ext cx="11575589" cy="1569660"/>
              </a:xfrm>
              <a:prstGeom prst="rect">
                <a:avLst/>
              </a:prstGeom>
              <a:blipFill>
                <a:blip r:embed="rId5"/>
                <a:stretch>
                  <a:fillRect l="-737" t="-3101" r="-790" b="-77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ine 10">
            <a:extLst>
              <a:ext uri="{FF2B5EF4-FFF2-40B4-BE49-F238E27FC236}">
                <a16:creationId xmlns:a16="http://schemas.microsoft.com/office/drawing/2014/main" id="{EFF5246F-CB56-42D8-B361-EF6CC974B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21929" y="3009087"/>
            <a:ext cx="4911" cy="66811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Rectangle 15">
            <a:extLst>
              <a:ext uri="{FF2B5EF4-FFF2-40B4-BE49-F238E27FC236}">
                <a16:creationId xmlns:a16="http://schemas.microsoft.com/office/drawing/2014/main" id="{F4AEEE60-2BB8-423E-B9F5-4262AEBCB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686" y="3520386"/>
            <a:ext cx="9144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it-IT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it-IT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it-IT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10">
            <a:extLst>
              <a:ext uri="{FF2B5EF4-FFF2-40B4-BE49-F238E27FC236}">
                <a16:creationId xmlns:a16="http://schemas.microsoft.com/office/drawing/2014/main" id="{DA074FA8-3AA5-4367-A756-8041BABC83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8097" y="3013436"/>
            <a:ext cx="4911" cy="66811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" name="Rectangle 15">
            <a:extLst>
              <a:ext uri="{FF2B5EF4-FFF2-40B4-BE49-F238E27FC236}">
                <a16:creationId xmlns:a16="http://schemas.microsoft.com/office/drawing/2014/main" id="{CD423231-E5DC-4F91-BC4C-439F5128B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145" y="3559569"/>
            <a:ext cx="9144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it-IT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it-IT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it-IT" b="1" i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Distribuzione Normale e Deviazione Standard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29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1" y="691884"/>
                <a:ext cx="115755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La deviazione standard definisce la distanza media delle osservazioni dalla media aritmetica.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L’intervallo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̄"/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̄"/>
                            <m:ctrlP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</m:oMath>
                </a14:m>
                <a:r>
                  <a:rPr lang="it-IT" sz="2400" dirty="0"/>
                  <a:t>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indicato anche come 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it-IT" sz="2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	indica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l’intervallo medio di variabilità </a:t>
                </a:r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dei valori osservati.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91884"/>
                <a:ext cx="11575589" cy="1200329"/>
              </a:xfrm>
              <a:prstGeom prst="rect">
                <a:avLst/>
              </a:prstGeom>
              <a:blipFill>
                <a:blip r:embed="rId3"/>
                <a:stretch>
                  <a:fillRect l="-737" t="-4061" r="-790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55B523A-6C21-45E5-A4AE-8E7F479D8562}"/>
              </a:ext>
            </a:extLst>
          </p:cNvPr>
          <p:cNvSpPr/>
          <p:nvPr/>
        </p:nvSpPr>
        <p:spPr>
          <a:xfrm rot="5400000">
            <a:off x="5438784" y="2050928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37F174D9-A17E-47F8-8513-C03BCB755ABC}"/>
              </a:ext>
            </a:extLst>
          </p:cNvPr>
          <p:cNvSpPr>
            <a:spLocks/>
          </p:cNvSpPr>
          <p:nvPr/>
        </p:nvSpPr>
        <p:spPr bwMode="auto">
          <a:xfrm>
            <a:off x="1186543" y="2820352"/>
            <a:ext cx="5029200" cy="2438400"/>
          </a:xfrm>
          <a:custGeom>
            <a:avLst/>
            <a:gdLst>
              <a:gd name="T0" fmla="*/ 0 w 1893"/>
              <a:gd name="T1" fmla="*/ 0 h 765"/>
              <a:gd name="T2" fmla="*/ 0 w 1893"/>
              <a:gd name="T3" fmla="*/ 2147483646 h 765"/>
              <a:gd name="T4" fmla="*/ 2147483646 w 1893"/>
              <a:gd name="T5" fmla="*/ 2147483646 h 765"/>
              <a:gd name="T6" fmla="*/ 0 60000 65536"/>
              <a:gd name="T7" fmla="*/ 0 60000 65536"/>
              <a:gd name="T8" fmla="*/ 0 60000 65536"/>
              <a:gd name="T9" fmla="*/ 0 w 1893"/>
              <a:gd name="T10" fmla="*/ 0 h 765"/>
              <a:gd name="T11" fmla="*/ 1893 w 1893"/>
              <a:gd name="T12" fmla="*/ 765 h 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3" h="765">
                <a:moveTo>
                  <a:pt x="0" y="0"/>
                </a:moveTo>
                <a:lnTo>
                  <a:pt x="0" y="764"/>
                </a:lnTo>
                <a:lnTo>
                  <a:pt x="1892" y="764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A677CDF-9DFF-4107-AC61-ED4E9A00F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43" y="2667952"/>
            <a:ext cx="6445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it-IT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it-IT" b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AECB0D6-F2FB-4372-A688-6519D9D76CBA}"/>
              </a:ext>
            </a:extLst>
          </p:cNvPr>
          <p:cNvSpPr>
            <a:spLocks/>
          </p:cNvSpPr>
          <p:nvPr/>
        </p:nvSpPr>
        <p:spPr bwMode="auto">
          <a:xfrm>
            <a:off x="3624943" y="3277552"/>
            <a:ext cx="2438400" cy="1905000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F7286B2-C0AF-463C-A136-AEAD9CACC5F3}"/>
              </a:ext>
            </a:extLst>
          </p:cNvPr>
          <p:cNvSpPr>
            <a:spLocks/>
          </p:cNvSpPr>
          <p:nvPr/>
        </p:nvSpPr>
        <p:spPr bwMode="auto">
          <a:xfrm>
            <a:off x="1262743" y="3277552"/>
            <a:ext cx="2344738" cy="1905000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BAC74C12-AAAD-4091-8EE0-732BA6DDD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4943" y="3353752"/>
            <a:ext cx="0" cy="1905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67D825C-85A9-4458-A363-2B7A8357F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743" y="5182552"/>
            <a:ext cx="336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19785EF-47A1-40A2-88B4-55986E148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543" y="5334952"/>
                <a:ext cx="479425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b="1" i="1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it-IT" altLang="it-IT" b="1" i="1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9">
                <a:extLst>
                  <a:ext uri="{FF2B5EF4-FFF2-40B4-BE49-F238E27FC236}">
                    <a16:creationId xmlns:a16="http://schemas.microsoft.com/office/drawing/2014/main" id="{819785EF-47A1-40A2-88B4-55986E148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2543" y="5334952"/>
                <a:ext cx="479425" cy="458787"/>
              </a:xfrm>
              <a:prstGeom prst="rect">
                <a:avLst/>
              </a:prstGeom>
              <a:blipFill>
                <a:blip r:embed="rId4"/>
                <a:stretch>
                  <a:fillRect r="-29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10">
            <a:extLst>
              <a:ext uri="{FF2B5EF4-FFF2-40B4-BE49-F238E27FC236}">
                <a16:creationId xmlns:a16="http://schemas.microsoft.com/office/drawing/2014/main" id="{F89025E4-31C6-47EF-B2D2-798C422F3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943" y="4039552"/>
            <a:ext cx="0" cy="12192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9CFD0360-7253-4463-BC5A-FDE1FAA60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4943" y="4496752"/>
            <a:ext cx="762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ED32FB56-2236-49DB-96C1-B4CC174FB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943" y="4496752"/>
            <a:ext cx="762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8769F072-E075-4A62-90ED-A27117FF2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943" y="4039552"/>
            <a:ext cx="0" cy="12192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4">
                <a:extLst>
                  <a:ext uri="{FF2B5EF4-FFF2-40B4-BE49-F238E27FC236}">
                    <a16:creationId xmlns:a16="http://schemas.microsoft.com/office/drawing/2014/main" id="{1AE3F85F-BA35-41FC-8165-BC76AAC17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2143" y="5334952"/>
                <a:ext cx="1066800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b="1" i="1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it-IT" b="1" i="1">
                        <a:solidFill>
                          <a:srgbClr val="3399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it-IT" b="1" i="1" dirty="0">
                    <a:solidFill>
                      <a:srgbClr val="3399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l-GR" altLang="it-IT" b="1" i="1" dirty="0">
                    <a:solidFill>
                      <a:srgbClr val="3399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it-IT" altLang="it-IT" b="1" i="1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14">
                <a:extLst>
                  <a:ext uri="{FF2B5EF4-FFF2-40B4-BE49-F238E27FC236}">
                    <a16:creationId xmlns:a16="http://schemas.microsoft.com/office/drawing/2014/main" id="{1AE3F85F-BA35-41FC-8165-BC76AAC17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2143" y="5334952"/>
                <a:ext cx="1066800" cy="458787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B22760F6-8857-4A24-B0DB-366C0510D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743" y="5334952"/>
                <a:ext cx="914400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b="1" i="1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rgbClr val="3399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  <m:r>
                      <a:rPr lang="it-IT" b="1" i="1">
                        <a:solidFill>
                          <a:srgbClr val="3399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it-IT" b="1" i="1" dirty="0">
                    <a:solidFill>
                      <a:srgbClr val="3399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altLang="it-IT" b="1" i="1" dirty="0">
                    <a:solidFill>
                      <a:srgbClr val="3399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it-IT" altLang="it-IT" b="1" i="1" dirty="0">
                  <a:solidFill>
                    <a:srgbClr val="3399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15">
                <a:extLst>
                  <a:ext uri="{FF2B5EF4-FFF2-40B4-BE49-F238E27FC236}">
                    <a16:creationId xmlns:a16="http://schemas.microsoft.com/office/drawing/2014/main" id="{B22760F6-8857-4A24-B0DB-366C0510D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5743" y="5334952"/>
                <a:ext cx="914400" cy="458787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6">
            <a:extLst>
              <a:ext uri="{FF2B5EF4-FFF2-40B4-BE49-F238E27FC236}">
                <a16:creationId xmlns:a16="http://schemas.microsoft.com/office/drawing/2014/main" id="{ABAD9B83-1F4A-43E3-9D9F-8680C047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7343" y="4039552"/>
            <a:ext cx="304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59E3C210-AD53-4F12-8D08-8C577191B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543" y="4039552"/>
            <a:ext cx="304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it-IT" b="1" i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35720995-E3B8-48F9-BE9D-8EA6AB761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943" y="5868352"/>
            <a:ext cx="152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9B5566B2-906F-4704-90DE-7677E355F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543" y="579215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68.26%</a:t>
            </a:r>
            <a:endParaRPr lang="it-IT" alt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38A810AB-EF58-4EC7-B86E-6ABFA3519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1" y="3201511"/>
                <a:ext cx="4191000" cy="1869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5342" tIns="42672" rIns="85342" bIns="42672"/>
              <a:lstStyle>
                <a:lvl1pPr marL="1588" indent="-158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spcBef>
                    <a:spcPct val="20000"/>
                  </a:spcBef>
                  <a:buClr>
                    <a:schemeClr val="tx2"/>
                  </a:buClr>
                  <a:buSzPct val="70000"/>
                </a:pP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sz="28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altLang="it-IT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± </a:t>
                </a:r>
                <a:r>
                  <a:rPr lang="el-GR" altLang="it-IT" sz="28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altLang="it-IT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it-IT" sz="28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corrisponde</a:t>
                </a:r>
                <a:r>
                  <a:rPr lang="en-US" altLang="it-IT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 una </a:t>
                </a:r>
                <a:r>
                  <a:rPr lang="en-US" altLang="it-IT" sz="28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probabilità</a:t>
                </a:r>
                <a:r>
                  <a:rPr lang="en-US" altLang="it-IT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it-IT" sz="28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pari</a:t>
                </a:r>
                <a:r>
                  <a:rPr lang="en-US" altLang="it-IT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circa a 68.26%, </a:t>
                </a:r>
                <a:r>
                  <a:rPr lang="en-US" altLang="it-IT" sz="28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ovvero</a:t>
                </a:r>
                <a:r>
                  <a:rPr lang="en-US" altLang="it-IT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include circa il 68.26% </a:t>
                </a:r>
                <a:r>
                  <a:rPr lang="en-US" altLang="it-IT" sz="28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dei</a:t>
                </a:r>
                <a:r>
                  <a:rPr lang="en-US" altLang="it-IT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it-IT" sz="28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valori</a:t>
                </a:r>
                <a:endParaRPr lang="it-IT" altLang="it-IT" sz="28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38A810AB-EF58-4EC7-B86E-6ABFA3519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1" y="3201511"/>
                <a:ext cx="4191000" cy="1869220"/>
              </a:xfrm>
              <a:prstGeom prst="rect">
                <a:avLst/>
              </a:prstGeom>
              <a:blipFill>
                <a:blip r:embed="rId7"/>
                <a:stretch>
                  <a:fillRect l="-3052" t="-3583" r="-2907" b="-52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13">
            <a:extLst>
              <a:ext uri="{FF2B5EF4-FFF2-40B4-BE49-F238E27FC236}">
                <a16:creationId xmlns:a16="http://schemas.microsoft.com/office/drawing/2014/main" id="{D380DA98-272B-468D-B569-873E5D502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373" y="3174192"/>
            <a:ext cx="4485856" cy="2036939"/>
          </a:xfrm>
          <a:prstGeom prst="rect">
            <a:avLst/>
          </a:prstGeom>
          <a:noFill/>
          <a:ln w="25400" cap="rnd">
            <a:solidFill>
              <a:srgbClr val="000066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25939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Obiettivi del corso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985534"/>
            <a:ext cx="1127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Fornire gli strumenti di analisi statistica multivariata impiegati più di frequente in azienda per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misurare le relazioni di interdipendenza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tra due (o più) fenomeni attraverso l’utilizzo dei dati aziendali ed economici</a:t>
            </a:r>
          </a:p>
          <a:p>
            <a:pPr marL="285760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Approfondimento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di opportuni modelli statistici che permettono di analizzare le relazioni tra caratteri statistici sia attraverso variabili risposta continue che categoriali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Fornire le principali nozioni per l’utilizzo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software statistici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(SPSS, Excel) in modo da rendere lo studente capace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elaborare le informazioni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in suo possesso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Essere in grado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interpretare i risultati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delle tecniche statistiche studiate in modo di rispondere alle esigenze economiche, sociali, aziendali ed ambientali e alla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risoluzione dei relativi problemi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686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Distribuzione Normale e Deviazione Standard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2290" y="6377922"/>
            <a:ext cx="2743200" cy="365125"/>
          </a:xfrm>
        </p:spPr>
        <p:txBody>
          <a:bodyPr/>
          <a:lstStyle/>
          <a:p>
            <a:fld id="{11815CC7-9884-4EA7-BB43-B85A8153CB03}" type="slidenum">
              <a:rPr lang="en-GB" smtClean="0"/>
              <a:t>30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1" y="691884"/>
                <a:ext cx="115755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it-IT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± 2σ include circa il 95.4% dei valori di X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± 3σ include circa il 99.7% dei valori di X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" y="691884"/>
                <a:ext cx="11575589" cy="830997"/>
              </a:xfrm>
              <a:prstGeom prst="rect">
                <a:avLst/>
              </a:prstGeom>
              <a:blipFill>
                <a:blip r:embed="rId3"/>
                <a:stretch>
                  <a:fillRect l="-737" t="-5839" b="-153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55B523A-6C21-45E5-A4AE-8E7F479D8562}"/>
              </a:ext>
            </a:extLst>
          </p:cNvPr>
          <p:cNvSpPr/>
          <p:nvPr/>
        </p:nvSpPr>
        <p:spPr>
          <a:xfrm rot="5400000">
            <a:off x="5560614" y="1621616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eform 3">
            <a:extLst>
              <a:ext uri="{FF2B5EF4-FFF2-40B4-BE49-F238E27FC236}">
                <a16:creationId xmlns:a16="http://schemas.microsoft.com/office/drawing/2014/main" id="{D4F717F1-3344-43CB-AD5E-79AD97580686}"/>
              </a:ext>
            </a:extLst>
          </p:cNvPr>
          <p:cNvSpPr>
            <a:spLocks/>
          </p:cNvSpPr>
          <p:nvPr/>
        </p:nvSpPr>
        <p:spPr bwMode="auto">
          <a:xfrm>
            <a:off x="3835175" y="1781046"/>
            <a:ext cx="1935163" cy="1279525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" name="Freeform 4">
            <a:extLst>
              <a:ext uri="{FF2B5EF4-FFF2-40B4-BE49-F238E27FC236}">
                <a16:creationId xmlns:a16="http://schemas.microsoft.com/office/drawing/2014/main" id="{B9A891B8-F25A-4A1A-836F-23FE71476EBC}"/>
              </a:ext>
            </a:extLst>
          </p:cNvPr>
          <p:cNvSpPr>
            <a:spLocks/>
          </p:cNvSpPr>
          <p:nvPr/>
        </p:nvSpPr>
        <p:spPr bwMode="auto">
          <a:xfrm>
            <a:off x="2006375" y="1781046"/>
            <a:ext cx="1860550" cy="1279525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53A43A8E-4B20-47DE-88EE-72CE23D9A1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5175" y="1781046"/>
            <a:ext cx="1588" cy="127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81029263-3A4F-4729-8F38-625CFB200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175" y="3076446"/>
            <a:ext cx="336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7">
                <a:extLst>
                  <a:ext uri="{FF2B5EF4-FFF2-40B4-BE49-F238E27FC236}">
                    <a16:creationId xmlns:a16="http://schemas.microsoft.com/office/drawing/2014/main" id="{AEF50AFC-0519-4B11-AEB7-B812C1801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2775" y="3076446"/>
                <a:ext cx="381000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it-IT" altLang="it-IT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7">
                <a:extLst>
                  <a:ext uri="{FF2B5EF4-FFF2-40B4-BE49-F238E27FC236}">
                    <a16:creationId xmlns:a16="http://schemas.microsoft.com/office/drawing/2014/main" id="{AEF50AFC-0519-4B11-AEB7-B812C1801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2775" y="3076446"/>
                <a:ext cx="381000" cy="458787"/>
              </a:xfrm>
              <a:prstGeom prst="rect">
                <a:avLst/>
              </a:prstGeom>
              <a:blipFill>
                <a:blip r:embed="rId4"/>
                <a:stretch>
                  <a:fillRect r="-222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8">
            <a:extLst>
              <a:ext uri="{FF2B5EF4-FFF2-40B4-BE49-F238E27FC236}">
                <a16:creationId xmlns:a16="http://schemas.microsoft.com/office/drawing/2014/main" id="{2431CA3E-1EE5-4AC1-8599-512D53F28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5975" y="2771646"/>
            <a:ext cx="0" cy="990600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id="{DC6BC0A1-979E-439E-B116-95EA097D6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5175" y="3000246"/>
            <a:ext cx="1295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2BC407BB-A875-48BC-B1A6-8687D0B2A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5975" y="3000246"/>
            <a:ext cx="1219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B5AC9626-5AD4-40B3-9218-EC8547B32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0575" y="2771646"/>
            <a:ext cx="0" cy="990600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Line 12">
            <a:extLst>
              <a:ext uri="{FF2B5EF4-FFF2-40B4-BE49-F238E27FC236}">
                <a16:creationId xmlns:a16="http://schemas.microsoft.com/office/drawing/2014/main" id="{B753A05E-E21E-4B28-84FF-6487EFA39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3975" y="3152646"/>
            <a:ext cx="4051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5002D9DF-4F27-474A-8E96-434B6F331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438" y="2624008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3C81F646-07F5-4A80-B40F-F0A1C083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438" y="2624008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reeform 15">
            <a:extLst>
              <a:ext uri="{FF2B5EF4-FFF2-40B4-BE49-F238E27FC236}">
                <a16:creationId xmlns:a16="http://schemas.microsoft.com/office/drawing/2014/main" id="{09BC2B48-CB07-45D2-9AFE-02BB91DE4F8F}"/>
              </a:ext>
            </a:extLst>
          </p:cNvPr>
          <p:cNvSpPr>
            <a:spLocks/>
          </p:cNvSpPr>
          <p:nvPr/>
        </p:nvSpPr>
        <p:spPr bwMode="auto">
          <a:xfrm>
            <a:off x="8254775" y="1781046"/>
            <a:ext cx="1935163" cy="1279525"/>
          </a:xfrm>
          <a:custGeom>
            <a:avLst/>
            <a:gdLst>
              <a:gd name="T0" fmla="*/ 2147483646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id="{3B0A191A-4760-464B-A730-35EAD61A7397}"/>
              </a:ext>
            </a:extLst>
          </p:cNvPr>
          <p:cNvSpPr>
            <a:spLocks/>
          </p:cNvSpPr>
          <p:nvPr/>
        </p:nvSpPr>
        <p:spPr bwMode="auto">
          <a:xfrm>
            <a:off x="6425975" y="1781046"/>
            <a:ext cx="1860550" cy="1279525"/>
          </a:xfrm>
          <a:custGeom>
            <a:avLst/>
            <a:gdLst>
              <a:gd name="T0" fmla="*/ 0 w 901"/>
              <a:gd name="T1" fmla="*/ 2147483646 h 721"/>
              <a:gd name="T2" fmla="*/ 2147483646 w 901"/>
              <a:gd name="T3" fmla="*/ 2147483646 h 721"/>
              <a:gd name="T4" fmla="*/ 2147483646 w 901"/>
              <a:gd name="T5" fmla="*/ 2147483646 h 721"/>
              <a:gd name="T6" fmla="*/ 2147483646 w 901"/>
              <a:gd name="T7" fmla="*/ 2147483646 h 721"/>
              <a:gd name="T8" fmla="*/ 2147483646 w 901"/>
              <a:gd name="T9" fmla="*/ 2147483646 h 721"/>
              <a:gd name="T10" fmla="*/ 2147483646 w 901"/>
              <a:gd name="T11" fmla="*/ 2147483646 h 721"/>
              <a:gd name="T12" fmla="*/ 2147483646 w 901"/>
              <a:gd name="T13" fmla="*/ 2147483646 h 721"/>
              <a:gd name="T14" fmla="*/ 2147483646 w 901"/>
              <a:gd name="T15" fmla="*/ 2147483646 h 721"/>
              <a:gd name="T16" fmla="*/ 2147483646 w 901"/>
              <a:gd name="T17" fmla="*/ 2147483646 h 721"/>
              <a:gd name="T18" fmla="*/ 2147483646 w 901"/>
              <a:gd name="T19" fmla="*/ 2147483646 h 721"/>
              <a:gd name="T20" fmla="*/ 2147483646 w 901"/>
              <a:gd name="T21" fmla="*/ 2147483646 h 721"/>
              <a:gd name="T22" fmla="*/ 2147483646 w 901"/>
              <a:gd name="T23" fmla="*/ 2147483646 h 721"/>
              <a:gd name="T24" fmla="*/ 2147483646 w 901"/>
              <a:gd name="T25" fmla="*/ 2147483646 h 721"/>
              <a:gd name="T26" fmla="*/ 2147483646 w 901"/>
              <a:gd name="T27" fmla="*/ 2147483646 h 721"/>
              <a:gd name="T28" fmla="*/ 2147483646 w 901"/>
              <a:gd name="T29" fmla="*/ 2147483646 h 721"/>
              <a:gd name="T30" fmla="*/ 2147483646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" name="Line 17">
            <a:extLst>
              <a:ext uri="{FF2B5EF4-FFF2-40B4-BE49-F238E27FC236}">
                <a16:creationId xmlns:a16="http://schemas.microsoft.com/office/drawing/2014/main" id="{B3A9B818-0A17-47AB-904D-7B2207188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4775" y="1781046"/>
            <a:ext cx="1588" cy="127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Rectangle 18">
            <a:extLst>
              <a:ext uri="{FF2B5EF4-FFF2-40B4-BE49-F238E27FC236}">
                <a16:creationId xmlns:a16="http://schemas.microsoft.com/office/drawing/2014/main" id="{BAD621DB-6C48-4597-B377-A4B318FC1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9775" y="3076446"/>
            <a:ext cx="336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19">
                <a:extLst>
                  <a:ext uri="{FF2B5EF4-FFF2-40B4-BE49-F238E27FC236}">
                    <a16:creationId xmlns:a16="http://schemas.microsoft.com/office/drawing/2014/main" id="{18EE6305-21DD-4EF7-8690-5219EBC2D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2375" y="3076446"/>
                <a:ext cx="381000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b="1" i="1" smtClean="0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33993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it-IT" altLang="it-IT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19">
                <a:extLst>
                  <a:ext uri="{FF2B5EF4-FFF2-40B4-BE49-F238E27FC236}">
                    <a16:creationId xmlns:a16="http://schemas.microsoft.com/office/drawing/2014/main" id="{18EE6305-21DD-4EF7-8690-5219EBC2D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2375" y="3076446"/>
                <a:ext cx="381000" cy="458787"/>
              </a:xfrm>
              <a:prstGeom prst="rect">
                <a:avLst/>
              </a:prstGeom>
              <a:blipFill>
                <a:blip r:embed="rId4"/>
                <a:stretch>
                  <a:fillRect r="-222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ine 20">
            <a:extLst>
              <a:ext uri="{FF2B5EF4-FFF2-40B4-BE49-F238E27FC236}">
                <a16:creationId xmlns:a16="http://schemas.microsoft.com/office/drawing/2014/main" id="{2D284464-E995-4EF0-B8EC-69180D072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3575" y="3152646"/>
            <a:ext cx="4051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291A85F7-2AF8-451E-B0C1-487D0E2B4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2175" y="2847846"/>
            <a:ext cx="0" cy="9144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A38BF8FF-44BE-435B-A406-04A761592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59775" y="2847846"/>
            <a:ext cx="0" cy="9144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Line 23">
            <a:extLst>
              <a:ext uri="{FF2B5EF4-FFF2-40B4-BE49-F238E27FC236}">
                <a16:creationId xmlns:a16="http://schemas.microsoft.com/office/drawing/2014/main" id="{46214B8E-9BF2-49A6-9FEC-AC5685742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4775" y="2924046"/>
            <a:ext cx="1905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" name="Line 24">
            <a:extLst>
              <a:ext uri="{FF2B5EF4-FFF2-40B4-BE49-F238E27FC236}">
                <a16:creationId xmlns:a16="http://schemas.microsoft.com/office/drawing/2014/main" id="{65063C2B-922F-4527-95CB-19241A1B1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2175" y="2924046"/>
            <a:ext cx="1752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4C5B37B5-2018-4748-84DE-2EC6094FE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238" y="2547808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26">
            <a:extLst>
              <a:ext uri="{FF2B5EF4-FFF2-40B4-BE49-F238E27FC236}">
                <a16:creationId xmlns:a16="http://schemas.microsoft.com/office/drawing/2014/main" id="{E600BE4E-820D-4F2B-A094-1B697CF22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7038" y="2547808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altLang="it-IT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it-IT" altLang="it-IT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7">
            <a:extLst>
              <a:ext uri="{FF2B5EF4-FFF2-40B4-BE49-F238E27FC236}">
                <a16:creationId xmlns:a16="http://schemas.microsoft.com/office/drawing/2014/main" id="{73AA47CA-3D2D-4F86-B6E5-E947DBDCF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5975" y="3686046"/>
            <a:ext cx="25146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35E9F2D3-CD8B-4D16-98D6-9BD5AA76E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2175" y="3686046"/>
            <a:ext cx="36576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B600064B-8CF6-4E40-9086-2F7ECFD4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300" y="3686046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95.44%</a:t>
            </a:r>
            <a:endParaRPr lang="it-IT" alt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30">
            <a:extLst>
              <a:ext uri="{FF2B5EF4-FFF2-40B4-BE49-F238E27FC236}">
                <a16:creationId xmlns:a16="http://schemas.microsoft.com/office/drawing/2014/main" id="{B220254C-E506-4220-AA0E-90272B008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838" y="3686046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99.73%</a:t>
            </a:r>
            <a:endParaRPr lang="it-IT" alt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53DBAA27-4E8E-4848-8276-2A2CDE0E3E8D}"/>
              </a:ext>
            </a:extLst>
          </p:cNvPr>
          <p:cNvSpPr txBox="1"/>
          <p:nvPr/>
        </p:nvSpPr>
        <p:spPr>
          <a:xfrm>
            <a:off x="557348" y="4062974"/>
            <a:ext cx="11504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possiamo ipotizzare per una data variabile un andamento approssimabile alla distribuzione normale e conosciamo media campionaria e deviazione standard campionaria possiamo dedurre: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sellaDiTesto 32">
                <a:extLst>
                  <a:ext uri="{FF2B5EF4-FFF2-40B4-BE49-F238E27FC236}">
                    <a16:creationId xmlns:a16="http://schemas.microsoft.com/office/drawing/2014/main" id="{52CCED2D-3B26-497C-932A-E42A4C752D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2124" y="5248745"/>
                <a:ext cx="101525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it-IT" altLang="it-IT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Nell’intervallo</a:t>
                </a:r>
                <a:r>
                  <a:rPr lang="it-IT" altLang="it-IT" sz="2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it-IT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it-IT" b="1" dirty="0"/>
                  <a:t> </a:t>
                </a:r>
                <a:r>
                  <a:rPr lang="it-IT" altLang="it-IT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sono comprese circa il 68% delle unità statistiche </a:t>
                </a:r>
                <a:endParaRPr lang="it-IT" b="1" dirty="0"/>
              </a:p>
            </p:txBody>
          </p:sp>
        </mc:Choice>
        <mc:Fallback xmlns="">
          <p:sp>
            <p:nvSpPr>
              <p:cNvPr id="69" name="CasellaDiTesto 32">
                <a:extLst>
                  <a:ext uri="{FF2B5EF4-FFF2-40B4-BE49-F238E27FC236}">
                    <a16:creationId xmlns:a16="http://schemas.microsoft.com/office/drawing/2014/main" id="{52CCED2D-3B26-497C-932A-E42A4C752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2124" y="5248745"/>
                <a:ext cx="10152527" cy="461665"/>
              </a:xfrm>
              <a:prstGeom prst="rect">
                <a:avLst/>
              </a:prstGeom>
              <a:blipFill>
                <a:blip r:embed="rId5"/>
                <a:stretch>
                  <a:fillRect l="-900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35">
                <a:extLst>
                  <a:ext uri="{FF2B5EF4-FFF2-40B4-BE49-F238E27FC236}">
                    <a16:creationId xmlns:a16="http://schemas.microsoft.com/office/drawing/2014/main" id="{24F53B35-C5E7-4DDF-B91B-6E9B57F5C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6625" y="5654092"/>
                <a:ext cx="9880644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it-IT" altLang="it-IT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Nell’intervallo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it-IT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it-IT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it-IT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it-IT" altLang="it-IT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sono comprese circa il 95.4% delle unità statistiche</a:t>
                </a:r>
              </a:p>
              <a:p>
                <a:endParaRPr lang="it-IT" sz="1600" dirty="0"/>
              </a:p>
              <a:p>
                <a:pPr eaLnBrk="1" hangingPunct="1"/>
                <a:endParaRPr lang="it-IT" altLang="it-IT" sz="2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CasellaDiTesto 35">
                <a:extLst>
                  <a:ext uri="{FF2B5EF4-FFF2-40B4-BE49-F238E27FC236}">
                    <a16:creationId xmlns:a16="http://schemas.microsoft.com/office/drawing/2014/main" id="{24F53B35-C5E7-4DDF-B91B-6E9B57F5C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6625" y="5654092"/>
                <a:ext cx="9880644" cy="1046440"/>
              </a:xfrm>
              <a:prstGeom prst="rect">
                <a:avLst/>
              </a:prstGeom>
              <a:blipFill>
                <a:blip r:embed="rId6"/>
                <a:stretch>
                  <a:fillRect l="-988" t="-46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sellaDiTesto 38">
                <a:extLst>
                  <a:ext uri="{FF2B5EF4-FFF2-40B4-BE49-F238E27FC236}">
                    <a16:creationId xmlns:a16="http://schemas.microsoft.com/office/drawing/2014/main" id="{8EFB0B74-B1D4-40B7-B5DA-EF0AEFAF3B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533" y="6135025"/>
                <a:ext cx="97324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it-IT" altLang="it-IT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Nell’intervallo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it-IT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IT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it-IT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it-IT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sono</a:t>
                </a:r>
                <a:r>
                  <a:rPr lang="it-IT" altLang="it-IT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comprese circa il 99.7% delle unità statistiche</a:t>
                </a:r>
              </a:p>
            </p:txBody>
          </p:sp>
        </mc:Choice>
        <mc:Fallback xmlns="">
          <p:sp>
            <p:nvSpPr>
              <p:cNvPr id="75" name="CasellaDiTesto 38">
                <a:extLst>
                  <a:ext uri="{FF2B5EF4-FFF2-40B4-BE49-F238E27FC236}">
                    <a16:creationId xmlns:a16="http://schemas.microsoft.com/office/drawing/2014/main" id="{8EFB0B74-B1D4-40B7-B5DA-EF0AEFAF3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8533" y="6135025"/>
                <a:ext cx="9732403" cy="461665"/>
              </a:xfrm>
              <a:prstGeom prst="rect">
                <a:avLst/>
              </a:prstGeom>
              <a:blipFill>
                <a:blip r:embed="rId7"/>
                <a:stretch>
                  <a:fillRect l="-1003" t="-10526" r="-81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ccia a destra 79">
            <a:extLst>
              <a:ext uri="{FF2B5EF4-FFF2-40B4-BE49-F238E27FC236}">
                <a16:creationId xmlns:a16="http://schemas.microsoft.com/office/drawing/2014/main" id="{149A06D3-D90E-4579-8E12-1E08F62D3925}"/>
              </a:ext>
            </a:extLst>
          </p:cNvPr>
          <p:cNvSpPr/>
          <p:nvPr/>
        </p:nvSpPr>
        <p:spPr>
          <a:xfrm>
            <a:off x="897293" y="5410242"/>
            <a:ext cx="594914" cy="13866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Freccia a destra 80">
            <a:extLst>
              <a:ext uri="{FF2B5EF4-FFF2-40B4-BE49-F238E27FC236}">
                <a16:creationId xmlns:a16="http://schemas.microsoft.com/office/drawing/2014/main" id="{958541DB-1556-4B44-B73D-544BF92A3319}"/>
              </a:ext>
            </a:extLst>
          </p:cNvPr>
          <p:cNvSpPr/>
          <p:nvPr/>
        </p:nvSpPr>
        <p:spPr>
          <a:xfrm>
            <a:off x="892935" y="5832613"/>
            <a:ext cx="594914" cy="13866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Freccia a destra 81">
            <a:extLst>
              <a:ext uri="{FF2B5EF4-FFF2-40B4-BE49-F238E27FC236}">
                <a16:creationId xmlns:a16="http://schemas.microsoft.com/office/drawing/2014/main" id="{C2F38475-983A-42CE-8F63-E32E4B635448}"/>
              </a:ext>
            </a:extLst>
          </p:cNvPr>
          <p:cNvSpPr/>
          <p:nvPr/>
        </p:nvSpPr>
        <p:spPr>
          <a:xfrm>
            <a:off x="884230" y="6294159"/>
            <a:ext cx="594914" cy="13866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102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Distribuzione Normale e Deviazione Standard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2290" y="6377922"/>
            <a:ext cx="2743200" cy="365125"/>
          </a:xfrm>
        </p:spPr>
        <p:txBody>
          <a:bodyPr/>
          <a:lstStyle/>
          <a:p>
            <a:fld id="{11815CC7-9884-4EA7-BB43-B85A8153CB03}" type="slidenum">
              <a:rPr lang="en-GB" smtClean="0"/>
              <a:t>31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1" y="691884"/>
            <a:ext cx="115755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Esempio: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In una popolazione di 150 utenti abbonati ad un servizio finanziario sono state calcolate la media aritmetica e la deviazione standard per la variabile età (distribuita normalmente):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media aritmetica = 55 anni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deviazione standard = 8 anni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Basandoci sugli intervalli medi di variabilità definiti precedentemente possiamo dedurre: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circa il 68% dei soggetti ha un’età compresa tra 47 e 63 anni    [(55-8, 55+8])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circa il 95.4% dei soggetti ha un’età compresa tra 39 e 71 anni [(55-16,55+16)]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circa il 99.7% dei soggetti ha un’età compresa tra 31 e 79 anni [(55-24,55+24)]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Variabilità: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91884"/>
            <a:ext cx="1127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Consideriamo la seguente distribuzione della variabile “spesa in marketing per il lancio di un nuovo prodotto” (in mln di €) in 103 aziende: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D9E30785-9DD5-489F-A6C6-C08D2C071A96}"/>
              </a:ext>
            </a:extLst>
          </p:cNvPr>
          <p:cNvGraphicFramePr>
            <a:graphicFrameLocks noGrp="1"/>
          </p:cNvGraphicFramePr>
          <p:nvPr/>
        </p:nvGraphicFramePr>
        <p:xfrm>
          <a:off x="2305058" y="1799880"/>
          <a:ext cx="7535627" cy="2803159"/>
        </p:xfrm>
        <a:graphic>
          <a:graphicData uri="http://schemas.openxmlformats.org/drawingml/2006/table">
            <a:tbl>
              <a:tblPr/>
              <a:tblGrid>
                <a:gridCol w="145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Spesa Marketing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Valore centrale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 Aziende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it-IT" sz="15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5,1-10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-9,8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96,04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960,04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10,1-15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-4,8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23,04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529,92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15,1-20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0,04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351,50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20,1-25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27,04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648,96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25,1-30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104,04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832,32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3322,74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BD70C295-CFDB-42D2-BEB8-C37D9337CBB7}"/>
                  </a:ext>
                </a:extLst>
              </p:cNvPr>
              <p:cNvSpPr txBox="1"/>
              <p:nvPr/>
            </p:nvSpPr>
            <p:spPr bwMode="auto">
              <a:xfrm>
                <a:off x="6531978" y="2081893"/>
                <a:ext cx="1027339" cy="304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̄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Object 3">
                <a:extLst>
                  <a:ext uri="{FF2B5EF4-FFF2-40B4-BE49-F238E27FC236}">
                    <a16:creationId xmlns:a16="http://schemas.microsoft.com/office/drawing/2014/main" id="{BD70C295-CFDB-42D2-BEB8-C37D9337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1978" y="2081893"/>
                <a:ext cx="1027339" cy="304800"/>
              </a:xfrm>
              <a:prstGeom prst="rect">
                <a:avLst/>
              </a:prstGeom>
              <a:blipFill>
                <a:blip r:embed="rId3"/>
                <a:stretch>
                  <a:fillRect b="-2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7B4A3516-957E-410E-A179-8E2DFA09CA37}"/>
                  </a:ext>
                </a:extLst>
              </p:cNvPr>
              <p:cNvSpPr txBox="1"/>
              <p:nvPr/>
            </p:nvSpPr>
            <p:spPr bwMode="auto">
              <a:xfrm>
                <a:off x="7502845" y="2086519"/>
                <a:ext cx="1190626" cy="342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̄"/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Object 5">
                <a:extLst>
                  <a:ext uri="{FF2B5EF4-FFF2-40B4-BE49-F238E27FC236}">
                    <a16:creationId xmlns:a16="http://schemas.microsoft.com/office/drawing/2014/main" id="{7B4A3516-957E-410E-A179-8E2DFA09C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2845" y="2086519"/>
                <a:ext cx="1190626" cy="342900"/>
              </a:xfrm>
              <a:prstGeom prst="rect">
                <a:avLst/>
              </a:prstGeom>
              <a:blipFill>
                <a:blip r:embed="rId4"/>
                <a:stretch>
                  <a:fillRect b="-70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10BCEE4D-6CCE-4CCB-860A-657ADAD92918}"/>
                  </a:ext>
                </a:extLst>
              </p:cNvPr>
              <p:cNvSpPr txBox="1"/>
              <p:nvPr/>
            </p:nvSpPr>
            <p:spPr bwMode="auto">
              <a:xfrm>
                <a:off x="8410575" y="2062843"/>
                <a:ext cx="1726202" cy="342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̄"/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10BCEE4D-6CCE-4CCB-860A-657ADAD92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0575" y="2062843"/>
                <a:ext cx="1726202" cy="342900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98BFE12B-6E55-473E-8124-E806434BADCF}"/>
                  </a:ext>
                </a:extLst>
              </p:cNvPr>
              <p:cNvSpPr txBox="1"/>
              <p:nvPr/>
            </p:nvSpPr>
            <p:spPr bwMode="auto">
              <a:xfrm>
                <a:off x="666765" y="4780644"/>
                <a:ext cx="5751452" cy="73083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sz="1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d>
                          <m:r>
                            <a:rPr lang="it-IT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e>
                          </m:d>
                          <m:r>
                            <a:rPr lang="it-IT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𝟑𝟖</m:t>
                              </m:r>
                            </m:e>
                          </m:d>
                          <m:r>
                            <a:rPr lang="it-IT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𝟐𝟐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</m:e>
                          </m:d>
                          <m:r>
                            <a:rPr lang="it-IT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num>
                        <m:den>
                          <m:r>
                            <a:rPr lang="it-IT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𝟏𝟎𝟑</m:t>
                          </m:r>
                        </m:den>
                      </m:f>
                      <m:r>
                        <m:rPr>
                          <m:nor/>
                        </m:rPr>
                        <a:rPr lang="it-IT" sz="1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400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sz="1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it-IT" sz="1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1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1400" b="1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Object 6">
                <a:extLst>
                  <a:ext uri="{FF2B5EF4-FFF2-40B4-BE49-F238E27FC236}">
                    <a16:creationId xmlns:a16="http://schemas.microsoft.com/office/drawing/2014/main" id="{98BFE12B-6E55-473E-8124-E806434BA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765" y="4780644"/>
                <a:ext cx="5751452" cy="7308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21D10177-A19A-4C78-B067-A0BCF8112DC0}"/>
                  </a:ext>
                </a:extLst>
              </p:cNvPr>
              <p:cNvSpPr txBox="1"/>
              <p:nvPr/>
            </p:nvSpPr>
            <p:spPr bwMode="auto">
              <a:xfrm>
                <a:off x="7280368" y="4720798"/>
                <a:ext cx="3930568" cy="14701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it-IT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it-IT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̄"/>
                                  <m:ctrlP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it-IT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𝟕𝟒</m:t>
                          </m:r>
                        </m:num>
                        <m:den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it-IT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it-IT" sz="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e>
                      </m:rad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</m:oMath>
                  </m:oMathPara>
                </a14:m>
                <a:endParaRPr lang="it-IT" b="1" dirty="0">
                  <a:solidFill>
                    <a:srgbClr val="C00000"/>
                  </a:solidFill>
                </a:endParaRPr>
              </a:p>
              <a:p>
                <a:endParaRPr lang="it-IT" b="1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𝑪𝑽</m:t>
                    </m:r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𝟔𝟖</m:t>
                        </m:r>
                      </m:num>
                      <m:den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it-IT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b="1" dirty="0">
                    <a:solidFill>
                      <a:srgbClr val="C00000"/>
                    </a:solidFill>
                  </a:rPr>
                  <a:t>32,83</a:t>
                </a:r>
              </a:p>
            </p:txBody>
          </p:sp>
        </mc:Choice>
        <mc:Fallback xmlns="">
          <p:sp>
            <p:nvSpPr>
              <p:cNvPr id="21" name="Object 3">
                <a:extLst>
                  <a:ext uri="{FF2B5EF4-FFF2-40B4-BE49-F238E27FC236}">
                    <a16:creationId xmlns:a16="http://schemas.microsoft.com/office/drawing/2014/main" id="{21D10177-A19A-4C78-B067-A0BCF8112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0368" y="4720798"/>
                <a:ext cx="3930568" cy="14701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D97089D-C263-4AE3-84C7-8B6BB47C1564}"/>
                  </a:ext>
                </a:extLst>
              </p:cNvPr>
              <p:cNvSpPr txBox="1"/>
              <p:nvPr/>
            </p:nvSpPr>
            <p:spPr>
              <a:xfrm>
                <a:off x="4824201" y="6269447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it-IT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it-IT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it-IT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it-IT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68; </m:t>
                          </m:r>
                          <m:r>
                            <m:rPr>
                              <m:nor/>
                            </m:rPr>
                            <a:rPr lang="it-IT" sz="20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m:rPr>
                              <m:nor/>
                            </m:rPr>
                            <a:rPr lang="it-IT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it-IT" sz="20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it-IT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it-IT" sz="20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it-IT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𝟔𝟖</m:t>
                          </m:r>
                        </m:e>
                      </m:d>
                      <m:r>
                        <a:rPr lang="it-IT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it-IT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  <m:r>
                            <a:rPr lang="it-IT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it-IT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sz="20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it-IT" sz="2000" b="1" i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2,98</m:t>
                          </m:r>
                        </m:e>
                      </m:d>
                    </m:oMath>
                  </m:oMathPara>
                </a14:m>
                <a:endParaRPr lang="it-IT" sz="2000" b="1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5D97089D-C263-4AE3-84C7-8B6BB47C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201" y="6269447"/>
                <a:ext cx="60960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14BE80F-6EA4-4C91-9E2A-E84CEC0BF0DC}"/>
              </a:ext>
            </a:extLst>
          </p:cNvPr>
          <p:cNvSpPr txBox="1"/>
          <p:nvPr/>
        </p:nvSpPr>
        <p:spPr>
          <a:xfrm>
            <a:off x="1073330" y="6252132"/>
            <a:ext cx="3313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Intervallo medio di variabilità</a:t>
            </a:r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E038F73E-278B-4E57-93EF-6CA9030B7BA7}"/>
              </a:ext>
            </a:extLst>
          </p:cNvPr>
          <p:cNvSpPr/>
          <p:nvPr/>
        </p:nvSpPr>
        <p:spPr>
          <a:xfrm>
            <a:off x="4482177" y="614127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363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Variabilità e Valori di Sintesi: Ricapitoliamo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Riprendendo l’esempio precedente, vediamo le informazioni fornite dalla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deviazione standard </a:t>
            </a:r>
          </a:p>
        </p:txBody>
      </p:sp>
      <p:sp>
        <p:nvSpPr>
          <p:cNvPr id="81" name="Rectangle 15">
            <a:extLst>
              <a:ext uri="{FF2B5EF4-FFF2-40B4-BE49-F238E27FC236}">
                <a16:creationId xmlns:a16="http://schemas.microsoft.com/office/drawing/2014/main" id="{030E5185-869E-4361-81E4-1B48528E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157" y="2353914"/>
            <a:ext cx="545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11    12    13    14    15    16    17    18    19    20   21</a:t>
            </a:r>
          </a:p>
        </p:txBody>
      </p:sp>
      <p:sp>
        <p:nvSpPr>
          <p:cNvPr id="82" name="Line 18">
            <a:extLst>
              <a:ext uri="{FF2B5EF4-FFF2-40B4-BE49-F238E27FC236}">
                <a16:creationId xmlns:a16="http://schemas.microsoft.com/office/drawing/2014/main" id="{68764B12-7B4E-4D74-93DE-8445F0EDC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4607" y="2365026"/>
            <a:ext cx="5076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3" name="Oval 19">
            <a:extLst>
              <a:ext uri="{FF2B5EF4-FFF2-40B4-BE49-F238E27FC236}">
                <a16:creationId xmlns:a16="http://schemas.microsoft.com/office/drawing/2014/main" id="{A8B82A52-47B1-4572-84CC-01A6CE28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657" y="214118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4" name="Oval 20">
            <a:extLst>
              <a:ext uri="{FF2B5EF4-FFF2-40B4-BE49-F238E27FC236}">
                <a16:creationId xmlns:a16="http://schemas.microsoft.com/office/drawing/2014/main" id="{7D3B8E4B-2375-49DE-84D8-35FE34E18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945" y="214118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5" name="Oval 21">
            <a:extLst>
              <a:ext uri="{FF2B5EF4-FFF2-40B4-BE49-F238E27FC236}">
                <a16:creationId xmlns:a16="http://schemas.microsoft.com/office/drawing/2014/main" id="{A9216613-6860-45B8-A303-5C467D66F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657" y="1915764"/>
            <a:ext cx="223838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6" name="Oval 22">
            <a:extLst>
              <a:ext uri="{FF2B5EF4-FFF2-40B4-BE49-F238E27FC236}">
                <a16:creationId xmlns:a16="http://schemas.microsoft.com/office/drawing/2014/main" id="{D056E46D-42C6-4F13-80F6-73A8A8FE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945" y="1915764"/>
            <a:ext cx="223837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7" name="Oval 23">
            <a:extLst>
              <a:ext uri="{FF2B5EF4-FFF2-40B4-BE49-F238E27FC236}">
                <a16:creationId xmlns:a16="http://schemas.microsoft.com/office/drawing/2014/main" id="{11715D88-E5A4-42AD-949F-A76EE1148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657" y="1691926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8" name="Oval 24">
            <a:extLst>
              <a:ext uri="{FF2B5EF4-FFF2-40B4-BE49-F238E27FC236}">
                <a16:creationId xmlns:a16="http://schemas.microsoft.com/office/drawing/2014/main" id="{1E3D148E-777A-4D81-AE52-EFB1CBFEA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945" y="1691926"/>
            <a:ext cx="223837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9" name="Oval 25">
            <a:extLst>
              <a:ext uri="{FF2B5EF4-FFF2-40B4-BE49-F238E27FC236}">
                <a16:creationId xmlns:a16="http://schemas.microsoft.com/office/drawing/2014/main" id="{AF47957D-F3BE-427E-A499-1D68C02E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395" y="214118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0" name="Oval 26">
            <a:extLst>
              <a:ext uri="{FF2B5EF4-FFF2-40B4-BE49-F238E27FC236}">
                <a16:creationId xmlns:a16="http://schemas.microsoft.com/office/drawing/2014/main" id="{4693E797-B879-4AA3-9E83-7B678FEFC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70" y="214118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1" name="Rectangle 28">
            <a:extLst>
              <a:ext uri="{FF2B5EF4-FFF2-40B4-BE49-F238E27FC236}">
                <a16:creationId xmlns:a16="http://schemas.microsoft.com/office/drawing/2014/main" id="{5ED05609-CEBE-424A-8D89-61BF7C5FC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157" y="3928714"/>
            <a:ext cx="56070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11    12    13    14    15    16    17    18    19    20   21</a:t>
            </a:r>
          </a:p>
        </p:txBody>
      </p:sp>
      <p:sp>
        <p:nvSpPr>
          <p:cNvPr id="92" name="Line 29">
            <a:extLst>
              <a:ext uri="{FF2B5EF4-FFF2-40B4-BE49-F238E27FC236}">
                <a16:creationId xmlns:a16="http://schemas.microsoft.com/office/drawing/2014/main" id="{8B82ECFF-982B-4950-A2C1-60AA356D0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4607" y="3831876"/>
            <a:ext cx="5076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3" name="Oval 30">
            <a:extLst>
              <a:ext uri="{FF2B5EF4-FFF2-40B4-BE49-F238E27FC236}">
                <a16:creationId xmlns:a16="http://schemas.microsoft.com/office/drawing/2014/main" id="{1A76D7BC-DEF5-4528-8F16-5B08BC4F8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532" y="360803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4" name="Oval 31">
            <a:extLst>
              <a:ext uri="{FF2B5EF4-FFF2-40B4-BE49-F238E27FC236}">
                <a16:creationId xmlns:a16="http://schemas.microsoft.com/office/drawing/2014/main" id="{EEEBAD72-D271-4C7B-B217-274C71E70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532" y="3382614"/>
            <a:ext cx="223838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5" name="Oval 32">
            <a:extLst>
              <a:ext uri="{FF2B5EF4-FFF2-40B4-BE49-F238E27FC236}">
                <a16:creationId xmlns:a16="http://schemas.microsoft.com/office/drawing/2014/main" id="{FF2DBB0F-7F33-4BB3-BBCB-CC07045E0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532" y="3158776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6" name="Oval 33">
            <a:extLst>
              <a:ext uri="{FF2B5EF4-FFF2-40B4-BE49-F238E27FC236}">
                <a16:creationId xmlns:a16="http://schemas.microsoft.com/office/drawing/2014/main" id="{09D9743E-B437-4BDF-B06C-B9D51424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370" y="360803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7" name="Oval 34">
            <a:extLst>
              <a:ext uri="{FF2B5EF4-FFF2-40B4-BE49-F238E27FC236}">
                <a16:creationId xmlns:a16="http://schemas.microsoft.com/office/drawing/2014/main" id="{2B5E6AE2-D56B-4604-82D3-2E39705EF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370" y="3382614"/>
            <a:ext cx="223837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8" name="Oval 35">
            <a:extLst>
              <a:ext uri="{FF2B5EF4-FFF2-40B4-BE49-F238E27FC236}">
                <a16:creationId xmlns:a16="http://schemas.microsoft.com/office/drawing/2014/main" id="{EF5B3A85-0F06-4E26-8BD2-AD1CAC16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370" y="3158776"/>
            <a:ext cx="223837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9" name="Oval 36">
            <a:extLst>
              <a:ext uri="{FF2B5EF4-FFF2-40B4-BE49-F238E27FC236}">
                <a16:creationId xmlns:a16="http://schemas.microsoft.com/office/drawing/2014/main" id="{117E6359-8CDA-452C-A2C9-25D7B1198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820" y="360803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0" name="Oval 37">
            <a:extLst>
              <a:ext uri="{FF2B5EF4-FFF2-40B4-BE49-F238E27FC236}">
                <a16:creationId xmlns:a16="http://schemas.microsoft.com/office/drawing/2014/main" id="{336B0481-4AB1-4240-8E79-5E2EA8719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007" y="360803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aphicFrame>
        <p:nvGraphicFramePr>
          <p:cNvPr id="101" name="Tabella 100">
            <a:extLst>
              <a:ext uri="{FF2B5EF4-FFF2-40B4-BE49-F238E27FC236}">
                <a16:creationId xmlns:a16="http://schemas.microsoft.com/office/drawing/2014/main" id="{62F57A75-AE58-45E9-B3FB-ECA238007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89137"/>
              </p:ext>
            </p:extLst>
          </p:nvPr>
        </p:nvGraphicFramePr>
        <p:xfrm>
          <a:off x="1041224" y="2215608"/>
          <a:ext cx="2765424" cy="251422"/>
        </p:xfrm>
        <a:graphic>
          <a:graphicData uri="http://schemas.openxmlformats.org/drawingml/2006/table">
            <a:tbl>
              <a:tblPr/>
              <a:tblGrid>
                <a:gridCol w="345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0825"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bject 6">
                <a:extLst>
                  <a:ext uri="{FF2B5EF4-FFF2-40B4-BE49-F238E27FC236}">
                    <a16:creationId xmlns:a16="http://schemas.microsoft.com/office/drawing/2014/main" id="{01485177-DFDA-4F07-A859-55FC2ABBD2F0}"/>
                  </a:ext>
                </a:extLst>
              </p:cNvPr>
              <p:cNvSpPr txBox="1"/>
              <p:nvPr/>
            </p:nvSpPr>
            <p:spPr bwMode="auto">
              <a:xfrm>
                <a:off x="10621344" y="2008204"/>
                <a:ext cx="1142038" cy="639572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  <a:effectLst/>
            </p:spPr>
            <p:txBody>
              <a:bodyPr>
                <a:normAutofit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it-IT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it-IT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b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102" name="Object 6">
                <a:extLst>
                  <a:ext uri="{FF2B5EF4-FFF2-40B4-BE49-F238E27FC236}">
                    <a16:creationId xmlns:a16="http://schemas.microsoft.com/office/drawing/2014/main" id="{01485177-DFDA-4F07-A859-55FC2ABBD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1344" y="2008204"/>
                <a:ext cx="1142038" cy="639572"/>
              </a:xfrm>
              <a:prstGeom prst="rect">
                <a:avLst/>
              </a:prstGeom>
              <a:blipFill>
                <a:blip r:embed="rId3"/>
                <a:stretch>
                  <a:fillRect b="-104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4" name="Tabella 103">
            <a:extLst>
              <a:ext uri="{FF2B5EF4-FFF2-40B4-BE49-F238E27FC236}">
                <a16:creationId xmlns:a16="http://schemas.microsoft.com/office/drawing/2014/main" id="{FCEBEC04-98B3-4EE9-B805-F2D71D9F1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560096"/>
              </p:ext>
            </p:extLst>
          </p:nvPr>
        </p:nvGraphicFramePr>
        <p:xfrm>
          <a:off x="1040583" y="3668266"/>
          <a:ext cx="2765424" cy="251422"/>
        </p:xfrm>
        <a:graphic>
          <a:graphicData uri="http://schemas.openxmlformats.org/drawingml/2006/table">
            <a:tbl>
              <a:tblPr/>
              <a:tblGrid>
                <a:gridCol w="345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0825"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5" name="Rectangle 28">
            <a:extLst>
              <a:ext uri="{FF2B5EF4-FFF2-40B4-BE49-F238E27FC236}">
                <a16:creationId xmlns:a16="http://schemas.microsoft.com/office/drawing/2014/main" id="{228197A8-C539-431E-B393-43FDF0D71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026" y="6429212"/>
            <a:ext cx="56070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11    12    13    14    15    16    17    18    19    20   21</a:t>
            </a:r>
          </a:p>
        </p:txBody>
      </p:sp>
      <p:sp>
        <p:nvSpPr>
          <p:cNvPr id="106" name="Line 29">
            <a:extLst>
              <a:ext uri="{FF2B5EF4-FFF2-40B4-BE49-F238E27FC236}">
                <a16:creationId xmlns:a16="http://schemas.microsoft.com/office/drawing/2014/main" id="{CC0C5C22-E88C-4871-B1E9-C5172590E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476" y="6332374"/>
            <a:ext cx="5076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7" name="Oval 30">
            <a:extLst>
              <a:ext uri="{FF2B5EF4-FFF2-40B4-BE49-F238E27FC236}">
                <a16:creationId xmlns:a16="http://schemas.microsoft.com/office/drawing/2014/main" id="{D6622BC9-918F-4F88-A37C-B19EFDF85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926" y="54211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8" name="Oval 33">
            <a:extLst>
              <a:ext uri="{FF2B5EF4-FFF2-40B4-BE49-F238E27FC236}">
                <a16:creationId xmlns:a16="http://schemas.microsoft.com/office/drawing/2014/main" id="{AB98288B-AC0A-4621-B986-3CC041946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926" y="58783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9" name="Oval 36">
            <a:extLst>
              <a:ext uri="{FF2B5EF4-FFF2-40B4-BE49-F238E27FC236}">
                <a16:creationId xmlns:a16="http://schemas.microsoft.com/office/drawing/2014/main" id="{B6C7C69F-36FA-4BD8-9D14-4B390A99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926" y="56497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0" name="Oval 37">
            <a:extLst>
              <a:ext uri="{FF2B5EF4-FFF2-40B4-BE49-F238E27FC236}">
                <a16:creationId xmlns:a16="http://schemas.microsoft.com/office/drawing/2014/main" id="{7D82BCAF-AFA0-4222-8147-81A4981DC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926" y="6108537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1" name="Oval 30">
            <a:extLst>
              <a:ext uri="{FF2B5EF4-FFF2-40B4-BE49-F238E27FC236}">
                <a16:creationId xmlns:a16="http://schemas.microsoft.com/office/drawing/2014/main" id="{B2CDBC0C-105C-495E-8714-E8D45820D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926" y="45194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2" name="Oval 33">
            <a:extLst>
              <a:ext uri="{FF2B5EF4-FFF2-40B4-BE49-F238E27FC236}">
                <a16:creationId xmlns:a16="http://schemas.microsoft.com/office/drawing/2014/main" id="{150F8839-8439-49D8-B49E-B22B7C63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926" y="49766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3" name="Oval 36">
            <a:extLst>
              <a:ext uri="{FF2B5EF4-FFF2-40B4-BE49-F238E27FC236}">
                <a16:creationId xmlns:a16="http://schemas.microsoft.com/office/drawing/2014/main" id="{02C057ED-C91F-4D32-9965-2A2F8968B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926" y="4748049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4" name="Oval 37">
            <a:extLst>
              <a:ext uri="{FF2B5EF4-FFF2-40B4-BE49-F238E27FC236}">
                <a16:creationId xmlns:a16="http://schemas.microsoft.com/office/drawing/2014/main" id="{B35AA8B9-5A9E-4072-B4B4-F8FA8FD8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926" y="5206837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aphicFrame>
        <p:nvGraphicFramePr>
          <p:cNvPr id="116" name="Tabella 115">
            <a:extLst>
              <a:ext uri="{FF2B5EF4-FFF2-40B4-BE49-F238E27FC236}">
                <a16:creationId xmlns:a16="http://schemas.microsoft.com/office/drawing/2014/main" id="{33611A29-BF52-4ED6-B835-62F3CF411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189502"/>
              </p:ext>
            </p:extLst>
          </p:nvPr>
        </p:nvGraphicFramePr>
        <p:xfrm>
          <a:off x="1040583" y="6178073"/>
          <a:ext cx="2765424" cy="251422"/>
        </p:xfrm>
        <a:graphic>
          <a:graphicData uri="http://schemas.openxmlformats.org/drawingml/2006/table">
            <a:tbl>
              <a:tblPr/>
              <a:tblGrid>
                <a:gridCol w="345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0825"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16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3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53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69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85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30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522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738" algn="l" defTabSz="914433" rtl="0" eaLnBrk="1" latinLnBrk="0" hangingPunct="1">
                        <a:defRPr sz="180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7" name="Oval 19">
            <a:extLst>
              <a:ext uri="{FF2B5EF4-FFF2-40B4-BE49-F238E27FC236}">
                <a16:creationId xmlns:a16="http://schemas.microsoft.com/office/drawing/2014/main" id="{09BAB813-F3FB-4BC9-B51E-9900BAA5E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657" y="216836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8" name="Oval 20">
            <a:extLst>
              <a:ext uri="{FF2B5EF4-FFF2-40B4-BE49-F238E27FC236}">
                <a16:creationId xmlns:a16="http://schemas.microsoft.com/office/drawing/2014/main" id="{F6B53084-45AA-43C5-A82E-A6A2474DF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945" y="216836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9" name="Oval 21">
            <a:extLst>
              <a:ext uri="{FF2B5EF4-FFF2-40B4-BE49-F238E27FC236}">
                <a16:creationId xmlns:a16="http://schemas.microsoft.com/office/drawing/2014/main" id="{78DF8ADB-DE7E-49D1-9C35-6F658D09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657" y="1942944"/>
            <a:ext cx="223838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0" name="Oval 22">
            <a:extLst>
              <a:ext uri="{FF2B5EF4-FFF2-40B4-BE49-F238E27FC236}">
                <a16:creationId xmlns:a16="http://schemas.microsoft.com/office/drawing/2014/main" id="{A09AF08F-C096-4E8C-872B-6827A171A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945" y="1942944"/>
            <a:ext cx="223837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1" name="Oval 23">
            <a:extLst>
              <a:ext uri="{FF2B5EF4-FFF2-40B4-BE49-F238E27FC236}">
                <a16:creationId xmlns:a16="http://schemas.microsoft.com/office/drawing/2014/main" id="{0F8D1D45-B9DD-4AE3-8643-CB40BE44D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657" y="1719106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2" name="Oval 24">
            <a:extLst>
              <a:ext uri="{FF2B5EF4-FFF2-40B4-BE49-F238E27FC236}">
                <a16:creationId xmlns:a16="http://schemas.microsoft.com/office/drawing/2014/main" id="{784F405C-5F8F-4301-AD85-95476B227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945" y="1719106"/>
            <a:ext cx="223837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3" name="Oval 25">
            <a:extLst>
              <a:ext uri="{FF2B5EF4-FFF2-40B4-BE49-F238E27FC236}">
                <a16:creationId xmlns:a16="http://schemas.microsoft.com/office/drawing/2014/main" id="{2B416EEB-5B30-4A4A-9F86-B73EED2E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395" y="216836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4" name="Oval 26">
            <a:extLst>
              <a:ext uri="{FF2B5EF4-FFF2-40B4-BE49-F238E27FC236}">
                <a16:creationId xmlns:a16="http://schemas.microsoft.com/office/drawing/2014/main" id="{78BEBA59-AD52-42FF-9DD8-8315AA42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170" y="216836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5" name="Oval 30">
            <a:extLst>
              <a:ext uri="{FF2B5EF4-FFF2-40B4-BE49-F238E27FC236}">
                <a16:creationId xmlns:a16="http://schemas.microsoft.com/office/drawing/2014/main" id="{4BAC3B5B-82C3-400A-9154-5819BB1A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532" y="363521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6" name="Oval 31">
            <a:extLst>
              <a:ext uri="{FF2B5EF4-FFF2-40B4-BE49-F238E27FC236}">
                <a16:creationId xmlns:a16="http://schemas.microsoft.com/office/drawing/2014/main" id="{5A7D5440-8277-4BBA-AB44-E112EDF1A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532" y="3409794"/>
            <a:ext cx="223838" cy="225425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7" name="Oval 32">
            <a:extLst>
              <a:ext uri="{FF2B5EF4-FFF2-40B4-BE49-F238E27FC236}">
                <a16:creationId xmlns:a16="http://schemas.microsoft.com/office/drawing/2014/main" id="{19247BF4-4756-4067-880A-3DFDEE204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532" y="3185956"/>
            <a:ext cx="223838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8" name="Oval 35">
            <a:extLst>
              <a:ext uri="{FF2B5EF4-FFF2-40B4-BE49-F238E27FC236}">
                <a16:creationId xmlns:a16="http://schemas.microsoft.com/office/drawing/2014/main" id="{C40C48A5-C33A-49CF-BD25-A56908EEC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370" y="3185956"/>
            <a:ext cx="223837" cy="223838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9" name="Oval 36">
            <a:extLst>
              <a:ext uri="{FF2B5EF4-FFF2-40B4-BE49-F238E27FC236}">
                <a16:creationId xmlns:a16="http://schemas.microsoft.com/office/drawing/2014/main" id="{E4B42679-C1DD-48BC-922E-A282503A8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820" y="3635219"/>
            <a:ext cx="223837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0" name="Oval 37">
            <a:extLst>
              <a:ext uri="{FF2B5EF4-FFF2-40B4-BE49-F238E27FC236}">
                <a16:creationId xmlns:a16="http://schemas.microsoft.com/office/drawing/2014/main" id="{7529DF6F-FF14-436F-8E46-2EB4C0973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007" y="3635219"/>
            <a:ext cx="223838" cy="223837"/>
          </a:xfrm>
          <a:prstGeom prst="ellipse">
            <a:avLst/>
          </a:prstGeom>
          <a:solidFill>
            <a:srgbClr val="A9D18E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7" name="Freccia a destra 56">
            <a:extLst>
              <a:ext uri="{FF2B5EF4-FFF2-40B4-BE49-F238E27FC236}">
                <a16:creationId xmlns:a16="http://schemas.microsoft.com/office/drawing/2014/main" id="{3CFE4035-40C2-4967-879D-814993E54C00}"/>
              </a:ext>
            </a:extLst>
          </p:cNvPr>
          <p:cNvSpPr/>
          <p:nvPr/>
        </p:nvSpPr>
        <p:spPr>
          <a:xfrm>
            <a:off x="9452656" y="2047388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reccia a destra 57">
            <a:extLst>
              <a:ext uri="{FF2B5EF4-FFF2-40B4-BE49-F238E27FC236}">
                <a16:creationId xmlns:a16="http://schemas.microsoft.com/office/drawing/2014/main" id="{F6B30120-B1B7-46B5-BFD9-B4470112BD21}"/>
              </a:ext>
            </a:extLst>
          </p:cNvPr>
          <p:cNvSpPr/>
          <p:nvPr/>
        </p:nvSpPr>
        <p:spPr>
          <a:xfrm>
            <a:off x="9457008" y="3506073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6">
                <a:extLst>
                  <a:ext uri="{FF2B5EF4-FFF2-40B4-BE49-F238E27FC236}">
                    <a16:creationId xmlns:a16="http://schemas.microsoft.com/office/drawing/2014/main" id="{7FA02F63-0354-42C1-9EF9-F49A8360CC09}"/>
                  </a:ext>
                </a:extLst>
              </p:cNvPr>
              <p:cNvSpPr txBox="1"/>
              <p:nvPr/>
            </p:nvSpPr>
            <p:spPr bwMode="auto">
              <a:xfrm>
                <a:off x="10643111" y="3510434"/>
                <a:ext cx="1142038" cy="639572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  <a:effectLst/>
            </p:spPr>
            <p:txBody>
              <a:bodyPr>
                <a:normAutofit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it-IT" b="1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it-IT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it-IT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b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4,06</a:t>
                </a:r>
              </a:p>
            </p:txBody>
          </p:sp>
        </mc:Choice>
        <mc:Fallback xmlns="">
          <p:sp>
            <p:nvSpPr>
              <p:cNvPr id="59" name="Object 6">
                <a:extLst>
                  <a:ext uri="{FF2B5EF4-FFF2-40B4-BE49-F238E27FC236}">
                    <a16:creationId xmlns:a16="http://schemas.microsoft.com/office/drawing/2014/main" id="{7FA02F63-0354-42C1-9EF9-F49A8360C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3111" y="3510434"/>
                <a:ext cx="1142038" cy="639572"/>
              </a:xfrm>
              <a:prstGeom prst="rect">
                <a:avLst/>
              </a:prstGeom>
              <a:blipFill>
                <a:blip r:embed="rId4"/>
                <a:stretch>
                  <a:fillRect b="-104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ccia a destra 59">
            <a:extLst>
              <a:ext uri="{FF2B5EF4-FFF2-40B4-BE49-F238E27FC236}">
                <a16:creationId xmlns:a16="http://schemas.microsoft.com/office/drawing/2014/main" id="{1769DB9E-A781-4E00-87E2-DBC3E8C5BAC8}"/>
              </a:ext>
            </a:extLst>
          </p:cNvPr>
          <p:cNvSpPr/>
          <p:nvPr/>
        </p:nvSpPr>
        <p:spPr>
          <a:xfrm>
            <a:off x="9470072" y="5983670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ject 6">
                <a:extLst>
                  <a:ext uri="{FF2B5EF4-FFF2-40B4-BE49-F238E27FC236}">
                    <a16:creationId xmlns:a16="http://schemas.microsoft.com/office/drawing/2014/main" id="{992FF302-8863-44B7-B5D7-18AEDD3BBC67}"/>
                  </a:ext>
                </a:extLst>
              </p:cNvPr>
              <p:cNvSpPr txBox="1"/>
              <p:nvPr/>
            </p:nvSpPr>
            <p:spPr bwMode="auto">
              <a:xfrm>
                <a:off x="10656175" y="5988031"/>
                <a:ext cx="1142038" cy="639572"/>
              </a:xfrm>
              <a:prstGeom prst="rect">
                <a:avLst/>
              </a:prstGeom>
              <a:solidFill>
                <a:srgbClr val="A9D18E"/>
              </a:solidFill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it-IT" b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it-IT" b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Object 6">
                <a:extLst>
                  <a:ext uri="{FF2B5EF4-FFF2-40B4-BE49-F238E27FC236}">
                    <a16:creationId xmlns:a16="http://schemas.microsoft.com/office/drawing/2014/main" id="{992FF302-8863-44B7-B5D7-18AEDD3BB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6175" y="5988031"/>
                <a:ext cx="1142038" cy="6395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63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Variabilità e Valori di Sintesi: Ricapitoliamo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Il valore della deviazione standard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aumenta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all’aumentare della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variabilità dei dati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304CE1-47FA-4D18-A810-44651C861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571"/>
          <a:stretch/>
        </p:blipFill>
        <p:spPr bwMode="auto">
          <a:xfrm>
            <a:off x="866720" y="1906038"/>
            <a:ext cx="4280369" cy="29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Freccia a destra 61">
            <a:extLst>
              <a:ext uri="{FF2B5EF4-FFF2-40B4-BE49-F238E27FC236}">
                <a16:creationId xmlns:a16="http://schemas.microsoft.com/office/drawing/2014/main" id="{7672D06D-FE45-4CD0-A41F-28407BA83D4A}"/>
              </a:ext>
            </a:extLst>
          </p:cNvPr>
          <p:cNvSpPr/>
          <p:nvPr/>
        </p:nvSpPr>
        <p:spPr>
          <a:xfrm rot="9501760">
            <a:off x="2303242" y="2352667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09ABEC5C-6929-43C4-9DB5-6A02D531DF1E}"/>
              </a:ext>
            </a:extLst>
          </p:cNvPr>
          <p:cNvSpPr txBox="1"/>
          <p:nvPr/>
        </p:nvSpPr>
        <p:spPr>
          <a:xfrm>
            <a:off x="3342398" y="2037893"/>
            <a:ext cx="5507204" cy="646331"/>
          </a:xfrm>
          <a:prstGeom prst="rect">
            <a:avLst/>
          </a:prstGeom>
          <a:solidFill>
            <a:srgbClr val="A9D18E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Media minore: </a:t>
            </a:r>
            <a:r>
              <a:rPr lang="it-IT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distribuzione si sposta verso sinistra</a:t>
            </a:r>
          </a:p>
          <a:p>
            <a:r>
              <a:rPr lang="it-IT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Deviazione standard minore: </a:t>
            </a:r>
            <a:r>
              <a:rPr lang="it-IT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minore variabilità</a:t>
            </a:r>
          </a:p>
        </p:txBody>
      </p:sp>
      <p:sp>
        <p:nvSpPr>
          <p:cNvPr id="64" name="Freccia a destra 63">
            <a:extLst>
              <a:ext uri="{FF2B5EF4-FFF2-40B4-BE49-F238E27FC236}">
                <a16:creationId xmlns:a16="http://schemas.microsoft.com/office/drawing/2014/main" id="{E09C80C1-93FD-4228-80BF-A1EE1B9C2775}"/>
              </a:ext>
            </a:extLst>
          </p:cNvPr>
          <p:cNvSpPr/>
          <p:nvPr/>
        </p:nvSpPr>
        <p:spPr>
          <a:xfrm rot="8611654">
            <a:off x="4023584" y="3312824"/>
            <a:ext cx="819150" cy="6067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6" name="Picture 3" descr="normalcurves">
            <a:extLst>
              <a:ext uri="{FF2B5EF4-FFF2-40B4-BE49-F238E27FC236}">
                <a16:creationId xmlns:a16="http://schemas.microsoft.com/office/drawing/2014/main" id="{72343736-4A87-44C6-897E-2F327124A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10272" b="19008"/>
          <a:stretch/>
        </p:blipFill>
        <p:spPr bwMode="auto">
          <a:xfrm>
            <a:off x="7296894" y="4561289"/>
            <a:ext cx="4651028" cy="22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46C482C8-DF40-4A93-896E-20C073BF81B0}"/>
              </a:ext>
            </a:extLst>
          </p:cNvPr>
          <p:cNvSpPr txBox="1"/>
          <p:nvPr/>
        </p:nvSpPr>
        <p:spPr>
          <a:xfrm>
            <a:off x="1066692" y="1523187"/>
            <a:ext cx="428036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Caso 1:</a:t>
            </a:r>
            <a:r>
              <a:rPr lang="it-IT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Posizione e Variabilità diverse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2AA2CF93-B9C7-4C8A-BC4E-2145018DF2CC}"/>
              </a:ext>
            </a:extLst>
          </p:cNvPr>
          <p:cNvSpPr txBox="1"/>
          <p:nvPr/>
        </p:nvSpPr>
        <p:spPr>
          <a:xfrm>
            <a:off x="4999308" y="2905802"/>
            <a:ext cx="6452727" cy="646331"/>
          </a:xfrm>
          <a:prstGeom prst="rect">
            <a:avLst/>
          </a:prstGeom>
          <a:solidFill>
            <a:srgbClr val="A9D18E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Media maggiore: </a:t>
            </a:r>
            <a:r>
              <a:rPr lang="it-IT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distribuzione si sposta verso destra</a:t>
            </a:r>
            <a:endParaRPr lang="it-IT" sz="1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it-IT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Deviazione standard maggiore:</a:t>
            </a:r>
            <a:r>
              <a:rPr lang="it-IT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maggiore variabilità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B79C1C9C-C01D-413F-901E-8139029EB167}"/>
              </a:ext>
            </a:extLst>
          </p:cNvPr>
          <p:cNvSpPr txBox="1"/>
          <p:nvPr/>
        </p:nvSpPr>
        <p:spPr>
          <a:xfrm>
            <a:off x="7343532" y="4211425"/>
            <a:ext cx="465102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Caso 2:</a:t>
            </a:r>
            <a:r>
              <a:rPr lang="it-IT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Posizione uguale e Variabilità diversa</a:t>
            </a:r>
          </a:p>
        </p:txBody>
      </p:sp>
      <p:sp>
        <p:nvSpPr>
          <p:cNvPr id="70" name="Freccia a destra 69">
            <a:extLst>
              <a:ext uri="{FF2B5EF4-FFF2-40B4-BE49-F238E27FC236}">
                <a16:creationId xmlns:a16="http://schemas.microsoft.com/office/drawing/2014/main" id="{42DE4440-3125-4AFF-8705-614A0C3FA469}"/>
              </a:ext>
            </a:extLst>
          </p:cNvPr>
          <p:cNvSpPr/>
          <p:nvPr/>
        </p:nvSpPr>
        <p:spPr>
          <a:xfrm rot="348924">
            <a:off x="8537223" y="5067723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9CCC675B-B0A7-4B8D-A49F-232FD9336F85}"/>
              </a:ext>
            </a:extLst>
          </p:cNvPr>
          <p:cNvSpPr txBox="1"/>
          <p:nvPr/>
        </p:nvSpPr>
        <p:spPr>
          <a:xfrm>
            <a:off x="3499129" y="5150147"/>
            <a:ext cx="4893089" cy="369332"/>
          </a:xfrm>
          <a:prstGeom prst="rect">
            <a:avLst/>
          </a:prstGeom>
          <a:solidFill>
            <a:srgbClr val="A9D18E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Deviazione standard minore: </a:t>
            </a:r>
            <a:r>
              <a:rPr lang="it-IT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minore variabilità</a:t>
            </a:r>
          </a:p>
        </p:txBody>
      </p:sp>
      <p:sp>
        <p:nvSpPr>
          <p:cNvPr id="72" name="Freccia a destra 71">
            <a:extLst>
              <a:ext uri="{FF2B5EF4-FFF2-40B4-BE49-F238E27FC236}">
                <a16:creationId xmlns:a16="http://schemas.microsoft.com/office/drawing/2014/main" id="{A391DEFB-C242-47AF-A95B-828FD02F877E}"/>
              </a:ext>
            </a:extLst>
          </p:cNvPr>
          <p:cNvSpPr/>
          <p:nvPr/>
        </p:nvSpPr>
        <p:spPr>
          <a:xfrm>
            <a:off x="7606905" y="5973580"/>
            <a:ext cx="819150" cy="6067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52CEB375-AB99-4D6A-A1BE-EA038A78882A}"/>
              </a:ext>
            </a:extLst>
          </p:cNvPr>
          <p:cNvSpPr txBox="1"/>
          <p:nvPr/>
        </p:nvSpPr>
        <p:spPr>
          <a:xfrm>
            <a:off x="2154778" y="6115089"/>
            <a:ext cx="5324999" cy="369332"/>
          </a:xfrm>
          <a:prstGeom prst="rect">
            <a:avLst/>
          </a:prstGeom>
          <a:solidFill>
            <a:srgbClr val="A9D18E"/>
          </a:solidFill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Deviazione standard maggiore:</a:t>
            </a:r>
            <a:r>
              <a:rPr lang="it-IT" sz="1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maggiore variabilità</a:t>
            </a:r>
          </a:p>
        </p:txBody>
      </p:sp>
    </p:spTree>
    <p:extLst>
      <p:ext uri="{BB962C8B-B14F-4D97-AF65-F5344CB8AC3E}">
        <p14:creationId xmlns:p14="http://schemas.microsoft.com/office/powerpoint/2010/main" val="2085877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della Distribuzione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1466957"/>
            <a:ext cx="1127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forma della distribuzione di una variabile indica il modo in cui si distribuiscono i valori osservati. 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I valori medi e gli indici di variabilità di una distribuzione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non esauriscono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le informazioni contenute nei dati. Due variabili statistiche possono avere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stessa media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stessa deviazione standard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differire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per il peso dei valori più grandi o più piccoli rispetto al valore centrale a causa del comportamento differenziato delle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code della distribuzione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Misure di forma della distribuzione: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Asimmetria 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Curtosi</a:t>
            </a:r>
          </a:p>
        </p:txBody>
      </p:sp>
    </p:spTree>
    <p:extLst>
      <p:ext uri="{BB962C8B-B14F-4D97-AF65-F5344CB8AC3E}">
        <p14:creationId xmlns:p14="http://schemas.microsoft.com/office/powerpoint/2010/main" val="3296998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Asimmetria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91892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distribuzione di una variabile quantitativa può essere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simmetrica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o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asimmetrica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(obliqua). </a:t>
            </a:r>
          </a:p>
        </p:txBody>
      </p:sp>
      <p:sp>
        <p:nvSpPr>
          <p:cNvPr id="17" name="Rectangle 44">
            <a:extLst>
              <a:ext uri="{FF2B5EF4-FFF2-40B4-BE49-F238E27FC236}">
                <a16:creationId xmlns:a16="http://schemas.microsoft.com/office/drawing/2014/main" id="{9167827D-2F0B-46A2-942D-7C4AEE9CD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1534631"/>
            <a:ext cx="2895600" cy="2438400"/>
          </a:xfrm>
          <a:prstGeom prst="rect">
            <a:avLst/>
          </a:prstGeom>
          <a:solidFill>
            <a:srgbClr val="A9D1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CA9D989-EFB2-4BDA-91C5-827735B0D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4" y="2109314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D54B3434-1F7D-4A6C-A108-E741B5DF3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4" y="1601314"/>
            <a:ext cx="16271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C00000"/>
                </a:solidFill>
                <a:cs typeface="Calibri" pitchFamily="34" charset="0"/>
              </a:rPr>
              <a:t>Simmetrica</a:t>
            </a:r>
            <a:endParaRPr lang="en-US" sz="24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549B3D87-38B1-4EB5-9C66-6A3B8AF2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4" y="1525114"/>
            <a:ext cx="2895600" cy="2438400"/>
          </a:xfrm>
          <a:prstGeom prst="rect">
            <a:avLst/>
          </a:prstGeom>
          <a:solidFill>
            <a:srgbClr val="A9D1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Rectangle 42">
            <a:extLst>
              <a:ext uri="{FF2B5EF4-FFF2-40B4-BE49-F238E27FC236}">
                <a16:creationId xmlns:a16="http://schemas.microsoft.com/office/drawing/2014/main" id="{64B98008-DAFB-4644-9AC0-7DE17048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84" y="1601314"/>
            <a:ext cx="300196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Asimmetrica a sinistra</a:t>
            </a:r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67CA14B0-B83A-4C98-9DF1-9269A7743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332" y="2089039"/>
            <a:ext cx="2448000" cy="1780566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F23E9B11-9B9C-431B-9E51-A9648BFB7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20" y="2092571"/>
            <a:ext cx="2438288" cy="1773502"/>
          </a:xfrm>
          <a:prstGeom prst="rect">
            <a:avLst/>
          </a:prstGeom>
        </p:spPr>
      </p:pic>
      <p:sp>
        <p:nvSpPr>
          <p:cNvPr id="59" name="Rectangle 46">
            <a:extLst>
              <a:ext uri="{FF2B5EF4-FFF2-40B4-BE49-F238E27FC236}">
                <a16:creationId xmlns:a16="http://schemas.microsoft.com/office/drawing/2014/main" id="{50486358-0242-4713-95B5-CBEF5294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396" y="1529420"/>
            <a:ext cx="2895600" cy="2438400"/>
          </a:xfrm>
          <a:prstGeom prst="rect">
            <a:avLst/>
          </a:prstGeom>
          <a:solidFill>
            <a:srgbClr val="A9D1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C90F3884-4FF2-4B70-B686-CAE0103F5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197" y="1605620"/>
            <a:ext cx="288412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Asimmetrica a </a:t>
            </a:r>
            <a:r>
              <a:rPr lang="en-US" sz="2400" b="1" dirty="0" err="1">
                <a:solidFill>
                  <a:srgbClr val="C00000"/>
                </a:solidFill>
                <a:cs typeface="Calibri" pitchFamily="34" charset="0"/>
              </a:rPr>
              <a:t>destra</a:t>
            </a:r>
            <a:endParaRPr lang="en-US" sz="2400" b="1" dirty="0">
              <a:solidFill>
                <a:srgbClr val="C00000"/>
              </a:solidFill>
              <a:cs typeface="Calibri" pitchFamily="34" charset="0"/>
            </a:endParaRPr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6FC990AD-304D-4BCF-99C0-59581065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092" y="2098110"/>
            <a:ext cx="2440073" cy="1774800"/>
          </a:xfrm>
          <a:prstGeom prst="rect">
            <a:avLst/>
          </a:prstGeom>
        </p:spPr>
      </p:pic>
      <p:sp>
        <p:nvSpPr>
          <p:cNvPr id="65" name="Freccia a destra 64">
            <a:extLst>
              <a:ext uri="{FF2B5EF4-FFF2-40B4-BE49-F238E27FC236}">
                <a16:creationId xmlns:a16="http://schemas.microsoft.com/office/drawing/2014/main" id="{F0C208E1-4F2B-4C78-91EC-3EB8DE14786A}"/>
              </a:ext>
            </a:extLst>
          </p:cNvPr>
          <p:cNvSpPr/>
          <p:nvPr/>
        </p:nvSpPr>
        <p:spPr>
          <a:xfrm rot="5400000">
            <a:off x="5983052" y="426352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803718F1-C13F-4F17-84B3-75D15EED9213}"/>
              </a:ext>
            </a:extLst>
          </p:cNvPr>
          <p:cNvSpPr txBox="1"/>
          <p:nvPr/>
        </p:nvSpPr>
        <p:spPr>
          <a:xfrm>
            <a:off x="4511319" y="5011341"/>
            <a:ext cx="369315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Una distribuzione è detta </a:t>
            </a:r>
            <a:r>
              <a:rPr lang="it-IT" sz="19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simmetrica </a:t>
            </a:r>
            <a:r>
              <a:rPr lang="it-IT" sz="19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rispetto ad un centro di simmetria se è possibile individuare un asse verticale che suddivida la distribuzione in due parti specularmente uguali</a:t>
            </a:r>
          </a:p>
        </p:txBody>
      </p:sp>
      <p:sp>
        <p:nvSpPr>
          <p:cNvPr id="69" name="Freccia a destra 68">
            <a:extLst>
              <a:ext uri="{FF2B5EF4-FFF2-40B4-BE49-F238E27FC236}">
                <a16:creationId xmlns:a16="http://schemas.microsoft.com/office/drawing/2014/main" id="{882E93E7-19CB-449D-AA7E-D60B2C6156F5}"/>
              </a:ext>
            </a:extLst>
          </p:cNvPr>
          <p:cNvSpPr/>
          <p:nvPr/>
        </p:nvSpPr>
        <p:spPr>
          <a:xfrm rot="5400000">
            <a:off x="2083894" y="426352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80F25E64-2756-4D51-832A-EE74E7380CD9}"/>
              </a:ext>
            </a:extLst>
          </p:cNvPr>
          <p:cNvSpPr txBox="1"/>
          <p:nvPr/>
        </p:nvSpPr>
        <p:spPr>
          <a:xfrm>
            <a:off x="726426" y="5234824"/>
            <a:ext cx="35340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Una distribuzione ha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asimmetria negativa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se c’è un allungamento della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coda sinistra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della distribuzione (verso i valori più piccoli)</a:t>
            </a:r>
          </a:p>
        </p:txBody>
      </p:sp>
      <p:sp>
        <p:nvSpPr>
          <p:cNvPr id="71" name="Freccia a destra 70">
            <a:extLst>
              <a:ext uri="{FF2B5EF4-FFF2-40B4-BE49-F238E27FC236}">
                <a16:creationId xmlns:a16="http://schemas.microsoft.com/office/drawing/2014/main" id="{86C962BC-F8A7-45DD-99E0-05DB8FD48CA2}"/>
              </a:ext>
            </a:extLst>
          </p:cNvPr>
          <p:cNvSpPr/>
          <p:nvPr/>
        </p:nvSpPr>
        <p:spPr>
          <a:xfrm rot="5400000">
            <a:off x="9812751" y="426352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6A6258E-3BAD-4660-A26B-EFFC8BBE0ACA}"/>
              </a:ext>
            </a:extLst>
          </p:cNvPr>
          <p:cNvSpPr txBox="1"/>
          <p:nvPr/>
        </p:nvSpPr>
        <p:spPr>
          <a:xfrm>
            <a:off x="8455283" y="5234824"/>
            <a:ext cx="35340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Una distribuzione ha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asimmetria positiva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se c’è un allungamento della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coda destra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della distribuzione (verso i valori più grandi)</a:t>
            </a:r>
          </a:p>
        </p:txBody>
      </p:sp>
    </p:spTree>
    <p:extLst>
      <p:ext uri="{BB962C8B-B14F-4D97-AF65-F5344CB8AC3E}">
        <p14:creationId xmlns:p14="http://schemas.microsoft.com/office/powerpoint/2010/main" val="551423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Asimmetria: Caratteristiche Distribuzione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91892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forma della distribuzione è basata su un’importante relazione tra </a:t>
            </a:r>
            <a:r>
              <a:rPr lang="it-IT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media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mediana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e </a:t>
            </a:r>
            <a:r>
              <a:rPr lang="it-IT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moda</a:t>
            </a:r>
          </a:p>
        </p:txBody>
      </p:sp>
      <p:sp>
        <p:nvSpPr>
          <p:cNvPr id="17" name="Rectangle 44">
            <a:extLst>
              <a:ext uri="{FF2B5EF4-FFF2-40B4-BE49-F238E27FC236}">
                <a16:creationId xmlns:a16="http://schemas.microsoft.com/office/drawing/2014/main" id="{9167827D-2F0B-46A2-942D-7C4AEE9CD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1534631"/>
            <a:ext cx="2895600" cy="2438400"/>
          </a:xfrm>
          <a:prstGeom prst="rect">
            <a:avLst/>
          </a:prstGeom>
          <a:solidFill>
            <a:srgbClr val="A9D1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CA9D989-EFB2-4BDA-91C5-827735B0D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4" y="2109314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D54B3434-1F7D-4A6C-A108-E741B5DF3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4" y="1601314"/>
            <a:ext cx="16271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C00000"/>
                </a:solidFill>
                <a:cs typeface="Calibri" pitchFamily="34" charset="0"/>
              </a:rPr>
              <a:t>Simmetrica</a:t>
            </a:r>
            <a:endParaRPr lang="en-US" sz="24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549B3D87-38B1-4EB5-9C66-6A3B8AF2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4" y="1525114"/>
            <a:ext cx="2895600" cy="2438400"/>
          </a:xfrm>
          <a:prstGeom prst="rect">
            <a:avLst/>
          </a:prstGeom>
          <a:solidFill>
            <a:srgbClr val="A9D1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Rectangle 42">
            <a:extLst>
              <a:ext uri="{FF2B5EF4-FFF2-40B4-BE49-F238E27FC236}">
                <a16:creationId xmlns:a16="http://schemas.microsoft.com/office/drawing/2014/main" id="{64B98008-DAFB-4644-9AC0-7DE17048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84" y="1601314"/>
            <a:ext cx="300196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Asimmetrica a sinistra</a:t>
            </a:r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67CA14B0-B83A-4C98-9DF1-9269A7743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332" y="2089039"/>
            <a:ext cx="2448000" cy="1780566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F23E9B11-9B9C-431B-9E51-A9648BFB7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20" y="2092571"/>
            <a:ext cx="2438288" cy="1773502"/>
          </a:xfrm>
          <a:prstGeom prst="rect">
            <a:avLst/>
          </a:prstGeom>
        </p:spPr>
      </p:pic>
      <p:sp>
        <p:nvSpPr>
          <p:cNvPr id="59" name="Rectangle 46">
            <a:extLst>
              <a:ext uri="{FF2B5EF4-FFF2-40B4-BE49-F238E27FC236}">
                <a16:creationId xmlns:a16="http://schemas.microsoft.com/office/drawing/2014/main" id="{50486358-0242-4713-95B5-CBEF5294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396" y="1529420"/>
            <a:ext cx="2895600" cy="2438400"/>
          </a:xfrm>
          <a:prstGeom prst="rect">
            <a:avLst/>
          </a:prstGeom>
          <a:solidFill>
            <a:srgbClr val="A9D1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C90F3884-4FF2-4B70-B686-CAE0103F5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7197" y="1605620"/>
            <a:ext cx="288412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Asimmetrica a </a:t>
            </a:r>
            <a:r>
              <a:rPr lang="en-US" sz="2400" b="1" dirty="0" err="1">
                <a:solidFill>
                  <a:srgbClr val="C00000"/>
                </a:solidFill>
                <a:cs typeface="Calibri" pitchFamily="34" charset="0"/>
              </a:rPr>
              <a:t>destra</a:t>
            </a:r>
            <a:endParaRPr lang="en-US" sz="2400" b="1" dirty="0">
              <a:solidFill>
                <a:srgbClr val="C00000"/>
              </a:solidFill>
              <a:cs typeface="Calibri" pitchFamily="34" charset="0"/>
            </a:endParaRPr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6FC990AD-304D-4BCF-99C0-59581065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092" y="2098110"/>
            <a:ext cx="2440073" cy="1774800"/>
          </a:xfrm>
          <a:prstGeom prst="rect">
            <a:avLst/>
          </a:prstGeom>
        </p:spPr>
      </p:pic>
      <p:sp>
        <p:nvSpPr>
          <p:cNvPr id="65" name="Freccia a destra 64">
            <a:extLst>
              <a:ext uri="{FF2B5EF4-FFF2-40B4-BE49-F238E27FC236}">
                <a16:creationId xmlns:a16="http://schemas.microsoft.com/office/drawing/2014/main" id="{F0C208E1-4F2B-4C78-91EC-3EB8DE14786A}"/>
              </a:ext>
            </a:extLst>
          </p:cNvPr>
          <p:cNvSpPr/>
          <p:nvPr/>
        </p:nvSpPr>
        <p:spPr>
          <a:xfrm rot="5400000">
            <a:off x="5983052" y="426352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803718F1-C13F-4F17-84B3-75D15EED9213}"/>
              </a:ext>
            </a:extLst>
          </p:cNvPr>
          <p:cNvSpPr txBox="1"/>
          <p:nvPr/>
        </p:nvSpPr>
        <p:spPr>
          <a:xfrm>
            <a:off x="4849953" y="5300138"/>
            <a:ext cx="30835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Distribuzione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simmetrica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endParaRPr lang="it-IT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Media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=</a:t>
            </a:r>
            <a:r>
              <a:rPr lang="it-IT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Mediana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=</a:t>
            </a:r>
            <a:r>
              <a:rPr lang="it-IT" sz="2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Moda</a:t>
            </a:r>
            <a:endParaRPr lang="it-IT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Freccia a destra 68">
            <a:extLst>
              <a:ext uri="{FF2B5EF4-FFF2-40B4-BE49-F238E27FC236}">
                <a16:creationId xmlns:a16="http://schemas.microsoft.com/office/drawing/2014/main" id="{882E93E7-19CB-449D-AA7E-D60B2C6156F5}"/>
              </a:ext>
            </a:extLst>
          </p:cNvPr>
          <p:cNvSpPr/>
          <p:nvPr/>
        </p:nvSpPr>
        <p:spPr>
          <a:xfrm rot="5400000">
            <a:off x="2083894" y="426352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80F25E64-2756-4D51-832A-EE74E7380CD9}"/>
              </a:ext>
            </a:extLst>
          </p:cNvPr>
          <p:cNvSpPr txBox="1"/>
          <p:nvPr/>
        </p:nvSpPr>
        <p:spPr>
          <a:xfrm>
            <a:off x="409305" y="5304496"/>
            <a:ext cx="42605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Distribuzione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asimmetrica a sinistra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endParaRPr lang="it-IT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Media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&lt;</a:t>
            </a:r>
            <a:r>
              <a:rPr lang="it-IT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Mediana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&lt;</a:t>
            </a:r>
            <a:r>
              <a:rPr lang="it-IT" sz="2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Moda</a:t>
            </a:r>
            <a:endParaRPr lang="it-IT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Freccia a destra 70">
            <a:extLst>
              <a:ext uri="{FF2B5EF4-FFF2-40B4-BE49-F238E27FC236}">
                <a16:creationId xmlns:a16="http://schemas.microsoft.com/office/drawing/2014/main" id="{86C962BC-F8A7-45DD-99E0-05DB8FD48CA2}"/>
              </a:ext>
            </a:extLst>
          </p:cNvPr>
          <p:cNvSpPr/>
          <p:nvPr/>
        </p:nvSpPr>
        <p:spPr>
          <a:xfrm rot="5400000">
            <a:off x="9812751" y="426352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6A6258E-3BAD-4660-A26B-EFFC8BBE0ACA}"/>
              </a:ext>
            </a:extLst>
          </p:cNvPr>
          <p:cNvSpPr txBox="1"/>
          <p:nvPr/>
        </p:nvSpPr>
        <p:spPr>
          <a:xfrm>
            <a:off x="8057774" y="5300138"/>
            <a:ext cx="4140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Distribuzione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asimmetrica a destra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endParaRPr lang="it-IT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it-IT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Media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&gt;</a:t>
            </a:r>
            <a:r>
              <a:rPr lang="it-IT" sz="20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Mediana &gt; </a:t>
            </a:r>
            <a:r>
              <a:rPr lang="it-IT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Moda</a:t>
            </a:r>
            <a:endParaRPr lang="it-IT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D91ED2A-B113-4023-A9D5-74DE7EBDA373}"/>
              </a:ext>
            </a:extLst>
          </p:cNvPr>
          <p:cNvCxnSpPr>
            <a:cxnSpLocks/>
          </p:cNvCxnSpPr>
          <p:nvPr/>
        </p:nvCxnSpPr>
        <p:spPr>
          <a:xfrm>
            <a:off x="2386145" y="2229394"/>
            <a:ext cx="0" cy="14456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DC28F30B-B3EF-4E7C-8776-B556CBFBD5E3}"/>
              </a:ext>
            </a:extLst>
          </p:cNvPr>
          <p:cNvCxnSpPr>
            <a:cxnSpLocks/>
          </p:cNvCxnSpPr>
          <p:nvPr/>
        </p:nvCxnSpPr>
        <p:spPr>
          <a:xfrm>
            <a:off x="2669175" y="2242454"/>
            <a:ext cx="0" cy="144563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44E8B77A-88A0-444F-A17C-692AB0D5A592}"/>
              </a:ext>
            </a:extLst>
          </p:cNvPr>
          <p:cNvCxnSpPr>
            <a:cxnSpLocks/>
          </p:cNvCxnSpPr>
          <p:nvPr/>
        </p:nvCxnSpPr>
        <p:spPr>
          <a:xfrm>
            <a:off x="2917373" y="2229391"/>
            <a:ext cx="0" cy="144563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5C38014-9CA2-4AF9-8943-94F494AE80E7}"/>
              </a:ext>
            </a:extLst>
          </p:cNvPr>
          <p:cNvCxnSpPr>
            <a:cxnSpLocks/>
          </p:cNvCxnSpPr>
          <p:nvPr/>
        </p:nvCxnSpPr>
        <p:spPr>
          <a:xfrm>
            <a:off x="6466123" y="2259872"/>
            <a:ext cx="0" cy="14456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17512B1D-6683-47CF-BA43-AD253C6673CA}"/>
              </a:ext>
            </a:extLst>
          </p:cNvPr>
          <p:cNvCxnSpPr>
            <a:cxnSpLocks/>
          </p:cNvCxnSpPr>
          <p:nvPr/>
        </p:nvCxnSpPr>
        <p:spPr>
          <a:xfrm>
            <a:off x="6470479" y="3169132"/>
            <a:ext cx="0" cy="50668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66DE12C7-5C41-4FAE-B867-AEF695676DA3}"/>
              </a:ext>
            </a:extLst>
          </p:cNvPr>
          <p:cNvCxnSpPr>
            <a:cxnSpLocks/>
          </p:cNvCxnSpPr>
          <p:nvPr/>
        </p:nvCxnSpPr>
        <p:spPr>
          <a:xfrm>
            <a:off x="6466129" y="2259877"/>
            <a:ext cx="0" cy="55735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201552C-8EC7-4793-B579-52E7A6C45B8A}"/>
              </a:ext>
            </a:extLst>
          </p:cNvPr>
          <p:cNvCxnSpPr>
            <a:cxnSpLocks/>
          </p:cNvCxnSpPr>
          <p:nvPr/>
        </p:nvCxnSpPr>
        <p:spPr>
          <a:xfrm>
            <a:off x="10408138" y="2229391"/>
            <a:ext cx="0" cy="144563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05CF1B68-C092-462B-A9A6-B591A3B819DD}"/>
              </a:ext>
            </a:extLst>
          </p:cNvPr>
          <p:cNvCxnSpPr>
            <a:cxnSpLocks/>
          </p:cNvCxnSpPr>
          <p:nvPr/>
        </p:nvCxnSpPr>
        <p:spPr>
          <a:xfrm>
            <a:off x="10136794" y="2229391"/>
            <a:ext cx="0" cy="144563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91ADA66E-A7D4-4C72-8AC5-F0626E8191B6}"/>
              </a:ext>
            </a:extLst>
          </p:cNvPr>
          <p:cNvCxnSpPr>
            <a:cxnSpLocks/>
          </p:cNvCxnSpPr>
          <p:nvPr/>
        </p:nvCxnSpPr>
        <p:spPr>
          <a:xfrm>
            <a:off x="9871192" y="2207619"/>
            <a:ext cx="0" cy="144563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007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Asimmetria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00598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simmetria di una distribuzione può essere valutata attraverso l’indice di asimmetria di Fisher: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949DA42B-31E9-485A-9AF1-5CCAFFD60651}"/>
                  </a:ext>
                </a:extLst>
              </p:cNvPr>
              <p:cNvSpPr txBox="1"/>
              <p:nvPr/>
            </p:nvSpPr>
            <p:spPr bwMode="auto">
              <a:xfrm>
                <a:off x="1636349" y="2780166"/>
                <a:ext cx="3345815" cy="12976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̄"/>
                                              <m:ctrlP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2400" b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949DA42B-31E9-485A-9AF1-5CCAFFD60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6349" y="2780166"/>
                <a:ext cx="3345815" cy="1297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36CBB45-28D8-4631-B3D8-9D6B45376C41}"/>
                  </a:ext>
                </a:extLst>
              </p:cNvPr>
              <p:cNvSpPr txBox="1"/>
              <p:nvPr/>
            </p:nvSpPr>
            <p:spPr>
              <a:xfrm>
                <a:off x="7417526" y="2367706"/>
                <a:ext cx="4023361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= 0 simmetria</a:t>
                </a:r>
              </a:p>
              <a:p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&lt; 0 asimmetria negativa</a:t>
                </a:r>
              </a:p>
              <a:p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&gt; 0 asimmetria positiva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36CBB45-28D8-4631-B3D8-9D6B45376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526" y="2367706"/>
                <a:ext cx="4023361" cy="1938992"/>
              </a:xfrm>
              <a:prstGeom prst="rect">
                <a:avLst/>
              </a:prstGeom>
              <a:blipFill>
                <a:blip r:embed="rId4"/>
                <a:stretch>
                  <a:fillRect l="-455" t="-2516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1270CBD-3094-4D66-BD06-18AE64E01E05}"/>
              </a:ext>
            </a:extLst>
          </p:cNvPr>
          <p:cNvSpPr/>
          <p:nvPr/>
        </p:nvSpPr>
        <p:spPr>
          <a:xfrm>
            <a:off x="5477041" y="3033816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881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Asimmetria: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39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00598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Riprendiamo l’esempio precedente sulla distribuzione della variabile “spesa in marketing per il lancio di un nuovo prodotto” (in mln di €) in 103 aziende: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949DA42B-31E9-485A-9AF1-5CCAFFD60651}"/>
                  </a:ext>
                </a:extLst>
              </p:cNvPr>
              <p:cNvSpPr txBox="1"/>
              <p:nvPr/>
            </p:nvSpPr>
            <p:spPr bwMode="auto">
              <a:xfrm>
                <a:off x="1131251" y="5369534"/>
                <a:ext cx="5400727" cy="12976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𝟗𝟖</m:t>
                          </m:r>
                        </m:num>
                        <m:den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𝟏𝟎𝟑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𝟔𝟖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𝟎𝟎𝟒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949DA42B-31E9-485A-9AF1-5CCAFFD60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251" y="5369534"/>
                <a:ext cx="5400727" cy="1297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6CBB45-28D8-4631-B3D8-9D6B45376C41}"/>
              </a:ext>
            </a:extLst>
          </p:cNvPr>
          <p:cNvSpPr txBox="1"/>
          <p:nvPr/>
        </p:nvSpPr>
        <p:spPr>
          <a:xfrm>
            <a:off x="6691037" y="6050836"/>
            <a:ext cx="4662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La distribuzione presenta una lievissima asimmetria negativa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1270CBD-3094-4D66-BD06-18AE64E01E05}"/>
              </a:ext>
            </a:extLst>
          </p:cNvPr>
          <p:cNvSpPr/>
          <p:nvPr/>
        </p:nvSpPr>
        <p:spPr>
          <a:xfrm>
            <a:off x="5735153" y="5411596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06480811-860F-46BD-A2E0-CD9660B45A8E}"/>
              </a:ext>
            </a:extLst>
          </p:cNvPr>
          <p:cNvGraphicFramePr>
            <a:graphicFrameLocks noGrp="1"/>
          </p:cNvGraphicFramePr>
          <p:nvPr/>
        </p:nvGraphicFramePr>
        <p:xfrm>
          <a:off x="2305058" y="1799880"/>
          <a:ext cx="7535627" cy="2803159"/>
        </p:xfrm>
        <a:graphic>
          <a:graphicData uri="http://schemas.openxmlformats.org/drawingml/2006/table">
            <a:tbl>
              <a:tblPr/>
              <a:tblGrid>
                <a:gridCol w="145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Spesa Marketing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Valore centrale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 Aziende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it-IT" sz="15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5,1-10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-9,8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-941,19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-9411,92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10,1-15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-4,8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-110,59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-2543,62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15,1-20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0,01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20,1-25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140,61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3374,59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25,1-30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1061,21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8489,66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-90,98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0BE830EA-2C8A-410B-9C1A-04497EA7BA38}"/>
                  </a:ext>
                </a:extLst>
              </p:cNvPr>
              <p:cNvSpPr txBox="1"/>
              <p:nvPr/>
            </p:nvSpPr>
            <p:spPr bwMode="auto">
              <a:xfrm>
                <a:off x="6531978" y="2081893"/>
                <a:ext cx="1027339" cy="304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̄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0BE830EA-2C8A-410B-9C1A-04497EA7B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1978" y="2081893"/>
                <a:ext cx="1027339" cy="304800"/>
              </a:xfrm>
              <a:prstGeom prst="rect">
                <a:avLst/>
              </a:prstGeom>
              <a:blipFill>
                <a:blip r:embed="rId4"/>
                <a:stretch>
                  <a:fillRect b="-2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02292094-A7B8-4912-8EBB-A1A6E45C8886}"/>
                  </a:ext>
                </a:extLst>
              </p:cNvPr>
              <p:cNvSpPr txBox="1"/>
              <p:nvPr/>
            </p:nvSpPr>
            <p:spPr bwMode="auto">
              <a:xfrm>
                <a:off x="7502845" y="2086519"/>
                <a:ext cx="1190626" cy="342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̄"/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02292094-A7B8-4912-8EBB-A1A6E45C8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2845" y="2086519"/>
                <a:ext cx="1190626" cy="342900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2717B4C5-361B-4F21-9E97-CD1CDC0A3C84}"/>
                  </a:ext>
                </a:extLst>
              </p:cNvPr>
              <p:cNvSpPr txBox="1"/>
              <p:nvPr/>
            </p:nvSpPr>
            <p:spPr bwMode="auto">
              <a:xfrm>
                <a:off x="8410575" y="2062843"/>
                <a:ext cx="1726202" cy="342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̄"/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2717B4C5-361B-4F21-9E97-CD1CDC0A3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0575" y="2062843"/>
                <a:ext cx="1726202" cy="342900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9E5D77E-E2C7-416F-90CC-1AC79ABBDBE2}"/>
                  </a:ext>
                </a:extLst>
              </p:cNvPr>
              <p:cNvSpPr txBox="1"/>
              <p:nvPr/>
            </p:nvSpPr>
            <p:spPr>
              <a:xfrm>
                <a:off x="638186" y="4772408"/>
                <a:ext cx="1429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it-IT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9E5D77E-E2C7-416F-90CC-1AC79ABB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86" y="4772408"/>
                <a:ext cx="142906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929E544-717A-44AA-8025-D4AFC6C9893C}"/>
                  </a:ext>
                </a:extLst>
              </p:cNvPr>
              <p:cNvSpPr txBox="1"/>
              <p:nvPr/>
            </p:nvSpPr>
            <p:spPr>
              <a:xfrm>
                <a:off x="2319223" y="4772408"/>
                <a:ext cx="22293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it-IT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</m:oMath>
                  </m:oMathPara>
                </a14:m>
                <a:endParaRPr lang="it-IT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929E544-717A-44AA-8025-D4AFC6C98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223" y="4772408"/>
                <a:ext cx="222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>
            <a:extLst>
              <a:ext uri="{FF2B5EF4-FFF2-40B4-BE49-F238E27FC236}">
                <a16:creationId xmlns:a16="http://schemas.microsoft.com/office/drawing/2014/main" id="{D083F6CD-9653-444C-AF3D-ECE6CF558F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6853" y="4734784"/>
            <a:ext cx="2449924" cy="13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6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Richiami di statistica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Per trarre delle indicazioni adeguate su un dato fenomeno di interesse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non è sufficiente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rappresentare i dati mediante tabelle e grafici di frequenza.</a:t>
            </a:r>
          </a:p>
          <a:p>
            <a:pPr marL="285760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accurata analisi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dei dati richiede anche che le caratteristiche principali delle osservazioni (variabili) siano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sintetizzate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con opportune misure e che tali misure siano adeguatamente analizzate e interpretate.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Tipi di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misure statistiche di sintesi: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Misure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Sintesi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Posizione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o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Tendenza centrale e non centrale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(valori medi)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Misure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Variabilità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Misure di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Forma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Queste misure costituiscono 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momenti di una distribuzione,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sistema di indicatori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che descrivono l’insieme dei dati fornendo informazioni sul problema di interesse.</a:t>
            </a:r>
          </a:p>
        </p:txBody>
      </p:sp>
    </p:spTree>
    <p:extLst>
      <p:ext uri="{BB962C8B-B14F-4D97-AF65-F5344CB8AC3E}">
        <p14:creationId xmlns:p14="http://schemas.microsoft.com/office/powerpoint/2010/main" val="3209093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Curtosi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40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91892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distribuzione di una variabile quantitativa può essere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simmetrica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o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asimmetrica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(obliqua). </a:t>
            </a:r>
          </a:p>
        </p:txBody>
      </p:sp>
      <p:sp>
        <p:nvSpPr>
          <p:cNvPr id="17" name="Rectangle 44">
            <a:extLst>
              <a:ext uri="{FF2B5EF4-FFF2-40B4-BE49-F238E27FC236}">
                <a16:creationId xmlns:a16="http://schemas.microsoft.com/office/drawing/2014/main" id="{9167827D-2F0B-46A2-942D-7C4AEE9CD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1534631"/>
            <a:ext cx="2895600" cy="2438400"/>
          </a:xfrm>
          <a:prstGeom prst="rect">
            <a:avLst/>
          </a:prstGeom>
          <a:solidFill>
            <a:srgbClr val="A9D1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CA9D989-EFB2-4BDA-91C5-827735B0D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64" y="2109314"/>
            <a:ext cx="244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D54B3434-1F7D-4A6C-A108-E741B5DF3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55" y="1601314"/>
            <a:ext cx="136095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Normale </a:t>
            </a:r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549B3D87-38B1-4EB5-9C66-6A3B8AF2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4" y="1525114"/>
            <a:ext cx="2895600" cy="2438400"/>
          </a:xfrm>
          <a:prstGeom prst="rect">
            <a:avLst/>
          </a:prstGeom>
          <a:solidFill>
            <a:srgbClr val="A9D1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Rectangle 42">
            <a:extLst>
              <a:ext uri="{FF2B5EF4-FFF2-40B4-BE49-F238E27FC236}">
                <a16:creationId xmlns:a16="http://schemas.microsoft.com/office/drawing/2014/main" id="{64B98008-DAFB-4644-9AC0-7DE17048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58" y="1601314"/>
            <a:ext cx="161756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C00000"/>
                </a:solidFill>
                <a:cs typeface="Calibri" pitchFamily="34" charset="0"/>
              </a:rPr>
              <a:t>Platicurtica</a:t>
            </a:r>
            <a:endParaRPr lang="en-US" sz="2400" b="1" dirty="0">
              <a:solidFill>
                <a:srgbClr val="C00000"/>
              </a:solidFill>
              <a:cs typeface="Calibri" pitchFamily="34" charset="0"/>
            </a:endParaRPr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67CA14B0-B83A-4C98-9DF1-9269A7743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332" y="2089039"/>
            <a:ext cx="2448000" cy="1780566"/>
          </a:xfrm>
          <a:prstGeom prst="rect">
            <a:avLst/>
          </a:prstGeom>
        </p:spPr>
      </p:pic>
      <p:sp>
        <p:nvSpPr>
          <p:cNvPr id="59" name="Rectangle 46">
            <a:extLst>
              <a:ext uri="{FF2B5EF4-FFF2-40B4-BE49-F238E27FC236}">
                <a16:creationId xmlns:a16="http://schemas.microsoft.com/office/drawing/2014/main" id="{50486358-0242-4713-95B5-CBEF5294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396" y="1529420"/>
            <a:ext cx="2895600" cy="2438400"/>
          </a:xfrm>
          <a:prstGeom prst="rect">
            <a:avLst/>
          </a:prstGeom>
          <a:solidFill>
            <a:srgbClr val="A9D1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C90F3884-4FF2-4B70-B686-CAE0103F5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62" y="1601314"/>
            <a:ext cx="176529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C00000"/>
                </a:solidFill>
                <a:cs typeface="Calibri" pitchFamily="34" charset="0"/>
              </a:rPr>
              <a:t>Leptocurtica</a:t>
            </a:r>
            <a:endParaRPr lang="en-US" sz="2400" b="1" dirty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65" name="Freccia a destra 64">
            <a:extLst>
              <a:ext uri="{FF2B5EF4-FFF2-40B4-BE49-F238E27FC236}">
                <a16:creationId xmlns:a16="http://schemas.microsoft.com/office/drawing/2014/main" id="{F0C208E1-4F2B-4C78-91EC-3EB8DE14786A}"/>
              </a:ext>
            </a:extLst>
          </p:cNvPr>
          <p:cNvSpPr/>
          <p:nvPr/>
        </p:nvSpPr>
        <p:spPr>
          <a:xfrm rot="5400000">
            <a:off x="5983052" y="426352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803718F1-C13F-4F17-84B3-75D15EED9213}"/>
              </a:ext>
            </a:extLst>
          </p:cNvPr>
          <p:cNvSpPr txBox="1"/>
          <p:nvPr/>
        </p:nvSpPr>
        <p:spPr>
          <a:xfrm>
            <a:off x="4622087" y="5160799"/>
            <a:ext cx="35340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distribuzione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normale</a:t>
            </a:r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è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simmetrica</a:t>
            </a:r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e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campanulare. </a:t>
            </a:r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Gli elementi della distribuzione si distribuiscono in modo </a:t>
            </a:r>
            <a:r>
              <a:rPr lang="it-IT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normale</a:t>
            </a:r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intorno alla media.</a:t>
            </a:r>
          </a:p>
        </p:txBody>
      </p:sp>
      <p:sp>
        <p:nvSpPr>
          <p:cNvPr id="69" name="Freccia a destra 68">
            <a:extLst>
              <a:ext uri="{FF2B5EF4-FFF2-40B4-BE49-F238E27FC236}">
                <a16:creationId xmlns:a16="http://schemas.microsoft.com/office/drawing/2014/main" id="{882E93E7-19CB-449D-AA7E-D60B2C6156F5}"/>
              </a:ext>
            </a:extLst>
          </p:cNvPr>
          <p:cNvSpPr/>
          <p:nvPr/>
        </p:nvSpPr>
        <p:spPr>
          <a:xfrm rot="5400000">
            <a:off x="2083894" y="426352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80F25E64-2756-4D51-832A-EE74E7380CD9}"/>
              </a:ext>
            </a:extLst>
          </p:cNvPr>
          <p:cNvSpPr txBox="1"/>
          <p:nvPr/>
        </p:nvSpPr>
        <p:spPr>
          <a:xfrm>
            <a:off x="542038" y="5171292"/>
            <a:ext cx="39028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Una distribuzione è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platicurtica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se la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dispersione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intorno alla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media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è molto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ampia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e c’è una minore frequenza dei valori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centrali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ed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estremi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it-IT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Freccia a destra 70">
            <a:extLst>
              <a:ext uri="{FF2B5EF4-FFF2-40B4-BE49-F238E27FC236}">
                <a16:creationId xmlns:a16="http://schemas.microsoft.com/office/drawing/2014/main" id="{86C962BC-F8A7-45DD-99E0-05DB8FD48CA2}"/>
              </a:ext>
            </a:extLst>
          </p:cNvPr>
          <p:cNvSpPr/>
          <p:nvPr/>
        </p:nvSpPr>
        <p:spPr>
          <a:xfrm rot="5400000">
            <a:off x="9812751" y="426352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6A6258E-3BAD-4660-A26B-EFFC8BBE0ACA}"/>
              </a:ext>
            </a:extLst>
          </p:cNvPr>
          <p:cNvSpPr txBox="1"/>
          <p:nvPr/>
        </p:nvSpPr>
        <p:spPr>
          <a:xfrm>
            <a:off x="8333362" y="5166010"/>
            <a:ext cx="38325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Una distribuzione è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Leptocurtica 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se c’è maggiore frequenza dei valori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centrali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e dei valori </a:t>
            </a:r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estremi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it-IT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32C7E9-E093-4280-BAF5-BF45050D4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167" y="2093125"/>
            <a:ext cx="2449972" cy="1782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370AC4F-48CF-4D3D-A4AC-9277D6F7A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305" y="2087605"/>
            <a:ext cx="2449972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6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Curtosi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41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00598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curtosi di una distribuzione può essere valutata attraverso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l’indice di curtosi di Pearson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949DA42B-31E9-485A-9AF1-5CCAFFD60651}"/>
                  </a:ext>
                </a:extLst>
              </p:cNvPr>
              <p:cNvSpPr txBox="1"/>
              <p:nvPr/>
            </p:nvSpPr>
            <p:spPr bwMode="auto">
              <a:xfrm>
                <a:off x="1126896" y="2155880"/>
                <a:ext cx="3623628" cy="14173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̄"/>
                                              <m:ctrlP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2400" b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949DA42B-31E9-485A-9AF1-5CCAFFD60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896" y="2155880"/>
                <a:ext cx="3623628" cy="1417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1270CBD-3094-4D66-BD06-18AE64E01E05}"/>
              </a:ext>
            </a:extLst>
          </p:cNvPr>
          <p:cNvSpPr/>
          <p:nvPr/>
        </p:nvSpPr>
        <p:spPr>
          <a:xfrm>
            <a:off x="5305432" y="2367706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AC8B1BE-B06A-47D2-AC73-7E0492E0BA3A}"/>
                  </a:ext>
                </a:extLst>
              </p:cNvPr>
              <p:cNvSpPr txBox="1"/>
              <p:nvPr/>
            </p:nvSpPr>
            <p:spPr>
              <a:xfrm>
                <a:off x="7330440" y="1701596"/>
                <a:ext cx="4182291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= 3	normale (mesocurtica)</a:t>
                </a:r>
              </a:p>
              <a:p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&lt; 3	platicurtica</a:t>
                </a:r>
              </a:p>
              <a:p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&gt; 3 leptocurtica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AC8B1BE-B06A-47D2-AC73-7E0492E0B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440" y="1701596"/>
                <a:ext cx="4182291" cy="1938992"/>
              </a:xfrm>
              <a:prstGeom prst="rect">
                <a:avLst/>
              </a:prstGeom>
              <a:blipFill>
                <a:blip r:embed="rId4"/>
                <a:stretch>
                  <a:fillRect l="-437" t="-2516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BAAE40DC-62E0-4559-993B-F9EACE787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064" y="3910446"/>
            <a:ext cx="4371975" cy="2686050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1639F24-2B10-41C7-A019-3292C43FCB41}"/>
              </a:ext>
            </a:extLst>
          </p:cNvPr>
          <p:cNvSpPr/>
          <p:nvPr/>
        </p:nvSpPr>
        <p:spPr>
          <a:xfrm rot="8953176">
            <a:off x="6946106" y="3997688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42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Curtosi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42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00598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La curtosi di una distribuzione può essere valutata attraverso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l’indice di curtosi di Fisher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949DA42B-31E9-485A-9AF1-5CCAFFD60651}"/>
                  </a:ext>
                </a:extLst>
              </p:cNvPr>
              <p:cNvSpPr txBox="1"/>
              <p:nvPr/>
            </p:nvSpPr>
            <p:spPr bwMode="auto">
              <a:xfrm>
                <a:off x="783771" y="2155880"/>
                <a:ext cx="3966753" cy="14173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400" b="1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̄"/>
                                              <m:ctrlP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sz="2400" b="1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2400" b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it-IT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sSup>
                            <m:sSupPr>
                              <m:ctrlP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it-IT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949DA42B-31E9-485A-9AF1-5CCAFFD60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771" y="2155880"/>
                <a:ext cx="3966753" cy="1417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1270CBD-3094-4D66-BD06-18AE64E01E05}"/>
              </a:ext>
            </a:extLst>
          </p:cNvPr>
          <p:cNvSpPr/>
          <p:nvPr/>
        </p:nvSpPr>
        <p:spPr>
          <a:xfrm>
            <a:off x="5305432" y="2367706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AC8B1BE-B06A-47D2-AC73-7E0492E0BA3A}"/>
                  </a:ext>
                </a:extLst>
              </p:cNvPr>
              <p:cNvSpPr txBox="1"/>
              <p:nvPr/>
            </p:nvSpPr>
            <p:spPr>
              <a:xfrm>
                <a:off x="7330440" y="1701596"/>
                <a:ext cx="4182291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= 0	normale (mesocurtica)</a:t>
                </a:r>
              </a:p>
              <a:p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&lt; 0	platicurtica</a:t>
                </a:r>
              </a:p>
              <a:p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&gt; 0 leptocurtica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AC8B1BE-B06A-47D2-AC73-7E0492E0B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440" y="1701596"/>
                <a:ext cx="4182291" cy="1938992"/>
              </a:xfrm>
              <a:prstGeom prst="rect">
                <a:avLst/>
              </a:prstGeom>
              <a:blipFill>
                <a:blip r:embed="rId4"/>
                <a:stretch>
                  <a:fillRect l="-437" t="-2516" b="-62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BAAE40DC-62E0-4559-993B-F9EACE787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064" y="3910446"/>
            <a:ext cx="4371975" cy="2686050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1639F24-2B10-41C7-A019-3292C43FCB41}"/>
              </a:ext>
            </a:extLst>
          </p:cNvPr>
          <p:cNvSpPr/>
          <p:nvPr/>
        </p:nvSpPr>
        <p:spPr>
          <a:xfrm rot="8953176">
            <a:off x="6946106" y="3997688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9995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Curtosi: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43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00598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Riprendiamo l’esempio precedente sulla distribuzione della variabile “spesa in marketing per il lancio di un nuovo prodotto” (in mln di €) in 103 aziende: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949DA42B-31E9-485A-9AF1-5CCAFFD60651}"/>
                  </a:ext>
                </a:extLst>
              </p:cNvPr>
              <p:cNvSpPr txBox="1"/>
              <p:nvPr/>
            </p:nvSpPr>
            <p:spPr bwMode="auto">
              <a:xfrm>
                <a:off x="1131251" y="5369534"/>
                <a:ext cx="5400727" cy="12976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𝟐𝟎𝟖𝟓𝟖𝟖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𝟔𝟖</m:t>
                          </m:r>
                        </m:num>
                        <m:den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𝟏𝟎𝟑</m:t>
                          </m:r>
                          <m:r>
                            <a:rPr lang="it-IT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𝟔𝟖</m:t>
                              </m:r>
                            </m:e>
                            <m:sup>
                              <m:r>
                                <a:rPr lang="it-IT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𝟗𝟓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7" name="Object 3">
                <a:extLst>
                  <a:ext uri="{FF2B5EF4-FFF2-40B4-BE49-F238E27FC236}">
                    <a16:creationId xmlns:a16="http://schemas.microsoft.com/office/drawing/2014/main" id="{949DA42B-31E9-485A-9AF1-5CCAFFD60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251" y="5369534"/>
                <a:ext cx="5400727" cy="1297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36CBB45-28D8-4631-B3D8-9D6B45376C41}"/>
                  </a:ext>
                </a:extLst>
              </p:cNvPr>
              <p:cNvSpPr txBox="1"/>
              <p:nvPr/>
            </p:nvSpPr>
            <p:spPr>
              <a:xfrm>
                <a:off x="6116704" y="6270439"/>
                <a:ext cx="5979934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Poiché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&lt; 3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la distribuzione è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platicurtica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36CBB45-28D8-4631-B3D8-9D6B45376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704" y="6270439"/>
                <a:ext cx="5979934" cy="461665"/>
              </a:xfrm>
              <a:prstGeom prst="rect">
                <a:avLst/>
              </a:prstGeom>
              <a:blipFill>
                <a:blip r:embed="rId4"/>
                <a:stretch>
                  <a:fillRect l="-1529" t="-10667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D1270CBD-3094-4D66-BD06-18AE64E01E05}"/>
              </a:ext>
            </a:extLst>
          </p:cNvPr>
          <p:cNvSpPr/>
          <p:nvPr/>
        </p:nvSpPr>
        <p:spPr>
          <a:xfrm>
            <a:off x="5735153" y="5411596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06480811-860F-46BD-A2E0-CD9660B45A8E}"/>
              </a:ext>
            </a:extLst>
          </p:cNvPr>
          <p:cNvGraphicFramePr>
            <a:graphicFrameLocks noGrp="1"/>
          </p:cNvGraphicFramePr>
          <p:nvPr/>
        </p:nvGraphicFramePr>
        <p:xfrm>
          <a:off x="2305058" y="1799880"/>
          <a:ext cx="7535627" cy="2803159"/>
        </p:xfrm>
        <a:graphic>
          <a:graphicData uri="http://schemas.openxmlformats.org/drawingml/2006/table">
            <a:tbl>
              <a:tblPr/>
              <a:tblGrid>
                <a:gridCol w="1458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Spesa Marketing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Valore centrale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N. Aziende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5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it-IT" sz="15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5,1-10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-9,8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9223,68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92236,82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10,1-15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-4,8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530,84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12209,36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15,1-20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0,001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20,1-25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731,16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17547,88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25,1-30</a:t>
                      </a:r>
                      <a:endParaRPr kumimoji="0" lang="it-IT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2262" marR="4226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10824,32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86594,57</a:t>
                      </a: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208588,68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0BE830EA-2C8A-410B-9C1A-04497EA7BA38}"/>
                  </a:ext>
                </a:extLst>
              </p:cNvPr>
              <p:cNvSpPr txBox="1"/>
              <p:nvPr/>
            </p:nvSpPr>
            <p:spPr bwMode="auto">
              <a:xfrm>
                <a:off x="6531978" y="2081893"/>
                <a:ext cx="1027339" cy="304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̄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Object 3">
                <a:extLst>
                  <a:ext uri="{FF2B5EF4-FFF2-40B4-BE49-F238E27FC236}">
                    <a16:creationId xmlns:a16="http://schemas.microsoft.com/office/drawing/2014/main" id="{0BE830EA-2C8A-410B-9C1A-04497EA7B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1978" y="2081893"/>
                <a:ext cx="1027339" cy="304800"/>
              </a:xfrm>
              <a:prstGeom prst="rect">
                <a:avLst/>
              </a:prstGeom>
              <a:blipFill>
                <a:blip r:embed="rId5"/>
                <a:stretch>
                  <a:fillRect b="-22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02292094-A7B8-4912-8EBB-A1A6E45C8886}"/>
                  </a:ext>
                </a:extLst>
              </p:cNvPr>
              <p:cNvSpPr txBox="1"/>
              <p:nvPr/>
            </p:nvSpPr>
            <p:spPr bwMode="auto">
              <a:xfrm>
                <a:off x="7502845" y="2086519"/>
                <a:ext cx="1190626" cy="342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̄"/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Object 5">
                <a:extLst>
                  <a:ext uri="{FF2B5EF4-FFF2-40B4-BE49-F238E27FC236}">
                    <a16:creationId xmlns:a16="http://schemas.microsoft.com/office/drawing/2014/main" id="{02292094-A7B8-4912-8EBB-A1A6E45C8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2845" y="2086519"/>
                <a:ext cx="1190626" cy="342900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2717B4C5-361B-4F21-9E97-CD1CDC0A3C84}"/>
                  </a:ext>
                </a:extLst>
              </p:cNvPr>
              <p:cNvSpPr txBox="1"/>
              <p:nvPr/>
            </p:nvSpPr>
            <p:spPr bwMode="auto">
              <a:xfrm>
                <a:off x="8410575" y="2062843"/>
                <a:ext cx="1726202" cy="342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̄"/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Object 6">
                <a:extLst>
                  <a:ext uri="{FF2B5EF4-FFF2-40B4-BE49-F238E27FC236}">
                    <a16:creationId xmlns:a16="http://schemas.microsoft.com/office/drawing/2014/main" id="{2717B4C5-361B-4F21-9E97-CD1CDC0A3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0575" y="2062843"/>
                <a:ext cx="1726202" cy="342900"/>
              </a:xfrm>
              <a:prstGeom prst="rect">
                <a:avLst/>
              </a:prstGeom>
              <a:blipFill>
                <a:blip r:embed="rId7"/>
                <a:stretch>
                  <a:fillRect b="-70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9E5D77E-E2C7-416F-90CC-1AC79ABBDBE2}"/>
                  </a:ext>
                </a:extLst>
              </p:cNvPr>
              <p:cNvSpPr txBox="1"/>
              <p:nvPr/>
            </p:nvSpPr>
            <p:spPr>
              <a:xfrm>
                <a:off x="638186" y="4772408"/>
                <a:ext cx="1429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it-IT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9E5D77E-E2C7-416F-90CC-1AC79ABB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86" y="4772408"/>
                <a:ext cx="142906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929E544-717A-44AA-8025-D4AFC6C9893C}"/>
                  </a:ext>
                </a:extLst>
              </p:cNvPr>
              <p:cNvSpPr txBox="1"/>
              <p:nvPr/>
            </p:nvSpPr>
            <p:spPr>
              <a:xfrm>
                <a:off x="2319223" y="4772408"/>
                <a:ext cx="22293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it-IT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</m:oMath>
                  </m:oMathPara>
                </a14:m>
                <a:endParaRPr lang="it-IT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D929E544-717A-44AA-8025-D4AFC6C98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223" y="4772408"/>
                <a:ext cx="22293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>
            <a:extLst>
              <a:ext uri="{FF2B5EF4-FFF2-40B4-BE49-F238E27FC236}">
                <a16:creationId xmlns:a16="http://schemas.microsoft.com/office/drawing/2014/main" id="{D083F6CD-9653-444C-AF3D-ECE6CF558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6853" y="4734784"/>
            <a:ext cx="2449924" cy="13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89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Ricapitoliamo: I Momenti della Distribuzione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44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321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Momento Primo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FE7B77AD-1464-41DF-88ED-4D0C39D022CE}"/>
              </a:ext>
            </a:extLst>
          </p:cNvPr>
          <p:cNvSpPr/>
          <p:nvPr/>
        </p:nvSpPr>
        <p:spPr>
          <a:xfrm>
            <a:off x="4179464" y="680150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D19E3CB-647F-4FC5-A5BA-07C5A44D9D3D}"/>
                  </a:ext>
                </a:extLst>
              </p:cNvPr>
              <p:cNvSpPr txBox="1"/>
              <p:nvPr/>
            </p:nvSpPr>
            <p:spPr>
              <a:xfrm>
                <a:off x="5278839" y="680150"/>
                <a:ext cx="6826914" cy="140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Media: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lvl="1"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Esprime un valore che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sintetizza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in modo rappresentativo l’intera distribuzione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6D19E3CB-647F-4FC5-A5BA-07C5A44D9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839" y="680150"/>
                <a:ext cx="6826914" cy="1402628"/>
              </a:xfrm>
              <a:prstGeom prst="rect">
                <a:avLst/>
              </a:prstGeom>
              <a:blipFill>
                <a:blip r:embed="rId3"/>
                <a:stretch>
                  <a:fillRect r="-1339" b="-91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A256F0C-EC3F-447D-AC55-39E739C413A6}"/>
              </a:ext>
            </a:extLst>
          </p:cNvPr>
          <p:cNvSpPr txBox="1"/>
          <p:nvPr/>
        </p:nvSpPr>
        <p:spPr>
          <a:xfrm>
            <a:off x="485782" y="2560467"/>
            <a:ext cx="339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Momento Secondo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1AFC0B89-2E15-4BCB-B89C-2FF9197E2755}"/>
              </a:ext>
            </a:extLst>
          </p:cNvPr>
          <p:cNvSpPr/>
          <p:nvPr/>
        </p:nvSpPr>
        <p:spPr>
          <a:xfrm>
            <a:off x="4179464" y="2513889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9D89545-34B4-4BEC-A474-B94C63E583D9}"/>
                  </a:ext>
                </a:extLst>
              </p:cNvPr>
              <p:cNvSpPr txBox="1"/>
              <p:nvPr/>
            </p:nvSpPr>
            <p:spPr>
              <a:xfrm>
                <a:off x="5197144" y="2154280"/>
                <a:ext cx="6826914" cy="140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Varianza: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p>
                          <m:sSup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̄"/>
                                    <m:ctrlP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it-IT" sz="24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lvl="1"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Sintetizza la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dispersione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dei valori osservati attorno alla loro media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D9D89545-34B4-4BEC-A474-B94C63E58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144" y="2154280"/>
                <a:ext cx="6826914" cy="1402628"/>
              </a:xfrm>
              <a:prstGeom prst="rect">
                <a:avLst/>
              </a:prstGeom>
              <a:blipFill>
                <a:blip r:embed="rId4"/>
                <a:stretch>
                  <a:fillRect r="-1430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831FA0-3913-4923-A1CB-36EFB15C65A4}"/>
              </a:ext>
            </a:extLst>
          </p:cNvPr>
          <p:cNvSpPr txBox="1"/>
          <p:nvPr/>
        </p:nvSpPr>
        <p:spPr>
          <a:xfrm>
            <a:off x="485782" y="4085316"/>
            <a:ext cx="339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Momento Terzo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D33C64F2-D130-45A4-9E8D-DA3A16566C01}"/>
              </a:ext>
            </a:extLst>
          </p:cNvPr>
          <p:cNvSpPr/>
          <p:nvPr/>
        </p:nvSpPr>
        <p:spPr>
          <a:xfrm>
            <a:off x="4179464" y="4020884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528E190-1FE9-4F39-A95A-2CD0A1DB261D}"/>
                  </a:ext>
                </a:extLst>
              </p:cNvPr>
              <p:cNvSpPr txBox="1"/>
              <p:nvPr/>
            </p:nvSpPr>
            <p:spPr>
              <a:xfrm>
                <a:off x="5197144" y="3422025"/>
                <a:ext cx="6826914" cy="178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Asimmetria: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f>
                          <m:f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̄"/>
                                            <m:ctrlP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it-IT" sz="2400" b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it-IT" sz="2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lvl="1"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Una misura di forma della distribuzione, ci dice come si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distribuiscono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i valori attorno alla media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D528E190-1FE9-4F39-A95A-2CD0A1DB2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144" y="3422025"/>
                <a:ext cx="6826914" cy="1788246"/>
              </a:xfrm>
              <a:prstGeom prst="rect">
                <a:avLst/>
              </a:prstGeom>
              <a:blipFill>
                <a:blip r:embed="rId5"/>
                <a:stretch>
                  <a:fillRect r="-1430" b="-68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3D2B636-0353-4052-BA8B-E8E91F5799DF}"/>
              </a:ext>
            </a:extLst>
          </p:cNvPr>
          <p:cNvSpPr txBox="1"/>
          <p:nvPr/>
        </p:nvSpPr>
        <p:spPr>
          <a:xfrm>
            <a:off x="409089" y="5982144"/>
            <a:ext cx="3398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Momento Quarto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5C637797-9B3A-4F33-A6E0-E8BC9BCFBABD}"/>
              </a:ext>
            </a:extLst>
          </p:cNvPr>
          <p:cNvSpPr/>
          <p:nvPr/>
        </p:nvSpPr>
        <p:spPr>
          <a:xfrm>
            <a:off x="4102771" y="5917712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F461115-0E4E-4247-825F-D04AC91B6B3A}"/>
                  </a:ext>
                </a:extLst>
              </p:cNvPr>
              <p:cNvSpPr txBox="1"/>
              <p:nvPr/>
            </p:nvSpPr>
            <p:spPr>
              <a:xfrm>
                <a:off x="5217362" y="5124127"/>
                <a:ext cx="7025444" cy="178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Curtosi: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it-I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it-IT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it-IT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f>
                          <m:fPr>
                            <m:ctrlP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it-IT" sz="24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̄"/>
                                            <m:ctrlP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it-IT" sz="2400" b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24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it-IT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lvl="1" algn="just">
                  <a:buClr>
                    <a:schemeClr val="accent6">
                      <a:lumMod val="75000"/>
                    </a:schemeClr>
                  </a:buClr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Una misura di forma della distribuzione, ci dice la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frequenza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dei valori nella parte centrale e nelle code della distribuzione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F461115-0E4E-4247-825F-D04AC91B6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62" y="5124127"/>
                <a:ext cx="7025444" cy="1788246"/>
              </a:xfrm>
              <a:prstGeom prst="rect">
                <a:avLst/>
              </a:prstGeom>
              <a:blipFill>
                <a:blip r:embed="rId6"/>
                <a:stretch>
                  <a:fillRect r="-1302" b="-7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582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Boxplot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(Diagramma Scatola a Baffi)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1466957"/>
            <a:ext cx="11277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Per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descrivere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sinteticamente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tendenza centrale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variabilità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e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forma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della distribuzione di una variabile quantitativa possiamo costruire un grafico detto </a:t>
            </a:r>
            <a:r>
              <a:rPr lang="it-IT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boxplot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basato sulle seguenti 5 misure: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25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(minimo) 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Primo Quartile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Mediana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Terzo Quartile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25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2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(massimo)</a:t>
            </a:r>
          </a:p>
        </p:txBody>
      </p:sp>
    </p:spTree>
    <p:extLst>
      <p:ext uri="{BB962C8B-B14F-4D97-AF65-F5344CB8AC3E}">
        <p14:creationId xmlns:p14="http://schemas.microsoft.com/office/powerpoint/2010/main" val="1835163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Boxplot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la forma della distribuzione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859065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Se la distribuzione della variabile è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simmetrica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scatola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è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centrale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rispetto alla lunghezza dei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segmenti laterali. </a:t>
            </a:r>
          </a:p>
        </p:txBody>
      </p:sp>
      <p:graphicFrame>
        <p:nvGraphicFramePr>
          <p:cNvPr id="123" name="Object 4">
            <a:extLst>
              <a:ext uri="{FF2B5EF4-FFF2-40B4-BE49-F238E27FC236}">
                <a16:creationId xmlns:a16="http://schemas.microsoft.com/office/drawing/2014/main" id="{8830C619-D53C-4351-9DAA-7E353B631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34297"/>
              </p:ext>
            </p:extLst>
          </p:nvPr>
        </p:nvGraphicFramePr>
        <p:xfrm>
          <a:off x="3581400" y="1690062"/>
          <a:ext cx="54102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rawing" r:id="rId4" imgW="8124687" imgH="1971795" progId="WPDraw30.Drawing">
                  <p:embed/>
                </p:oleObj>
              </mc:Choice>
              <mc:Fallback>
                <p:oleObj name="Drawing" r:id="rId4" imgW="8124687" imgH="1971795" progId="WPDraw30.Drawing">
                  <p:embed/>
                  <p:pic>
                    <p:nvPicPr>
                      <p:cNvPr id="123" name="Object 4">
                        <a:extLst>
                          <a:ext uri="{FF2B5EF4-FFF2-40B4-BE49-F238E27FC236}">
                            <a16:creationId xmlns:a16="http://schemas.microsoft.com/office/drawing/2014/main" id="{8830C619-D53C-4351-9DAA-7E353B6311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90062"/>
                        <a:ext cx="5410200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Text Box 5">
            <a:extLst>
              <a:ext uri="{FF2B5EF4-FFF2-40B4-BE49-F238E27FC236}">
                <a16:creationId xmlns:a16="http://schemas.microsoft.com/office/drawing/2014/main" id="{5476F54C-10A6-467E-A900-C6E46F21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604462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it-IT" sz="280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kumimoji="0" lang="en-US" altLang="it-IT" sz="280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it-IT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	    Q</a:t>
            </a:r>
            <a:r>
              <a:rPr kumimoji="0" lang="en-US" altLang="it-IT" sz="24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r>
              <a:rPr kumimoji="0" lang="en-US" altLang="it-IT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Mediana      Q</a:t>
            </a:r>
            <a:r>
              <a:rPr kumimoji="0" lang="en-US" altLang="it-IT" sz="240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en-US" altLang="it-IT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</a:t>
            </a:r>
            <a:r>
              <a:rPr kumimoji="0" lang="en-US" altLang="it-IT" sz="28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it-IT" sz="2800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kumimoji="0" lang="en-US" altLang="it-IT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5" name="Line 6">
            <a:extLst>
              <a:ext uri="{FF2B5EF4-FFF2-40B4-BE49-F238E27FC236}">
                <a16:creationId xmlns:a16="http://schemas.microsoft.com/office/drawing/2014/main" id="{A36452FB-6F9E-424B-A312-D4CF05E03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4814262"/>
            <a:ext cx="0" cy="609600"/>
          </a:xfrm>
          <a:prstGeom prst="line">
            <a:avLst/>
          </a:prstGeom>
          <a:noFill/>
          <a:ln w="25400">
            <a:solidFill>
              <a:srgbClr val="FFCF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6" name="Line 7">
            <a:extLst>
              <a:ext uri="{FF2B5EF4-FFF2-40B4-BE49-F238E27FC236}">
                <a16:creationId xmlns:a16="http://schemas.microsoft.com/office/drawing/2014/main" id="{2C244F7B-591D-4E81-8110-50BF7ED90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4272925"/>
            <a:ext cx="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7" name="Line 9">
            <a:extLst>
              <a:ext uri="{FF2B5EF4-FFF2-40B4-BE49-F238E27FC236}">
                <a16:creationId xmlns:a16="http://schemas.microsoft.com/office/drawing/2014/main" id="{A19977DB-B402-4547-BE9E-61201FFE7D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509462"/>
            <a:ext cx="0" cy="914400"/>
          </a:xfrm>
          <a:prstGeom prst="line">
            <a:avLst/>
          </a:prstGeom>
          <a:noFill/>
          <a:ln w="25400">
            <a:solidFill>
              <a:srgbClr val="00E4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8" name="Line 10">
            <a:extLst>
              <a:ext uri="{FF2B5EF4-FFF2-40B4-BE49-F238E27FC236}">
                <a16:creationId xmlns:a16="http://schemas.microsoft.com/office/drawing/2014/main" id="{FAF8F9C2-5210-4917-AF88-D27598EC3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433262"/>
            <a:ext cx="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9" name="Line 11">
            <a:extLst>
              <a:ext uri="{FF2B5EF4-FFF2-40B4-BE49-F238E27FC236}">
                <a16:creationId xmlns:a16="http://schemas.microsoft.com/office/drawing/2014/main" id="{E64698CB-5351-45EF-A359-A15B2A663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187325"/>
            <a:ext cx="0" cy="228600"/>
          </a:xfrm>
          <a:prstGeom prst="line">
            <a:avLst/>
          </a:prstGeom>
          <a:noFill/>
          <a:ln w="25400">
            <a:solidFill>
              <a:srgbClr val="FFCF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0" name="Line 12">
            <a:extLst>
              <a:ext uri="{FF2B5EF4-FFF2-40B4-BE49-F238E27FC236}">
                <a16:creationId xmlns:a16="http://schemas.microsoft.com/office/drawing/2014/main" id="{841104FD-D075-4DB8-83FE-FC8E35DE28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204662"/>
            <a:ext cx="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1" name="Line 13">
            <a:extLst>
              <a:ext uri="{FF2B5EF4-FFF2-40B4-BE49-F238E27FC236}">
                <a16:creationId xmlns:a16="http://schemas.microsoft.com/office/drawing/2014/main" id="{3AAA9D08-E162-4DD7-9667-2D2257B11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661862"/>
            <a:ext cx="0" cy="762000"/>
          </a:xfrm>
          <a:prstGeom prst="line">
            <a:avLst/>
          </a:prstGeom>
          <a:noFill/>
          <a:ln w="25400">
            <a:solidFill>
              <a:srgbClr val="FFCF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2" name="Line 14">
            <a:extLst>
              <a:ext uri="{FF2B5EF4-FFF2-40B4-BE49-F238E27FC236}">
                <a16:creationId xmlns:a16="http://schemas.microsoft.com/office/drawing/2014/main" id="{7646C686-3D39-404D-A098-44FF547A6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661862"/>
            <a:ext cx="0" cy="762000"/>
          </a:xfrm>
          <a:prstGeom prst="line">
            <a:avLst/>
          </a:prstGeom>
          <a:noFill/>
          <a:ln w="25400">
            <a:solidFill>
              <a:srgbClr val="00E4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3" name="Freeform 15">
            <a:extLst>
              <a:ext uri="{FF2B5EF4-FFF2-40B4-BE49-F238E27FC236}">
                <a16:creationId xmlns:a16="http://schemas.microsoft.com/office/drawing/2014/main" id="{C10466E9-40DE-4080-9CBB-1D23EF5C722E}"/>
              </a:ext>
            </a:extLst>
          </p:cNvPr>
          <p:cNvSpPr>
            <a:spLocks/>
          </p:cNvSpPr>
          <p:nvPr/>
        </p:nvSpPr>
        <p:spPr bwMode="auto">
          <a:xfrm>
            <a:off x="3733800" y="4280862"/>
            <a:ext cx="461963" cy="1098550"/>
          </a:xfrm>
          <a:custGeom>
            <a:avLst/>
            <a:gdLst>
              <a:gd name="T0" fmla="*/ 2147483646 w 291"/>
              <a:gd name="T1" fmla="*/ 2147483646 h 692"/>
              <a:gd name="T2" fmla="*/ 2147483646 w 291"/>
              <a:gd name="T3" fmla="*/ 2147483646 h 692"/>
              <a:gd name="T4" fmla="*/ 2147483646 w 291"/>
              <a:gd name="T5" fmla="*/ 2147483646 h 692"/>
              <a:gd name="T6" fmla="*/ 2147483646 w 291"/>
              <a:gd name="T7" fmla="*/ 2147483646 h 692"/>
              <a:gd name="T8" fmla="*/ 2147483646 w 291"/>
              <a:gd name="T9" fmla="*/ 2147483646 h 692"/>
              <a:gd name="T10" fmla="*/ 2147483646 w 291"/>
              <a:gd name="T11" fmla="*/ 2147483646 h 692"/>
              <a:gd name="T12" fmla="*/ 2147483646 w 291"/>
              <a:gd name="T13" fmla="*/ 2147483646 h 692"/>
              <a:gd name="T14" fmla="*/ 2147483646 w 291"/>
              <a:gd name="T15" fmla="*/ 2147483646 h 692"/>
              <a:gd name="T16" fmla="*/ 2147483646 w 291"/>
              <a:gd name="T17" fmla="*/ 2147483646 h 692"/>
              <a:gd name="T18" fmla="*/ 2147483646 w 291"/>
              <a:gd name="T19" fmla="*/ 2147483646 h 692"/>
              <a:gd name="T20" fmla="*/ 2147483646 w 291"/>
              <a:gd name="T21" fmla="*/ 2147483646 h 692"/>
              <a:gd name="T22" fmla="*/ 2147483646 w 291"/>
              <a:gd name="T23" fmla="*/ 2147483646 h 692"/>
              <a:gd name="T24" fmla="*/ 2147483646 w 291"/>
              <a:gd name="T25" fmla="*/ 2147483646 h 692"/>
              <a:gd name="T26" fmla="*/ 2147483646 w 291"/>
              <a:gd name="T27" fmla="*/ 2147483646 h 692"/>
              <a:gd name="T28" fmla="*/ 2147483646 w 291"/>
              <a:gd name="T29" fmla="*/ 2147483646 h 692"/>
              <a:gd name="T30" fmla="*/ 0 w 29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1"/>
              <a:gd name="T49" fmla="*/ 0 h 692"/>
              <a:gd name="T50" fmla="*/ 291 w 29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1" h="692">
                <a:moveTo>
                  <a:pt x="290" y="691"/>
                </a:moveTo>
                <a:lnTo>
                  <a:pt x="259" y="684"/>
                </a:lnTo>
                <a:lnTo>
                  <a:pt x="243" y="676"/>
                </a:lnTo>
                <a:lnTo>
                  <a:pt x="230" y="664"/>
                </a:lnTo>
                <a:lnTo>
                  <a:pt x="214" y="649"/>
                </a:lnTo>
                <a:lnTo>
                  <a:pt x="199" y="627"/>
                </a:lnTo>
                <a:lnTo>
                  <a:pt x="183" y="598"/>
                </a:lnTo>
                <a:lnTo>
                  <a:pt x="153" y="519"/>
                </a:lnTo>
                <a:lnTo>
                  <a:pt x="122" y="406"/>
                </a:lnTo>
                <a:lnTo>
                  <a:pt x="93" y="270"/>
                </a:lnTo>
                <a:lnTo>
                  <a:pt x="77" y="202"/>
                </a:lnTo>
                <a:lnTo>
                  <a:pt x="62" y="136"/>
                </a:lnTo>
                <a:lnTo>
                  <a:pt x="46" y="80"/>
                </a:lnTo>
                <a:lnTo>
                  <a:pt x="31" y="37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4" name="Freeform 16">
            <a:extLst>
              <a:ext uri="{FF2B5EF4-FFF2-40B4-BE49-F238E27FC236}">
                <a16:creationId xmlns:a16="http://schemas.microsoft.com/office/drawing/2014/main" id="{E38F32AA-F426-42B0-84BC-EEDCA31AD130}"/>
              </a:ext>
            </a:extLst>
          </p:cNvPr>
          <p:cNvSpPr>
            <a:spLocks/>
          </p:cNvSpPr>
          <p:nvPr/>
        </p:nvSpPr>
        <p:spPr bwMode="auto">
          <a:xfrm>
            <a:off x="2286000" y="4280862"/>
            <a:ext cx="1460500" cy="1098550"/>
          </a:xfrm>
          <a:custGeom>
            <a:avLst/>
            <a:gdLst>
              <a:gd name="T0" fmla="*/ 0 w 872"/>
              <a:gd name="T1" fmla="*/ 2147483646 h 692"/>
              <a:gd name="T2" fmla="*/ 2147483646 w 872"/>
              <a:gd name="T3" fmla="*/ 2147483646 h 692"/>
              <a:gd name="T4" fmla="*/ 2147483646 w 872"/>
              <a:gd name="T5" fmla="*/ 2147483646 h 692"/>
              <a:gd name="T6" fmla="*/ 2147483646 w 872"/>
              <a:gd name="T7" fmla="*/ 2147483646 h 692"/>
              <a:gd name="T8" fmla="*/ 2147483646 w 872"/>
              <a:gd name="T9" fmla="*/ 2147483646 h 692"/>
              <a:gd name="T10" fmla="*/ 2147483646 w 872"/>
              <a:gd name="T11" fmla="*/ 2147483646 h 692"/>
              <a:gd name="T12" fmla="*/ 2147483646 w 872"/>
              <a:gd name="T13" fmla="*/ 2147483646 h 692"/>
              <a:gd name="T14" fmla="*/ 2147483646 w 872"/>
              <a:gd name="T15" fmla="*/ 2147483646 h 692"/>
              <a:gd name="T16" fmla="*/ 2147483646 w 872"/>
              <a:gd name="T17" fmla="*/ 2147483646 h 692"/>
              <a:gd name="T18" fmla="*/ 2147483646 w 872"/>
              <a:gd name="T19" fmla="*/ 2147483646 h 692"/>
              <a:gd name="T20" fmla="*/ 2147483646 w 872"/>
              <a:gd name="T21" fmla="*/ 2147483646 h 692"/>
              <a:gd name="T22" fmla="*/ 2147483646 w 872"/>
              <a:gd name="T23" fmla="*/ 2147483646 h 692"/>
              <a:gd name="T24" fmla="*/ 2147483646 w 872"/>
              <a:gd name="T25" fmla="*/ 2147483646 h 692"/>
              <a:gd name="T26" fmla="*/ 2147483646 w 872"/>
              <a:gd name="T27" fmla="*/ 2147483646 h 692"/>
              <a:gd name="T28" fmla="*/ 2147483646 w 872"/>
              <a:gd name="T29" fmla="*/ 2147483646 h 692"/>
              <a:gd name="T30" fmla="*/ 2147483646 w 872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2"/>
              <a:gd name="T49" fmla="*/ 0 h 692"/>
              <a:gd name="T50" fmla="*/ 872 w 872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2" h="692">
                <a:moveTo>
                  <a:pt x="0" y="691"/>
                </a:moveTo>
                <a:lnTo>
                  <a:pt x="93" y="684"/>
                </a:lnTo>
                <a:lnTo>
                  <a:pt x="138" y="676"/>
                </a:lnTo>
                <a:lnTo>
                  <a:pt x="184" y="664"/>
                </a:lnTo>
                <a:lnTo>
                  <a:pt x="230" y="649"/>
                </a:lnTo>
                <a:lnTo>
                  <a:pt x="275" y="627"/>
                </a:lnTo>
                <a:lnTo>
                  <a:pt x="321" y="598"/>
                </a:lnTo>
                <a:lnTo>
                  <a:pt x="412" y="519"/>
                </a:lnTo>
                <a:lnTo>
                  <a:pt x="505" y="406"/>
                </a:lnTo>
                <a:lnTo>
                  <a:pt x="596" y="270"/>
                </a:lnTo>
                <a:lnTo>
                  <a:pt x="642" y="202"/>
                </a:lnTo>
                <a:lnTo>
                  <a:pt x="689" y="136"/>
                </a:lnTo>
                <a:lnTo>
                  <a:pt x="733" y="80"/>
                </a:lnTo>
                <a:lnTo>
                  <a:pt x="780" y="37"/>
                </a:lnTo>
                <a:lnTo>
                  <a:pt x="826" y="10"/>
                </a:lnTo>
                <a:lnTo>
                  <a:pt x="871" y="0"/>
                </a:lnTo>
              </a:path>
            </a:pathLst>
          </a:custGeom>
          <a:noFill/>
          <a:ln w="25400" cap="rnd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5" name="Freeform 17">
            <a:extLst>
              <a:ext uri="{FF2B5EF4-FFF2-40B4-BE49-F238E27FC236}">
                <a16:creationId xmlns:a16="http://schemas.microsoft.com/office/drawing/2014/main" id="{86F0FE2A-AEB3-4F9B-8E41-ADFBD1E60FF7}"/>
              </a:ext>
            </a:extLst>
          </p:cNvPr>
          <p:cNvSpPr>
            <a:spLocks/>
          </p:cNvSpPr>
          <p:nvPr/>
        </p:nvSpPr>
        <p:spPr bwMode="auto">
          <a:xfrm>
            <a:off x="6096000" y="4204662"/>
            <a:ext cx="914400" cy="1143000"/>
          </a:xfrm>
          <a:custGeom>
            <a:avLst/>
            <a:gdLst>
              <a:gd name="T0" fmla="*/ 2147483646 w 399"/>
              <a:gd name="T1" fmla="*/ 2147483646 h 692"/>
              <a:gd name="T2" fmla="*/ 2147483646 w 399"/>
              <a:gd name="T3" fmla="*/ 2147483646 h 692"/>
              <a:gd name="T4" fmla="*/ 2147483646 w 399"/>
              <a:gd name="T5" fmla="*/ 2147483646 h 692"/>
              <a:gd name="T6" fmla="*/ 2147483646 w 399"/>
              <a:gd name="T7" fmla="*/ 2147483646 h 692"/>
              <a:gd name="T8" fmla="*/ 2147483646 w 399"/>
              <a:gd name="T9" fmla="*/ 2147483646 h 692"/>
              <a:gd name="T10" fmla="*/ 2147483646 w 399"/>
              <a:gd name="T11" fmla="*/ 2147483646 h 692"/>
              <a:gd name="T12" fmla="*/ 2147483646 w 399"/>
              <a:gd name="T13" fmla="*/ 2147483646 h 692"/>
              <a:gd name="T14" fmla="*/ 2147483646 w 399"/>
              <a:gd name="T15" fmla="*/ 2147483646 h 692"/>
              <a:gd name="T16" fmla="*/ 2147483646 w 399"/>
              <a:gd name="T17" fmla="*/ 2147483646 h 692"/>
              <a:gd name="T18" fmla="*/ 2147483646 w 399"/>
              <a:gd name="T19" fmla="*/ 2147483646 h 692"/>
              <a:gd name="T20" fmla="*/ 2147483646 w 399"/>
              <a:gd name="T21" fmla="*/ 2147483646 h 692"/>
              <a:gd name="T22" fmla="*/ 2147483646 w 399"/>
              <a:gd name="T23" fmla="*/ 2147483646 h 692"/>
              <a:gd name="T24" fmla="*/ 2147483646 w 399"/>
              <a:gd name="T25" fmla="*/ 2147483646 h 692"/>
              <a:gd name="T26" fmla="*/ 2147483646 w 399"/>
              <a:gd name="T27" fmla="*/ 2147483646 h 692"/>
              <a:gd name="T28" fmla="*/ 2147483646 w 399"/>
              <a:gd name="T29" fmla="*/ 2147483646 h 692"/>
              <a:gd name="T30" fmla="*/ 0 w 399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9"/>
              <a:gd name="T49" fmla="*/ 0 h 692"/>
              <a:gd name="T50" fmla="*/ 399 w 399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9" h="692">
                <a:moveTo>
                  <a:pt x="398" y="691"/>
                </a:moveTo>
                <a:lnTo>
                  <a:pt x="356" y="684"/>
                </a:lnTo>
                <a:lnTo>
                  <a:pt x="335" y="676"/>
                </a:lnTo>
                <a:lnTo>
                  <a:pt x="315" y="664"/>
                </a:lnTo>
                <a:lnTo>
                  <a:pt x="294" y="649"/>
                </a:lnTo>
                <a:lnTo>
                  <a:pt x="273" y="627"/>
                </a:lnTo>
                <a:lnTo>
                  <a:pt x="251" y="598"/>
                </a:lnTo>
                <a:lnTo>
                  <a:pt x="209" y="519"/>
                </a:lnTo>
                <a:lnTo>
                  <a:pt x="168" y="406"/>
                </a:lnTo>
                <a:lnTo>
                  <a:pt x="126" y="270"/>
                </a:lnTo>
                <a:lnTo>
                  <a:pt x="104" y="202"/>
                </a:lnTo>
                <a:lnTo>
                  <a:pt x="83" y="136"/>
                </a:lnTo>
                <a:lnTo>
                  <a:pt x="62" y="80"/>
                </a:lnTo>
                <a:lnTo>
                  <a:pt x="41" y="37"/>
                </a:lnTo>
                <a:lnTo>
                  <a:pt x="21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6" name="Freeform 18">
            <a:extLst>
              <a:ext uri="{FF2B5EF4-FFF2-40B4-BE49-F238E27FC236}">
                <a16:creationId xmlns:a16="http://schemas.microsoft.com/office/drawing/2014/main" id="{F38C2021-9150-4AEF-B31B-D1A8630B7037}"/>
              </a:ext>
            </a:extLst>
          </p:cNvPr>
          <p:cNvSpPr>
            <a:spLocks/>
          </p:cNvSpPr>
          <p:nvPr/>
        </p:nvSpPr>
        <p:spPr bwMode="auto">
          <a:xfrm>
            <a:off x="5181600" y="4204662"/>
            <a:ext cx="892175" cy="1143000"/>
          </a:xfrm>
          <a:custGeom>
            <a:avLst/>
            <a:gdLst>
              <a:gd name="T0" fmla="*/ 0 w 401"/>
              <a:gd name="T1" fmla="*/ 2147483646 h 692"/>
              <a:gd name="T2" fmla="*/ 2147483646 w 401"/>
              <a:gd name="T3" fmla="*/ 2147483646 h 692"/>
              <a:gd name="T4" fmla="*/ 2147483646 w 401"/>
              <a:gd name="T5" fmla="*/ 2147483646 h 692"/>
              <a:gd name="T6" fmla="*/ 2147483646 w 401"/>
              <a:gd name="T7" fmla="*/ 2147483646 h 692"/>
              <a:gd name="T8" fmla="*/ 2147483646 w 401"/>
              <a:gd name="T9" fmla="*/ 2147483646 h 692"/>
              <a:gd name="T10" fmla="*/ 2147483646 w 401"/>
              <a:gd name="T11" fmla="*/ 2147483646 h 692"/>
              <a:gd name="T12" fmla="*/ 2147483646 w 401"/>
              <a:gd name="T13" fmla="*/ 2147483646 h 692"/>
              <a:gd name="T14" fmla="*/ 2147483646 w 401"/>
              <a:gd name="T15" fmla="*/ 2147483646 h 692"/>
              <a:gd name="T16" fmla="*/ 2147483646 w 401"/>
              <a:gd name="T17" fmla="*/ 2147483646 h 692"/>
              <a:gd name="T18" fmla="*/ 2147483646 w 401"/>
              <a:gd name="T19" fmla="*/ 2147483646 h 692"/>
              <a:gd name="T20" fmla="*/ 2147483646 w 401"/>
              <a:gd name="T21" fmla="*/ 2147483646 h 692"/>
              <a:gd name="T22" fmla="*/ 2147483646 w 401"/>
              <a:gd name="T23" fmla="*/ 2147483646 h 692"/>
              <a:gd name="T24" fmla="*/ 2147483646 w 401"/>
              <a:gd name="T25" fmla="*/ 2147483646 h 692"/>
              <a:gd name="T26" fmla="*/ 2147483646 w 401"/>
              <a:gd name="T27" fmla="*/ 2147483646 h 692"/>
              <a:gd name="T28" fmla="*/ 2147483646 w 401"/>
              <a:gd name="T29" fmla="*/ 2147483646 h 692"/>
              <a:gd name="T30" fmla="*/ 2147483646 w 40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692"/>
              <a:gd name="T50" fmla="*/ 401 w 40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692">
                <a:moveTo>
                  <a:pt x="0" y="691"/>
                </a:moveTo>
                <a:lnTo>
                  <a:pt x="42" y="684"/>
                </a:lnTo>
                <a:lnTo>
                  <a:pt x="63" y="676"/>
                </a:lnTo>
                <a:lnTo>
                  <a:pt x="85" y="664"/>
                </a:lnTo>
                <a:lnTo>
                  <a:pt x="106" y="649"/>
                </a:lnTo>
                <a:lnTo>
                  <a:pt x="127" y="627"/>
                </a:lnTo>
                <a:lnTo>
                  <a:pt x="147" y="598"/>
                </a:lnTo>
                <a:lnTo>
                  <a:pt x="189" y="519"/>
                </a:lnTo>
                <a:lnTo>
                  <a:pt x="232" y="406"/>
                </a:lnTo>
                <a:lnTo>
                  <a:pt x="274" y="270"/>
                </a:lnTo>
                <a:lnTo>
                  <a:pt x="294" y="202"/>
                </a:lnTo>
                <a:lnTo>
                  <a:pt x="315" y="136"/>
                </a:lnTo>
                <a:lnTo>
                  <a:pt x="336" y="80"/>
                </a:lnTo>
                <a:lnTo>
                  <a:pt x="357" y="37"/>
                </a:lnTo>
                <a:lnTo>
                  <a:pt x="379" y="10"/>
                </a:lnTo>
                <a:lnTo>
                  <a:pt x="400" y="0"/>
                </a:lnTo>
              </a:path>
            </a:pathLst>
          </a:custGeom>
          <a:noFill/>
          <a:ln w="25400" cap="rnd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7" name="Line 19">
            <a:extLst>
              <a:ext uri="{FF2B5EF4-FFF2-40B4-BE49-F238E27FC236}">
                <a16:creationId xmlns:a16="http://schemas.microsoft.com/office/drawing/2014/main" id="{9F928B81-0A3A-4B8B-9559-36819EA0F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423862"/>
            <a:ext cx="20574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8" name="Freeform 20">
            <a:extLst>
              <a:ext uri="{FF2B5EF4-FFF2-40B4-BE49-F238E27FC236}">
                <a16:creationId xmlns:a16="http://schemas.microsoft.com/office/drawing/2014/main" id="{D654263C-415B-43CF-94B7-75EF661B4AE9}"/>
              </a:ext>
            </a:extLst>
          </p:cNvPr>
          <p:cNvSpPr>
            <a:spLocks/>
          </p:cNvSpPr>
          <p:nvPr/>
        </p:nvSpPr>
        <p:spPr bwMode="auto">
          <a:xfrm>
            <a:off x="8443913" y="4250700"/>
            <a:ext cx="1462087" cy="1098550"/>
          </a:xfrm>
          <a:custGeom>
            <a:avLst/>
            <a:gdLst>
              <a:gd name="T0" fmla="*/ 2147483646 w 871"/>
              <a:gd name="T1" fmla="*/ 2147483646 h 692"/>
              <a:gd name="T2" fmla="*/ 2147483646 w 871"/>
              <a:gd name="T3" fmla="*/ 2147483646 h 692"/>
              <a:gd name="T4" fmla="*/ 2147483646 w 871"/>
              <a:gd name="T5" fmla="*/ 2147483646 h 692"/>
              <a:gd name="T6" fmla="*/ 2147483646 w 871"/>
              <a:gd name="T7" fmla="*/ 2147483646 h 692"/>
              <a:gd name="T8" fmla="*/ 2147483646 w 871"/>
              <a:gd name="T9" fmla="*/ 2147483646 h 692"/>
              <a:gd name="T10" fmla="*/ 2147483646 w 871"/>
              <a:gd name="T11" fmla="*/ 2147483646 h 692"/>
              <a:gd name="T12" fmla="*/ 2147483646 w 871"/>
              <a:gd name="T13" fmla="*/ 2147483646 h 692"/>
              <a:gd name="T14" fmla="*/ 2147483646 w 871"/>
              <a:gd name="T15" fmla="*/ 2147483646 h 692"/>
              <a:gd name="T16" fmla="*/ 2147483646 w 871"/>
              <a:gd name="T17" fmla="*/ 2147483646 h 692"/>
              <a:gd name="T18" fmla="*/ 2147483646 w 871"/>
              <a:gd name="T19" fmla="*/ 2147483646 h 692"/>
              <a:gd name="T20" fmla="*/ 2147483646 w 871"/>
              <a:gd name="T21" fmla="*/ 2147483646 h 692"/>
              <a:gd name="T22" fmla="*/ 2147483646 w 871"/>
              <a:gd name="T23" fmla="*/ 2147483646 h 692"/>
              <a:gd name="T24" fmla="*/ 2147483646 w 871"/>
              <a:gd name="T25" fmla="*/ 2147483646 h 692"/>
              <a:gd name="T26" fmla="*/ 2147483646 w 871"/>
              <a:gd name="T27" fmla="*/ 2147483646 h 692"/>
              <a:gd name="T28" fmla="*/ 2147483646 w 871"/>
              <a:gd name="T29" fmla="*/ 2147483646 h 692"/>
              <a:gd name="T30" fmla="*/ 0 w 87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1"/>
              <a:gd name="T49" fmla="*/ 0 h 692"/>
              <a:gd name="T50" fmla="*/ 871 w 87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1" h="692">
                <a:moveTo>
                  <a:pt x="870" y="691"/>
                </a:moveTo>
                <a:lnTo>
                  <a:pt x="777" y="684"/>
                </a:lnTo>
                <a:lnTo>
                  <a:pt x="733" y="676"/>
                </a:lnTo>
                <a:lnTo>
                  <a:pt x="686" y="664"/>
                </a:lnTo>
                <a:lnTo>
                  <a:pt x="640" y="649"/>
                </a:lnTo>
                <a:lnTo>
                  <a:pt x="596" y="627"/>
                </a:lnTo>
                <a:lnTo>
                  <a:pt x="549" y="598"/>
                </a:lnTo>
                <a:lnTo>
                  <a:pt x="456" y="519"/>
                </a:lnTo>
                <a:lnTo>
                  <a:pt x="365" y="406"/>
                </a:lnTo>
                <a:lnTo>
                  <a:pt x="274" y="270"/>
                </a:lnTo>
                <a:lnTo>
                  <a:pt x="228" y="202"/>
                </a:lnTo>
                <a:lnTo>
                  <a:pt x="182" y="136"/>
                </a:lnTo>
                <a:lnTo>
                  <a:pt x="137" y="80"/>
                </a:lnTo>
                <a:lnTo>
                  <a:pt x="91" y="37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9" name="Freeform 21">
            <a:extLst>
              <a:ext uri="{FF2B5EF4-FFF2-40B4-BE49-F238E27FC236}">
                <a16:creationId xmlns:a16="http://schemas.microsoft.com/office/drawing/2014/main" id="{DE6EECA0-3F59-4245-B3AF-C21E796711A2}"/>
              </a:ext>
            </a:extLst>
          </p:cNvPr>
          <p:cNvSpPr>
            <a:spLocks/>
          </p:cNvSpPr>
          <p:nvPr/>
        </p:nvSpPr>
        <p:spPr bwMode="auto">
          <a:xfrm>
            <a:off x="7983538" y="4250700"/>
            <a:ext cx="461962" cy="1098550"/>
          </a:xfrm>
          <a:custGeom>
            <a:avLst/>
            <a:gdLst>
              <a:gd name="T0" fmla="*/ 0 w 291"/>
              <a:gd name="T1" fmla="*/ 2147483646 h 692"/>
              <a:gd name="T2" fmla="*/ 2147483646 w 291"/>
              <a:gd name="T3" fmla="*/ 2147483646 h 692"/>
              <a:gd name="T4" fmla="*/ 2147483646 w 291"/>
              <a:gd name="T5" fmla="*/ 2147483646 h 692"/>
              <a:gd name="T6" fmla="*/ 2147483646 w 291"/>
              <a:gd name="T7" fmla="*/ 2147483646 h 692"/>
              <a:gd name="T8" fmla="*/ 2147483646 w 291"/>
              <a:gd name="T9" fmla="*/ 2147483646 h 692"/>
              <a:gd name="T10" fmla="*/ 2147483646 w 291"/>
              <a:gd name="T11" fmla="*/ 2147483646 h 692"/>
              <a:gd name="T12" fmla="*/ 2147483646 w 291"/>
              <a:gd name="T13" fmla="*/ 2147483646 h 692"/>
              <a:gd name="T14" fmla="*/ 2147483646 w 291"/>
              <a:gd name="T15" fmla="*/ 2147483646 h 692"/>
              <a:gd name="T16" fmla="*/ 2147483646 w 291"/>
              <a:gd name="T17" fmla="*/ 2147483646 h 692"/>
              <a:gd name="T18" fmla="*/ 2147483646 w 291"/>
              <a:gd name="T19" fmla="*/ 2147483646 h 692"/>
              <a:gd name="T20" fmla="*/ 2147483646 w 291"/>
              <a:gd name="T21" fmla="*/ 2147483646 h 692"/>
              <a:gd name="T22" fmla="*/ 2147483646 w 291"/>
              <a:gd name="T23" fmla="*/ 2147483646 h 692"/>
              <a:gd name="T24" fmla="*/ 2147483646 w 291"/>
              <a:gd name="T25" fmla="*/ 2147483646 h 692"/>
              <a:gd name="T26" fmla="*/ 2147483646 w 291"/>
              <a:gd name="T27" fmla="*/ 2147483646 h 692"/>
              <a:gd name="T28" fmla="*/ 2147483646 w 291"/>
              <a:gd name="T29" fmla="*/ 2147483646 h 692"/>
              <a:gd name="T30" fmla="*/ 2147483646 w 29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1"/>
              <a:gd name="T49" fmla="*/ 0 h 692"/>
              <a:gd name="T50" fmla="*/ 291 w 29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1" h="692">
                <a:moveTo>
                  <a:pt x="0" y="691"/>
                </a:moveTo>
                <a:lnTo>
                  <a:pt x="29" y="684"/>
                </a:lnTo>
                <a:lnTo>
                  <a:pt x="44" y="676"/>
                </a:lnTo>
                <a:lnTo>
                  <a:pt x="60" y="664"/>
                </a:lnTo>
                <a:lnTo>
                  <a:pt x="75" y="649"/>
                </a:lnTo>
                <a:lnTo>
                  <a:pt x="90" y="627"/>
                </a:lnTo>
                <a:lnTo>
                  <a:pt x="106" y="598"/>
                </a:lnTo>
                <a:lnTo>
                  <a:pt x="137" y="519"/>
                </a:lnTo>
                <a:lnTo>
                  <a:pt x="168" y="406"/>
                </a:lnTo>
                <a:lnTo>
                  <a:pt x="197" y="270"/>
                </a:lnTo>
                <a:lnTo>
                  <a:pt x="212" y="202"/>
                </a:lnTo>
                <a:lnTo>
                  <a:pt x="228" y="136"/>
                </a:lnTo>
                <a:lnTo>
                  <a:pt x="243" y="80"/>
                </a:lnTo>
                <a:lnTo>
                  <a:pt x="259" y="37"/>
                </a:lnTo>
                <a:lnTo>
                  <a:pt x="274" y="10"/>
                </a:lnTo>
                <a:lnTo>
                  <a:pt x="290" y="0"/>
                </a:lnTo>
              </a:path>
            </a:pathLst>
          </a:custGeom>
          <a:noFill/>
          <a:ln w="25400" cap="rnd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0" name="Freeform 22">
            <a:extLst>
              <a:ext uri="{FF2B5EF4-FFF2-40B4-BE49-F238E27FC236}">
                <a16:creationId xmlns:a16="http://schemas.microsoft.com/office/drawing/2014/main" id="{325AE8AA-1F4D-4129-9698-26AA9E9C9F96}"/>
              </a:ext>
            </a:extLst>
          </p:cNvPr>
          <p:cNvSpPr>
            <a:spLocks/>
          </p:cNvSpPr>
          <p:nvPr/>
        </p:nvSpPr>
        <p:spPr bwMode="auto">
          <a:xfrm>
            <a:off x="2895600" y="6109662"/>
            <a:ext cx="990600" cy="463550"/>
          </a:xfrm>
          <a:custGeom>
            <a:avLst/>
            <a:gdLst>
              <a:gd name="T0" fmla="*/ 0 w 655"/>
              <a:gd name="T1" fmla="*/ 2147483646 h 292"/>
              <a:gd name="T2" fmla="*/ 2147483646 w 655"/>
              <a:gd name="T3" fmla="*/ 2147483646 h 292"/>
              <a:gd name="T4" fmla="*/ 2147483646 w 655"/>
              <a:gd name="T5" fmla="*/ 0 h 292"/>
              <a:gd name="T6" fmla="*/ 0 w 655"/>
              <a:gd name="T7" fmla="*/ 0 h 292"/>
              <a:gd name="T8" fmla="*/ 0 w 655"/>
              <a:gd name="T9" fmla="*/ 2147483646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5"/>
              <a:gd name="T16" fmla="*/ 0 h 292"/>
              <a:gd name="T17" fmla="*/ 655 w 655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5" h="292">
                <a:moveTo>
                  <a:pt x="0" y="291"/>
                </a:moveTo>
                <a:lnTo>
                  <a:pt x="654" y="291"/>
                </a:lnTo>
                <a:lnTo>
                  <a:pt x="654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1" name="Line 23">
            <a:extLst>
              <a:ext uri="{FF2B5EF4-FFF2-40B4-BE49-F238E27FC236}">
                <a16:creationId xmlns:a16="http://schemas.microsoft.com/office/drawing/2014/main" id="{9E1F0C3D-4B85-4896-9827-449E80129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6119187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2" name="Line 24">
            <a:extLst>
              <a:ext uri="{FF2B5EF4-FFF2-40B4-BE49-F238E27FC236}">
                <a16:creationId xmlns:a16="http://schemas.microsoft.com/office/drawing/2014/main" id="{8A07FABF-9A3D-4F72-9231-E3C62AD170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6347787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3" name="Freeform 25">
            <a:extLst>
              <a:ext uri="{FF2B5EF4-FFF2-40B4-BE49-F238E27FC236}">
                <a16:creationId xmlns:a16="http://schemas.microsoft.com/office/drawing/2014/main" id="{E79814D2-661D-4C47-81D9-EC8AE32F9240}"/>
              </a:ext>
            </a:extLst>
          </p:cNvPr>
          <p:cNvSpPr>
            <a:spLocks/>
          </p:cNvSpPr>
          <p:nvPr/>
        </p:nvSpPr>
        <p:spPr bwMode="auto">
          <a:xfrm>
            <a:off x="5867400" y="6109662"/>
            <a:ext cx="609600" cy="457200"/>
          </a:xfrm>
          <a:custGeom>
            <a:avLst/>
            <a:gdLst>
              <a:gd name="T0" fmla="*/ 0 w 288"/>
              <a:gd name="T1" fmla="*/ 2147483646 h 292"/>
              <a:gd name="T2" fmla="*/ 2147483646 w 288"/>
              <a:gd name="T3" fmla="*/ 2147483646 h 292"/>
              <a:gd name="T4" fmla="*/ 2147483646 w 288"/>
              <a:gd name="T5" fmla="*/ 0 h 292"/>
              <a:gd name="T6" fmla="*/ 0 w 288"/>
              <a:gd name="T7" fmla="*/ 0 h 292"/>
              <a:gd name="T8" fmla="*/ 0 w 288"/>
              <a:gd name="T9" fmla="*/ 2147483646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92"/>
              <a:gd name="T17" fmla="*/ 288 w 288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92">
                <a:moveTo>
                  <a:pt x="0" y="291"/>
                </a:moveTo>
                <a:lnTo>
                  <a:pt x="287" y="291"/>
                </a:lnTo>
                <a:lnTo>
                  <a:pt x="287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4" name="Freeform 26">
            <a:extLst>
              <a:ext uri="{FF2B5EF4-FFF2-40B4-BE49-F238E27FC236}">
                <a16:creationId xmlns:a16="http://schemas.microsoft.com/office/drawing/2014/main" id="{2CB34449-3467-49E7-9F0C-405C6E95691D}"/>
              </a:ext>
            </a:extLst>
          </p:cNvPr>
          <p:cNvSpPr>
            <a:spLocks/>
          </p:cNvSpPr>
          <p:nvPr/>
        </p:nvSpPr>
        <p:spPr bwMode="auto">
          <a:xfrm>
            <a:off x="8305800" y="6109662"/>
            <a:ext cx="762000" cy="457200"/>
          </a:xfrm>
          <a:custGeom>
            <a:avLst/>
            <a:gdLst>
              <a:gd name="T0" fmla="*/ 0 w 653"/>
              <a:gd name="T1" fmla="*/ 2147483646 h 292"/>
              <a:gd name="T2" fmla="*/ 2147483646 w 653"/>
              <a:gd name="T3" fmla="*/ 2147483646 h 292"/>
              <a:gd name="T4" fmla="*/ 2147483646 w 653"/>
              <a:gd name="T5" fmla="*/ 0 h 292"/>
              <a:gd name="T6" fmla="*/ 0 w 653"/>
              <a:gd name="T7" fmla="*/ 0 h 292"/>
              <a:gd name="T8" fmla="*/ 0 w 653"/>
              <a:gd name="T9" fmla="*/ 2147483646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292"/>
              <a:gd name="T17" fmla="*/ 653 w 653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292">
                <a:moveTo>
                  <a:pt x="0" y="291"/>
                </a:moveTo>
                <a:lnTo>
                  <a:pt x="652" y="291"/>
                </a:lnTo>
                <a:lnTo>
                  <a:pt x="652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5" name="Line 27">
            <a:extLst>
              <a:ext uri="{FF2B5EF4-FFF2-40B4-BE49-F238E27FC236}">
                <a16:creationId xmlns:a16="http://schemas.microsoft.com/office/drawing/2014/main" id="{DFB9328D-747C-4654-8CAE-A0D03AA07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6101725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6" name="Line 28">
            <a:extLst>
              <a:ext uri="{FF2B5EF4-FFF2-40B4-BE49-F238E27FC236}">
                <a16:creationId xmlns:a16="http://schemas.microsoft.com/office/drawing/2014/main" id="{DFA78807-335D-423F-AE61-34BAD97BF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6347787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7" name="Line 29">
            <a:extLst>
              <a:ext uri="{FF2B5EF4-FFF2-40B4-BE49-F238E27FC236}">
                <a16:creationId xmlns:a16="http://schemas.microsoft.com/office/drawing/2014/main" id="{18A51FB5-869F-4720-AEF5-DD6A93E85F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6185862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8" name="Line 30">
            <a:extLst>
              <a:ext uri="{FF2B5EF4-FFF2-40B4-BE49-F238E27FC236}">
                <a16:creationId xmlns:a16="http://schemas.microsoft.com/office/drawing/2014/main" id="{EA939C9C-D333-4113-820E-00B9D509C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6330325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9" name="Line 31">
            <a:extLst>
              <a:ext uri="{FF2B5EF4-FFF2-40B4-BE49-F238E27FC236}">
                <a16:creationId xmlns:a16="http://schemas.microsoft.com/office/drawing/2014/main" id="{2B3BF46C-FF5E-43B0-8D13-8C71DBCF6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6338262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0" name="Line 32">
            <a:extLst>
              <a:ext uri="{FF2B5EF4-FFF2-40B4-BE49-F238E27FC236}">
                <a16:creationId xmlns:a16="http://schemas.microsoft.com/office/drawing/2014/main" id="{DF0DB26C-38E8-4A70-842B-9DB4904DF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67800" y="6330325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1" name="Line 33">
            <a:extLst>
              <a:ext uri="{FF2B5EF4-FFF2-40B4-BE49-F238E27FC236}">
                <a16:creationId xmlns:a16="http://schemas.microsoft.com/office/drawing/2014/main" id="{FD15566A-60D9-4445-87DD-0A92717A9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6338262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2" name="Line 34">
            <a:extLst>
              <a:ext uri="{FF2B5EF4-FFF2-40B4-BE49-F238E27FC236}">
                <a16:creationId xmlns:a16="http://schemas.microsoft.com/office/drawing/2014/main" id="{E0C8A24F-EC43-47DB-AF1A-0580312E9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6109662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3" name="Line 35">
            <a:extLst>
              <a:ext uri="{FF2B5EF4-FFF2-40B4-BE49-F238E27FC236}">
                <a16:creationId xmlns:a16="http://schemas.microsoft.com/office/drawing/2014/main" id="{C3C72FB9-E51E-4CFC-AC92-04C8B9883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4966662"/>
            <a:ext cx="0" cy="457200"/>
          </a:xfrm>
          <a:prstGeom prst="line">
            <a:avLst/>
          </a:prstGeom>
          <a:noFill/>
          <a:ln w="25400">
            <a:solidFill>
              <a:srgbClr val="00E4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4" name="Line 36">
            <a:extLst>
              <a:ext uri="{FF2B5EF4-FFF2-40B4-BE49-F238E27FC236}">
                <a16:creationId xmlns:a16="http://schemas.microsoft.com/office/drawing/2014/main" id="{215CD061-A83B-4EE2-A2B5-46F8FE421A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06000" y="6185862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5" name="Line 37">
            <a:extLst>
              <a:ext uri="{FF2B5EF4-FFF2-40B4-BE49-F238E27FC236}">
                <a16:creationId xmlns:a16="http://schemas.microsoft.com/office/drawing/2014/main" id="{156EE61A-1896-4776-AA14-D2246594EE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6185862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6" name="Line 38">
            <a:extLst>
              <a:ext uri="{FF2B5EF4-FFF2-40B4-BE49-F238E27FC236}">
                <a16:creationId xmlns:a16="http://schemas.microsoft.com/office/drawing/2014/main" id="{B7B77D1F-5597-496F-BBAB-8E36A1D86C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6185862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7" name="Line 39">
            <a:extLst>
              <a:ext uri="{FF2B5EF4-FFF2-40B4-BE49-F238E27FC236}">
                <a16:creationId xmlns:a16="http://schemas.microsoft.com/office/drawing/2014/main" id="{06A71495-F191-4551-BFBE-C3FA3A500F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6195387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8" name="Line 40">
            <a:extLst>
              <a:ext uri="{FF2B5EF4-FFF2-40B4-BE49-F238E27FC236}">
                <a16:creationId xmlns:a16="http://schemas.microsoft.com/office/drawing/2014/main" id="{4772E5A6-3CAF-4A53-B005-269116304D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6195387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9" name="Line 41">
            <a:extLst>
              <a:ext uri="{FF2B5EF4-FFF2-40B4-BE49-F238E27FC236}">
                <a16:creationId xmlns:a16="http://schemas.microsoft.com/office/drawing/2014/main" id="{89BF24B8-2669-4242-BB9F-FEBADE119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423862"/>
            <a:ext cx="1939925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0" name="Line 42">
            <a:extLst>
              <a:ext uri="{FF2B5EF4-FFF2-40B4-BE49-F238E27FC236}">
                <a16:creationId xmlns:a16="http://schemas.microsoft.com/office/drawing/2014/main" id="{143088A5-1477-493E-AF30-0EBDB332B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5423862"/>
            <a:ext cx="20574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1" name="Text Box 43">
            <a:extLst>
              <a:ext uri="{FF2B5EF4-FFF2-40B4-BE49-F238E27FC236}">
                <a16:creationId xmlns:a16="http://schemas.microsoft.com/office/drawing/2014/main" id="{3E9F8939-45A6-4FBF-8A25-D0294031E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6524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</a:rPr>
              <a:t>Q</a:t>
            </a:r>
            <a:r>
              <a:rPr kumimoji="0" lang="en-US" altLang="it-IT" sz="2000" b="1" i="0" u="none" strike="noStrike" kern="0" cap="none" spc="0" normalizeH="0" baseline="-25000" noProof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2" name="Text Box 44">
            <a:extLst>
              <a:ext uri="{FF2B5EF4-FFF2-40B4-BE49-F238E27FC236}">
                <a16:creationId xmlns:a16="http://schemas.microsoft.com/office/drawing/2014/main" id="{023F1312-9A02-4C3D-B0CD-249AAC03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6524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Q</a:t>
            </a:r>
            <a:r>
              <a:rPr kumimoji="0" lang="en-US" altLang="it-IT" sz="2000" b="1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3" name="Text Box 45">
            <a:extLst>
              <a:ext uri="{FF2B5EF4-FFF2-40B4-BE49-F238E27FC236}">
                <a16:creationId xmlns:a16="http://schemas.microsoft.com/office/drawing/2014/main" id="{7B496774-3AC2-48A1-81F4-31DB7EC1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6524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</a:rPr>
              <a:t>Q</a:t>
            </a:r>
            <a:r>
              <a:rPr kumimoji="0" lang="en-US" altLang="it-IT" sz="2000" b="1" i="0" u="none" strike="noStrike" kern="0" cap="none" spc="0" normalizeH="0" baseline="-25000" noProof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4" name="Text Box 46">
            <a:extLst>
              <a:ext uri="{FF2B5EF4-FFF2-40B4-BE49-F238E27FC236}">
                <a16:creationId xmlns:a16="http://schemas.microsoft.com/office/drawing/2014/main" id="{FBFE0E7C-0A0D-4608-B5AE-E7008B0FE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524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</a:rPr>
              <a:t>Q</a:t>
            </a:r>
            <a:r>
              <a:rPr kumimoji="0" lang="en-US" altLang="it-IT" sz="2000" b="1" i="0" u="none" strike="noStrike" kern="0" cap="none" spc="0" normalizeH="0" baseline="-25000" noProof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5" name="Text Box 47">
            <a:extLst>
              <a:ext uri="{FF2B5EF4-FFF2-40B4-BE49-F238E27FC236}">
                <a16:creationId xmlns:a16="http://schemas.microsoft.com/office/drawing/2014/main" id="{F2041B76-F88C-4B00-8291-78AE324F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6524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Q</a:t>
            </a:r>
            <a:r>
              <a:rPr kumimoji="0" lang="en-US" altLang="it-IT" sz="2000" b="1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6" name="Text Box 48">
            <a:extLst>
              <a:ext uri="{FF2B5EF4-FFF2-40B4-BE49-F238E27FC236}">
                <a16:creationId xmlns:a16="http://schemas.microsoft.com/office/drawing/2014/main" id="{EC305EA8-99BA-446E-A832-926E92C91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6524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</a:rPr>
              <a:t>Q</a:t>
            </a:r>
            <a:r>
              <a:rPr kumimoji="0" lang="en-US" altLang="it-IT" sz="2000" b="1" i="0" u="none" strike="noStrike" kern="0" cap="none" spc="0" normalizeH="0" baseline="-25000" noProof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7" name="Text Box 49">
            <a:extLst>
              <a:ext uri="{FF2B5EF4-FFF2-40B4-BE49-F238E27FC236}">
                <a16:creationId xmlns:a16="http://schemas.microsoft.com/office/drawing/2014/main" id="{7CF6F277-E57B-4201-9C2E-EBF0E981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5762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</a:rPr>
              <a:t>Q</a:t>
            </a:r>
            <a:r>
              <a:rPr kumimoji="0" lang="en-US" altLang="it-IT" sz="2000" b="1" i="0" u="none" strike="noStrike" kern="0" cap="none" spc="0" normalizeH="0" baseline="-25000" noProof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8" name="Text Box 50">
            <a:extLst>
              <a:ext uri="{FF2B5EF4-FFF2-40B4-BE49-F238E27FC236}">
                <a16:creationId xmlns:a16="http://schemas.microsoft.com/office/drawing/2014/main" id="{0C45C5CE-AA44-4425-8AB9-DCBC57067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5762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Q</a:t>
            </a:r>
            <a:r>
              <a:rPr kumimoji="0" lang="en-US" altLang="it-IT" sz="2000" b="1" i="0" u="none" strike="noStrike" kern="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9" name="Text Box 51">
            <a:extLst>
              <a:ext uri="{FF2B5EF4-FFF2-40B4-BE49-F238E27FC236}">
                <a16:creationId xmlns:a16="http://schemas.microsoft.com/office/drawing/2014/main" id="{D5642D44-F36B-4C5E-BB7B-BBD32A605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5576262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</a:rPr>
              <a:t>Q</a:t>
            </a:r>
            <a:r>
              <a:rPr kumimoji="0" lang="en-US" altLang="it-IT" sz="2000" b="1" i="0" u="none" strike="noStrike" kern="0" cap="none" spc="0" normalizeH="0" baseline="-25000" noProof="0">
                <a:ln>
                  <a:noFill/>
                </a:ln>
                <a:solidFill>
                  <a:srgbClr val="00E4A8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0" name="Rectangle 42">
            <a:extLst>
              <a:ext uri="{FF2B5EF4-FFF2-40B4-BE49-F238E27FC236}">
                <a16:creationId xmlns:a16="http://schemas.microsoft.com/office/drawing/2014/main" id="{D5881B59-15BE-4F5A-8184-65FEFB35E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3671262"/>
            <a:ext cx="315631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Asimmetrica a sinistra</a:t>
            </a:r>
          </a:p>
        </p:txBody>
      </p:sp>
      <p:sp>
        <p:nvSpPr>
          <p:cNvPr id="171" name="Rectangle 42">
            <a:extLst>
              <a:ext uri="{FF2B5EF4-FFF2-40B4-BE49-F238E27FC236}">
                <a16:creationId xmlns:a16="http://schemas.microsoft.com/office/drawing/2014/main" id="{13285636-6302-416B-B46D-C9F77EE5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038" y="3671262"/>
            <a:ext cx="300242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Asimmetrica a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destra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Rectangle 42">
            <a:extLst>
              <a:ext uri="{FF2B5EF4-FFF2-40B4-BE49-F238E27FC236}">
                <a16:creationId xmlns:a16="http://schemas.microsoft.com/office/drawing/2014/main" id="{7B11BF9F-A79B-45FD-8822-39147A766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3671262"/>
            <a:ext cx="170239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Simmetrica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14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Boxplot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la variabilità dei dati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859065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All’aumentare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della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variabilità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dei valori osservati, aumenta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l’ampiezza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della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scatola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2" name="Picture 3">
            <a:extLst>
              <a:ext uri="{FF2B5EF4-FFF2-40B4-BE49-F238E27FC236}">
                <a16:creationId xmlns:a16="http://schemas.microsoft.com/office/drawing/2014/main" id="{44870C5C-D251-43A4-B099-2C2E9647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97" y="1274803"/>
            <a:ext cx="32385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F77DFC17-1C8E-42E2-A5CB-B7A9311F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16" y="2944874"/>
            <a:ext cx="3227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40C85D7-164D-4D0C-A4F9-CAC6875CC199}"/>
              </a:ext>
            </a:extLst>
          </p:cNvPr>
          <p:cNvSpPr txBox="1"/>
          <p:nvPr/>
        </p:nvSpPr>
        <p:spPr>
          <a:xfrm>
            <a:off x="6781318" y="2088283"/>
            <a:ext cx="524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Ridotta variabilità</a:t>
            </a:r>
          </a:p>
        </p:txBody>
      </p:sp>
      <p:sp>
        <p:nvSpPr>
          <p:cNvPr id="65" name="Freccia a destra 64">
            <a:extLst>
              <a:ext uri="{FF2B5EF4-FFF2-40B4-BE49-F238E27FC236}">
                <a16:creationId xmlns:a16="http://schemas.microsoft.com/office/drawing/2014/main" id="{0CB5E60D-31C2-4675-99C6-BCBB622D2CBD}"/>
              </a:ext>
            </a:extLst>
          </p:cNvPr>
          <p:cNvSpPr/>
          <p:nvPr/>
        </p:nvSpPr>
        <p:spPr>
          <a:xfrm>
            <a:off x="5294262" y="2032737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Freccia a destra 65">
            <a:extLst>
              <a:ext uri="{FF2B5EF4-FFF2-40B4-BE49-F238E27FC236}">
                <a16:creationId xmlns:a16="http://schemas.microsoft.com/office/drawing/2014/main" id="{29BB648F-715E-4236-AB34-66B2B3B6FAE7}"/>
              </a:ext>
            </a:extLst>
          </p:cNvPr>
          <p:cNvSpPr/>
          <p:nvPr/>
        </p:nvSpPr>
        <p:spPr>
          <a:xfrm rot="10800000">
            <a:off x="7578690" y="3140434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F8193CB0-6918-49A4-A5AF-3D202FD04ED0}"/>
              </a:ext>
            </a:extLst>
          </p:cNvPr>
          <p:cNvSpPr txBox="1"/>
          <p:nvPr/>
        </p:nvSpPr>
        <p:spPr>
          <a:xfrm>
            <a:off x="1062231" y="3209334"/>
            <a:ext cx="613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Massima variabilità (distribuzione uniforme)</a:t>
            </a: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CA41ECCF-CA9C-4BA4-89A4-A22FC111F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97345"/>
              </p:ext>
            </p:extLst>
          </p:nvPr>
        </p:nvGraphicFramePr>
        <p:xfrm>
          <a:off x="2143291" y="4158781"/>
          <a:ext cx="1752599" cy="18129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87">
                <a:tc>
                  <a:txBody>
                    <a:bodyPr/>
                    <a:lstStyle/>
                    <a:p>
                      <a:r>
                        <a:rPr lang="it-IT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t-IT" sz="2000" b="1" i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000" b="1" i="1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sz="2000" b="1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Totale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ella 21">
            <a:extLst>
              <a:ext uri="{FF2B5EF4-FFF2-40B4-BE49-F238E27FC236}">
                <a16:creationId xmlns:a16="http://schemas.microsoft.com/office/drawing/2014/main" id="{2DC813D0-C5A0-4E97-AE4E-EA476A8E7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51532"/>
              </p:ext>
            </p:extLst>
          </p:nvPr>
        </p:nvGraphicFramePr>
        <p:xfrm>
          <a:off x="4353091" y="4158781"/>
          <a:ext cx="1752599" cy="18129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87">
                <a:tc>
                  <a:txBody>
                    <a:bodyPr/>
                    <a:lstStyle/>
                    <a:p>
                      <a:r>
                        <a:rPr lang="it-IT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t-IT" sz="2000" b="1" i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000" b="1" i="1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sz="2000" b="1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16.7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56.7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26.6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Totale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ella 22">
            <a:extLst>
              <a:ext uri="{FF2B5EF4-FFF2-40B4-BE49-F238E27FC236}">
                <a16:creationId xmlns:a16="http://schemas.microsoft.com/office/drawing/2014/main" id="{AA42CE1B-2016-4559-B10C-61E37B03F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44357"/>
              </p:ext>
            </p:extLst>
          </p:nvPr>
        </p:nvGraphicFramePr>
        <p:xfrm>
          <a:off x="6486691" y="4158781"/>
          <a:ext cx="1752599" cy="18129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87">
                <a:tc>
                  <a:txBody>
                    <a:bodyPr/>
                    <a:lstStyle/>
                    <a:p>
                      <a:r>
                        <a:rPr lang="it-IT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t-IT" sz="2000" b="1" i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000" b="1" i="1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sz="2000" b="1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53.4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23.3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23.3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Totale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81C8EF57-8676-45F0-8A16-AD4011BB8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20683"/>
              </p:ext>
            </p:extLst>
          </p:nvPr>
        </p:nvGraphicFramePr>
        <p:xfrm>
          <a:off x="8696491" y="4158781"/>
          <a:ext cx="1752599" cy="18129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87">
                <a:tc>
                  <a:txBody>
                    <a:bodyPr/>
                    <a:lstStyle/>
                    <a:p>
                      <a:r>
                        <a:rPr lang="it-IT" sz="20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it-IT" sz="2000" b="1" i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it-IT" sz="2000" b="1" i="1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it-IT" sz="2000" b="1" i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0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33.3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33.3</a:t>
                      </a: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33.3</a:t>
                      </a:r>
                    </a:p>
                  </a:txBody>
                  <a:tcPr marT="45698" marB="4569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Totale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T="45698" marB="456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CasellaDiTesto 10">
            <a:extLst>
              <a:ext uri="{FF2B5EF4-FFF2-40B4-BE49-F238E27FC236}">
                <a16:creationId xmlns:a16="http://schemas.microsoft.com/office/drawing/2014/main" id="{0EB142C8-E630-4EB1-8257-BDD94E91F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891" y="6124805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>
                <a:solidFill>
                  <a:srgbClr val="C00000"/>
                </a:solidFill>
              </a:rPr>
              <a:t>Assenza di variabilità</a:t>
            </a:r>
          </a:p>
        </p:txBody>
      </p:sp>
      <p:sp>
        <p:nvSpPr>
          <p:cNvPr id="26" name="CasellaDiTesto 11">
            <a:extLst>
              <a:ext uri="{FF2B5EF4-FFF2-40B4-BE49-F238E27FC236}">
                <a16:creationId xmlns:a16="http://schemas.microsoft.com/office/drawing/2014/main" id="{1CE96EAB-24BD-401A-9576-763592FC9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891" y="6124805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</a:rPr>
              <a:t>Variabilità intermedia</a:t>
            </a:r>
          </a:p>
        </p:txBody>
      </p:sp>
      <p:sp>
        <p:nvSpPr>
          <p:cNvPr id="27" name="CasellaDiTesto 12">
            <a:extLst>
              <a:ext uri="{FF2B5EF4-FFF2-40B4-BE49-F238E27FC236}">
                <a16:creationId xmlns:a16="http://schemas.microsoft.com/office/drawing/2014/main" id="{F62F0714-1F9E-4DA8-B335-ED86D4A09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291" y="6124805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</a:rPr>
              <a:t>Variabilità intermedia</a:t>
            </a:r>
          </a:p>
        </p:txBody>
      </p:sp>
      <p:sp>
        <p:nvSpPr>
          <p:cNvPr id="28" name="CasellaDiTesto 13">
            <a:extLst>
              <a:ext uri="{FF2B5EF4-FFF2-40B4-BE49-F238E27FC236}">
                <a16:creationId xmlns:a16="http://schemas.microsoft.com/office/drawing/2014/main" id="{73A199D1-C73D-4AF4-A169-EAE95D217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091" y="6124805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C00000"/>
                </a:solidFill>
              </a:rPr>
              <a:t>Massima variabilità</a:t>
            </a:r>
          </a:p>
        </p:txBody>
      </p:sp>
    </p:spTree>
    <p:extLst>
      <p:ext uri="{BB962C8B-B14F-4D97-AF65-F5344CB8AC3E}">
        <p14:creationId xmlns:p14="http://schemas.microsoft.com/office/powerpoint/2010/main" val="3354987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Boxplot</a:t>
            </a: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Esempio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48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859065"/>
            <a:ext cx="11277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Supponiamo che per il rendimento annuo (in %) di un campione di fondi azionari, conosciamo le seguenti misure: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25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(minimo) = 12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Primo Quartile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30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Mediana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45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Terzo Quartile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57 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25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3200" b="1" i="1" baseline="-25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(massimo) = 70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EC8D5183-DF71-483B-9989-00FE0FFA0EB9}"/>
              </a:ext>
            </a:extLst>
          </p:cNvPr>
          <p:cNvSpPr>
            <a:spLocks/>
          </p:cNvSpPr>
          <p:nvPr/>
        </p:nvSpPr>
        <p:spPr bwMode="auto">
          <a:xfrm>
            <a:off x="7681906" y="5273040"/>
            <a:ext cx="2516187" cy="528637"/>
          </a:xfrm>
          <a:custGeom>
            <a:avLst/>
            <a:gdLst>
              <a:gd name="T0" fmla="*/ 0 w 1585"/>
              <a:gd name="T1" fmla="*/ 2147483646 h 318"/>
              <a:gd name="T2" fmla="*/ 2147483646 w 1585"/>
              <a:gd name="T3" fmla="*/ 2147483646 h 318"/>
              <a:gd name="T4" fmla="*/ 2147483646 w 1585"/>
              <a:gd name="T5" fmla="*/ 0 h 318"/>
              <a:gd name="T6" fmla="*/ 0 w 1585"/>
              <a:gd name="T7" fmla="*/ 0 h 318"/>
              <a:gd name="T8" fmla="*/ 0 w 1585"/>
              <a:gd name="T9" fmla="*/ 2147483646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5"/>
              <a:gd name="T16" fmla="*/ 0 h 318"/>
              <a:gd name="T17" fmla="*/ 1585 w 1585"/>
              <a:gd name="T18" fmla="*/ 318 h 3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5" h="318">
                <a:moveTo>
                  <a:pt x="0" y="317"/>
                </a:moveTo>
                <a:lnTo>
                  <a:pt x="1584" y="317"/>
                </a:lnTo>
                <a:lnTo>
                  <a:pt x="1584" y="0"/>
                </a:lnTo>
                <a:lnTo>
                  <a:pt x="0" y="0"/>
                </a:lnTo>
                <a:lnTo>
                  <a:pt x="0" y="317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B0D10EE9-3970-4D8A-A175-44FEE056A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0818" y="5268277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51FE2EF-8807-457C-B961-CBBC324F5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728" y="4430077"/>
            <a:ext cx="1317669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Mediana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(Q</a:t>
            </a:r>
            <a:r>
              <a:rPr lang="en-US" altLang="it-IT" sz="2400" b="1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it-IT" sz="2400" b="1" dirty="0">
              <a:solidFill>
                <a:srgbClr val="FFFF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59C73CF3-17D8-43F8-90DF-261FF8211E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07618" y="5573077"/>
            <a:ext cx="1143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A803B7E5-11F9-4E36-934F-6E96FF73B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18" y="5573077"/>
            <a:ext cx="1752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55C3324A-01AE-429F-B449-0D0B16B5F7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50618" y="5192077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6E50CD21-F5D3-4442-8F58-FB4FED16C0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0418" y="5268277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24AE123-56EA-4B62-9FEA-16EFE30CE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5818" y="4582477"/>
            <a:ext cx="70211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it-IT" sz="2400" b="1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kumimoji="0" lang="en-US" altLang="it-IT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89000526-EDE0-4606-90B4-CE1545EC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418" y="4582477"/>
            <a:ext cx="66845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it-IT" sz="2400" b="1" i="1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kumimoji="0" lang="en-US" altLang="it-IT" sz="24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16691096-B86D-48F5-B50B-32D248E0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06" y="5052377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71350534-57A9-4DC2-A0F5-68167D497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456" y="4658677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it-IT" sz="2400" b="1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1E67C9C-C353-4E5E-9BA0-BEB0F787E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8856" y="4658677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it-IT" sz="2400" b="1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6ECC8D-0CED-434C-9A64-717B351E1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18" y="5268277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25%                 25%               25%          25%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28DDF2-C445-4031-B67A-E7AF352D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18" y="5852477"/>
            <a:ext cx="5857875" cy="396875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12                     30                 45           57            70</a:t>
            </a: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E003A6E9-341F-4B85-83F6-6093778B5B2E}"/>
              </a:ext>
            </a:extLst>
          </p:cNvPr>
          <p:cNvSpPr/>
          <p:nvPr/>
        </p:nvSpPr>
        <p:spPr>
          <a:xfrm rot="1518186">
            <a:off x="4802294" y="3907136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0EDD9405-2F54-4549-A20A-976AE78A2DDC}"/>
              </a:ext>
            </a:extLst>
          </p:cNvPr>
          <p:cNvSpPr/>
          <p:nvPr/>
        </p:nvSpPr>
        <p:spPr>
          <a:xfrm rot="16200000">
            <a:off x="8707604" y="3603766"/>
            <a:ext cx="819150" cy="60677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42">
            <a:extLst>
              <a:ext uri="{FF2B5EF4-FFF2-40B4-BE49-F238E27FC236}">
                <a16:creationId xmlns:a16="http://schemas.microsoft.com/office/drawing/2014/main" id="{E6DDD6CE-3A0D-4CE1-87C7-7E4B1F5D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661" y="2537644"/>
            <a:ext cx="3156314" cy="828432"/>
          </a:xfrm>
          <a:prstGeom prst="rect">
            <a:avLst/>
          </a:prstGeom>
          <a:solidFill>
            <a:srgbClr val="A9D18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Asimmetrica a sinistra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 variabilità</a:t>
            </a:r>
          </a:p>
        </p:txBody>
      </p:sp>
    </p:spTree>
    <p:extLst>
      <p:ext uri="{BB962C8B-B14F-4D97-AF65-F5344CB8AC3E}">
        <p14:creationId xmlns:p14="http://schemas.microsoft.com/office/powerpoint/2010/main" val="161817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di iniziare: Tipi di Variabili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5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691892"/>
            <a:ext cx="1127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fenomeno collettivo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(o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carattere statistico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) è una qualsiasi caratteristica il cui studio richiede l’osservazione di un insieme di manifestazioni individuali.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Un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carattere statistico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può assumere differenti modalità in corrispondenza delle diverse unità statistiche del collettivo.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carattere statistico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può essere espresso da un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attributo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variabile qualitativa – mutabile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) o in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termini numerici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variabile quantitativa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BEEFF30-2D20-495B-8B09-E5630779C992}"/>
              </a:ext>
            </a:extLst>
          </p:cNvPr>
          <p:cNvGrpSpPr/>
          <p:nvPr/>
        </p:nvGrpSpPr>
        <p:grpSpPr>
          <a:xfrm>
            <a:off x="1992646" y="3091581"/>
            <a:ext cx="3358055" cy="985345"/>
            <a:chOff x="2002220" y="3681248"/>
            <a:chExt cx="3358055" cy="985345"/>
          </a:xfrm>
          <a:solidFill>
            <a:srgbClr val="A9D18E"/>
          </a:solidFill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EB709A7-FDCF-4017-9546-135B3135ADD7}"/>
                </a:ext>
              </a:extLst>
            </p:cNvPr>
            <p:cNvSpPr/>
            <p:nvPr/>
          </p:nvSpPr>
          <p:spPr>
            <a:xfrm>
              <a:off x="2002220" y="3681248"/>
              <a:ext cx="3358055" cy="977462"/>
            </a:xfrm>
            <a:prstGeom prst="rect">
              <a:avLst/>
            </a:prstGeom>
            <a:grpFill/>
            <a:ln w="158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Connettore 1 7">
              <a:extLst>
                <a:ext uri="{FF2B5EF4-FFF2-40B4-BE49-F238E27FC236}">
                  <a16:creationId xmlns:a16="http://schemas.microsoft.com/office/drawing/2014/main" id="{AFD2E4DA-4FB9-406E-B4A0-575111103BCC}"/>
                </a:ext>
              </a:extLst>
            </p:cNvPr>
            <p:cNvCxnSpPr/>
            <p:nvPr/>
          </p:nvCxnSpPr>
          <p:spPr>
            <a:xfrm>
              <a:off x="4083269" y="3697014"/>
              <a:ext cx="0" cy="969579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</p:cxnSp>
        <p:cxnSp>
          <p:nvCxnSpPr>
            <p:cNvPr id="11" name="Connettore 1 12">
              <a:extLst>
                <a:ext uri="{FF2B5EF4-FFF2-40B4-BE49-F238E27FC236}">
                  <a16:creationId xmlns:a16="http://schemas.microsoft.com/office/drawing/2014/main" id="{43D87C52-28F7-45B6-AC75-0F4DF209E170}"/>
                </a:ext>
              </a:extLst>
            </p:cNvPr>
            <p:cNvCxnSpPr/>
            <p:nvPr/>
          </p:nvCxnSpPr>
          <p:spPr>
            <a:xfrm flipV="1">
              <a:off x="4083269" y="4185745"/>
              <a:ext cx="1277006" cy="23649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2972D1D-371C-444F-8C6A-63FEEA49DA93}"/>
                </a:ext>
              </a:extLst>
            </p:cNvPr>
            <p:cNvSpPr txBox="1"/>
            <p:nvPr/>
          </p:nvSpPr>
          <p:spPr>
            <a:xfrm>
              <a:off x="2238703" y="3846813"/>
              <a:ext cx="1608083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Variabili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QUALITATIVE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E6741FE-8A54-4A51-96CC-26D685A98764}"/>
                </a:ext>
              </a:extLst>
            </p:cNvPr>
            <p:cNvSpPr txBox="1"/>
            <p:nvPr/>
          </p:nvSpPr>
          <p:spPr>
            <a:xfrm>
              <a:off x="4162097" y="3788850"/>
              <a:ext cx="1135117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Nominali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E54E4DF-C386-4D83-B3E5-45907F1FDB3A}"/>
                </a:ext>
              </a:extLst>
            </p:cNvPr>
            <p:cNvSpPr txBox="1"/>
            <p:nvPr/>
          </p:nvSpPr>
          <p:spPr>
            <a:xfrm>
              <a:off x="4164720" y="4226685"/>
              <a:ext cx="1135117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Ordinali</a:t>
              </a:r>
            </a:p>
          </p:txBody>
        </p:sp>
      </p:grpSp>
      <p:pic>
        <p:nvPicPr>
          <p:cNvPr id="23" name="Immagine 22">
            <a:extLst>
              <a:ext uri="{FF2B5EF4-FFF2-40B4-BE49-F238E27FC236}">
                <a16:creationId xmlns:a16="http://schemas.microsoft.com/office/drawing/2014/main" id="{53E55347-4FF4-4272-8BFC-2BF45E46C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177" y="4883698"/>
            <a:ext cx="2788639" cy="1965327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3D3A5D4-294E-42E3-8ADE-3B9BD96C1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838" y="4902309"/>
            <a:ext cx="2791627" cy="1967432"/>
          </a:xfrm>
          <a:prstGeom prst="rect">
            <a:avLst/>
          </a:prstGeom>
        </p:spPr>
      </p:pic>
      <p:sp>
        <p:nvSpPr>
          <p:cNvPr id="25" name="AutoShape 14">
            <a:extLst>
              <a:ext uri="{FF2B5EF4-FFF2-40B4-BE49-F238E27FC236}">
                <a16:creationId xmlns:a16="http://schemas.microsoft.com/office/drawing/2014/main" id="{E6CA0A8A-E237-4BC6-9176-A4710AB2481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66873" y="4425108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6" name="AutoShape 14">
            <a:extLst>
              <a:ext uri="{FF2B5EF4-FFF2-40B4-BE49-F238E27FC236}">
                <a16:creationId xmlns:a16="http://schemas.microsoft.com/office/drawing/2014/main" id="{691C10EB-F0F2-45CE-AA98-AF1B2A5374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15317" y="4425107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78120D2B-1F13-4B36-8F22-811EC0428544}"/>
              </a:ext>
            </a:extLst>
          </p:cNvPr>
          <p:cNvGrpSpPr/>
          <p:nvPr/>
        </p:nvGrpSpPr>
        <p:grpSpPr>
          <a:xfrm>
            <a:off x="6736357" y="3106620"/>
            <a:ext cx="3748488" cy="985345"/>
            <a:chOff x="2002220" y="3681248"/>
            <a:chExt cx="3358055" cy="985345"/>
          </a:xfrm>
          <a:solidFill>
            <a:srgbClr val="A9D18E"/>
          </a:solidFill>
        </p:grpSpPr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B7DD28B0-69D4-4D9C-A68A-F9FBDDFF6C82}"/>
                </a:ext>
              </a:extLst>
            </p:cNvPr>
            <p:cNvSpPr/>
            <p:nvPr/>
          </p:nvSpPr>
          <p:spPr>
            <a:xfrm>
              <a:off x="2002220" y="3681248"/>
              <a:ext cx="3358055" cy="977462"/>
            </a:xfrm>
            <a:prstGeom prst="rect">
              <a:avLst/>
            </a:prstGeom>
            <a:grpFill/>
            <a:ln w="158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Connettore 1 7">
              <a:extLst>
                <a:ext uri="{FF2B5EF4-FFF2-40B4-BE49-F238E27FC236}">
                  <a16:creationId xmlns:a16="http://schemas.microsoft.com/office/drawing/2014/main" id="{1B2FBD74-871A-4DCB-8F1E-03068B56FBEF}"/>
                </a:ext>
              </a:extLst>
            </p:cNvPr>
            <p:cNvCxnSpPr/>
            <p:nvPr/>
          </p:nvCxnSpPr>
          <p:spPr>
            <a:xfrm>
              <a:off x="4083269" y="3697014"/>
              <a:ext cx="0" cy="969579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</p:cxnSp>
        <p:cxnSp>
          <p:nvCxnSpPr>
            <p:cNvPr id="30" name="Connettore 1 12">
              <a:extLst>
                <a:ext uri="{FF2B5EF4-FFF2-40B4-BE49-F238E27FC236}">
                  <a16:creationId xmlns:a16="http://schemas.microsoft.com/office/drawing/2014/main" id="{C0EC2254-5CFA-4807-9477-D02C5F36234A}"/>
                </a:ext>
              </a:extLst>
            </p:cNvPr>
            <p:cNvCxnSpPr/>
            <p:nvPr/>
          </p:nvCxnSpPr>
          <p:spPr>
            <a:xfrm flipV="1">
              <a:off x="4083269" y="4185745"/>
              <a:ext cx="1277006" cy="23649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</p:cxn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F01E0D23-C1A6-4E60-8BED-579DD8957EF0}"/>
                </a:ext>
              </a:extLst>
            </p:cNvPr>
            <p:cNvSpPr txBox="1"/>
            <p:nvPr/>
          </p:nvSpPr>
          <p:spPr>
            <a:xfrm>
              <a:off x="2248047" y="3825285"/>
              <a:ext cx="1608083" cy="6840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Variabili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QUANTITATIVE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39305ECB-CD24-4699-8560-93632C378C7D}"/>
                </a:ext>
              </a:extLst>
            </p:cNvPr>
            <p:cNvSpPr txBox="1"/>
            <p:nvPr/>
          </p:nvSpPr>
          <p:spPr>
            <a:xfrm>
              <a:off x="4162097" y="3762723"/>
              <a:ext cx="1135117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Discrete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E6912562-ACC4-4018-95DC-4D461FD36CB8}"/>
                </a:ext>
              </a:extLst>
            </p:cNvPr>
            <p:cNvSpPr txBox="1"/>
            <p:nvPr/>
          </p:nvSpPr>
          <p:spPr>
            <a:xfrm>
              <a:off x="4164720" y="4235394"/>
              <a:ext cx="1135117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Continue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85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 di Caratteri Statistici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6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5BEEFF30-2D20-495B-8B09-E5630779C992}"/>
              </a:ext>
            </a:extLst>
          </p:cNvPr>
          <p:cNvGrpSpPr/>
          <p:nvPr/>
        </p:nvGrpSpPr>
        <p:grpSpPr>
          <a:xfrm>
            <a:off x="4323536" y="823537"/>
            <a:ext cx="3358055" cy="985345"/>
            <a:chOff x="2002220" y="3681248"/>
            <a:chExt cx="3358055" cy="985345"/>
          </a:xfrm>
          <a:solidFill>
            <a:srgbClr val="A9D18E"/>
          </a:solidFill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EB709A7-FDCF-4017-9546-135B3135ADD7}"/>
                </a:ext>
              </a:extLst>
            </p:cNvPr>
            <p:cNvSpPr/>
            <p:nvPr/>
          </p:nvSpPr>
          <p:spPr>
            <a:xfrm>
              <a:off x="2002220" y="3681248"/>
              <a:ext cx="3358055" cy="977462"/>
            </a:xfrm>
            <a:prstGeom prst="rect">
              <a:avLst/>
            </a:prstGeom>
            <a:grpFill/>
            <a:ln w="158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Connettore 1 7">
              <a:extLst>
                <a:ext uri="{FF2B5EF4-FFF2-40B4-BE49-F238E27FC236}">
                  <a16:creationId xmlns:a16="http://schemas.microsoft.com/office/drawing/2014/main" id="{AFD2E4DA-4FB9-406E-B4A0-575111103BCC}"/>
                </a:ext>
              </a:extLst>
            </p:cNvPr>
            <p:cNvCxnSpPr/>
            <p:nvPr/>
          </p:nvCxnSpPr>
          <p:spPr>
            <a:xfrm>
              <a:off x="4083269" y="3697014"/>
              <a:ext cx="0" cy="969579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</p:cxnSp>
        <p:cxnSp>
          <p:nvCxnSpPr>
            <p:cNvPr id="11" name="Connettore 1 12">
              <a:extLst>
                <a:ext uri="{FF2B5EF4-FFF2-40B4-BE49-F238E27FC236}">
                  <a16:creationId xmlns:a16="http://schemas.microsoft.com/office/drawing/2014/main" id="{43D87C52-28F7-45B6-AC75-0F4DF209E170}"/>
                </a:ext>
              </a:extLst>
            </p:cNvPr>
            <p:cNvCxnSpPr/>
            <p:nvPr/>
          </p:nvCxnSpPr>
          <p:spPr>
            <a:xfrm flipV="1">
              <a:off x="4083269" y="4185745"/>
              <a:ext cx="1277006" cy="23649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2972D1D-371C-444F-8C6A-63FEEA49DA93}"/>
                </a:ext>
              </a:extLst>
            </p:cNvPr>
            <p:cNvSpPr txBox="1"/>
            <p:nvPr/>
          </p:nvSpPr>
          <p:spPr>
            <a:xfrm>
              <a:off x="2238703" y="3846813"/>
              <a:ext cx="1608083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Variabili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QUALITATIVE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E6741FE-8A54-4A51-96CC-26D685A98764}"/>
                </a:ext>
              </a:extLst>
            </p:cNvPr>
            <p:cNvSpPr txBox="1"/>
            <p:nvPr/>
          </p:nvSpPr>
          <p:spPr>
            <a:xfrm>
              <a:off x="4162097" y="3788850"/>
              <a:ext cx="1135117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Nominali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EE54E4DF-C386-4D83-B3E5-45907F1FDB3A}"/>
                </a:ext>
              </a:extLst>
            </p:cNvPr>
            <p:cNvSpPr txBox="1"/>
            <p:nvPr/>
          </p:nvSpPr>
          <p:spPr>
            <a:xfrm>
              <a:off x="4164720" y="4226685"/>
              <a:ext cx="1135117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Ordinali</a:t>
              </a:r>
            </a:p>
          </p:txBody>
        </p:sp>
      </p:grpSp>
      <p:sp>
        <p:nvSpPr>
          <p:cNvPr id="34" name="Freccia angolare bidirezionale 33">
            <a:extLst>
              <a:ext uri="{FF2B5EF4-FFF2-40B4-BE49-F238E27FC236}">
                <a16:creationId xmlns:a16="http://schemas.microsoft.com/office/drawing/2014/main" id="{981E2C3B-9989-450F-9AFB-12989FC2B5D4}"/>
              </a:ext>
            </a:extLst>
          </p:cNvPr>
          <p:cNvSpPr/>
          <p:nvPr/>
        </p:nvSpPr>
        <p:spPr>
          <a:xfrm rot="13568148">
            <a:off x="5718023" y="1923077"/>
            <a:ext cx="1037902" cy="1053274"/>
          </a:xfrm>
          <a:prstGeom prst="leftUpArrow">
            <a:avLst/>
          </a:prstGeom>
          <a:solidFill>
            <a:srgbClr val="A9D18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A2A7FA4-DBEF-432E-9841-1BEDA5427854}"/>
              </a:ext>
            </a:extLst>
          </p:cNvPr>
          <p:cNvSpPr txBox="1"/>
          <p:nvPr/>
        </p:nvSpPr>
        <p:spPr>
          <a:xfrm>
            <a:off x="666766" y="2341564"/>
            <a:ext cx="48552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Nominali:</a:t>
            </a:r>
            <a:r>
              <a:rPr lang="it-IT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sono variabili qualitative le cui modalità (attributi) </a:t>
            </a: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non assumono alcun ordine precostituito. </a:t>
            </a:r>
            <a:r>
              <a:rPr lang="it-IT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L’unico confronto possibile tra due unità statistiche rispetto alla modalità assunte da variabili nominali consiste nello stabilire se </a:t>
            </a: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possiedono o no lo stesso attributo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770C8B7-B841-4AE6-8DE5-D0535F14FD81}"/>
              </a:ext>
            </a:extLst>
          </p:cNvPr>
          <p:cNvSpPr txBox="1"/>
          <p:nvPr/>
        </p:nvSpPr>
        <p:spPr>
          <a:xfrm>
            <a:off x="6976280" y="2213818"/>
            <a:ext cx="50676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Ordinali:</a:t>
            </a:r>
            <a:r>
              <a:rPr lang="it-IT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sono variabili qualitative le cui modalità (attributi) </a:t>
            </a: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sono logicamente sequenziali, in ordine crescente o decrescente.</a:t>
            </a:r>
            <a:r>
              <a:rPr lang="it-IT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Pur essendo impossibile effettuare operazioni aritmetiche tra gli attributi delle singole unità statistiche, si può stabilire tra di esse una </a:t>
            </a: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relazione di ordine rispetto</a:t>
            </a:r>
            <a:r>
              <a:rPr lang="it-IT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alla variabile individuata.</a:t>
            </a:r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4443A4B4-73D9-43C5-B1A7-DFD8A3C9AC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03914" y="5332831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70B0D26-F0EA-4F02-BB28-A56B5F2A836D}"/>
              </a:ext>
            </a:extLst>
          </p:cNvPr>
          <p:cNvSpPr txBox="1"/>
          <p:nvPr/>
        </p:nvSpPr>
        <p:spPr>
          <a:xfrm>
            <a:off x="485782" y="6124819"/>
            <a:ext cx="6115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Esempi: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sesso, religione, colore degli occhi, professione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E35010D-57A5-42E5-9FAB-A3332ABB2935}"/>
              </a:ext>
            </a:extLst>
          </p:cNvPr>
          <p:cNvSpPr txBox="1"/>
          <p:nvPr/>
        </p:nvSpPr>
        <p:spPr>
          <a:xfrm>
            <a:off x="6914718" y="5735304"/>
            <a:ext cx="5190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Esempi:</a:t>
            </a:r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indice di gradimento (poco, abbastanza, molto…), valutazione scolastica (insufficiente, sufficiente, ottimo) </a:t>
            </a:r>
          </a:p>
        </p:txBody>
      </p:sp>
      <p:sp>
        <p:nvSpPr>
          <p:cNvPr id="40" name="AutoShape 14">
            <a:extLst>
              <a:ext uri="{FF2B5EF4-FFF2-40B4-BE49-F238E27FC236}">
                <a16:creationId xmlns:a16="http://schemas.microsoft.com/office/drawing/2014/main" id="{A4A6AC08-EED3-44FE-A4ED-22225C3A116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19617" y="533553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7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Tipi di Caratteri Statistici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34" name="Freccia angolare bidirezionale 33">
            <a:extLst>
              <a:ext uri="{FF2B5EF4-FFF2-40B4-BE49-F238E27FC236}">
                <a16:creationId xmlns:a16="http://schemas.microsoft.com/office/drawing/2014/main" id="{981E2C3B-9989-450F-9AFB-12989FC2B5D4}"/>
              </a:ext>
            </a:extLst>
          </p:cNvPr>
          <p:cNvSpPr/>
          <p:nvPr/>
        </p:nvSpPr>
        <p:spPr>
          <a:xfrm rot="13568148">
            <a:off x="5718023" y="1923077"/>
            <a:ext cx="1037902" cy="1053274"/>
          </a:xfrm>
          <a:prstGeom prst="leftUpArrow">
            <a:avLst/>
          </a:prstGeom>
          <a:solidFill>
            <a:srgbClr val="A9D18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A2A7FA4-DBEF-432E-9841-1BEDA5427854}"/>
              </a:ext>
            </a:extLst>
          </p:cNvPr>
          <p:cNvSpPr txBox="1"/>
          <p:nvPr/>
        </p:nvSpPr>
        <p:spPr>
          <a:xfrm>
            <a:off x="666766" y="2341564"/>
            <a:ext cx="48552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Discrete: </a:t>
            </a:r>
            <a:r>
              <a:rPr lang="it-IT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sono variabili quantitative le cui modalità possono assumere valori compresi </a:t>
            </a: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nell’insieme dei numeri naturali </a:t>
            </a:r>
            <a:r>
              <a:rPr lang="it-IT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{1,2,3,…} o un sottoinsieme proprio. Le variabili discrete assumono un insieme numerico di modalità elencabili.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770C8B7-B841-4AE6-8DE5-D0535F14FD81}"/>
              </a:ext>
            </a:extLst>
          </p:cNvPr>
          <p:cNvSpPr txBox="1"/>
          <p:nvPr/>
        </p:nvSpPr>
        <p:spPr>
          <a:xfrm>
            <a:off x="6976280" y="2213818"/>
            <a:ext cx="5067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Continue: </a:t>
            </a:r>
            <a:r>
              <a:rPr lang="it-IT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sono variabili quantitative le cui modalità possono assumere, in linea di principio, </a:t>
            </a:r>
            <a:r>
              <a:rPr lang="it-IT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qualunque valore contenuto in un intervallo reale.</a:t>
            </a:r>
          </a:p>
        </p:txBody>
      </p:sp>
      <p:sp>
        <p:nvSpPr>
          <p:cNvPr id="37" name="AutoShape 14">
            <a:extLst>
              <a:ext uri="{FF2B5EF4-FFF2-40B4-BE49-F238E27FC236}">
                <a16:creationId xmlns:a16="http://schemas.microsoft.com/office/drawing/2014/main" id="{4443A4B4-73D9-43C5-B1A7-DFD8A3C9AC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90457" y="5035004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70B0D26-F0EA-4F02-BB28-A56B5F2A836D}"/>
              </a:ext>
            </a:extLst>
          </p:cNvPr>
          <p:cNvSpPr txBox="1"/>
          <p:nvPr/>
        </p:nvSpPr>
        <p:spPr>
          <a:xfrm>
            <a:off x="666765" y="5611013"/>
            <a:ext cx="4855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Esempi: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i nati nella provincia di Napoli, il numero di componenti di una famiglia, voto all’esame di Statistica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E35010D-57A5-42E5-9FAB-A3332ABB2935}"/>
              </a:ext>
            </a:extLst>
          </p:cNvPr>
          <p:cNvSpPr txBox="1"/>
          <p:nvPr/>
        </p:nvSpPr>
        <p:spPr>
          <a:xfrm>
            <a:off x="6853156" y="5616602"/>
            <a:ext cx="519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Esempi: </a:t>
            </a:r>
            <a:r>
              <a:rPr lang="it-IT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peso, altezza, temperatura corporea, tempo impiegato per raggiungere l’Università</a:t>
            </a:r>
          </a:p>
        </p:txBody>
      </p:sp>
      <p:sp>
        <p:nvSpPr>
          <p:cNvPr id="40" name="AutoShape 14">
            <a:extLst>
              <a:ext uri="{FF2B5EF4-FFF2-40B4-BE49-F238E27FC236}">
                <a16:creationId xmlns:a16="http://schemas.microsoft.com/office/drawing/2014/main" id="{A4A6AC08-EED3-44FE-A4ED-22225C3A116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100083" y="4583536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881AD75-BD1C-4D49-9FA3-5D72267C93C7}"/>
              </a:ext>
            </a:extLst>
          </p:cNvPr>
          <p:cNvGrpSpPr/>
          <p:nvPr/>
        </p:nvGrpSpPr>
        <p:grpSpPr>
          <a:xfrm>
            <a:off x="4362730" y="805980"/>
            <a:ext cx="3748488" cy="985345"/>
            <a:chOff x="2002220" y="3681248"/>
            <a:chExt cx="3358055" cy="985345"/>
          </a:xfrm>
          <a:solidFill>
            <a:srgbClr val="A9D18E"/>
          </a:solidFill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77D4FAB3-3540-41BA-AFCE-F63F82F8209C}"/>
                </a:ext>
              </a:extLst>
            </p:cNvPr>
            <p:cNvSpPr/>
            <p:nvPr/>
          </p:nvSpPr>
          <p:spPr>
            <a:xfrm>
              <a:off x="2002220" y="3681248"/>
              <a:ext cx="3358055" cy="977462"/>
            </a:xfrm>
            <a:prstGeom prst="rect">
              <a:avLst/>
            </a:prstGeom>
            <a:grpFill/>
            <a:ln w="158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Connettore 1 7">
              <a:extLst>
                <a:ext uri="{FF2B5EF4-FFF2-40B4-BE49-F238E27FC236}">
                  <a16:creationId xmlns:a16="http://schemas.microsoft.com/office/drawing/2014/main" id="{233A4009-268F-4697-ADB0-E5CA56D468EE}"/>
                </a:ext>
              </a:extLst>
            </p:cNvPr>
            <p:cNvCxnSpPr/>
            <p:nvPr/>
          </p:nvCxnSpPr>
          <p:spPr>
            <a:xfrm>
              <a:off x="4083269" y="3697014"/>
              <a:ext cx="0" cy="969579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</p:cxnSp>
        <p:cxnSp>
          <p:nvCxnSpPr>
            <p:cNvPr id="23" name="Connettore 1 12">
              <a:extLst>
                <a:ext uri="{FF2B5EF4-FFF2-40B4-BE49-F238E27FC236}">
                  <a16:creationId xmlns:a16="http://schemas.microsoft.com/office/drawing/2014/main" id="{E2843EE5-CF7F-42D5-8739-E62479BD1C69}"/>
                </a:ext>
              </a:extLst>
            </p:cNvPr>
            <p:cNvCxnSpPr/>
            <p:nvPr/>
          </p:nvCxnSpPr>
          <p:spPr>
            <a:xfrm flipV="1">
              <a:off x="4083269" y="4185745"/>
              <a:ext cx="1277006" cy="23649"/>
            </a:xfrm>
            <a:prstGeom prst="line">
              <a:avLst/>
            </a:prstGeom>
            <a:grpFill/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/>
          </p:spPr>
        </p:cxn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07A609F-5D5F-4210-9B67-8A1014B29A49}"/>
                </a:ext>
              </a:extLst>
            </p:cNvPr>
            <p:cNvSpPr txBox="1"/>
            <p:nvPr/>
          </p:nvSpPr>
          <p:spPr>
            <a:xfrm>
              <a:off x="2248047" y="3825285"/>
              <a:ext cx="1608083" cy="6840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Variabili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QUANTITATIVE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8515B1A8-B16B-46A0-999B-10F2D741E0E6}"/>
                </a:ext>
              </a:extLst>
            </p:cNvPr>
            <p:cNvSpPr txBox="1"/>
            <p:nvPr/>
          </p:nvSpPr>
          <p:spPr>
            <a:xfrm>
              <a:off x="4162097" y="3762723"/>
              <a:ext cx="1135117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Discrete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B0B0F531-1499-409D-BF29-C191AB29B90A}"/>
                </a:ext>
              </a:extLst>
            </p:cNvPr>
            <p:cNvSpPr txBox="1"/>
            <p:nvPr/>
          </p:nvSpPr>
          <p:spPr>
            <a:xfrm>
              <a:off x="4164720" y="4235394"/>
              <a:ext cx="1135117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Continue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21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Misure di Sintesi (Valori Medi)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8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2BB6C2-A8EB-491A-A4AD-2BD0AEA6C9D5}"/>
              </a:ext>
            </a:extLst>
          </p:cNvPr>
          <p:cNvSpPr txBox="1"/>
          <p:nvPr/>
        </p:nvSpPr>
        <p:spPr>
          <a:xfrm>
            <a:off x="485782" y="726728"/>
            <a:ext cx="1127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Nella maggior parte degli insiemi di dati, le osservazioni mostrano una tendenza a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raggrupparsi attorno a un valore centrale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  <a:p>
            <a:pPr marL="285760" indent="-28576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Risulta in genere quindi possibile selezionare un valore tipico per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descrivere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rappresentare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sintetizzare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un intero insieme di dati.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Una misura di sintesi è il valore che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meglio rappresenta una distribuzione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: esse possono essere calcolate come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medie analitiche </a:t>
            </a: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o come </a:t>
            </a:r>
            <a:r>
              <a:rPr lang="it-IT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medie di posizione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Principali misure di Sintesi: </a:t>
            </a:r>
          </a:p>
          <a:p>
            <a:pPr marL="285760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it-IT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Media aritmetica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Mediana</a:t>
            </a:r>
          </a:p>
          <a:p>
            <a:pPr marL="742960" lvl="1" indent="-28576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Moda</a:t>
            </a:r>
          </a:p>
        </p:txBody>
      </p:sp>
    </p:spTree>
    <p:extLst>
      <p:ext uri="{BB962C8B-B14F-4D97-AF65-F5344CB8AC3E}">
        <p14:creationId xmlns:p14="http://schemas.microsoft.com/office/powerpoint/2010/main" val="292913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E000F37B-6FBC-4112-9EE3-633E48DC4B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" y="6"/>
            <a:ext cx="12192000" cy="5318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aritmetica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9B6285-8A6E-471E-8109-786580DA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5CC7-9884-4EA7-BB43-B85A8153CB03}" type="slidenum">
              <a:rPr lang="en-GB" smtClean="0"/>
              <a:t>9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02C9A2-A8C6-4C58-B829-6EC9EC880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7" y="7"/>
            <a:ext cx="133993" cy="685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30BBED7-DF2F-48DF-98C6-BFD05719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12609" y="-4718178"/>
            <a:ext cx="71500" cy="10725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/>
              <p:nvPr/>
            </p:nvSpPr>
            <p:spPr>
              <a:xfrm>
                <a:off x="485782" y="726728"/>
                <a:ext cx="1127760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La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media aritmetica 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(anche chiamata semplicemente media) è il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valore medio più comunemente utilizzato 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per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sintetizzare una variabile quantitativa. 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Disponendo della lista di valori osservati la media si calcola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dividendo la somma dei valori osservati per il numero totale di osservazioni.</a:t>
                </a: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La media aritmetica può essere calcolata </a:t>
                </a:r>
                <a:r>
                  <a:rPr lang="it-IT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solo</a:t>
                </a:r>
                <a:r>
                  <a:rPr lang="it-IT" sz="2400" b="1" dirty="0">
                    <a:solidFill>
                      <a:srgbClr val="00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per variabili quantitative (discrete e continue). 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La media aritmetica di un insieme di n valori </a:t>
                </a:r>
                <a:r>
                  <a:rPr lang="it-IT" sz="24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it-IT" sz="2400" b="1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it-IT" sz="2400" b="1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it-IT" sz="2400" b="1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, …, </a:t>
                </a:r>
                <a:r>
                  <a:rPr lang="it-IT" sz="2400" b="1" i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it-IT" sz="2400" b="1" baseline="-25000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di una variabile quantitativa X è data da:</a:t>
                </a: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24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endParaRPr lang="it-IT" sz="1200" b="1" dirty="0">
                  <a:solidFill>
                    <a:srgbClr val="000066"/>
                  </a:solidFill>
                  <a:latin typeface="Times New Roman" panose="02020603050405020304" pitchFamily="18" charset="0"/>
                </a:endParaRPr>
              </a:p>
              <a:p>
                <a:pPr marL="285760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Dove: 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 = i-esima osservazione della variabile X</a:t>
                </a:r>
              </a:p>
              <a:p>
                <a:pPr marL="742960" lvl="1" indent="-285760" algn="just">
                  <a:buClr>
                    <a:schemeClr val="accent6">
                      <a:lumMod val="75000"/>
                    </a:schemeClr>
                  </a:buClr>
                  <a:buFont typeface="Wingdings" panose="05000000000000000000" pitchFamily="2" charset="2"/>
                  <a:buChar char="q"/>
                </a:pPr>
                <a:r>
                  <a:rPr lang="it-IT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n = numero di unità del collettivo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2BB6C2-A8EB-491A-A4AD-2BD0AEA6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2" y="726728"/>
                <a:ext cx="11277600" cy="6001643"/>
              </a:xfrm>
              <a:prstGeom prst="rect">
                <a:avLst/>
              </a:prstGeom>
              <a:blipFill>
                <a:blip r:embed="rId3"/>
                <a:stretch>
                  <a:fillRect l="-757" t="-812" r="-811" b="-132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DF8424AF-A500-4FF7-A013-5A31466E575B}"/>
                  </a:ext>
                </a:extLst>
              </p:cNvPr>
              <p:cNvSpPr txBox="1"/>
              <p:nvPr/>
            </p:nvSpPr>
            <p:spPr bwMode="auto">
              <a:xfrm>
                <a:off x="3061501" y="4430448"/>
                <a:ext cx="6126162" cy="12684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it-IT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it-IT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it-IT" sz="3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r>
                        <a:rPr lang="it-IT" sz="3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3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it-IT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it-IT" sz="3600" b="1" dirty="0"/>
              </a:p>
            </p:txBody>
          </p:sp>
        </mc:Choice>
        <mc:Fallback xmlns="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DF8424AF-A500-4FF7-A013-5A31466E5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1501" y="4430448"/>
                <a:ext cx="6126162" cy="1268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549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4569</TotalTime>
  <Words>3671</Words>
  <Application>Microsoft Office PowerPoint</Application>
  <PresentationFormat>Widescreen</PresentationFormat>
  <Paragraphs>895</Paragraphs>
  <Slides>48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Tema di Office</vt:lpstr>
      <vt:lpstr>Drawing</vt:lpstr>
      <vt:lpstr>Corso di Laurea Magistrale in  “METODI QUANTITATIVI PER LE VALUTAZIONI ECONOMICHE E FINANZIARIE” Anno Accademico 2023/2024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Inserire Titolo del Corso</dc:title>
  <dc:creator>Lia Castellano</dc:creator>
  <cp:lastModifiedBy>Gennaro Punzo</cp:lastModifiedBy>
  <cp:revision>26</cp:revision>
  <dcterms:created xsi:type="dcterms:W3CDTF">2020-12-29T15:10:37Z</dcterms:created>
  <dcterms:modified xsi:type="dcterms:W3CDTF">2023-09-27T12:10:44Z</dcterms:modified>
</cp:coreProperties>
</file>