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88" r:id="rId5"/>
    <p:sldId id="290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61"/>
  </p:normalViewPr>
  <p:slideViewPr>
    <p:cSldViewPr>
      <p:cViewPr varScale="1">
        <p:scale>
          <a:sx n="107" d="100"/>
          <a:sy n="107" d="100"/>
        </p:scale>
        <p:origin x="160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Potenza di un Segnale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86984" y="989436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potenza di un segnale è definita come: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81142" y="2349721"/>
            <a:ext cx="8238977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una quantità non negativa. Può essere interpretata come la media temporale del Segnale             da non confondere con il quadrato dell’area. 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1301" y="3639703"/>
            <a:ext cx="7991475" cy="435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 segnale si dice di Potenza se ha potenza finita diversa da 0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31301" y="4091203"/>
            <a:ext cx="8713787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Sono segnali di Potenza i segnali aventi durata non limitata (la cui Energia è infinita)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Potenza di un </a:t>
            </a:r>
            <a:r>
              <a:rPr lang="en-US" dirty="0" err="1"/>
              <a:t>Segnale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8C742C8-B3DE-8C46-9350-6D7238707DFE}"/>
                  </a:ext>
                </a:extLst>
              </p:cNvPr>
              <p:cNvSpPr/>
              <p:nvPr/>
            </p:nvSpPr>
            <p:spPr>
              <a:xfrm>
                <a:off x="2336638" y="1423197"/>
                <a:ext cx="3692165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⌊"/>
                                      <m:endChr m:val="⌋"/>
                                      <m:ctrlP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8C742C8-B3DE-8C46-9350-6D7238707D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38" y="1423197"/>
                <a:ext cx="3692165" cy="832344"/>
              </a:xfrm>
              <a:prstGeom prst="rect">
                <a:avLst/>
              </a:prstGeom>
              <a:blipFill>
                <a:blip r:embed="rId2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98375285-AB50-8349-A6FD-6B0B25F243BD}"/>
                  </a:ext>
                </a:extLst>
              </p:cNvPr>
              <p:cNvSpPr/>
              <p:nvPr/>
            </p:nvSpPr>
            <p:spPr>
              <a:xfrm>
                <a:off x="3796574" y="2745394"/>
                <a:ext cx="1008112" cy="357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98375285-AB50-8349-A6FD-6B0B25F243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574" y="2745394"/>
                <a:ext cx="1008112" cy="357946"/>
              </a:xfrm>
              <a:prstGeom prst="rect">
                <a:avLst/>
              </a:prstGeom>
              <a:blipFill>
                <a:blip r:embed="rId3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4">
            <a:extLst>
              <a:ext uri="{FF2B5EF4-FFF2-40B4-BE49-F238E27FC236}">
                <a16:creationId xmlns:a16="http://schemas.microsoft.com/office/drawing/2014/main" id="{858B17C6-3432-0047-A869-979683B9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42" y="4881932"/>
            <a:ext cx="87137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caso di Segnali periodici è possibile calcolare la Potenza nel seguente modo: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970837BF-B369-BE40-BC42-FDD714C6F3BF}"/>
                  </a:ext>
                </a:extLst>
              </p:cNvPr>
              <p:cNvSpPr/>
              <p:nvPr/>
            </p:nvSpPr>
            <p:spPr>
              <a:xfrm>
                <a:off x="3563888" y="5301208"/>
                <a:ext cx="3016146" cy="937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⌊"/>
                                      <m:endChr m:val="⌋"/>
                                      <m:ctrlP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970837BF-B369-BE40-BC42-FDD714C6F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301208"/>
                <a:ext cx="3016146" cy="937372"/>
              </a:xfrm>
              <a:prstGeom prst="rect">
                <a:avLst/>
              </a:prstGeom>
              <a:blipFill>
                <a:blip r:embed="rId4"/>
                <a:stretch>
                  <a:fillRect l="-3782" t="-158667" b="-229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13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713788" cy="360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la Potenza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Costante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Fasore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Cosinusoide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Potenza di un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16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136</Words>
  <Application>Microsoft Macintosh PowerPoint</Application>
  <PresentationFormat>Presentazione su schermo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Potenza di un Segnale</vt:lpstr>
      <vt:lpstr>Potenza di un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104</cp:revision>
  <cp:lastPrinted>1601-01-01T00:00:00Z</cp:lastPrinted>
  <dcterms:created xsi:type="dcterms:W3CDTF">2014-02-26T18:00:47Z</dcterms:created>
  <dcterms:modified xsi:type="dcterms:W3CDTF">2023-12-04T09:21:55Z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