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85" r:id="rId4"/>
    <p:sldId id="286" r:id="rId5"/>
    <p:sldId id="287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Energia di un Segnale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9388" y="765175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di un segnale è definita come: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21455" y="2194382"/>
            <a:ext cx="7991475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una quantità non negativa. Può essere interpretata come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del Segnale            da non confondere con il quadrato dell’area.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1454" y="3342671"/>
            <a:ext cx="8455001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 il segnale ha durata rigorosamente limitata,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è finita. Se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è finita non è detto che il segnale sia di durata rigorosamente limitata.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1456" y="4653136"/>
            <a:ext cx="7949408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segnale si dice di Energia se ha Energia finita diversa da 0.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Energia</a:t>
            </a:r>
            <a:r>
              <a:rPr lang="en-US" dirty="0"/>
              <a:t> di un </a:t>
            </a:r>
            <a:r>
              <a:rPr lang="en-US" dirty="0" err="1"/>
              <a:t>Segnale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F02CE06-5F8D-004A-A070-1B0CF8A38126}"/>
                  </a:ext>
                </a:extLst>
              </p:cNvPr>
              <p:cNvSpPr/>
              <p:nvPr/>
            </p:nvSpPr>
            <p:spPr>
              <a:xfrm>
                <a:off x="2497550" y="1303310"/>
                <a:ext cx="3363165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F02CE06-5F8D-004A-A070-1B0CF8A38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50" y="1303310"/>
                <a:ext cx="3363165" cy="832344"/>
              </a:xfrm>
              <a:prstGeom prst="rect">
                <a:avLst/>
              </a:prstGeom>
              <a:blipFill>
                <a:blip r:embed="rId2"/>
                <a:stretch>
                  <a:fillRect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8D0BC979-9687-404B-B9E2-4AB4DBBCF90D}"/>
                  </a:ext>
                </a:extLst>
              </p:cNvPr>
              <p:cNvSpPr/>
              <p:nvPr/>
            </p:nvSpPr>
            <p:spPr>
              <a:xfrm>
                <a:off x="2411760" y="2564904"/>
                <a:ext cx="1008112" cy="357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8D0BC979-9687-404B-B9E2-4AB4DBBCF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564904"/>
                <a:ext cx="1008112" cy="357946"/>
              </a:xfrm>
              <a:prstGeom prst="rect">
                <a:avLst/>
              </a:prstGeom>
              <a:blipFill>
                <a:blip r:embed="rId3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4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713788" cy="307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Energia</a:t>
            </a:r>
            <a:r>
              <a:rPr lang="en-US" dirty="0"/>
              <a:t> di un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38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137</Words>
  <Application>Microsoft Macintosh PowerPoint</Application>
  <PresentationFormat>Presentazione su schermo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Energia di un Segnale</vt:lpstr>
      <vt:lpstr>Energia di un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103</cp:revision>
  <cp:lastPrinted>1601-01-01T00:00:00Z</cp:lastPrinted>
  <dcterms:created xsi:type="dcterms:W3CDTF">2014-02-26T18:00:47Z</dcterms:created>
  <dcterms:modified xsi:type="dcterms:W3CDTF">2023-10-04T11:06:47Z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