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56" r:id="rId3"/>
    <p:sldId id="261" r:id="rId4"/>
    <p:sldId id="282" r:id="rId5"/>
    <p:sldId id="284" r:id="rId6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2"/>
    <p:restoredTop sz="94861"/>
  </p:normalViewPr>
  <p:slideViewPr>
    <p:cSldViewPr>
      <p:cViewPr varScale="1">
        <p:scale>
          <a:sx n="107" d="100"/>
          <a:sy n="107" d="100"/>
        </p:scale>
        <p:origin x="169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15446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Area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79388" y="853505"/>
            <a:ext cx="8713788" cy="244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area di un segnale è definita come: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È l’area sottesa dal segnale. Nel caso di segnali corrispondenti a particolari figure geometriche, è possibile calcolarla con le note formule della geometria piana.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BE2B5770-BD3A-524C-996F-4731582F8E7E}"/>
                  </a:ext>
                </a:extLst>
              </p:cNvPr>
              <p:cNvSpPr/>
              <p:nvPr/>
            </p:nvSpPr>
            <p:spPr>
              <a:xfrm>
                <a:off x="2484945" y="1229265"/>
                <a:ext cx="2960554" cy="8323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𝑋</m:t>
                          </m:r>
                        </m:sub>
                      </m:sSub>
                      <m:r>
                        <a:rPr lang="it-IT" sz="24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is-I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s-IS" sz="2400" i="0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  <m:r>
                                <a:rPr lang="is-IS" sz="240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−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𝑧</m:t>
                              </m:r>
                            </m:sup>
                            <m:e>
                              <m:r>
                                <a:rPr lang="it-IT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it-I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𝑑𝑡</m:t>
                          </m:r>
                        </m:e>
                      </m:func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BE2B5770-BD3A-524C-996F-4731582F8E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945" y="1229265"/>
                <a:ext cx="2960554" cy="832344"/>
              </a:xfrm>
              <a:prstGeom prst="rect">
                <a:avLst/>
              </a:prstGeom>
              <a:blipFill>
                <a:blip r:embed="rId2"/>
                <a:stretch>
                  <a:fillRect t="-183582" b="-26119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23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10"/>
          <p:cNvSpPr txBox="1">
            <a:spLocks noChangeArrowheads="1"/>
          </p:cNvSpPr>
          <p:nvPr/>
        </p:nvSpPr>
        <p:spPr bwMode="auto">
          <a:xfrm>
            <a:off x="440531" y="908720"/>
            <a:ext cx="8713788" cy="20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Calcolare 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area dei seguenti segnali: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Finestra Rettangolare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Finestra Triangolare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2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82</Words>
  <Application>Microsoft Macintosh PowerPoint</Application>
  <PresentationFormat>Presentazione su schermo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Area</vt:lpstr>
      <vt:lpstr>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103</cp:revision>
  <cp:lastPrinted>1601-01-01T00:00:00Z</cp:lastPrinted>
  <dcterms:created xsi:type="dcterms:W3CDTF">2014-02-26T18:00:47Z</dcterms:created>
  <dcterms:modified xsi:type="dcterms:W3CDTF">2023-10-04T11:04:40Z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