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261" r:id="rId4"/>
    <p:sldId id="281" r:id="rId5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/>
    <p:restoredTop sz="94845"/>
  </p:normalViewPr>
  <p:slideViewPr>
    <p:cSldViewPr>
      <p:cViewPr varScale="1">
        <p:scale>
          <a:sx n="107" d="100"/>
          <a:sy n="107" d="100"/>
        </p:scale>
        <p:origin x="160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97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 di Segnali (2/2)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611189" y="1052513"/>
            <a:ext cx="6625108" cy="307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Segnale Segno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Segnale Costante 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 Fasore</a:t>
            </a: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Segnale Cosinusoidale</a:t>
            </a:r>
          </a:p>
          <a:p>
            <a:pPr eaLnBrk="1" hangingPunct="1">
              <a:spcBef>
                <a:spcPct val="50000"/>
              </a:spcBef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Esempi</a:t>
            </a:r>
            <a:r>
              <a:rPr lang="en-US" dirty="0"/>
              <a:t> di </a:t>
            </a:r>
            <a:r>
              <a:rPr lang="en-US" dirty="0" err="1"/>
              <a:t>Segnale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22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46</Words>
  <Application>Microsoft Macintosh PowerPoint</Application>
  <PresentationFormat>Presentazione su schermo (4:3)</PresentationFormat>
  <Paragraphs>14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Esempi di Segnale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101</cp:revision>
  <cp:lastPrinted>1601-01-01T00:00:00Z</cp:lastPrinted>
  <dcterms:created xsi:type="dcterms:W3CDTF">2014-02-26T18:00:47Z</dcterms:created>
  <dcterms:modified xsi:type="dcterms:W3CDTF">2023-09-28T16:20:05Z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