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93" r:id="rId4"/>
    <p:sldId id="340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EC6A6C-4329-4895-B91E-D477F1AB415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612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38371" y="980728"/>
            <a:ext cx="7445997" cy="102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Teorema di </a:t>
            </a:r>
            <a:r>
              <a:rPr lang="it-IT" altLang="it-IT" sz="26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Bayes</a:t>
            </a: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59753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Dalla regola della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probabilit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composta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2937857"/>
            <a:ext cx="62642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si ottiene il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teorema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Bayes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di Bayes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722563" y="1843693"/>
          <a:ext cx="2724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500" imgH="812800" progId="Equation.3">
                  <p:embed/>
                </p:oleObj>
              </mc:Choice>
              <mc:Fallback>
                <p:oleObj name="Equation" r:id="rId3" imgW="2730500" imgH="81280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1843693"/>
                        <a:ext cx="27241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722563" y="3792781"/>
          <a:ext cx="296227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9100" imgH="1651000" progId="Equation.3">
                  <p:embed/>
                </p:oleObj>
              </mc:Choice>
              <mc:Fallback>
                <p:oleObj name="Equation" r:id="rId5" imgW="2959100" imgH="1651000" progId="Equation.3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3792781"/>
                        <a:ext cx="2962275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04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48</Words>
  <Application>Microsoft Macintosh PowerPoint</Application>
  <PresentationFormat>Presentazione su schermo (4:3)</PresentationFormat>
  <Paragraphs>14</Paragraphs>
  <Slides>3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Teorema di Bayes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2023-12-19T09:05:31Z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