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309" r:id="rId4"/>
    <p:sldId id="330" r:id="rId5"/>
    <p:sldId id="336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2"/>
    <p:restoredTop sz="94861"/>
  </p:normalViewPr>
  <p:slideViewPr>
    <p:cSldViewPr>
      <p:cViewPr varScale="1">
        <p:scale>
          <a:sx n="107" d="100"/>
          <a:sy n="107" d="100"/>
        </p:scale>
        <p:origin x="16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7553325" cy="198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Proprietà della TF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della TF per segnali Notevoli mediante le proprietà (Delta di Dirac)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1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5758749"/>
                  </p:ext>
                </p:extLst>
              </p:nvPr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860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860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00000" r="-107048" b="-57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00000" r="-413" b="-570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93333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93333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1628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1628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509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509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25000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25000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70175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70175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539E94-29A8-BA8C-3585-030E51E4403C}"/>
              </a:ext>
            </a:extLst>
          </p:cNvPr>
          <p:cNvSpPr txBox="1"/>
          <p:nvPr/>
        </p:nvSpPr>
        <p:spPr>
          <a:xfrm>
            <a:off x="1331640" y="6438842"/>
            <a:ext cx="4599542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it-IT" altLang="it-IT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*Con dimostrazione</a:t>
            </a:r>
          </a:p>
        </p:txBody>
      </p:sp>
    </p:spTree>
    <p:extLst>
      <p:ext uri="{BB962C8B-B14F-4D97-AF65-F5344CB8AC3E}">
        <p14:creationId xmlns:p14="http://schemas.microsoft.com/office/powerpoint/2010/main" val="187600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Delta di Dirac</a:t>
            </a: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323528" y="1659401"/>
                <a:ext cx="1625445" cy="721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59401"/>
                <a:ext cx="1625445" cy="72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11C61B94-21CF-00A0-99EC-3DFFEFA884B7}"/>
                  </a:ext>
                </a:extLst>
              </p:cNvPr>
              <p:cNvSpPr/>
              <p:nvPr/>
            </p:nvSpPr>
            <p:spPr>
              <a:xfrm>
                <a:off x="3288734" y="1469336"/>
                <a:ext cx="3530838" cy="788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is-I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𝑓𝑡</m:t>
                              </m:r>
                            </m:sup>
                          </m:s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11C61B94-21CF-00A0-99EC-3DFFEFA884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734" y="1469336"/>
                <a:ext cx="3530838" cy="788357"/>
              </a:xfrm>
              <a:prstGeom prst="rect">
                <a:avLst/>
              </a:prstGeom>
              <a:blipFill>
                <a:blip r:embed="rId3"/>
                <a:stretch>
                  <a:fillRect l="-1429" t="-174603" b="-2507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C9890576-E308-FBED-B51F-25A9401B635D}"/>
                  </a:ext>
                </a:extLst>
              </p:cNvPr>
              <p:cNvSpPr/>
              <p:nvPr/>
            </p:nvSpPr>
            <p:spPr>
              <a:xfrm>
                <a:off x="197956" y="2449166"/>
                <a:ext cx="3530838" cy="788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is-I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l-GR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d>
                            <m:d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𝑓𝑡</m:t>
                              </m:r>
                            </m:sup>
                          </m:s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C9890576-E308-FBED-B51F-25A9401B6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56" y="2449166"/>
                <a:ext cx="3530838" cy="788357"/>
              </a:xfrm>
              <a:prstGeom prst="rect">
                <a:avLst/>
              </a:prstGeom>
              <a:blipFill>
                <a:blip r:embed="rId4"/>
                <a:stretch>
                  <a:fillRect l="-1434" t="-173016" b="-2507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D343556-BB71-8E95-8637-8861084EA600}"/>
                  </a:ext>
                </a:extLst>
              </p:cNvPr>
              <p:cNvSpPr/>
              <p:nvPr/>
            </p:nvSpPr>
            <p:spPr>
              <a:xfrm>
                <a:off x="6037852" y="2541210"/>
                <a:ext cx="3069302" cy="6042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𝜋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𝑓𝑡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D343556-BB71-8E95-8637-8861084EA6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852" y="2541210"/>
                <a:ext cx="3069302" cy="604268"/>
              </a:xfrm>
              <a:prstGeom prst="rect">
                <a:avLst/>
              </a:prstGeom>
              <a:blipFill>
                <a:blip r:embed="rId5"/>
                <a:stretch>
                  <a:fillRect t="-179167" b="-2479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C6C0AA21-C22B-1AC8-AB9E-F86CAC3098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6726" y="2348880"/>
                <a:ext cx="1944215" cy="103682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240"/>
                  </a:spcBef>
                  <a:buNone/>
                </a:pPr>
                <a:r>
                  <a:rPr lang="it-IT" altLang="it-IT" sz="2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Proprietà Campionatrice della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</m:oMath>
                </a14:m>
                <a:endParaRPr lang="it-IT" altLang="it-IT" sz="2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C6C0AA21-C22B-1AC8-AB9E-F86CAC309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6726" y="2348880"/>
                <a:ext cx="1944215" cy="1036822"/>
              </a:xfrm>
              <a:prstGeom prst="rect">
                <a:avLst/>
              </a:prstGeom>
              <a:blipFill>
                <a:blip r:embed="rId6"/>
                <a:stretch>
                  <a:fillRect l="-3896" t="-4819" r="-1299" b="-10843"/>
                </a:stretch>
              </a:blip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08D0CB00-E483-8FC2-1553-509C68145BCE}"/>
                  </a:ext>
                </a:extLst>
              </p:cNvPr>
              <p:cNvSpPr/>
              <p:nvPr/>
            </p:nvSpPr>
            <p:spPr>
              <a:xfrm>
                <a:off x="3104003" y="3646674"/>
                <a:ext cx="3198055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08D0CB00-E483-8FC2-1553-509C68145B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003" y="3646674"/>
                <a:ext cx="3198055" cy="407163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ttangolo 12">
            <a:extLst>
              <a:ext uri="{FF2B5EF4-FFF2-40B4-BE49-F238E27FC236}">
                <a16:creationId xmlns:a16="http://schemas.microsoft.com/office/drawing/2014/main" id="{14FDBD49-C75E-39F9-4772-62BB32F4504A}"/>
              </a:ext>
            </a:extLst>
          </p:cNvPr>
          <p:cNvSpPr/>
          <p:nvPr/>
        </p:nvSpPr>
        <p:spPr>
          <a:xfrm>
            <a:off x="3104003" y="4483278"/>
            <a:ext cx="184731" cy="72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sz="2200" b="0" kern="5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it-IT" sz="2200" kern="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CC3B3F87-60B6-18EA-38A7-0193E99B2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07" y="4204220"/>
            <a:ext cx="8638781" cy="721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240"/>
              </a:spcBef>
              <a:buNone/>
            </a:pPr>
            <a:r>
              <a:rPr lang="it-IT" alt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 un segnale di durata infinitesima, la (Delta di Dirac) corrisponde un segnale di Banda infinita (il segnale costante)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tangolo 14">
                <a:extLst>
                  <a:ext uri="{FF2B5EF4-FFF2-40B4-BE49-F238E27FC236}">
                    <a16:creationId xmlns:a16="http://schemas.microsoft.com/office/drawing/2014/main" id="{05F197BF-3692-E927-9F0A-048A9F649D45}"/>
                  </a:ext>
                </a:extLst>
              </p:cNvPr>
              <p:cNvSpPr/>
              <p:nvPr/>
            </p:nvSpPr>
            <p:spPr>
              <a:xfrm>
                <a:off x="390049" y="5205271"/>
                <a:ext cx="2197718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Rettangolo 14">
                <a:extLst>
                  <a:ext uri="{FF2B5EF4-FFF2-40B4-BE49-F238E27FC236}">
                    <a16:creationId xmlns:a16="http://schemas.microsoft.com/office/drawing/2014/main" id="{05F197BF-3692-E927-9F0A-048A9F649D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49" y="5205271"/>
                <a:ext cx="2197718" cy="4071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id="{9BFA37AF-DD1F-1072-C252-4BA0718C3FAD}"/>
                  </a:ext>
                </a:extLst>
              </p:cNvPr>
              <p:cNvSpPr/>
              <p:nvPr/>
            </p:nvSpPr>
            <p:spPr>
              <a:xfrm>
                <a:off x="5341588" y="5161007"/>
                <a:ext cx="3688254" cy="417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𝑓</m:t>
                        </m:r>
                      </m:e>
                    </m:d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𝑓</m:t>
                        </m:r>
                        <m:sSub>
                          <m:sSubPr>
                            <m:ctrlP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it-IT" sz="2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𝑓</m:t>
                        </m:r>
                        <m:sSub>
                          <m:sSubPr>
                            <m:ctrlP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id="{9BFA37AF-DD1F-1072-C252-4BA0718C3F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588" y="5161007"/>
                <a:ext cx="3688254" cy="417422"/>
              </a:xfrm>
              <a:prstGeom prst="rect">
                <a:avLst/>
              </a:prstGeom>
              <a:blipFill>
                <a:blip r:embed="rId9"/>
                <a:stretch>
                  <a:fillRect t="-11765" b="-2647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9">
            <a:extLst>
              <a:ext uri="{FF2B5EF4-FFF2-40B4-BE49-F238E27FC236}">
                <a16:creationId xmlns:a16="http://schemas.microsoft.com/office/drawing/2014/main" id="{BCB68C28-11C0-0B2A-846C-A15144EC6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220" y="5112579"/>
            <a:ext cx="1944215" cy="103682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240"/>
              </a:spcBef>
              <a:buNone/>
            </a:pPr>
            <a:r>
              <a:rPr lang="it-IT" alt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Proprietà Ritardo Temporale TF</a:t>
            </a:r>
          </a:p>
        </p:txBody>
      </p:sp>
    </p:spTree>
    <p:extLst>
      <p:ext uri="{BB962C8B-B14F-4D97-AF65-F5344CB8AC3E}">
        <p14:creationId xmlns:p14="http://schemas.microsoft.com/office/powerpoint/2010/main" val="261841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258</Words>
  <Application>Microsoft Macintosh PowerPoint</Application>
  <PresentationFormat>Presentazione su schermo (4:3)</PresentationFormat>
  <Paragraphs>50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Proprietà della FT</vt:lpstr>
      <vt:lpstr>Proprietà della 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106</cp:revision>
  <cp:lastPrinted>1601-01-01T00:00:00Z</cp:lastPrinted>
  <dcterms:created xsi:type="dcterms:W3CDTF">2014-02-26T18:00:47Z</dcterms:created>
  <dcterms:modified xsi:type="dcterms:W3CDTF">2023-11-30T17:20:45Z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