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sldIdLst>
    <p:sldId id="256" r:id="rId3"/>
    <p:sldId id="309" r:id="rId4"/>
    <p:sldId id="330" r:id="rId5"/>
    <p:sldId id="319" r:id="rId6"/>
    <p:sldId id="320" r:id="rId7"/>
    <p:sldId id="314" r:id="rId8"/>
    <p:sldId id="321" r:id="rId9"/>
    <p:sldId id="318" r:id="rId1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TF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della TF per segnali Notevoli mediante le proprietà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1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86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860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00000" r="-107048" b="-5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00000" r="-413" b="-57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93333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93333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1628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1628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509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509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25000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25000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70175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70175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539E94-29A8-BA8C-3585-030E51E4403C}"/>
              </a:ext>
            </a:extLst>
          </p:cNvPr>
          <p:cNvSpPr txBox="1"/>
          <p:nvPr/>
        </p:nvSpPr>
        <p:spPr>
          <a:xfrm>
            <a:off x="1331640" y="6438842"/>
            <a:ext cx="45995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it-IT" altLang="it-IT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*Con dimostrazione</a:t>
            </a:r>
          </a:p>
        </p:txBody>
      </p:sp>
    </p:spTree>
    <p:extLst>
      <p:ext uri="{BB962C8B-B14F-4D97-AF65-F5344CB8AC3E}">
        <p14:creationId xmlns:p14="http://schemas.microsoft.com/office/powerpoint/2010/main" val="187600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2911593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1520" y="148478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060848"/>
            <a:ext cx="8393211" cy="523695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/>
              <p:nvPr/>
            </p:nvSpPr>
            <p:spPr>
              <a:xfrm>
                <a:off x="259110" y="3861048"/>
                <a:ext cx="8921402" cy="14219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𝑆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𝑗𝐴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10" y="3861048"/>
                <a:ext cx="8921402" cy="1421928"/>
              </a:xfrm>
              <a:prstGeom prst="rect">
                <a:avLst/>
              </a:prstGeom>
              <a:blipFill>
                <a:blip r:embed="rId5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8239446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9315" y="364502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7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Triangolare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(Ritardo Temporale, Linearità e Integrazione)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99393F-4A69-7046-885D-216CD3EF3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8"/>
          <a:stretch/>
        </p:blipFill>
        <p:spPr>
          <a:xfrm>
            <a:off x="5458021" y="1326348"/>
            <a:ext cx="2786757" cy="17675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r>
                        <m:rPr>
                          <m:sty m:val="p"/>
                        </m:rP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it-IT" sz="22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1447061"/>
                <a:ext cx="2437014" cy="1370055"/>
              </a:xfrm>
              <a:prstGeom prst="rect">
                <a:avLst/>
              </a:prstGeom>
              <a:blipFill>
                <a:blip r:embed="rId3"/>
                <a:stretch>
                  <a:fillRect l="-9845" t="-57798" b="-1449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/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𝑠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24C58F96-9695-8D4B-9B6A-DFCE372C4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070" y="2905337"/>
                <a:ext cx="4830681" cy="883703"/>
              </a:xfrm>
              <a:prstGeom prst="rect">
                <a:avLst/>
              </a:prstGeom>
              <a:blipFill>
                <a:blip r:embed="rId4"/>
                <a:stretch>
                  <a:fillRect t="-2817" b="-422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/>
              <p:nvPr/>
            </p:nvSpPr>
            <p:spPr>
              <a:xfrm>
                <a:off x="259110" y="3861048"/>
                <a:ext cx="8921402" cy="2171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𝑆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𝐴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𝑇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</m:e>
                      </m:d>
                      <m:sSup>
                        <m:sSup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𝑓𝑇</m:t>
                              </m:r>
                            </m:sup>
                          </m:sSup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𝑗𝐴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it-IT" sz="20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it-IT" sz="20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it-IT" sz="2000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𝑗𝐴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𝑓𝑇</m:t>
                          </m:r>
                          <m: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it-IT" sz="20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𝑓𝑇</m:t>
                          </m:r>
                        </m:den>
                      </m:f>
                      <m:r>
                        <a:rPr lang="it-IT" sz="2000" b="0" i="1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𝐴𝑇</m:t>
                      </m:r>
                      <m:sSup>
                        <m:sSupPr>
                          <m:ctrlPr>
                            <a:rPr lang="it-I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sinc</m:t>
                          </m:r>
                        </m:e>
                        <m:sup>
                          <m:r>
                            <a:rPr lang="it-I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𝑓𝑇</m:t>
                      </m:r>
                      <m:r>
                        <a:rPr lang="it-I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C4C4D-F257-3C4A-B36C-CDF14761DB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10" y="3861048"/>
                <a:ext cx="8921402" cy="2171172"/>
              </a:xfrm>
              <a:prstGeom prst="rect">
                <a:avLst/>
              </a:prstGeom>
              <a:blipFill>
                <a:blip r:embed="rId5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magine 9">
            <a:extLst>
              <a:ext uri="{FF2B5EF4-FFF2-40B4-BE49-F238E27FC236}">
                <a16:creationId xmlns:a16="http://schemas.microsoft.com/office/drawing/2014/main" id="{F28CA2AE-CA0F-264A-83A0-EC7990DDCF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20" b="16786"/>
          <a:stretch/>
        </p:blipFill>
        <p:spPr>
          <a:xfrm>
            <a:off x="2998686" y="1373452"/>
            <a:ext cx="2437014" cy="14708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0240" y="5900646"/>
                <a:ext cx="4324057" cy="4071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0240" y="5900646"/>
                <a:ext cx="4324057" cy="407163"/>
              </a:xfrm>
              <a:prstGeom prst="rect">
                <a:avLst/>
              </a:prstGeom>
              <a:blipFill>
                <a:blip r:embed="rId6"/>
                <a:stretch>
                  <a:fillRect t="-14706" b="-26471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22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</TotalTime>
  <Words>614</Words>
  <Application>Microsoft Macintosh PowerPoint</Application>
  <PresentationFormat>Presentazione su schermo (4:3)</PresentationFormat>
  <Paragraphs>111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106</cp:revision>
  <cp:lastPrinted>1601-01-01T00:00:00Z</cp:lastPrinted>
  <dcterms:created xsi:type="dcterms:W3CDTF">2014-02-26T18:00:47Z</dcterms:created>
  <dcterms:modified xsi:type="dcterms:W3CDTF">2023-11-30T17:32:48Z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