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3" r:id="rId4"/>
    <p:sldId id="294" r:id="rId5"/>
    <p:sldId id="295" r:id="rId6"/>
    <p:sldId id="308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2"/>
    <p:restoredTop sz="94861"/>
  </p:normalViewPr>
  <p:slideViewPr>
    <p:cSldViewPr>
      <p:cViewPr varScale="1">
        <p:scale>
          <a:sx n="107" d="100"/>
          <a:sy n="107" d="100"/>
        </p:scale>
        <p:origin x="16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089D49CB-1A7B-2942-9D94-2375D39183A5}" type="slidenum">
              <a:rPr lang="it-IT" altLang="en-US" smtClean="0"/>
              <a:pPr/>
              <a:t>4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3498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Richiami sui Fasori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Serie di Fourier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dei Coefficienti per Ispezione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502444" y="892234"/>
            <a:ext cx="8281988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Per motivi pratici può essere conveniente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rappresentare 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un qualsiasi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segnale periodico come sovrapposizione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Fasori</a:t>
            </a:r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2555776" y="1674338"/>
          <a:ext cx="3048099" cy="7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33800" imgH="939800" progId="Equation.3">
                  <p:embed/>
                </p:oleObj>
              </mc:Choice>
              <mc:Fallback>
                <p:oleObj name="Equation" r:id="rId2" imgW="3733800" imgH="939800" progId="Equation.3">
                  <p:embed/>
                  <p:pic>
                    <p:nvPicPr>
                      <p:cNvPr id="922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674338"/>
                        <a:ext cx="3048099" cy="7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539750" y="2739246"/>
            <a:ext cx="8280400" cy="286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Ogni fasore ha ampiezza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frequenza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con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baseline="-25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frequenza fondamentale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sovrapposizione di infiniti fasori, ciascuno moltiplicato per un coefficiente complesso, fornisce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Serie di Fourier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Formula di Sintesi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 I termini della sommatoria prendono il nome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armoniche.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750" y="5043948"/>
            <a:ext cx="8424863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Esiste 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legame biunivoco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tra il segnale e i coefficienti della serie.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563888" y="5605352"/>
          <a:ext cx="1536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700" imgH="431800" progId="Equation.3">
                  <p:embed/>
                </p:oleObj>
              </mc:Choice>
              <mc:Fallback>
                <p:oleObj name="Equation" r:id="rId4" imgW="1536700" imgH="431800" progId="Equation.3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605352"/>
                        <a:ext cx="1536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1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06387" y="832103"/>
            <a:ext cx="7866013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conoscenza del segnale in ambito temporale è equivalente alla conoscenza dei coefficienti complessi in ambito frequenziale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95553" y="2009138"/>
            <a:ext cx="8675688" cy="463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 coefficienti della serie sono in generale complessi. Per rappresentarli si decompongono in modulo e fase.</a:t>
            </a:r>
          </a:p>
          <a:p>
            <a:pPr hangingPunct="1">
              <a:spcBef>
                <a:spcPct val="5000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rappresentazione della sequenza dei moduli in funzione di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prende il nome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Spettro di Ampiezza.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uno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Spettro a Righe.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Fornisce per ogni valore di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l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’Ampiezza del Fasore a frequenza </a:t>
            </a:r>
            <a:r>
              <a:rPr lang="it-IT" altLang="ja-JP" sz="2400" i="1" dirty="0"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it-IT" altLang="ja-JP" sz="2400" baseline="-250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presente nel segnale. 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itolo 2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61"/>
          <a:stretch>
            <a:fillRect/>
          </a:stretch>
        </p:blipFill>
        <p:spPr bwMode="auto">
          <a:xfrm>
            <a:off x="2339752" y="3573016"/>
            <a:ext cx="4157638" cy="177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1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8036390" cy="20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 di Calcolo dei Coefficienti tramite ispezione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Coseno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Somma di Coseni a diverse frequenze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Costante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1878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214</Words>
  <Application>Microsoft Macintosh PowerPoint</Application>
  <PresentationFormat>Presentazione su schermo (4:3)</PresentationFormat>
  <Paragraphs>31</Paragraphs>
  <Slides>5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Serie di Fourier</vt:lpstr>
      <vt:lpstr>Serie di Fourier</vt:lpstr>
      <vt:lpstr>Serie di Fourier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105</cp:revision>
  <cp:lastPrinted>1601-01-01T00:00:00Z</cp:lastPrinted>
  <dcterms:created xsi:type="dcterms:W3CDTF">2014-02-26T18:00:47Z</dcterms:created>
  <dcterms:modified xsi:type="dcterms:W3CDTF">2023-11-30T17:29:17Z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