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99" r:id="rId4"/>
    <p:sldId id="300" r:id="rId5"/>
    <p:sldId id="301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Funzione di Autocorrelazione a TD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  <a:p>
            <a:pPr defTabSz="914400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7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Funzione di Autocorrelazione a TD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263190" y="842021"/>
            <a:ext cx="7730666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È possibile estendere il concetto di funzione di autocorrelazione anche ai segnali a Tempo Discreto (TD)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236945" y="2044076"/>
                <a:ext cx="4425058" cy="102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is-I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=−∞</m:t>
                          </m:r>
                        </m:sub>
                        <m:sup>
                          <m:r>
                            <a:rPr lang="is-IS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p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)∙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𝑚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it-IT" sz="24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45" y="2044076"/>
                <a:ext cx="4425058" cy="102887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/>
              <p:cNvSpPr/>
              <p:nvPr/>
            </p:nvSpPr>
            <p:spPr>
              <a:xfrm>
                <a:off x="236945" y="3284984"/>
                <a:ext cx="6004977" cy="1058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4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+1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hr m:val="∑"/>
                              <m:ctrlPr>
                                <a:rPr lang="is-I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=−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)∙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𝑛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𝑚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it-IT" sz="24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ttango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45" y="3284984"/>
                <a:ext cx="6004977" cy="1058110"/>
              </a:xfrm>
              <a:prstGeom prst="rect">
                <a:avLst/>
              </a:prstGeom>
              <a:blipFill>
                <a:blip r:embed="rId3"/>
                <a:stretch>
                  <a:fillRect t="-113095" b="-1714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ttangolo 8"/>
          <p:cNvSpPr/>
          <p:nvPr/>
        </p:nvSpPr>
        <p:spPr>
          <a:xfrm>
            <a:off x="5919046" y="2204864"/>
            <a:ext cx="2725685" cy="2496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Segnali di Energia</a:t>
            </a: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/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Segnali di Potenza</a:t>
            </a: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31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Funzione di Autocorrelazione a TD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263190" y="1052736"/>
            <a:ext cx="7730666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Esempi</a:t>
            </a: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- Finestra Rettangolare</a:t>
            </a: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- </a:t>
            </a:r>
            <a:r>
              <a:rPr lang="it-IT" sz="2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Finenstra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Triangolare</a:t>
            </a:r>
          </a:p>
        </p:txBody>
      </p:sp>
    </p:spTree>
    <p:extLst>
      <p:ext uri="{BB962C8B-B14F-4D97-AF65-F5344CB8AC3E}">
        <p14:creationId xmlns:p14="http://schemas.microsoft.com/office/powerpoint/2010/main" val="1902606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83</Words>
  <Application>Microsoft Macintosh PowerPoint</Application>
  <PresentationFormat>Presentazione su schermo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Funzione di Autocorrelazione a TD</vt:lpstr>
      <vt:lpstr>Funzione di Autocorrelazione a TD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114</cp:revision>
  <cp:lastPrinted>1601-01-01T00:00:00Z</cp:lastPrinted>
  <dcterms:created xsi:type="dcterms:W3CDTF">2014-02-26T18:00:47Z</dcterms:created>
  <dcterms:modified xsi:type="dcterms:W3CDTF">2023-12-04T09:39:40Z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