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9" r:id="rId4"/>
    <p:sldId id="294" r:id="rId5"/>
    <p:sldId id="296" r:id="rId6"/>
    <p:sldId id="295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Funzione di Autocorrelazione a TC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Funzione di Autocorrelazione 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TC</a:t>
            </a:r>
            <a:br>
              <a:rPr lang="it-IT" altLang="it-IT" dirty="0"/>
            </a:b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63190" y="1366541"/>
            <a:ext cx="790800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 definisce funzione di autocorrelazione la quantità </a:t>
            </a:r>
            <a:b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179512" y="1805043"/>
                <a:ext cx="4080732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𝜏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05043"/>
                <a:ext cx="4080732" cy="833370"/>
              </a:xfrm>
              <a:prstGeom prst="rect">
                <a:avLst/>
              </a:prstGeom>
              <a:blipFill>
                <a:blip r:embed="rId2"/>
                <a:stretch>
                  <a:fillRect l="-619"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207153" y="3820208"/>
                <a:ext cx="8670956" cy="1886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I passi necessari per calcolare la funzione di autocorrelazione sono:</a:t>
                </a: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Traslare il segnale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, verso destra e verso sinistra, </a:t>
                </a:r>
                <a:r>
                  <a:rPr lang="it-IT" sz="2400" i="1" dirty="0">
                    <a:solidFill>
                      <a:schemeClr val="tx1"/>
                    </a:solidFill>
                    <a:latin typeface="Calibri" charset="0"/>
                  </a:rPr>
                  <a:t>ottenendo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Moltiplicare il segnale traslato 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per il segnale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Calcolare l’integrale del prodotto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)∙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3" y="3820208"/>
                <a:ext cx="8670956" cy="1886735"/>
              </a:xfrm>
              <a:prstGeom prst="rect">
                <a:avLst/>
              </a:prstGeom>
              <a:blipFill>
                <a:blip r:embed="rId3"/>
                <a:stretch>
                  <a:fillRect l="-1171" t="-4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229745" y="2799387"/>
                <a:ext cx="5019579" cy="86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𝜏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  <m:r>
                                <a:rPr lang="is-IS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∙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it-IT" sz="2400" i="1" dirty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𝑑</m:t>
                              </m:r>
                              <m:r>
                                <a:rPr lang="it-IT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5" y="2799387"/>
                <a:ext cx="5019579" cy="862672"/>
              </a:xfrm>
              <a:prstGeom prst="rect">
                <a:avLst/>
              </a:prstGeom>
              <a:blipFill>
                <a:blip r:embed="rId4"/>
                <a:stretch>
                  <a:fillRect t="-176812" b="-25362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/>
          <p:cNvSpPr/>
          <p:nvPr/>
        </p:nvSpPr>
        <p:spPr>
          <a:xfrm>
            <a:off x="5307901" y="1846846"/>
            <a:ext cx="2725685" cy="2230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Energia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600"/>
              </a:spcBef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Potenza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8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Funzione di Autocorrelazione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46025" y="980728"/>
            <a:ext cx="7742336" cy="398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funzione di autocorrelazione gode delle seguenti proprietà: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il valore nell’origine coincide con l’energia (o con la potenza, nel caso di segnali di potenza)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Nel caso di segnali reali, la funzione di autocorrelazione è pari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funzione di autocorrelazione è limitata ed ha un massimo nell’origine </a:t>
            </a:r>
          </a:p>
          <a:p>
            <a:pPr marL="342900" indent="-342900">
              <a:buFont typeface="Arial" charset="0"/>
              <a:buChar char="•"/>
            </a:pP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1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TC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2446" y="1021318"/>
            <a:ext cx="7730666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3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185</Words>
  <Application>Microsoft Macintosh PowerPoint</Application>
  <PresentationFormat>Presentazione su schermo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Funzione di Autocorrelazione a TC </vt:lpstr>
      <vt:lpstr>Proprietà della Funzione di Autocorrelazione </vt:lpstr>
      <vt:lpstr>Funzione di Autocorrelazione a 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113</cp:revision>
  <cp:lastPrinted>1601-01-01T00:00:00Z</cp:lastPrinted>
  <dcterms:created xsi:type="dcterms:W3CDTF">2014-02-26T18:00:47Z</dcterms:created>
  <dcterms:modified xsi:type="dcterms:W3CDTF">2023-12-04T09:38:47Z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