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93" r:id="rId4"/>
    <p:sldId id="298" r:id="rId5"/>
    <p:sldId id="297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Media, Energia e Potenza per Segnali a TD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Media, </a:t>
            </a:r>
            <a:r>
              <a:rPr lang="en-US" dirty="0" err="1"/>
              <a:t>Energia</a:t>
            </a:r>
            <a:r>
              <a:rPr lang="en-US" dirty="0"/>
              <a:t> e Potenza</a:t>
            </a:r>
          </a:p>
        </p:txBody>
      </p:sp>
      <p:sp>
        <p:nvSpPr>
          <p:cNvPr id="3" name="Rettangolo 2"/>
          <p:cNvSpPr/>
          <p:nvPr/>
        </p:nvSpPr>
        <p:spPr>
          <a:xfrm>
            <a:off x="347785" y="1052736"/>
            <a:ext cx="7738816" cy="4214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Media - Segnale TD</a:t>
            </a: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Energia- Segnale TD</a:t>
            </a: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Potenza- Segnale TD</a:t>
            </a: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/>
              <p:cNvSpPr/>
              <p:nvPr/>
            </p:nvSpPr>
            <p:spPr>
              <a:xfrm>
                <a:off x="1403648" y="1412776"/>
                <a:ext cx="4838376" cy="1058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)&gt;=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+1</m:t>
                              </m:r>
                            </m:den>
                          </m:f>
                        </m:fName>
                        <m:e>
                          <m:nary>
                            <m:naryPr>
                              <m:chr m:val="∑"/>
                              <m:ctrlPr>
                                <a:rPr lang="is-I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=−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1412776"/>
                <a:ext cx="4838376" cy="1058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1681704" y="3168126"/>
                <a:ext cx="3232744" cy="1058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is-I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=−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hr-HR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(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704" y="3168126"/>
                <a:ext cx="3232744" cy="1058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/>
              <p:cNvSpPr/>
              <p:nvPr/>
            </p:nvSpPr>
            <p:spPr>
              <a:xfrm>
                <a:off x="1681704" y="4923476"/>
                <a:ext cx="4282263" cy="1058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+1</m:t>
                              </m:r>
                            </m:den>
                          </m:f>
                        </m:fName>
                        <m:e>
                          <m:nary>
                            <m:naryPr>
                              <m:chr m:val="∑"/>
                              <m:ctrlPr>
                                <a:rPr lang="is-I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=−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hr-HR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(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ttango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704" y="4923476"/>
                <a:ext cx="4282263" cy="1058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926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Media, </a:t>
            </a:r>
            <a:r>
              <a:rPr lang="en-US" dirty="0" err="1"/>
              <a:t>Energia</a:t>
            </a:r>
            <a:r>
              <a:rPr lang="en-US" dirty="0"/>
              <a:t> e Potenza</a:t>
            </a:r>
          </a:p>
        </p:txBody>
      </p:sp>
      <p:sp>
        <p:nvSpPr>
          <p:cNvPr id="3" name="Rettangolo 2"/>
          <p:cNvSpPr/>
          <p:nvPr/>
        </p:nvSpPr>
        <p:spPr>
          <a:xfrm>
            <a:off x="347785" y="1052736"/>
            <a:ext cx="7738816" cy="2153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Esempi di Calcolo di Media, Energia e Potenza: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Finestra Rettangolare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Finestra Triangolare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Costante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Gradino Unitario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Finestra Rettangolare Periodica</a:t>
            </a:r>
          </a:p>
        </p:txBody>
      </p:sp>
    </p:spTree>
    <p:extLst>
      <p:ext uri="{BB962C8B-B14F-4D97-AF65-F5344CB8AC3E}">
        <p14:creationId xmlns:p14="http://schemas.microsoft.com/office/powerpoint/2010/main" val="1976583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</TotalTime>
  <Words>87</Words>
  <Application>Microsoft Macintosh PowerPoint</Application>
  <PresentationFormat>Presentazione su schermo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Media, Energia e Potenza</vt:lpstr>
      <vt:lpstr>Media, Energia e Potenza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112</cp:revision>
  <cp:lastPrinted>1601-01-01T00:00:00Z</cp:lastPrinted>
  <dcterms:created xsi:type="dcterms:W3CDTF">2014-02-26T18:00:47Z</dcterms:created>
  <dcterms:modified xsi:type="dcterms:W3CDTF">2023-12-04T09:37:26Z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