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300" r:id="rId4"/>
    <p:sldId id="30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tra segnali a tempo discreto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Differenza Prima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Comma corrente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Replicazione</a:t>
            </a:r>
          </a:p>
        </p:txBody>
      </p:sp>
    </p:spTree>
    <p:extLst>
      <p:ext uri="{BB962C8B-B14F-4D97-AF65-F5344CB8AC3E}">
        <p14:creationId xmlns:p14="http://schemas.microsoft.com/office/powerpoint/2010/main" val="912373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39</Words>
  <Application>Microsoft Macintosh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2023-12-04T09:36:08Z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