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1" r:id="rId4"/>
    <p:sldId id="291" r:id="rId5"/>
    <p:sldId id="294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Replicazione di Segnali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8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96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</a:t>
            </a:r>
          </a:p>
          <a:p>
            <a:pPr marL="0" indent="0"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43</Words>
  <Application>Microsoft Macintosh PowerPoint</Application>
  <PresentationFormat>Presentazione su schermo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110</cp:revision>
  <cp:lastPrinted>1601-01-01T00:00:00Z</cp:lastPrinted>
  <dcterms:created xsi:type="dcterms:W3CDTF">2014-02-26T18:00:47Z</dcterms:created>
  <dcterms:modified xsi:type="dcterms:W3CDTF">2023-12-04T09:30:25Z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