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6"/>
  </p:notesMasterIdLst>
  <p:sldIdLst>
    <p:sldId id="256" r:id="rId3"/>
    <p:sldId id="261" r:id="rId4"/>
    <p:sldId id="294" r:id="rId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/>
    <p:restoredTop sz="94861"/>
  </p:normalViewPr>
  <p:slideViewPr>
    <p:cSldViewPr>
      <p:cViewPr varScale="1">
        <p:scale>
          <a:sx n="107" d="100"/>
          <a:sy n="107" d="100"/>
        </p:scale>
        <p:origin x="160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145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Operazioni elementari sui segnali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Esempi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400" dirty="0">
              <a:solidFill>
                <a:srgbClr val="333399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440531" y="980728"/>
            <a:ext cx="7991475" cy="2020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6289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0861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5433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000500" indent="-3429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Traslazione temporale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Riflessione temporale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Cambiamento di scala temporale</a:t>
            </a:r>
          </a:p>
          <a:p>
            <a:pPr marL="0" indent="0" eaLnBrk="1" hangingPunct="1">
              <a:spcBef>
                <a:spcPct val="50000"/>
              </a:spcBef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Operazioni</a:t>
            </a:r>
            <a:r>
              <a:rPr lang="en-US" dirty="0"/>
              <a:t> </a:t>
            </a:r>
            <a:r>
              <a:rPr lang="en-US" dirty="0" err="1"/>
              <a:t>Elementari</a:t>
            </a:r>
            <a:r>
              <a:rPr lang="en-US" dirty="0"/>
              <a:t> sui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292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</TotalTime>
  <Words>43</Words>
  <Application>Microsoft Macintosh PowerPoint</Application>
  <PresentationFormat>Presentazione su schermo (4:3)</PresentationFormat>
  <Paragraphs>14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10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  <vt:lpstr>Operazioni Elementari sui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107</cp:revision>
  <cp:lastPrinted>1601-01-01T00:00:00Z</cp:lastPrinted>
  <dcterms:created xsi:type="dcterms:W3CDTF">2014-02-26T18:00:47Z</dcterms:created>
  <dcterms:modified xsi:type="dcterms:W3CDTF">2023-12-04T09:26:44Z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