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4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Somma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Prodotto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Moltiplicazione per una costante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41</Words>
  <Application>Microsoft Macintosh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106</cp:revision>
  <cp:lastPrinted>1601-01-01T00:00:00Z</cp:lastPrinted>
  <dcterms:created xsi:type="dcterms:W3CDTF">2014-02-26T18:00:47Z</dcterms:created>
  <dcterms:modified xsi:type="dcterms:W3CDTF">2023-12-04T09:25:45Z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