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3" r:id="rId4"/>
  </p:sldMasterIdLst>
  <p:notesMasterIdLst>
    <p:notesMasterId r:id="rId18"/>
  </p:notesMasterIdLst>
  <p:handoutMasterIdLst>
    <p:handoutMasterId r:id="rId19"/>
  </p:handoutMasterIdLst>
  <p:sldIdLst>
    <p:sldId id="256" r:id="rId5"/>
    <p:sldId id="289" r:id="rId6"/>
    <p:sldId id="313" r:id="rId7"/>
    <p:sldId id="314" r:id="rId8"/>
    <p:sldId id="295" r:id="rId9"/>
    <p:sldId id="305" r:id="rId10"/>
    <p:sldId id="310" r:id="rId11"/>
    <p:sldId id="291" r:id="rId12"/>
    <p:sldId id="275" r:id="rId13"/>
    <p:sldId id="278" r:id="rId14"/>
    <p:sldId id="276" r:id="rId15"/>
    <p:sldId id="279" r:id="rId16"/>
    <p:sldId id="315" r:id="rId17"/>
  </p:sldIdLst>
  <p:sldSz cx="9144000" cy="6858000" type="screen4x3"/>
  <p:notesSz cx="9802813" cy="66706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800" kern="1200">
        <a:solidFill>
          <a:srgbClr val="FFFFFF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800" kern="1200">
        <a:solidFill>
          <a:srgbClr val="FFFFFF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800" kern="1200">
        <a:solidFill>
          <a:srgbClr val="FFFFFF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800" kern="1200">
        <a:solidFill>
          <a:srgbClr val="FFFFFF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sz="2800" kern="1200">
        <a:solidFill>
          <a:srgbClr val="FFFFFF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rgbClr val="FFFFFF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rgbClr val="FFFFFF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rgbClr val="FFFFFF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rgbClr val="FFFFFF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CgMhyN/MdBQQe9zujY17ig==" hashData="w7oGPExT9JWRMvokyzxTSLN2jrY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01">
          <p15:clr>
            <a:srgbClr val="A4A3A4"/>
          </p15:clr>
        </p15:guide>
        <p15:guide id="2" pos="30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11" autoAdjust="0"/>
  </p:normalViewPr>
  <p:slideViewPr>
    <p:cSldViewPr>
      <p:cViewPr varScale="1">
        <p:scale>
          <a:sx n="75" d="100"/>
          <a:sy n="75" d="100"/>
        </p:scale>
        <p:origin x="480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552" y="-120"/>
      </p:cViewPr>
      <p:guideLst>
        <p:guide orient="horz" pos="2101"/>
        <p:guide pos="30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faele Fiume" userId="8be1c797-d0c1-4d33-b03c-b2305a22cb8f" providerId="ADAL" clId="{6243BF1E-982F-4884-99D9-A54E7C8F5570}"/>
    <pc:docChg chg="custSel addSld delSld modSld sldOrd">
      <pc:chgData name="Raffaele Fiume" userId="8be1c797-d0c1-4d33-b03c-b2305a22cb8f" providerId="ADAL" clId="{6243BF1E-982F-4884-99D9-A54E7C8F5570}" dt="2023-09-20T14:59:19.300" v="1376" actId="20577"/>
      <pc:docMkLst>
        <pc:docMk/>
      </pc:docMkLst>
      <pc:sldChg chg="modSp mod">
        <pc:chgData name="Raffaele Fiume" userId="8be1c797-d0c1-4d33-b03c-b2305a22cb8f" providerId="ADAL" clId="{6243BF1E-982F-4884-99D9-A54E7C8F5570}" dt="2023-09-20T14:16:20.484" v="6" actId="20577"/>
        <pc:sldMkLst>
          <pc:docMk/>
          <pc:sldMk cId="0" sldId="256"/>
        </pc:sldMkLst>
        <pc:spChg chg="mod">
          <ac:chgData name="Raffaele Fiume" userId="8be1c797-d0c1-4d33-b03c-b2305a22cb8f" providerId="ADAL" clId="{6243BF1E-982F-4884-99D9-A54E7C8F5570}" dt="2023-09-20T14:16:20.484" v="6" actId="20577"/>
          <ac:spMkLst>
            <pc:docMk/>
            <pc:sldMk cId="0" sldId="256"/>
            <ac:spMk id="8195" creationId="{00000000-0000-0000-0000-000000000000}"/>
          </ac:spMkLst>
        </pc:spChg>
      </pc:sldChg>
      <pc:sldChg chg="addSp modSp mod modAnim">
        <pc:chgData name="Raffaele Fiume" userId="8be1c797-d0c1-4d33-b03c-b2305a22cb8f" providerId="ADAL" clId="{6243BF1E-982F-4884-99D9-A54E7C8F5570}" dt="2023-09-20T14:56:38.469" v="1101" actId="14100"/>
        <pc:sldMkLst>
          <pc:docMk/>
          <pc:sldMk cId="0" sldId="275"/>
        </pc:sldMkLst>
        <pc:spChg chg="add mod">
          <ac:chgData name="Raffaele Fiume" userId="8be1c797-d0c1-4d33-b03c-b2305a22cb8f" providerId="ADAL" clId="{6243BF1E-982F-4884-99D9-A54E7C8F5570}" dt="2023-09-20T14:56:38.469" v="1101" actId="14100"/>
          <ac:spMkLst>
            <pc:docMk/>
            <pc:sldMk cId="0" sldId="275"/>
            <ac:spMk id="2" creationId="{3CC1FFF9-2E56-BC78-AEF6-D3E360BD5964}"/>
          </ac:spMkLst>
        </pc:spChg>
        <pc:spChg chg="mod">
          <ac:chgData name="Raffaele Fiume" userId="8be1c797-d0c1-4d33-b03c-b2305a22cb8f" providerId="ADAL" clId="{6243BF1E-982F-4884-99D9-A54E7C8F5570}" dt="2023-09-20T14:56:12.109" v="1079" actId="20577"/>
          <ac:spMkLst>
            <pc:docMk/>
            <pc:sldMk cId="0" sldId="275"/>
            <ac:spMk id="33795" creationId="{00000000-0000-0000-0000-000000000000}"/>
          </ac:spMkLst>
        </pc:spChg>
      </pc:sldChg>
      <pc:sldChg chg="modSp mod">
        <pc:chgData name="Raffaele Fiume" userId="8be1c797-d0c1-4d33-b03c-b2305a22cb8f" providerId="ADAL" clId="{6243BF1E-982F-4884-99D9-A54E7C8F5570}" dt="2023-09-20T14:52:33.761" v="980" actId="20577"/>
        <pc:sldMkLst>
          <pc:docMk/>
          <pc:sldMk cId="0" sldId="276"/>
        </pc:sldMkLst>
        <pc:spChg chg="mod">
          <ac:chgData name="Raffaele Fiume" userId="8be1c797-d0c1-4d33-b03c-b2305a22cb8f" providerId="ADAL" clId="{6243BF1E-982F-4884-99D9-A54E7C8F5570}" dt="2023-09-20T14:52:33.761" v="980" actId="20577"/>
          <ac:spMkLst>
            <pc:docMk/>
            <pc:sldMk cId="0" sldId="276"/>
            <ac:spMk id="26628" creationId="{00000000-0000-0000-0000-000000000000}"/>
          </ac:spMkLst>
        </pc:spChg>
      </pc:sldChg>
      <pc:sldChg chg="modSp mod">
        <pc:chgData name="Raffaele Fiume" userId="8be1c797-d0c1-4d33-b03c-b2305a22cb8f" providerId="ADAL" clId="{6243BF1E-982F-4884-99D9-A54E7C8F5570}" dt="2023-09-20T14:53:29.350" v="1077" actId="20577"/>
        <pc:sldMkLst>
          <pc:docMk/>
          <pc:sldMk cId="0" sldId="278"/>
        </pc:sldMkLst>
        <pc:spChg chg="mod">
          <ac:chgData name="Raffaele Fiume" userId="8be1c797-d0c1-4d33-b03c-b2305a22cb8f" providerId="ADAL" clId="{6243BF1E-982F-4884-99D9-A54E7C8F5570}" dt="2023-09-20T14:53:29.350" v="1077" actId="20577"/>
          <ac:spMkLst>
            <pc:docMk/>
            <pc:sldMk cId="0" sldId="278"/>
            <ac:spMk id="70659" creationId="{00000000-0000-0000-0000-000000000000}"/>
          </ac:spMkLst>
        </pc:spChg>
      </pc:sldChg>
      <pc:sldChg chg="del">
        <pc:chgData name="Raffaele Fiume" userId="8be1c797-d0c1-4d33-b03c-b2305a22cb8f" providerId="ADAL" clId="{6243BF1E-982F-4884-99D9-A54E7C8F5570}" dt="2023-09-20T14:52:50.782" v="982" actId="2696"/>
        <pc:sldMkLst>
          <pc:docMk/>
          <pc:sldMk cId="0" sldId="281"/>
        </pc:sldMkLst>
      </pc:sldChg>
      <pc:sldChg chg="del">
        <pc:chgData name="Raffaele Fiume" userId="8be1c797-d0c1-4d33-b03c-b2305a22cb8f" providerId="ADAL" clId="{6243BF1E-982F-4884-99D9-A54E7C8F5570}" dt="2023-09-20T14:49:50.013" v="855" actId="2696"/>
        <pc:sldMkLst>
          <pc:docMk/>
          <pc:sldMk cId="0" sldId="287"/>
        </pc:sldMkLst>
      </pc:sldChg>
      <pc:sldChg chg="addSp delSp modSp mod delAnim">
        <pc:chgData name="Raffaele Fiume" userId="8be1c797-d0c1-4d33-b03c-b2305a22cb8f" providerId="ADAL" clId="{6243BF1E-982F-4884-99D9-A54E7C8F5570}" dt="2023-09-20T14:37:18.927" v="393" actId="14100"/>
        <pc:sldMkLst>
          <pc:docMk/>
          <pc:sldMk cId="0" sldId="289"/>
        </pc:sldMkLst>
        <pc:spChg chg="add mod">
          <ac:chgData name="Raffaele Fiume" userId="8be1c797-d0c1-4d33-b03c-b2305a22cb8f" providerId="ADAL" clId="{6243BF1E-982F-4884-99D9-A54E7C8F5570}" dt="2023-09-20T14:32:49.762" v="105" actId="20577"/>
          <ac:spMkLst>
            <pc:docMk/>
            <pc:sldMk cId="0" sldId="289"/>
            <ac:spMk id="2" creationId="{C1EFDF61-1C70-30E7-5DAB-360234F909EF}"/>
          </ac:spMkLst>
        </pc:spChg>
        <pc:spChg chg="del">
          <ac:chgData name="Raffaele Fiume" userId="8be1c797-d0c1-4d33-b03c-b2305a22cb8f" providerId="ADAL" clId="{6243BF1E-982F-4884-99D9-A54E7C8F5570}" dt="2023-09-20T14:30:09.145" v="8" actId="478"/>
          <ac:spMkLst>
            <pc:docMk/>
            <pc:sldMk cId="0" sldId="289"/>
            <ac:spMk id="7" creationId="{00000000-0000-0000-0000-000000000000}"/>
          </ac:spMkLst>
        </pc:spChg>
        <pc:spChg chg="mod">
          <ac:chgData name="Raffaele Fiume" userId="8be1c797-d0c1-4d33-b03c-b2305a22cb8f" providerId="ADAL" clId="{6243BF1E-982F-4884-99D9-A54E7C8F5570}" dt="2023-09-20T14:33:19.790" v="107" actId="14100"/>
          <ac:spMkLst>
            <pc:docMk/>
            <pc:sldMk cId="0" sldId="289"/>
            <ac:spMk id="21508" creationId="{00000000-0000-0000-0000-000000000000}"/>
          </ac:spMkLst>
        </pc:spChg>
        <pc:spChg chg="del mod">
          <ac:chgData name="Raffaele Fiume" userId="8be1c797-d0c1-4d33-b03c-b2305a22cb8f" providerId="ADAL" clId="{6243BF1E-982F-4884-99D9-A54E7C8F5570}" dt="2023-09-20T14:30:52.460" v="22" actId="478"/>
          <ac:spMkLst>
            <pc:docMk/>
            <pc:sldMk cId="0" sldId="289"/>
            <ac:spMk id="21509" creationId="{00000000-0000-0000-0000-000000000000}"/>
          </ac:spMkLst>
        </pc:spChg>
        <pc:spChg chg="mod">
          <ac:chgData name="Raffaele Fiume" userId="8be1c797-d0c1-4d33-b03c-b2305a22cb8f" providerId="ADAL" clId="{6243BF1E-982F-4884-99D9-A54E7C8F5570}" dt="2023-09-20T14:32:37.306" v="89" actId="113"/>
          <ac:spMkLst>
            <pc:docMk/>
            <pc:sldMk cId="0" sldId="289"/>
            <ac:spMk id="21510" creationId="{00000000-0000-0000-0000-000000000000}"/>
          </ac:spMkLst>
        </pc:spChg>
        <pc:cxnChg chg="add mod">
          <ac:chgData name="Raffaele Fiume" userId="8be1c797-d0c1-4d33-b03c-b2305a22cb8f" providerId="ADAL" clId="{6243BF1E-982F-4884-99D9-A54E7C8F5570}" dt="2023-09-20T14:34:33.192" v="120" actId="692"/>
          <ac:cxnSpMkLst>
            <pc:docMk/>
            <pc:sldMk cId="0" sldId="289"/>
            <ac:cxnSpMk id="4" creationId="{DF510B1D-D887-2C7B-5AFD-D5DE9EA12E8E}"/>
          </ac:cxnSpMkLst>
        </pc:cxnChg>
        <pc:cxnChg chg="add mod">
          <ac:chgData name="Raffaele Fiume" userId="8be1c797-d0c1-4d33-b03c-b2305a22cb8f" providerId="ADAL" clId="{6243BF1E-982F-4884-99D9-A54E7C8F5570}" dt="2023-09-20T14:34:48.760" v="125" actId="14100"/>
          <ac:cxnSpMkLst>
            <pc:docMk/>
            <pc:sldMk cId="0" sldId="289"/>
            <ac:cxnSpMk id="5" creationId="{C0621029-B158-3CDC-18CE-3AB55CFDDE86}"/>
          </ac:cxnSpMkLst>
        </pc:cxnChg>
        <pc:cxnChg chg="add mod">
          <ac:chgData name="Raffaele Fiume" userId="8be1c797-d0c1-4d33-b03c-b2305a22cb8f" providerId="ADAL" clId="{6243BF1E-982F-4884-99D9-A54E7C8F5570}" dt="2023-09-20T14:37:18.927" v="393" actId="14100"/>
          <ac:cxnSpMkLst>
            <pc:docMk/>
            <pc:sldMk cId="0" sldId="289"/>
            <ac:cxnSpMk id="10" creationId="{DF2B8B22-79A2-6E75-0866-B9F171F9ABB9}"/>
          </ac:cxnSpMkLst>
        </pc:cxnChg>
      </pc:sldChg>
      <pc:sldChg chg="modSp mod">
        <pc:chgData name="Raffaele Fiume" userId="8be1c797-d0c1-4d33-b03c-b2305a22cb8f" providerId="ADAL" clId="{6243BF1E-982F-4884-99D9-A54E7C8F5570}" dt="2023-09-20T14:51:57.153" v="952" actId="20577"/>
        <pc:sldMkLst>
          <pc:docMk/>
          <pc:sldMk cId="0" sldId="291"/>
        </pc:sldMkLst>
        <pc:spChg chg="mod">
          <ac:chgData name="Raffaele Fiume" userId="8be1c797-d0c1-4d33-b03c-b2305a22cb8f" providerId="ADAL" clId="{6243BF1E-982F-4884-99D9-A54E7C8F5570}" dt="2023-09-20T14:51:57.153" v="952" actId="20577"/>
          <ac:spMkLst>
            <pc:docMk/>
            <pc:sldMk cId="0" sldId="291"/>
            <ac:spMk id="23556" creationId="{00000000-0000-0000-0000-000000000000}"/>
          </ac:spMkLst>
        </pc:spChg>
      </pc:sldChg>
      <pc:sldChg chg="del">
        <pc:chgData name="Raffaele Fiume" userId="8be1c797-d0c1-4d33-b03c-b2305a22cb8f" providerId="ADAL" clId="{6243BF1E-982F-4884-99D9-A54E7C8F5570}" dt="2023-09-20T14:52:45.339" v="981" actId="2696"/>
        <pc:sldMkLst>
          <pc:docMk/>
          <pc:sldMk cId="0" sldId="292"/>
        </pc:sldMkLst>
      </pc:sldChg>
      <pc:sldChg chg="modSp mod modAnim">
        <pc:chgData name="Raffaele Fiume" userId="8be1c797-d0c1-4d33-b03c-b2305a22cb8f" providerId="ADAL" clId="{6243BF1E-982F-4884-99D9-A54E7C8F5570}" dt="2023-09-20T14:51:31.213" v="941" actId="14100"/>
        <pc:sldMkLst>
          <pc:docMk/>
          <pc:sldMk cId="0" sldId="295"/>
        </pc:sldMkLst>
        <pc:spChg chg="mod">
          <ac:chgData name="Raffaele Fiume" userId="8be1c797-d0c1-4d33-b03c-b2305a22cb8f" providerId="ADAL" clId="{6243BF1E-982F-4884-99D9-A54E7C8F5570}" dt="2023-09-20T14:51:31.213" v="941" actId="14100"/>
          <ac:spMkLst>
            <pc:docMk/>
            <pc:sldMk cId="0" sldId="295"/>
            <ac:spMk id="29699" creationId="{00000000-0000-0000-0000-000000000000}"/>
          </ac:spMkLst>
        </pc:spChg>
      </pc:sldChg>
      <pc:sldChg chg="del">
        <pc:chgData name="Raffaele Fiume" userId="8be1c797-d0c1-4d33-b03c-b2305a22cb8f" providerId="ADAL" clId="{6243BF1E-982F-4884-99D9-A54E7C8F5570}" dt="2023-09-20T14:42:02.629" v="630" actId="2696"/>
        <pc:sldMkLst>
          <pc:docMk/>
          <pc:sldMk cId="0" sldId="311"/>
        </pc:sldMkLst>
      </pc:sldChg>
      <pc:sldChg chg="add del">
        <pc:chgData name="Raffaele Fiume" userId="8be1c797-d0c1-4d33-b03c-b2305a22cb8f" providerId="ADAL" clId="{6243BF1E-982F-4884-99D9-A54E7C8F5570}" dt="2023-09-20T14:40:05.854" v="629" actId="47"/>
        <pc:sldMkLst>
          <pc:docMk/>
          <pc:sldMk cId="3094311632" sldId="312"/>
        </pc:sldMkLst>
      </pc:sldChg>
      <pc:sldChg chg="modSp add mod ord modAnim">
        <pc:chgData name="Raffaele Fiume" userId="8be1c797-d0c1-4d33-b03c-b2305a22cb8f" providerId="ADAL" clId="{6243BF1E-982F-4884-99D9-A54E7C8F5570}" dt="2023-09-20T14:39:38.114" v="628" actId="20577"/>
        <pc:sldMkLst>
          <pc:docMk/>
          <pc:sldMk cId="389457526" sldId="313"/>
        </pc:sldMkLst>
        <pc:spChg chg="mod">
          <ac:chgData name="Raffaele Fiume" userId="8be1c797-d0c1-4d33-b03c-b2305a22cb8f" providerId="ADAL" clId="{6243BF1E-982F-4884-99D9-A54E7C8F5570}" dt="2023-09-20T14:35:22.919" v="163" actId="27636"/>
          <ac:spMkLst>
            <pc:docMk/>
            <pc:sldMk cId="389457526" sldId="313"/>
            <ac:spMk id="20483" creationId="{00000000-0000-0000-0000-000000000000}"/>
          </ac:spMkLst>
        </pc:spChg>
        <pc:spChg chg="mod">
          <ac:chgData name="Raffaele Fiume" userId="8be1c797-d0c1-4d33-b03c-b2305a22cb8f" providerId="ADAL" clId="{6243BF1E-982F-4884-99D9-A54E7C8F5570}" dt="2023-09-20T14:39:38.114" v="628" actId="20577"/>
          <ac:spMkLst>
            <pc:docMk/>
            <pc:sldMk cId="389457526" sldId="313"/>
            <ac:spMk id="29699" creationId="{00000000-0000-0000-0000-000000000000}"/>
          </ac:spMkLst>
        </pc:spChg>
      </pc:sldChg>
      <pc:sldChg chg="addSp delSp modSp add mod ord">
        <pc:chgData name="Raffaele Fiume" userId="8be1c797-d0c1-4d33-b03c-b2305a22cb8f" providerId="ADAL" clId="{6243BF1E-982F-4884-99D9-A54E7C8F5570}" dt="2023-09-20T14:50:27.584" v="871" actId="313"/>
        <pc:sldMkLst>
          <pc:docMk/>
          <pc:sldMk cId="3390704520" sldId="314"/>
        </pc:sldMkLst>
        <pc:spChg chg="mod">
          <ac:chgData name="Raffaele Fiume" userId="8be1c797-d0c1-4d33-b03c-b2305a22cb8f" providerId="ADAL" clId="{6243BF1E-982F-4884-99D9-A54E7C8F5570}" dt="2023-09-20T14:42:49.008" v="648" actId="1076"/>
          <ac:spMkLst>
            <pc:docMk/>
            <pc:sldMk cId="3390704520" sldId="314"/>
            <ac:spMk id="2" creationId="{C1EFDF61-1C70-30E7-5DAB-360234F909EF}"/>
          </ac:spMkLst>
        </pc:spChg>
        <pc:spChg chg="add mod">
          <ac:chgData name="Raffaele Fiume" userId="8be1c797-d0c1-4d33-b03c-b2305a22cb8f" providerId="ADAL" clId="{6243BF1E-982F-4884-99D9-A54E7C8F5570}" dt="2023-09-20T14:44:19.906" v="778" actId="120"/>
          <ac:spMkLst>
            <pc:docMk/>
            <pc:sldMk cId="3390704520" sldId="314"/>
            <ac:spMk id="7" creationId="{80F277AB-492A-07C2-E744-688A29C4D78A}"/>
          </ac:spMkLst>
        </pc:spChg>
        <pc:spChg chg="add mod">
          <ac:chgData name="Raffaele Fiume" userId="8be1c797-d0c1-4d33-b03c-b2305a22cb8f" providerId="ADAL" clId="{6243BF1E-982F-4884-99D9-A54E7C8F5570}" dt="2023-09-20T14:46:24.934" v="847" actId="404"/>
          <ac:spMkLst>
            <pc:docMk/>
            <pc:sldMk cId="3390704520" sldId="314"/>
            <ac:spMk id="8" creationId="{9E641B99-1D01-FAAF-E567-6A6D22B73B82}"/>
          </ac:spMkLst>
        </pc:spChg>
        <pc:spChg chg="add mod">
          <ac:chgData name="Raffaele Fiume" userId="8be1c797-d0c1-4d33-b03c-b2305a22cb8f" providerId="ADAL" clId="{6243BF1E-982F-4884-99D9-A54E7C8F5570}" dt="2023-09-20T14:50:27.584" v="871" actId="313"/>
          <ac:spMkLst>
            <pc:docMk/>
            <pc:sldMk cId="3390704520" sldId="314"/>
            <ac:spMk id="17" creationId="{A96EFEB3-52C5-43E3-B95D-67CAF91E1DB9}"/>
          </ac:spMkLst>
        </pc:spChg>
        <pc:spChg chg="mod">
          <ac:chgData name="Raffaele Fiume" userId="8be1c797-d0c1-4d33-b03c-b2305a22cb8f" providerId="ADAL" clId="{6243BF1E-982F-4884-99D9-A54E7C8F5570}" dt="2023-09-20T14:42:27.449" v="641" actId="1076"/>
          <ac:spMkLst>
            <pc:docMk/>
            <pc:sldMk cId="3390704520" sldId="314"/>
            <ac:spMk id="21508" creationId="{00000000-0000-0000-0000-000000000000}"/>
          </ac:spMkLst>
        </pc:spChg>
        <pc:spChg chg="mod">
          <ac:chgData name="Raffaele Fiume" userId="8be1c797-d0c1-4d33-b03c-b2305a22cb8f" providerId="ADAL" clId="{6243BF1E-982F-4884-99D9-A54E7C8F5570}" dt="2023-09-20T14:44:23.112" v="779" actId="120"/>
          <ac:spMkLst>
            <pc:docMk/>
            <pc:sldMk cId="3390704520" sldId="314"/>
            <ac:spMk id="21510" creationId="{00000000-0000-0000-0000-000000000000}"/>
          </ac:spMkLst>
        </pc:spChg>
        <pc:cxnChg chg="mod">
          <ac:chgData name="Raffaele Fiume" userId="8be1c797-d0c1-4d33-b03c-b2305a22cb8f" providerId="ADAL" clId="{6243BF1E-982F-4884-99D9-A54E7C8F5570}" dt="2023-09-20T14:42:53.867" v="650" actId="14100"/>
          <ac:cxnSpMkLst>
            <pc:docMk/>
            <pc:sldMk cId="3390704520" sldId="314"/>
            <ac:cxnSpMk id="4" creationId="{DF510B1D-D887-2C7B-5AFD-D5DE9EA12E8E}"/>
          </ac:cxnSpMkLst>
        </pc:cxnChg>
        <pc:cxnChg chg="del mod">
          <ac:chgData name="Raffaele Fiume" userId="8be1c797-d0c1-4d33-b03c-b2305a22cb8f" providerId="ADAL" clId="{6243BF1E-982F-4884-99D9-A54E7C8F5570}" dt="2023-09-20T14:43:17.990" v="684" actId="478"/>
          <ac:cxnSpMkLst>
            <pc:docMk/>
            <pc:sldMk cId="3390704520" sldId="314"/>
            <ac:cxnSpMk id="5" creationId="{C0621029-B158-3CDC-18CE-3AB55CFDDE86}"/>
          </ac:cxnSpMkLst>
        </pc:cxnChg>
        <pc:cxnChg chg="add mod">
          <ac:chgData name="Raffaele Fiume" userId="8be1c797-d0c1-4d33-b03c-b2305a22cb8f" providerId="ADAL" clId="{6243BF1E-982F-4884-99D9-A54E7C8F5570}" dt="2023-09-20T14:46:45.591" v="851" actId="14100"/>
          <ac:cxnSpMkLst>
            <pc:docMk/>
            <pc:sldMk cId="3390704520" sldId="314"/>
            <ac:cxnSpMk id="9" creationId="{9DBE860B-5FF1-DE5C-A4AD-CA6F22E6B66F}"/>
          </ac:cxnSpMkLst>
        </pc:cxnChg>
        <pc:cxnChg chg="del mod">
          <ac:chgData name="Raffaele Fiume" userId="8be1c797-d0c1-4d33-b03c-b2305a22cb8f" providerId="ADAL" clId="{6243BF1E-982F-4884-99D9-A54E7C8F5570}" dt="2023-09-20T14:43:20.481" v="685" actId="478"/>
          <ac:cxnSpMkLst>
            <pc:docMk/>
            <pc:sldMk cId="3390704520" sldId="314"/>
            <ac:cxnSpMk id="10" creationId="{DF2B8B22-79A2-6E75-0866-B9F171F9ABB9}"/>
          </ac:cxnSpMkLst>
        </pc:cxnChg>
        <pc:cxnChg chg="add mod">
          <ac:chgData name="Raffaele Fiume" userId="8be1c797-d0c1-4d33-b03c-b2305a22cb8f" providerId="ADAL" clId="{6243BF1E-982F-4884-99D9-A54E7C8F5570}" dt="2023-09-20T14:46:52.971" v="854" actId="14100"/>
          <ac:cxnSpMkLst>
            <pc:docMk/>
            <pc:sldMk cId="3390704520" sldId="314"/>
            <ac:cxnSpMk id="14" creationId="{6BA1FB66-9533-7377-D70C-4E0FBAD029CB}"/>
          </ac:cxnSpMkLst>
        </pc:cxnChg>
      </pc:sldChg>
      <pc:sldChg chg="modSp add mod modAnim">
        <pc:chgData name="Raffaele Fiume" userId="8be1c797-d0c1-4d33-b03c-b2305a22cb8f" providerId="ADAL" clId="{6243BF1E-982F-4884-99D9-A54E7C8F5570}" dt="2023-09-20T14:59:19.300" v="1376" actId="20577"/>
        <pc:sldMkLst>
          <pc:docMk/>
          <pc:sldMk cId="2353503494" sldId="315"/>
        </pc:sldMkLst>
        <pc:spChg chg="mod">
          <ac:chgData name="Raffaele Fiume" userId="8be1c797-d0c1-4d33-b03c-b2305a22cb8f" providerId="ADAL" clId="{6243BF1E-982F-4884-99D9-A54E7C8F5570}" dt="2023-09-20T14:57:34.832" v="1124" actId="20577"/>
          <ac:spMkLst>
            <pc:docMk/>
            <pc:sldMk cId="2353503494" sldId="315"/>
            <ac:spMk id="28675" creationId="{00000000-0000-0000-0000-000000000000}"/>
          </ac:spMkLst>
        </pc:spChg>
        <pc:spChg chg="mod">
          <ac:chgData name="Raffaele Fiume" userId="8be1c797-d0c1-4d33-b03c-b2305a22cb8f" providerId="ADAL" clId="{6243BF1E-982F-4884-99D9-A54E7C8F5570}" dt="2023-09-20T14:59:19.300" v="1376" actId="20577"/>
          <ac:spMkLst>
            <pc:docMk/>
            <pc:sldMk cId="2353503494" sldId="315"/>
            <ac:spMk id="4198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5625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r>
              <a:rPr lang="it-IT"/>
              <a:t>Free on www.raffaelefiume.it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5625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FAFED7FC-2D72-46C8-87C2-1E82EA41CA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752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56250" y="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0088" y="498475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6513" y="3168650"/>
            <a:ext cx="7189787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r>
              <a:rPr lang="it-IT"/>
              <a:t>Free on www.raffaelefiume.it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6250" y="6337300"/>
            <a:ext cx="42465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22" tIns="45362" rIns="90722" bIns="45362" numCol="1" anchor="b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-109" charset="-128"/>
              </a:defRPr>
            </a:lvl1pPr>
          </a:lstStyle>
          <a:p>
            <a:pPr>
              <a:defRPr/>
            </a:pPr>
            <a:fld id="{5F09E62B-3915-43E1-9A99-686A8591B6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37256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365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16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824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it-IT"/>
              <a:t>Free on www.raffaelefiume.it</a:t>
            </a: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2" name="Straight Connector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3" name="Straight Connector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4" name="Straight Connector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5" name="Straight Connector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Oval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" name="Oval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" name="Oval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" name="Oval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" name="Oval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E2947-E06D-4A6B-A5D6-A532441E442B}" type="datetime1">
              <a:rPr lang="it-IT"/>
              <a:pPr>
                <a:defRPr/>
              </a:pPr>
              <a:t>20/09/2023</a:t>
            </a:fld>
            <a:endParaRPr lang="it-IT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453188"/>
            <a:ext cx="7488237" cy="217487"/>
          </a:xfrm>
          <a:ln>
            <a:miter lim="800000"/>
            <a:headEnd/>
            <a:tailEnd/>
          </a:ln>
        </p:spPr>
        <p:txBody>
          <a:bodyPr/>
          <a:lstStyle>
            <a:lvl1pPr>
              <a:defRPr>
                <a:ea typeface="ＭＳ Ｐゴシック" pitchFamily="-109" charset="-128"/>
              </a:defRPr>
            </a:lvl1pPr>
          </a:lstStyle>
          <a:p>
            <a:pPr>
              <a:defRPr/>
            </a:pPr>
            <a:r>
              <a:rPr lang="it-IT"/>
              <a:t>@Raffaele Fiume 2010 – Distribuzione gratuita su www.raffaelefiume.it</a:t>
            </a:r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82C03-10F0-42F5-88D3-12046B32557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5151D-E4A4-497C-A8E8-4745706ED368}" type="datetime1">
              <a:rPr lang="it-IT"/>
              <a:pPr>
                <a:defRPr/>
              </a:pPr>
              <a:t>20/09/2023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9452F-908D-436B-98D6-601FB96D01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163AE-AD49-4127-93F9-DDAE92A2DCE7}" type="datetime1">
              <a:rPr lang="it-IT"/>
              <a:pPr>
                <a:defRPr/>
              </a:pPr>
              <a:t>20/09/2023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5FBFB-B707-44DA-9130-77DAD2BA17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04235-54BB-4A3F-9D6D-47DBAFEF5827}" type="datetime1">
              <a:rPr lang="it-IT"/>
              <a:pPr>
                <a:defRPr/>
              </a:pPr>
              <a:t>20/09/2023</a:t>
            </a:fld>
            <a:endParaRPr lang="it-IT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37308-34C0-4196-BC43-39D3C05349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 bwMode="auto">
          <a:xfrm>
            <a:off x="468313" y="6524625"/>
            <a:ext cx="7488237" cy="333375"/>
          </a:xfrm>
          <a:ln>
            <a:miter lim="800000"/>
            <a:headEnd/>
            <a:tailEnd/>
          </a:ln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it-IT" dirty="0"/>
              <a:t>@ Raffaele Fiume 2013 – Distribuzione gratuita su www.raffaelefiume.it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2" name="Straight Connector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3" name="Rectangle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Oval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val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Oval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Oval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" name="Oval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" name="Straight Connector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86BF1-9F2D-4FE9-95C9-9D9A8C6F44FB}" type="datetime1">
              <a:rPr lang="it-IT"/>
              <a:pPr>
                <a:defRPr/>
              </a:pPr>
              <a:t>20/09/2023</a:t>
            </a:fld>
            <a:endParaRPr lang="it-IT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D2FF9-C752-47A1-8746-455EF53389C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14D34-7A02-4A05-9600-E8DEF73FD2ED}" type="datetime1">
              <a:rPr lang="it-IT"/>
              <a:pPr>
                <a:defRPr/>
              </a:pPr>
              <a:t>20/09/2023</a:t>
            </a:fld>
            <a:endParaRPr lang="it-IT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F953B-5773-4619-BD8F-5D57115A4B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6374-A293-4144-8F2E-8DF1C12F7BCD}" type="datetime1">
              <a:rPr lang="it-IT"/>
              <a:pPr>
                <a:defRPr/>
              </a:pPr>
              <a:t>20/09/2023</a:t>
            </a:fld>
            <a:endParaRPr lang="it-IT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77DF2-4A3D-4B03-8071-4DA39CEC07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B4D07-ED43-4C11-B2BF-A4C89EFC2DC0}" type="datetime1">
              <a:rPr lang="it-IT"/>
              <a:pPr>
                <a:defRPr/>
              </a:pPr>
              <a:t>20/09/2023</a:t>
            </a:fld>
            <a:endParaRPr lang="it-IT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6E47-5E98-4F89-8A6A-C97478293E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0054D-9EBE-4663-BE3D-BD904202AA1B}" type="datetime1">
              <a:rPr lang="it-IT"/>
              <a:pPr>
                <a:defRPr/>
              </a:pPr>
              <a:t>20/09/2023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4F879-02DE-4584-BA0C-05C6C20407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 dirty="0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6" name="Straight Connector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 dirty="0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 dirty="0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9" name="Rectangle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1" name="Oval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E38C3-B0EE-4018-A54D-0C13931E5565}" type="datetime1">
              <a:rPr lang="it-IT"/>
              <a:pPr>
                <a:defRPr/>
              </a:pPr>
              <a:t>20/09/2023</a:t>
            </a:fld>
            <a:endParaRPr lang="it-IT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F084E-E448-4EFA-805C-EFF87D2D783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6" name="Oval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8" name="Rectangle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 dirty="0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 dirty="0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484D8-9C41-49A4-A292-C5F1654F0CAE}" type="datetime1">
              <a:rPr lang="it-IT"/>
              <a:pPr>
                <a:defRPr/>
              </a:pPr>
              <a:t>20/09/2023</a:t>
            </a:fld>
            <a:endParaRPr lang="it-IT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21A2E-4EDF-4561-BA15-06030ABDCB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 dirty="0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205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BE255DE-EAF7-469B-9D03-FDF7E3B2C1EF}" type="datetime1">
              <a:rPr lang="it-IT"/>
              <a:pPr>
                <a:defRPr/>
              </a:pPr>
              <a:t>20/09/2023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-109" charset="2"/>
              <a:buNone/>
              <a:defRPr/>
            </a:pPr>
            <a:endParaRPr lang="en-US">
              <a:solidFill>
                <a:schemeClr val="tx1"/>
              </a:solidFill>
              <a:latin typeface="Arial" pitchFamily="-109" charset="0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ea typeface="ＭＳ Ｐゴシック" pitchFamily="-109" charset="-128"/>
              </a:defRPr>
            </a:lvl1pPr>
          </a:lstStyle>
          <a:p>
            <a:pPr>
              <a:defRPr/>
            </a:pPr>
            <a:fld id="{A92734B6-F9EB-41C9-8143-DCB2FC94E7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76" r:id="rId4"/>
    <p:sldLayoutId id="2147483877" r:id="rId5"/>
    <p:sldLayoutId id="2147483878" r:id="rId6"/>
    <p:sldLayoutId id="2147483879" r:id="rId7"/>
    <p:sldLayoutId id="2147483885" r:id="rId8"/>
    <p:sldLayoutId id="2147483886" r:id="rId9"/>
    <p:sldLayoutId id="2147483880" r:id="rId10"/>
    <p:sldLayoutId id="2147483881" r:id="rId11"/>
  </p:sldLayoutIdLst>
  <p:transition spd="slow"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0" y="3124200"/>
            <a:ext cx="6172200" cy="1893888"/>
          </a:xfrm>
        </p:spPr>
        <p:txBody>
          <a:bodyPr/>
          <a:lstStyle/>
          <a:p>
            <a:pPr eaLnBrk="1" hangingPunct="1"/>
            <a:r>
              <a:rPr lang="it-IT" cap="none" dirty="0"/>
              <a:t>INTRODUZIONE </a:t>
            </a:r>
            <a:r>
              <a:rPr lang="en-US" cap="none" dirty="0"/>
              <a:t>AL CORSO</a:t>
            </a:r>
            <a:br>
              <a:rPr lang="it-IT" cap="none" dirty="0"/>
            </a:br>
            <a:r>
              <a:rPr lang="it-IT" cap="none" dirty="0"/>
              <a:t>ver 1.0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it-IT" dirty="0"/>
              <a:t>Ragioneria generale</a:t>
            </a:r>
          </a:p>
          <a:p>
            <a:pPr eaLnBrk="1" hangingPunct="1"/>
            <a:r>
              <a:rPr lang="it-IT" dirty="0" err="1"/>
              <a:t>a.a</a:t>
            </a:r>
            <a:r>
              <a:rPr lang="it-IT" dirty="0"/>
              <a:t>. 2023/24</a:t>
            </a:r>
          </a:p>
          <a:p>
            <a:pPr eaLnBrk="1" hangingPunct="1"/>
            <a:endParaRPr lang="it-IT" dirty="0"/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9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it-IT" dirty="0"/>
              <a:t>@ Raffaele Fiume 2013 – Distribuzione gratuita su www.raffaelefiume.it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42950"/>
            <a:ext cx="8001000" cy="685800"/>
          </a:xfrm>
        </p:spPr>
        <p:txBody>
          <a:bodyPr/>
          <a:lstStyle/>
          <a:p>
            <a:pPr eaLnBrk="1" hangingPunct="1"/>
            <a:r>
              <a:rPr lang="it-IT" sz="3200" cap="none"/>
              <a:t>IL PATTO: GLI STUDENTI</a:t>
            </a:r>
            <a:endParaRPr lang="it-IT" sz="2800" cap="none"/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557338"/>
            <a:ext cx="8001000" cy="44005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it-IT" dirty="0"/>
              <a:t>Come?</a:t>
            </a:r>
          </a:p>
          <a:p>
            <a:pPr eaLnBrk="1" hangingPunct="1">
              <a:lnSpc>
                <a:spcPct val="80000"/>
              </a:lnSpc>
              <a:buSzPct val="80000"/>
              <a:buFontTx/>
              <a:buChar char="–"/>
              <a:defRPr/>
            </a:pPr>
            <a:r>
              <a:rPr lang="it-IT" dirty="0"/>
              <a:t>Partecipazione attiva in aula</a:t>
            </a:r>
          </a:p>
          <a:p>
            <a:pPr eaLnBrk="1" hangingPunct="1">
              <a:lnSpc>
                <a:spcPct val="80000"/>
              </a:lnSpc>
              <a:buSzPct val="80000"/>
              <a:buFontTx/>
              <a:buChar char="–"/>
              <a:defRPr/>
            </a:pPr>
            <a:r>
              <a:rPr lang="it-IT" dirty="0"/>
              <a:t>Il materiale didattico non va copiato (è online)</a:t>
            </a:r>
          </a:p>
          <a:p>
            <a:pPr eaLnBrk="1" hangingPunct="1">
              <a:lnSpc>
                <a:spcPct val="80000"/>
              </a:lnSpc>
              <a:buSzPct val="80000"/>
              <a:buFontTx/>
              <a:buChar char="–"/>
              <a:defRPr/>
            </a:pPr>
            <a:r>
              <a:rPr lang="it-IT" dirty="0"/>
              <a:t>Studio </a:t>
            </a:r>
            <a:r>
              <a:rPr lang="it-IT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continuo</a:t>
            </a:r>
          </a:p>
          <a:p>
            <a:pPr eaLnBrk="1" hangingPunct="1">
              <a:lnSpc>
                <a:spcPct val="80000"/>
              </a:lnSpc>
              <a:buSzPct val="80000"/>
              <a:buFontTx/>
              <a:buNone/>
              <a:defRPr/>
            </a:pPr>
            <a:r>
              <a:rPr lang="it-IT" dirty="0"/>
              <a:t>E poi: </a:t>
            </a:r>
          </a:p>
          <a:p>
            <a:pPr algn="ctr" eaLnBrk="1" hangingPunct="1">
              <a:lnSpc>
                <a:spcPct val="80000"/>
              </a:lnSpc>
              <a:buSzPct val="80000"/>
              <a:buFontTx/>
              <a:buNone/>
              <a:defRPr/>
            </a:pPr>
            <a:r>
              <a:rPr lang="it-IT" b="1" dirty="0"/>
              <a:t>rispetto e tolleranza</a:t>
            </a:r>
          </a:p>
          <a:p>
            <a:pPr eaLnBrk="1" hangingPunct="1">
              <a:lnSpc>
                <a:spcPct val="80000"/>
              </a:lnSpc>
              <a:buSzPct val="80000"/>
              <a:buFontTx/>
              <a:buNone/>
              <a:defRPr/>
            </a:pPr>
            <a:r>
              <a:rPr lang="it-IT" dirty="0"/>
              <a:t>cioè</a:t>
            </a:r>
          </a:p>
          <a:p>
            <a:pPr eaLnBrk="1" hangingPunct="1">
              <a:lnSpc>
                <a:spcPct val="80000"/>
              </a:lnSpc>
              <a:buSzPct val="80000"/>
              <a:buFontTx/>
              <a:buChar char="-"/>
              <a:defRPr/>
            </a:pPr>
            <a:r>
              <a:rPr lang="it-IT" dirty="0"/>
              <a:t>Telefonini spenti</a:t>
            </a:r>
          </a:p>
          <a:p>
            <a:pPr eaLnBrk="1" hangingPunct="1">
              <a:lnSpc>
                <a:spcPct val="80000"/>
              </a:lnSpc>
              <a:buSzPct val="80000"/>
              <a:buFontTx/>
              <a:buChar char="-"/>
              <a:defRPr/>
            </a:pPr>
            <a:r>
              <a:rPr lang="it-IT" dirty="0"/>
              <a:t>Non si chiacchiera</a:t>
            </a:r>
          </a:p>
          <a:p>
            <a:pPr eaLnBrk="1" hangingPunct="1">
              <a:lnSpc>
                <a:spcPct val="80000"/>
              </a:lnSpc>
              <a:buSzPct val="80000"/>
              <a:buFontTx/>
              <a:buChar char="-"/>
              <a:defRPr/>
            </a:pPr>
            <a:r>
              <a:rPr lang="it-IT" dirty="0"/>
              <a:t>Se c’è qualcosa da dire, si alza la mano!</a:t>
            </a:r>
          </a:p>
          <a:p>
            <a:pPr eaLnBrk="1" hangingPunct="1">
              <a:lnSpc>
                <a:spcPct val="80000"/>
              </a:lnSpc>
              <a:buSzPct val="80000"/>
              <a:buFontTx/>
              <a:buChar char="-"/>
              <a:defRPr/>
            </a:pPr>
            <a:r>
              <a:rPr lang="it-IT" b="1" dirty="0"/>
              <a:t>Non si entra a lezione in corso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732E07-AC2C-4FEC-B293-5AC049C7C8C2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42950"/>
            <a:ext cx="8001000" cy="685800"/>
          </a:xfrm>
        </p:spPr>
        <p:txBody>
          <a:bodyPr/>
          <a:lstStyle/>
          <a:p>
            <a:pPr eaLnBrk="1" hangingPunct="1"/>
            <a:r>
              <a:rPr lang="it-IT" sz="3200" cap="none" dirty="0"/>
              <a:t>IL PATTO: IL PROFESSORE</a:t>
            </a:r>
            <a:endParaRPr lang="it-IT" sz="2800" cap="none" dirty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12800" y="2171700"/>
            <a:ext cx="8001000" cy="4400550"/>
          </a:xfrm>
        </p:spPr>
        <p:txBody>
          <a:bodyPr/>
          <a:lstStyle/>
          <a:p>
            <a:pPr eaLnBrk="1" hangingPunct="1"/>
            <a:r>
              <a:rPr lang="it-IT" dirty="0"/>
              <a:t>Tutorato in presenza:</a:t>
            </a:r>
          </a:p>
          <a:p>
            <a:pPr lvl="2" eaLnBrk="1" hangingPunct="1">
              <a:buSzPct val="80000"/>
              <a:buFontTx/>
              <a:buChar char="–"/>
            </a:pPr>
            <a:r>
              <a:rPr lang="it-IT" sz="2400" dirty="0"/>
              <a:t>Dopo la lezione</a:t>
            </a:r>
          </a:p>
          <a:p>
            <a:pPr lvl="2" eaLnBrk="1" hangingPunct="1">
              <a:buSzPct val="80000"/>
              <a:buFontTx/>
              <a:buChar char="–"/>
            </a:pPr>
            <a:r>
              <a:rPr lang="it-IT" sz="2400" dirty="0"/>
              <a:t> Su appuntamento (email)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114641-DED0-4CA5-8E79-20C42FA0EE1E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42950"/>
            <a:ext cx="8001000" cy="685800"/>
          </a:xfrm>
        </p:spPr>
        <p:txBody>
          <a:bodyPr/>
          <a:lstStyle/>
          <a:p>
            <a:pPr eaLnBrk="1" hangingPunct="1"/>
            <a:r>
              <a:rPr lang="it-IT" sz="3200" cap="none"/>
              <a:t>IL PATTO: SUPPORTI</a:t>
            </a:r>
            <a:endParaRPr lang="it-IT" sz="2800" cap="none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557338"/>
            <a:ext cx="8001000" cy="4400550"/>
          </a:xfrm>
        </p:spPr>
        <p:txBody>
          <a:bodyPr/>
          <a:lstStyle/>
          <a:p>
            <a:pPr eaLnBrk="1" hangingPunct="1"/>
            <a:r>
              <a:rPr lang="it-IT" dirty="0"/>
              <a:t>Fiume R., Ragioneria generale, </a:t>
            </a:r>
            <a:r>
              <a:rPr lang="it-IT" dirty="0" err="1"/>
              <a:t>Giappichelli</a:t>
            </a:r>
            <a:r>
              <a:rPr lang="it-IT" dirty="0"/>
              <a:t>, 2013 con TUTTO il materiale online</a:t>
            </a:r>
          </a:p>
          <a:p>
            <a:pPr eaLnBrk="1" hangingPunct="1"/>
            <a:r>
              <a:rPr lang="it-IT" dirty="0"/>
              <a:t>Ulteriore materiale pubblicato su e-learning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2E7EFD-695D-41F1-B66C-6F6D85824CF9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42950"/>
            <a:ext cx="8001000" cy="685800"/>
          </a:xfrm>
        </p:spPr>
        <p:txBody>
          <a:bodyPr/>
          <a:lstStyle/>
          <a:p>
            <a:pPr eaLnBrk="1" hangingPunct="1"/>
            <a:r>
              <a:rPr lang="it-IT" sz="3200" cap="none" dirty="0"/>
              <a:t>LE VERIFICHE</a:t>
            </a:r>
            <a:endParaRPr lang="it-IT" sz="2800" cap="none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557338"/>
            <a:ext cx="8001000" cy="4400550"/>
          </a:xfrm>
        </p:spPr>
        <p:txBody>
          <a:bodyPr/>
          <a:lstStyle/>
          <a:p>
            <a:pPr eaLnBrk="1" hangingPunct="1"/>
            <a:r>
              <a:rPr lang="it-IT" dirty="0"/>
              <a:t>PROVA DI ESONERO</a:t>
            </a:r>
          </a:p>
          <a:p>
            <a:pPr lvl="1" eaLnBrk="1" hangingPunct="1"/>
            <a:r>
              <a:rPr lang="it-IT" dirty="0"/>
              <a:t>L’esonero è valido fino all’appello di febbraio</a:t>
            </a:r>
          </a:p>
          <a:p>
            <a:pPr eaLnBrk="1" hangingPunct="1"/>
            <a:endParaRPr lang="it-IT" dirty="0"/>
          </a:p>
          <a:p>
            <a:pPr eaLnBrk="1" hangingPunct="1"/>
            <a:endParaRPr lang="it-IT" dirty="0"/>
          </a:p>
          <a:p>
            <a:pPr eaLnBrk="1" hangingPunct="1"/>
            <a:r>
              <a:rPr lang="it-IT" dirty="0"/>
              <a:t>ESAME FINALE</a:t>
            </a:r>
          </a:p>
          <a:p>
            <a:pPr lvl="1" eaLnBrk="1" hangingPunct="1"/>
            <a:r>
              <a:rPr lang="it-IT" dirty="0"/>
              <a:t>PROVA ORDINARIA: </a:t>
            </a:r>
          </a:p>
          <a:p>
            <a:pPr lvl="2" eaLnBrk="1" hangingPunct="1"/>
            <a:r>
              <a:rPr lang="it-IT" dirty="0"/>
              <a:t>Scritto obbligatorio e orale facoltativo</a:t>
            </a:r>
          </a:p>
          <a:p>
            <a:pPr lvl="2" eaLnBrk="1" hangingPunct="1"/>
            <a:r>
              <a:rPr lang="it-IT" dirty="0"/>
              <a:t>Senza orale max 27</a:t>
            </a:r>
          </a:p>
          <a:p>
            <a:pPr lvl="1" eaLnBrk="1" hangingPunct="1"/>
            <a:r>
              <a:rPr lang="it-IT" dirty="0"/>
              <a:t>PROVA SEMPLIFICATA:</a:t>
            </a:r>
          </a:p>
          <a:p>
            <a:pPr lvl="2" eaLnBrk="1" hangingPunct="1"/>
            <a:r>
              <a:rPr lang="it-IT" dirty="0"/>
              <a:t>Scritto a risposta guidata</a:t>
            </a:r>
          </a:p>
          <a:p>
            <a:pPr lvl="2" eaLnBrk="1" hangingPunct="1"/>
            <a:r>
              <a:rPr lang="it-IT"/>
              <a:t>Voto finale max 21</a:t>
            </a:r>
            <a:endParaRPr lang="it-IT" dirty="0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2E7EFD-695D-41F1-B66C-6F6D85824CF9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50349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42950"/>
            <a:ext cx="8001000" cy="685800"/>
          </a:xfrm>
        </p:spPr>
        <p:txBody>
          <a:bodyPr/>
          <a:lstStyle/>
          <a:p>
            <a:pPr eaLnBrk="1" hangingPunct="1"/>
            <a:r>
              <a:rPr lang="it-IT" sz="3200" cap="none"/>
              <a:t>LA RAGIONERIA: UNA DEFINIZIONE</a:t>
            </a:r>
            <a:endParaRPr lang="it-IT" sz="2800" cap="none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6E0571-1A1C-48B6-BCE5-79D483223863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059832" y="2024142"/>
            <a:ext cx="288032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dirty="0">
                <a:solidFill>
                  <a:srgbClr val="000000"/>
                </a:solidFill>
                <a:cs typeface="Arial" charset="0"/>
              </a:rPr>
              <a:t>Governance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611560" y="4262358"/>
            <a:ext cx="2726432" cy="1254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b="1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RAGIONERIA</a:t>
            </a:r>
          </a:p>
          <a:p>
            <a:pPr algn="ctr">
              <a:defRPr/>
            </a:pPr>
            <a:r>
              <a:rPr lang="it-IT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Accounting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C1EFDF61-1C70-30E7-5DAB-360234F90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956" y="4262359"/>
            <a:ext cx="2726432" cy="12548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Responsabilità</a:t>
            </a:r>
          </a:p>
          <a:p>
            <a:pPr algn="ctr">
              <a:defRPr/>
            </a:pPr>
            <a:r>
              <a:rPr lang="it-IT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Accountability</a:t>
            </a:r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DF510B1D-D887-2C7B-5AFD-D5DE9EA12E8E}"/>
              </a:ext>
            </a:extLst>
          </p:cNvPr>
          <p:cNvCxnSpPr/>
          <p:nvPr/>
        </p:nvCxnSpPr>
        <p:spPr>
          <a:xfrm>
            <a:off x="5148064" y="2708920"/>
            <a:ext cx="1440160" cy="1368152"/>
          </a:xfrm>
          <a:prstGeom prst="straightConnector1">
            <a:avLst/>
          </a:prstGeom>
          <a:ln w="635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0621029-B158-3CDC-18CE-3AB55CFDDE86}"/>
              </a:ext>
            </a:extLst>
          </p:cNvPr>
          <p:cNvCxnSpPr>
            <a:cxnSpLocks/>
          </p:cNvCxnSpPr>
          <p:nvPr/>
        </p:nvCxnSpPr>
        <p:spPr>
          <a:xfrm flipH="1">
            <a:off x="3436045" y="4889794"/>
            <a:ext cx="2000051" cy="0"/>
          </a:xfrm>
          <a:prstGeom prst="straightConnector1">
            <a:avLst/>
          </a:prstGeom>
          <a:ln w="635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DF2B8B22-79A2-6E75-0866-B9F171F9ABB9}"/>
              </a:ext>
            </a:extLst>
          </p:cNvPr>
          <p:cNvCxnSpPr>
            <a:cxnSpLocks/>
          </p:cNvCxnSpPr>
          <p:nvPr/>
        </p:nvCxnSpPr>
        <p:spPr>
          <a:xfrm flipV="1">
            <a:off x="2051720" y="2708920"/>
            <a:ext cx="1584176" cy="1368152"/>
          </a:xfrm>
          <a:prstGeom prst="straightConnector1">
            <a:avLst/>
          </a:prstGeom>
          <a:ln w="635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42950"/>
            <a:ext cx="8001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z="3200" cap="none" dirty="0"/>
              <a:t>LA RAGIONERIA – UNA DEFINIZIONE</a:t>
            </a:r>
            <a:endParaRPr lang="it-IT" sz="2800" cap="none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557338"/>
            <a:ext cx="8001000" cy="4400550"/>
          </a:xfrm>
        </p:spPr>
        <p:txBody>
          <a:bodyPr/>
          <a:lstStyle/>
          <a:p>
            <a:pPr eaLnBrk="1" hangingPunct="1"/>
            <a:r>
              <a:rPr lang="it-IT" dirty="0"/>
              <a:t>Chi governa deve rendere conto (è responsabile)</a:t>
            </a:r>
          </a:p>
          <a:p>
            <a:pPr eaLnBrk="1" hangingPunct="1"/>
            <a:r>
              <a:rPr lang="it-IT" dirty="0"/>
              <a:t>L’obbligo di rendicontazione conduce alla Ragioneria</a:t>
            </a:r>
          </a:p>
          <a:p>
            <a:pPr eaLnBrk="1" hangingPunct="1"/>
            <a:r>
              <a:rPr lang="it-IT" dirty="0"/>
              <a:t>La Ragioneria non è solo rendicontazione ma anche supporto a chi governa</a:t>
            </a:r>
          </a:p>
          <a:p>
            <a:pPr eaLnBrk="1" hangingPunct="1"/>
            <a:r>
              <a:rPr lang="it-IT" dirty="0"/>
              <a:t>Chi governa è sostenuto dalla Ragioneria e, contemporaneamente «produce» Ragioneria</a:t>
            </a:r>
          </a:p>
          <a:p>
            <a:pPr eaLnBrk="1" hangingPunct="1"/>
            <a:r>
              <a:rPr lang="it-IT" dirty="0"/>
              <a:t>La responsabilità di rendere conto stimola la formazione della Ragioneria</a:t>
            </a:r>
          </a:p>
          <a:p>
            <a:pPr lvl="1" eaLnBrk="1" hangingPunct="1"/>
            <a:endParaRPr lang="it-IT" dirty="0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B9D606-187F-40B4-96DE-460418A7B75C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5752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42950"/>
            <a:ext cx="8001000" cy="685800"/>
          </a:xfrm>
        </p:spPr>
        <p:txBody>
          <a:bodyPr/>
          <a:lstStyle/>
          <a:p>
            <a:pPr eaLnBrk="1" hangingPunct="1"/>
            <a:r>
              <a:rPr lang="it-IT" sz="3200" cap="none"/>
              <a:t>LA RAGIONERIA: UNA DEFINIZIONE</a:t>
            </a:r>
            <a:endParaRPr lang="it-IT" sz="2800" cap="none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6E0571-1A1C-48B6-BCE5-79D483223863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812800" y="1731059"/>
            <a:ext cx="288032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dirty="0">
                <a:solidFill>
                  <a:srgbClr val="000000"/>
                </a:solidFill>
                <a:cs typeface="Arial" charset="0"/>
              </a:rPr>
              <a:t>Azienda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4250047" y="2146724"/>
            <a:ext cx="2726432" cy="12548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b="1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privata</a:t>
            </a:r>
          </a:p>
          <a:p>
            <a:pPr>
              <a:defRPr/>
            </a:pPr>
            <a:r>
              <a:rPr lang="it-IT" sz="2400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soci / creditori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C1EFDF61-1C70-30E7-5DAB-360234F90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307" y="3305620"/>
            <a:ext cx="2726432" cy="12548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Responsabilità</a:t>
            </a:r>
          </a:p>
          <a:p>
            <a:pPr algn="ctr">
              <a:defRPr/>
            </a:pPr>
            <a:r>
              <a:rPr lang="it-IT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Accountability</a:t>
            </a:r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DF510B1D-D887-2C7B-5AFD-D5DE9EA12E8E}"/>
              </a:ext>
            </a:extLst>
          </p:cNvPr>
          <p:cNvCxnSpPr>
            <a:cxnSpLocks/>
          </p:cNvCxnSpPr>
          <p:nvPr/>
        </p:nvCxnSpPr>
        <p:spPr>
          <a:xfrm>
            <a:off x="2018571" y="2420888"/>
            <a:ext cx="0" cy="720080"/>
          </a:xfrm>
          <a:prstGeom prst="straightConnector1">
            <a:avLst/>
          </a:prstGeom>
          <a:ln w="635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5">
            <a:extLst>
              <a:ext uri="{FF2B5EF4-FFF2-40B4-BE49-F238E27FC236}">
                <a16:creationId xmlns:a16="http://schemas.microsoft.com/office/drawing/2014/main" id="{80F277AB-492A-07C2-E744-688A29C4D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0047" y="3933056"/>
            <a:ext cx="2726432" cy="280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it-IT" b="1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pubblica</a:t>
            </a:r>
          </a:p>
          <a:p>
            <a:pPr>
              <a:defRPr/>
            </a:pPr>
            <a:r>
              <a:rPr lang="it-IT" sz="2400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Imposte</a:t>
            </a:r>
          </a:p>
          <a:p>
            <a:pPr>
              <a:defRPr/>
            </a:pPr>
            <a:r>
              <a:rPr lang="it-IT" sz="2400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Ambiente</a:t>
            </a:r>
          </a:p>
          <a:p>
            <a:pPr>
              <a:defRPr/>
            </a:pPr>
            <a:r>
              <a:rPr lang="it-IT" sz="2400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Valori sociali</a:t>
            </a:r>
          </a:p>
          <a:p>
            <a:pPr>
              <a:defRPr/>
            </a:pPr>
            <a:r>
              <a:rPr lang="it-IT" sz="2400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Interessi collettivi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E641B99-1D01-FAAF-E567-6A6D22B73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8967" y="2146724"/>
            <a:ext cx="1465481" cy="45946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wordArtVert" wrap="none" anchor="ctr"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it-IT" sz="2400" b="1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RAGIONERIA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9DBE860B-5FF1-DE5C-A4AD-CA6F22E6B66F}"/>
              </a:ext>
            </a:extLst>
          </p:cNvPr>
          <p:cNvCxnSpPr>
            <a:cxnSpLocks/>
            <a:stCxn id="2" idx="3"/>
            <a:endCxn id="21510" idx="1"/>
          </p:cNvCxnSpPr>
          <p:nvPr/>
        </p:nvCxnSpPr>
        <p:spPr>
          <a:xfrm flipV="1">
            <a:off x="3530739" y="2774161"/>
            <a:ext cx="719308" cy="1158895"/>
          </a:xfrm>
          <a:prstGeom prst="straightConnector1">
            <a:avLst/>
          </a:prstGeom>
          <a:ln w="635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6BA1FB66-9533-7377-D70C-4E0FBAD029CB}"/>
              </a:ext>
            </a:extLst>
          </p:cNvPr>
          <p:cNvCxnSpPr>
            <a:cxnSpLocks/>
          </p:cNvCxnSpPr>
          <p:nvPr/>
        </p:nvCxnSpPr>
        <p:spPr>
          <a:xfrm>
            <a:off x="3530739" y="4029034"/>
            <a:ext cx="584568" cy="1308178"/>
          </a:xfrm>
          <a:prstGeom prst="straightConnector1">
            <a:avLst/>
          </a:prstGeom>
          <a:ln w="635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e 16">
            <a:extLst>
              <a:ext uri="{FF2B5EF4-FFF2-40B4-BE49-F238E27FC236}">
                <a16:creationId xmlns:a16="http://schemas.microsoft.com/office/drawing/2014/main" id="{A96EFEB3-52C5-43E3-B95D-67CAF91E1DB9}"/>
              </a:ext>
            </a:extLst>
          </p:cNvPr>
          <p:cNvSpPr/>
          <p:nvPr/>
        </p:nvSpPr>
        <p:spPr>
          <a:xfrm>
            <a:off x="683568" y="5229200"/>
            <a:ext cx="2847171" cy="12081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SOSTENIBILITA’</a:t>
            </a:r>
          </a:p>
        </p:txBody>
      </p:sp>
    </p:spTree>
    <p:extLst>
      <p:ext uri="{BB962C8B-B14F-4D97-AF65-F5344CB8AC3E}">
        <p14:creationId xmlns:p14="http://schemas.microsoft.com/office/powerpoint/2010/main" val="3390704520"/>
      </p:ext>
    </p:extLst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42950"/>
            <a:ext cx="8001000" cy="685800"/>
          </a:xfrm>
        </p:spPr>
        <p:txBody>
          <a:bodyPr/>
          <a:lstStyle/>
          <a:p>
            <a:pPr eaLnBrk="1" hangingPunct="1"/>
            <a:r>
              <a:rPr lang="it-IT" sz="3200" cap="none"/>
              <a:t>GLI SBOCCHI PROFESSIONALI</a:t>
            </a:r>
            <a:endParaRPr lang="it-IT" sz="2800" cap="none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557338"/>
            <a:ext cx="8001000" cy="4247926"/>
          </a:xfrm>
        </p:spPr>
        <p:txBody>
          <a:bodyPr/>
          <a:lstStyle/>
          <a:p>
            <a:pPr eaLnBrk="1" hangingPunct="1"/>
            <a:r>
              <a:rPr lang="it-IT" dirty="0"/>
              <a:t>Voglio diventare manager :</a:t>
            </a:r>
          </a:p>
          <a:p>
            <a:pPr lvl="1" eaLnBrk="1" hangingPunct="1"/>
            <a:r>
              <a:rPr lang="it-IT" dirty="0"/>
              <a:t>Devo comprendere i dati per poter scegliere</a:t>
            </a:r>
          </a:p>
          <a:p>
            <a:pPr eaLnBrk="1" hangingPunct="1"/>
            <a:r>
              <a:rPr lang="it-IT" dirty="0"/>
              <a:t>Voglio occuparmi di marketing:</a:t>
            </a:r>
          </a:p>
          <a:p>
            <a:pPr lvl="1" eaLnBrk="1" hangingPunct="1"/>
            <a:r>
              <a:rPr lang="it-IT" dirty="0"/>
              <a:t>Non basta vendere, bisogna vendere in modo redditizio</a:t>
            </a:r>
          </a:p>
          <a:p>
            <a:pPr eaLnBrk="1" hangingPunct="1"/>
            <a:r>
              <a:rPr lang="it-IT" dirty="0"/>
              <a:t>A me piace la finanza:</a:t>
            </a:r>
          </a:p>
          <a:p>
            <a:pPr lvl="1" eaLnBrk="1" hangingPunct="1"/>
            <a:r>
              <a:rPr lang="en-US" dirty="0"/>
              <a:t>I</a:t>
            </a:r>
            <a:r>
              <a:rPr lang="it-IT" dirty="0"/>
              <a:t>l bancario, il broker, l’analista si fondano su dati economico-finanziari</a:t>
            </a:r>
          </a:p>
          <a:p>
            <a:pPr eaLnBrk="1" hangingPunct="1"/>
            <a:r>
              <a:rPr lang="it-IT" dirty="0"/>
              <a:t>Sarò un amministratore pubblico:</a:t>
            </a:r>
          </a:p>
          <a:p>
            <a:pPr lvl="1" eaLnBrk="1" hangingPunct="1"/>
            <a:r>
              <a:rPr lang="it-IT" dirty="0"/>
              <a:t>Senza denari non si cantano messe</a:t>
            </a:r>
          </a:p>
          <a:p>
            <a:pPr eaLnBrk="1" hangingPunct="1"/>
            <a:r>
              <a:rPr lang="it-IT" dirty="0"/>
              <a:t>Voglio fare il RICERCATORE</a:t>
            </a:r>
          </a:p>
          <a:p>
            <a:pPr marL="366713" lvl="1" indent="0" eaLnBrk="1" hangingPunct="1">
              <a:buNone/>
            </a:pPr>
            <a:endParaRPr lang="it-IT" dirty="0"/>
          </a:p>
          <a:p>
            <a:pPr lvl="1" eaLnBrk="1" hangingPunct="1"/>
            <a:endParaRPr lang="it-IT" dirty="0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B9D606-187F-40B4-96DE-460418A7B75C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42950"/>
            <a:ext cx="8001000" cy="685800"/>
          </a:xfrm>
        </p:spPr>
        <p:txBody>
          <a:bodyPr/>
          <a:lstStyle/>
          <a:p>
            <a:pPr eaLnBrk="1" hangingPunct="1"/>
            <a:r>
              <a:rPr lang="it-IT" sz="3200" cap="none"/>
              <a:t>IL DOTTORE COMMERCIALISTA</a:t>
            </a:r>
            <a:endParaRPr lang="it-IT" sz="2800" cap="none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557338"/>
            <a:ext cx="8001000" cy="4400550"/>
          </a:xfrm>
        </p:spPr>
        <p:txBody>
          <a:bodyPr/>
          <a:lstStyle/>
          <a:p>
            <a:pPr eaLnBrk="1" hangingPunct="1"/>
            <a:r>
              <a:rPr lang="it-IT"/>
              <a:t>Consulenza economica, finanziaria, fiscale, contabile, societaria </a:t>
            </a:r>
          </a:p>
          <a:p>
            <a:pPr eaLnBrk="1" hangingPunct="1"/>
            <a:r>
              <a:rPr lang="it-IT"/>
              <a:t>Revisione, collegio sindacale</a:t>
            </a:r>
          </a:p>
          <a:p>
            <a:pPr eaLnBrk="1" hangingPunct="1"/>
            <a:r>
              <a:rPr lang="it-IT"/>
              <a:t>Attività giudiziarie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/>
              <a:t>E poi…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/>
              <a:t>Padroni del proprio tempo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/>
              <a:t>Padroni delle proprie risorse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/>
              <a:t>La continua sfida del nuovo</a:t>
            </a:r>
          </a:p>
          <a:p>
            <a:pPr lvl="1" eaLnBrk="1" hangingPunct="1">
              <a:buFont typeface="Wingdings 2" pitchFamily="18" charset="2"/>
              <a:buNone/>
            </a:pPr>
            <a:endParaRPr lang="it-IT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1CCB70-0055-4832-9E4E-9D186C88CE7B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339975" y="5157788"/>
            <a:ext cx="5334000" cy="838200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dirty="0">
                <a:latin typeface="Century Schoolbook" pitchFamily="18" charset="0"/>
                <a:ea typeface="ＭＳ Ｐゴシック" pitchFamily="-109" charset="-128"/>
              </a:rPr>
              <a:t>Quale percorso?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42950"/>
            <a:ext cx="8001000" cy="685800"/>
          </a:xfrm>
        </p:spPr>
        <p:txBody>
          <a:bodyPr/>
          <a:lstStyle/>
          <a:p>
            <a:pPr eaLnBrk="1" hangingPunct="1"/>
            <a:r>
              <a:rPr lang="it-IT" sz="3200" cap="none"/>
              <a:t>LA RAGIONERIA</a:t>
            </a:r>
            <a:endParaRPr lang="it-IT" sz="2800" cap="none"/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16000" y="2171700"/>
            <a:ext cx="7594600" cy="3771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b="1" i="1"/>
              <a:t>La Ragioneria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b="1" i="1"/>
              <a:t>… è una materia caratterizzante del corso di studi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b="1" i="1"/>
              <a:t>… è una competenza che hanno solo i laureati in economia aziendale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b="1" i="1"/>
              <a:t>… è un esame difficile, che merita molto impegno ed attenzione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BC7692-8F0C-4136-8C46-09BE93CF3A46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339975" y="5157788"/>
            <a:ext cx="5334000" cy="838200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dirty="0">
                <a:latin typeface="Century Schoolbook" pitchFamily="18" charset="0"/>
                <a:ea typeface="ＭＳ Ｐゴシック" pitchFamily="-109" charset="-128"/>
              </a:rPr>
              <a:t>FACCIAMO UN PATTO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42950"/>
            <a:ext cx="8001000" cy="685800"/>
          </a:xfrm>
        </p:spPr>
        <p:txBody>
          <a:bodyPr/>
          <a:lstStyle/>
          <a:p>
            <a:pPr eaLnBrk="1" hangingPunct="1"/>
            <a:r>
              <a:rPr lang="it-IT" sz="3200" cap="none"/>
              <a:t>IL PATTO: OBIETTIVI DEL CORSO</a:t>
            </a:r>
            <a:endParaRPr lang="it-IT" sz="2800" cap="none"/>
          </a:p>
        </p:txBody>
      </p:sp>
      <p:sp>
        <p:nvSpPr>
          <p:cNvPr id="2355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16000" y="2171700"/>
            <a:ext cx="7594600" cy="3771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b="1" i="1" dirty="0"/>
              <a:t>Interpretazione e rilevazione dei fatti aziendali in contabilità generale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b="1" i="1" dirty="0"/>
              <a:t>Iscrizioni in bilancio abbreviato e problematiche valutative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b="1" i="1" dirty="0"/>
              <a:t>Approccio alla lettura dei principi contabili</a:t>
            </a:r>
          </a:p>
          <a:p>
            <a:pPr algn="ctr" eaLnBrk="1" hangingPunct="1">
              <a:buFont typeface="Wingdings" pitchFamily="2" charset="2"/>
              <a:buNone/>
            </a:pPr>
            <a:endParaRPr lang="it-IT" b="1" i="1" dirty="0"/>
          </a:p>
          <a:p>
            <a:pPr eaLnBrk="1" hangingPunct="1"/>
            <a:r>
              <a:rPr lang="it-IT" dirty="0"/>
              <a:t>Casistiche limitate</a:t>
            </a:r>
          </a:p>
          <a:p>
            <a:pPr eaLnBrk="1" hangingPunct="1"/>
            <a:r>
              <a:rPr lang="it-IT" dirty="0"/>
              <a:t>Semplificazioni rispetto alla realtà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0A9AD7-8420-4B11-9441-C0D5AB07C3AC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42950"/>
            <a:ext cx="8001000" cy="685800"/>
          </a:xfrm>
        </p:spPr>
        <p:txBody>
          <a:bodyPr/>
          <a:lstStyle/>
          <a:p>
            <a:pPr eaLnBrk="1" hangingPunct="1"/>
            <a:r>
              <a:rPr lang="it-IT" sz="3200" cap="none"/>
              <a:t>IL PATTO: GLI STUDENTI</a:t>
            </a:r>
            <a:endParaRPr lang="it-IT" sz="2800" cap="none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12800" y="2171700"/>
            <a:ext cx="8001000" cy="4400550"/>
          </a:xfrm>
        </p:spPr>
        <p:txBody>
          <a:bodyPr/>
          <a:lstStyle/>
          <a:p>
            <a:pPr eaLnBrk="1" hangingPunct="1"/>
            <a:r>
              <a:rPr lang="it-IT" dirty="0"/>
              <a:t>Chi?</a:t>
            </a:r>
          </a:p>
          <a:p>
            <a:pPr eaLnBrk="1" hangingPunct="1">
              <a:buSzPct val="80000"/>
              <a:buFontTx/>
              <a:buChar char="–"/>
            </a:pPr>
            <a:r>
              <a:rPr lang="it-IT" dirty="0"/>
              <a:t>Corso di laurea in Economia e commercio</a:t>
            </a:r>
          </a:p>
          <a:p>
            <a:pPr eaLnBrk="1" hangingPunct="1">
              <a:buSzPct val="80000"/>
              <a:buFontTx/>
              <a:buNone/>
            </a:pPr>
            <a:endParaRPr lang="it-IT" dirty="0"/>
          </a:p>
          <a:p>
            <a:pPr eaLnBrk="1" hangingPunct="1">
              <a:buSzPct val="80000"/>
              <a:buFontTx/>
              <a:buNone/>
            </a:pPr>
            <a:r>
              <a:rPr lang="it-IT" i="1" dirty="0"/>
              <a:t>Chi non ha un diploma di </a:t>
            </a:r>
            <a:r>
              <a:rPr lang="it-IT" i="1" dirty="0" err="1"/>
              <a:t>Ragioniere…</a:t>
            </a:r>
            <a:endParaRPr lang="it-IT" i="1" dirty="0"/>
          </a:p>
          <a:p>
            <a:pPr eaLnBrk="1" hangingPunct="1">
              <a:buSzPct val="80000"/>
              <a:buFontTx/>
              <a:buNone/>
            </a:pPr>
            <a:endParaRPr lang="it-IT" i="1" dirty="0"/>
          </a:p>
          <a:p>
            <a:pPr eaLnBrk="1" hangingPunct="1">
              <a:buSzPct val="80000"/>
              <a:buFontTx/>
              <a:buNone/>
            </a:pPr>
            <a:r>
              <a:rPr lang="it-IT" i="1" dirty="0"/>
              <a:t>				…NON è svantaggiato!</a:t>
            </a:r>
          </a:p>
          <a:p>
            <a:pPr eaLnBrk="1" hangingPunct="1">
              <a:buSzPct val="80000"/>
              <a:buFontTx/>
              <a:buNone/>
            </a:pPr>
            <a:endParaRPr lang="it-IT" sz="1800" i="1" dirty="0"/>
          </a:p>
          <a:p>
            <a:pPr eaLnBrk="1" hangingPunct="1">
              <a:buSzPct val="80000"/>
              <a:buFontTx/>
              <a:buNone/>
            </a:pPr>
            <a:endParaRPr lang="it-IT" sz="1800" i="1" dirty="0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2D138F-CDAE-4F55-8640-79D05742B83A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3CC1FFF9-2E56-BC78-AEF6-D3E360BD5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5157788"/>
            <a:ext cx="6918399" cy="838200"/>
          </a:xfrm>
          <a:prstGeom prst="rect">
            <a:avLst/>
          </a:prstGeom>
          <a:solidFill>
            <a:schemeClr val="accent1">
              <a:alpha val="90195"/>
            </a:schemeClr>
          </a:solidFill>
          <a:ln w="12700">
            <a:solidFill>
              <a:srgbClr val="FF6903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42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dirty="0">
                <a:latin typeface="Century Schoolbook" pitchFamily="18" charset="0"/>
                <a:ea typeface="ＭＳ Ｐゴシック" pitchFamily="-109" charset="-128"/>
              </a:rPr>
              <a:t>GAP ANALISYS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56964b-fd00-415b-b501-a51208a2b6b4">
      <Terms xmlns="http://schemas.microsoft.com/office/infopath/2007/PartnerControls"/>
    </lcf76f155ced4ddcb4097134ff3c332f>
    <TaxCatchAll xmlns="d1434c75-3923-464e-a4f5-aa92f072b3b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F85D6C72FD37A44917F490C5273F896" ma:contentTypeVersion="17" ma:contentTypeDescription="Creare un nuovo documento." ma:contentTypeScope="" ma:versionID="c6cdb90455cef580e3cfa43b1d67064b">
  <xsd:schema xmlns:xsd="http://www.w3.org/2001/XMLSchema" xmlns:xs="http://www.w3.org/2001/XMLSchema" xmlns:p="http://schemas.microsoft.com/office/2006/metadata/properties" xmlns:ns2="c756964b-fd00-415b-b501-a51208a2b6b4" xmlns:ns3="d1434c75-3923-464e-a4f5-aa92f072b3b4" targetNamespace="http://schemas.microsoft.com/office/2006/metadata/properties" ma:root="true" ma:fieldsID="4c0056208da59b28faee25b0114874a8" ns2:_="" ns3:_="">
    <xsd:import namespace="c756964b-fd00-415b-b501-a51208a2b6b4"/>
    <xsd:import namespace="d1434c75-3923-464e-a4f5-aa92f072b3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6964b-fd00-415b-b501-a51208a2b6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Tag immagine" ma:readOnly="false" ma:fieldId="{5cf76f15-5ced-4ddc-b409-7134ff3c332f}" ma:taxonomyMulti="true" ma:sspId="068e9494-ef2c-43cd-b5fe-fbb26bbe6b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434c75-3923-464e-a4f5-aa92f072b3b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5224fe5-fbd9-42b4-bb27-c6dc0649ecc6}" ma:internalName="TaxCatchAll" ma:showField="CatchAllData" ma:web="d1434c75-3923-464e-a4f5-aa92f072b3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BB5371-9631-4589-AC7F-992A64E60C6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88E73BA-7FDF-4A9B-9BB2-C5086C083B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20D630-0034-4E45-9D21-CEAD0A2F83B4}"/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1296</TotalTime>
  <Words>554</Words>
  <Application>Microsoft Office PowerPoint</Application>
  <PresentationFormat>Presentazione su schermo (4:3)</PresentationFormat>
  <Paragraphs>125</Paragraphs>
  <Slides>13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Century Schoolbook</vt:lpstr>
      <vt:lpstr>Times New Roman</vt:lpstr>
      <vt:lpstr>Wingdings</vt:lpstr>
      <vt:lpstr>Wingdings 2</vt:lpstr>
      <vt:lpstr>Oriel</vt:lpstr>
      <vt:lpstr>INTRODUZIONE AL CORSO ver 1.0</vt:lpstr>
      <vt:lpstr>LA RAGIONERIA: UNA DEFINIZIONE</vt:lpstr>
      <vt:lpstr>LA RAGIONERIA – UNA DEFINIZIONE</vt:lpstr>
      <vt:lpstr>LA RAGIONERIA: UNA DEFINIZIONE</vt:lpstr>
      <vt:lpstr>GLI SBOCCHI PROFESSIONALI</vt:lpstr>
      <vt:lpstr>IL DOTTORE COMMERCIALISTA</vt:lpstr>
      <vt:lpstr>LA RAGIONERIA</vt:lpstr>
      <vt:lpstr>IL PATTO: OBIETTIVI DEL CORSO</vt:lpstr>
      <vt:lpstr>IL PATTO: GLI STUDENTI</vt:lpstr>
      <vt:lpstr>IL PATTO: GLI STUDENTI</vt:lpstr>
      <vt:lpstr>IL PATTO: IL PROFESSORE</vt:lpstr>
      <vt:lpstr>IL PATTO: SUPPORTI</vt:lpstr>
      <vt:lpstr>LE VERIFICHE</vt:lpstr>
    </vt:vector>
  </TitlesOfParts>
  <Company>Dipartimento di Studi Aziendali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Ragioneria</dc:title>
  <dc:creator>Raffaele Fiume</dc:creator>
  <cp:lastModifiedBy>Raffaele Fiume</cp:lastModifiedBy>
  <cp:revision>90</cp:revision>
  <cp:lastPrinted>2009-04-22T19:24:48Z</cp:lastPrinted>
  <dcterms:created xsi:type="dcterms:W3CDTF">2009-01-27T18:36:46Z</dcterms:created>
  <dcterms:modified xsi:type="dcterms:W3CDTF">2023-09-20T14:59:27Z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0x0101001F85D6C72FD37A44917F490C5273F896</vt:lpwstr>
  </property>
</Properties>
</file>