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163A-E9B4-4A1F-8341-69F19B606DCC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1798-FAEE-432C-BF95-8A627B60D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95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163A-E9B4-4A1F-8341-69F19B606DCC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1798-FAEE-432C-BF95-8A627B60D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929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163A-E9B4-4A1F-8341-69F19B606DCC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1798-FAEE-432C-BF95-8A627B60D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062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163A-E9B4-4A1F-8341-69F19B606DCC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1798-FAEE-432C-BF95-8A627B60D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05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163A-E9B4-4A1F-8341-69F19B606DCC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1798-FAEE-432C-BF95-8A627B60D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3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163A-E9B4-4A1F-8341-69F19B606DCC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1798-FAEE-432C-BF95-8A627B60D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530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163A-E9B4-4A1F-8341-69F19B606DCC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1798-FAEE-432C-BF95-8A627B60D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718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163A-E9B4-4A1F-8341-69F19B606DCC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1798-FAEE-432C-BF95-8A627B60D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177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163A-E9B4-4A1F-8341-69F19B606DCC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1798-FAEE-432C-BF95-8A627B60D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215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163A-E9B4-4A1F-8341-69F19B606DCC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1798-FAEE-432C-BF95-8A627B60D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7290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163A-E9B4-4A1F-8341-69F19B606DCC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1798-FAEE-432C-BF95-8A627B60D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556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9163A-E9B4-4A1F-8341-69F19B606DCC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31798-FAEE-432C-BF95-8A627B60D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48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it-IT" sz="2800" b="1" dirty="0" smtClean="0">
                <a:latin typeface="Garamond" pitchFamily="18" charset="0"/>
              </a:rPr>
              <a:t>Costi sociali: La soluzione proposta da Ronald </a:t>
            </a:r>
            <a:r>
              <a:rPr lang="it-IT" sz="2800" b="1" dirty="0" err="1" smtClean="0">
                <a:latin typeface="Garamond" pitchFamily="18" charset="0"/>
              </a:rPr>
              <a:t>Coase</a:t>
            </a:r>
            <a:endParaRPr lang="it-IT" sz="2800" b="1" dirty="0">
              <a:latin typeface="Garamond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992888" cy="408200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La presenza di esternalità e costi sociali è stata affrontata dall’economista Ronald </a:t>
            </a:r>
            <a:r>
              <a:rPr lang="it-IT" sz="2000" dirty="0" err="1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Coase</a:t>
            </a:r>
            <a:r>
              <a:rPr lang="it-IT" sz="20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, nel saggio dal titolo </a:t>
            </a:r>
            <a:r>
              <a:rPr lang="it-IT" sz="2000" i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The </a:t>
            </a:r>
            <a:r>
              <a:rPr lang="it-IT" sz="2000" i="1" dirty="0" err="1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Problem</a:t>
            </a:r>
            <a:r>
              <a:rPr lang="it-IT" sz="2000" i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 of Social </a:t>
            </a:r>
            <a:r>
              <a:rPr lang="it-IT" sz="2000" i="1" dirty="0" err="1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Cost</a:t>
            </a:r>
            <a:r>
              <a:rPr lang="it-IT" sz="20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 (1960), come un problema connesso alla mancata attribuzione dei </a:t>
            </a:r>
            <a:r>
              <a:rPr lang="it-IT" sz="2000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diritti di proprietà</a:t>
            </a:r>
            <a:r>
              <a:rPr lang="it-IT" sz="20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 sulle risorse ambientali. E’ opportuno specificare che il diritto di proprietà è inteso come un insieme di titoli che definiscono i poteri e le limitazioni nell’uso di una risorsa da parte di chi ne è proprietario. Inoltre, la proprietà è riferita alla </a:t>
            </a:r>
            <a:r>
              <a:rPr lang="it-IT" sz="2000" i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proprietà privata</a:t>
            </a:r>
            <a:r>
              <a:rPr lang="it-IT" sz="20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, composta cioè di beni appropriabili, pertanto viene esclusa la proprietà pubblica.</a:t>
            </a:r>
            <a:endParaRPr lang="it-IT" sz="1800" dirty="0">
              <a:solidFill>
                <a:schemeClr val="tx1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068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b="1" dirty="0" smtClean="0">
                <a:latin typeface="Garamond" pitchFamily="18" charset="0"/>
              </a:rPr>
              <a:t>Soluzione ai costi sociali secondo R. </a:t>
            </a:r>
            <a:r>
              <a:rPr lang="it-IT" sz="2000" b="1" dirty="0" err="1" smtClean="0">
                <a:latin typeface="Garamond" pitchFamily="18" charset="0"/>
              </a:rPr>
              <a:t>Coase</a:t>
            </a:r>
            <a:r>
              <a:rPr lang="it-IT" sz="2000" b="1" dirty="0" smtClean="0">
                <a:latin typeface="Garamond" pitchFamily="18" charset="0"/>
              </a:rPr>
              <a:t>:</a:t>
            </a:r>
            <a:br>
              <a:rPr lang="it-IT" sz="2000" b="1" dirty="0" smtClean="0">
                <a:latin typeface="Garamond" pitchFamily="18" charset="0"/>
              </a:rPr>
            </a:br>
            <a:r>
              <a:rPr lang="it-IT" sz="2000" b="1" dirty="0" smtClean="0">
                <a:latin typeface="Garamond" pitchFamily="18" charset="0"/>
              </a:rPr>
              <a:t>Assegnazione dei diritti di proprietà</a:t>
            </a:r>
            <a:endParaRPr lang="it-IT" sz="2000" b="1" dirty="0">
              <a:latin typeface="Garamond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992888" cy="532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387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b="1" dirty="0" smtClean="0">
                <a:latin typeface="Garamond" pitchFamily="18" charset="0"/>
              </a:rPr>
              <a:t>Condizioni di applicabilità della Tesi di R. </a:t>
            </a:r>
            <a:r>
              <a:rPr lang="it-IT" sz="2000" b="1" dirty="0" err="1" smtClean="0">
                <a:latin typeface="Garamond" pitchFamily="18" charset="0"/>
              </a:rPr>
              <a:t>Coase</a:t>
            </a:r>
            <a:endParaRPr lang="it-IT" sz="2000" b="1" dirty="0">
              <a:latin typeface="Garamond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55674"/>
            <a:ext cx="7128792" cy="5205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5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126</Words>
  <Application>Microsoft Office PowerPoint</Application>
  <PresentationFormat>Presentazione su schermo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Costi sociali: La soluzione proposta da Ronald Coase</vt:lpstr>
      <vt:lpstr>Soluzione ai costi sociali secondo R. Coase: Assegnazione dei diritti di proprietà</vt:lpstr>
      <vt:lpstr>Condizioni di applicabilità della Tesi di R. Coase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Utente Windows</cp:lastModifiedBy>
  <cp:revision>6</cp:revision>
  <dcterms:created xsi:type="dcterms:W3CDTF">2023-02-03T08:00:26Z</dcterms:created>
  <dcterms:modified xsi:type="dcterms:W3CDTF">2023-02-03T08:17:12Z</dcterms:modified>
</cp:coreProperties>
</file>