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5" r:id="rId2"/>
    <p:sldId id="412" r:id="rId3"/>
    <p:sldId id="411" r:id="rId4"/>
    <p:sldId id="410" r:id="rId5"/>
    <p:sldId id="416" r:id="rId6"/>
    <p:sldId id="413" r:id="rId7"/>
    <p:sldId id="304" r:id="rId8"/>
    <p:sldId id="409" r:id="rId9"/>
    <p:sldId id="407" r:id="rId10"/>
    <p:sldId id="414" r:id="rId11"/>
    <p:sldId id="424" r:id="rId12"/>
    <p:sldId id="417" r:id="rId13"/>
    <p:sldId id="425" r:id="rId14"/>
    <p:sldId id="418" r:id="rId15"/>
    <p:sldId id="419" r:id="rId16"/>
    <p:sldId id="420" r:id="rId17"/>
    <p:sldId id="422" r:id="rId18"/>
    <p:sldId id="423" r:id="rId19"/>
    <p:sldId id="421" r:id="rId20"/>
    <p:sldId id="408" r:id="rId21"/>
    <p:sldId id="427" r:id="rId22"/>
    <p:sldId id="428" r:id="rId23"/>
    <p:sldId id="426" r:id="rId24"/>
    <p:sldId id="384" r:id="rId25"/>
    <p:sldId id="273" r:id="rId26"/>
    <p:sldId id="431" r:id="rId27"/>
    <p:sldId id="430" r:id="rId28"/>
    <p:sldId id="432" r:id="rId29"/>
    <p:sldId id="434" r:id="rId30"/>
    <p:sldId id="435" r:id="rId31"/>
    <p:sldId id="436" r:id="rId32"/>
    <p:sldId id="438" r:id="rId33"/>
    <p:sldId id="437" r:id="rId34"/>
    <p:sldId id="43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DBADD-6EDA-42F2-98FA-165B78269A0E}" v="93" dt="2023-05-16T00:13:1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993" autoAdjust="0"/>
  </p:normalViewPr>
  <p:slideViewPr>
    <p:cSldViewPr snapToGrid="0" snapToObjects="1">
      <p:cViewPr varScale="1">
        <p:scale>
          <a:sx n="68" d="100"/>
          <a:sy n="68" d="100"/>
        </p:scale>
        <p:origin x="616" y="52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NATA, DAVIDE" userId="7dd75c4b-be59-4891-b548-dd40784203cf" providerId="ADAL" clId="{52ADBADD-6EDA-42F2-98FA-165B78269A0E}"/>
    <pc:docChg chg="undo redo custSel addSld delSld modSld sldOrd">
      <pc:chgData name="CANNATA, DAVIDE" userId="7dd75c4b-be59-4891-b548-dd40784203cf" providerId="ADAL" clId="{52ADBADD-6EDA-42F2-98FA-165B78269A0E}" dt="2023-05-16T12:03:13.606" v="2759"/>
      <pc:docMkLst>
        <pc:docMk/>
      </pc:docMkLst>
      <pc:sldChg chg="modSp mod ord">
        <pc:chgData name="CANNATA, DAVIDE" userId="7dd75c4b-be59-4891-b548-dd40784203cf" providerId="ADAL" clId="{52ADBADD-6EDA-42F2-98FA-165B78269A0E}" dt="2023-05-16T12:03:13.606" v="2759"/>
        <pc:sldMkLst>
          <pc:docMk/>
          <pc:sldMk cId="2167823465" sldId="273"/>
        </pc:sldMkLst>
        <pc:spChg chg="mod">
          <ac:chgData name="CANNATA, DAVIDE" userId="7dd75c4b-be59-4891-b548-dd40784203cf" providerId="ADAL" clId="{52ADBADD-6EDA-42F2-98FA-165B78269A0E}" dt="2023-05-13T15:43:32.081" v="171" actId="2711"/>
          <ac:spMkLst>
            <pc:docMk/>
            <pc:sldMk cId="2167823465" sldId="273"/>
            <ac:spMk id="7" creationId="{F671A034-1CDF-8B46-90C5-63321B0C91BE}"/>
          </ac:spMkLst>
        </pc:spChg>
        <pc:spChg chg="mod">
          <ac:chgData name="CANNATA, DAVIDE" userId="7dd75c4b-be59-4891-b548-dd40784203cf" providerId="ADAL" clId="{52ADBADD-6EDA-42F2-98FA-165B78269A0E}" dt="2023-05-13T15:42:17.772" v="85" actId="20577"/>
          <ac:spMkLst>
            <pc:docMk/>
            <pc:sldMk cId="2167823465" sldId="273"/>
            <ac:spMk id="21" creationId="{B3E69B71-5849-7541-ADEA-D19838B3CF0C}"/>
          </ac:spMkLst>
        </pc:spChg>
      </pc:sldChg>
      <pc:sldChg chg="del">
        <pc:chgData name="CANNATA, DAVIDE" userId="7dd75c4b-be59-4891-b548-dd40784203cf" providerId="ADAL" clId="{52ADBADD-6EDA-42F2-98FA-165B78269A0E}" dt="2023-05-15T23:48:41.361" v="2311" actId="47"/>
        <pc:sldMkLst>
          <pc:docMk/>
          <pc:sldMk cId="3843284552" sldId="298"/>
        </pc:sldMkLst>
      </pc:sldChg>
      <pc:sldChg chg="addSp delSp modSp del mod ord">
        <pc:chgData name="CANNATA, DAVIDE" userId="7dd75c4b-be59-4891-b548-dd40784203cf" providerId="ADAL" clId="{52ADBADD-6EDA-42F2-98FA-165B78269A0E}" dt="2023-05-15T22:33:39.483" v="2028" actId="47"/>
        <pc:sldMkLst>
          <pc:docMk/>
          <pc:sldMk cId="3480697386" sldId="303"/>
        </pc:sldMkLst>
        <pc:spChg chg="mod">
          <ac:chgData name="CANNATA, DAVIDE" userId="7dd75c4b-be59-4891-b548-dd40784203cf" providerId="ADAL" clId="{52ADBADD-6EDA-42F2-98FA-165B78269A0E}" dt="2023-05-15T22:08:10.823" v="1687" actId="14100"/>
          <ac:spMkLst>
            <pc:docMk/>
            <pc:sldMk cId="3480697386" sldId="303"/>
            <ac:spMk id="2" creationId="{5F4F5ECE-2D45-764D-A434-EA4997A38F9E}"/>
          </ac:spMkLst>
        </pc:spChg>
        <pc:spChg chg="del">
          <ac:chgData name="CANNATA, DAVIDE" userId="7dd75c4b-be59-4891-b548-dd40784203cf" providerId="ADAL" clId="{52ADBADD-6EDA-42F2-98FA-165B78269A0E}" dt="2023-05-15T22:07:52.327" v="1671" actId="478"/>
          <ac:spMkLst>
            <pc:docMk/>
            <pc:sldMk cId="3480697386" sldId="303"/>
            <ac:spMk id="3" creationId="{96018F6A-34AE-124E-868D-D500FE5002BF}"/>
          </ac:spMkLst>
        </pc:spChg>
        <pc:spChg chg="add del mod">
          <ac:chgData name="CANNATA, DAVIDE" userId="7dd75c4b-be59-4891-b548-dd40784203cf" providerId="ADAL" clId="{52ADBADD-6EDA-42F2-98FA-165B78269A0E}" dt="2023-05-15T22:08:17.057" v="1688" actId="478"/>
          <ac:spMkLst>
            <pc:docMk/>
            <pc:sldMk cId="3480697386" sldId="303"/>
            <ac:spMk id="5" creationId="{75805527-FE1A-3FB2-5796-60BADA800A72}"/>
          </ac:spMkLst>
        </pc:spChg>
      </pc:sldChg>
      <pc:sldChg chg="addSp delSp modSp mod ord">
        <pc:chgData name="CANNATA, DAVIDE" userId="7dd75c4b-be59-4891-b548-dd40784203cf" providerId="ADAL" clId="{52ADBADD-6EDA-42F2-98FA-165B78269A0E}" dt="2023-05-15T23:48:11.141" v="2287" actId="478"/>
        <pc:sldMkLst>
          <pc:docMk/>
          <pc:sldMk cId="1098878064" sldId="304"/>
        </pc:sldMkLst>
        <pc:spChg chg="add del mod">
          <ac:chgData name="CANNATA, DAVIDE" userId="7dd75c4b-be59-4891-b548-dd40784203cf" providerId="ADAL" clId="{52ADBADD-6EDA-42F2-98FA-165B78269A0E}" dt="2023-05-15T21:52:02.595" v="1582" actId="478"/>
          <ac:spMkLst>
            <pc:docMk/>
            <pc:sldMk cId="1098878064" sldId="304"/>
            <ac:spMk id="4" creationId="{99215EDD-CD60-7B0C-6355-31EC8EF55811}"/>
          </ac:spMkLst>
        </pc:spChg>
        <pc:spChg chg="add mod">
          <ac:chgData name="CANNATA, DAVIDE" userId="7dd75c4b-be59-4891-b548-dd40784203cf" providerId="ADAL" clId="{52ADBADD-6EDA-42F2-98FA-165B78269A0E}" dt="2023-05-15T23:25:00.052" v="2275" actId="1076"/>
          <ac:spMkLst>
            <pc:docMk/>
            <pc:sldMk cId="1098878064" sldId="304"/>
            <ac:spMk id="5" creationId="{9A28A1EA-25C3-2C57-37FF-0A872EE1465C}"/>
          </ac:spMkLst>
        </pc:spChg>
        <pc:spChg chg="add del mod">
          <ac:chgData name="CANNATA, DAVIDE" userId="7dd75c4b-be59-4891-b548-dd40784203cf" providerId="ADAL" clId="{52ADBADD-6EDA-42F2-98FA-165B78269A0E}" dt="2023-05-15T23:24:51.960" v="2273" actId="478"/>
          <ac:spMkLst>
            <pc:docMk/>
            <pc:sldMk cId="1098878064" sldId="304"/>
            <ac:spMk id="7" creationId="{EEADBE95-7116-0478-2CE7-1A270AF933F9}"/>
          </ac:spMkLst>
        </pc:spChg>
        <pc:spChg chg="add del mod">
          <ac:chgData name="CANNATA, DAVIDE" userId="7dd75c4b-be59-4891-b548-dd40784203cf" providerId="ADAL" clId="{52ADBADD-6EDA-42F2-98FA-165B78269A0E}" dt="2023-05-15T23:24:54.391" v="2274" actId="478"/>
          <ac:spMkLst>
            <pc:docMk/>
            <pc:sldMk cId="1098878064" sldId="304"/>
            <ac:spMk id="9" creationId="{3AFE5D1B-B140-6148-5997-0EC41E639DCF}"/>
          </ac:spMkLst>
        </pc:spChg>
        <pc:spChg chg="add mod">
          <ac:chgData name="CANNATA, DAVIDE" userId="7dd75c4b-be59-4891-b548-dd40784203cf" providerId="ADAL" clId="{52ADBADD-6EDA-42F2-98FA-165B78269A0E}" dt="2023-05-15T23:25:55.991" v="2282" actId="20577"/>
          <ac:spMkLst>
            <pc:docMk/>
            <pc:sldMk cId="1098878064" sldId="304"/>
            <ac:spMk id="10" creationId="{68A03466-13CB-FE34-4648-EC3AA4C0E431}"/>
          </ac:spMkLst>
        </pc:spChg>
        <pc:spChg chg="add mod">
          <ac:chgData name="CANNATA, DAVIDE" userId="7dd75c4b-be59-4891-b548-dd40784203cf" providerId="ADAL" clId="{52ADBADD-6EDA-42F2-98FA-165B78269A0E}" dt="2023-05-15T23:48:11.141" v="2287" actId="478"/>
          <ac:spMkLst>
            <pc:docMk/>
            <pc:sldMk cId="1098878064" sldId="304"/>
            <ac:spMk id="12" creationId="{F4C5B666-2FC3-2776-D31C-80F82100EC37}"/>
          </ac:spMkLst>
        </pc:spChg>
        <pc:spChg chg="del mod">
          <ac:chgData name="CANNATA, DAVIDE" userId="7dd75c4b-be59-4891-b548-dd40784203cf" providerId="ADAL" clId="{52ADBADD-6EDA-42F2-98FA-165B78269A0E}" dt="2023-05-15T21:49:37.424" v="1578" actId="478"/>
          <ac:spMkLst>
            <pc:docMk/>
            <pc:sldMk cId="1098878064" sldId="304"/>
            <ac:spMk id="267" creationId="{A694244C-EAE8-E84A-9A3B-8D12C1A5479B}"/>
          </ac:spMkLst>
        </pc:spChg>
        <pc:spChg chg="del mod">
          <ac:chgData name="CANNATA, DAVIDE" userId="7dd75c4b-be59-4891-b548-dd40784203cf" providerId="ADAL" clId="{52ADBADD-6EDA-42F2-98FA-165B78269A0E}" dt="2023-05-15T23:24:34.063" v="2248" actId="478"/>
          <ac:spMkLst>
            <pc:docMk/>
            <pc:sldMk cId="1098878064" sldId="304"/>
            <ac:spMk id="293" creationId="{95FAB652-3154-9344-A0FB-A255D42D5CC0}"/>
          </ac:spMkLst>
        </pc:spChg>
        <pc:spChg chg="del">
          <ac:chgData name="CANNATA, DAVIDE" userId="7dd75c4b-be59-4891-b548-dd40784203cf" providerId="ADAL" clId="{52ADBADD-6EDA-42F2-98FA-165B78269A0E}" dt="2023-05-15T23:24:49.218" v="2272" actId="478"/>
          <ac:spMkLst>
            <pc:docMk/>
            <pc:sldMk cId="1098878064" sldId="304"/>
            <ac:spMk id="294" creationId="{98606489-5891-5241-A48C-BB3725C75A3D}"/>
          </ac:spMkLst>
        </pc:spChg>
        <pc:spChg chg="del mod">
          <ac:chgData name="CANNATA, DAVIDE" userId="7dd75c4b-be59-4891-b548-dd40784203cf" providerId="ADAL" clId="{52ADBADD-6EDA-42F2-98FA-165B78269A0E}" dt="2023-05-15T23:25:21.135" v="2277" actId="478"/>
          <ac:spMkLst>
            <pc:docMk/>
            <pc:sldMk cId="1098878064" sldId="304"/>
            <ac:spMk id="295" creationId="{2A38F4C8-B925-E44A-8AEB-4EA4469EA6E1}"/>
          </ac:spMkLst>
        </pc:spChg>
        <pc:spChg chg="mod">
          <ac:chgData name="CANNATA, DAVIDE" userId="7dd75c4b-be59-4891-b548-dd40784203cf" providerId="ADAL" clId="{52ADBADD-6EDA-42F2-98FA-165B78269A0E}" dt="2023-05-15T23:24:45.714" v="2271" actId="20577"/>
          <ac:spMkLst>
            <pc:docMk/>
            <pc:sldMk cId="1098878064" sldId="304"/>
            <ac:spMk id="296" creationId="{A085C71C-38D8-D24F-98A3-15D7868C8C19}"/>
          </ac:spMkLst>
        </pc:spChg>
        <pc:spChg chg="del mod">
          <ac:chgData name="CANNATA, DAVIDE" userId="7dd75c4b-be59-4891-b548-dd40784203cf" providerId="ADAL" clId="{52ADBADD-6EDA-42F2-98FA-165B78269A0E}" dt="2023-05-15T23:48:07.987" v="2286" actId="478"/>
          <ac:spMkLst>
            <pc:docMk/>
            <pc:sldMk cId="1098878064" sldId="304"/>
            <ac:spMk id="299" creationId="{BA9886D9-B6B7-5D49-AEB9-AFC0BB9CD938}"/>
          </ac:spMkLst>
        </pc:spChg>
        <pc:spChg chg="del mod">
          <ac:chgData name="CANNATA, DAVIDE" userId="7dd75c4b-be59-4891-b548-dd40784203cf" providerId="ADAL" clId="{52ADBADD-6EDA-42F2-98FA-165B78269A0E}" dt="2023-05-15T23:48:03.088" v="2285" actId="478"/>
          <ac:spMkLst>
            <pc:docMk/>
            <pc:sldMk cId="1098878064" sldId="304"/>
            <ac:spMk id="301" creationId="{5E5FEC2A-D114-234A-993E-D136899FE1EA}"/>
          </ac:spMkLst>
        </pc:spChg>
        <pc:spChg chg="del">
          <ac:chgData name="CANNATA, DAVIDE" userId="7dd75c4b-be59-4891-b548-dd40784203cf" providerId="ADAL" clId="{52ADBADD-6EDA-42F2-98FA-165B78269A0E}" dt="2023-05-15T21:51:50.172" v="1580" actId="478"/>
          <ac:spMkLst>
            <pc:docMk/>
            <pc:sldMk cId="1098878064" sldId="304"/>
            <ac:spMk id="302" creationId="{54932BF7-A47E-994E-8D38-4B3A53B38E24}"/>
          </ac:spMkLst>
        </pc:spChg>
        <pc:spChg chg="del mod">
          <ac:chgData name="CANNATA, DAVIDE" userId="7dd75c4b-be59-4891-b548-dd40784203cf" providerId="ADAL" clId="{52ADBADD-6EDA-42F2-98FA-165B78269A0E}" dt="2023-05-15T23:48:11.141" v="2287" actId="478"/>
          <ac:spMkLst>
            <pc:docMk/>
            <pc:sldMk cId="1098878064" sldId="304"/>
            <ac:spMk id="303" creationId="{297E64BC-E4C5-384E-A885-311532A07874}"/>
          </ac:spMkLst>
        </pc:spChg>
        <pc:spChg chg="mod">
          <ac:chgData name="CANNATA, DAVIDE" userId="7dd75c4b-be59-4891-b548-dd40784203cf" providerId="ADAL" clId="{52ADBADD-6EDA-42F2-98FA-165B78269A0E}" dt="2023-05-15T21:51:59.860" v="1581" actId="1076"/>
          <ac:spMkLst>
            <pc:docMk/>
            <pc:sldMk cId="1098878064" sldId="304"/>
            <ac:spMk id="304" creationId="{56A69270-6AB8-3E49-9D29-BF18A8EC0901}"/>
          </ac:spMkLst>
        </pc:spChg>
      </pc:sldChg>
      <pc:sldChg chg="del ord">
        <pc:chgData name="CANNATA, DAVIDE" userId="7dd75c4b-be59-4891-b548-dd40784203cf" providerId="ADAL" clId="{52ADBADD-6EDA-42F2-98FA-165B78269A0E}" dt="2023-05-13T16:02:13.286" v="1069" actId="47"/>
        <pc:sldMkLst>
          <pc:docMk/>
          <pc:sldMk cId="2625297165" sldId="305"/>
        </pc:sldMkLst>
      </pc:sldChg>
      <pc:sldChg chg="addSp delSp modSp mod">
        <pc:chgData name="CANNATA, DAVIDE" userId="7dd75c4b-be59-4891-b548-dd40784203cf" providerId="ADAL" clId="{52ADBADD-6EDA-42F2-98FA-165B78269A0E}" dt="2023-05-15T21:06:50.204" v="1447" actId="20577"/>
        <pc:sldMkLst>
          <pc:docMk/>
          <pc:sldMk cId="4285847947" sldId="375"/>
        </pc:sldMkLst>
        <pc:spChg chg="add del mod">
          <ac:chgData name="CANNATA, DAVIDE" userId="7dd75c4b-be59-4891-b548-dd40784203cf" providerId="ADAL" clId="{52ADBADD-6EDA-42F2-98FA-165B78269A0E}" dt="2023-05-15T21:05:36.480" v="1407" actId="21"/>
          <ac:spMkLst>
            <pc:docMk/>
            <pc:sldMk cId="4285847947" sldId="375"/>
            <ac:spMk id="3" creationId="{4B2E9D19-5B82-4E83-4052-B375E64C4CFA}"/>
          </ac:spMkLst>
        </pc:spChg>
        <pc:spChg chg="mod">
          <ac:chgData name="CANNATA, DAVIDE" userId="7dd75c4b-be59-4891-b548-dd40784203cf" providerId="ADAL" clId="{52ADBADD-6EDA-42F2-98FA-165B78269A0E}" dt="2023-05-15T21:06:38.895" v="1416" actId="20578"/>
          <ac:spMkLst>
            <pc:docMk/>
            <pc:sldMk cId="4285847947" sldId="375"/>
            <ac:spMk id="5" creationId="{99516ACA-375D-1140-8EDA-CE04AAC75809}"/>
          </ac:spMkLst>
        </pc:spChg>
        <pc:spChg chg="mod">
          <ac:chgData name="CANNATA, DAVIDE" userId="7dd75c4b-be59-4891-b548-dd40784203cf" providerId="ADAL" clId="{52ADBADD-6EDA-42F2-98FA-165B78269A0E}" dt="2023-05-15T21:06:50.204" v="1447" actId="20577"/>
          <ac:spMkLst>
            <pc:docMk/>
            <pc:sldMk cId="4285847947" sldId="375"/>
            <ac:spMk id="6" creationId="{348362CB-F41D-164B-BAC7-F91A6E68A2AC}"/>
          </ac:spMkLst>
        </pc:spChg>
        <pc:picChg chg="add del mod">
          <ac:chgData name="CANNATA, DAVIDE" userId="7dd75c4b-be59-4891-b548-dd40784203cf" providerId="ADAL" clId="{52ADBADD-6EDA-42F2-98FA-165B78269A0E}" dt="2023-05-15T21:06:34.027" v="1415"/>
          <ac:picMkLst>
            <pc:docMk/>
            <pc:sldMk cId="4285847947" sldId="375"/>
            <ac:picMk id="11" creationId="{DB20DB88-CBCC-9A4A-BA0A-4807E1B8E804}"/>
          </ac:picMkLst>
        </pc:picChg>
      </pc:sldChg>
      <pc:sldChg chg="addSp delSp modSp mod">
        <pc:chgData name="CANNATA, DAVIDE" userId="7dd75c4b-be59-4891-b548-dd40784203cf" providerId="ADAL" clId="{52ADBADD-6EDA-42F2-98FA-165B78269A0E}" dt="2023-05-15T23:48:26.812" v="2305" actId="14100"/>
        <pc:sldMkLst>
          <pc:docMk/>
          <pc:sldMk cId="4067864897" sldId="384"/>
        </pc:sldMkLst>
        <pc:spChg chg="add del mod">
          <ac:chgData name="CANNATA, DAVIDE" userId="7dd75c4b-be59-4891-b548-dd40784203cf" providerId="ADAL" clId="{52ADBADD-6EDA-42F2-98FA-165B78269A0E}" dt="2023-05-13T15:42:07.458" v="75" actId="478"/>
          <ac:spMkLst>
            <pc:docMk/>
            <pc:sldMk cId="4067864897" sldId="384"/>
            <ac:spMk id="3" creationId="{D996B098-DDB0-8204-C39B-7007EB2E5CAF}"/>
          </ac:spMkLst>
        </pc:spChg>
        <pc:spChg chg="mod">
          <ac:chgData name="CANNATA, DAVIDE" userId="7dd75c4b-be59-4891-b548-dd40784203cf" providerId="ADAL" clId="{52ADBADD-6EDA-42F2-98FA-165B78269A0E}" dt="2023-05-15T23:48:26.812" v="2305" actId="14100"/>
          <ac:spMkLst>
            <pc:docMk/>
            <pc:sldMk cId="4067864897" sldId="384"/>
            <ac:spMk id="5" creationId="{99516ACA-375D-1140-8EDA-CE04AAC75809}"/>
          </ac:spMkLst>
        </pc:spChg>
        <pc:spChg chg="del">
          <ac:chgData name="CANNATA, DAVIDE" userId="7dd75c4b-be59-4891-b548-dd40784203cf" providerId="ADAL" clId="{52ADBADD-6EDA-42F2-98FA-165B78269A0E}" dt="2023-05-13T15:42:05.719" v="74" actId="478"/>
          <ac:spMkLst>
            <pc:docMk/>
            <pc:sldMk cId="4067864897" sldId="384"/>
            <ac:spMk id="6" creationId="{348362CB-F41D-164B-BAC7-F91A6E68A2AC}"/>
          </ac:spMkLst>
        </pc:spChg>
      </pc:sldChg>
      <pc:sldChg chg="del">
        <pc:chgData name="CANNATA, DAVIDE" userId="7dd75c4b-be59-4891-b548-dd40784203cf" providerId="ADAL" clId="{52ADBADD-6EDA-42F2-98FA-165B78269A0E}" dt="2023-05-15T23:48:58.282" v="2312" actId="47"/>
        <pc:sldMkLst>
          <pc:docMk/>
          <pc:sldMk cId="3021999745" sldId="392"/>
        </pc:sldMkLst>
      </pc:sldChg>
      <pc:sldChg chg="del">
        <pc:chgData name="CANNATA, DAVIDE" userId="7dd75c4b-be59-4891-b548-dd40784203cf" providerId="ADAL" clId="{52ADBADD-6EDA-42F2-98FA-165B78269A0E}" dt="2023-05-15T23:24:07.376" v="2247" actId="47"/>
        <pc:sldMkLst>
          <pc:docMk/>
          <pc:sldMk cId="3072874425" sldId="406"/>
        </pc:sldMkLst>
      </pc:sldChg>
      <pc:sldChg chg="ord">
        <pc:chgData name="CANNATA, DAVIDE" userId="7dd75c4b-be59-4891-b548-dd40784203cf" providerId="ADAL" clId="{52ADBADD-6EDA-42F2-98FA-165B78269A0E}" dt="2023-05-13T15:50:54.277" v="425"/>
        <pc:sldMkLst>
          <pc:docMk/>
          <pc:sldMk cId="1294170531" sldId="407"/>
        </pc:sldMkLst>
      </pc:sldChg>
      <pc:sldChg chg="modSp add mod ord">
        <pc:chgData name="CANNATA, DAVIDE" userId="7dd75c4b-be59-4891-b548-dd40784203cf" providerId="ADAL" clId="{52ADBADD-6EDA-42F2-98FA-165B78269A0E}" dt="2023-05-13T15:50:21.996" v="389" actId="20577"/>
        <pc:sldMkLst>
          <pc:docMk/>
          <pc:sldMk cId="1789221633" sldId="408"/>
        </pc:sldMkLst>
        <pc:spChg chg="mod">
          <ac:chgData name="CANNATA, DAVIDE" userId="7dd75c4b-be59-4891-b548-dd40784203cf" providerId="ADAL" clId="{52ADBADD-6EDA-42F2-98FA-165B78269A0E}" dt="2023-05-13T15:50:21.996" v="389" actId="20577"/>
          <ac:spMkLst>
            <pc:docMk/>
            <pc:sldMk cId="1789221633" sldId="408"/>
            <ac:spMk id="5" creationId="{99516ACA-375D-1140-8EDA-CE04AAC75809}"/>
          </ac:spMkLst>
        </pc:spChg>
      </pc:sldChg>
      <pc:sldChg chg="modSp add mod ord">
        <pc:chgData name="CANNATA, DAVIDE" userId="7dd75c4b-be59-4891-b548-dd40784203cf" providerId="ADAL" clId="{52ADBADD-6EDA-42F2-98FA-165B78269A0E}" dt="2023-05-13T15:50:48.617" v="419" actId="313"/>
        <pc:sldMkLst>
          <pc:docMk/>
          <pc:sldMk cId="2410289262" sldId="409"/>
        </pc:sldMkLst>
        <pc:spChg chg="mod">
          <ac:chgData name="CANNATA, DAVIDE" userId="7dd75c4b-be59-4891-b548-dd40784203cf" providerId="ADAL" clId="{52ADBADD-6EDA-42F2-98FA-165B78269A0E}" dt="2023-05-13T15:50:48.617" v="419" actId="313"/>
          <ac:spMkLst>
            <pc:docMk/>
            <pc:sldMk cId="2410289262" sldId="409"/>
            <ac:spMk id="5" creationId="{99516ACA-375D-1140-8EDA-CE04AAC75809}"/>
          </ac:spMkLst>
        </pc:spChg>
      </pc:sldChg>
      <pc:sldChg chg="addSp modSp add mod ord">
        <pc:chgData name="CANNATA, DAVIDE" userId="7dd75c4b-be59-4891-b548-dd40784203cf" providerId="ADAL" clId="{52ADBADD-6EDA-42F2-98FA-165B78269A0E}" dt="2023-05-13T16:05:44.423" v="1396" actId="1038"/>
        <pc:sldMkLst>
          <pc:docMk/>
          <pc:sldMk cId="2912740763" sldId="410"/>
        </pc:sldMkLst>
        <pc:spChg chg="add mod">
          <ac:chgData name="CANNATA, DAVIDE" userId="7dd75c4b-be59-4891-b548-dd40784203cf" providerId="ADAL" clId="{52ADBADD-6EDA-42F2-98FA-165B78269A0E}" dt="2023-05-13T16:05:07.796" v="1360" actId="403"/>
          <ac:spMkLst>
            <pc:docMk/>
            <pc:sldMk cId="2912740763" sldId="410"/>
            <ac:spMk id="2" creationId="{1FE701DB-683D-5BCA-104E-755A939DBB6F}"/>
          </ac:spMkLst>
        </pc:spChg>
        <pc:spChg chg="mod">
          <ac:chgData name="CANNATA, DAVIDE" userId="7dd75c4b-be59-4891-b548-dd40784203cf" providerId="ADAL" clId="{52ADBADD-6EDA-42F2-98FA-165B78269A0E}" dt="2023-05-13T16:05:15.365" v="1367" actId="14100"/>
          <ac:spMkLst>
            <pc:docMk/>
            <pc:sldMk cId="2912740763" sldId="410"/>
            <ac:spMk id="3" creationId="{12B178B4-CDED-454C-BED2-2E2B10ADA703}"/>
          </ac:spMkLst>
        </pc:spChg>
        <pc:spChg chg="add mod">
          <ac:chgData name="CANNATA, DAVIDE" userId="7dd75c4b-be59-4891-b548-dd40784203cf" providerId="ADAL" clId="{52ADBADD-6EDA-42F2-98FA-165B78269A0E}" dt="2023-05-13T16:05:44.423" v="1396" actId="1038"/>
          <ac:spMkLst>
            <pc:docMk/>
            <pc:sldMk cId="2912740763" sldId="410"/>
            <ac:spMk id="4" creationId="{CDD1223E-3A44-65CE-E205-9434AE90F568}"/>
          </ac:spMkLst>
        </pc:spChg>
        <pc:spChg chg="mod">
          <ac:chgData name="CANNATA, DAVIDE" userId="7dd75c4b-be59-4891-b548-dd40784203cf" providerId="ADAL" clId="{52ADBADD-6EDA-42F2-98FA-165B78269A0E}" dt="2023-05-13T16:04:59.146" v="1357" actId="403"/>
          <ac:spMkLst>
            <pc:docMk/>
            <pc:sldMk cId="2912740763" sldId="410"/>
            <ac:spMk id="7" creationId="{54E9E228-B02C-3941-B458-23CB2D67B476}"/>
          </ac:spMkLst>
        </pc:spChg>
      </pc:sldChg>
      <pc:sldChg chg="addSp delSp modSp add mod ord">
        <pc:chgData name="CANNATA, DAVIDE" userId="7dd75c4b-be59-4891-b548-dd40784203cf" providerId="ADAL" clId="{52ADBADD-6EDA-42F2-98FA-165B78269A0E}" dt="2023-05-15T21:18:34.763" v="1467" actId="1076"/>
        <pc:sldMkLst>
          <pc:docMk/>
          <pc:sldMk cId="4060913621" sldId="411"/>
        </pc:sldMkLst>
        <pc:spChg chg="del mod">
          <ac:chgData name="CANNATA, DAVIDE" userId="7dd75c4b-be59-4891-b548-dd40784203cf" providerId="ADAL" clId="{52ADBADD-6EDA-42F2-98FA-165B78269A0E}" dt="2023-05-13T15:54:22.532" v="719" actId="21"/>
          <ac:spMkLst>
            <pc:docMk/>
            <pc:sldMk cId="4060913621" sldId="411"/>
            <ac:spMk id="2" creationId="{1FE701DB-683D-5BCA-104E-755A939DBB6F}"/>
          </ac:spMkLst>
        </pc:spChg>
        <pc:spChg chg="mod">
          <ac:chgData name="CANNATA, DAVIDE" userId="7dd75c4b-be59-4891-b548-dd40784203cf" providerId="ADAL" clId="{52ADBADD-6EDA-42F2-98FA-165B78269A0E}" dt="2023-05-13T15:53:45.420" v="706" actId="20577"/>
          <ac:spMkLst>
            <pc:docMk/>
            <pc:sldMk cId="4060913621" sldId="411"/>
            <ac:spMk id="3" creationId="{12B178B4-CDED-454C-BED2-2E2B10ADA703}"/>
          </ac:spMkLst>
        </pc:spChg>
        <pc:spChg chg="add del mod">
          <ac:chgData name="CANNATA, DAVIDE" userId="7dd75c4b-be59-4891-b548-dd40784203cf" providerId="ADAL" clId="{52ADBADD-6EDA-42F2-98FA-165B78269A0E}" dt="2023-05-13T15:54:18.262" v="717" actId="478"/>
          <ac:spMkLst>
            <pc:docMk/>
            <pc:sldMk cId="4060913621" sldId="411"/>
            <ac:spMk id="5" creationId="{DB7A0E98-F16F-F72C-D2F0-B31D1801D66F}"/>
          </ac:spMkLst>
        </pc:spChg>
        <pc:spChg chg="del">
          <ac:chgData name="CANNATA, DAVIDE" userId="7dd75c4b-be59-4891-b548-dd40784203cf" providerId="ADAL" clId="{52ADBADD-6EDA-42F2-98FA-165B78269A0E}" dt="2023-05-13T15:53:19.968" v="668" actId="478"/>
          <ac:spMkLst>
            <pc:docMk/>
            <pc:sldMk cId="4060913621" sldId="411"/>
            <ac:spMk id="7" creationId="{54E9E228-B02C-3941-B458-23CB2D67B476}"/>
          </ac:spMkLst>
        </pc:spChg>
        <pc:spChg chg="add del">
          <ac:chgData name="CANNATA, DAVIDE" userId="7dd75c4b-be59-4891-b548-dd40784203cf" providerId="ADAL" clId="{52ADBADD-6EDA-42F2-98FA-165B78269A0E}" dt="2023-05-15T21:18:03.905" v="1465" actId="478"/>
          <ac:spMkLst>
            <pc:docMk/>
            <pc:sldMk cId="4060913621" sldId="411"/>
            <ac:spMk id="16" creationId="{82E1E504-C505-2EE9-388B-23E40EB24859}"/>
          </ac:spMkLst>
        </pc:spChg>
        <pc:graphicFrameChg chg="add del modGraphic">
          <ac:chgData name="CANNATA, DAVIDE" userId="7dd75c4b-be59-4891-b548-dd40784203cf" providerId="ADAL" clId="{52ADBADD-6EDA-42F2-98FA-165B78269A0E}" dt="2023-05-13T15:54:07.768" v="714" actId="478"/>
          <ac:graphicFrameMkLst>
            <pc:docMk/>
            <pc:sldMk cId="4060913621" sldId="411"/>
            <ac:graphicFrameMk id="8" creationId="{F2DE8F5C-E202-D2EB-3DA4-957430D3D4BB}"/>
          </ac:graphicFrameMkLst>
        </pc:graphicFrameChg>
        <pc:picChg chg="add mod">
          <ac:chgData name="CANNATA, DAVIDE" userId="7dd75c4b-be59-4891-b548-dd40784203cf" providerId="ADAL" clId="{52ADBADD-6EDA-42F2-98FA-165B78269A0E}" dt="2023-05-15T21:16:08.085" v="1463" actId="1076"/>
          <ac:picMkLst>
            <pc:docMk/>
            <pc:sldMk cId="4060913621" sldId="411"/>
            <ac:picMk id="10" creationId="{3191BEC6-416A-714E-9742-F35942FD5D90}"/>
          </ac:picMkLst>
        </pc:picChg>
        <pc:picChg chg="add mod">
          <ac:chgData name="CANNATA, DAVIDE" userId="7dd75c4b-be59-4891-b548-dd40784203cf" providerId="ADAL" clId="{52ADBADD-6EDA-42F2-98FA-165B78269A0E}" dt="2023-05-15T21:16:01.137" v="1461" actId="1076"/>
          <ac:picMkLst>
            <pc:docMk/>
            <pc:sldMk cId="4060913621" sldId="411"/>
            <ac:picMk id="12" creationId="{76860C2F-C0B5-5E5F-5BF2-769DA856C60F}"/>
          </ac:picMkLst>
        </pc:picChg>
        <pc:picChg chg="add mod">
          <ac:chgData name="CANNATA, DAVIDE" userId="7dd75c4b-be59-4891-b548-dd40784203cf" providerId="ADAL" clId="{52ADBADD-6EDA-42F2-98FA-165B78269A0E}" dt="2023-05-15T21:16:04.079" v="1462" actId="1076"/>
          <ac:picMkLst>
            <pc:docMk/>
            <pc:sldMk cId="4060913621" sldId="411"/>
            <ac:picMk id="14" creationId="{EC563CFA-1DA4-C1D1-628D-CACDD00CC068}"/>
          </ac:picMkLst>
        </pc:picChg>
        <pc:picChg chg="add mod">
          <ac:chgData name="CANNATA, DAVIDE" userId="7dd75c4b-be59-4891-b548-dd40784203cf" providerId="ADAL" clId="{52ADBADD-6EDA-42F2-98FA-165B78269A0E}" dt="2023-05-15T21:18:34.763" v="1467" actId="1076"/>
          <ac:picMkLst>
            <pc:docMk/>
            <pc:sldMk cId="4060913621" sldId="411"/>
            <ac:picMk id="18" creationId="{E3229B39-9D0B-2B10-9DA0-556F440863CA}"/>
          </ac:picMkLst>
        </pc:picChg>
      </pc:sldChg>
      <pc:sldChg chg="delSp modSp add mod">
        <pc:chgData name="CANNATA, DAVIDE" userId="7dd75c4b-be59-4891-b548-dd40784203cf" providerId="ADAL" clId="{52ADBADD-6EDA-42F2-98FA-165B78269A0E}" dt="2023-05-13T15:56:20.859" v="917" actId="403"/>
        <pc:sldMkLst>
          <pc:docMk/>
          <pc:sldMk cId="317444729" sldId="412"/>
        </pc:sldMkLst>
        <pc:spChg chg="mod">
          <ac:chgData name="CANNATA, DAVIDE" userId="7dd75c4b-be59-4891-b548-dd40784203cf" providerId="ADAL" clId="{52ADBADD-6EDA-42F2-98FA-165B78269A0E}" dt="2023-05-13T15:56:20.859" v="917" actId="403"/>
          <ac:spMkLst>
            <pc:docMk/>
            <pc:sldMk cId="317444729" sldId="412"/>
            <ac:spMk id="2" creationId="{1FE701DB-683D-5BCA-104E-755A939DBB6F}"/>
          </ac:spMkLst>
        </pc:spChg>
        <pc:spChg chg="mod">
          <ac:chgData name="CANNATA, DAVIDE" userId="7dd75c4b-be59-4891-b548-dd40784203cf" providerId="ADAL" clId="{52ADBADD-6EDA-42F2-98FA-165B78269A0E}" dt="2023-05-13T15:53:54.130" v="710" actId="20577"/>
          <ac:spMkLst>
            <pc:docMk/>
            <pc:sldMk cId="317444729" sldId="412"/>
            <ac:spMk id="3" creationId="{12B178B4-CDED-454C-BED2-2E2B10ADA703}"/>
          </ac:spMkLst>
        </pc:spChg>
        <pc:spChg chg="del mod">
          <ac:chgData name="CANNATA, DAVIDE" userId="7dd75c4b-be59-4891-b548-dd40784203cf" providerId="ADAL" clId="{52ADBADD-6EDA-42F2-98FA-165B78269A0E}" dt="2023-05-13T15:54:35.911" v="722" actId="478"/>
          <ac:spMkLst>
            <pc:docMk/>
            <pc:sldMk cId="317444729" sldId="412"/>
            <ac:spMk id="5" creationId="{DB7A0E98-F16F-F72C-D2F0-B31D1801D66F}"/>
          </ac:spMkLst>
        </pc:spChg>
      </pc:sldChg>
      <pc:sldChg chg="addSp delSp modSp add mod ord">
        <pc:chgData name="CANNATA, DAVIDE" userId="7dd75c4b-be59-4891-b548-dd40784203cf" providerId="ADAL" clId="{52ADBADD-6EDA-42F2-98FA-165B78269A0E}" dt="2023-05-15T21:26:40.477" v="1486"/>
        <pc:sldMkLst>
          <pc:docMk/>
          <pc:sldMk cId="106525512" sldId="413"/>
        </pc:sldMkLst>
        <pc:spChg chg="del mod">
          <ac:chgData name="CANNATA, DAVIDE" userId="7dd75c4b-be59-4891-b548-dd40784203cf" providerId="ADAL" clId="{52ADBADD-6EDA-42F2-98FA-165B78269A0E}" dt="2023-05-15T21:25:26.395" v="1474" actId="478"/>
          <ac:spMkLst>
            <pc:docMk/>
            <pc:sldMk cId="106525512" sldId="413"/>
            <ac:spMk id="3" creationId="{12B178B4-CDED-454C-BED2-2E2B10ADA703}"/>
          </ac:spMkLst>
        </pc:spChg>
        <pc:spChg chg="add del mod">
          <ac:chgData name="CANNATA, DAVIDE" userId="7dd75c4b-be59-4891-b548-dd40784203cf" providerId="ADAL" clId="{52ADBADD-6EDA-42F2-98FA-165B78269A0E}" dt="2023-05-15T21:25:29.266" v="1475" actId="478"/>
          <ac:spMkLst>
            <pc:docMk/>
            <pc:sldMk cId="106525512" sldId="413"/>
            <ac:spMk id="8" creationId="{E6F519EE-E225-BEB0-A2EE-E82B883EEAD1}"/>
          </ac:spMkLst>
        </pc:spChg>
        <pc:picChg chg="add mod ord">
          <ac:chgData name="CANNATA, DAVIDE" userId="7dd75c4b-be59-4891-b548-dd40784203cf" providerId="ADAL" clId="{52ADBADD-6EDA-42F2-98FA-165B78269A0E}" dt="2023-05-15T21:25:54.501" v="1481" actId="166"/>
          <ac:picMkLst>
            <pc:docMk/>
            <pc:sldMk cId="106525512" sldId="413"/>
            <ac:picMk id="4" creationId="{CFD1647C-C79B-36A0-60C8-58D35B94E48D}"/>
          </ac:picMkLst>
        </pc:picChg>
        <pc:picChg chg="add mod">
          <ac:chgData name="CANNATA, DAVIDE" userId="7dd75c4b-be59-4891-b548-dd40784203cf" providerId="ADAL" clId="{52ADBADD-6EDA-42F2-98FA-165B78269A0E}" dt="2023-05-15T21:25:40.845" v="1477" actId="14100"/>
          <ac:picMkLst>
            <pc:docMk/>
            <pc:sldMk cId="106525512" sldId="413"/>
            <ac:picMk id="6" creationId="{54FDCEB0-93A3-8BD2-942B-F6842D89A8A5}"/>
          </ac:picMkLst>
        </pc:picChg>
        <pc:picChg chg="add mod">
          <ac:chgData name="CANNATA, DAVIDE" userId="7dd75c4b-be59-4891-b548-dd40784203cf" providerId="ADAL" clId="{52ADBADD-6EDA-42F2-98FA-165B78269A0E}" dt="2023-05-15T21:26:26.472" v="1484" actId="1076"/>
          <ac:picMkLst>
            <pc:docMk/>
            <pc:sldMk cId="106525512" sldId="413"/>
            <ac:picMk id="1026" creationId="{7C5BDF1C-01C2-E064-F3A0-C88575CB860F}"/>
          </ac:picMkLst>
        </pc:picChg>
      </pc:sldChg>
      <pc:sldChg chg="addSp delSp modSp add mod ord">
        <pc:chgData name="CANNATA, DAVIDE" userId="7dd75c4b-be59-4891-b548-dd40784203cf" providerId="ADAL" clId="{52ADBADD-6EDA-42F2-98FA-165B78269A0E}" dt="2023-05-15T22:49:51.408" v="2149" actId="21"/>
        <pc:sldMkLst>
          <pc:docMk/>
          <pc:sldMk cId="471531150" sldId="414"/>
        </pc:sldMkLst>
        <pc:spChg chg="mod">
          <ac:chgData name="CANNATA, DAVIDE" userId="7dd75c4b-be59-4891-b548-dd40784203cf" providerId="ADAL" clId="{52ADBADD-6EDA-42F2-98FA-165B78269A0E}" dt="2023-05-13T15:57:41.900" v="966" actId="20577"/>
          <ac:spMkLst>
            <pc:docMk/>
            <pc:sldMk cId="471531150" sldId="414"/>
            <ac:spMk id="3" creationId="{12B178B4-CDED-454C-BED2-2E2B10ADA703}"/>
          </ac:spMkLst>
        </pc:spChg>
        <pc:spChg chg="add del mod">
          <ac:chgData name="CANNATA, DAVIDE" userId="7dd75c4b-be59-4891-b548-dd40784203cf" providerId="ADAL" clId="{52ADBADD-6EDA-42F2-98FA-165B78269A0E}" dt="2023-05-13T15:59:13.322" v="1022" actId="478"/>
          <ac:spMkLst>
            <pc:docMk/>
            <pc:sldMk cId="471531150" sldId="414"/>
            <ac:spMk id="4" creationId="{B88C5954-09AA-441F-89A5-6331C236BEDC}"/>
          </ac:spMkLst>
        </pc:spChg>
        <pc:spChg chg="add mod">
          <ac:chgData name="CANNATA, DAVIDE" userId="7dd75c4b-be59-4891-b548-dd40784203cf" providerId="ADAL" clId="{52ADBADD-6EDA-42F2-98FA-165B78269A0E}" dt="2023-05-13T16:00:29.852" v="1047" actId="1076"/>
          <ac:spMkLst>
            <pc:docMk/>
            <pc:sldMk cId="471531150" sldId="414"/>
            <ac:spMk id="5" creationId="{375759B7-639D-CD78-D00C-4A68BBD109C0}"/>
          </ac:spMkLst>
        </pc:spChg>
        <pc:spChg chg="add mod">
          <ac:chgData name="CANNATA, DAVIDE" userId="7dd75c4b-be59-4891-b548-dd40784203cf" providerId="ADAL" clId="{52ADBADD-6EDA-42F2-98FA-165B78269A0E}" dt="2023-05-13T16:00:48.611" v="1049" actId="13822"/>
          <ac:spMkLst>
            <pc:docMk/>
            <pc:sldMk cId="471531150" sldId="414"/>
            <ac:spMk id="6" creationId="{0A5DE284-6EA6-F33B-5578-5EE37C9ACC09}"/>
          </ac:spMkLst>
        </pc:spChg>
        <pc:spChg chg="del mod">
          <ac:chgData name="CANNATA, DAVIDE" userId="7dd75c4b-be59-4891-b548-dd40784203cf" providerId="ADAL" clId="{52ADBADD-6EDA-42F2-98FA-165B78269A0E}" dt="2023-05-13T15:58:04.681" v="987" actId="478"/>
          <ac:spMkLst>
            <pc:docMk/>
            <pc:sldMk cId="471531150" sldId="414"/>
            <ac:spMk id="7" creationId="{54E9E228-B02C-3941-B458-23CB2D67B476}"/>
          </ac:spMkLst>
        </pc:spChg>
        <pc:spChg chg="add del">
          <ac:chgData name="CANNATA, DAVIDE" userId="7dd75c4b-be59-4891-b548-dd40784203cf" providerId="ADAL" clId="{52ADBADD-6EDA-42F2-98FA-165B78269A0E}" dt="2023-05-13T15:58:50.797" v="1018" actId="478"/>
          <ac:spMkLst>
            <pc:docMk/>
            <pc:sldMk cId="471531150" sldId="414"/>
            <ac:spMk id="8" creationId="{89BD779C-9C6C-1447-5C7C-531AAF02D398}"/>
          </ac:spMkLst>
        </pc:spChg>
        <pc:spChg chg="add del mod">
          <ac:chgData name="CANNATA, DAVIDE" userId="7dd75c4b-be59-4891-b548-dd40784203cf" providerId="ADAL" clId="{52ADBADD-6EDA-42F2-98FA-165B78269A0E}" dt="2023-05-13T15:59:52.143" v="1037" actId="478"/>
          <ac:spMkLst>
            <pc:docMk/>
            <pc:sldMk cId="471531150" sldId="414"/>
            <ac:spMk id="12" creationId="{7BDA9769-90A8-E764-D6C7-0EB97F87BE9D}"/>
          </ac:spMkLst>
        </pc:spChg>
        <pc:spChg chg="add mod">
          <ac:chgData name="CANNATA, DAVIDE" userId="7dd75c4b-be59-4891-b548-dd40784203cf" providerId="ADAL" clId="{52ADBADD-6EDA-42F2-98FA-165B78269A0E}" dt="2023-05-13T16:01:16.023" v="1066" actId="207"/>
          <ac:spMkLst>
            <pc:docMk/>
            <pc:sldMk cId="471531150" sldId="414"/>
            <ac:spMk id="23" creationId="{F0F7E4CB-D99D-BE8F-43F1-7E8DE6D19E32}"/>
          </ac:spMkLst>
        </pc:spChg>
        <pc:spChg chg="add mod">
          <ac:chgData name="CANNATA, DAVIDE" userId="7dd75c4b-be59-4891-b548-dd40784203cf" providerId="ADAL" clId="{52ADBADD-6EDA-42F2-98FA-165B78269A0E}" dt="2023-05-13T16:01:35.527" v="1068" actId="207"/>
          <ac:spMkLst>
            <pc:docMk/>
            <pc:sldMk cId="471531150" sldId="414"/>
            <ac:spMk id="24" creationId="{C8DE125F-65B0-0BCA-9175-A88C8EDCBD9E}"/>
          </ac:spMkLst>
        </pc:spChg>
        <pc:spChg chg="add mod">
          <ac:chgData name="CANNATA, DAVIDE" userId="7dd75c4b-be59-4891-b548-dd40784203cf" providerId="ADAL" clId="{52ADBADD-6EDA-42F2-98FA-165B78269A0E}" dt="2023-05-15T21:48:47.406" v="1517" actId="207"/>
          <ac:spMkLst>
            <pc:docMk/>
            <pc:sldMk cId="471531150" sldId="414"/>
            <ac:spMk id="25" creationId="{0B89D502-B1F5-E0F0-4A25-4B05D2360029}"/>
          </ac:spMkLst>
        </pc:spChg>
        <pc:spChg chg="add mod">
          <ac:chgData name="CANNATA, DAVIDE" userId="7dd75c4b-be59-4891-b548-dd40784203cf" providerId="ADAL" clId="{52ADBADD-6EDA-42F2-98FA-165B78269A0E}" dt="2023-05-15T21:49:17.626" v="1576" actId="1076"/>
          <ac:spMkLst>
            <pc:docMk/>
            <pc:sldMk cId="471531150" sldId="414"/>
            <ac:spMk id="29" creationId="{A1009BA0-FBE0-03EE-EE92-661A0B026CEF}"/>
          </ac:spMkLst>
        </pc:spChg>
        <pc:cxnChg chg="add mod">
          <ac:chgData name="CANNATA, DAVIDE" userId="7dd75c4b-be59-4891-b548-dd40784203cf" providerId="ADAL" clId="{52ADBADD-6EDA-42F2-98FA-165B78269A0E}" dt="2023-05-13T16:00:29.852" v="1047" actId="1076"/>
          <ac:cxnSpMkLst>
            <pc:docMk/>
            <pc:sldMk cId="471531150" sldId="414"/>
            <ac:cxnSpMk id="10" creationId="{0723FE49-730C-36B7-A94B-416FDD54CD58}"/>
          </ac:cxnSpMkLst>
        </pc:cxnChg>
        <pc:cxnChg chg="add mod">
          <ac:chgData name="CANNATA, DAVIDE" userId="7dd75c4b-be59-4891-b548-dd40784203cf" providerId="ADAL" clId="{52ADBADD-6EDA-42F2-98FA-165B78269A0E}" dt="2023-05-13T16:00:33.041" v="1048" actId="1076"/>
          <ac:cxnSpMkLst>
            <pc:docMk/>
            <pc:sldMk cId="471531150" sldId="414"/>
            <ac:cxnSpMk id="13" creationId="{C1068D82-93B9-F092-2207-0FFD010B521E}"/>
          </ac:cxnSpMkLst>
        </pc:cxnChg>
        <pc:cxnChg chg="add mod">
          <ac:chgData name="CANNATA, DAVIDE" userId="7dd75c4b-be59-4891-b548-dd40784203cf" providerId="ADAL" clId="{52ADBADD-6EDA-42F2-98FA-165B78269A0E}" dt="2023-05-13T16:00:29.852" v="1047" actId="1076"/>
          <ac:cxnSpMkLst>
            <pc:docMk/>
            <pc:sldMk cId="471531150" sldId="414"/>
            <ac:cxnSpMk id="14" creationId="{ABF19E00-36C7-066C-B359-5D42B1C6F473}"/>
          </ac:cxnSpMkLst>
        </pc:cxnChg>
        <pc:cxnChg chg="add mod">
          <ac:chgData name="CANNATA, DAVIDE" userId="7dd75c4b-be59-4891-b548-dd40784203cf" providerId="ADAL" clId="{52ADBADD-6EDA-42F2-98FA-165B78269A0E}" dt="2023-05-15T21:48:22.952" v="1514" actId="14100"/>
          <ac:cxnSpMkLst>
            <pc:docMk/>
            <pc:sldMk cId="471531150" sldId="414"/>
            <ac:cxnSpMk id="26" creationId="{51D0D2E7-B29F-FF51-84F5-14B5B1C3BCBB}"/>
          </ac:cxnSpMkLst>
        </pc:cxnChg>
        <pc:cxnChg chg="add del mod">
          <ac:chgData name="CANNATA, DAVIDE" userId="7dd75c4b-be59-4891-b548-dd40784203cf" providerId="ADAL" clId="{52ADBADD-6EDA-42F2-98FA-165B78269A0E}" dt="2023-05-15T22:49:51.408" v="2149" actId="21"/>
          <ac:cxnSpMkLst>
            <pc:docMk/>
            <pc:sldMk cId="471531150" sldId="414"/>
            <ac:cxnSpMk id="30" creationId="{63E9413E-1486-798F-C246-BA183BD464FE}"/>
          </ac:cxnSpMkLst>
        </pc:cxnChg>
      </pc:sldChg>
      <pc:sldChg chg="modSp new del mod">
        <pc:chgData name="CANNATA, DAVIDE" userId="7dd75c4b-be59-4891-b548-dd40784203cf" providerId="ADAL" clId="{52ADBADD-6EDA-42F2-98FA-165B78269A0E}" dt="2023-05-15T23:51:56.518" v="2599" actId="47"/>
        <pc:sldMkLst>
          <pc:docMk/>
          <pc:sldMk cId="2058348178" sldId="415"/>
        </pc:sldMkLst>
        <pc:spChg chg="mod">
          <ac:chgData name="CANNATA, DAVIDE" userId="7dd75c4b-be59-4891-b548-dd40784203cf" providerId="ADAL" clId="{52ADBADD-6EDA-42F2-98FA-165B78269A0E}" dt="2023-05-15T10:12:21.858" v="1402" actId="20577"/>
          <ac:spMkLst>
            <pc:docMk/>
            <pc:sldMk cId="2058348178" sldId="415"/>
            <ac:spMk id="4" creationId="{D8FDD3DB-2F98-3B4C-9E2A-430D0D799FD9}"/>
          </ac:spMkLst>
        </pc:spChg>
      </pc:sldChg>
      <pc:sldChg chg="addSp delSp modSp add mod ord">
        <pc:chgData name="CANNATA, DAVIDE" userId="7dd75c4b-be59-4891-b548-dd40784203cf" providerId="ADAL" clId="{52ADBADD-6EDA-42F2-98FA-165B78269A0E}" dt="2023-05-15T22:59:20.574" v="2198" actId="1076"/>
        <pc:sldMkLst>
          <pc:docMk/>
          <pc:sldMk cId="1745742942" sldId="416"/>
        </pc:sldMkLst>
        <pc:picChg chg="add mod">
          <ac:chgData name="CANNATA, DAVIDE" userId="7dd75c4b-be59-4891-b548-dd40784203cf" providerId="ADAL" clId="{52ADBADD-6EDA-42F2-98FA-165B78269A0E}" dt="2023-05-15T22:58:49.979" v="2194" actId="1076"/>
          <ac:picMkLst>
            <pc:docMk/>
            <pc:sldMk cId="1745742942" sldId="416"/>
            <ac:picMk id="3" creationId="{83C9F665-4A04-CBF0-6C91-0D2FEE323206}"/>
          </ac:picMkLst>
        </pc:picChg>
        <pc:picChg chg="del mod">
          <ac:chgData name="CANNATA, DAVIDE" userId="7dd75c4b-be59-4891-b548-dd40784203cf" providerId="ADAL" clId="{52ADBADD-6EDA-42F2-98FA-165B78269A0E}" dt="2023-05-15T21:26:54.470" v="1493" actId="478"/>
          <ac:picMkLst>
            <pc:docMk/>
            <pc:sldMk cId="1745742942" sldId="416"/>
            <ac:picMk id="4" creationId="{CFD1647C-C79B-36A0-60C8-58D35B94E48D}"/>
          </ac:picMkLst>
        </pc:picChg>
        <pc:picChg chg="del">
          <ac:chgData name="CANNATA, DAVIDE" userId="7dd75c4b-be59-4891-b548-dd40784203cf" providerId="ADAL" clId="{52ADBADD-6EDA-42F2-98FA-165B78269A0E}" dt="2023-05-15T21:26:52.629" v="1491" actId="478"/>
          <ac:picMkLst>
            <pc:docMk/>
            <pc:sldMk cId="1745742942" sldId="416"/>
            <ac:picMk id="6" creationId="{54FDCEB0-93A3-8BD2-942B-F6842D89A8A5}"/>
          </ac:picMkLst>
        </pc:picChg>
        <pc:picChg chg="del">
          <ac:chgData name="CANNATA, DAVIDE" userId="7dd75c4b-be59-4891-b548-dd40784203cf" providerId="ADAL" clId="{52ADBADD-6EDA-42F2-98FA-165B78269A0E}" dt="2023-05-15T21:26:50.646" v="1490" actId="478"/>
          <ac:picMkLst>
            <pc:docMk/>
            <pc:sldMk cId="1745742942" sldId="416"/>
            <ac:picMk id="1026" creationId="{7C5BDF1C-01C2-E064-F3A0-C88575CB860F}"/>
          </ac:picMkLst>
        </pc:picChg>
        <pc:picChg chg="add mod">
          <ac:chgData name="CANNATA, DAVIDE" userId="7dd75c4b-be59-4891-b548-dd40784203cf" providerId="ADAL" clId="{52ADBADD-6EDA-42F2-98FA-165B78269A0E}" dt="2023-05-15T22:59:20.574" v="2198" actId="1076"/>
          <ac:picMkLst>
            <pc:docMk/>
            <pc:sldMk cId="1745742942" sldId="416"/>
            <ac:picMk id="3074" creationId="{25104A35-4A6C-CF15-5B8D-6867E393FB37}"/>
          </ac:picMkLst>
        </pc:picChg>
      </pc:sldChg>
      <pc:sldChg chg="addSp modSp new mod ord modAnim modNotesTx">
        <pc:chgData name="CANNATA, DAVIDE" userId="7dd75c4b-be59-4891-b548-dd40784203cf" providerId="ADAL" clId="{52ADBADD-6EDA-42F2-98FA-165B78269A0E}" dt="2023-05-15T22:33:37.358" v="2027"/>
        <pc:sldMkLst>
          <pc:docMk/>
          <pc:sldMk cId="1321459152" sldId="417"/>
        </pc:sldMkLst>
        <pc:picChg chg="add mod">
          <ac:chgData name="CANNATA, DAVIDE" userId="7dd75c4b-be59-4891-b548-dd40784203cf" providerId="ADAL" clId="{52ADBADD-6EDA-42F2-98FA-165B78269A0E}" dt="2023-05-15T21:53:59.142" v="1647" actId="14100"/>
          <ac:picMkLst>
            <pc:docMk/>
            <pc:sldMk cId="1321459152" sldId="417"/>
            <ac:picMk id="4" creationId="{EB4008DB-343F-DF91-51DC-DE61FCE4AFF9}"/>
          </ac:picMkLst>
        </pc:picChg>
      </pc:sldChg>
      <pc:sldChg chg="new del ord">
        <pc:chgData name="CANNATA, DAVIDE" userId="7dd75c4b-be59-4891-b548-dd40784203cf" providerId="ADAL" clId="{52ADBADD-6EDA-42F2-98FA-165B78269A0E}" dt="2023-05-15T21:53:02.972" v="1643" actId="47"/>
        <pc:sldMkLst>
          <pc:docMk/>
          <pc:sldMk cId="1595867752" sldId="417"/>
        </pc:sldMkLst>
      </pc:sldChg>
      <pc:sldChg chg="addSp delSp modSp new mod ord modAnim">
        <pc:chgData name="CANNATA, DAVIDE" userId="7dd75c4b-be59-4891-b548-dd40784203cf" providerId="ADAL" clId="{52ADBADD-6EDA-42F2-98FA-165B78269A0E}" dt="2023-05-15T22:33:37.358" v="2027"/>
        <pc:sldMkLst>
          <pc:docMk/>
          <pc:sldMk cId="3585956179" sldId="418"/>
        </pc:sldMkLst>
        <pc:spChg chg="del">
          <ac:chgData name="CANNATA, DAVIDE" userId="7dd75c4b-be59-4891-b548-dd40784203cf" providerId="ADAL" clId="{52ADBADD-6EDA-42F2-98FA-165B78269A0E}" dt="2023-05-15T22:07:22.246" v="1665" actId="478"/>
          <ac:spMkLst>
            <pc:docMk/>
            <pc:sldMk cId="3585956179" sldId="418"/>
            <ac:spMk id="2" creationId="{82CA705C-5B5B-6427-EDD8-409DD47F0B32}"/>
          </ac:spMkLst>
        </pc:spChg>
        <pc:spChg chg="del">
          <ac:chgData name="CANNATA, DAVIDE" userId="7dd75c4b-be59-4891-b548-dd40784203cf" providerId="ADAL" clId="{52ADBADD-6EDA-42F2-98FA-165B78269A0E}" dt="2023-05-15T22:07:22.246" v="1665" actId="478"/>
          <ac:spMkLst>
            <pc:docMk/>
            <pc:sldMk cId="3585956179" sldId="418"/>
            <ac:spMk id="3" creationId="{D4242FEE-9C6E-F8C6-EDA8-EAAC94526DEB}"/>
          </ac:spMkLst>
        </pc:spChg>
        <pc:spChg chg="add del">
          <ac:chgData name="CANNATA, DAVIDE" userId="7dd75c4b-be59-4891-b548-dd40784203cf" providerId="ADAL" clId="{52ADBADD-6EDA-42F2-98FA-165B78269A0E}" dt="2023-05-15T22:07:26.012" v="1667" actId="22"/>
          <ac:spMkLst>
            <pc:docMk/>
            <pc:sldMk cId="3585956179" sldId="418"/>
            <ac:spMk id="5" creationId="{16B8E6DB-CA61-5496-1DA6-01A0872812A4}"/>
          </ac:spMkLst>
        </pc:spChg>
        <pc:picChg chg="add mod">
          <ac:chgData name="CANNATA, DAVIDE" userId="7dd75c4b-be59-4891-b548-dd40784203cf" providerId="ADAL" clId="{52ADBADD-6EDA-42F2-98FA-165B78269A0E}" dt="2023-05-15T22:07:45.445" v="1670" actId="14100"/>
          <ac:picMkLst>
            <pc:docMk/>
            <pc:sldMk cId="3585956179" sldId="418"/>
            <ac:picMk id="6" creationId="{ECFDA016-A784-6BEC-7A34-258963D02F56}"/>
          </ac:picMkLst>
        </pc:picChg>
      </pc:sldChg>
      <pc:sldChg chg="addSp modSp new mod ord">
        <pc:chgData name="CANNATA, DAVIDE" userId="7dd75c4b-be59-4891-b548-dd40784203cf" providerId="ADAL" clId="{52ADBADD-6EDA-42F2-98FA-165B78269A0E}" dt="2023-05-15T22:33:37.358" v="2027"/>
        <pc:sldMkLst>
          <pc:docMk/>
          <pc:sldMk cId="3987964821" sldId="419"/>
        </pc:sldMkLst>
        <pc:spChg chg="mod">
          <ac:chgData name="CANNATA, DAVIDE" userId="7dd75c4b-be59-4891-b548-dd40784203cf" providerId="ADAL" clId="{52ADBADD-6EDA-42F2-98FA-165B78269A0E}" dt="2023-05-15T22:20:36.497" v="1821" actId="404"/>
          <ac:spMkLst>
            <pc:docMk/>
            <pc:sldMk cId="3987964821" sldId="419"/>
            <ac:spMk id="2" creationId="{1A67697A-49DA-F52A-5FC9-7A700CEE4193}"/>
          </ac:spMkLst>
        </pc:spChg>
        <pc:picChg chg="add mod">
          <ac:chgData name="CANNATA, DAVIDE" userId="7dd75c4b-be59-4891-b548-dd40784203cf" providerId="ADAL" clId="{52ADBADD-6EDA-42F2-98FA-165B78269A0E}" dt="2023-05-15T22:20:18.655" v="1784" actId="1076"/>
          <ac:picMkLst>
            <pc:docMk/>
            <pc:sldMk cId="3987964821" sldId="419"/>
            <ac:picMk id="5" creationId="{45EC1E02-F870-4830-419D-51B7B0ACEE00}"/>
          </ac:picMkLst>
        </pc:picChg>
      </pc:sldChg>
      <pc:sldChg chg="addSp delSp modSp add mod ord">
        <pc:chgData name="CANNATA, DAVIDE" userId="7dd75c4b-be59-4891-b548-dd40784203cf" providerId="ADAL" clId="{52ADBADD-6EDA-42F2-98FA-165B78269A0E}" dt="2023-05-15T22:33:37.358" v="2027"/>
        <pc:sldMkLst>
          <pc:docMk/>
          <pc:sldMk cId="1507845199" sldId="420"/>
        </pc:sldMkLst>
        <pc:spChg chg="mod">
          <ac:chgData name="CANNATA, DAVIDE" userId="7dd75c4b-be59-4891-b548-dd40784203cf" providerId="ADAL" clId="{52ADBADD-6EDA-42F2-98FA-165B78269A0E}" dt="2023-05-15T22:20:55.908" v="1870" actId="20577"/>
          <ac:spMkLst>
            <pc:docMk/>
            <pc:sldMk cId="1507845199" sldId="420"/>
            <ac:spMk id="2" creationId="{1A67697A-49DA-F52A-5FC9-7A700CEE4193}"/>
          </ac:spMkLst>
        </pc:spChg>
        <pc:spChg chg="del">
          <ac:chgData name="CANNATA, DAVIDE" userId="7dd75c4b-be59-4891-b548-dd40784203cf" providerId="ADAL" clId="{52ADBADD-6EDA-42F2-98FA-165B78269A0E}" dt="2023-05-15T22:21:02.911" v="1872" actId="478"/>
          <ac:spMkLst>
            <pc:docMk/>
            <pc:sldMk cId="1507845199" sldId="420"/>
            <ac:spMk id="3" creationId="{64344EAC-C394-52BF-5755-4F4C04DFC529}"/>
          </ac:spMkLst>
        </pc:spChg>
        <pc:picChg chg="del">
          <ac:chgData name="CANNATA, DAVIDE" userId="7dd75c4b-be59-4891-b548-dd40784203cf" providerId="ADAL" clId="{52ADBADD-6EDA-42F2-98FA-165B78269A0E}" dt="2023-05-15T22:20:59.053" v="1871" actId="478"/>
          <ac:picMkLst>
            <pc:docMk/>
            <pc:sldMk cId="1507845199" sldId="420"/>
            <ac:picMk id="5" creationId="{45EC1E02-F870-4830-419D-51B7B0ACEE00}"/>
          </ac:picMkLst>
        </pc:picChg>
        <pc:picChg chg="add mod">
          <ac:chgData name="CANNATA, DAVIDE" userId="7dd75c4b-be59-4891-b548-dd40784203cf" providerId="ADAL" clId="{52ADBADD-6EDA-42F2-98FA-165B78269A0E}" dt="2023-05-15T22:22:40.703" v="1966" actId="1076"/>
          <ac:picMkLst>
            <pc:docMk/>
            <pc:sldMk cId="1507845199" sldId="420"/>
            <ac:picMk id="2050" creationId="{CC9D3C79-04CE-7EA8-A75B-531373EF3E46}"/>
          </ac:picMkLst>
        </pc:picChg>
      </pc:sldChg>
      <pc:sldChg chg="addSp delSp modSp add mod ord modClrScheme chgLayout">
        <pc:chgData name="CANNATA, DAVIDE" userId="7dd75c4b-be59-4891-b548-dd40784203cf" providerId="ADAL" clId="{52ADBADD-6EDA-42F2-98FA-165B78269A0E}" dt="2023-05-15T22:58:05.474" v="2191" actId="1076"/>
        <pc:sldMkLst>
          <pc:docMk/>
          <pc:sldMk cId="3407373847" sldId="421"/>
        </pc:sldMkLst>
        <pc:spChg chg="mod ord">
          <ac:chgData name="CANNATA, DAVIDE" userId="7dd75c4b-be59-4891-b548-dd40784203cf" providerId="ADAL" clId="{52ADBADD-6EDA-42F2-98FA-165B78269A0E}" dt="2023-05-15T22:57:59.864" v="2189" actId="26606"/>
          <ac:spMkLst>
            <pc:docMk/>
            <pc:sldMk cId="3407373847" sldId="421"/>
            <ac:spMk id="2" creationId="{1A67697A-49DA-F52A-5FC9-7A700CEE4193}"/>
          </ac:spMkLst>
        </pc:spChg>
        <pc:spChg chg="add mod">
          <ac:chgData name="CANNATA, DAVIDE" userId="7dd75c4b-be59-4891-b548-dd40784203cf" providerId="ADAL" clId="{52ADBADD-6EDA-42F2-98FA-165B78269A0E}" dt="2023-05-15T22:57:59.864" v="2189" actId="26606"/>
          <ac:spMkLst>
            <pc:docMk/>
            <pc:sldMk cId="3407373847" sldId="421"/>
            <ac:spMk id="5128" creationId="{2EF67A33-D357-02C2-FCB5-2A39EFE0A642}"/>
          </ac:spMkLst>
        </pc:spChg>
        <pc:spChg chg="add del mod">
          <ac:chgData name="CANNATA, DAVIDE" userId="7dd75c4b-be59-4891-b548-dd40784203cf" providerId="ADAL" clId="{52ADBADD-6EDA-42F2-98FA-165B78269A0E}" dt="2023-05-15T22:28:46.056" v="1981" actId="478"/>
          <ac:spMkLst>
            <pc:docMk/>
            <pc:sldMk cId="3407373847" sldId="421"/>
            <ac:spMk id="5129" creationId="{6123BA56-9B94-0AE8-D994-874CDF1D4533}"/>
          </ac:spMkLst>
        </pc:spChg>
        <pc:spChg chg="add del mod">
          <ac:chgData name="CANNATA, DAVIDE" userId="7dd75c4b-be59-4891-b548-dd40784203cf" providerId="ADAL" clId="{52ADBADD-6EDA-42F2-98FA-165B78269A0E}" dt="2023-05-15T22:57:53.345" v="2188" actId="26606"/>
          <ac:spMkLst>
            <pc:docMk/>
            <pc:sldMk cId="3407373847" sldId="421"/>
            <ac:spMk id="5131" creationId="{8CEF1B64-D90B-45A8-1CB9-2182E2244CB0}"/>
          </ac:spMkLst>
        </pc:spChg>
        <pc:picChg chg="add del mod">
          <ac:chgData name="CANNATA, DAVIDE" userId="7dd75c4b-be59-4891-b548-dd40784203cf" providerId="ADAL" clId="{52ADBADD-6EDA-42F2-98FA-165B78269A0E}" dt="2023-05-15T22:26:58.962" v="1973" actId="478"/>
          <ac:picMkLst>
            <pc:docMk/>
            <pc:sldMk cId="3407373847" sldId="421"/>
            <ac:picMk id="5122" creationId="{243A37E1-2DFD-D63A-CD97-B1A1CD9EABF6}"/>
          </ac:picMkLst>
        </pc:picChg>
        <pc:picChg chg="add del mod">
          <ac:chgData name="CANNATA, DAVIDE" userId="7dd75c4b-be59-4891-b548-dd40784203cf" providerId="ADAL" clId="{52ADBADD-6EDA-42F2-98FA-165B78269A0E}" dt="2023-05-15T22:57:31.809" v="2179" actId="478"/>
          <ac:picMkLst>
            <pc:docMk/>
            <pc:sldMk cId="3407373847" sldId="421"/>
            <ac:picMk id="5124" creationId="{68AD3B52-4960-6231-F579-147A90575332}"/>
          </ac:picMkLst>
        </pc:picChg>
        <pc:picChg chg="add mod">
          <ac:chgData name="CANNATA, DAVIDE" userId="7dd75c4b-be59-4891-b548-dd40784203cf" providerId="ADAL" clId="{52ADBADD-6EDA-42F2-98FA-165B78269A0E}" dt="2023-05-15T22:58:05.474" v="2191" actId="1076"/>
          <ac:picMkLst>
            <pc:docMk/>
            <pc:sldMk cId="3407373847" sldId="421"/>
            <ac:picMk id="5126" creationId="{790CBCFC-07CC-CC12-D6A4-A2275BB9F030}"/>
          </ac:picMkLst>
        </pc:picChg>
      </pc:sldChg>
      <pc:sldChg chg="addSp modSp add mod ord">
        <pc:chgData name="CANNATA, DAVIDE" userId="7dd75c4b-be59-4891-b548-dd40784203cf" providerId="ADAL" clId="{52ADBADD-6EDA-42F2-98FA-165B78269A0E}" dt="2023-05-15T22:33:37.358" v="2027"/>
        <pc:sldMkLst>
          <pc:docMk/>
          <pc:sldMk cId="1616709667" sldId="422"/>
        </pc:sldMkLst>
        <pc:spChg chg="mod">
          <ac:chgData name="CANNATA, DAVIDE" userId="7dd75c4b-be59-4891-b548-dd40784203cf" providerId="ADAL" clId="{52ADBADD-6EDA-42F2-98FA-165B78269A0E}" dt="2023-05-15T22:21:42.654" v="1963" actId="20577"/>
          <ac:spMkLst>
            <pc:docMk/>
            <pc:sldMk cId="1616709667" sldId="422"/>
            <ac:spMk id="2" creationId="{1A67697A-49DA-F52A-5FC9-7A700CEE4193}"/>
          </ac:spMkLst>
        </pc:spChg>
        <pc:picChg chg="add mod">
          <ac:chgData name="CANNATA, DAVIDE" userId="7dd75c4b-be59-4891-b548-dd40784203cf" providerId="ADAL" clId="{52ADBADD-6EDA-42F2-98FA-165B78269A0E}" dt="2023-05-15T22:24:32.188" v="1969" actId="14100"/>
          <ac:picMkLst>
            <pc:docMk/>
            <pc:sldMk cId="1616709667" sldId="422"/>
            <ac:picMk id="4098" creationId="{756B7092-E82A-756E-4287-5B437C332AB0}"/>
          </ac:picMkLst>
        </pc:picChg>
      </pc:sldChg>
      <pc:sldChg chg="new del">
        <pc:chgData name="CANNATA, DAVIDE" userId="7dd75c4b-be59-4891-b548-dd40784203cf" providerId="ADAL" clId="{52ADBADD-6EDA-42F2-98FA-165B78269A0E}" dt="2023-05-15T22:29:16.324" v="1986" actId="47"/>
        <pc:sldMkLst>
          <pc:docMk/>
          <pc:sldMk cId="1444670623" sldId="423"/>
        </pc:sldMkLst>
      </pc:sldChg>
      <pc:sldChg chg="addSp delSp modSp add mod ord modAnim modNotesTx">
        <pc:chgData name="CANNATA, DAVIDE" userId="7dd75c4b-be59-4891-b548-dd40784203cf" providerId="ADAL" clId="{52ADBADD-6EDA-42F2-98FA-165B78269A0E}" dt="2023-05-15T22:33:37.358" v="2027"/>
        <pc:sldMkLst>
          <pc:docMk/>
          <pc:sldMk cId="2155231868" sldId="423"/>
        </pc:sldMkLst>
        <pc:spChg chg="mod">
          <ac:chgData name="CANNATA, DAVIDE" userId="7dd75c4b-be59-4891-b548-dd40784203cf" providerId="ADAL" clId="{52ADBADD-6EDA-42F2-98FA-165B78269A0E}" dt="2023-05-15T22:32:47.817" v="2008" actId="20577"/>
          <ac:spMkLst>
            <pc:docMk/>
            <pc:sldMk cId="2155231868" sldId="423"/>
            <ac:spMk id="2" creationId="{1A67697A-49DA-F52A-5FC9-7A700CEE4193}"/>
          </ac:spMkLst>
        </pc:spChg>
        <pc:spChg chg="add del mod">
          <ac:chgData name="CANNATA, DAVIDE" userId="7dd75c4b-be59-4891-b548-dd40784203cf" providerId="ADAL" clId="{52ADBADD-6EDA-42F2-98FA-165B78269A0E}" dt="2023-05-15T22:32:52.301" v="2011" actId="478"/>
          <ac:spMkLst>
            <pc:docMk/>
            <pc:sldMk cId="2155231868" sldId="423"/>
            <ac:spMk id="4" creationId="{7E53C551-BE0E-6762-41BC-C8F2688D0EB1}"/>
          </ac:spMkLst>
        </pc:spChg>
        <pc:picChg chg="add mod">
          <ac:chgData name="CANNATA, DAVIDE" userId="7dd75c4b-be59-4891-b548-dd40784203cf" providerId="ADAL" clId="{52ADBADD-6EDA-42F2-98FA-165B78269A0E}" dt="2023-05-15T22:33:15.437" v="2025" actId="1076"/>
          <ac:picMkLst>
            <pc:docMk/>
            <pc:sldMk cId="2155231868" sldId="423"/>
            <ac:picMk id="5" creationId="{5B157328-72D7-973D-CE78-E5AABFB39322}"/>
          </ac:picMkLst>
        </pc:picChg>
        <pc:picChg chg="del">
          <ac:chgData name="CANNATA, DAVIDE" userId="7dd75c4b-be59-4891-b548-dd40784203cf" providerId="ADAL" clId="{52ADBADD-6EDA-42F2-98FA-165B78269A0E}" dt="2023-05-15T22:29:32.684" v="1988" actId="478"/>
          <ac:picMkLst>
            <pc:docMk/>
            <pc:sldMk cId="2155231868" sldId="423"/>
            <ac:picMk id="4098" creationId="{756B7092-E82A-756E-4287-5B437C332AB0}"/>
          </ac:picMkLst>
        </pc:picChg>
      </pc:sldChg>
      <pc:sldChg chg="modSp add mod">
        <pc:chgData name="CANNATA, DAVIDE" userId="7dd75c4b-be59-4891-b548-dd40784203cf" providerId="ADAL" clId="{52ADBADD-6EDA-42F2-98FA-165B78269A0E}" dt="2023-05-15T22:59:37.296" v="2212" actId="14100"/>
        <pc:sldMkLst>
          <pc:docMk/>
          <pc:sldMk cId="1872358834" sldId="424"/>
        </pc:sldMkLst>
        <pc:spChg chg="mod">
          <ac:chgData name="CANNATA, DAVIDE" userId="7dd75c4b-be59-4891-b548-dd40784203cf" providerId="ADAL" clId="{52ADBADD-6EDA-42F2-98FA-165B78269A0E}" dt="2023-05-15T22:59:37.296" v="2212" actId="14100"/>
          <ac:spMkLst>
            <pc:docMk/>
            <pc:sldMk cId="1872358834" sldId="424"/>
            <ac:spMk id="5" creationId="{99516ACA-375D-1140-8EDA-CE04AAC75809}"/>
          </ac:spMkLst>
        </pc:spChg>
      </pc:sldChg>
      <pc:sldChg chg="addSp modSp new mod">
        <pc:chgData name="CANNATA, DAVIDE" userId="7dd75c4b-be59-4891-b548-dd40784203cf" providerId="ADAL" clId="{52ADBADD-6EDA-42F2-98FA-165B78269A0E}" dt="2023-05-15T22:51:08.900" v="2173" actId="1037"/>
        <pc:sldMkLst>
          <pc:docMk/>
          <pc:sldMk cId="855099906" sldId="425"/>
        </pc:sldMkLst>
        <pc:spChg chg="mod">
          <ac:chgData name="CANNATA, DAVIDE" userId="7dd75c4b-be59-4891-b548-dd40784203cf" providerId="ADAL" clId="{52ADBADD-6EDA-42F2-98FA-165B78269A0E}" dt="2023-05-15T22:47:22.325" v="2043" actId="20577"/>
          <ac:spMkLst>
            <pc:docMk/>
            <pc:sldMk cId="855099906" sldId="425"/>
            <ac:spMk id="2" creationId="{38DB62DD-AA23-AC72-F462-EBC270B163A4}"/>
          </ac:spMkLst>
        </pc:spChg>
        <pc:spChg chg="add mod">
          <ac:chgData name="CANNATA, DAVIDE" userId="7dd75c4b-be59-4891-b548-dd40784203cf" providerId="ADAL" clId="{52ADBADD-6EDA-42F2-98FA-165B78269A0E}" dt="2023-05-15T22:49:10.037" v="2124" actId="207"/>
          <ac:spMkLst>
            <pc:docMk/>
            <pc:sldMk cId="855099906" sldId="425"/>
            <ac:spMk id="4" creationId="{942F452F-8E80-9966-250B-7604BC1D0E9E}"/>
          </ac:spMkLst>
        </pc:spChg>
        <pc:spChg chg="add mod">
          <ac:chgData name="CANNATA, DAVIDE" userId="7dd75c4b-be59-4891-b548-dd40784203cf" providerId="ADAL" clId="{52ADBADD-6EDA-42F2-98FA-165B78269A0E}" dt="2023-05-15T22:47:51.056" v="2067" actId="20577"/>
          <ac:spMkLst>
            <pc:docMk/>
            <pc:sldMk cId="855099906" sldId="425"/>
            <ac:spMk id="5" creationId="{56DD69E9-C869-CFBD-9215-60CCBA31F2B0}"/>
          </ac:spMkLst>
        </pc:spChg>
        <pc:spChg chg="add mod">
          <ac:chgData name="CANNATA, DAVIDE" userId="7dd75c4b-be59-4891-b548-dd40784203cf" providerId="ADAL" clId="{52ADBADD-6EDA-42F2-98FA-165B78269A0E}" dt="2023-05-15T22:49:01.918" v="2122" actId="207"/>
          <ac:spMkLst>
            <pc:docMk/>
            <pc:sldMk cId="855099906" sldId="425"/>
            <ac:spMk id="6" creationId="{B4126581-4ED1-4D84-8C2C-F3E8ABDA22F4}"/>
          </ac:spMkLst>
        </pc:spChg>
        <pc:spChg chg="add mod">
          <ac:chgData name="CANNATA, DAVIDE" userId="7dd75c4b-be59-4891-b548-dd40784203cf" providerId="ADAL" clId="{52ADBADD-6EDA-42F2-98FA-165B78269A0E}" dt="2023-05-15T22:51:03.317" v="2171" actId="1036"/>
          <ac:spMkLst>
            <pc:docMk/>
            <pc:sldMk cId="855099906" sldId="425"/>
            <ac:spMk id="7" creationId="{C1A9CC1B-D6BA-9154-3654-DF3ACAABA102}"/>
          </ac:spMkLst>
        </pc:spChg>
        <pc:spChg chg="add mod">
          <ac:chgData name="CANNATA, DAVIDE" userId="7dd75c4b-be59-4891-b548-dd40784203cf" providerId="ADAL" clId="{52ADBADD-6EDA-42F2-98FA-165B78269A0E}" dt="2023-05-15T22:49:18.543" v="2126" actId="207"/>
          <ac:spMkLst>
            <pc:docMk/>
            <pc:sldMk cId="855099906" sldId="425"/>
            <ac:spMk id="8" creationId="{FEBACF3F-AD84-80DF-6943-6DEE642BF044}"/>
          </ac:spMkLst>
        </pc:spChg>
        <pc:spChg chg="add mod">
          <ac:chgData name="CANNATA, DAVIDE" userId="7dd75c4b-be59-4891-b548-dd40784203cf" providerId="ADAL" clId="{52ADBADD-6EDA-42F2-98FA-165B78269A0E}" dt="2023-05-15T22:50:55.185" v="2168" actId="1076"/>
          <ac:spMkLst>
            <pc:docMk/>
            <pc:sldMk cId="855099906" sldId="425"/>
            <ac:spMk id="9" creationId="{CBF09D3A-4E31-6D3B-0A28-7870BD255555}"/>
          </ac:spMkLst>
        </pc:spChg>
        <pc:cxnChg chg="add mod">
          <ac:chgData name="CANNATA, DAVIDE" userId="7dd75c4b-be59-4891-b548-dd40784203cf" providerId="ADAL" clId="{52ADBADD-6EDA-42F2-98FA-165B78269A0E}" dt="2023-05-15T22:50:00.392" v="2152" actId="14100"/>
          <ac:cxnSpMkLst>
            <pc:docMk/>
            <pc:sldMk cId="855099906" sldId="425"/>
            <ac:cxnSpMk id="10" creationId="{E1B6EC4C-C9A9-CC16-FE8C-CD1FF45DF182}"/>
          </ac:cxnSpMkLst>
        </pc:cxnChg>
        <pc:cxnChg chg="add mod">
          <ac:chgData name="CANNATA, DAVIDE" userId="7dd75c4b-be59-4891-b548-dd40784203cf" providerId="ADAL" clId="{52ADBADD-6EDA-42F2-98FA-165B78269A0E}" dt="2023-05-15T22:50:06.076" v="2154" actId="1076"/>
          <ac:cxnSpMkLst>
            <pc:docMk/>
            <pc:sldMk cId="855099906" sldId="425"/>
            <ac:cxnSpMk id="13" creationId="{A3539F48-B30F-D42C-64C3-36C7C40ACC9C}"/>
          </ac:cxnSpMkLst>
        </pc:cxnChg>
        <pc:cxnChg chg="add mod">
          <ac:chgData name="CANNATA, DAVIDE" userId="7dd75c4b-be59-4891-b548-dd40784203cf" providerId="ADAL" clId="{52ADBADD-6EDA-42F2-98FA-165B78269A0E}" dt="2023-05-15T22:50:13.250" v="2157" actId="14100"/>
          <ac:cxnSpMkLst>
            <pc:docMk/>
            <pc:sldMk cId="855099906" sldId="425"/>
            <ac:cxnSpMk id="14" creationId="{1F147426-752D-C8ED-EDD1-72A0CAD990CD}"/>
          </ac:cxnSpMkLst>
        </pc:cxnChg>
        <pc:cxnChg chg="add mod">
          <ac:chgData name="CANNATA, DAVIDE" userId="7dd75c4b-be59-4891-b548-dd40784203cf" providerId="ADAL" clId="{52ADBADD-6EDA-42F2-98FA-165B78269A0E}" dt="2023-05-15T22:51:08.900" v="2173" actId="1037"/>
          <ac:cxnSpMkLst>
            <pc:docMk/>
            <pc:sldMk cId="855099906" sldId="425"/>
            <ac:cxnSpMk id="17" creationId="{B76E9DF2-DA0E-C878-545F-AAA4467FDB68}"/>
          </ac:cxnSpMkLst>
        </pc:cxnChg>
        <pc:cxnChg chg="add mod">
          <ac:chgData name="CANNATA, DAVIDE" userId="7dd75c4b-be59-4891-b548-dd40784203cf" providerId="ADAL" clId="{52ADBADD-6EDA-42F2-98FA-165B78269A0E}" dt="2023-05-15T22:51:03.317" v="2171" actId="1036"/>
          <ac:cxnSpMkLst>
            <pc:docMk/>
            <pc:sldMk cId="855099906" sldId="425"/>
            <ac:cxnSpMk id="18" creationId="{930D7985-218F-871A-34D9-0F038531E4EA}"/>
          </ac:cxnSpMkLst>
        </pc:cxnChg>
        <pc:cxnChg chg="add mod">
          <ac:chgData name="CANNATA, DAVIDE" userId="7dd75c4b-be59-4891-b548-dd40784203cf" providerId="ADAL" clId="{52ADBADD-6EDA-42F2-98FA-165B78269A0E}" dt="2023-05-15T22:50:49.050" v="2167" actId="14100"/>
          <ac:cxnSpMkLst>
            <pc:docMk/>
            <pc:sldMk cId="855099906" sldId="425"/>
            <ac:cxnSpMk id="20" creationId="{A008ED35-BDD8-383E-D3CB-818393DDFEC0}"/>
          </ac:cxnSpMkLst>
        </pc:cxnChg>
      </pc:sldChg>
      <pc:sldChg chg="addSp delSp modSp new mod ord modAnim modNotesTx">
        <pc:chgData name="CANNATA, DAVIDE" userId="7dd75c4b-be59-4891-b548-dd40784203cf" providerId="ADAL" clId="{52ADBADD-6EDA-42F2-98FA-165B78269A0E}" dt="2023-05-15T23:07:33.460" v="2230" actId="20577"/>
        <pc:sldMkLst>
          <pc:docMk/>
          <pc:sldMk cId="266455664" sldId="426"/>
        </pc:sldMkLst>
        <pc:spChg chg="del">
          <ac:chgData name="CANNATA, DAVIDE" userId="7dd75c4b-be59-4891-b548-dd40784203cf" providerId="ADAL" clId="{52ADBADD-6EDA-42F2-98FA-165B78269A0E}" dt="2023-05-15T23:06:09.855" v="2215" actId="478"/>
          <ac:spMkLst>
            <pc:docMk/>
            <pc:sldMk cId="266455664" sldId="426"/>
            <ac:spMk id="3" creationId="{F99D982C-3756-5142-B866-D7D8178DF3BB}"/>
          </ac:spMkLst>
        </pc:spChg>
        <pc:picChg chg="add mod">
          <ac:chgData name="CANNATA, DAVIDE" userId="7dd75c4b-be59-4891-b548-dd40784203cf" providerId="ADAL" clId="{52ADBADD-6EDA-42F2-98FA-165B78269A0E}" dt="2023-05-15T23:06:39.992" v="2218" actId="14100"/>
          <ac:picMkLst>
            <pc:docMk/>
            <pc:sldMk cId="266455664" sldId="426"/>
            <ac:picMk id="4" creationId="{0FAB9ABE-F3BD-A2D3-A455-31419AD3CD95}"/>
          </ac:picMkLst>
        </pc:picChg>
      </pc:sldChg>
      <pc:sldChg chg="new del">
        <pc:chgData name="CANNATA, DAVIDE" userId="7dd75c4b-be59-4891-b548-dd40784203cf" providerId="ADAL" clId="{52ADBADD-6EDA-42F2-98FA-165B78269A0E}" dt="2023-05-15T22:51:27.413" v="2175" actId="47"/>
        <pc:sldMkLst>
          <pc:docMk/>
          <pc:sldMk cId="3307351533" sldId="426"/>
        </pc:sldMkLst>
      </pc:sldChg>
      <pc:sldChg chg="addSp delSp modSp add mod modAnim modNotesTx">
        <pc:chgData name="CANNATA, DAVIDE" userId="7dd75c4b-be59-4891-b548-dd40784203cf" providerId="ADAL" clId="{52ADBADD-6EDA-42F2-98FA-165B78269A0E}" dt="2023-05-15T23:10:01.885" v="2239" actId="14100"/>
        <pc:sldMkLst>
          <pc:docMk/>
          <pc:sldMk cId="1159824196" sldId="427"/>
        </pc:sldMkLst>
        <pc:spChg chg="add del">
          <ac:chgData name="CANNATA, DAVIDE" userId="7dd75c4b-be59-4891-b548-dd40784203cf" providerId="ADAL" clId="{52ADBADD-6EDA-42F2-98FA-165B78269A0E}" dt="2023-05-15T23:09:29.963" v="2232" actId="478"/>
          <ac:spMkLst>
            <pc:docMk/>
            <pc:sldMk cId="1159824196" sldId="427"/>
            <ac:spMk id="5" creationId="{09A78BEA-15AF-0B01-23AB-DFADCB636D62}"/>
          </ac:spMkLst>
        </pc:spChg>
        <pc:picChg chg="add mod">
          <ac:chgData name="CANNATA, DAVIDE" userId="7dd75c4b-be59-4891-b548-dd40784203cf" providerId="ADAL" clId="{52ADBADD-6EDA-42F2-98FA-165B78269A0E}" dt="2023-05-15T23:10:01.885" v="2239" actId="14100"/>
          <ac:picMkLst>
            <pc:docMk/>
            <pc:sldMk cId="1159824196" sldId="427"/>
            <ac:picMk id="6" creationId="{EB48AE69-435D-C28E-CCA1-D199F02E74E9}"/>
          </ac:picMkLst>
        </pc:picChg>
      </pc:sldChg>
      <pc:sldChg chg="addSp delSp modSp add mod modAnim">
        <pc:chgData name="CANNATA, DAVIDE" userId="7dd75c4b-be59-4891-b548-dd40784203cf" providerId="ADAL" clId="{52ADBADD-6EDA-42F2-98FA-165B78269A0E}" dt="2023-05-15T23:15:01.520" v="2244" actId="14100"/>
        <pc:sldMkLst>
          <pc:docMk/>
          <pc:sldMk cId="549626828" sldId="428"/>
        </pc:sldMkLst>
        <pc:spChg chg="add del">
          <ac:chgData name="CANNATA, DAVIDE" userId="7dd75c4b-be59-4891-b548-dd40784203cf" providerId="ADAL" clId="{52ADBADD-6EDA-42F2-98FA-165B78269A0E}" dt="2023-05-15T23:12:23.240" v="2241" actId="478"/>
          <ac:spMkLst>
            <pc:docMk/>
            <pc:sldMk cId="549626828" sldId="428"/>
            <ac:spMk id="5" creationId="{F3D7FF36-4CF2-EC4F-F704-5F9EA537ABB2}"/>
          </ac:spMkLst>
        </pc:spChg>
        <pc:picChg chg="add mod">
          <ac:chgData name="CANNATA, DAVIDE" userId="7dd75c4b-be59-4891-b548-dd40784203cf" providerId="ADAL" clId="{52ADBADD-6EDA-42F2-98FA-165B78269A0E}" dt="2023-05-15T23:15:01.520" v="2244" actId="14100"/>
          <ac:picMkLst>
            <pc:docMk/>
            <pc:sldMk cId="549626828" sldId="428"/>
            <ac:picMk id="6" creationId="{A3156883-0F65-5322-519B-6118C5435DC0}"/>
          </ac:picMkLst>
        </pc:picChg>
      </pc:sldChg>
      <pc:sldChg chg="add del ord">
        <pc:chgData name="CANNATA, DAVIDE" userId="7dd75c4b-be59-4891-b548-dd40784203cf" providerId="ADAL" clId="{52ADBADD-6EDA-42F2-98FA-165B78269A0E}" dt="2023-05-16T00:12:04.145" v="2652" actId="47"/>
        <pc:sldMkLst>
          <pc:docMk/>
          <pc:sldMk cId="980582799" sldId="429"/>
        </pc:sldMkLst>
      </pc:sldChg>
      <pc:sldChg chg="delSp modSp new mod">
        <pc:chgData name="CANNATA, DAVIDE" userId="7dd75c4b-be59-4891-b548-dd40784203cf" providerId="ADAL" clId="{52ADBADD-6EDA-42F2-98FA-165B78269A0E}" dt="2023-05-15T23:49:48.985" v="2325" actId="478"/>
        <pc:sldMkLst>
          <pc:docMk/>
          <pc:sldMk cId="204673153" sldId="430"/>
        </pc:sldMkLst>
        <pc:spChg chg="del">
          <ac:chgData name="CANNATA, DAVIDE" userId="7dd75c4b-be59-4891-b548-dd40784203cf" providerId="ADAL" clId="{52ADBADD-6EDA-42F2-98FA-165B78269A0E}" dt="2023-05-15T23:49:37.149" v="2314" actId="478"/>
          <ac:spMkLst>
            <pc:docMk/>
            <pc:sldMk cId="204673153" sldId="430"/>
            <ac:spMk id="2" creationId="{85C84BA9-6D6A-574C-3C2F-0555E22DBF7B}"/>
          </ac:spMkLst>
        </pc:spChg>
        <pc:spChg chg="del">
          <ac:chgData name="CANNATA, DAVIDE" userId="7dd75c4b-be59-4891-b548-dd40784203cf" providerId="ADAL" clId="{52ADBADD-6EDA-42F2-98FA-165B78269A0E}" dt="2023-05-15T23:49:48.985" v="2325" actId="478"/>
          <ac:spMkLst>
            <pc:docMk/>
            <pc:sldMk cId="204673153" sldId="430"/>
            <ac:spMk id="3" creationId="{259A0D53-2DAB-B337-F267-B13514221E19}"/>
          </ac:spMkLst>
        </pc:spChg>
        <pc:spChg chg="mod">
          <ac:chgData name="CANNATA, DAVIDE" userId="7dd75c4b-be59-4891-b548-dd40784203cf" providerId="ADAL" clId="{52ADBADD-6EDA-42F2-98FA-165B78269A0E}" dt="2023-05-15T23:49:44.491" v="2324" actId="20577"/>
          <ac:spMkLst>
            <pc:docMk/>
            <pc:sldMk cId="204673153" sldId="430"/>
            <ac:spMk id="4" creationId="{1356A38F-229C-7183-E789-24F2E7C570E2}"/>
          </ac:spMkLst>
        </pc:spChg>
      </pc:sldChg>
      <pc:sldChg chg="addSp modSp add mod ord">
        <pc:chgData name="CANNATA, DAVIDE" userId="7dd75c4b-be59-4891-b548-dd40784203cf" providerId="ADAL" clId="{52ADBADD-6EDA-42F2-98FA-165B78269A0E}" dt="2023-05-16T00:12:02.137" v="2651"/>
        <pc:sldMkLst>
          <pc:docMk/>
          <pc:sldMk cId="4278217053" sldId="431"/>
        </pc:sldMkLst>
        <pc:spChg chg="add mod">
          <ac:chgData name="CANNATA, DAVIDE" userId="7dd75c4b-be59-4891-b548-dd40784203cf" providerId="ADAL" clId="{52ADBADD-6EDA-42F2-98FA-165B78269A0E}" dt="2023-05-15T23:51:44.544" v="2598" actId="12"/>
          <ac:spMkLst>
            <pc:docMk/>
            <pc:sldMk cId="4278217053" sldId="431"/>
            <ac:spMk id="2" creationId="{F67C9EC4-F386-9D34-4123-37BDA479A8C4}"/>
          </ac:spMkLst>
        </pc:spChg>
        <pc:spChg chg="mod">
          <ac:chgData name="CANNATA, DAVIDE" userId="7dd75c4b-be59-4891-b548-dd40784203cf" providerId="ADAL" clId="{52ADBADD-6EDA-42F2-98FA-165B78269A0E}" dt="2023-05-15T23:51:33.928" v="2596" actId="1076"/>
          <ac:spMkLst>
            <pc:docMk/>
            <pc:sldMk cId="4278217053" sldId="431"/>
            <ac:spMk id="4" creationId="{1356A38F-229C-7183-E789-24F2E7C570E2}"/>
          </ac:spMkLst>
        </pc:spChg>
      </pc:sldChg>
      <pc:sldChg chg="modSp add mod">
        <pc:chgData name="CANNATA, DAVIDE" userId="7dd75c4b-be59-4891-b548-dd40784203cf" providerId="ADAL" clId="{52ADBADD-6EDA-42F2-98FA-165B78269A0E}" dt="2023-05-15T23:52:15.041" v="2635" actId="20577"/>
        <pc:sldMkLst>
          <pc:docMk/>
          <pc:sldMk cId="2260400957" sldId="432"/>
        </pc:sldMkLst>
        <pc:spChg chg="mod">
          <ac:chgData name="CANNATA, DAVIDE" userId="7dd75c4b-be59-4891-b548-dd40784203cf" providerId="ADAL" clId="{52ADBADD-6EDA-42F2-98FA-165B78269A0E}" dt="2023-05-15T23:52:15.041" v="2635" actId="20577"/>
          <ac:spMkLst>
            <pc:docMk/>
            <pc:sldMk cId="2260400957" sldId="432"/>
            <ac:spMk id="5" creationId="{99516ACA-375D-1140-8EDA-CE04AAC75809}"/>
          </ac:spMkLst>
        </pc:spChg>
      </pc:sldChg>
      <pc:sldChg chg="modSp add mod">
        <pc:chgData name="CANNATA, DAVIDE" userId="7dd75c4b-be59-4891-b548-dd40784203cf" providerId="ADAL" clId="{52ADBADD-6EDA-42F2-98FA-165B78269A0E}" dt="2023-05-15T23:52:07.418" v="2612" actId="20577"/>
        <pc:sldMkLst>
          <pc:docMk/>
          <pc:sldMk cId="576741071" sldId="433"/>
        </pc:sldMkLst>
        <pc:spChg chg="mod">
          <ac:chgData name="CANNATA, DAVIDE" userId="7dd75c4b-be59-4891-b548-dd40784203cf" providerId="ADAL" clId="{52ADBADD-6EDA-42F2-98FA-165B78269A0E}" dt="2023-05-15T23:52:07.418" v="2612" actId="20577"/>
          <ac:spMkLst>
            <pc:docMk/>
            <pc:sldMk cId="576741071" sldId="433"/>
            <ac:spMk id="5" creationId="{99516ACA-375D-1140-8EDA-CE04AAC75809}"/>
          </ac:spMkLst>
        </pc:spChg>
      </pc:sldChg>
      <pc:sldChg chg="addSp delSp modSp add mod ord modAnim modNotesTx">
        <pc:chgData name="CANNATA, DAVIDE" userId="7dd75c4b-be59-4891-b548-dd40784203cf" providerId="ADAL" clId="{52ADBADD-6EDA-42F2-98FA-165B78269A0E}" dt="2023-05-16T00:11:24.434" v="2649" actId="14100"/>
        <pc:sldMkLst>
          <pc:docMk/>
          <pc:sldMk cId="3876772535" sldId="434"/>
        </pc:sldMkLst>
        <pc:spChg chg="del">
          <ac:chgData name="CANNATA, DAVIDE" userId="7dd75c4b-be59-4891-b548-dd40784203cf" providerId="ADAL" clId="{52ADBADD-6EDA-42F2-98FA-165B78269A0E}" dt="2023-05-16T00:10:45.646" v="2641" actId="478"/>
          <ac:spMkLst>
            <pc:docMk/>
            <pc:sldMk cId="3876772535" sldId="434"/>
            <ac:spMk id="2" creationId="{F67C9EC4-F386-9D34-4123-37BDA479A8C4}"/>
          </ac:spMkLst>
        </pc:spChg>
        <pc:spChg chg="del">
          <ac:chgData name="CANNATA, DAVIDE" userId="7dd75c4b-be59-4891-b548-dd40784203cf" providerId="ADAL" clId="{52ADBADD-6EDA-42F2-98FA-165B78269A0E}" dt="2023-05-16T00:10:39.951" v="2639" actId="478"/>
          <ac:spMkLst>
            <pc:docMk/>
            <pc:sldMk cId="3876772535" sldId="434"/>
            <ac:spMk id="4" creationId="{1356A38F-229C-7183-E789-24F2E7C570E2}"/>
          </ac:spMkLst>
        </pc:spChg>
        <pc:spChg chg="add del mod">
          <ac:chgData name="CANNATA, DAVIDE" userId="7dd75c4b-be59-4891-b548-dd40784203cf" providerId="ADAL" clId="{52ADBADD-6EDA-42F2-98FA-165B78269A0E}" dt="2023-05-16T00:10:42.838" v="2640" actId="478"/>
          <ac:spMkLst>
            <pc:docMk/>
            <pc:sldMk cId="3876772535" sldId="434"/>
            <ac:spMk id="5" creationId="{EDAE0621-36D5-A503-D75D-8E7E5573C57A}"/>
          </ac:spMkLst>
        </pc:spChg>
        <pc:picChg chg="add mod">
          <ac:chgData name="CANNATA, DAVIDE" userId="7dd75c4b-be59-4891-b548-dd40784203cf" providerId="ADAL" clId="{52ADBADD-6EDA-42F2-98FA-165B78269A0E}" dt="2023-05-16T00:11:24.434" v="2649" actId="14100"/>
          <ac:picMkLst>
            <pc:docMk/>
            <pc:sldMk cId="3876772535" sldId="434"/>
            <ac:picMk id="6" creationId="{6935314A-B809-A0CD-79D0-B492167F4C1F}"/>
          </ac:picMkLst>
        </pc:picChg>
      </pc:sldChg>
      <pc:sldChg chg="modSp add mod ord">
        <pc:chgData name="CANNATA, DAVIDE" userId="7dd75c4b-be59-4891-b548-dd40784203cf" providerId="ADAL" clId="{52ADBADD-6EDA-42F2-98FA-165B78269A0E}" dt="2023-05-16T00:13:23.550" v="2667" actId="20577"/>
        <pc:sldMkLst>
          <pc:docMk/>
          <pc:sldMk cId="2183298263" sldId="435"/>
        </pc:sldMkLst>
        <pc:spChg chg="mod">
          <ac:chgData name="CANNATA, DAVIDE" userId="7dd75c4b-be59-4891-b548-dd40784203cf" providerId="ADAL" clId="{52ADBADD-6EDA-42F2-98FA-165B78269A0E}" dt="2023-05-16T00:13:23.550" v="2667" actId="20577"/>
          <ac:spMkLst>
            <pc:docMk/>
            <pc:sldMk cId="2183298263" sldId="435"/>
            <ac:spMk id="4" creationId="{1356A38F-229C-7183-E789-24F2E7C570E2}"/>
          </ac:spMkLst>
        </pc:spChg>
      </pc:sldChg>
      <pc:sldChg chg="modSp add mod">
        <pc:chgData name="CANNATA, DAVIDE" userId="7dd75c4b-be59-4891-b548-dd40784203cf" providerId="ADAL" clId="{52ADBADD-6EDA-42F2-98FA-165B78269A0E}" dt="2023-05-16T00:13:51.142" v="2695" actId="20577"/>
        <pc:sldMkLst>
          <pc:docMk/>
          <pc:sldMk cId="4186828434" sldId="436"/>
        </pc:sldMkLst>
        <pc:spChg chg="mod">
          <ac:chgData name="CANNATA, DAVIDE" userId="7dd75c4b-be59-4891-b548-dd40784203cf" providerId="ADAL" clId="{52ADBADD-6EDA-42F2-98FA-165B78269A0E}" dt="2023-05-16T00:13:51.142" v="2695" actId="20577"/>
          <ac:spMkLst>
            <pc:docMk/>
            <pc:sldMk cId="4186828434" sldId="436"/>
            <ac:spMk id="4" creationId="{1356A38F-229C-7183-E789-24F2E7C570E2}"/>
          </ac:spMkLst>
        </pc:spChg>
      </pc:sldChg>
      <pc:sldChg chg="modSp add mod">
        <pc:chgData name="CANNATA, DAVIDE" userId="7dd75c4b-be59-4891-b548-dd40784203cf" providerId="ADAL" clId="{52ADBADD-6EDA-42F2-98FA-165B78269A0E}" dt="2023-05-16T00:14:11.346" v="2734" actId="20577"/>
        <pc:sldMkLst>
          <pc:docMk/>
          <pc:sldMk cId="856019348" sldId="437"/>
        </pc:sldMkLst>
        <pc:spChg chg="mod">
          <ac:chgData name="CANNATA, DAVIDE" userId="7dd75c4b-be59-4891-b548-dd40784203cf" providerId="ADAL" clId="{52ADBADD-6EDA-42F2-98FA-165B78269A0E}" dt="2023-05-16T00:14:11.346" v="2734" actId="20577"/>
          <ac:spMkLst>
            <pc:docMk/>
            <pc:sldMk cId="856019348" sldId="437"/>
            <ac:spMk id="4" creationId="{1356A38F-229C-7183-E789-24F2E7C570E2}"/>
          </ac:spMkLst>
        </pc:spChg>
      </pc:sldChg>
      <pc:sldChg chg="modSp add mod ord">
        <pc:chgData name="CANNATA, DAVIDE" userId="7dd75c4b-be59-4891-b548-dd40784203cf" providerId="ADAL" clId="{52ADBADD-6EDA-42F2-98FA-165B78269A0E}" dt="2023-05-16T00:14:48.532" v="2755"/>
        <pc:sldMkLst>
          <pc:docMk/>
          <pc:sldMk cId="27008195" sldId="438"/>
        </pc:sldMkLst>
        <pc:spChg chg="mod">
          <ac:chgData name="CANNATA, DAVIDE" userId="7dd75c4b-be59-4891-b548-dd40784203cf" providerId="ADAL" clId="{52ADBADD-6EDA-42F2-98FA-165B78269A0E}" dt="2023-05-16T00:14:43.321" v="2753" actId="1076"/>
          <ac:spMkLst>
            <pc:docMk/>
            <pc:sldMk cId="27008195" sldId="438"/>
            <ac:spMk id="4" creationId="{1356A38F-229C-7183-E789-24F2E7C570E2}"/>
          </ac:spMkLst>
        </pc:spChg>
      </pc:sldChg>
      <pc:sldMasterChg chg="delSldLayout">
        <pc:chgData name="CANNATA, DAVIDE" userId="7dd75c4b-be59-4891-b548-dd40784203cf" providerId="ADAL" clId="{52ADBADD-6EDA-42F2-98FA-165B78269A0E}" dt="2023-05-15T22:33:39.483" v="2028" actId="47"/>
        <pc:sldMasterMkLst>
          <pc:docMk/>
          <pc:sldMasterMk cId="2234582933" sldId="2147483648"/>
        </pc:sldMasterMkLst>
        <pc:sldLayoutChg chg="del">
          <pc:chgData name="CANNATA, DAVIDE" userId="7dd75c4b-be59-4891-b548-dd40784203cf" providerId="ADAL" clId="{52ADBADD-6EDA-42F2-98FA-165B78269A0E}" dt="2023-05-15T22:33:39.483" v="2028" actId="47"/>
          <pc:sldLayoutMkLst>
            <pc:docMk/>
            <pc:sldMasterMk cId="2234582933" sldId="2147483648"/>
            <pc:sldLayoutMk cId="3265676411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AE8-B218-4DD6-9B43-565403C5AB19}" type="datetimeFigureOut">
              <a:rPr lang="en-IE" smtClean="0"/>
              <a:t>16/05/2023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448A3-2E13-44F3-88B8-1B501C694F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57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ICEBREAKER: Name, a few words about yourself, which country do you dream to go, Monet related case studies: abroad assignment that fail,  D&amp;G Chinese campaign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448A3-2E13-44F3-88B8-1B501C694FD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207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at 00:30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448A3-2E13-44F3-88B8-1B501C694FD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187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30 seconds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448A3-2E13-44F3-88B8-1B501C694FD7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555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2:25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448A3-2E13-44F3-88B8-1B501C694FD7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931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1:50 &amp; 46:40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448A3-2E13-44F3-88B8-1B501C694FD7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197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11:00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448A3-2E13-44F3-88B8-1B501C694FD7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31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noProof="0" smtClean="0"/>
              <a:t>5/16/2023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noProof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1658836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1658836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1658836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871764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877206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877206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89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noProof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6824-A55C-4F44-B9CB-109B027241D7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61" r:id="rId5"/>
    <p:sldLayoutId id="2147483676" r:id="rId6"/>
    <p:sldLayoutId id="2147483675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6" r:id="rId13"/>
    <p:sldLayoutId id="2147483663" r:id="rId14"/>
    <p:sldLayoutId id="2147483683" r:id="rId15"/>
    <p:sldLayoutId id="2147483685" r:id="rId16"/>
    <p:sldLayoutId id="2147483684" r:id="rId17"/>
    <p:sldLayoutId id="2147483680" r:id="rId18"/>
    <p:sldLayoutId id="2147483691" r:id="rId19"/>
    <p:sldLayoutId id="2147483692" r:id="rId20"/>
    <p:sldLayoutId id="2147483693" r:id="rId21"/>
    <p:sldLayoutId id="2147483694" r:id="rId22"/>
    <p:sldLayoutId id="2147483688" r:id="rId23"/>
    <p:sldLayoutId id="2147483687" r:id="rId24"/>
    <p:sldLayoutId id="2147483689" r:id="rId25"/>
    <p:sldLayoutId id="2147483690" r:id="rId26"/>
    <p:sldLayoutId id="2147483695" r:id="rId27"/>
    <p:sldLayoutId id="2147483696" r:id="rId28"/>
    <p:sldLayoutId id="2147483697" r:id="rId29"/>
    <p:sldLayoutId id="2147483698" r:id="rId30"/>
    <p:sldLayoutId id="2147483703" r:id="rId31"/>
    <p:sldLayoutId id="2147483704" r:id="rId32"/>
    <p:sldLayoutId id="2147483705" r:id="rId33"/>
    <p:sldLayoutId id="2147483706" r:id="rId34"/>
    <p:sldLayoutId id="2147483668" r:id="rId35"/>
    <p:sldLayoutId id="2147483700" r:id="rId36"/>
    <p:sldLayoutId id="2147483699" r:id="rId37"/>
    <p:sldLayoutId id="2147483701" r:id="rId38"/>
    <p:sldLayoutId id="214748370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QvqDv4vbEg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UbnLWfZdbk?start=11&amp;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-kJvzrggEes?feature=oembed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MyofREc5Jk?feature=oembed" TargetMode="Externa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vznxUkDLkQ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9Czv_fQbg8?feature=oembed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PWbIucL4J8?start=638&amp;feature=oembed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1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4626" r="4626"/>
          <a:stretch/>
        </p:blipFill>
        <p:spPr>
          <a:xfrm>
            <a:off x="1134319" y="0"/>
            <a:ext cx="11057681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4000" y="5286196"/>
            <a:ext cx="4179375" cy="3564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For management and enterprise</a:t>
            </a:r>
            <a:endParaRPr lang="id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510292" cy="2387600"/>
          </a:xfrm>
        </p:spPr>
        <p:txBody>
          <a:bodyPr/>
          <a:lstStyle/>
          <a:p>
            <a:r>
              <a:rPr lang="en-US" dirty="0"/>
              <a:t>Cross-cultural Skills</a:t>
            </a: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we judge?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5759B7-639D-CD78-D00C-4A68BBD109C0}"/>
              </a:ext>
            </a:extLst>
          </p:cNvPr>
          <p:cNvSpPr/>
          <p:nvPr/>
        </p:nvSpPr>
        <p:spPr>
          <a:xfrm>
            <a:off x="1627321" y="2042051"/>
            <a:ext cx="2460396" cy="246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IDENTITY</a:t>
            </a:r>
            <a:endParaRPr lang="en-IE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5DE284-6EA6-F33B-5578-5EE37C9ACC09}"/>
              </a:ext>
            </a:extLst>
          </p:cNvPr>
          <p:cNvSpPr/>
          <p:nvPr/>
        </p:nvSpPr>
        <p:spPr>
          <a:xfrm>
            <a:off x="4832614" y="2486289"/>
            <a:ext cx="1861891" cy="15813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VALUES</a:t>
            </a:r>
            <a:endParaRPr lang="en-IE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23FE49-730C-36B7-A94B-416FDD54CD58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4087717" y="2739633"/>
            <a:ext cx="744897" cy="537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068D82-93B9-F092-2207-0FFD010B521E}"/>
              </a:ext>
            </a:extLst>
          </p:cNvPr>
          <p:cNvCxnSpPr>
            <a:cxnSpLocks/>
            <a:stCxn id="5" idx="6"/>
            <a:endCxn id="6" idx="1"/>
          </p:cNvCxnSpPr>
          <p:nvPr/>
        </p:nvCxnSpPr>
        <p:spPr>
          <a:xfrm>
            <a:off x="4087717" y="3276962"/>
            <a:ext cx="7448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F19E00-36C7-066C-B359-5D42B1C6F473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4087717" y="3276962"/>
            <a:ext cx="744897" cy="427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F7E4CB-D99D-BE8F-43F1-7E8DE6D19E32}"/>
              </a:ext>
            </a:extLst>
          </p:cNvPr>
          <p:cNvSpPr/>
          <p:nvPr/>
        </p:nvSpPr>
        <p:spPr>
          <a:xfrm>
            <a:off x="8425798" y="2486289"/>
            <a:ext cx="1861891" cy="158134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OTHER VALUES</a:t>
            </a:r>
            <a:endParaRPr lang="en-IE" sz="2800" dirty="0"/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C8DE125F-65B0-0BCA-9175-A88C8EDCBD9E}"/>
              </a:ext>
            </a:extLst>
          </p:cNvPr>
          <p:cNvSpPr/>
          <p:nvPr/>
        </p:nvSpPr>
        <p:spPr>
          <a:xfrm>
            <a:off x="6825006" y="2630078"/>
            <a:ext cx="1480008" cy="133860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89D502-B1F5-E0F0-4A25-4B05D2360029}"/>
              </a:ext>
            </a:extLst>
          </p:cNvPr>
          <p:cNvSpPr/>
          <p:nvPr/>
        </p:nvSpPr>
        <p:spPr>
          <a:xfrm>
            <a:off x="6563907" y="4421054"/>
            <a:ext cx="1861891" cy="15813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TREATH</a:t>
            </a:r>
            <a:endParaRPr lang="en-IE" sz="28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D0D2E7-B29F-FF51-84F5-14B5B1C3BCBB}"/>
              </a:ext>
            </a:extLst>
          </p:cNvPr>
          <p:cNvCxnSpPr>
            <a:cxnSpLocks/>
            <a:stCxn id="25" idx="1"/>
            <a:endCxn id="5" idx="5"/>
          </p:cNvCxnSpPr>
          <p:nvPr/>
        </p:nvCxnSpPr>
        <p:spPr>
          <a:xfrm flipH="1" flipV="1">
            <a:off x="3727400" y="4150176"/>
            <a:ext cx="2836507" cy="1061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Diamond 28">
            <a:extLst>
              <a:ext uri="{FF2B5EF4-FFF2-40B4-BE49-F238E27FC236}">
                <a16:creationId xmlns:a16="http://schemas.microsoft.com/office/drawing/2014/main" id="{A1009BA0-FBE0-03EE-EE92-661A0B026CEF}"/>
              </a:ext>
            </a:extLst>
          </p:cNvPr>
          <p:cNvSpPr/>
          <p:nvPr/>
        </p:nvSpPr>
        <p:spPr>
          <a:xfrm>
            <a:off x="2120519" y="4480764"/>
            <a:ext cx="3205293" cy="2139234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EMOTION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7153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5504121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87235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B208-D0BD-A37B-6FB7-08F5851FD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D25F-706F-1FCE-D81B-F46F10CB9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Online Media 3" title="Business Speaker Erin Meyer: How Cultural Differences Affect Business">
            <a:hlinkClick r:id="" action="ppaction://media"/>
            <a:extLst>
              <a:ext uri="{FF2B5EF4-FFF2-40B4-BE49-F238E27FC236}">
                <a16:creationId xmlns:a16="http://schemas.microsoft.com/office/drawing/2014/main" id="{EB4008DB-343F-DF91-51DC-DE61FCE4AF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4281" y="517416"/>
            <a:ext cx="9904966" cy="55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62DD-AA23-AC72-F462-EBC270B16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EDE39-821D-84D9-DD8D-BE1FD8B359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F452F-8E80-9966-250B-7604BC1D0E9E}"/>
              </a:ext>
            </a:extLst>
          </p:cNvPr>
          <p:cNvSpPr/>
          <p:nvPr/>
        </p:nvSpPr>
        <p:spPr>
          <a:xfrm>
            <a:off x="8966864" y="2262645"/>
            <a:ext cx="1861891" cy="158134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RECEIVER</a:t>
            </a:r>
            <a:endParaRPr lang="en-IE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DD69E9-C869-CFBD-9215-60CCBA31F2B0}"/>
              </a:ext>
            </a:extLst>
          </p:cNvPr>
          <p:cNvSpPr/>
          <p:nvPr/>
        </p:nvSpPr>
        <p:spPr>
          <a:xfrm>
            <a:off x="5355339" y="2174040"/>
            <a:ext cx="1861891" cy="15813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MESSAGE</a:t>
            </a:r>
            <a:endParaRPr lang="en-IE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126581-4ED1-4D84-8C2C-F3E8ABDA22F4}"/>
              </a:ext>
            </a:extLst>
          </p:cNvPr>
          <p:cNvSpPr/>
          <p:nvPr/>
        </p:nvSpPr>
        <p:spPr>
          <a:xfrm>
            <a:off x="1743814" y="2174040"/>
            <a:ext cx="1861891" cy="158134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SENDER</a:t>
            </a:r>
            <a:endParaRPr lang="en-IE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A9CC1B-D6BA-9154-3654-DF3ACAABA102}"/>
              </a:ext>
            </a:extLst>
          </p:cNvPr>
          <p:cNvSpPr/>
          <p:nvPr/>
        </p:nvSpPr>
        <p:spPr>
          <a:xfrm>
            <a:off x="3658234" y="3460899"/>
            <a:ext cx="1644576" cy="15813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decoding</a:t>
            </a:r>
            <a:endParaRPr lang="en-IE" sz="2000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BACF3F-AD84-80DF-6943-6DEE642BF044}"/>
              </a:ext>
            </a:extLst>
          </p:cNvPr>
          <p:cNvSpPr/>
          <p:nvPr/>
        </p:nvSpPr>
        <p:spPr>
          <a:xfrm>
            <a:off x="7295239" y="3518824"/>
            <a:ext cx="1644576" cy="15813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encoding</a:t>
            </a:r>
            <a:endParaRPr lang="en-IE" sz="2000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F09D3A-4E31-6D3B-0A28-7870BD255555}"/>
              </a:ext>
            </a:extLst>
          </p:cNvPr>
          <p:cNvSpPr/>
          <p:nvPr/>
        </p:nvSpPr>
        <p:spPr>
          <a:xfrm>
            <a:off x="5340178" y="5100170"/>
            <a:ext cx="1861891" cy="8177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CULTURE</a:t>
            </a:r>
            <a:endParaRPr lang="en-IE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B6EC4C-C9A9-CC16-FE8C-CD1FF45DF18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605705" y="2964713"/>
            <a:ext cx="1749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539F48-B30F-D42C-64C3-36C7C40ACC9C}"/>
              </a:ext>
            </a:extLst>
          </p:cNvPr>
          <p:cNvCxnSpPr>
            <a:cxnSpLocks/>
          </p:cNvCxnSpPr>
          <p:nvPr/>
        </p:nvCxnSpPr>
        <p:spPr>
          <a:xfrm>
            <a:off x="7242710" y="2964713"/>
            <a:ext cx="1749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147426-752D-C8ED-EDD1-72A0CAD990C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117527" y="2964713"/>
            <a:ext cx="0" cy="554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6E9DF2-DA0E-C878-545F-AAA4467FDB68}"/>
              </a:ext>
            </a:extLst>
          </p:cNvPr>
          <p:cNvCxnSpPr>
            <a:cxnSpLocks/>
          </p:cNvCxnSpPr>
          <p:nvPr/>
        </p:nvCxnSpPr>
        <p:spPr>
          <a:xfrm flipV="1">
            <a:off x="4506001" y="2954080"/>
            <a:ext cx="0" cy="554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0D7985-218F-871A-34D9-0F038531E4EA}"/>
              </a:ext>
            </a:extLst>
          </p:cNvPr>
          <p:cNvCxnSpPr>
            <a:cxnSpLocks/>
            <a:endCxn id="7" idx="5"/>
          </p:cNvCxnSpPr>
          <p:nvPr/>
        </p:nvCxnSpPr>
        <p:spPr>
          <a:xfrm flipH="1" flipV="1">
            <a:off x="5061967" y="4810662"/>
            <a:ext cx="1034033" cy="508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08ED35-BDD8-383E-D3CB-818393DDFEC0}"/>
              </a:ext>
            </a:extLst>
          </p:cNvPr>
          <p:cNvCxnSpPr>
            <a:cxnSpLocks/>
          </p:cNvCxnSpPr>
          <p:nvPr/>
        </p:nvCxnSpPr>
        <p:spPr>
          <a:xfrm flipV="1">
            <a:off x="6709144" y="4774100"/>
            <a:ext cx="790589" cy="4252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9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Dune - Stilgar spits">
            <a:hlinkClick r:id="" action="ppaction://media"/>
            <a:extLst>
              <a:ext uri="{FF2B5EF4-FFF2-40B4-BE49-F238E27FC236}">
                <a16:creationId xmlns:a16="http://schemas.microsoft.com/office/drawing/2014/main" id="{ECFDA016-A784-6BEC-7A34-258963D02F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5033" y="595512"/>
            <a:ext cx="10185990" cy="57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97A-49DA-F52A-5FC9-7A700CEE4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High Context </a:t>
            </a:r>
            <a:r>
              <a:rPr lang="en-GB" sz="2800" dirty="0"/>
              <a:t>vs</a:t>
            </a:r>
            <a:r>
              <a:rPr lang="en-GB" sz="4400" dirty="0"/>
              <a:t> Low context</a:t>
            </a:r>
            <a:endParaRPr lang="en-IE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4EAC-C394-52BF-5755-4F4C04DFC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C1E02-F870-4830-419D-51B7B0AC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34" y="1559982"/>
            <a:ext cx="8896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97A-49DA-F52A-5FC9-7A700CEE4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INTERPERSONAL DISTANCE</a:t>
            </a:r>
            <a:endParaRPr lang="en-IE" sz="4400" dirty="0"/>
          </a:p>
        </p:txBody>
      </p:sp>
      <p:pic>
        <p:nvPicPr>
          <p:cNvPr id="2050" name="Picture 2" descr="Don't stand so close to me!” How does your culture affect your attitude to  personal space? | The LOTE Agency">
            <a:extLst>
              <a:ext uri="{FF2B5EF4-FFF2-40B4-BE49-F238E27FC236}">
                <a16:creationId xmlns:a16="http://schemas.microsoft.com/office/drawing/2014/main" id="{CC9D3C79-04CE-7EA8-A75B-531373EF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16" y="1555306"/>
            <a:ext cx="7096790" cy="47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4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97A-49DA-F52A-5FC9-7A700CEE4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TIME </a:t>
            </a:r>
            <a:r>
              <a:rPr lang="en-GB" sz="3200" dirty="0"/>
              <a:t>(</a:t>
            </a:r>
            <a:r>
              <a:rPr lang="en-GB" sz="3200" dirty="0" err="1"/>
              <a:t>Polychronics</a:t>
            </a:r>
            <a:r>
              <a:rPr lang="en-GB" sz="3200" dirty="0"/>
              <a:t> vs </a:t>
            </a:r>
            <a:r>
              <a:rPr lang="en-GB" sz="3200" dirty="0" err="1"/>
              <a:t>Monochronics</a:t>
            </a:r>
            <a:r>
              <a:rPr lang="en-GB" sz="3200" dirty="0"/>
              <a:t>)</a:t>
            </a:r>
            <a:endParaRPr lang="en-IE" sz="4400" dirty="0"/>
          </a:p>
        </p:txBody>
      </p:sp>
      <p:pic>
        <p:nvPicPr>
          <p:cNvPr id="4098" name="Picture 2" descr="polychronic by linaluna on emaze">
            <a:extLst>
              <a:ext uri="{FF2B5EF4-FFF2-40B4-BE49-F238E27FC236}">
                <a16:creationId xmlns:a16="http://schemas.microsoft.com/office/drawing/2014/main" id="{756B7092-E82A-756E-4287-5B437C33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0" y="1610390"/>
            <a:ext cx="8926065" cy="464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0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697A-49DA-F52A-5FC9-7A700CEE4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FACE</a:t>
            </a:r>
            <a:endParaRPr lang="en-IE" sz="4400" dirty="0"/>
          </a:p>
        </p:txBody>
      </p:sp>
      <p:pic>
        <p:nvPicPr>
          <p:cNvPr id="5" name="Online Media 4" title="SAVING FACE: an Essential Cross-Cultural Communication Skill | Intercultural Communication">
            <a:hlinkClick r:id="" action="ppaction://media"/>
            <a:extLst>
              <a:ext uri="{FF2B5EF4-FFF2-40B4-BE49-F238E27FC236}">
                <a16:creationId xmlns:a16="http://schemas.microsoft.com/office/drawing/2014/main" id="{5B157328-72D7-973D-CE78-E5AABFB393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7117" y="1342197"/>
            <a:ext cx="8881888" cy="50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ow 'kowtowing' acquired a negative connotation in English | South China  Morning Post">
            <a:extLst>
              <a:ext uri="{FF2B5EF4-FFF2-40B4-BE49-F238E27FC236}">
                <a16:creationId xmlns:a16="http://schemas.microsoft.com/office/drawing/2014/main" id="{790CBCFC-07CC-CC12-D6A4-A2275BB9F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 bwMode="auto">
          <a:xfrm>
            <a:off x="1618614" y="1507066"/>
            <a:ext cx="8927805" cy="50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7697A-49DA-F52A-5FC9-7A700CEE4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661" y="339645"/>
            <a:ext cx="4890577" cy="1002552"/>
          </a:xfrm>
        </p:spPr>
        <p:txBody>
          <a:bodyPr anchor="b">
            <a:normAutofit/>
          </a:bodyPr>
          <a:lstStyle/>
          <a:p>
            <a:r>
              <a:rPr lang="en-GB"/>
              <a:t>HIERARCHY</a:t>
            </a:r>
            <a:endParaRPr lang="en-IE"/>
          </a:p>
        </p:txBody>
      </p:sp>
      <p:sp>
        <p:nvSpPr>
          <p:cNvPr id="5128" name="Text Placeholder 3">
            <a:extLst>
              <a:ext uri="{FF2B5EF4-FFF2-40B4-BE49-F238E27FC236}">
                <a16:creationId xmlns:a16="http://schemas.microsoft.com/office/drawing/2014/main" id="{2EF67A33-D357-02C2-FCB5-2A39EFE0A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7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FE701DB-683D-5BCA-104E-755A939DBB6F}"/>
              </a:ext>
            </a:extLst>
          </p:cNvPr>
          <p:cNvSpPr txBox="1">
            <a:spLocks/>
          </p:cNvSpPr>
          <p:nvPr/>
        </p:nvSpPr>
        <p:spPr>
          <a:xfrm>
            <a:off x="1627320" y="1696131"/>
            <a:ext cx="5782147" cy="240453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short introduction</a:t>
            </a:r>
          </a:p>
          <a:p>
            <a:r>
              <a:rPr lang="en-US" sz="2400" dirty="0"/>
              <a:t>What you expect/wish from today</a:t>
            </a:r>
          </a:p>
          <a:p>
            <a:r>
              <a:rPr lang="en-US" sz="2400" dirty="0"/>
              <a:t>A place where you would like to travel!</a:t>
            </a:r>
          </a:p>
        </p:txBody>
      </p:sp>
    </p:spTree>
    <p:extLst>
      <p:ext uri="{BB962C8B-B14F-4D97-AF65-F5344CB8AC3E}">
        <p14:creationId xmlns:p14="http://schemas.microsoft.com/office/powerpoint/2010/main" val="31744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is culture?</a:t>
            </a:r>
          </a:p>
        </p:txBody>
      </p:sp>
    </p:spTree>
    <p:extLst>
      <p:ext uri="{BB962C8B-B14F-4D97-AF65-F5344CB8AC3E}">
        <p14:creationId xmlns:p14="http://schemas.microsoft.com/office/powerpoint/2010/main" val="178922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AF5D-443E-A1C0-ED52-868B5F87C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D982C-3756-5142-B866-D7D8178D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Online Media 5" title="Cross cultural communication | Pellegrino Riccardi | TEDxBergen">
            <a:hlinkClick r:id="" action="ppaction://media"/>
            <a:extLst>
              <a:ext uri="{FF2B5EF4-FFF2-40B4-BE49-F238E27FC236}">
                <a16:creationId xmlns:a16="http://schemas.microsoft.com/office/drawing/2014/main" id="{EB48AE69-435D-C28E-CCA1-D199F02E74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6561" y="517415"/>
            <a:ext cx="9622686" cy="54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AF5D-443E-A1C0-ED52-868B5F87C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D982C-3756-5142-B866-D7D8178D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Online Media 5" title="Geert Hofstede introduces Dimensions of Societal Culture  2013">
            <a:hlinkClick r:id="" action="ppaction://media"/>
            <a:extLst>
              <a:ext uri="{FF2B5EF4-FFF2-40B4-BE49-F238E27FC236}">
                <a16:creationId xmlns:a16="http://schemas.microsoft.com/office/drawing/2014/main" id="{A3156883-0F65-5322-519B-6118C5435D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5274" y="699640"/>
            <a:ext cx="9803219" cy="55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AF5D-443E-A1C0-ED52-868B5F87C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Online Media 3" title="Dario Fabbri: La cifra culturale in Geopolitica. Come storia e costume influenzano la...">
            <a:hlinkClick r:id="" action="ppaction://media"/>
            <a:extLst>
              <a:ext uri="{FF2B5EF4-FFF2-40B4-BE49-F238E27FC236}">
                <a16:creationId xmlns:a16="http://schemas.microsoft.com/office/drawing/2014/main" id="{0FAB9ABE-F3BD-A2D3-A455-31419AD3CD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0967" y="753706"/>
            <a:ext cx="9769031" cy="55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312195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Curiosity Mindset</a:t>
            </a:r>
          </a:p>
        </p:txBody>
      </p:sp>
    </p:spTree>
    <p:extLst>
      <p:ext uri="{BB962C8B-B14F-4D97-AF65-F5344CB8AC3E}">
        <p14:creationId xmlns:p14="http://schemas.microsoft.com/office/powerpoint/2010/main" val="406786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7" descr="A group of people putting thier hands in a pile ">
            <a:extLst>
              <a:ext uri="{FF2B5EF4-FFF2-40B4-BE49-F238E27FC236}">
                <a16:creationId xmlns:a16="http://schemas.microsoft.com/office/drawing/2014/main" id="{F052F1AC-BE37-2941-839E-B43E10537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Sagona ExtraLight" panose="02020303050505020204" pitchFamily="18" charset="0"/>
              </a:rPr>
              <a:t>Western (white)</a:t>
            </a:r>
            <a:br>
              <a:rPr lang="en-US" sz="3200" dirty="0">
                <a:latin typeface="Sagona ExtraLight" panose="02020303050505020204" pitchFamily="18" charset="0"/>
              </a:rPr>
            </a:br>
            <a:r>
              <a:rPr lang="en-US" sz="3200" dirty="0">
                <a:latin typeface="Sagona ExtraLight" panose="02020303050505020204" pitchFamily="18" charset="0"/>
              </a:rPr>
              <a:t>Educated</a:t>
            </a:r>
            <a:br>
              <a:rPr lang="en-US" sz="3200" dirty="0">
                <a:latin typeface="Sagona ExtraLight" panose="02020303050505020204" pitchFamily="18" charset="0"/>
              </a:rPr>
            </a:br>
            <a:r>
              <a:rPr lang="en-US" sz="3200" dirty="0">
                <a:latin typeface="Sagona ExtraLight" panose="02020303050505020204" pitchFamily="18" charset="0"/>
              </a:rPr>
              <a:t>Individualistic</a:t>
            </a:r>
            <a:br>
              <a:rPr lang="en-US" sz="3200" dirty="0">
                <a:latin typeface="Sagona ExtraLight" panose="02020303050505020204" pitchFamily="18" charset="0"/>
              </a:rPr>
            </a:br>
            <a:r>
              <a:rPr lang="en-US" sz="3200" dirty="0">
                <a:latin typeface="Sagona ExtraLight" panose="02020303050505020204" pitchFamily="18" charset="0"/>
              </a:rPr>
              <a:t>Rich</a:t>
            </a:r>
            <a:br>
              <a:rPr lang="en-US" sz="3200" dirty="0">
                <a:latin typeface="Sagona ExtraLight" panose="02020303050505020204" pitchFamily="18" charset="0"/>
              </a:rPr>
            </a:br>
            <a:r>
              <a:rPr lang="en-US" sz="3200" dirty="0">
                <a:latin typeface="Sagona ExtraLight" panose="02020303050505020204" pitchFamily="18" charset="0"/>
              </a:rPr>
              <a:t>Democratic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W.E.I.R.D.</a:t>
            </a:r>
          </a:p>
        </p:txBody>
      </p:sp>
    </p:spTree>
    <p:extLst>
      <p:ext uri="{BB962C8B-B14F-4D97-AF65-F5344CB8AC3E}">
        <p14:creationId xmlns:p14="http://schemas.microsoft.com/office/powerpoint/2010/main" val="216782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6A38F-229C-7183-E789-24F2E7C57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3832209"/>
            <a:ext cx="4179376" cy="2387600"/>
          </a:xfrm>
        </p:spPr>
        <p:txBody>
          <a:bodyPr/>
          <a:lstStyle/>
          <a:p>
            <a:r>
              <a:rPr lang="en-GB" dirty="0"/>
              <a:t>Exercise</a:t>
            </a:r>
            <a:endParaRPr lang="en-IE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67C9EC4-F386-9D34-4123-37BDA479A8C4}"/>
              </a:ext>
            </a:extLst>
          </p:cNvPr>
          <p:cNvSpPr txBox="1">
            <a:spLocks/>
          </p:cNvSpPr>
          <p:nvPr/>
        </p:nvSpPr>
        <p:spPr>
          <a:xfrm>
            <a:off x="1336247" y="1009495"/>
            <a:ext cx="6638172" cy="505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agona ExtraLight" panose="02020303050505020204" pitchFamily="18" charset="0"/>
              </a:rPr>
              <a:t>Groups of 3</a:t>
            </a:r>
          </a:p>
          <a:p>
            <a:r>
              <a:rPr lang="en-US" dirty="0">
                <a:latin typeface="Sagona ExtraLight" panose="02020303050505020204" pitchFamily="18" charset="0"/>
              </a:rPr>
              <a:t>One person tells a story of a culture clash or judgment</a:t>
            </a:r>
          </a:p>
          <a:p>
            <a:r>
              <a:rPr lang="en-US" dirty="0">
                <a:latin typeface="Sagona ExtraLight" panose="02020303050505020204" pitchFamily="18" charset="0"/>
              </a:rPr>
              <a:t>One person plays the judgmental voice</a:t>
            </a:r>
          </a:p>
          <a:p>
            <a:r>
              <a:rPr lang="en-US" dirty="0">
                <a:latin typeface="Sagona ExtraLight" panose="02020303050505020204" pitchFamily="18" charset="0"/>
              </a:rPr>
              <a:t>One person plays the curiosity voice</a:t>
            </a:r>
          </a:p>
          <a:p>
            <a:r>
              <a:rPr lang="en-US" dirty="0">
                <a:latin typeface="Sagona ExtraLight" panose="02020303050505020204" pitchFamily="18" charset="0"/>
              </a:rPr>
              <a:t>The two voices tell the story to the next group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Sagona ExtraLight" panose="020203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1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6A38F-229C-7183-E789-24F2E7C57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Study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67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312195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Individuals in cultures</a:t>
            </a:r>
          </a:p>
        </p:txBody>
      </p:sp>
    </p:spTree>
    <p:extLst>
      <p:ext uri="{BB962C8B-B14F-4D97-AF65-F5344CB8AC3E}">
        <p14:creationId xmlns:p14="http://schemas.microsoft.com/office/powerpoint/2010/main" val="2260400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La Società dei Piedi Neri - Alessandro Barbero (Conferenza)">
            <a:hlinkClick r:id="" action="ppaction://media"/>
            <a:extLst>
              <a:ext uri="{FF2B5EF4-FFF2-40B4-BE49-F238E27FC236}">
                <a16:creationId xmlns:a16="http://schemas.microsoft.com/office/drawing/2014/main" id="{6935314A-B809-A0CD-79D0-B492167F4C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6028" y="973978"/>
            <a:ext cx="8995144" cy="50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91BEC6-416A-714E-9742-F35942FD5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55" y="2115470"/>
            <a:ext cx="2806349" cy="4300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860C2F-C0B5-5E5F-5BF2-769DA856C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21" y="1558335"/>
            <a:ext cx="6722390" cy="1870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63CFA-1DA4-C1D1-628D-CACDD00CC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40" y="3838421"/>
            <a:ext cx="6207760" cy="2577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229B39-9D0B-2B10-9DA0-556F44086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861" y="935839"/>
            <a:ext cx="3238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6A38F-229C-7183-E789-24F2E7C570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3298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6A38F-229C-7183-E789-24F2E7C57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277" y="589278"/>
            <a:ext cx="8918672" cy="2387600"/>
          </a:xfrm>
        </p:spPr>
        <p:txBody>
          <a:bodyPr/>
          <a:lstStyle/>
          <a:p>
            <a:r>
              <a:rPr lang="en-GB" dirty="0"/>
              <a:t>You identify the most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682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6A38F-229C-7183-E789-24F2E7C57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9158"/>
            <a:ext cx="10226476" cy="2387600"/>
          </a:xfrm>
        </p:spPr>
        <p:txBody>
          <a:bodyPr/>
          <a:lstStyle/>
          <a:p>
            <a:r>
              <a:rPr lang="en-GB" dirty="0"/>
              <a:t>Has changed most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08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6A38F-229C-7183-E789-24F2E7C57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708" y="328190"/>
            <a:ext cx="9928765" cy="2212991"/>
          </a:xfrm>
        </p:spPr>
        <p:txBody>
          <a:bodyPr/>
          <a:lstStyle/>
          <a:p>
            <a:r>
              <a:rPr lang="en-GB" dirty="0"/>
              <a:t>You would like to explore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6019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715790"/>
            <a:ext cx="6312195" cy="2387600"/>
          </a:xfrm>
        </p:spPr>
        <p:txBody>
          <a:bodyPr>
            <a:normAutofit/>
          </a:bodyPr>
          <a:lstStyle/>
          <a:p>
            <a:r>
              <a:rPr lang="en-US" sz="4400" dirty="0"/>
              <a:t>Q&amp;A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4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339645"/>
            <a:ext cx="3133215" cy="1002552"/>
          </a:xfrm>
        </p:spPr>
        <p:txBody>
          <a:bodyPr/>
          <a:lstStyle/>
          <a:p>
            <a:r>
              <a:rPr lang="en-US" dirty="0"/>
              <a:t>I CARE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3" y="1507066"/>
            <a:ext cx="4468678" cy="48492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being successful managers and entrepreneurs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avoiding costly mistakes when dealing with diverse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Your acquisition of a set of skills for making better interpersonal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FE701DB-683D-5BCA-104E-755A939DBB6F}"/>
              </a:ext>
            </a:extLst>
          </p:cNvPr>
          <p:cNvSpPr txBox="1">
            <a:spLocks/>
          </p:cNvSpPr>
          <p:nvPr/>
        </p:nvSpPr>
        <p:spPr>
          <a:xfrm>
            <a:off x="7039879" y="1507066"/>
            <a:ext cx="4468678" cy="484928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change your mind about political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good/bad judgments about your own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personal interest about other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DD1223E-3A44-65CE-E205-9434AE90F568}"/>
              </a:ext>
            </a:extLst>
          </p:cNvPr>
          <p:cNvSpPr txBox="1">
            <a:spLocks/>
          </p:cNvSpPr>
          <p:nvPr/>
        </p:nvSpPr>
        <p:spPr>
          <a:xfrm>
            <a:off x="7039881" y="330218"/>
            <a:ext cx="4112031" cy="1002552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I Don ‘t CARE</a:t>
            </a:r>
          </a:p>
        </p:txBody>
      </p:sp>
    </p:spTree>
    <p:extLst>
      <p:ext uri="{BB962C8B-B14F-4D97-AF65-F5344CB8AC3E}">
        <p14:creationId xmlns:p14="http://schemas.microsoft.com/office/powerpoint/2010/main" val="291274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9F665-4A04-CBF0-6C91-0D2FEE32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27" y="785791"/>
            <a:ext cx="10376934" cy="1267732"/>
          </a:xfrm>
          <a:prstGeom prst="rect">
            <a:avLst/>
          </a:prstGeom>
        </p:spPr>
      </p:pic>
      <p:pic>
        <p:nvPicPr>
          <p:cNvPr id="3074" name="Picture 2" descr="Indonesia Riots Over Treasury Secretary's Bailout">
            <a:extLst>
              <a:ext uri="{FF2B5EF4-FFF2-40B4-BE49-F238E27FC236}">
                <a16:creationId xmlns:a16="http://schemas.microsoft.com/office/drawing/2014/main" id="{25104A35-4A6C-CF15-5B8D-6867E393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53" y="2053523"/>
            <a:ext cx="6069418" cy="45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4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FDCEB0-93A3-8BD2-942B-F6842D89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6" y="287676"/>
            <a:ext cx="6655691" cy="945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1647C-C79B-36A0-60C8-58D35B94E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69" y="1047904"/>
            <a:ext cx="6376931" cy="5703771"/>
          </a:xfrm>
          <a:prstGeom prst="rect">
            <a:avLst/>
          </a:prstGeom>
        </p:spPr>
      </p:pic>
      <p:pic>
        <p:nvPicPr>
          <p:cNvPr id="1026" name="Picture 2" descr="Dolce &amp; Gabbana postpones Shanghai show amid racism row | Dolce &amp; Gabbana |  The Guardian">
            <a:extLst>
              <a:ext uri="{FF2B5EF4-FFF2-40B4-BE49-F238E27FC236}">
                <a16:creationId xmlns:a16="http://schemas.microsoft.com/office/drawing/2014/main" id="{7C5BDF1C-01C2-E064-F3A0-C88575CB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6" y="1488558"/>
            <a:ext cx="4453885" cy="44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MENU</a:t>
            </a:r>
          </a:p>
        </p:txBody>
      </p:sp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2FC5F420-06C1-8C4F-9332-B0D58D4733C9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dirty="0"/>
              <a:t>SUSPENSION OF JUDGMENT</a:t>
            </a:r>
          </a:p>
        </p:txBody>
      </p:sp>
      <p:sp>
        <p:nvSpPr>
          <p:cNvPr id="296" name="Text Placeholder 295">
            <a:extLst>
              <a:ext uri="{FF2B5EF4-FFF2-40B4-BE49-F238E27FC236}">
                <a16:creationId xmlns:a16="http://schemas.microsoft.com/office/drawing/2014/main" id="{A085C71C-38D8-D24F-98A3-15D7868C8C19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What is culture?</a:t>
            </a:r>
          </a:p>
        </p:txBody>
      </p:sp>
      <p:sp>
        <p:nvSpPr>
          <p:cNvPr id="300" name="Text Placeholder 299">
            <a:extLst>
              <a:ext uri="{FF2B5EF4-FFF2-40B4-BE49-F238E27FC236}">
                <a16:creationId xmlns:a16="http://schemas.microsoft.com/office/drawing/2014/main" id="{6E3DA1E8-1071-DA4F-B15A-B8C4D04ED94B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dirty="0"/>
              <a:t>CURIOSITY MINDSET</a:t>
            </a:r>
          </a:p>
        </p:txBody>
      </p:sp>
      <p:sp>
        <p:nvSpPr>
          <p:cNvPr id="304" name="Text Placeholder 303">
            <a:extLst>
              <a:ext uri="{FF2B5EF4-FFF2-40B4-BE49-F238E27FC236}">
                <a16:creationId xmlns:a16="http://schemas.microsoft.com/office/drawing/2014/main" id="{56A69270-6AB8-3E49-9D29-BF18A8EC090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05697" y="3481160"/>
            <a:ext cx="3995036" cy="365095"/>
          </a:xfrm>
        </p:spPr>
        <p:txBody>
          <a:bodyPr/>
          <a:lstStyle/>
          <a:p>
            <a:r>
              <a:rPr lang="en-US" dirty="0"/>
              <a:t>Culture and people</a:t>
            </a:r>
          </a:p>
        </p:txBody>
      </p:sp>
      <p:sp>
        <p:nvSpPr>
          <p:cNvPr id="5" name="Text Placeholder 303">
            <a:extLst>
              <a:ext uri="{FF2B5EF4-FFF2-40B4-BE49-F238E27FC236}">
                <a16:creationId xmlns:a16="http://schemas.microsoft.com/office/drawing/2014/main" id="{9A28A1EA-25C3-2C57-37FF-0A872EE1465C}"/>
              </a:ext>
            </a:extLst>
          </p:cNvPr>
          <p:cNvSpPr txBox="1">
            <a:spLocks/>
          </p:cNvSpPr>
          <p:nvPr/>
        </p:nvSpPr>
        <p:spPr>
          <a:xfrm>
            <a:off x="2488784" y="3554082"/>
            <a:ext cx="3995036" cy="36509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CROSS-CULTURAL COMMUNICATION</a:t>
            </a:r>
          </a:p>
        </p:txBody>
      </p:sp>
      <p:sp>
        <p:nvSpPr>
          <p:cNvPr id="10" name="Text Placeholder 303">
            <a:extLst>
              <a:ext uri="{FF2B5EF4-FFF2-40B4-BE49-F238E27FC236}">
                <a16:creationId xmlns:a16="http://schemas.microsoft.com/office/drawing/2014/main" id="{68A03466-13CB-FE34-4648-EC3AA4C0E431}"/>
              </a:ext>
            </a:extLst>
          </p:cNvPr>
          <p:cNvSpPr txBox="1">
            <a:spLocks/>
          </p:cNvSpPr>
          <p:nvPr/>
        </p:nvSpPr>
        <p:spPr>
          <a:xfrm>
            <a:off x="7705697" y="4769650"/>
            <a:ext cx="3995036" cy="36509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Q&amp;A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C5B666-2FC3-2776-D31C-80F82100EC3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88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5" descr="People reviewing floor plans">
            <a:extLst>
              <a:ext uri="{FF2B5EF4-FFF2-40B4-BE49-F238E27FC236}">
                <a16:creationId xmlns:a16="http://schemas.microsoft.com/office/drawing/2014/main" id="{C4C2D77A-C801-9B4E-B6FB-9402525D52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Suspension of judgment</a:t>
            </a:r>
          </a:p>
        </p:txBody>
      </p:sp>
    </p:spTree>
    <p:extLst>
      <p:ext uri="{BB962C8B-B14F-4D97-AF65-F5344CB8AC3E}">
        <p14:creationId xmlns:p14="http://schemas.microsoft.com/office/powerpoint/2010/main" val="24102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E1E301-1DA6-12C0-6794-2864F053B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" b="13450"/>
          <a:stretch/>
        </p:blipFill>
        <p:spPr>
          <a:xfrm>
            <a:off x="120650" y="68263"/>
            <a:ext cx="10815638" cy="6721475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9417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r Title goes Here" id="{216E2A47-1B33-481B-B469-F891BA0BB112}" vid="{A834A686-415F-444B-99EF-70560C1C6F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3787</TotalTime>
  <Words>279</Words>
  <Application>Microsoft Office PowerPoint</Application>
  <PresentationFormat>Widescreen</PresentationFormat>
  <Paragraphs>71</Paragraphs>
  <Slides>34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Sagona ExtraLight</vt:lpstr>
      <vt:lpstr>Speak Pro</vt:lpstr>
      <vt:lpstr>Office Theme</vt:lpstr>
      <vt:lpstr>Cross-cultural Skills</vt:lpstr>
      <vt:lpstr>About you</vt:lpstr>
      <vt:lpstr>About me</vt:lpstr>
      <vt:lpstr>I CARE</vt:lpstr>
      <vt:lpstr>PowerPoint Presentation</vt:lpstr>
      <vt:lpstr>PowerPoint Presentation</vt:lpstr>
      <vt:lpstr>TODAY’s MENU</vt:lpstr>
      <vt:lpstr>Suspension of judgment</vt:lpstr>
      <vt:lpstr>PowerPoint Presentation</vt:lpstr>
      <vt:lpstr>Why do we judge?</vt:lpstr>
      <vt:lpstr>Communication</vt:lpstr>
      <vt:lpstr>PowerPoint Presentation</vt:lpstr>
      <vt:lpstr>Communication</vt:lpstr>
      <vt:lpstr>PowerPoint Presentation</vt:lpstr>
      <vt:lpstr>High Context vs Low context</vt:lpstr>
      <vt:lpstr>INTERPERSONAL DISTANCE</vt:lpstr>
      <vt:lpstr>TIME (Polychronics vs Monochronics)</vt:lpstr>
      <vt:lpstr>FACE</vt:lpstr>
      <vt:lpstr>HIERARCHY</vt:lpstr>
      <vt:lpstr>What is culture?</vt:lpstr>
      <vt:lpstr>PowerPoint Presentation</vt:lpstr>
      <vt:lpstr>PowerPoint Presentation</vt:lpstr>
      <vt:lpstr>PowerPoint Presentation</vt:lpstr>
      <vt:lpstr>Curiosity Mindset</vt:lpstr>
      <vt:lpstr>W.E.I.R.D.</vt:lpstr>
      <vt:lpstr>Exercise</vt:lpstr>
      <vt:lpstr>Case Study</vt:lpstr>
      <vt:lpstr>Individuals in cultures</vt:lpstr>
      <vt:lpstr>PowerPoint Presentation</vt:lpstr>
      <vt:lpstr>exercise</vt:lpstr>
      <vt:lpstr>You identify the most</vt:lpstr>
      <vt:lpstr>Has changed most</vt:lpstr>
      <vt:lpstr>You would like to explore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Cross-cultural Skills</dc:title>
  <dc:creator>CANNATA, DAVIDE</dc:creator>
  <cp:lastModifiedBy>CANNATA, DAVIDE</cp:lastModifiedBy>
  <cp:revision>1</cp:revision>
  <dcterms:created xsi:type="dcterms:W3CDTF">2023-05-07T09:29:27Z</dcterms:created>
  <dcterms:modified xsi:type="dcterms:W3CDTF">2023-05-16T12:03:24Z</dcterms:modified>
</cp:coreProperties>
</file>