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26"/>
  </p:notesMasterIdLst>
  <p:sldIdLst>
    <p:sldId id="620" r:id="rId5"/>
    <p:sldId id="727" r:id="rId6"/>
    <p:sldId id="728" r:id="rId7"/>
    <p:sldId id="729" r:id="rId8"/>
    <p:sldId id="730" r:id="rId9"/>
    <p:sldId id="731" r:id="rId10"/>
    <p:sldId id="732" r:id="rId11"/>
    <p:sldId id="733" r:id="rId12"/>
    <p:sldId id="734" r:id="rId13"/>
    <p:sldId id="735" r:id="rId14"/>
    <p:sldId id="736" r:id="rId15"/>
    <p:sldId id="737" r:id="rId16"/>
    <p:sldId id="741" r:id="rId17"/>
    <p:sldId id="738" r:id="rId18"/>
    <p:sldId id="740" r:id="rId19"/>
    <p:sldId id="739" r:id="rId20"/>
    <p:sldId id="742" r:id="rId21"/>
    <p:sldId id="698" r:id="rId22"/>
    <p:sldId id="700" r:id="rId23"/>
    <p:sldId id="701" r:id="rId24"/>
    <p:sldId id="670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ira Sans Extra Condensed Medium" panose="020B0604020202020204" charset="0"/>
      <p:regular r:id="rId31"/>
      <p:bold r:id="rId32"/>
      <p:italic r:id="rId33"/>
      <p:boldItalic r:id="rId34"/>
    </p:embeddedFont>
    <p:embeddedFont>
      <p:font typeface="Gloria Hallelujah" panose="020B0604020202020204" charset="0"/>
      <p:regular r:id="rId35"/>
    </p:embeddedFont>
    <p:embeddedFont>
      <p:font typeface="Lato" panose="020F0502020204030203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288">
          <p15:clr>
            <a:srgbClr val="9AA0A6"/>
          </p15:clr>
        </p15:guide>
        <p15:guide id="3" pos="5472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3883B6"/>
    <a:srgbClr val="CC3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CB9CF4-35D0-4535-A77E-1479E3ADAB8A}" v="1" dt="2023-04-26T16:57:48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9" autoAdjust="0"/>
    <p:restoredTop sz="81225" autoAdjust="0"/>
  </p:normalViewPr>
  <p:slideViewPr>
    <p:cSldViewPr snapToGrid="0">
      <p:cViewPr varScale="1">
        <p:scale>
          <a:sx n="72" d="100"/>
          <a:sy n="72" d="100"/>
        </p:scale>
        <p:origin x="1324" y="48"/>
      </p:cViewPr>
      <p:guideLst>
        <p:guide pos="2880"/>
        <p:guide pos="288"/>
        <p:guide pos="5472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arda, Maria" userId="88551dd6-a995-4da4-aa94-6a1d1af09e3d" providerId="ADAL" clId="{33CB9CF4-35D0-4535-A77E-1479E3ADAB8A}"/>
    <pc:docChg chg="modSld">
      <pc:chgData name="Camarda, Maria" userId="88551dd6-a995-4da4-aa94-6a1d1af09e3d" providerId="ADAL" clId="{33CB9CF4-35D0-4535-A77E-1479E3ADAB8A}" dt="2023-04-26T16:57:48.572" v="5" actId="20577"/>
      <pc:docMkLst>
        <pc:docMk/>
      </pc:docMkLst>
      <pc:sldChg chg="modSp mod">
        <pc:chgData name="Camarda, Maria" userId="88551dd6-a995-4da4-aa94-6a1d1af09e3d" providerId="ADAL" clId="{33CB9CF4-35D0-4535-A77E-1479E3ADAB8A}" dt="2023-04-26T16:54:24.462" v="4" actId="1076"/>
        <pc:sldMkLst>
          <pc:docMk/>
          <pc:sldMk cId="3424514023" sldId="698"/>
        </pc:sldMkLst>
        <pc:spChg chg="mod">
          <ac:chgData name="Camarda, Maria" userId="88551dd6-a995-4da4-aa94-6a1d1af09e3d" providerId="ADAL" clId="{33CB9CF4-35D0-4535-A77E-1479E3ADAB8A}" dt="2023-04-26T16:54:24.462" v="4" actId="1076"/>
          <ac:spMkLst>
            <pc:docMk/>
            <pc:sldMk cId="3424514023" sldId="698"/>
            <ac:spMk id="2" creationId="{3ACC1F60-1888-0FE4-62B9-9268DAAE0642}"/>
          </ac:spMkLst>
        </pc:spChg>
      </pc:sldChg>
      <pc:sldChg chg="modSp">
        <pc:chgData name="Camarda, Maria" userId="88551dd6-a995-4da4-aa94-6a1d1af09e3d" providerId="ADAL" clId="{33CB9CF4-35D0-4535-A77E-1479E3ADAB8A}" dt="2023-04-26T16:57:48.572" v="5" actId="20577"/>
        <pc:sldMkLst>
          <pc:docMk/>
          <pc:sldMk cId="3125499204" sldId="700"/>
        </pc:sldMkLst>
        <pc:spChg chg="mod">
          <ac:chgData name="Camarda, Maria" userId="88551dd6-a995-4da4-aa94-6a1d1af09e3d" providerId="ADAL" clId="{33CB9CF4-35D0-4535-A77E-1479E3ADAB8A}" dt="2023-04-26T16:57:48.572" v="5" actId="20577"/>
          <ac:spMkLst>
            <pc:docMk/>
            <pc:sldMk cId="3125499204" sldId="700"/>
            <ac:spMk id="20" creationId="{3978DCB9-06E8-A3D7-149B-CED0891303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52d32caf41_0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52d32caf41_0_1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377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BCC8273-C678-498D-B89D-A3532C4A1151}" type="slidenum">
              <a:rPr lang="it-IT" sz="12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it-IT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04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BCC8273-C678-498D-B89D-A3532C4A1151}" type="slidenum">
              <a:rPr lang="it-IT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it-IT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63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BCC8273-C678-498D-B89D-A3532C4A1151}" type="slidenum">
              <a:rPr lang="it-IT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it-IT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119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BCC8273-C678-498D-B89D-A3532C4A1151}" type="slidenum">
              <a:rPr lang="it-IT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it-IT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73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BCC8273-C678-498D-B89D-A3532C4A1151}" type="slidenum">
              <a:rPr lang="it-IT" sz="12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it-IT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015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BCC8273-C678-498D-B89D-A3532C4A1151}" type="slidenum">
              <a:rPr lang="it-IT" sz="12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it-IT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685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BCC8273-C678-498D-B89D-A3532C4A1151}" type="slidenum">
              <a:rPr lang="it-IT" sz="12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it-IT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7949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95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acea22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acea22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881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acea22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acea22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14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acea22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acea22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Ex in </a:t>
            </a:r>
            <a:r>
              <a:rPr lang="it-IT" dirty="0" err="1"/>
              <a:t>plenary</a:t>
            </a:r>
            <a:r>
              <a:rPr lang="it-IT" dirty="0"/>
              <a:t> </a:t>
            </a:r>
            <a:r>
              <a:rPr lang="it-IT" dirty="0" err="1"/>
              <a:t>asks</a:t>
            </a:r>
            <a:r>
              <a:rPr lang="it-IT" dirty="0"/>
              <a:t> </a:t>
            </a:r>
            <a:r>
              <a:rPr lang="it-IT" dirty="0" err="1"/>
              <a:t>people</a:t>
            </a:r>
            <a:r>
              <a:rPr lang="it-IT" dirty="0"/>
              <a:t> to </a:t>
            </a:r>
            <a:r>
              <a:rPr lang="it-IT" dirty="0" err="1"/>
              <a:t>define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idea of personal </a:t>
            </a:r>
            <a:r>
              <a:rPr lang="it-IT" dirty="0" err="1"/>
              <a:t>branding</a:t>
            </a:r>
            <a:r>
              <a:rPr lang="it-IT" dirty="0"/>
              <a:t> with word. Report on the word </a:t>
            </a:r>
            <a:r>
              <a:rPr lang="it-IT" dirty="0" err="1"/>
              <a:t>cloud</a:t>
            </a:r>
            <a:r>
              <a:rPr lang="it-IT" dirty="0"/>
              <a:t>. Start from </a:t>
            </a:r>
            <a:r>
              <a:rPr lang="it-IT" dirty="0" err="1"/>
              <a:t>this</a:t>
            </a:r>
            <a:r>
              <a:rPr lang="it-IT" dirty="0"/>
              <a:t> slide to </a:t>
            </a:r>
            <a:r>
              <a:rPr lang="it-IT" dirty="0" err="1"/>
              <a:t>make</a:t>
            </a:r>
            <a:r>
              <a:rPr lang="it-IT" dirty="0"/>
              <a:t> a </a:t>
            </a:r>
            <a:r>
              <a:rPr lang="it-IT" dirty="0" err="1"/>
              <a:t>reflection</a:t>
            </a:r>
            <a:r>
              <a:rPr lang="it-IT" dirty="0"/>
              <a:t> on the </a:t>
            </a:r>
            <a:r>
              <a:rPr lang="it-IT" dirty="0" err="1"/>
              <a:t>meaning</a:t>
            </a:r>
            <a:r>
              <a:rPr lang="it-IT" dirty="0"/>
              <a:t> and value of personal </a:t>
            </a:r>
            <a:r>
              <a:rPr lang="it-IT" dirty="0" err="1"/>
              <a:t>branding</a:t>
            </a:r>
            <a:r>
              <a:rPr lang="it-IT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0051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acea22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acea22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317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749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acea22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acea22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dirty="0" err="1">
                <a:solidFill>
                  <a:srgbClr val="0E101A"/>
                </a:solidFill>
                <a:effectLst/>
              </a:rPr>
              <a:t>What</a:t>
            </a:r>
            <a:r>
              <a:rPr lang="it-IT" dirty="0">
                <a:solidFill>
                  <a:srgbClr val="0E101A"/>
                </a:solidFill>
                <a:effectLst/>
              </a:rPr>
              <a:t> </a:t>
            </a:r>
            <a:r>
              <a:rPr lang="it-IT" b="0" dirty="0" err="1">
                <a:solidFill>
                  <a:srgbClr val="0E101A"/>
                </a:solidFill>
                <a:effectLst/>
              </a:rPr>
              <a:t>is</a:t>
            </a:r>
            <a:r>
              <a:rPr lang="it-IT" b="0" dirty="0">
                <a:solidFill>
                  <a:srgbClr val="0E101A"/>
                </a:solidFill>
                <a:effectLst/>
              </a:rPr>
              <a:t> </a:t>
            </a:r>
            <a:r>
              <a:rPr lang="it-IT" b="0" dirty="0" err="1">
                <a:solidFill>
                  <a:srgbClr val="0E101A"/>
                </a:solidFill>
                <a:effectLst/>
              </a:rPr>
              <a:t>not</a:t>
            </a:r>
            <a:r>
              <a:rPr lang="it-IT" b="0" dirty="0">
                <a:solidFill>
                  <a:srgbClr val="0E101A"/>
                </a:solidFill>
                <a:effectLst/>
              </a:rPr>
              <a:t> personal </a:t>
            </a:r>
            <a:r>
              <a:rPr lang="it-IT" b="0" dirty="0" err="1">
                <a:solidFill>
                  <a:srgbClr val="0E101A"/>
                </a:solidFill>
                <a:effectLst/>
              </a:rPr>
              <a:t>branding</a:t>
            </a:r>
            <a:endParaRPr lang="it-IT" b="0" dirty="0">
              <a:solidFill>
                <a:srgbClr val="0E101A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srgbClr val="0E101A"/>
                </a:solidFill>
                <a:effectLst/>
              </a:rPr>
              <a:t>1) IL PERSONAL BRANDING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is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not</a:t>
            </a:r>
            <a:r>
              <a:rPr lang="it-IT" b="1" dirty="0">
                <a:solidFill>
                  <a:srgbClr val="0E101A"/>
                </a:solidFill>
                <a:effectLst/>
              </a:rPr>
              <a:t> 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about</a:t>
            </a:r>
            <a:r>
              <a:rPr lang="it-IT" b="1" dirty="0">
                <a:solidFill>
                  <a:srgbClr val="0E101A"/>
                </a:solidFill>
                <a:effectLst/>
              </a:rPr>
              <a:t> 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selling</a:t>
            </a:r>
            <a:r>
              <a:rPr lang="it-IT" b="1" dirty="0">
                <a:solidFill>
                  <a:srgbClr val="0E101A"/>
                </a:solidFill>
                <a:effectLst/>
              </a:rPr>
              <a:t> 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yourself</a:t>
            </a:r>
            <a:r>
              <a:rPr lang="it-IT" b="1" dirty="0">
                <a:solidFill>
                  <a:srgbClr val="0E101A"/>
                </a:solidFill>
                <a:effectLst/>
              </a:rPr>
              <a:t> 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b="1" dirty="0" err="1">
                <a:solidFill>
                  <a:srgbClr val="0E101A"/>
                </a:solidFill>
                <a:effectLst/>
              </a:rPr>
              <a:t>It</a:t>
            </a:r>
            <a:r>
              <a:rPr lang="it-IT" dirty="0">
                <a:solidFill>
                  <a:srgbClr val="0E101A"/>
                </a:solidFill>
                <a:effectLst/>
              </a:rPr>
              <a:t>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is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not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about</a:t>
            </a:r>
            <a:r>
              <a:rPr lang="it-IT" b="1" dirty="0">
                <a:solidFill>
                  <a:srgbClr val="0E101A"/>
                </a:solidFill>
                <a:effectLst/>
              </a:rPr>
              <a:t> selling or selling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oneself</a:t>
            </a:r>
            <a:r>
              <a:rPr lang="it-IT" b="1" dirty="0">
                <a:solidFill>
                  <a:srgbClr val="0E101A"/>
                </a:solidFill>
                <a:effectLst/>
              </a:rPr>
              <a:t>,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but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about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getting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bought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better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b="0" dirty="0">
                <a:solidFill>
                  <a:srgbClr val="0E101A"/>
                </a:solidFill>
                <a:effectLst/>
              </a:rPr>
              <a:t>(and </a:t>
            </a:r>
            <a:r>
              <a:rPr lang="it-IT" dirty="0" err="1">
                <a:solidFill>
                  <a:srgbClr val="0E101A"/>
                </a:solidFill>
                <a:effectLst/>
              </a:rPr>
              <a:t>sooner</a:t>
            </a:r>
            <a:r>
              <a:rPr lang="it-IT" b="0" dirty="0">
                <a:solidFill>
                  <a:srgbClr val="0E101A"/>
                </a:solidFill>
                <a:effectLst/>
              </a:rPr>
              <a:t>) and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helping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dirty="0" err="1">
                <a:solidFill>
                  <a:srgbClr val="0E101A"/>
                </a:solidFill>
                <a:effectLst/>
              </a:rPr>
              <a:t>potential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dirty="0">
                <a:solidFill>
                  <a:srgbClr val="0E101A"/>
                </a:solidFill>
                <a:effectLst/>
              </a:rPr>
              <a:t>customers</a:t>
            </a:r>
            <a:r>
              <a:rPr lang="it-IT" b="1" dirty="0">
                <a:solidFill>
                  <a:srgbClr val="0E101A"/>
                </a:solidFill>
                <a:effectLst/>
              </a:rPr>
              <a:t> or target </a:t>
            </a:r>
            <a:r>
              <a:rPr lang="it-IT" dirty="0">
                <a:solidFill>
                  <a:srgbClr val="0E101A"/>
                </a:solidFill>
                <a:effectLst/>
              </a:rPr>
              <a:t>audiences</a:t>
            </a:r>
            <a:r>
              <a:rPr lang="it-IT" b="0" dirty="0">
                <a:solidFill>
                  <a:srgbClr val="0E101A"/>
                </a:solidFill>
                <a:effectLst/>
              </a:rPr>
              <a:t> to </a:t>
            </a:r>
            <a:r>
              <a:rPr lang="it-IT" dirty="0" err="1">
                <a:solidFill>
                  <a:srgbClr val="0E101A"/>
                </a:solidFill>
                <a:effectLst/>
              </a:rPr>
              <a:t>choose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dirty="0" err="1">
                <a:solidFill>
                  <a:srgbClr val="0E101A"/>
                </a:solidFill>
                <a:effectLst/>
              </a:rPr>
              <a:t>us</a:t>
            </a:r>
            <a:r>
              <a:rPr lang="it-IT" b="1" dirty="0">
                <a:solidFill>
                  <a:srgbClr val="0E101A"/>
                </a:solidFill>
                <a:effectLst/>
              </a:rPr>
              <a:t>. </a:t>
            </a:r>
            <a:endParaRPr lang="it-IT" dirty="0">
              <a:solidFill>
                <a:srgbClr val="0E101A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srgbClr val="0E101A"/>
                </a:solidFill>
                <a:effectLst/>
              </a:rPr>
              <a:t>2) IL PERSONAL BRANDING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is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not</a:t>
            </a:r>
            <a:r>
              <a:rPr lang="it-IT" b="1" dirty="0">
                <a:solidFill>
                  <a:srgbClr val="0E101A"/>
                </a:solidFill>
                <a:effectLst/>
              </a:rPr>
              <a:t> 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about</a:t>
            </a:r>
            <a:r>
              <a:rPr lang="it-IT" b="1" dirty="0">
                <a:solidFill>
                  <a:srgbClr val="0E101A"/>
                </a:solidFill>
                <a:effectLst/>
              </a:rPr>
              <a:t> 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bragging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dirty="0" err="1">
                <a:solidFill>
                  <a:srgbClr val="0E101A"/>
                </a:solidFill>
                <a:effectLst/>
              </a:rPr>
              <a:t>Highlighting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one’s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distinctive</a:t>
            </a:r>
            <a:r>
              <a:rPr lang="it-IT" dirty="0">
                <a:solidFill>
                  <a:srgbClr val="0E101A"/>
                </a:solidFill>
                <a:effectLst/>
              </a:rPr>
              <a:t> traits and value promise </a:t>
            </a:r>
            <a:r>
              <a:rPr lang="it-IT" dirty="0" err="1">
                <a:solidFill>
                  <a:srgbClr val="0E101A"/>
                </a:solidFill>
                <a:effectLst/>
              </a:rPr>
              <a:t>is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correct</a:t>
            </a:r>
            <a:r>
              <a:rPr lang="it-IT" dirty="0">
                <a:solidFill>
                  <a:srgbClr val="0E101A"/>
                </a:solidFill>
                <a:effectLst/>
              </a:rPr>
              <a:t>.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Being</a:t>
            </a:r>
            <a:r>
              <a:rPr lang="it-IT" b="1" dirty="0">
                <a:solidFill>
                  <a:srgbClr val="0E101A"/>
                </a:solidFill>
                <a:effectLst/>
              </a:rPr>
              <a:t> self-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referential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is</a:t>
            </a:r>
            <a:r>
              <a:rPr lang="it-IT" b="1" dirty="0">
                <a:solidFill>
                  <a:srgbClr val="0E101A"/>
                </a:solidFill>
                <a:effectLst/>
              </a:rPr>
              <a:t>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boring</a:t>
            </a:r>
            <a:r>
              <a:rPr lang="it-IT" b="1" dirty="0">
                <a:solidFill>
                  <a:srgbClr val="0E101A"/>
                </a:solidFill>
                <a:effectLst/>
              </a:rPr>
              <a:t> and </a:t>
            </a:r>
            <a:r>
              <a:rPr lang="it-IT" b="1" dirty="0" err="1">
                <a:solidFill>
                  <a:srgbClr val="0E101A"/>
                </a:solidFill>
                <a:effectLst/>
              </a:rPr>
              <a:t>counterproductive</a:t>
            </a:r>
            <a:r>
              <a:rPr lang="it-IT" b="1" dirty="0">
                <a:solidFill>
                  <a:srgbClr val="0E101A"/>
                </a:solidFill>
                <a:effectLst/>
              </a:rPr>
              <a:t>. </a:t>
            </a:r>
            <a:r>
              <a:rPr lang="it-IT" dirty="0" err="1">
                <a:solidFill>
                  <a:srgbClr val="0E101A"/>
                </a:solidFill>
                <a:effectLst/>
              </a:rPr>
              <a:t>Nobody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likes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people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who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brag</a:t>
            </a:r>
            <a:r>
              <a:rPr lang="it-IT" dirty="0">
                <a:solidFill>
                  <a:srgbClr val="0E101A"/>
                </a:solidFill>
                <a:effectLst/>
              </a:rPr>
              <a:t>. </a:t>
            </a:r>
            <a:r>
              <a:rPr lang="it-IT" dirty="0" err="1">
                <a:solidFill>
                  <a:srgbClr val="0E101A"/>
                </a:solidFill>
                <a:effectLst/>
              </a:rPr>
              <a:t>Yet</a:t>
            </a:r>
            <a:r>
              <a:rPr lang="it-IT" dirty="0">
                <a:solidFill>
                  <a:srgbClr val="0E101A"/>
                </a:solidFill>
                <a:effectLst/>
              </a:rPr>
              <a:t>, in the </a:t>
            </a:r>
            <a:r>
              <a:rPr lang="it-IT" dirty="0" err="1">
                <a:solidFill>
                  <a:srgbClr val="0E101A"/>
                </a:solidFill>
                <a:effectLst/>
              </a:rPr>
              <a:t>absence</a:t>
            </a:r>
            <a:r>
              <a:rPr lang="it-IT" dirty="0">
                <a:solidFill>
                  <a:srgbClr val="0E101A"/>
                </a:solidFill>
                <a:effectLst/>
              </a:rPr>
              <a:t> of </a:t>
            </a:r>
            <a:r>
              <a:rPr lang="it-IT" dirty="0" err="1">
                <a:solidFill>
                  <a:srgbClr val="0E101A"/>
                </a:solidFill>
                <a:effectLst/>
              </a:rPr>
              <a:t>clarity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about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one’s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message</a:t>
            </a:r>
            <a:r>
              <a:rPr lang="it-IT" dirty="0">
                <a:solidFill>
                  <a:srgbClr val="0E101A"/>
                </a:solidFill>
                <a:effectLst/>
              </a:rPr>
              <a:t> and positioning, </a:t>
            </a:r>
            <a:r>
              <a:rPr lang="it-IT" dirty="0" err="1">
                <a:solidFill>
                  <a:srgbClr val="0E101A"/>
                </a:solidFill>
                <a:effectLst/>
              </a:rPr>
              <a:t>it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is</a:t>
            </a:r>
            <a:r>
              <a:rPr lang="it-IT" dirty="0">
                <a:solidFill>
                  <a:srgbClr val="0E101A"/>
                </a:solidFill>
                <a:effectLst/>
              </a:rPr>
              <a:t> easy to slip </a:t>
            </a:r>
            <a:r>
              <a:rPr lang="it-IT" dirty="0" err="1">
                <a:solidFill>
                  <a:srgbClr val="0E101A"/>
                </a:solidFill>
                <a:effectLst/>
              </a:rPr>
              <a:t>into</a:t>
            </a:r>
            <a:r>
              <a:rPr lang="it-IT" dirty="0">
                <a:solidFill>
                  <a:srgbClr val="0E101A"/>
                </a:solidFill>
                <a:effectLst/>
              </a:rPr>
              <a:t> self-</a:t>
            </a:r>
            <a:r>
              <a:rPr lang="it-IT" dirty="0" err="1">
                <a:solidFill>
                  <a:srgbClr val="0E101A"/>
                </a:solidFill>
                <a:effectLst/>
              </a:rPr>
              <a:t>aggrandisement</a:t>
            </a:r>
            <a:r>
              <a:rPr lang="it-IT" dirty="0">
                <a:solidFill>
                  <a:srgbClr val="0E101A"/>
                </a:solidFill>
                <a:effectLst/>
              </a:rPr>
              <a:t>. </a:t>
            </a:r>
            <a:r>
              <a:rPr lang="it-IT" dirty="0" err="1">
                <a:solidFill>
                  <a:srgbClr val="0E101A"/>
                </a:solidFill>
                <a:effectLst/>
              </a:rPr>
              <a:t>Adding</a:t>
            </a:r>
            <a:r>
              <a:rPr lang="it-IT" dirty="0">
                <a:solidFill>
                  <a:srgbClr val="0E101A"/>
                </a:solidFill>
                <a:effectLst/>
              </a:rPr>
              <a:t> value to </a:t>
            </a:r>
            <a:r>
              <a:rPr lang="it-IT" dirty="0" err="1">
                <a:solidFill>
                  <a:srgbClr val="0E101A"/>
                </a:solidFill>
                <a:effectLst/>
              </a:rPr>
              <a:t>others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may</a:t>
            </a:r>
            <a:r>
              <a:rPr lang="it-IT" dirty="0">
                <a:solidFill>
                  <a:srgbClr val="0E101A"/>
                </a:solidFill>
                <a:effectLst/>
              </a:rPr>
              <a:t> be more </a:t>
            </a:r>
            <a:r>
              <a:rPr lang="it-IT" dirty="0" err="1">
                <a:solidFill>
                  <a:srgbClr val="0E101A"/>
                </a:solidFill>
                <a:effectLst/>
              </a:rPr>
              <a:t>effective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than</a:t>
            </a:r>
            <a:r>
              <a:rPr lang="it-IT" dirty="0">
                <a:solidFill>
                  <a:srgbClr val="0E101A"/>
                </a:solidFill>
                <a:effectLst/>
              </a:rPr>
              <a:t> </a:t>
            </a:r>
            <a:r>
              <a:rPr lang="it-IT" dirty="0" err="1">
                <a:solidFill>
                  <a:srgbClr val="0E101A"/>
                </a:solidFill>
                <a:effectLst/>
              </a:rPr>
              <a:t>adding</a:t>
            </a:r>
            <a:r>
              <a:rPr lang="it-IT" dirty="0">
                <a:solidFill>
                  <a:srgbClr val="0E101A"/>
                </a:solidFill>
                <a:effectLst/>
              </a:rPr>
              <a:t> value </a:t>
            </a:r>
            <a:r>
              <a:rPr lang="it-IT" dirty="0" err="1">
                <a:solidFill>
                  <a:srgbClr val="0E101A"/>
                </a:solidFill>
                <a:effectLst/>
              </a:rPr>
              <a:t>primarily</a:t>
            </a:r>
            <a:r>
              <a:rPr lang="it-IT" dirty="0">
                <a:solidFill>
                  <a:srgbClr val="0E101A"/>
                </a:solidFill>
                <a:effectLst/>
              </a:rPr>
              <a:t> to </a:t>
            </a:r>
            <a:r>
              <a:rPr lang="it-IT" dirty="0" err="1">
                <a:solidFill>
                  <a:srgbClr val="0E101A"/>
                </a:solidFill>
                <a:effectLst/>
              </a:rPr>
              <a:t>oneself</a:t>
            </a:r>
            <a:r>
              <a:rPr lang="it-IT" dirty="0">
                <a:solidFill>
                  <a:srgbClr val="0E101A"/>
                </a:solidFill>
                <a:effectLst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4710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c5adabafd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c5adabafd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/>
              <a:t>EX </a:t>
            </a:r>
            <a:r>
              <a:rPr lang="it-IT" dirty="0" err="1"/>
              <a:t>Individual</a:t>
            </a:r>
            <a:r>
              <a:rPr lang="it-IT" dirty="0"/>
              <a:t> and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plenary</a:t>
            </a:r>
            <a:r>
              <a:rPr lang="it-IT" dirty="0"/>
              <a:t> </a:t>
            </a:r>
            <a:r>
              <a:rPr lang="it-IT" dirty="0" err="1"/>
              <a:t>confrontation</a:t>
            </a:r>
            <a:r>
              <a:rPr lang="it-IT" dirty="0"/>
              <a:t>. </a:t>
            </a:r>
          </a:p>
          <a:p>
            <a:r>
              <a:rPr lang="it-IT" dirty="0"/>
              <a:t>From slide 5 to slide 8 </a:t>
            </a:r>
            <a:r>
              <a:rPr lang="it-IT" dirty="0" err="1"/>
              <a:t>invite</a:t>
            </a:r>
            <a:r>
              <a:rPr lang="it-IT" dirty="0"/>
              <a:t> the </a:t>
            </a:r>
            <a:r>
              <a:rPr lang="it-IT" dirty="0" err="1"/>
              <a:t>student</a:t>
            </a:r>
            <a:r>
              <a:rPr lang="it-IT" dirty="0"/>
              <a:t> to </a:t>
            </a:r>
            <a:r>
              <a:rPr lang="it-IT" dirty="0" err="1"/>
              <a:t>answer</a:t>
            </a:r>
            <a:r>
              <a:rPr lang="it-IT" dirty="0"/>
              <a:t> the single </a:t>
            </a:r>
            <a:r>
              <a:rPr lang="it-IT" dirty="0" err="1"/>
              <a:t>stimulus</a:t>
            </a:r>
            <a:r>
              <a:rPr lang="it-IT" dirty="0"/>
              <a:t> </a:t>
            </a:r>
            <a:r>
              <a:rPr lang="it-IT" dirty="0" err="1"/>
              <a:t>questions</a:t>
            </a:r>
            <a:r>
              <a:rPr lang="it-IT" dirty="0"/>
              <a:t>.  </a:t>
            </a:r>
          </a:p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emerged</a:t>
            </a:r>
            <a:r>
              <a:rPr lang="it-IT" dirty="0"/>
              <a:t> can be </a:t>
            </a:r>
            <a:r>
              <a:rPr lang="it-IT" dirty="0" err="1"/>
              <a:t>reflected</a:t>
            </a:r>
            <a:r>
              <a:rPr lang="it-IT" dirty="0"/>
              <a:t> in the </a:t>
            </a:r>
            <a:r>
              <a:rPr lang="it-IT" dirty="0" err="1"/>
              <a:t>Canvas</a:t>
            </a:r>
            <a:r>
              <a:rPr lang="it-IT" dirty="0"/>
              <a:t> model </a:t>
            </a:r>
            <a:r>
              <a:rPr lang="it-IT" dirty="0" err="1"/>
              <a:t>shown</a:t>
            </a:r>
            <a:r>
              <a:rPr lang="it-IT" dirty="0"/>
              <a:t> on slide 9 to gain an </a:t>
            </a:r>
            <a:r>
              <a:rPr lang="it-IT" dirty="0" err="1"/>
              <a:t>overview</a:t>
            </a:r>
            <a:r>
              <a:rPr lang="it-IT" dirty="0"/>
              <a:t>. A </a:t>
            </a:r>
            <a:r>
              <a:rPr lang="it-IT" dirty="0" err="1"/>
              <a:t>plenary</a:t>
            </a:r>
            <a:r>
              <a:rPr lang="it-IT" dirty="0"/>
              <a:t> </a:t>
            </a:r>
            <a:r>
              <a:rPr lang="it-IT" dirty="0" err="1"/>
              <a:t>discussion</a:t>
            </a:r>
            <a:r>
              <a:rPr lang="it-IT" dirty="0"/>
              <a:t> can be </a:t>
            </a:r>
            <a:r>
              <a:rPr lang="it-IT" dirty="0" err="1"/>
              <a:t>held</a:t>
            </a:r>
            <a:r>
              <a:rPr lang="it-IT" dirty="0"/>
              <a:t> on the </a:t>
            </a:r>
            <a:r>
              <a:rPr lang="it-IT" dirty="0" err="1"/>
              <a:t>developed</a:t>
            </a:r>
            <a:r>
              <a:rPr lang="it-IT" dirty="0"/>
              <a:t> </a:t>
            </a:r>
            <a:r>
              <a:rPr lang="it-IT" dirty="0" err="1"/>
              <a:t>models</a:t>
            </a:r>
            <a:r>
              <a:rPr lang="it-IT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984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acea22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acea22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16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acea22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acea22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76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acea22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acea22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00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acea22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acea22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084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BCC8273-C678-498D-B89D-A3532C4A1151}" type="slidenum">
              <a:rPr lang="it-IT" sz="12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it-IT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66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1"/>
        </a:solid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4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50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8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6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8" y="3508075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9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7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86" name="Google Shape;1886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it-IT" smtClean="0"/>
              <a:pPr algn="r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80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grpSp>
        <p:nvGrpSpPr>
          <p:cNvPr id="28" name="Google Shape;28;p6"/>
          <p:cNvGrpSpPr/>
          <p:nvPr/>
        </p:nvGrpSpPr>
        <p:grpSpPr>
          <a:xfrm>
            <a:off x="7823730" y="105820"/>
            <a:ext cx="1197038" cy="1708849"/>
            <a:chOff x="7336409" y="105825"/>
            <a:chExt cx="1685019" cy="2405475"/>
          </a:xfrm>
        </p:grpSpPr>
        <p:sp>
          <p:nvSpPr>
            <p:cNvPr id="29" name="Google Shape;29;p6"/>
            <p:cNvSpPr/>
            <p:nvPr/>
          </p:nvSpPr>
          <p:spPr>
            <a:xfrm>
              <a:off x="7336409" y="161701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6"/>
            <p:cNvSpPr/>
            <p:nvPr/>
          </p:nvSpPr>
          <p:spPr>
            <a:xfrm>
              <a:off x="8022989" y="105825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6"/>
            <p:cNvSpPr/>
            <p:nvPr/>
          </p:nvSpPr>
          <p:spPr>
            <a:xfrm>
              <a:off x="8442508" y="127147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8800665" y="128107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8564476" y="369848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8442508" y="591365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6"/>
            <p:cNvSpPr/>
            <p:nvPr/>
          </p:nvSpPr>
          <p:spPr>
            <a:xfrm>
              <a:off x="8800665" y="592393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8186162" y="811784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8564476" y="834066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8716878" y="2375963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7965464" y="458661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8442508" y="591365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8800665" y="592393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8186162" y="811784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8800665" y="1056953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8262362" y="1124013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rot="-5564026">
              <a:off x="8740852" y="1665828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8501133" y="135015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8800665" y="1056953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8426329" y="1812799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825" y="-19325"/>
            <a:ext cx="9165672" cy="51821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2441768" y="673303"/>
            <a:ext cx="4529561" cy="4071505"/>
          </a:xfrm>
          <a:custGeom>
            <a:avLst/>
            <a:gdLst/>
            <a:ahLst/>
            <a:cxnLst/>
            <a:rect l="l" t="t" r="r" b="b"/>
            <a:pathLst>
              <a:path w="14122" h="12694" extrusionOk="0">
                <a:moveTo>
                  <a:pt x="9279" y="1"/>
                </a:moveTo>
                <a:cubicBezTo>
                  <a:pt x="9077" y="1"/>
                  <a:pt x="8875" y="5"/>
                  <a:pt x="8675" y="12"/>
                </a:cubicBezTo>
                <a:cubicBezTo>
                  <a:pt x="7278" y="54"/>
                  <a:pt x="5873" y="179"/>
                  <a:pt x="4543" y="606"/>
                </a:cubicBezTo>
                <a:cubicBezTo>
                  <a:pt x="3221" y="1033"/>
                  <a:pt x="1974" y="1794"/>
                  <a:pt x="1163" y="2915"/>
                </a:cubicBezTo>
                <a:cubicBezTo>
                  <a:pt x="301" y="4111"/>
                  <a:pt x="0" y="5617"/>
                  <a:pt x="59" y="7081"/>
                </a:cubicBezTo>
                <a:cubicBezTo>
                  <a:pt x="134" y="8980"/>
                  <a:pt x="912" y="10996"/>
                  <a:pt x="2593" y="11916"/>
                </a:cubicBezTo>
                <a:cubicBezTo>
                  <a:pt x="3346" y="12326"/>
                  <a:pt x="4200" y="12485"/>
                  <a:pt x="5045" y="12586"/>
                </a:cubicBezTo>
                <a:cubicBezTo>
                  <a:pt x="5544" y="12650"/>
                  <a:pt x="6051" y="12694"/>
                  <a:pt x="6554" y="12694"/>
                </a:cubicBezTo>
                <a:cubicBezTo>
                  <a:pt x="7163" y="12694"/>
                  <a:pt x="7767" y="12630"/>
                  <a:pt x="8349" y="12460"/>
                </a:cubicBezTo>
                <a:cubicBezTo>
                  <a:pt x="9370" y="12159"/>
                  <a:pt x="10323" y="11473"/>
                  <a:pt x="10725" y="10503"/>
                </a:cubicBezTo>
                <a:lnTo>
                  <a:pt x="12139" y="12209"/>
                </a:lnTo>
                <a:lnTo>
                  <a:pt x="11720" y="9959"/>
                </a:lnTo>
                <a:lnTo>
                  <a:pt x="11812" y="9950"/>
                </a:lnTo>
                <a:cubicBezTo>
                  <a:pt x="12641" y="9800"/>
                  <a:pt x="13293" y="9131"/>
                  <a:pt x="13636" y="8378"/>
                </a:cubicBezTo>
                <a:cubicBezTo>
                  <a:pt x="13979" y="7625"/>
                  <a:pt x="14055" y="6771"/>
                  <a:pt x="14080" y="5935"/>
                </a:cubicBezTo>
                <a:cubicBezTo>
                  <a:pt x="14121" y="4964"/>
                  <a:pt x="14105" y="3977"/>
                  <a:pt x="13837" y="3040"/>
                </a:cubicBezTo>
                <a:cubicBezTo>
                  <a:pt x="13578" y="2103"/>
                  <a:pt x="13042" y="1217"/>
                  <a:pt x="12222" y="681"/>
                </a:cubicBezTo>
                <a:cubicBezTo>
                  <a:pt x="11368" y="121"/>
                  <a:pt x="10315" y="1"/>
                  <a:pt x="92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2041800" y="551100"/>
            <a:ext cx="4744139" cy="4171898"/>
          </a:xfrm>
          <a:custGeom>
            <a:avLst/>
            <a:gdLst/>
            <a:ahLst/>
            <a:cxnLst/>
            <a:rect l="l" t="t" r="r" b="b"/>
            <a:pathLst>
              <a:path w="14791" h="13007" extrusionOk="0">
                <a:moveTo>
                  <a:pt x="9649" y="299"/>
                </a:moveTo>
                <a:cubicBezTo>
                  <a:pt x="10334" y="299"/>
                  <a:pt x="11018" y="360"/>
                  <a:pt x="11662" y="569"/>
                </a:cubicBezTo>
                <a:cubicBezTo>
                  <a:pt x="12917" y="970"/>
                  <a:pt x="13695" y="2008"/>
                  <a:pt x="14055" y="3237"/>
                </a:cubicBezTo>
                <a:cubicBezTo>
                  <a:pt x="14398" y="4542"/>
                  <a:pt x="14415" y="6048"/>
                  <a:pt x="14181" y="7378"/>
                </a:cubicBezTo>
                <a:cubicBezTo>
                  <a:pt x="13996" y="8458"/>
                  <a:pt x="13344" y="9830"/>
                  <a:pt x="12089" y="9955"/>
                </a:cubicBezTo>
                <a:cubicBezTo>
                  <a:pt x="11989" y="9955"/>
                  <a:pt x="11913" y="10047"/>
                  <a:pt x="11938" y="10147"/>
                </a:cubicBezTo>
                <a:lnTo>
                  <a:pt x="12243" y="11787"/>
                </a:lnTo>
                <a:lnTo>
                  <a:pt x="12243" y="11787"/>
                </a:lnTo>
                <a:lnTo>
                  <a:pt x="11211" y="10541"/>
                </a:lnTo>
                <a:cubicBezTo>
                  <a:pt x="11179" y="10513"/>
                  <a:pt x="11141" y="10499"/>
                  <a:pt x="11102" y="10499"/>
                </a:cubicBezTo>
                <a:cubicBezTo>
                  <a:pt x="11048" y="10499"/>
                  <a:pt x="10994" y="10525"/>
                  <a:pt x="10960" y="10574"/>
                </a:cubicBezTo>
                <a:cubicBezTo>
                  <a:pt x="10218" y="12222"/>
                  <a:pt x="8517" y="12677"/>
                  <a:pt x="6840" y="12677"/>
                </a:cubicBezTo>
                <a:cubicBezTo>
                  <a:pt x="6209" y="12677"/>
                  <a:pt x="5583" y="12612"/>
                  <a:pt x="5012" y="12523"/>
                </a:cubicBezTo>
                <a:cubicBezTo>
                  <a:pt x="3941" y="12364"/>
                  <a:pt x="2912" y="12030"/>
                  <a:pt x="2134" y="11243"/>
                </a:cubicBezTo>
                <a:cubicBezTo>
                  <a:pt x="1465" y="10566"/>
                  <a:pt x="1046" y="9671"/>
                  <a:pt x="812" y="8767"/>
                </a:cubicBezTo>
                <a:cubicBezTo>
                  <a:pt x="285" y="6717"/>
                  <a:pt x="586" y="4258"/>
                  <a:pt x="2067" y="2668"/>
                </a:cubicBezTo>
                <a:cubicBezTo>
                  <a:pt x="3598" y="1020"/>
                  <a:pt x="5932" y="510"/>
                  <a:pt x="8090" y="368"/>
                </a:cubicBezTo>
                <a:cubicBezTo>
                  <a:pt x="8599" y="335"/>
                  <a:pt x="9124" y="299"/>
                  <a:pt x="9649" y="299"/>
                </a:cubicBezTo>
                <a:close/>
                <a:moveTo>
                  <a:pt x="9700" y="0"/>
                </a:moveTo>
                <a:cubicBezTo>
                  <a:pt x="9536" y="0"/>
                  <a:pt x="9373" y="3"/>
                  <a:pt x="9211" y="8"/>
                </a:cubicBezTo>
                <a:cubicBezTo>
                  <a:pt x="6802" y="67"/>
                  <a:pt x="4217" y="385"/>
                  <a:pt x="2318" y="1991"/>
                </a:cubicBezTo>
                <a:cubicBezTo>
                  <a:pt x="528" y="3513"/>
                  <a:pt x="1" y="6006"/>
                  <a:pt x="377" y="8248"/>
                </a:cubicBezTo>
                <a:cubicBezTo>
                  <a:pt x="745" y="10432"/>
                  <a:pt x="2067" y="12214"/>
                  <a:pt x="4292" y="12716"/>
                </a:cubicBezTo>
                <a:cubicBezTo>
                  <a:pt x="5051" y="12884"/>
                  <a:pt x="5926" y="13007"/>
                  <a:pt x="6802" y="13007"/>
                </a:cubicBezTo>
                <a:cubicBezTo>
                  <a:pt x="8547" y="13007"/>
                  <a:pt x="10296" y="12520"/>
                  <a:pt x="11128" y="10938"/>
                </a:cubicBezTo>
                <a:lnTo>
                  <a:pt x="11128" y="10938"/>
                </a:lnTo>
                <a:lnTo>
                  <a:pt x="12399" y="12465"/>
                </a:lnTo>
                <a:cubicBezTo>
                  <a:pt x="12429" y="12503"/>
                  <a:pt x="12465" y="12518"/>
                  <a:pt x="12501" y="12518"/>
                </a:cubicBezTo>
                <a:cubicBezTo>
                  <a:pt x="12591" y="12518"/>
                  <a:pt x="12676" y="12416"/>
                  <a:pt x="12658" y="12314"/>
                </a:cubicBezTo>
                <a:lnTo>
                  <a:pt x="12280" y="10238"/>
                </a:lnTo>
                <a:lnTo>
                  <a:pt x="12280" y="10238"/>
                </a:lnTo>
                <a:cubicBezTo>
                  <a:pt x="13360" y="10032"/>
                  <a:pt x="14095" y="8987"/>
                  <a:pt x="14373" y="7981"/>
                </a:cubicBezTo>
                <a:cubicBezTo>
                  <a:pt x="14790" y="6487"/>
                  <a:pt x="14750" y="4660"/>
                  <a:pt x="14359" y="3165"/>
                </a:cubicBezTo>
                <a:lnTo>
                  <a:pt x="14359" y="3165"/>
                </a:lnTo>
                <a:cubicBezTo>
                  <a:pt x="14358" y="3161"/>
                  <a:pt x="14357" y="3157"/>
                  <a:pt x="14356" y="3154"/>
                </a:cubicBezTo>
                <a:lnTo>
                  <a:pt x="14356" y="3154"/>
                </a:lnTo>
                <a:cubicBezTo>
                  <a:pt x="14356" y="3154"/>
                  <a:pt x="14356" y="3154"/>
                  <a:pt x="14356" y="3154"/>
                </a:cubicBezTo>
                <a:cubicBezTo>
                  <a:pt x="14047" y="2133"/>
                  <a:pt x="13469" y="1171"/>
                  <a:pt x="12524" y="610"/>
                </a:cubicBezTo>
                <a:cubicBezTo>
                  <a:pt x="11679" y="109"/>
                  <a:pt x="10675" y="0"/>
                  <a:pt x="97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2626375" y="1826275"/>
            <a:ext cx="38913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825400" y="1055210"/>
            <a:ext cx="34932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3"/>
          <p:cNvSpPr txBox="1">
            <a:spLocks noGrp="1"/>
          </p:cNvSpPr>
          <p:nvPr>
            <p:ph type="subTitle" idx="1"/>
          </p:nvPr>
        </p:nvSpPr>
        <p:spPr>
          <a:xfrm>
            <a:off x="3431325" y="3540925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29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loria Hallelujah"/>
              <a:buNone/>
              <a:defRPr sz="2800" b="1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66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gaLOi6Q_Kk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3"/>
          <p:cNvSpPr txBox="1">
            <a:spLocks noGrp="1"/>
          </p:cNvSpPr>
          <p:nvPr>
            <p:ph type="title" idx="2"/>
          </p:nvPr>
        </p:nvSpPr>
        <p:spPr>
          <a:xfrm flipH="1">
            <a:off x="2652325" y="1730822"/>
            <a:ext cx="3839349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7030A0"/>
                </a:solidFill>
              </a:rPr>
              <a:t>PERSONAL BRANDING</a:t>
            </a:r>
            <a:endParaRPr sz="5400" dirty="0">
              <a:solidFill>
                <a:srgbClr val="7030A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857C1C-FA1D-1563-88C7-CCC597387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073" y="4163434"/>
            <a:ext cx="780065" cy="3135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A3AA8F-B410-A3DB-56EF-E89F9477B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736" y="3897316"/>
            <a:ext cx="1355823" cy="2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magine 149">
            <a:extLst>
              <a:ext uri="{FF2B5EF4-FFF2-40B4-BE49-F238E27FC236}">
                <a16:creationId xmlns:a16="http://schemas.microsoft.com/office/drawing/2014/main" id="{C9E00F47-B781-1F94-D6FA-5F671F7C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653249"/>
            <a:ext cx="780065" cy="313537"/>
          </a:xfrm>
          <a:prstGeom prst="rect">
            <a:avLst/>
          </a:prstGeom>
        </p:spPr>
      </p:pic>
      <p:pic>
        <p:nvPicPr>
          <p:cNvPr id="151" name="Immagine 150">
            <a:extLst>
              <a:ext uri="{FF2B5EF4-FFF2-40B4-BE49-F238E27FC236}">
                <a16:creationId xmlns:a16="http://schemas.microsoft.com/office/drawing/2014/main" id="{8584848D-D4DF-879B-7079-E7C91B835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9" y="4717436"/>
            <a:ext cx="1355823" cy="20193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D69BFD-F1B4-74F2-2825-3C54DA231101}"/>
              </a:ext>
            </a:extLst>
          </p:cNvPr>
          <p:cNvSpPr txBox="1"/>
          <p:nvPr/>
        </p:nvSpPr>
        <p:spPr>
          <a:xfrm>
            <a:off x="2395088" y="1015768"/>
            <a:ext cx="21347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1" dirty="0"/>
              <a:t>PROFESSION </a:t>
            </a:r>
          </a:p>
          <a:p>
            <a:r>
              <a:rPr lang="it-IT" sz="700" b="1" dirty="0"/>
              <a:t>(</a:t>
            </a:r>
            <a:r>
              <a:rPr lang="it-IT" sz="700" b="1" dirty="0" err="1"/>
              <a:t>What</a:t>
            </a:r>
            <a:r>
              <a:rPr lang="it-IT" sz="700" b="1" dirty="0"/>
              <a:t> </a:t>
            </a:r>
            <a:r>
              <a:rPr lang="it-IT" sz="700" b="1" dirty="0" err="1"/>
              <a:t>you</a:t>
            </a:r>
            <a:r>
              <a:rPr lang="it-IT" sz="700" b="1" dirty="0"/>
              <a:t> do and </a:t>
            </a:r>
            <a:r>
              <a:rPr lang="it-IT" sz="700" b="1" dirty="0" err="1"/>
              <a:t>how</a:t>
            </a:r>
            <a:r>
              <a:rPr lang="it-IT" sz="700" b="1" dirty="0"/>
              <a:t> </a:t>
            </a:r>
            <a:r>
              <a:rPr lang="it-IT" sz="700" b="1" dirty="0" err="1"/>
              <a:t>you</a:t>
            </a:r>
            <a:r>
              <a:rPr lang="it-IT" sz="700" b="1" dirty="0"/>
              <a:t> do </a:t>
            </a:r>
            <a:r>
              <a:rPr lang="it-IT" sz="700" b="1" dirty="0" err="1"/>
              <a:t>it</a:t>
            </a:r>
            <a:r>
              <a:rPr lang="it-IT" sz="700" b="1" dirty="0"/>
              <a:t>) </a:t>
            </a:r>
          </a:p>
          <a:p>
            <a:r>
              <a:rPr lang="it-IT" sz="600" dirty="0" err="1"/>
              <a:t>Specify</a:t>
            </a:r>
            <a:r>
              <a:rPr lang="it-IT" sz="600" dirty="0"/>
              <a:t> the </a:t>
            </a:r>
            <a:r>
              <a:rPr lang="it-IT" sz="600" dirty="0" err="1"/>
              <a:t>profession</a:t>
            </a:r>
            <a:r>
              <a:rPr lang="it-IT" sz="600" dirty="0"/>
              <a:t> </a:t>
            </a:r>
            <a:r>
              <a:rPr lang="it-IT" sz="600" dirty="0" err="1"/>
              <a:t>you</a:t>
            </a:r>
            <a:r>
              <a:rPr lang="it-IT" sz="600" dirty="0"/>
              <a:t> </a:t>
            </a:r>
            <a:r>
              <a:rPr lang="it-IT" sz="600" dirty="0" err="1"/>
              <a:t>hold</a:t>
            </a:r>
            <a:r>
              <a:rPr lang="it-IT" sz="600" dirty="0"/>
              <a:t> (or </a:t>
            </a:r>
            <a:r>
              <a:rPr lang="it-IT" sz="600" dirty="0" err="1"/>
              <a:t>would</a:t>
            </a:r>
            <a:r>
              <a:rPr lang="it-IT" sz="600" dirty="0"/>
              <a:t> </a:t>
            </a:r>
            <a:r>
              <a:rPr lang="it-IT" sz="600" dirty="0" err="1"/>
              <a:t>like</a:t>
            </a:r>
            <a:r>
              <a:rPr lang="it-IT" sz="600" dirty="0"/>
              <a:t> to </a:t>
            </a:r>
            <a:r>
              <a:rPr lang="it-IT" sz="600" dirty="0" err="1"/>
              <a:t>hold</a:t>
            </a:r>
            <a:r>
              <a:rPr lang="it-IT" sz="600" dirty="0"/>
              <a:t>) and </a:t>
            </a:r>
            <a:r>
              <a:rPr lang="it-IT" sz="600" dirty="0" err="1"/>
              <a:t>possibly</a:t>
            </a:r>
            <a:r>
              <a:rPr lang="it-IT" sz="600" dirty="0"/>
              <a:t> </a:t>
            </a:r>
            <a:r>
              <a:rPr lang="it-IT" sz="600" dirty="0" err="1"/>
              <a:t>detail</a:t>
            </a:r>
            <a:r>
              <a:rPr lang="it-IT" sz="600" dirty="0"/>
              <a:t> some </a:t>
            </a:r>
            <a:r>
              <a:rPr lang="it-IT" sz="600" dirty="0" err="1"/>
              <a:t>peculiarities</a:t>
            </a:r>
            <a:r>
              <a:rPr lang="it-IT" sz="600" dirty="0"/>
              <a:t> of </a:t>
            </a:r>
            <a:r>
              <a:rPr lang="it-IT" sz="600" dirty="0" err="1"/>
              <a:t>your</a:t>
            </a:r>
            <a:r>
              <a:rPr lang="it-IT" sz="600" dirty="0"/>
              <a:t> (</a:t>
            </a:r>
            <a:r>
              <a:rPr lang="it-IT" sz="600" dirty="0" err="1"/>
              <a:t>potential</a:t>
            </a:r>
            <a:r>
              <a:rPr lang="it-IT" sz="600" dirty="0"/>
              <a:t> future) work </a:t>
            </a:r>
            <a:r>
              <a:rPr lang="it-IT" sz="600" dirty="0" err="1"/>
              <a:t>approach</a:t>
            </a:r>
            <a:r>
              <a:rPr lang="it-IT" sz="600" dirty="0"/>
              <a:t>. ELEMENTS: - </a:t>
            </a:r>
            <a:r>
              <a:rPr lang="it-IT" sz="600" dirty="0" err="1"/>
              <a:t>Profession</a:t>
            </a:r>
            <a:r>
              <a:rPr lang="it-IT" sz="600" dirty="0"/>
              <a:t> </a:t>
            </a:r>
            <a:r>
              <a:rPr lang="it-IT" sz="600" dirty="0" err="1"/>
              <a:t>name</a:t>
            </a:r>
            <a:r>
              <a:rPr lang="it-IT" sz="600" dirty="0"/>
              <a:t>, job </a:t>
            </a:r>
            <a:r>
              <a:rPr lang="it-IT" sz="600" dirty="0" err="1"/>
              <a:t>title</a:t>
            </a:r>
            <a:r>
              <a:rPr lang="it-IT" sz="600" dirty="0"/>
              <a:t>, </a:t>
            </a:r>
            <a:r>
              <a:rPr lang="it-IT" sz="600" dirty="0" err="1"/>
              <a:t>role</a:t>
            </a:r>
            <a:r>
              <a:rPr lang="it-IT" sz="600" dirty="0"/>
              <a:t>, etc... - </a:t>
            </a:r>
            <a:r>
              <a:rPr lang="it-IT" sz="600" dirty="0" err="1"/>
              <a:t>Possible</a:t>
            </a:r>
            <a:r>
              <a:rPr lang="it-IT" sz="600" dirty="0"/>
              <a:t> </a:t>
            </a:r>
            <a:r>
              <a:rPr lang="it-IT" sz="600" dirty="0" err="1"/>
              <a:t>responsibilities</a:t>
            </a:r>
            <a:r>
              <a:rPr lang="it-IT" sz="600" dirty="0"/>
              <a:t>, </a:t>
            </a:r>
            <a:r>
              <a:rPr lang="it-IT" sz="600" dirty="0" err="1"/>
              <a:t>duties</a:t>
            </a:r>
            <a:r>
              <a:rPr lang="it-IT" sz="600" dirty="0"/>
              <a:t>, </a:t>
            </a:r>
            <a:r>
              <a:rPr lang="it-IT" sz="600" dirty="0" err="1"/>
              <a:t>tasks</a:t>
            </a:r>
            <a:r>
              <a:rPr lang="it-IT" sz="600" dirty="0"/>
              <a:t>, etc... - Work </a:t>
            </a:r>
            <a:r>
              <a:rPr lang="it-IT" sz="600" dirty="0" err="1"/>
              <a:t>approach</a:t>
            </a:r>
            <a:r>
              <a:rPr lang="it-IT" sz="600" dirty="0"/>
              <a:t> (</a:t>
            </a:r>
            <a:r>
              <a:rPr lang="it-IT" sz="600" dirty="0" err="1"/>
              <a:t>specialised</a:t>
            </a:r>
            <a:r>
              <a:rPr lang="it-IT" sz="600" dirty="0"/>
              <a:t> in, </a:t>
            </a:r>
            <a:r>
              <a:rPr lang="it-IT" sz="600" dirty="0" err="1"/>
              <a:t>dedicated</a:t>
            </a:r>
            <a:r>
              <a:rPr lang="it-IT" sz="600" dirty="0"/>
              <a:t> to, </a:t>
            </a:r>
            <a:r>
              <a:rPr lang="it-IT" sz="600" dirty="0" err="1"/>
              <a:t>multidisciplinary</a:t>
            </a:r>
            <a:r>
              <a:rPr lang="it-IT" sz="600" dirty="0"/>
              <a:t>, </a:t>
            </a:r>
            <a:r>
              <a:rPr lang="it-IT" sz="600" dirty="0" err="1"/>
              <a:t>unconventional</a:t>
            </a:r>
            <a:r>
              <a:rPr lang="it-IT" sz="600" dirty="0"/>
              <a:t>, innovative, </a:t>
            </a:r>
            <a:r>
              <a:rPr lang="it-IT" sz="600" dirty="0" err="1"/>
              <a:t>focused</a:t>
            </a:r>
            <a:r>
              <a:rPr lang="it-IT" sz="600" dirty="0"/>
              <a:t> on, </a:t>
            </a:r>
            <a:r>
              <a:rPr lang="it-IT" sz="600" dirty="0" err="1"/>
              <a:t>inspired</a:t>
            </a:r>
            <a:r>
              <a:rPr lang="it-IT" sz="600" dirty="0"/>
              <a:t> by, etc...). </a:t>
            </a:r>
            <a:endParaRPr lang="it-IT" sz="5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3CC33D-CC7F-65B1-D656-319EAF1330F1}"/>
              </a:ext>
            </a:extLst>
          </p:cNvPr>
          <p:cNvSpPr txBox="1"/>
          <p:nvPr/>
        </p:nvSpPr>
        <p:spPr>
          <a:xfrm>
            <a:off x="2409753" y="2928723"/>
            <a:ext cx="217508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1" dirty="0"/>
              <a:t>REASONS TO BELIEVE </a:t>
            </a:r>
          </a:p>
          <a:p>
            <a:r>
              <a:rPr lang="it-IT" sz="700" b="1" dirty="0"/>
              <a:t>(</a:t>
            </a:r>
            <a:r>
              <a:rPr lang="it-IT" sz="700" b="1" dirty="0" err="1"/>
              <a:t>Why</a:t>
            </a:r>
            <a:r>
              <a:rPr lang="it-IT" sz="700" b="1" dirty="0"/>
              <a:t> </a:t>
            </a:r>
            <a:r>
              <a:rPr lang="it-IT" sz="700" b="1" dirty="0" err="1"/>
              <a:t>you</a:t>
            </a:r>
            <a:r>
              <a:rPr lang="it-IT" sz="700" b="1" dirty="0"/>
              <a:t> are </a:t>
            </a:r>
            <a:r>
              <a:rPr lang="it-IT" sz="700" b="1" dirty="0" err="1"/>
              <a:t>credible</a:t>
            </a:r>
            <a:r>
              <a:rPr lang="it-IT" sz="700" b="1" dirty="0"/>
              <a:t>) </a:t>
            </a:r>
          </a:p>
          <a:p>
            <a:r>
              <a:rPr lang="it-IT" sz="600" dirty="0" err="1"/>
              <a:t>What</a:t>
            </a:r>
            <a:r>
              <a:rPr lang="it-IT" sz="600" dirty="0"/>
              <a:t> </a:t>
            </a:r>
            <a:r>
              <a:rPr lang="it-IT" sz="600" dirty="0" err="1"/>
              <a:t>makes</a:t>
            </a:r>
            <a:r>
              <a:rPr lang="it-IT" sz="600" dirty="0"/>
              <a:t> </a:t>
            </a:r>
            <a:r>
              <a:rPr lang="it-IT" sz="600" dirty="0" err="1"/>
              <a:t>you</a:t>
            </a:r>
            <a:r>
              <a:rPr lang="it-IT" sz="600" dirty="0"/>
              <a:t> </a:t>
            </a:r>
            <a:r>
              <a:rPr lang="it-IT" sz="600" dirty="0" err="1"/>
              <a:t>credible</a:t>
            </a:r>
            <a:r>
              <a:rPr lang="it-IT" sz="600" dirty="0"/>
              <a:t> to </a:t>
            </a:r>
            <a:r>
              <a:rPr lang="it-IT" sz="600" dirty="0" err="1"/>
              <a:t>your</a:t>
            </a:r>
            <a:r>
              <a:rPr lang="it-IT" sz="600" dirty="0"/>
              <a:t> audience? LIST ONLY THE FACTS, CONCRETE ASPECTS THAT YOU CAN DEMONSTRATE BETWEEN: - </a:t>
            </a:r>
            <a:r>
              <a:rPr lang="it-IT" sz="600" dirty="0" err="1"/>
              <a:t>Relevant</a:t>
            </a:r>
            <a:r>
              <a:rPr lang="it-IT" sz="600" dirty="0"/>
              <a:t> </a:t>
            </a:r>
            <a:r>
              <a:rPr lang="it-IT" sz="600" dirty="0" err="1"/>
              <a:t>professional</a:t>
            </a:r>
            <a:r>
              <a:rPr lang="it-IT" sz="600" dirty="0"/>
              <a:t> </a:t>
            </a:r>
            <a:r>
              <a:rPr lang="it-IT" sz="600" dirty="0" err="1"/>
              <a:t>experience</a:t>
            </a:r>
            <a:r>
              <a:rPr lang="it-IT" sz="600" dirty="0"/>
              <a:t>, portfolio - Professional </a:t>
            </a:r>
            <a:r>
              <a:rPr lang="it-IT" sz="600" dirty="0" err="1"/>
              <a:t>achievements</a:t>
            </a:r>
            <a:r>
              <a:rPr lang="it-IT" sz="600" dirty="0"/>
              <a:t>, </a:t>
            </a:r>
            <a:r>
              <a:rPr lang="it-IT" sz="600" dirty="0" err="1"/>
              <a:t>rankings</a:t>
            </a:r>
            <a:r>
              <a:rPr lang="it-IT" sz="600" dirty="0"/>
              <a:t>, awards - Positive media </a:t>
            </a:r>
            <a:r>
              <a:rPr lang="it-IT" sz="600" dirty="0" err="1"/>
              <a:t>coverage</a:t>
            </a:r>
            <a:r>
              <a:rPr lang="it-IT" sz="600" dirty="0"/>
              <a:t>, </a:t>
            </a:r>
            <a:r>
              <a:rPr lang="it-IT" sz="600" dirty="0" err="1"/>
              <a:t>important</a:t>
            </a:r>
            <a:r>
              <a:rPr lang="it-IT" sz="600" dirty="0"/>
              <a:t> </a:t>
            </a:r>
            <a:r>
              <a:rPr lang="it-IT" sz="600" dirty="0" err="1"/>
              <a:t>mentions</a:t>
            </a:r>
            <a:r>
              <a:rPr lang="it-IT" sz="600" dirty="0"/>
              <a:t> - </a:t>
            </a:r>
            <a:r>
              <a:rPr lang="it-IT" sz="600" dirty="0" err="1"/>
              <a:t>Opinions</a:t>
            </a:r>
            <a:r>
              <a:rPr lang="it-IT" sz="600" dirty="0"/>
              <a:t> and/or </a:t>
            </a:r>
            <a:r>
              <a:rPr lang="it-IT" sz="600" dirty="0" err="1"/>
              <a:t>references</a:t>
            </a:r>
            <a:r>
              <a:rPr lang="it-IT" sz="600" dirty="0"/>
              <a:t> of </a:t>
            </a:r>
            <a:r>
              <a:rPr lang="it-IT" sz="600" dirty="0" err="1"/>
              <a:t>relevant</a:t>
            </a:r>
            <a:r>
              <a:rPr lang="it-IT" sz="600" dirty="0"/>
              <a:t> </a:t>
            </a:r>
            <a:r>
              <a:rPr lang="it-IT" sz="600" dirty="0" err="1"/>
              <a:t>people</a:t>
            </a:r>
            <a:r>
              <a:rPr lang="it-IT" sz="600" dirty="0"/>
              <a:t> - </a:t>
            </a:r>
            <a:r>
              <a:rPr lang="it-IT" sz="600" dirty="0" err="1"/>
              <a:t>Certificates</a:t>
            </a:r>
            <a:r>
              <a:rPr lang="it-IT" sz="600" dirty="0"/>
              <a:t>, </a:t>
            </a:r>
            <a:r>
              <a:rPr lang="it-IT" sz="600" dirty="0" err="1"/>
              <a:t>certifications</a:t>
            </a:r>
            <a:r>
              <a:rPr lang="it-IT" sz="600" dirty="0"/>
              <a:t>, </a:t>
            </a:r>
            <a:r>
              <a:rPr lang="it-IT" sz="600" dirty="0" err="1"/>
              <a:t>internships</a:t>
            </a:r>
            <a:r>
              <a:rPr lang="it-IT" sz="600" dirty="0"/>
              <a:t>, </a:t>
            </a:r>
            <a:r>
              <a:rPr lang="it-IT" sz="600" dirty="0" err="1"/>
              <a:t>school</a:t>
            </a:r>
            <a:r>
              <a:rPr lang="it-IT" sz="600" dirty="0"/>
              <a:t>/</a:t>
            </a:r>
            <a:r>
              <a:rPr lang="it-IT" sz="600" dirty="0" err="1"/>
              <a:t>academic</a:t>
            </a:r>
            <a:r>
              <a:rPr lang="it-IT" sz="600" dirty="0"/>
              <a:t> </a:t>
            </a:r>
            <a:r>
              <a:rPr lang="it-IT" sz="600" dirty="0" err="1"/>
              <a:t>studies</a:t>
            </a:r>
            <a:r>
              <a:rPr lang="it-IT" sz="600" dirty="0"/>
              <a:t> and </a:t>
            </a:r>
            <a:r>
              <a:rPr lang="it-IT" sz="600" dirty="0" err="1"/>
              <a:t>achievements</a:t>
            </a:r>
            <a:r>
              <a:rPr lang="it-IT" sz="600" dirty="0"/>
              <a:t> - </a:t>
            </a:r>
            <a:r>
              <a:rPr lang="it-IT" sz="600" dirty="0" err="1"/>
              <a:t>Roles</a:t>
            </a:r>
            <a:r>
              <a:rPr lang="it-IT" sz="600" dirty="0"/>
              <a:t> in </a:t>
            </a:r>
            <a:r>
              <a:rPr lang="it-IT" sz="600" dirty="0" err="1"/>
              <a:t>associations</a:t>
            </a:r>
            <a:r>
              <a:rPr lang="it-IT" sz="600" dirty="0"/>
              <a:t>, </a:t>
            </a:r>
            <a:r>
              <a:rPr lang="it-IT" sz="600" dirty="0" err="1"/>
              <a:t>voluntary</a:t>
            </a:r>
            <a:r>
              <a:rPr lang="it-IT" sz="600" dirty="0"/>
              <a:t> </a:t>
            </a:r>
            <a:r>
              <a:rPr lang="it-IT" sz="600" dirty="0" err="1"/>
              <a:t>activities</a:t>
            </a:r>
            <a:r>
              <a:rPr lang="it-IT" sz="600" dirty="0"/>
              <a:t> - </a:t>
            </a:r>
            <a:r>
              <a:rPr lang="it-IT" sz="600" dirty="0" err="1"/>
              <a:t>Nationality</a:t>
            </a:r>
            <a:r>
              <a:rPr lang="it-IT" sz="600" dirty="0"/>
              <a:t>, </a:t>
            </a:r>
            <a:r>
              <a:rPr lang="it-IT" sz="600" dirty="0" err="1"/>
              <a:t>experience</a:t>
            </a:r>
            <a:r>
              <a:rPr lang="it-IT" sz="600" dirty="0"/>
              <a:t> </a:t>
            </a:r>
            <a:r>
              <a:rPr lang="it-IT" sz="600" dirty="0" err="1"/>
              <a:t>abroad</a:t>
            </a:r>
            <a:r>
              <a:rPr lang="it-IT" sz="600" dirty="0"/>
              <a:t> - </a:t>
            </a:r>
            <a:r>
              <a:rPr lang="it-IT" sz="600" dirty="0" err="1"/>
              <a:t>Academic</a:t>
            </a:r>
            <a:r>
              <a:rPr lang="it-IT" sz="600" dirty="0"/>
              <a:t> </a:t>
            </a:r>
            <a:r>
              <a:rPr lang="it-IT" sz="600" dirty="0" err="1"/>
              <a:t>roles</a:t>
            </a:r>
            <a:r>
              <a:rPr lang="it-IT" sz="600" dirty="0"/>
              <a:t>, </a:t>
            </a:r>
            <a:r>
              <a:rPr lang="it-IT" sz="600" dirty="0" err="1"/>
              <a:t>publications</a:t>
            </a:r>
            <a:r>
              <a:rPr lang="it-IT" sz="600" dirty="0"/>
              <a:t>, </a:t>
            </a:r>
            <a:r>
              <a:rPr lang="it-IT" sz="600" dirty="0" err="1"/>
              <a:t>intellectual</a:t>
            </a:r>
            <a:r>
              <a:rPr lang="it-IT" sz="600" dirty="0"/>
              <a:t> </a:t>
            </a:r>
            <a:r>
              <a:rPr lang="it-IT" sz="600" dirty="0" err="1"/>
              <a:t>property</a:t>
            </a:r>
            <a:r>
              <a:rPr lang="it-IT" sz="600" dirty="0"/>
              <a:t> - </a:t>
            </a:r>
            <a:r>
              <a:rPr lang="it-IT" sz="600" dirty="0" err="1"/>
              <a:t>Relevant</a:t>
            </a:r>
            <a:r>
              <a:rPr lang="it-IT" sz="600" dirty="0"/>
              <a:t> </a:t>
            </a:r>
            <a:r>
              <a:rPr lang="it-IT" sz="600" dirty="0" err="1"/>
              <a:t>initiatives</a:t>
            </a:r>
            <a:r>
              <a:rPr lang="it-IT" sz="600" dirty="0"/>
              <a:t> or </a:t>
            </a:r>
            <a:r>
              <a:rPr lang="it-IT" sz="600" dirty="0" err="1"/>
              <a:t>projects</a:t>
            </a:r>
            <a:r>
              <a:rPr lang="it-IT" sz="600" dirty="0"/>
              <a:t> - Objects, </a:t>
            </a:r>
            <a:r>
              <a:rPr lang="it-IT" sz="600" dirty="0" err="1"/>
              <a:t>goods</a:t>
            </a:r>
            <a:r>
              <a:rPr lang="it-IT" sz="600" dirty="0"/>
              <a:t>, </a:t>
            </a:r>
            <a:r>
              <a:rPr lang="it-IT" sz="600" dirty="0" err="1"/>
              <a:t>resources</a:t>
            </a:r>
            <a:r>
              <a:rPr lang="it-IT" sz="600" dirty="0"/>
              <a:t>, </a:t>
            </a:r>
            <a:r>
              <a:rPr lang="it-IT" sz="600" dirty="0" err="1"/>
              <a:t>facts</a:t>
            </a:r>
            <a:r>
              <a:rPr lang="it-IT" sz="600" dirty="0"/>
              <a:t> Etc. </a:t>
            </a:r>
            <a:endParaRPr lang="it-IT" sz="5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7D5FFA6-F529-63C0-CB89-F9EAA4CDB326}"/>
              </a:ext>
            </a:extLst>
          </p:cNvPr>
          <p:cNvSpPr txBox="1"/>
          <p:nvPr/>
        </p:nvSpPr>
        <p:spPr>
          <a:xfrm>
            <a:off x="4603683" y="926178"/>
            <a:ext cx="106147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1" dirty="0"/>
              <a:t>PROMISE </a:t>
            </a:r>
          </a:p>
          <a:p>
            <a:r>
              <a:rPr lang="it-IT" sz="700" b="1" dirty="0"/>
              <a:t>(And so) </a:t>
            </a:r>
          </a:p>
          <a:p>
            <a:r>
              <a:rPr lang="it-IT" sz="600" dirty="0" err="1"/>
              <a:t>What</a:t>
            </a:r>
            <a:r>
              <a:rPr lang="it-IT" sz="600" dirty="0"/>
              <a:t> do </a:t>
            </a:r>
            <a:r>
              <a:rPr lang="it-IT" sz="600" dirty="0" err="1"/>
              <a:t>you</a:t>
            </a:r>
            <a:r>
              <a:rPr lang="it-IT" sz="600" dirty="0"/>
              <a:t> promise </a:t>
            </a:r>
            <a:r>
              <a:rPr lang="it-IT" sz="600" dirty="0" err="1"/>
              <a:t>your</a:t>
            </a:r>
            <a:r>
              <a:rPr lang="it-IT" sz="600" dirty="0"/>
              <a:t> audience? LIST THE BENEFITS THAT THEY WILL GET WHILE BROOKING WITH YOU: - </a:t>
            </a:r>
            <a:r>
              <a:rPr lang="it-IT" sz="600" dirty="0" err="1"/>
              <a:t>Functional</a:t>
            </a:r>
            <a:r>
              <a:rPr lang="it-IT" sz="600" dirty="0"/>
              <a:t> (</a:t>
            </a:r>
            <a:r>
              <a:rPr lang="it-IT" sz="600" dirty="0" err="1"/>
              <a:t>problems</a:t>
            </a:r>
            <a:r>
              <a:rPr lang="it-IT" sz="600" dirty="0"/>
              <a:t> </a:t>
            </a:r>
            <a:r>
              <a:rPr lang="it-IT" sz="600" dirty="0" err="1"/>
              <a:t>solved</a:t>
            </a:r>
            <a:r>
              <a:rPr lang="it-IT" sz="600" dirty="0"/>
              <a:t>, risks </a:t>
            </a:r>
            <a:r>
              <a:rPr lang="it-IT" sz="600" dirty="0" err="1"/>
              <a:t>reduced</a:t>
            </a:r>
            <a:r>
              <a:rPr lang="it-IT" sz="600" dirty="0"/>
              <a:t>, costs </a:t>
            </a:r>
            <a:r>
              <a:rPr lang="it-IT" sz="600" dirty="0" err="1"/>
              <a:t>reduced</a:t>
            </a:r>
            <a:r>
              <a:rPr lang="it-IT" sz="600" dirty="0"/>
              <a:t>) - </a:t>
            </a:r>
            <a:r>
              <a:rPr lang="it-IT" sz="600" dirty="0" err="1"/>
              <a:t>Emotional</a:t>
            </a:r>
            <a:r>
              <a:rPr lang="it-IT" sz="600" dirty="0"/>
              <a:t> (more </a:t>
            </a:r>
            <a:r>
              <a:rPr lang="it-IT" sz="600" dirty="0" err="1"/>
              <a:t>confident</a:t>
            </a:r>
            <a:r>
              <a:rPr lang="it-IT" sz="600" dirty="0"/>
              <a:t>, </a:t>
            </a:r>
            <a:r>
              <a:rPr lang="it-IT" sz="600" dirty="0" err="1"/>
              <a:t>relaxed</a:t>
            </a:r>
            <a:r>
              <a:rPr lang="it-IT" sz="600" dirty="0"/>
              <a:t>, free, </a:t>
            </a:r>
            <a:r>
              <a:rPr lang="it-IT" sz="600" dirty="0" err="1"/>
              <a:t>competent</a:t>
            </a:r>
            <a:r>
              <a:rPr lang="it-IT" sz="600" dirty="0"/>
              <a:t>, </a:t>
            </a:r>
            <a:r>
              <a:rPr lang="it-IT" sz="600" dirty="0" err="1"/>
              <a:t>excited</a:t>
            </a:r>
            <a:r>
              <a:rPr lang="it-IT" sz="600" dirty="0"/>
              <a:t>, </a:t>
            </a:r>
            <a:r>
              <a:rPr lang="it-IT" sz="600" dirty="0" err="1"/>
              <a:t>reassured</a:t>
            </a:r>
            <a:r>
              <a:rPr lang="it-IT" sz="600" dirty="0"/>
              <a:t>, </a:t>
            </a:r>
            <a:r>
              <a:rPr lang="it-IT" sz="600" dirty="0" err="1"/>
              <a:t>understood</a:t>
            </a:r>
            <a:r>
              <a:rPr lang="it-IT" sz="600" dirty="0"/>
              <a:t>, etc...) - </a:t>
            </a:r>
            <a:r>
              <a:rPr lang="it-IT" sz="600" dirty="0" err="1"/>
              <a:t>Experiential</a:t>
            </a:r>
            <a:r>
              <a:rPr lang="it-IT" sz="600" dirty="0"/>
              <a:t> (the </a:t>
            </a:r>
            <a:r>
              <a:rPr lang="it-IT" sz="600" dirty="0" err="1"/>
              <a:t>optimised</a:t>
            </a:r>
            <a:r>
              <a:rPr lang="it-IT" sz="600" dirty="0"/>
              <a:t> user </a:t>
            </a:r>
            <a:r>
              <a:rPr lang="it-IT" sz="600" dirty="0" err="1"/>
              <a:t>experiences</a:t>
            </a:r>
            <a:r>
              <a:rPr lang="it-IT" sz="600" dirty="0"/>
              <a:t>, </a:t>
            </a:r>
            <a:r>
              <a:rPr lang="it-IT" sz="600" dirty="0" err="1"/>
              <a:t>improved</a:t>
            </a:r>
            <a:r>
              <a:rPr lang="it-IT" sz="600" dirty="0"/>
              <a:t> </a:t>
            </a:r>
            <a:r>
              <a:rPr lang="it-IT" sz="600" dirty="0" err="1"/>
              <a:t>convenience</a:t>
            </a:r>
            <a:r>
              <a:rPr lang="it-IT" sz="600" dirty="0"/>
              <a:t> or </a:t>
            </a:r>
            <a:r>
              <a:rPr lang="it-IT" sz="600" dirty="0" err="1"/>
              <a:t>usability</a:t>
            </a:r>
            <a:r>
              <a:rPr lang="it-IT" sz="600" dirty="0"/>
              <a:t> and </a:t>
            </a:r>
            <a:r>
              <a:rPr lang="it-IT" sz="600" dirty="0" err="1"/>
              <a:t>improved</a:t>
            </a:r>
            <a:r>
              <a:rPr lang="it-IT" sz="600" dirty="0"/>
              <a:t> performance) - Cultural (the </a:t>
            </a:r>
            <a:r>
              <a:rPr lang="it-IT" sz="600" dirty="0" err="1"/>
              <a:t>ideas</a:t>
            </a:r>
            <a:r>
              <a:rPr lang="it-IT" sz="600" dirty="0"/>
              <a:t> </a:t>
            </a:r>
            <a:r>
              <a:rPr lang="it-IT" sz="600" dirty="0" err="1"/>
              <a:t>they</a:t>
            </a:r>
            <a:r>
              <a:rPr lang="it-IT" sz="600" dirty="0"/>
              <a:t> </a:t>
            </a:r>
            <a:r>
              <a:rPr lang="it-IT" sz="600" dirty="0" err="1"/>
              <a:t>will</a:t>
            </a:r>
            <a:r>
              <a:rPr lang="it-IT" sz="600" dirty="0"/>
              <a:t> </a:t>
            </a:r>
            <a:r>
              <a:rPr lang="it-IT" sz="600" dirty="0" err="1"/>
              <a:t>learn</a:t>
            </a:r>
            <a:r>
              <a:rPr lang="it-IT" sz="600" dirty="0"/>
              <a:t> from </a:t>
            </a:r>
            <a:r>
              <a:rPr lang="it-IT" sz="600" dirty="0" err="1"/>
              <a:t>your</a:t>
            </a:r>
            <a:r>
              <a:rPr lang="it-IT" sz="600" dirty="0"/>
              <a:t> work, the </a:t>
            </a:r>
            <a:r>
              <a:rPr lang="it-IT" sz="600" dirty="0" err="1"/>
              <a:t>improved</a:t>
            </a:r>
            <a:r>
              <a:rPr lang="it-IT" sz="600" dirty="0"/>
              <a:t> performance and </a:t>
            </a:r>
            <a:r>
              <a:rPr lang="it-IT" sz="600" dirty="0" err="1"/>
              <a:t>convenience</a:t>
            </a:r>
            <a:r>
              <a:rPr lang="it-IT" sz="600" dirty="0"/>
              <a:t>) - Social (more </a:t>
            </a:r>
            <a:r>
              <a:rPr lang="it-IT" sz="600" dirty="0" err="1"/>
              <a:t>loved</a:t>
            </a:r>
            <a:r>
              <a:rPr lang="it-IT" sz="600" dirty="0"/>
              <a:t>, </a:t>
            </a:r>
            <a:r>
              <a:rPr lang="it-IT" sz="600" dirty="0" err="1"/>
              <a:t>recognised</a:t>
            </a:r>
            <a:r>
              <a:rPr lang="it-IT" sz="600" dirty="0"/>
              <a:t>, </a:t>
            </a:r>
            <a:r>
              <a:rPr lang="it-IT" sz="600" dirty="0" err="1"/>
              <a:t>respected</a:t>
            </a:r>
            <a:r>
              <a:rPr lang="it-IT" sz="600" dirty="0"/>
              <a:t>, </a:t>
            </a:r>
            <a:r>
              <a:rPr lang="it-IT" sz="600" dirty="0" err="1"/>
              <a:t>connected</a:t>
            </a:r>
            <a:r>
              <a:rPr lang="it-IT" sz="600" dirty="0"/>
              <a:t> to </a:t>
            </a:r>
            <a:r>
              <a:rPr lang="it-IT" sz="600" dirty="0" err="1"/>
              <a:t>others</a:t>
            </a:r>
            <a:r>
              <a:rPr lang="it-IT" sz="600" dirty="0"/>
              <a:t>, </a:t>
            </a:r>
            <a:r>
              <a:rPr lang="it-IT" sz="600" dirty="0" err="1"/>
              <a:t>accepted</a:t>
            </a:r>
            <a:r>
              <a:rPr lang="it-IT" sz="600" dirty="0"/>
              <a:t>, </a:t>
            </a:r>
            <a:r>
              <a:rPr lang="it-IT" sz="600" dirty="0" err="1"/>
              <a:t>important</a:t>
            </a:r>
            <a:r>
              <a:rPr lang="it-IT" sz="600" dirty="0"/>
              <a:t>, </a:t>
            </a:r>
            <a:r>
              <a:rPr lang="it-IT" sz="600" dirty="0" err="1"/>
              <a:t>admired</a:t>
            </a:r>
            <a:r>
              <a:rPr lang="it-IT" sz="600" dirty="0"/>
              <a:t>, part of a peer group, etc...) - </a:t>
            </a:r>
            <a:r>
              <a:rPr lang="it-IT" sz="600" dirty="0" err="1"/>
              <a:t>Aspirational</a:t>
            </a:r>
            <a:r>
              <a:rPr lang="it-IT" sz="600" dirty="0"/>
              <a:t> (the </a:t>
            </a:r>
            <a:r>
              <a:rPr lang="it-IT" sz="600" dirty="0" err="1"/>
              <a:t>type</a:t>
            </a:r>
            <a:r>
              <a:rPr lang="it-IT" sz="600" dirty="0"/>
              <a:t> of </a:t>
            </a:r>
            <a:r>
              <a:rPr lang="it-IT" sz="600" dirty="0" err="1"/>
              <a:t>person</a:t>
            </a:r>
            <a:r>
              <a:rPr lang="it-IT" sz="600" dirty="0"/>
              <a:t>/</a:t>
            </a:r>
            <a:r>
              <a:rPr lang="it-IT" sz="600" dirty="0" err="1"/>
              <a:t>organisation</a:t>
            </a:r>
            <a:r>
              <a:rPr lang="it-IT" sz="600" dirty="0"/>
              <a:t> </a:t>
            </a:r>
            <a:r>
              <a:rPr lang="it-IT" sz="600" dirty="0" err="1"/>
              <a:t>they</a:t>
            </a:r>
            <a:r>
              <a:rPr lang="it-IT" sz="600" dirty="0"/>
              <a:t> </a:t>
            </a:r>
            <a:r>
              <a:rPr lang="it-IT" sz="600" dirty="0" err="1"/>
              <a:t>will</a:t>
            </a:r>
            <a:r>
              <a:rPr lang="it-IT" sz="600" dirty="0"/>
              <a:t> be </a:t>
            </a:r>
            <a:r>
              <a:rPr lang="it-IT" sz="600" dirty="0" err="1"/>
              <a:t>able</a:t>
            </a:r>
            <a:r>
              <a:rPr lang="it-IT" sz="600" dirty="0"/>
              <a:t> to </a:t>
            </a:r>
            <a:r>
              <a:rPr lang="it-IT" sz="600" dirty="0" err="1"/>
              <a:t>become</a:t>
            </a:r>
            <a:r>
              <a:rPr lang="it-IT" sz="600" dirty="0"/>
              <a:t>) - Self-</a:t>
            </a:r>
            <a:r>
              <a:rPr lang="it-IT" sz="600" dirty="0" err="1"/>
              <a:t>expression</a:t>
            </a:r>
            <a:r>
              <a:rPr lang="it-IT" sz="600" dirty="0"/>
              <a:t> (the </a:t>
            </a:r>
            <a:r>
              <a:rPr lang="it-IT" sz="600" dirty="0" err="1"/>
              <a:t>type</a:t>
            </a:r>
            <a:r>
              <a:rPr lang="it-IT" sz="600" dirty="0"/>
              <a:t> of image or status </a:t>
            </a:r>
            <a:r>
              <a:rPr lang="it-IT" sz="600" dirty="0" err="1"/>
              <a:t>they</a:t>
            </a:r>
            <a:r>
              <a:rPr lang="it-IT" sz="600" dirty="0"/>
              <a:t> can </a:t>
            </a:r>
            <a:r>
              <a:rPr lang="it-IT" sz="600" dirty="0" err="1"/>
              <a:t>communicate</a:t>
            </a:r>
            <a:r>
              <a:rPr lang="it-IT" sz="600" dirty="0"/>
              <a:t>).</a:t>
            </a:r>
            <a:endParaRPr lang="it-IT" sz="5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4028F99-4BBE-DC6B-15D4-02612395DFAD}"/>
              </a:ext>
            </a:extLst>
          </p:cNvPr>
          <p:cNvSpPr txBox="1"/>
          <p:nvPr/>
        </p:nvSpPr>
        <p:spPr>
          <a:xfrm>
            <a:off x="5715833" y="305595"/>
            <a:ext cx="1630097" cy="20467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700" b="1" dirty="0"/>
              <a:t>POSITIONING (Why you) </a:t>
            </a:r>
          </a:p>
          <a:p>
            <a:r>
              <a:rPr lang="en-US" sz="600" dirty="0"/>
              <a:t>What single distinctive aspect do you emphasize to get your Audience to consider you? CHOOSE THE MOST CREDIBLE, RELEVANT AND IMPORTANT ASPECT FROM THE FOLLOWING BLOCKS: - Identity: indicates the special and inspiring idea you believe in that influences everything you do - Reasons to believe: explains the special things, credentials, facts, technologies or assets that benefit you or make you credible - Profession: specifies your work approach and/or the distinctive features of what you do - Skills: indicates what you do or know particularly well - Promise: that specific benefit that characterizes you and makes you stand out from the crowd - Audience: indicates the specific industry, people or organizations you focus on. </a:t>
            </a:r>
            <a:endParaRPr lang="it-IT" sz="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862D432-6C0A-0D97-C7E6-2ACC61B3FAC7}"/>
              </a:ext>
            </a:extLst>
          </p:cNvPr>
          <p:cNvSpPr txBox="1"/>
          <p:nvPr/>
        </p:nvSpPr>
        <p:spPr>
          <a:xfrm>
            <a:off x="5742034" y="2905478"/>
            <a:ext cx="154957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1" dirty="0"/>
              <a:t>COMMUNICATION </a:t>
            </a:r>
          </a:p>
          <a:p>
            <a:r>
              <a:rPr lang="it-IT" sz="700" b="1" dirty="0"/>
              <a:t>(How do </a:t>
            </a:r>
            <a:r>
              <a:rPr lang="it-IT" sz="700" b="1" dirty="0" err="1"/>
              <a:t>you</a:t>
            </a:r>
            <a:r>
              <a:rPr lang="it-IT" sz="700" b="1" dirty="0"/>
              <a:t> </a:t>
            </a:r>
            <a:r>
              <a:rPr lang="it-IT" sz="700" b="1" dirty="0" err="1"/>
              <a:t>make</a:t>
            </a:r>
            <a:r>
              <a:rPr lang="it-IT" sz="700" b="1" dirty="0"/>
              <a:t> </a:t>
            </a:r>
            <a:r>
              <a:rPr lang="it-IT" sz="700" b="1" dirty="0" err="1"/>
              <a:t>it</a:t>
            </a:r>
            <a:r>
              <a:rPr lang="it-IT" sz="700" b="1" dirty="0"/>
              <a:t> </a:t>
            </a:r>
            <a:r>
              <a:rPr lang="it-IT" sz="700" b="1" dirty="0" err="1"/>
              <a:t>known</a:t>
            </a:r>
            <a:r>
              <a:rPr lang="it-IT" sz="700" b="1" dirty="0"/>
              <a:t>) </a:t>
            </a:r>
          </a:p>
          <a:p>
            <a:r>
              <a:rPr lang="it-IT" sz="600" dirty="0"/>
              <a:t>How do </a:t>
            </a:r>
            <a:r>
              <a:rPr lang="it-IT" sz="600" dirty="0" err="1"/>
              <a:t>you</a:t>
            </a:r>
            <a:r>
              <a:rPr lang="it-IT" sz="600" dirty="0"/>
              <a:t> </a:t>
            </a:r>
            <a:r>
              <a:rPr lang="it-IT" sz="600" dirty="0" err="1"/>
              <a:t>make</a:t>
            </a:r>
            <a:r>
              <a:rPr lang="it-IT" sz="600" dirty="0"/>
              <a:t> </a:t>
            </a:r>
            <a:r>
              <a:rPr lang="it-IT" sz="600" dirty="0" err="1"/>
              <a:t>yourself</a:t>
            </a:r>
            <a:r>
              <a:rPr lang="it-IT" sz="600" dirty="0"/>
              <a:t> </a:t>
            </a:r>
            <a:r>
              <a:rPr lang="it-IT" sz="600" dirty="0" err="1"/>
              <a:t>known</a:t>
            </a:r>
            <a:r>
              <a:rPr lang="it-IT" sz="600" dirty="0"/>
              <a:t> to </a:t>
            </a:r>
            <a:r>
              <a:rPr lang="it-IT" sz="600" dirty="0" err="1"/>
              <a:t>your</a:t>
            </a:r>
            <a:r>
              <a:rPr lang="it-IT" sz="600" dirty="0"/>
              <a:t> Audience? How do </a:t>
            </a:r>
            <a:r>
              <a:rPr lang="it-IT" sz="600" dirty="0" err="1"/>
              <a:t>you</a:t>
            </a:r>
            <a:r>
              <a:rPr lang="it-IT" sz="600" dirty="0"/>
              <a:t> create and </a:t>
            </a:r>
            <a:r>
              <a:rPr lang="it-IT" sz="600" dirty="0" err="1"/>
              <a:t>cultivate</a:t>
            </a:r>
            <a:r>
              <a:rPr lang="it-IT" sz="600" dirty="0"/>
              <a:t> a </a:t>
            </a:r>
            <a:r>
              <a:rPr lang="it-IT" sz="600" dirty="0" err="1"/>
              <a:t>relationship</a:t>
            </a:r>
            <a:r>
              <a:rPr lang="it-IT" sz="600" dirty="0"/>
              <a:t> with </a:t>
            </a:r>
            <a:r>
              <a:rPr lang="it-IT" sz="600" dirty="0" err="1"/>
              <a:t>your</a:t>
            </a:r>
            <a:r>
              <a:rPr lang="it-IT" sz="600" dirty="0"/>
              <a:t> Audience? How do </a:t>
            </a:r>
            <a:r>
              <a:rPr lang="it-IT" sz="600" dirty="0" err="1"/>
              <a:t>you</a:t>
            </a:r>
            <a:r>
              <a:rPr lang="it-IT" sz="600" dirty="0"/>
              <a:t> </a:t>
            </a:r>
            <a:r>
              <a:rPr lang="it-IT" sz="600" dirty="0" err="1"/>
              <a:t>highlight</a:t>
            </a:r>
            <a:r>
              <a:rPr lang="it-IT" sz="600" dirty="0"/>
              <a:t> and </a:t>
            </a:r>
            <a:r>
              <a:rPr lang="it-IT" sz="600" dirty="0" err="1"/>
              <a:t>develop</a:t>
            </a:r>
            <a:r>
              <a:rPr lang="it-IT" sz="600" dirty="0"/>
              <a:t> </a:t>
            </a:r>
            <a:r>
              <a:rPr lang="it-IT" sz="600" dirty="0" err="1"/>
              <a:t>your</a:t>
            </a:r>
            <a:r>
              <a:rPr lang="it-IT" sz="600" dirty="0"/>
              <a:t> positioning? STRATEGIES: - Personal image - Visual </a:t>
            </a:r>
            <a:r>
              <a:rPr lang="it-IT" sz="600" dirty="0" err="1"/>
              <a:t>identity</a:t>
            </a:r>
            <a:r>
              <a:rPr lang="it-IT" sz="600" dirty="0"/>
              <a:t> (logo, </a:t>
            </a:r>
            <a:r>
              <a:rPr lang="it-IT" sz="600" dirty="0" err="1"/>
              <a:t>graphics</a:t>
            </a:r>
            <a:r>
              <a:rPr lang="it-IT" sz="600" dirty="0"/>
              <a:t>, etc.) - </a:t>
            </a:r>
            <a:r>
              <a:rPr lang="it-IT" sz="600" dirty="0" err="1"/>
              <a:t>Verbal</a:t>
            </a:r>
            <a:r>
              <a:rPr lang="it-IT" sz="600" dirty="0"/>
              <a:t> </a:t>
            </a:r>
            <a:r>
              <a:rPr lang="it-IT" sz="600" dirty="0" err="1"/>
              <a:t>identity</a:t>
            </a:r>
            <a:r>
              <a:rPr lang="it-IT" sz="600" dirty="0"/>
              <a:t> (</a:t>
            </a:r>
            <a:r>
              <a:rPr lang="it-IT" sz="600" dirty="0" err="1"/>
              <a:t>bio</a:t>
            </a:r>
            <a:r>
              <a:rPr lang="it-IT" sz="600" dirty="0"/>
              <a:t>, CV, payoff, slogan, </a:t>
            </a:r>
            <a:r>
              <a:rPr lang="it-IT" sz="600" dirty="0" err="1"/>
              <a:t>tone</a:t>
            </a:r>
            <a:r>
              <a:rPr lang="it-IT" sz="600" dirty="0"/>
              <a:t> of voice, etc.) - </a:t>
            </a:r>
            <a:r>
              <a:rPr lang="it-IT" sz="600" dirty="0" err="1"/>
              <a:t>Storytelling</a:t>
            </a:r>
            <a:r>
              <a:rPr lang="it-IT" sz="600" dirty="0"/>
              <a:t> </a:t>
            </a:r>
            <a:r>
              <a:rPr lang="it-IT" sz="600" dirty="0" err="1"/>
              <a:t>initiatives</a:t>
            </a:r>
            <a:r>
              <a:rPr lang="it-IT" sz="600" dirty="0"/>
              <a:t> - Books, </a:t>
            </a:r>
            <a:r>
              <a:rPr lang="it-IT" sz="600" dirty="0" err="1"/>
              <a:t>publications</a:t>
            </a:r>
            <a:r>
              <a:rPr lang="it-IT" sz="600" dirty="0"/>
              <a:t>, </a:t>
            </a:r>
            <a:r>
              <a:rPr lang="it-IT" sz="600" dirty="0" err="1"/>
              <a:t>content</a:t>
            </a:r>
            <a:r>
              <a:rPr lang="it-IT" sz="600" dirty="0"/>
              <a:t> - </a:t>
            </a:r>
            <a:r>
              <a:rPr lang="it-IT" sz="600" dirty="0" err="1"/>
              <a:t>Partnerships</a:t>
            </a:r>
            <a:r>
              <a:rPr lang="it-IT" sz="600" dirty="0"/>
              <a:t>, </a:t>
            </a:r>
            <a:r>
              <a:rPr lang="it-IT" sz="600" dirty="0" err="1"/>
              <a:t>sponsorships</a:t>
            </a:r>
            <a:r>
              <a:rPr lang="it-IT" sz="600" dirty="0"/>
              <a:t>, advertising - Press, media, </a:t>
            </a:r>
            <a:r>
              <a:rPr lang="it-IT" sz="600" dirty="0" err="1"/>
              <a:t>interviews</a:t>
            </a:r>
            <a:r>
              <a:rPr lang="it-IT" sz="600" dirty="0"/>
              <a:t> - Public relations, networking - </a:t>
            </a:r>
            <a:r>
              <a:rPr lang="it-IT" sz="600" dirty="0" err="1"/>
              <a:t>Events</a:t>
            </a:r>
            <a:r>
              <a:rPr lang="it-IT" sz="600" dirty="0"/>
              <a:t>, contests, </a:t>
            </a:r>
            <a:r>
              <a:rPr lang="it-IT" sz="600" dirty="0" err="1"/>
              <a:t>presentations</a:t>
            </a:r>
            <a:r>
              <a:rPr lang="it-IT" sz="600" dirty="0"/>
              <a:t>, public </a:t>
            </a:r>
            <a:r>
              <a:rPr lang="it-IT" sz="600" dirty="0" err="1"/>
              <a:t>speaking</a:t>
            </a:r>
            <a:r>
              <a:rPr lang="it-IT" sz="600" dirty="0"/>
              <a:t> - Digital, </a:t>
            </a:r>
            <a:r>
              <a:rPr lang="it-IT" sz="600" dirty="0" err="1"/>
              <a:t>content</a:t>
            </a:r>
            <a:r>
              <a:rPr lang="it-IT" sz="600" dirty="0"/>
              <a:t> and social media marketing - </a:t>
            </a:r>
            <a:r>
              <a:rPr lang="it-IT" sz="600" dirty="0" err="1"/>
              <a:t>Selection</a:t>
            </a:r>
            <a:r>
              <a:rPr lang="it-IT" sz="600" dirty="0"/>
              <a:t> </a:t>
            </a:r>
            <a:r>
              <a:rPr lang="it-IT" sz="600" dirty="0" err="1"/>
              <a:t>platforms</a:t>
            </a:r>
            <a:endParaRPr lang="it-IT" sz="5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E1D3FB2-703D-243A-7124-E43672C9D535}"/>
              </a:ext>
            </a:extLst>
          </p:cNvPr>
          <p:cNvSpPr txBox="1"/>
          <p:nvPr/>
        </p:nvSpPr>
        <p:spPr>
          <a:xfrm rot="16200000">
            <a:off x="5078560" y="2478361"/>
            <a:ext cx="498531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700" b="1" dirty="0"/>
              <a:t>COMPETITORS </a:t>
            </a:r>
            <a:r>
              <a:rPr lang="it-IT" sz="600" dirty="0" err="1"/>
              <a:t>What</a:t>
            </a:r>
            <a:r>
              <a:rPr lang="it-IT" sz="600" dirty="0"/>
              <a:t> </a:t>
            </a:r>
            <a:r>
              <a:rPr lang="it-IT" sz="600" dirty="0" err="1"/>
              <a:t>people</a:t>
            </a:r>
            <a:r>
              <a:rPr lang="it-IT" sz="600" dirty="0"/>
              <a:t>, </a:t>
            </a:r>
            <a:r>
              <a:rPr lang="it-IT" sz="600" dirty="0" err="1"/>
              <a:t>services</a:t>
            </a:r>
            <a:r>
              <a:rPr lang="it-IT" sz="600" dirty="0"/>
              <a:t> or </a:t>
            </a:r>
            <a:r>
              <a:rPr lang="it-IT" sz="600" dirty="0" err="1"/>
              <a:t>products</a:t>
            </a:r>
            <a:r>
              <a:rPr lang="it-IT" sz="600" dirty="0"/>
              <a:t> </a:t>
            </a:r>
            <a:r>
              <a:rPr lang="it-IT" sz="600" dirty="0" err="1"/>
              <a:t>your</a:t>
            </a:r>
            <a:r>
              <a:rPr lang="it-IT" sz="600" dirty="0"/>
              <a:t> audience </a:t>
            </a:r>
            <a:r>
              <a:rPr lang="it-IT" sz="600" dirty="0" err="1"/>
              <a:t>compares</a:t>
            </a:r>
            <a:r>
              <a:rPr lang="it-IT" sz="600" dirty="0"/>
              <a:t> </a:t>
            </a:r>
            <a:r>
              <a:rPr lang="it-IT" sz="600" dirty="0" err="1"/>
              <a:t>you</a:t>
            </a:r>
            <a:r>
              <a:rPr lang="it-IT" sz="600" dirty="0"/>
              <a:t> with?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61CDFEB-D9C7-430D-3FA4-33C02B5809D5}"/>
              </a:ext>
            </a:extLst>
          </p:cNvPr>
          <p:cNvSpPr txBox="1"/>
          <p:nvPr/>
        </p:nvSpPr>
        <p:spPr>
          <a:xfrm>
            <a:off x="7825422" y="1379721"/>
            <a:ext cx="1093877" cy="25237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700" b="1" dirty="0"/>
              <a:t>PUBLIC </a:t>
            </a:r>
          </a:p>
          <a:p>
            <a:r>
              <a:rPr lang="it-IT" sz="700" b="1" dirty="0"/>
              <a:t>(</a:t>
            </a:r>
            <a:r>
              <a:rPr lang="it-IT" sz="700" b="1" dirty="0" err="1"/>
              <a:t>Who</a:t>
            </a:r>
            <a:r>
              <a:rPr lang="it-IT" sz="700" b="1" dirty="0"/>
              <a:t> </a:t>
            </a:r>
            <a:r>
              <a:rPr lang="it-IT" sz="700" b="1" dirty="0" err="1"/>
              <a:t>needs</a:t>
            </a:r>
            <a:r>
              <a:rPr lang="it-IT" sz="700" b="1" dirty="0"/>
              <a:t> to </a:t>
            </a:r>
            <a:r>
              <a:rPr lang="it-IT" sz="700" b="1" dirty="0" err="1"/>
              <a:t>know</a:t>
            </a:r>
            <a:r>
              <a:rPr lang="it-IT" sz="700" b="1" dirty="0"/>
              <a:t>) </a:t>
            </a:r>
          </a:p>
          <a:p>
            <a:r>
              <a:rPr lang="it-IT" sz="600" dirty="0" err="1"/>
              <a:t>Who</a:t>
            </a:r>
            <a:r>
              <a:rPr lang="it-IT" sz="600" dirty="0"/>
              <a:t> are the </a:t>
            </a:r>
            <a:r>
              <a:rPr lang="it-IT" sz="600" dirty="0" err="1"/>
              <a:t>most</a:t>
            </a:r>
            <a:r>
              <a:rPr lang="it-IT" sz="600" dirty="0"/>
              <a:t> </a:t>
            </a:r>
            <a:r>
              <a:rPr lang="it-IT" sz="600" dirty="0" err="1"/>
              <a:t>important</a:t>
            </a:r>
            <a:r>
              <a:rPr lang="it-IT" sz="600" dirty="0"/>
              <a:t> </a:t>
            </a:r>
            <a:r>
              <a:rPr lang="it-IT" sz="600" dirty="0" err="1"/>
              <a:t>people</a:t>
            </a:r>
            <a:r>
              <a:rPr lang="it-IT" sz="600" dirty="0"/>
              <a:t> </a:t>
            </a:r>
            <a:r>
              <a:rPr lang="it-IT" sz="600" dirty="0" err="1"/>
              <a:t>you</a:t>
            </a:r>
            <a:r>
              <a:rPr lang="it-IT" sz="600" dirty="0"/>
              <a:t> </a:t>
            </a:r>
            <a:r>
              <a:rPr lang="it-IT" sz="600" dirty="0" err="1"/>
              <a:t>need</a:t>
            </a:r>
            <a:r>
              <a:rPr lang="it-IT" sz="600" dirty="0"/>
              <a:t> to </a:t>
            </a:r>
            <a:r>
              <a:rPr lang="it-IT" sz="600" dirty="0" err="1"/>
              <a:t>influence</a:t>
            </a:r>
            <a:r>
              <a:rPr lang="it-IT" sz="600" dirty="0"/>
              <a:t> to </a:t>
            </a:r>
            <a:r>
              <a:rPr lang="it-IT" sz="600" dirty="0" err="1"/>
              <a:t>achieve</a:t>
            </a:r>
            <a:r>
              <a:rPr lang="it-IT" sz="600" dirty="0"/>
              <a:t> </a:t>
            </a:r>
            <a:r>
              <a:rPr lang="it-IT" sz="600" dirty="0" err="1"/>
              <a:t>your</a:t>
            </a:r>
            <a:r>
              <a:rPr lang="it-IT" sz="600" dirty="0"/>
              <a:t> </a:t>
            </a:r>
            <a:r>
              <a:rPr lang="it-IT" sz="600" dirty="0" err="1"/>
              <a:t>goals</a:t>
            </a:r>
            <a:r>
              <a:rPr lang="it-IT" sz="600" dirty="0"/>
              <a:t>? </a:t>
            </a:r>
            <a:r>
              <a:rPr lang="it-IT" sz="600" dirty="0" err="1"/>
              <a:t>Who</a:t>
            </a:r>
            <a:r>
              <a:rPr lang="it-IT" sz="600" dirty="0"/>
              <a:t> </a:t>
            </a:r>
            <a:r>
              <a:rPr lang="it-IT" sz="600" dirty="0" err="1"/>
              <a:t>influences</a:t>
            </a:r>
            <a:r>
              <a:rPr lang="it-IT" sz="600" dirty="0"/>
              <a:t> </a:t>
            </a:r>
            <a:r>
              <a:rPr lang="it-IT" sz="600" dirty="0" err="1"/>
              <a:t>these</a:t>
            </a:r>
            <a:r>
              <a:rPr lang="it-IT" sz="600" dirty="0"/>
              <a:t> </a:t>
            </a:r>
            <a:r>
              <a:rPr lang="it-IT" sz="600" dirty="0" err="1"/>
              <a:t>people</a:t>
            </a:r>
            <a:r>
              <a:rPr lang="it-IT" sz="600" dirty="0"/>
              <a:t>? </a:t>
            </a:r>
            <a:r>
              <a:rPr lang="it-IT" sz="600" dirty="0" err="1"/>
              <a:t>What</a:t>
            </a:r>
            <a:r>
              <a:rPr lang="it-IT" sz="600" dirty="0"/>
              <a:t> </a:t>
            </a:r>
            <a:r>
              <a:rPr lang="it-IT" sz="600" dirty="0" err="1"/>
              <a:t>places</a:t>
            </a:r>
            <a:r>
              <a:rPr lang="it-IT" sz="600" dirty="0"/>
              <a:t>, </a:t>
            </a:r>
            <a:r>
              <a:rPr lang="it-IT" sz="600" dirty="0" err="1"/>
              <a:t>events</a:t>
            </a:r>
            <a:r>
              <a:rPr lang="it-IT" sz="600" dirty="0"/>
              <a:t> or </a:t>
            </a:r>
            <a:r>
              <a:rPr lang="it-IT" sz="600" dirty="0" err="1"/>
              <a:t>communities</a:t>
            </a:r>
            <a:r>
              <a:rPr lang="it-IT" sz="600" dirty="0"/>
              <a:t> do </a:t>
            </a:r>
            <a:r>
              <a:rPr lang="it-IT" sz="600" dirty="0" err="1"/>
              <a:t>these</a:t>
            </a:r>
            <a:r>
              <a:rPr lang="it-IT" sz="600" dirty="0"/>
              <a:t> </a:t>
            </a:r>
            <a:r>
              <a:rPr lang="it-IT" sz="600" dirty="0" err="1"/>
              <a:t>people</a:t>
            </a:r>
            <a:r>
              <a:rPr lang="it-IT" sz="600" dirty="0"/>
              <a:t> </a:t>
            </a:r>
            <a:r>
              <a:rPr lang="it-IT" sz="600" dirty="0" err="1"/>
              <a:t>frequent</a:t>
            </a:r>
            <a:r>
              <a:rPr lang="it-IT" sz="600" dirty="0"/>
              <a:t>? CATEGORIES: - Clients, </a:t>
            </a:r>
            <a:r>
              <a:rPr lang="it-IT" sz="600" dirty="0" err="1"/>
              <a:t>their</a:t>
            </a:r>
            <a:r>
              <a:rPr lang="it-IT" sz="600" dirty="0"/>
              <a:t> </a:t>
            </a:r>
            <a:r>
              <a:rPr lang="it-IT" sz="600" dirty="0" err="1"/>
              <a:t>customers</a:t>
            </a:r>
            <a:r>
              <a:rPr lang="it-IT" sz="600" dirty="0"/>
              <a:t> (</a:t>
            </a:r>
            <a:r>
              <a:rPr lang="it-IT" sz="600" dirty="0" err="1"/>
              <a:t>if</a:t>
            </a:r>
            <a:r>
              <a:rPr lang="it-IT" sz="600" dirty="0"/>
              <a:t> </a:t>
            </a:r>
            <a:r>
              <a:rPr lang="it-IT" sz="600" dirty="0" err="1"/>
              <a:t>applicable</a:t>
            </a:r>
            <a:r>
              <a:rPr lang="it-IT" sz="600" dirty="0"/>
              <a:t>) - </a:t>
            </a:r>
            <a:r>
              <a:rPr lang="it-IT" sz="600" dirty="0" err="1"/>
              <a:t>Employers</a:t>
            </a:r>
            <a:r>
              <a:rPr lang="it-IT" sz="600" dirty="0"/>
              <a:t>, </a:t>
            </a:r>
            <a:r>
              <a:rPr lang="it-IT" sz="600" dirty="0" err="1"/>
              <a:t>their</a:t>
            </a:r>
            <a:r>
              <a:rPr lang="it-IT" sz="600" dirty="0"/>
              <a:t> </a:t>
            </a:r>
            <a:r>
              <a:rPr lang="it-IT" sz="600" dirty="0" err="1"/>
              <a:t>customers</a:t>
            </a:r>
            <a:r>
              <a:rPr lang="it-IT" sz="600" dirty="0"/>
              <a:t> (</a:t>
            </a:r>
            <a:r>
              <a:rPr lang="it-IT" sz="600" dirty="0" err="1"/>
              <a:t>if</a:t>
            </a:r>
            <a:r>
              <a:rPr lang="it-IT" sz="600" dirty="0"/>
              <a:t> </a:t>
            </a:r>
            <a:r>
              <a:rPr lang="it-IT" sz="600" dirty="0" err="1"/>
              <a:t>applicable</a:t>
            </a:r>
            <a:r>
              <a:rPr lang="it-IT" sz="600" dirty="0"/>
              <a:t>) - </a:t>
            </a:r>
            <a:r>
              <a:rPr lang="it-IT" sz="600" dirty="0" err="1"/>
              <a:t>Professors</a:t>
            </a:r>
            <a:r>
              <a:rPr lang="it-IT" sz="600" dirty="0"/>
              <a:t>, </a:t>
            </a:r>
            <a:r>
              <a:rPr lang="it-IT" sz="600" dirty="0" err="1"/>
              <a:t>mentors</a:t>
            </a:r>
            <a:r>
              <a:rPr lang="it-IT" sz="600" dirty="0"/>
              <a:t> - </a:t>
            </a:r>
            <a:r>
              <a:rPr lang="it-IT" sz="600" dirty="0" err="1"/>
              <a:t>Managers</a:t>
            </a:r>
            <a:r>
              <a:rPr lang="it-IT" sz="600" dirty="0"/>
              <a:t>, </a:t>
            </a:r>
            <a:r>
              <a:rPr lang="it-IT" sz="600" dirty="0" err="1"/>
              <a:t>colleagues</a:t>
            </a:r>
            <a:r>
              <a:rPr lang="it-IT" sz="600" dirty="0"/>
              <a:t>, </a:t>
            </a:r>
            <a:r>
              <a:rPr lang="it-IT" sz="600" dirty="0" err="1"/>
              <a:t>collaborators</a:t>
            </a:r>
            <a:r>
              <a:rPr lang="it-IT" sz="600" dirty="0"/>
              <a:t> - </a:t>
            </a:r>
            <a:r>
              <a:rPr lang="it-IT" sz="600" dirty="0" err="1"/>
              <a:t>Selectors</a:t>
            </a:r>
            <a:r>
              <a:rPr lang="it-IT" sz="600" dirty="0"/>
              <a:t>, </a:t>
            </a:r>
            <a:r>
              <a:rPr lang="it-IT" sz="600" dirty="0" err="1"/>
              <a:t>headhunters</a:t>
            </a:r>
            <a:r>
              <a:rPr lang="it-IT" sz="600" dirty="0"/>
              <a:t> - Your </a:t>
            </a:r>
            <a:r>
              <a:rPr lang="it-IT" sz="600" dirty="0" err="1"/>
              <a:t>contacts</a:t>
            </a:r>
            <a:r>
              <a:rPr lang="it-IT" sz="600" dirty="0"/>
              <a:t> - </a:t>
            </a:r>
            <a:r>
              <a:rPr lang="it-IT" sz="600" dirty="0" err="1"/>
              <a:t>Influencers</a:t>
            </a:r>
            <a:r>
              <a:rPr lang="it-IT" sz="600" dirty="0"/>
              <a:t> (</a:t>
            </a:r>
            <a:r>
              <a:rPr lang="it-IT" sz="600" dirty="0" err="1"/>
              <a:t>journalists</a:t>
            </a:r>
            <a:r>
              <a:rPr lang="it-IT" sz="600" dirty="0"/>
              <a:t>, </a:t>
            </a:r>
            <a:r>
              <a:rPr lang="it-IT" sz="600" dirty="0" err="1"/>
              <a:t>bloggers</a:t>
            </a:r>
            <a:r>
              <a:rPr lang="it-IT" sz="600" dirty="0"/>
              <a:t>, opinion </a:t>
            </a:r>
            <a:r>
              <a:rPr lang="it-IT" sz="600" dirty="0" err="1"/>
              <a:t>makers</a:t>
            </a:r>
            <a:r>
              <a:rPr lang="it-IT" sz="600" dirty="0"/>
              <a:t>, etc.) - </a:t>
            </a:r>
            <a:r>
              <a:rPr lang="it-IT" sz="600" dirty="0" err="1"/>
              <a:t>Users</a:t>
            </a:r>
            <a:r>
              <a:rPr lang="it-IT" sz="600" dirty="0"/>
              <a:t>, </a:t>
            </a:r>
            <a:r>
              <a:rPr lang="it-IT" sz="600" dirty="0" err="1"/>
              <a:t>followers</a:t>
            </a:r>
            <a:r>
              <a:rPr lang="it-IT" sz="600" dirty="0"/>
              <a:t>, fans - </a:t>
            </a:r>
            <a:r>
              <a:rPr lang="it-IT" sz="600" dirty="0" err="1"/>
              <a:t>Communities</a:t>
            </a:r>
            <a:r>
              <a:rPr lang="it-IT" sz="600" dirty="0"/>
              <a:t>, </a:t>
            </a:r>
            <a:r>
              <a:rPr lang="it-IT" sz="600" dirty="0" err="1"/>
              <a:t>forums</a:t>
            </a:r>
            <a:r>
              <a:rPr lang="it-IT" sz="600" dirty="0"/>
              <a:t>, </a:t>
            </a:r>
            <a:r>
              <a:rPr lang="it-IT" sz="600" dirty="0" err="1"/>
              <a:t>influence</a:t>
            </a:r>
            <a:r>
              <a:rPr lang="it-IT" sz="600" dirty="0"/>
              <a:t> centres, </a:t>
            </a:r>
            <a:r>
              <a:rPr lang="it-IT" sz="600" dirty="0" err="1"/>
              <a:t>associations</a:t>
            </a:r>
            <a:r>
              <a:rPr lang="it-IT" sz="600" dirty="0"/>
              <a:t>, </a:t>
            </a:r>
            <a:r>
              <a:rPr lang="it-IT" sz="600" dirty="0" err="1"/>
              <a:t>institutions</a:t>
            </a:r>
            <a:r>
              <a:rPr lang="it-IT" sz="600" dirty="0"/>
              <a:t> - Public opinion</a:t>
            </a:r>
            <a:endParaRPr lang="it-IT" sz="5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7B8D4D4-E643-8BC9-E838-CE0207964179}"/>
              </a:ext>
            </a:extLst>
          </p:cNvPr>
          <p:cNvGrpSpPr/>
          <p:nvPr/>
        </p:nvGrpSpPr>
        <p:grpSpPr>
          <a:xfrm>
            <a:off x="234974" y="911962"/>
            <a:ext cx="2153429" cy="1150245"/>
            <a:chOff x="234974" y="911962"/>
            <a:chExt cx="2153429" cy="1150245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D1664D48-8EAE-4FBF-5492-6E8A8E0FF89B}"/>
                </a:ext>
              </a:extLst>
            </p:cNvPr>
            <p:cNvSpPr txBox="1"/>
            <p:nvPr/>
          </p:nvSpPr>
          <p:spPr>
            <a:xfrm>
              <a:off x="378137" y="1022021"/>
              <a:ext cx="2010266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it-IT" sz="700" b="1" dirty="0"/>
                <a:t>SKILLS </a:t>
              </a:r>
            </a:p>
            <a:p>
              <a:pPr algn="r"/>
              <a:r>
                <a:rPr lang="it-IT" sz="700" b="1" dirty="0"/>
                <a:t>(</a:t>
              </a:r>
              <a:r>
                <a:rPr lang="it-IT" sz="700" b="1" dirty="0" err="1"/>
                <a:t>What</a:t>
              </a:r>
              <a:r>
                <a:rPr lang="it-IT" sz="700" b="1" dirty="0"/>
                <a:t> </a:t>
              </a:r>
              <a:r>
                <a:rPr lang="it-IT" sz="700" b="1" dirty="0" err="1"/>
                <a:t>you</a:t>
              </a:r>
              <a:r>
                <a:rPr lang="it-IT" sz="700" b="1" dirty="0"/>
                <a:t> can do) </a:t>
              </a:r>
            </a:p>
            <a:p>
              <a:pPr algn="r"/>
              <a:r>
                <a:rPr lang="it-IT" sz="600" dirty="0" err="1"/>
                <a:t>What</a:t>
              </a:r>
              <a:r>
                <a:rPr lang="it-IT" sz="600" dirty="0"/>
                <a:t> </a:t>
              </a:r>
              <a:r>
                <a:rPr lang="it-IT" sz="600" dirty="0" err="1"/>
                <a:t>natural</a:t>
              </a:r>
              <a:r>
                <a:rPr lang="it-IT" sz="600" dirty="0"/>
                <a:t> skills, knowledge and skills can </a:t>
              </a:r>
              <a:r>
                <a:rPr lang="it-IT" sz="600" dirty="0" err="1"/>
                <a:t>you</a:t>
              </a:r>
              <a:r>
                <a:rPr lang="it-IT" sz="600" dirty="0"/>
                <a:t> </a:t>
              </a:r>
              <a:r>
                <a:rPr lang="it-IT" sz="600" dirty="0" err="1"/>
                <a:t>receive</a:t>
              </a:r>
              <a:r>
                <a:rPr lang="it-IT" sz="600" dirty="0"/>
                <a:t> list </a:t>
              </a:r>
              <a:r>
                <a:rPr lang="it-IT" sz="600" dirty="0" err="1"/>
                <a:t>only</a:t>
              </a:r>
              <a:r>
                <a:rPr lang="it-IT" sz="600" dirty="0"/>
                <a:t> </a:t>
              </a:r>
              <a:r>
                <a:rPr lang="it-IT" sz="600" dirty="0" err="1"/>
                <a:t>those</a:t>
              </a:r>
              <a:r>
                <a:rPr lang="it-IT" sz="600" dirty="0"/>
                <a:t> </a:t>
              </a:r>
              <a:r>
                <a:rPr lang="it-IT" sz="600" dirty="0" err="1"/>
                <a:t>aspects</a:t>
              </a:r>
              <a:r>
                <a:rPr lang="it-IT" sz="600" dirty="0"/>
                <a:t> </a:t>
              </a:r>
              <a:r>
                <a:rPr lang="it-IT" sz="600" dirty="0" err="1"/>
                <a:t>relevant</a:t>
              </a:r>
              <a:r>
                <a:rPr lang="it-IT" sz="600" dirty="0"/>
                <a:t> to </a:t>
              </a:r>
              <a:r>
                <a:rPr lang="it-IT" sz="600" dirty="0" err="1"/>
                <a:t>your</a:t>
              </a:r>
              <a:r>
                <a:rPr lang="it-IT" sz="600" dirty="0"/>
                <a:t> public: - Skills, talents (the </a:t>
              </a:r>
              <a:r>
                <a:rPr lang="it-IT" sz="600" dirty="0" err="1"/>
                <a:t>things</a:t>
              </a:r>
              <a:r>
                <a:rPr lang="it-IT" sz="600" dirty="0"/>
                <a:t> </a:t>
              </a:r>
              <a:r>
                <a:rPr lang="it-IT" sz="600" dirty="0" err="1"/>
                <a:t>you</a:t>
              </a:r>
              <a:r>
                <a:rPr lang="it-IT" sz="600" dirty="0"/>
                <a:t> do </a:t>
              </a:r>
              <a:r>
                <a:rPr lang="it-IT" sz="600" dirty="0" err="1"/>
                <a:t>well</a:t>
              </a:r>
              <a:r>
                <a:rPr lang="it-IT" sz="600" dirty="0"/>
                <a:t> </a:t>
              </a:r>
              <a:r>
                <a:rPr lang="it-IT" sz="600" dirty="0" err="1"/>
                <a:t>naturally</a:t>
              </a:r>
              <a:r>
                <a:rPr lang="it-IT" sz="600" dirty="0"/>
                <a:t>) - Technical skills </a:t>
              </a:r>
              <a:r>
                <a:rPr lang="it-IT" sz="600" dirty="0" err="1"/>
                <a:t>specific</a:t>
              </a:r>
              <a:r>
                <a:rPr lang="it-IT" sz="600" dirty="0"/>
                <a:t> to </a:t>
              </a:r>
              <a:r>
                <a:rPr lang="it-IT" sz="600" dirty="0" err="1"/>
                <a:t>your</a:t>
              </a:r>
              <a:r>
                <a:rPr lang="it-IT" sz="600" dirty="0"/>
                <a:t> </a:t>
              </a:r>
              <a:r>
                <a:rPr lang="it-IT" sz="600" dirty="0" err="1"/>
                <a:t>profession</a:t>
              </a:r>
              <a:r>
                <a:rPr lang="it-IT" sz="600" dirty="0"/>
                <a:t> - </a:t>
              </a:r>
              <a:r>
                <a:rPr lang="it-IT" sz="600" dirty="0" err="1"/>
                <a:t>Other</a:t>
              </a:r>
              <a:r>
                <a:rPr lang="it-IT" sz="600" dirty="0"/>
                <a:t> skills (</a:t>
              </a:r>
              <a:r>
                <a:rPr lang="it-IT" sz="600" dirty="0" err="1"/>
                <a:t>emotional</a:t>
              </a:r>
              <a:r>
                <a:rPr lang="it-IT" sz="600" dirty="0"/>
                <a:t>, </a:t>
              </a:r>
              <a:r>
                <a:rPr lang="it-IT" sz="600" dirty="0" err="1"/>
                <a:t>organisational</a:t>
              </a:r>
              <a:r>
                <a:rPr lang="it-IT" sz="600" dirty="0"/>
                <a:t>, </a:t>
              </a:r>
              <a:r>
                <a:rPr lang="it-IT" sz="600" dirty="0" err="1"/>
                <a:t>interpersonal</a:t>
              </a:r>
              <a:r>
                <a:rPr lang="it-IT" sz="600" dirty="0"/>
                <a:t>, etc..) - Knowledge, </a:t>
              </a:r>
              <a:r>
                <a:rPr lang="it-IT" sz="600" dirty="0" err="1"/>
                <a:t>notions</a:t>
              </a:r>
              <a:r>
                <a:rPr lang="it-IT" sz="600" dirty="0"/>
                <a:t> and know-how </a:t>
              </a:r>
              <a:r>
                <a:rPr lang="it-IT" sz="600" dirty="0" err="1"/>
                <a:t>specific</a:t>
              </a:r>
              <a:r>
                <a:rPr lang="it-IT" sz="600" dirty="0"/>
                <a:t> to </a:t>
              </a:r>
              <a:r>
                <a:rPr lang="it-IT" sz="600" dirty="0" err="1"/>
                <a:t>your</a:t>
              </a:r>
              <a:r>
                <a:rPr lang="it-IT" sz="600" dirty="0"/>
                <a:t> </a:t>
              </a:r>
              <a:r>
                <a:rPr lang="it-IT" sz="600" dirty="0" err="1"/>
                <a:t>profession</a:t>
              </a:r>
              <a:endParaRPr lang="it-IT" sz="500" dirty="0"/>
            </a:p>
          </p:txBody>
        </p:sp>
        <p:sp>
          <p:nvSpPr>
            <p:cNvPr id="25" name="Google Shape;400;p23">
              <a:extLst>
                <a:ext uri="{FF2B5EF4-FFF2-40B4-BE49-F238E27FC236}">
                  <a16:creationId xmlns:a16="http://schemas.microsoft.com/office/drawing/2014/main" id="{D4488FEF-9450-7F20-9C18-49039A2C6194}"/>
                </a:ext>
              </a:extLst>
            </p:cNvPr>
            <p:cNvSpPr/>
            <p:nvPr/>
          </p:nvSpPr>
          <p:spPr>
            <a:xfrm flipH="1">
              <a:off x="234974" y="911962"/>
              <a:ext cx="2134747" cy="115024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400;p23">
            <a:extLst>
              <a:ext uri="{FF2B5EF4-FFF2-40B4-BE49-F238E27FC236}">
                <a16:creationId xmlns:a16="http://schemas.microsoft.com/office/drawing/2014/main" id="{8BF0E210-60CC-7391-6E5C-4A0E535E8CE8}"/>
              </a:ext>
            </a:extLst>
          </p:cNvPr>
          <p:cNvSpPr/>
          <p:nvPr/>
        </p:nvSpPr>
        <p:spPr>
          <a:xfrm>
            <a:off x="2429137" y="911962"/>
            <a:ext cx="2092046" cy="1150245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A36C06C-E9EA-1D2D-F8B6-3F6480E9CFE1}"/>
              </a:ext>
            </a:extLst>
          </p:cNvPr>
          <p:cNvGrpSpPr/>
          <p:nvPr/>
        </p:nvGrpSpPr>
        <p:grpSpPr>
          <a:xfrm>
            <a:off x="245689" y="2830653"/>
            <a:ext cx="2258498" cy="1521338"/>
            <a:chOff x="171020" y="2830653"/>
            <a:chExt cx="2258498" cy="1521338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996B58CB-A8F2-EA60-EE77-AB8B01059FD9}"/>
                </a:ext>
              </a:extLst>
            </p:cNvPr>
            <p:cNvSpPr txBox="1"/>
            <p:nvPr/>
          </p:nvSpPr>
          <p:spPr>
            <a:xfrm>
              <a:off x="171020" y="2928723"/>
              <a:ext cx="2258498" cy="1415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it-IT" sz="700" b="1" dirty="0"/>
                <a:t>IDENTITY </a:t>
              </a:r>
            </a:p>
            <a:p>
              <a:pPr algn="r"/>
              <a:r>
                <a:rPr lang="it-IT" sz="700" b="1" dirty="0"/>
                <a:t>(</a:t>
              </a:r>
              <a:r>
                <a:rPr lang="it-IT" sz="700" b="1" dirty="0" err="1"/>
                <a:t>Who</a:t>
              </a:r>
              <a:r>
                <a:rPr lang="it-IT" sz="700" b="1" dirty="0"/>
                <a:t> </a:t>
              </a:r>
              <a:r>
                <a:rPr lang="it-IT" sz="700" b="1" dirty="0" err="1"/>
                <a:t>you</a:t>
              </a:r>
              <a:r>
                <a:rPr lang="it-IT" sz="700" b="1" dirty="0"/>
                <a:t> are) </a:t>
              </a:r>
            </a:p>
            <a:p>
              <a:pPr algn="r"/>
              <a:r>
                <a:rPr lang="it-IT" sz="600" dirty="0" err="1"/>
                <a:t>What</a:t>
              </a:r>
              <a:r>
                <a:rPr lang="it-IT" sz="600" dirty="0"/>
                <a:t> </a:t>
              </a:r>
              <a:r>
                <a:rPr lang="it-IT" sz="600" dirty="0" err="1"/>
                <a:t>makes</a:t>
              </a:r>
              <a:r>
                <a:rPr lang="it-IT" sz="600" dirty="0"/>
                <a:t> </a:t>
              </a:r>
              <a:r>
                <a:rPr lang="it-IT" sz="600" dirty="0" err="1"/>
                <a:t>you</a:t>
              </a:r>
              <a:r>
                <a:rPr lang="it-IT" sz="600" dirty="0"/>
                <a:t> special to </a:t>
              </a:r>
              <a:r>
                <a:rPr lang="it-IT" sz="600" dirty="0" err="1"/>
                <a:t>your</a:t>
              </a:r>
              <a:r>
                <a:rPr lang="it-IT" sz="600" dirty="0"/>
                <a:t> audience? CATEGORIES: - Age and </a:t>
              </a:r>
              <a:r>
                <a:rPr lang="it-IT" sz="600" dirty="0" err="1"/>
                <a:t>physical</a:t>
              </a:r>
              <a:r>
                <a:rPr lang="it-IT" sz="600" dirty="0"/>
                <a:t> </a:t>
              </a:r>
              <a:r>
                <a:rPr lang="it-IT" sz="600" dirty="0" err="1"/>
                <a:t>characteristics</a:t>
              </a:r>
              <a:r>
                <a:rPr lang="it-IT" sz="600" dirty="0"/>
                <a:t> (</a:t>
              </a:r>
              <a:r>
                <a:rPr lang="it-IT" sz="600" dirty="0" err="1"/>
                <a:t>only</a:t>
              </a:r>
              <a:r>
                <a:rPr lang="it-IT" sz="600" dirty="0"/>
                <a:t> </a:t>
              </a:r>
              <a:r>
                <a:rPr lang="it-IT" sz="600" dirty="0" err="1"/>
                <a:t>if</a:t>
              </a:r>
              <a:r>
                <a:rPr lang="it-IT" sz="600" dirty="0"/>
                <a:t> </a:t>
              </a:r>
              <a:r>
                <a:rPr lang="it-IT" sz="600" dirty="0" err="1"/>
                <a:t>relevant</a:t>
              </a:r>
              <a:r>
                <a:rPr lang="it-IT" sz="600" dirty="0"/>
                <a:t>) - </a:t>
              </a:r>
              <a:r>
                <a:rPr lang="it-IT" sz="600" dirty="0" err="1"/>
                <a:t>Personality</a:t>
              </a:r>
              <a:r>
                <a:rPr lang="it-IT" sz="600" dirty="0"/>
                <a:t> traits - </a:t>
              </a:r>
              <a:r>
                <a:rPr lang="it-IT" sz="600" dirty="0" err="1"/>
                <a:t>Relationships</a:t>
              </a:r>
              <a:r>
                <a:rPr lang="it-IT" sz="600" dirty="0"/>
                <a:t> with </a:t>
              </a:r>
              <a:r>
                <a:rPr lang="it-IT" sz="600" dirty="0" err="1"/>
                <a:t>relevant</a:t>
              </a:r>
              <a:r>
                <a:rPr lang="it-IT" sz="600" dirty="0"/>
                <a:t> </a:t>
              </a:r>
              <a:r>
                <a:rPr lang="it-IT" sz="600" dirty="0" err="1"/>
                <a:t>people</a:t>
              </a:r>
              <a:r>
                <a:rPr lang="it-IT" sz="600" dirty="0"/>
                <a:t> and/or </a:t>
              </a:r>
              <a:r>
                <a:rPr lang="it-IT" sz="600" dirty="0" err="1"/>
                <a:t>organisations</a:t>
              </a:r>
              <a:r>
                <a:rPr lang="it-IT" sz="600" dirty="0"/>
                <a:t> - Personal background - Personal and </a:t>
              </a:r>
              <a:r>
                <a:rPr lang="it-IT" sz="600" dirty="0" err="1"/>
                <a:t>professional</a:t>
              </a:r>
              <a:r>
                <a:rPr lang="it-IT" sz="600" dirty="0"/>
                <a:t> stories and </a:t>
              </a:r>
              <a:r>
                <a:rPr lang="it-IT" sz="600" dirty="0" err="1"/>
                <a:t>events</a:t>
              </a:r>
              <a:r>
                <a:rPr lang="it-IT" sz="600" dirty="0"/>
                <a:t> </a:t>
              </a:r>
              <a:r>
                <a:rPr lang="it-IT" sz="600" dirty="0" err="1"/>
                <a:t>you</a:t>
              </a:r>
              <a:r>
                <a:rPr lang="it-IT" sz="600" dirty="0"/>
                <a:t> </a:t>
              </a:r>
              <a:r>
                <a:rPr lang="it-IT" sz="600" dirty="0" err="1"/>
                <a:t>like</a:t>
              </a:r>
              <a:r>
                <a:rPr lang="it-IT" sz="600" dirty="0"/>
                <a:t> to </a:t>
              </a:r>
              <a:r>
                <a:rPr lang="it-IT" sz="600" dirty="0" err="1"/>
                <a:t>tell</a:t>
              </a:r>
              <a:r>
                <a:rPr lang="it-IT" sz="600" dirty="0"/>
                <a:t> - </a:t>
              </a:r>
              <a:r>
                <a:rPr lang="it-IT" sz="600" dirty="0" err="1"/>
                <a:t>Ideological</a:t>
              </a:r>
              <a:r>
                <a:rPr lang="it-IT" sz="600" dirty="0"/>
                <a:t> </a:t>
              </a:r>
              <a:r>
                <a:rPr lang="it-IT" sz="600" dirty="0" err="1"/>
                <a:t>enemies</a:t>
              </a:r>
              <a:r>
                <a:rPr lang="it-IT" sz="600" dirty="0"/>
                <a:t>, </a:t>
              </a:r>
              <a:r>
                <a:rPr lang="it-IT" sz="600" dirty="0" err="1"/>
                <a:t>things</a:t>
              </a:r>
              <a:r>
                <a:rPr lang="it-IT" sz="600" dirty="0"/>
                <a:t> </a:t>
              </a:r>
              <a:r>
                <a:rPr lang="it-IT" sz="600" dirty="0" err="1"/>
                <a:t>you</a:t>
              </a:r>
              <a:r>
                <a:rPr lang="it-IT" sz="600" dirty="0"/>
                <a:t> </a:t>
              </a:r>
              <a:r>
                <a:rPr lang="it-IT" sz="600" dirty="0" err="1"/>
                <a:t>don't</a:t>
              </a:r>
              <a:r>
                <a:rPr lang="it-IT" sz="600" dirty="0"/>
                <a:t> </a:t>
              </a:r>
              <a:r>
                <a:rPr lang="it-IT" sz="600" dirty="0" err="1"/>
                <a:t>tolerate</a:t>
              </a:r>
              <a:r>
                <a:rPr lang="it-IT" sz="600" dirty="0"/>
                <a:t>, personal </a:t>
              </a:r>
              <a:r>
                <a:rPr lang="it-IT" sz="600" dirty="0" err="1"/>
                <a:t>crusades</a:t>
              </a:r>
              <a:r>
                <a:rPr lang="it-IT" sz="600" dirty="0"/>
                <a:t> - Culture, </a:t>
              </a:r>
              <a:r>
                <a:rPr lang="it-IT" sz="600" dirty="0" err="1"/>
                <a:t>interests</a:t>
              </a:r>
              <a:r>
                <a:rPr lang="it-IT" sz="600" dirty="0"/>
                <a:t> and </a:t>
              </a:r>
              <a:r>
                <a:rPr lang="it-IT" sz="600" dirty="0" err="1"/>
                <a:t>passions</a:t>
              </a:r>
              <a:r>
                <a:rPr lang="it-IT" sz="600" dirty="0"/>
                <a:t>, </a:t>
              </a:r>
              <a:r>
                <a:rPr lang="it-IT" sz="600" dirty="0" err="1"/>
                <a:t>causes</a:t>
              </a:r>
              <a:r>
                <a:rPr lang="it-IT" sz="600" dirty="0"/>
                <a:t> </a:t>
              </a:r>
              <a:r>
                <a:rPr lang="it-IT" sz="600" dirty="0" err="1"/>
                <a:t>you</a:t>
              </a:r>
              <a:r>
                <a:rPr lang="it-IT" sz="600" dirty="0"/>
                <a:t> to </a:t>
              </a:r>
              <a:r>
                <a:rPr lang="it-IT" sz="600" dirty="0" err="1"/>
                <a:t>support</a:t>
              </a:r>
              <a:r>
                <a:rPr lang="it-IT" sz="600" dirty="0"/>
                <a:t> - </a:t>
              </a:r>
              <a:r>
                <a:rPr lang="it-IT" sz="600" dirty="0" err="1"/>
                <a:t>Convictions</a:t>
              </a:r>
              <a:r>
                <a:rPr lang="it-IT" sz="600" dirty="0"/>
                <a:t>, </a:t>
              </a:r>
              <a:r>
                <a:rPr lang="it-IT" sz="600" dirty="0" err="1"/>
                <a:t>ideals</a:t>
              </a:r>
              <a:r>
                <a:rPr lang="it-IT" sz="600" dirty="0"/>
                <a:t>, personal </a:t>
              </a:r>
              <a:r>
                <a:rPr lang="it-IT" sz="600" dirty="0" err="1"/>
                <a:t>challenges</a:t>
              </a:r>
              <a:r>
                <a:rPr lang="it-IT" sz="600" dirty="0"/>
                <a:t>, </a:t>
              </a:r>
              <a:r>
                <a:rPr lang="it-IT" sz="600" dirty="0" err="1"/>
                <a:t>ambitions</a:t>
              </a:r>
              <a:r>
                <a:rPr lang="it-IT" sz="600" dirty="0"/>
                <a:t> and </a:t>
              </a:r>
              <a:r>
                <a:rPr lang="it-IT" sz="600" dirty="0" err="1"/>
                <a:t>values</a:t>
              </a:r>
              <a:r>
                <a:rPr lang="it-IT" sz="600" dirty="0"/>
                <a:t> - </a:t>
              </a:r>
              <a:r>
                <a:rPr lang="it-IT" sz="600" dirty="0" err="1"/>
                <a:t>Perspective</a:t>
              </a:r>
              <a:r>
                <a:rPr lang="it-IT" sz="600" dirty="0"/>
                <a:t> (</a:t>
              </a:r>
              <a:r>
                <a:rPr lang="it-IT" sz="600" dirty="0" err="1"/>
                <a:t>how</a:t>
              </a:r>
              <a:r>
                <a:rPr lang="it-IT" sz="600" dirty="0"/>
                <a:t> </a:t>
              </a:r>
              <a:r>
                <a:rPr lang="it-IT" sz="600" dirty="0" err="1"/>
                <a:t>you</a:t>
              </a:r>
              <a:r>
                <a:rPr lang="it-IT" sz="600" dirty="0"/>
                <a:t> </a:t>
              </a:r>
              <a:r>
                <a:rPr lang="it-IT" sz="600" dirty="0" err="1"/>
                <a:t>see</a:t>
              </a:r>
              <a:r>
                <a:rPr lang="it-IT" sz="600" dirty="0"/>
                <a:t> the future of </a:t>
              </a:r>
              <a:r>
                <a:rPr lang="it-IT" sz="600" dirty="0" err="1"/>
                <a:t>your</a:t>
              </a:r>
              <a:r>
                <a:rPr lang="it-IT" sz="600" dirty="0"/>
                <a:t> </a:t>
              </a:r>
              <a:r>
                <a:rPr lang="it-IT" sz="600" dirty="0" err="1"/>
                <a:t>industry</a:t>
              </a:r>
              <a:r>
                <a:rPr lang="it-IT" sz="600" dirty="0"/>
                <a:t> or </a:t>
              </a:r>
              <a:r>
                <a:rPr lang="it-IT" sz="600" dirty="0" err="1"/>
                <a:t>profession</a:t>
              </a:r>
              <a:r>
                <a:rPr lang="it-IT" sz="600" dirty="0"/>
                <a:t>) - Vision (</a:t>
              </a:r>
              <a:r>
                <a:rPr lang="it-IT" sz="600" dirty="0" err="1"/>
                <a:t>what</a:t>
              </a:r>
              <a:r>
                <a:rPr lang="it-IT" sz="600" dirty="0"/>
                <a:t> </a:t>
              </a:r>
              <a:r>
                <a:rPr lang="it-IT" sz="600" dirty="0" err="1"/>
                <a:t>you</a:t>
              </a:r>
              <a:r>
                <a:rPr lang="it-IT" sz="600" dirty="0"/>
                <a:t> </a:t>
              </a:r>
              <a:r>
                <a:rPr lang="it-IT" sz="600" dirty="0" err="1"/>
                <a:t>wish</a:t>
              </a:r>
              <a:r>
                <a:rPr lang="it-IT" sz="600" dirty="0"/>
                <a:t> to </a:t>
              </a:r>
              <a:r>
                <a:rPr lang="it-IT" sz="600" dirty="0" err="1"/>
                <a:t>become</a:t>
              </a:r>
              <a:r>
                <a:rPr lang="it-IT" sz="600" dirty="0"/>
                <a:t> in the long </a:t>
              </a:r>
              <a:r>
                <a:rPr lang="it-IT" sz="600" dirty="0" err="1"/>
                <a:t>run</a:t>
              </a:r>
              <a:r>
                <a:rPr lang="it-IT" sz="600" dirty="0"/>
                <a:t>) - </a:t>
              </a:r>
              <a:r>
                <a:rPr lang="it-IT" sz="600" dirty="0" err="1"/>
                <a:t>Purpose</a:t>
              </a:r>
              <a:r>
                <a:rPr lang="it-IT" sz="600" dirty="0"/>
                <a:t> (the </a:t>
              </a:r>
              <a:r>
                <a:rPr lang="it-IT" sz="600" dirty="0" err="1"/>
                <a:t>most</a:t>
              </a:r>
              <a:r>
                <a:rPr lang="it-IT" sz="600" dirty="0"/>
                <a:t> </a:t>
              </a:r>
              <a:r>
                <a:rPr lang="it-IT" sz="600" dirty="0" err="1"/>
                <a:t>important</a:t>
              </a:r>
              <a:r>
                <a:rPr lang="it-IT" sz="600" dirty="0"/>
                <a:t> </a:t>
              </a:r>
              <a:r>
                <a:rPr lang="it-IT" sz="600" dirty="0" err="1"/>
                <a:t>reason</a:t>
              </a:r>
              <a:r>
                <a:rPr lang="it-IT" sz="600" dirty="0"/>
                <a:t> </a:t>
              </a:r>
              <a:r>
                <a:rPr lang="it-IT" sz="600" dirty="0" err="1"/>
                <a:t>why</a:t>
              </a:r>
              <a:r>
                <a:rPr lang="it-IT" sz="600" dirty="0"/>
                <a:t> </a:t>
              </a:r>
              <a:r>
                <a:rPr lang="it-IT" sz="600" dirty="0" err="1"/>
                <a:t>you</a:t>
              </a:r>
              <a:r>
                <a:rPr lang="it-IT" sz="600" dirty="0"/>
                <a:t> do </a:t>
              </a:r>
              <a:r>
                <a:rPr lang="it-IT" sz="600" dirty="0" err="1"/>
                <a:t>what</a:t>
              </a:r>
              <a:r>
                <a:rPr lang="it-IT" sz="600" dirty="0"/>
                <a:t> </a:t>
              </a:r>
              <a:r>
                <a:rPr lang="it-IT" sz="600" dirty="0" err="1"/>
                <a:t>you</a:t>
              </a:r>
              <a:r>
                <a:rPr lang="it-IT" sz="600" dirty="0"/>
                <a:t> do) Etc. </a:t>
              </a:r>
              <a:endParaRPr lang="it-IT" sz="500" dirty="0"/>
            </a:p>
          </p:txBody>
        </p:sp>
        <p:sp>
          <p:nvSpPr>
            <p:cNvPr id="29" name="Google Shape;400;p23">
              <a:extLst>
                <a:ext uri="{FF2B5EF4-FFF2-40B4-BE49-F238E27FC236}">
                  <a16:creationId xmlns:a16="http://schemas.microsoft.com/office/drawing/2014/main" id="{17B3E296-384A-57F3-D9A3-67B1F46B5DEA}"/>
                </a:ext>
              </a:extLst>
            </p:cNvPr>
            <p:cNvSpPr/>
            <p:nvPr/>
          </p:nvSpPr>
          <p:spPr>
            <a:xfrm flipH="1">
              <a:off x="237358" y="2830653"/>
              <a:ext cx="2134747" cy="1521338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400;p23">
            <a:extLst>
              <a:ext uri="{FF2B5EF4-FFF2-40B4-BE49-F238E27FC236}">
                <a16:creationId xmlns:a16="http://schemas.microsoft.com/office/drawing/2014/main" id="{1C231420-A2B3-1D7E-27E2-D297852DE7DA}"/>
              </a:ext>
            </a:extLst>
          </p:cNvPr>
          <p:cNvSpPr/>
          <p:nvPr/>
        </p:nvSpPr>
        <p:spPr>
          <a:xfrm>
            <a:off x="2431522" y="2830653"/>
            <a:ext cx="2092046" cy="1521338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D38C6B9-BC48-08BB-D355-DF17130065B2}"/>
              </a:ext>
            </a:extLst>
          </p:cNvPr>
          <p:cNvGrpSpPr/>
          <p:nvPr/>
        </p:nvGrpSpPr>
        <p:grpSpPr>
          <a:xfrm>
            <a:off x="1651504" y="2154959"/>
            <a:ext cx="1516652" cy="611716"/>
            <a:chOff x="1651504" y="2154959"/>
            <a:chExt cx="1516652" cy="611716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261A893-9608-B58C-2E40-E1F52E1CEDE2}"/>
                </a:ext>
              </a:extLst>
            </p:cNvPr>
            <p:cNvSpPr txBox="1"/>
            <p:nvPr/>
          </p:nvSpPr>
          <p:spPr>
            <a:xfrm>
              <a:off x="1785830" y="2214681"/>
              <a:ext cx="117909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700" b="1" dirty="0"/>
                <a:t>ARENA </a:t>
              </a:r>
            </a:p>
            <a:p>
              <a:pPr algn="ctr"/>
              <a:r>
                <a:rPr lang="it-IT" sz="700" dirty="0"/>
                <a:t>In </a:t>
              </a:r>
              <a:r>
                <a:rPr lang="it-IT" sz="700" dirty="0" err="1"/>
                <a:t>which</a:t>
              </a:r>
              <a:r>
                <a:rPr lang="it-IT" sz="700" dirty="0"/>
                <a:t> </a:t>
              </a:r>
              <a:r>
                <a:rPr lang="it-IT" sz="700" dirty="0" err="1"/>
                <a:t>category</a:t>
              </a:r>
              <a:r>
                <a:rPr lang="it-IT" sz="700" dirty="0"/>
                <a:t>, market or </a:t>
              </a:r>
              <a:r>
                <a:rPr lang="it-IT" sz="700" dirty="0" err="1"/>
                <a:t>ontext</a:t>
              </a:r>
              <a:r>
                <a:rPr lang="it-IT" sz="700" dirty="0"/>
                <a:t> do </a:t>
              </a:r>
              <a:r>
                <a:rPr lang="it-IT" sz="700" dirty="0" err="1"/>
                <a:t>you</a:t>
              </a:r>
              <a:r>
                <a:rPr lang="it-IT" sz="700" dirty="0"/>
                <a:t> compete? </a:t>
              </a:r>
            </a:p>
          </p:txBody>
        </p:sp>
        <p:sp>
          <p:nvSpPr>
            <p:cNvPr id="31" name="Google Shape;400;p23">
              <a:extLst>
                <a:ext uri="{FF2B5EF4-FFF2-40B4-BE49-F238E27FC236}">
                  <a16:creationId xmlns:a16="http://schemas.microsoft.com/office/drawing/2014/main" id="{5E59ECEF-8840-677E-0C0F-52D8E1067D37}"/>
                </a:ext>
              </a:extLst>
            </p:cNvPr>
            <p:cNvSpPr/>
            <p:nvPr/>
          </p:nvSpPr>
          <p:spPr>
            <a:xfrm>
              <a:off x="1651504" y="2154959"/>
              <a:ext cx="1516652" cy="611716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400;p23">
            <a:extLst>
              <a:ext uri="{FF2B5EF4-FFF2-40B4-BE49-F238E27FC236}">
                <a16:creationId xmlns:a16="http://schemas.microsoft.com/office/drawing/2014/main" id="{1E69107A-B4B1-D51D-D926-D3C3C33ACDC9}"/>
              </a:ext>
            </a:extLst>
          </p:cNvPr>
          <p:cNvSpPr/>
          <p:nvPr/>
        </p:nvSpPr>
        <p:spPr>
          <a:xfrm>
            <a:off x="4589250" y="870469"/>
            <a:ext cx="1068564" cy="3481521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400;p23">
            <a:extLst>
              <a:ext uri="{FF2B5EF4-FFF2-40B4-BE49-F238E27FC236}">
                <a16:creationId xmlns:a16="http://schemas.microsoft.com/office/drawing/2014/main" id="{02950A74-FFBD-CF7E-A851-D40814573D5E}"/>
              </a:ext>
            </a:extLst>
          </p:cNvPr>
          <p:cNvSpPr/>
          <p:nvPr/>
        </p:nvSpPr>
        <p:spPr>
          <a:xfrm>
            <a:off x="5735993" y="168704"/>
            <a:ext cx="1549572" cy="2361366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400;p23">
            <a:extLst>
              <a:ext uri="{FF2B5EF4-FFF2-40B4-BE49-F238E27FC236}">
                <a16:creationId xmlns:a16="http://schemas.microsoft.com/office/drawing/2014/main" id="{CE9C521C-480F-CAD2-4DB1-E40BAADA2DC0}"/>
              </a:ext>
            </a:extLst>
          </p:cNvPr>
          <p:cNvSpPr/>
          <p:nvPr/>
        </p:nvSpPr>
        <p:spPr>
          <a:xfrm>
            <a:off x="5742868" y="2627181"/>
            <a:ext cx="1549572" cy="2361366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400;p23">
            <a:extLst>
              <a:ext uri="{FF2B5EF4-FFF2-40B4-BE49-F238E27FC236}">
                <a16:creationId xmlns:a16="http://schemas.microsoft.com/office/drawing/2014/main" id="{E5F8D43A-7E03-3306-924F-F36442015A36}"/>
              </a:ext>
            </a:extLst>
          </p:cNvPr>
          <p:cNvSpPr/>
          <p:nvPr/>
        </p:nvSpPr>
        <p:spPr>
          <a:xfrm>
            <a:off x="7474502" y="871809"/>
            <a:ext cx="225660" cy="3481521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400;p23">
            <a:extLst>
              <a:ext uri="{FF2B5EF4-FFF2-40B4-BE49-F238E27FC236}">
                <a16:creationId xmlns:a16="http://schemas.microsoft.com/office/drawing/2014/main" id="{BEBAF999-961D-D830-4A84-BBA7711820F1}"/>
              </a:ext>
            </a:extLst>
          </p:cNvPr>
          <p:cNvSpPr/>
          <p:nvPr/>
        </p:nvSpPr>
        <p:spPr>
          <a:xfrm>
            <a:off x="7838078" y="1292535"/>
            <a:ext cx="1068564" cy="2784447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8EB34A6-5B71-4C20-DBA0-195914DB915C}"/>
              </a:ext>
            </a:extLst>
          </p:cNvPr>
          <p:cNvSpPr txBox="1">
            <a:spLocks/>
          </p:cNvSpPr>
          <p:nvPr/>
        </p:nvSpPr>
        <p:spPr>
          <a:xfrm>
            <a:off x="572104" y="330448"/>
            <a:ext cx="4632413" cy="35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solidFill>
                  <a:schemeClr val="accent3"/>
                </a:solidFill>
                <a:latin typeface="Gloria Hallelujah" panose="020B0604020202020204" charset="0"/>
              </a:rPr>
              <a:t>THE PERSONAL BRANDING CANVAS</a:t>
            </a:r>
          </a:p>
        </p:txBody>
      </p:sp>
    </p:spTree>
    <p:extLst>
      <p:ext uri="{BB962C8B-B14F-4D97-AF65-F5344CB8AC3E}">
        <p14:creationId xmlns:p14="http://schemas.microsoft.com/office/powerpoint/2010/main" val="3294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0"/>
      <p:bldP spid="18" grpId="0" animBg="1"/>
      <p:bldP spid="20" grpId="0"/>
      <p:bldP spid="22" grpId="0"/>
      <p:bldP spid="24" grpId="0" animBg="1"/>
      <p:bldP spid="26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225ED7AA-FC0B-6FAB-01ED-7C7CCAD334FE}"/>
              </a:ext>
            </a:extLst>
          </p:cNvPr>
          <p:cNvSpPr txBox="1">
            <a:spLocks/>
          </p:cNvSpPr>
          <p:nvPr/>
        </p:nvSpPr>
        <p:spPr>
          <a:xfrm>
            <a:off x="0" y="916762"/>
            <a:ext cx="9144000" cy="342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tools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concretely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develop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strategy</a:t>
            </a:r>
            <a:endParaRPr lang="it-IT" sz="1800" b="0" i="0" u="none" strike="noStrike" dirty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  <a:p>
            <a:pPr algn="ctr"/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of</a:t>
            </a:r>
            <a:r>
              <a:rPr lang="it-IT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Personal </a:t>
            </a:r>
            <a:r>
              <a:rPr lang="it-IT" sz="18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Branding</a:t>
            </a:r>
            <a:r>
              <a:rPr lang="it-IT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are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divided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into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three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operational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areas</a:t>
            </a:r>
            <a:r>
              <a:rPr lang="it-IT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: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AE9F02E-F9A2-78FD-50A5-EC8E504FE6C7}"/>
              </a:ext>
            </a:extLst>
          </p:cNvPr>
          <p:cNvGrpSpPr/>
          <p:nvPr/>
        </p:nvGrpSpPr>
        <p:grpSpPr>
          <a:xfrm>
            <a:off x="1690687" y="1751032"/>
            <a:ext cx="1848512" cy="1511201"/>
            <a:chOff x="1298082" y="1764782"/>
            <a:chExt cx="1848512" cy="1511201"/>
          </a:xfrm>
        </p:grpSpPr>
        <p:sp>
          <p:nvSpPr>
            <p:cNvPr id="83" name="Google Shape;199;p20">
              <a:extLst>
                <a:ext uri="{FF2B5EF4-FFF2-40B4-BE49-F238E27FC236}">
                  <a16:creationId xmlns:a16="http://schemas.microsoft.com/office/drawing/2014/main" id="{9A8605DF-8A89-32A0-C159-89C98AAA675F}"/>
                </a:ext>
              </a:extLst>
            </p:cNvPr>
            <p:cNvSpPr/>
            <p:nvPr/>
          </p:nvSpPr>
          <p:spPr>
            <a:xfrm>
              <a:off x="1298082" y="2918608"/>
              <a:ext cx="1848512" cy="357375"/>
            </a:xfrm>
            <a:custGeom>
              <a:avLst/>
              <a:gdLst/>
              <a:ahLst/>
              <a:cxnLst/>
              <a:rect l="l" t="t" r="r" b="b"/>
              <a:pathLst>
                <a:path w="8505" h="2756" extrusionOk="0">
                  <a:moveTo>
                    <a:pt x="8219" y="1092"/>
                  </a:moveTo>
                  <a:lnTo>
                    <a:pt x="8219" y="304"/>
                  </a:lnTo>
                  <a:cubicBezTo>
                    <a:pt x="8219" y="135"/>
                    <a:pt x="8084" y="0"/>
                    <a:pt x="7915" y="0"/>
                  </a:cubicBezTo>
                  <a:lnTo>
                    <a:pt x="310" y="0"/>
                  </a:lnTo>
                  <a:cubicBezTo>
                    <a:pt x="141" y="0"/>
                    <a:pt x="1" y="135"/>
                    <a:pt x="1" y="304"/>
                  </a:cubicBezTo>
                  <a:lnTo>
                    <a:pt x="1" y="1092"/>
                  </a:lnTo>
                  <a:lnTo>
                    <a:pt x="287" y="1378"/>
                  </a:lnTo>
                  <a:lnTo>
                    <a:pt x="1" y="1658"/>
                  </a:lnTo>
                  <a:lnTo>
                    <a:pt x="1" y="2446"/>
                  </a:lnTo>
                  <a:cubicBezTo>
                    <a:pt x="1" y="2615"/>
                    <a:pt x="141" y="2755"/>
                    <a:pt x="310" y="2755"/>
                  </a:cubicBezTo>
                  <a:lnTo>
                    <a:pt x="7915" y="2755"/>
                  </a:lnTo>
                  <a:cubicBezTo>
                    <a:pt x="8084" y="2755"/>
                    <a:pt x="8219" y="2615"/>
                    <a:pt x="8219" y="2446"/>
                  </a:cubicBezTo>
                  <a:lnTo>
                    <a:pt x="8219" y="1658"/>
                  </a:lnTo>
                  <a:lnTo>
                    <a:pt x="8505" y="13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Lato"/>
                  <a:cs typeface="Calibri" panose="020F0502020204030204" pitchFamily="34" charset="0"/>
                  <a:sym typeface="Lato"/>
                </a:rPr>
                <a:t>PLANNING</a:t>
              </a:r>
              <a:endParaRPr sz="1600" b="1" dirty="0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endParaRPr>
            </a:p>
          </p:txBody>
        </p:sp>
        <p:grpSp>
          <p:nvGrpSpPr>
            <p:cNvPr id="87" name="Google Shape;203;p20">
              <a:extLst>
                <a:ext uri="{FF2B5EF4-FFF2-40B4-BE49-F238E27FC236}">
                  <a16:creationId xmlns:a16="http://schemas.microsoft.com/office/drawing/2014/main" id="{EF47446B-73FF-BCF1-35E0-20A095AA8C4A}"/>
                </a:ext>
              </a:extLst>
            </p:cNvPr>
            <p:cNvGrpSpPr/>
            <p:nvPr/>
          </p:nvGrpSpPr>
          <p:grpSpPr>
            <a:xfrm>
              <a:off x="1622763" y="1764782"/>
              <a:ext cx="972812" cy="1073566"/>
              <a:chOff x="4190335" y="1621607"/>
              <a:chExt cx="742949" cy="822375"/>
            </a:xfrm>
          </p:grpSpPr>
          <p:grpSp>
            <p:nvGrpSpPr>
              <p:cNvPr id="88" name="Google Shape;204;p20">
                <a:extLst>
                  <a:ext uri="{FF2B5EF4-FFF2-40B4-BE49-F238E27FC236}">
                    <a16:creationId xmlns:a16="http://schemas.microsoft.com/office/drawing/2014/main" id="{BE927829-C922-8A31-1DAD-A8FDED33ECCB}"/>
                  </a:ext>
                </a:extLst>
              </p:cNvPr>
              <p:cNvGrpSpPr/>
              <p:nvPr/>
            </p:nvGrpSpPr>
            <p:grpSpPr>
              <a:xfrm>
                <a:off x="4190335" y="1621607"/>
                <a:ext cx="742949" cy="822375"/>
                <a:chOff x="839523" y="1621607"/>
                <a:chExt cx="742949" cy="822375"/>
              </a:xfrm>
            </p:grpSpPr>
            <p:sp>
              <p:nvSpPr>
                <p:cNvPr id="90" name="Google Shape;205;p20">
                  <a:extLst>
                    <a:ext uri="{FF2B5EF4-FFF2-40B4-BE49-F238E27FC236}">
                      <a16:creationId xmlns:a16="http://schemas.microsoft.com/office/drawing/2014/main" id="{795AC50B-F869-B650-075F-F1F8A89C5343}"/>
                    </a:ext>
                  </a:extLst>
                </p:cNvPr>
                <p:cNvSpPr/>
                <p:nvPr/>
              </p:nvSpPr>
              <p:spPr>
                <a:xfrm rot="5400000">
                  <a:off x="883131" y="1730465"/>
                  <a:ext cx="777370" cy="59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1" h="6695" extrusionOk="0">
                      <a:moveTo>
                        <a:pt x="7721" y="2475"/>
                      </a:moveTo>
                      <a:cubicBezTo>
                        <a:pt x="7719" y="2476"/>
                        <a:pt x="7717" y="2477"/>
                        <a:pt x="7715" y="2478"/>
                      </a:cubicBezTo>
                      <a:lnTo>
                        <a:pt x="7715" y="2478"/>
                      </a:lnTo>
                      <a:cubicBezTo>
                        <a:pt x="7717" y="2480"/>
                        <a:pt x="7719" y="2481"/>
                        <a:pt x="7721" y="2483"/>
                      </a:cubicBezTo>
                      <a:lnTo>
                        <a:pt x="7721" y="2475"/>
                      </a:lnTo>
                      <a:close/>
                      <a:moveTo>
                        <a:pt x="2268" y="1"/>
                      </a:moveTo>
                      <a:cubicBezTo>
                        <a:pt x="1862" y="1"/>
                        <a:pt x="1432" y="42"/>
                        <a:pt x="1101" y="274"/>
                      </a:cubicBezTo>
                      <a:cubicBezTo>
                        <a:pt x="927" y="406"/>
                        <a:pt x="779" y="572"/>
                        <a:pt x="663" y="762"/>
                      </a:cubicBezTo>
                      <a:cubicBezTo>
                        <a:pt x="224" y="1457"/>
                        <a:pt x="100" y="2301"/>
                        <a:pt x="59" y="3120"/>
                      </a:cubicBezTo>
                      <a:cubicBezTo>
                        <a:pt x="1" y="4204"/>
                        <a:pt x="141" y="5420"/>
                        <a:pt x="961" y="6132"/>
                      </a:cubicBezTo>
                      <a:cubicBezTo>
                        <a:pt x="1414" y="6526"/>
                        <a:pt x="2005" y="6694"/>
                        <a:pt x="2610" y="6694"/>
                      </a:cubicBezTo>
                      <a:cubicBezTo>
                        <a:pt x="3021" y="6694"/>
                        <a:pt x="3439" y="6617"/>
                        <a:pt x="3823" y="6479"/>
                      </a:cubicBezTo>
                      <a:cubicBezTo>
                        <a:pt x="4163" y="6363"/>
                        <a:pt x="4477" y="6190"/>
                        <a:pt x="4742" y="5958"/>
                      </a:cubicBezTo>
                      <a:cubicBezTo>
                        <a:pt x="5123" y="5627"/>
                        <a:pt x="5362" y="5155"/>
                        <a:pt x="5644" y="4733"/>
                      </a:cubicBezTo>
                      <a:cubicBezTo>
                        <a:pt x="6180" y="3891"/>
                        <a:pt x="6882" y="3033"/>
                        <a:pt x="7715" y="2478"/>
                      </a:cubicBezTo>
                      <a:lnTo>
                        <a:pt x="7715" y="2478"/>
                      </a:lnTo>
                      <a:cubicBezTo>
                        <a:pt x="6202" y="1115"/>
                        <a:pt x="4301" y="25"/>
                        <a:pt x="22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206;p20">
                  <a:extLst>
                    <a:ext uri="{FF2B5EF4-FFF2-40B4-BE49-F238E27FC236}">
                      <a16:creationId xmlns:a16="http://schemas.microsoft.com/office/drawing/2014/main" id="{3BFD5CC1-B0E0-1C2F-590A-1F3A0A531404}"/>
                    </a:ext>
                  </a:extLst>
                </p:cNvPr>
                <p:cNvSpPr/>
                <p:nvPr/>
              </p:nvSpPr>
              <p:spPr>
                <a:xfrm rot="5400000">
                  <a:off x="799810" y="1661320"/>
                  <a:ext cx="822375" cy="742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8" h="8319" extrusionOk="0">
                      <a:moveTo>
                        <a:pt x="7853" y="2796"/>
                      </a:moveTo>
                      <a:cubicBezTo>
                        <a:pt x="7853" y="3143"/>
                        <a:pt x="7869" y="3532"/>
                        <a:pt x="7671" y="3830"/>
                      </a:cubicBezTo>
                      <a:cubicBezTo>
                        <a:pt x="7580" y="3607"/>
                        <a:pt x="7480" y="3400"/>
                        <a:pt x="7373" y="3185"/>
                      </a:cubicBezTo>
                      <a:cubicBezTo>
                        <a:pt x="7522" y="3052"/>
                        <a:pt x="7679" y="2920"/>
                        <a:pt x="7853" y="2796"/>
                      </a:cubicBezTo>
                      <a:close/>
                      <a:moveTo>
                        <a:pt x="7315" y="3243"/>
                      </a:moveTo>
                      <a:cubicBezTo>
                        <a:pt x="7422" y="3458"/>
                        <a:pt x="7522" y="3673"/>
                        <a:pt x="7621" y="3896"/>
                      </a:cubicBezTo>
                      <a:cubicBezTo>
                        <a:pt x="7596" y="3921"/>
                        <a:pt x="7571" y="3954"/>
                        <a:pt x="7547" y="3979"/>
                      </a:cubicBezTo>
                      <a:cubicBezTo>
                        <a:pt x="7431" y="4070"/>
                        <a:pt x="7298" y="4145"/>
                        <a:pt x="7174" y="4236"/>
                      </a:cubicBezTo>
                      <a:lnTo>
                        <a:pt x="6918" y="3673"/>
                      </a:lnTo>
                      <a:cubicBezTo>
                        <a:pt x="6918" y="3665"/>
                        <a:pt x="6909" y="3656"/>
                        <a:pt x="6901" y="3656"/>
                      </a:cubicBezTo>
                      <a:cubicBezTo>
                        <a:pt x="7034" y="3507"/>
                        <a:pt x="7174" y="3375"/>
                        <a:pt x="7315" y="3243"/>
                      </a:cubicBezTo>
                      <a:close/>
                      <a:moveTo>
                        <a:pt x="6852" y="3706"/>
                      </a:moveTo>
                      <a:cubicBezTo>
                        <a:pt x="6943" y="3896"/>
                        <a:pt x="7025" y="4087"/>
                        <a:pt x="7108" y="4277"/>
                      </a:cubicBezTo>
                      <a:cubicBezTo>
                        <a:pt x="7000" y="4376"/>
                        <a:pt x="6893" y="4484"/>
                        <a:pt x="6802" y="4608"/>
                      </a:cubicBezTo>
                      <a:cubicBezTo>
                        <a:pt x="6736" y="4418"/>
                        <a:pt x="6653" y="4236"/>
                        <a:pt x="6562" y="4054"/>
                      </a:cubicBezTo>
                      <a:cubicBezTo>
                        <a:pt x="6653" y="3938"/>
                        <a:pt x="6752" y="3822"/>
                        <a:pt x="6852" y="3706"/>
                      </a:cubicBezTo>
                      <a:close/>
                      <a:moveTo>
                        <a:pt x="6504" y="4120"/>
                      </a:moveTo>
                      <a:cubicBezTo>
                        <a:pt x="6603" y="4302"/>
                        <a:pt x="6678" y="4484"/>
                        <a:pt x="6752" y="4674"/>
                      </a:cubicBezTo>
                      <a:cubicBezTo>
                        <a:pt x="6669" y="4782"/>
                        <a:pt x="6595" y="4898"/>
                        <a:pt x="6537" y="5013"/>
                      </a:cubicBezTo>
                      <a:lnTo>
                        <a:pt x="6289" y="4500"/>
                      </a:lnTo>
                      <a:cubicBezTo>
                        <a:pt x="6281" y="4485"/>
                        <a:pt x="6270" y="4479"/>
                        <a:pt x="6259" y="4479"/>
                      </a:cubicBezTo>
                      <a:cubicBezTo>
                        <a:pt x="6232" y="4479"/>
                        <a:pt x="6205" y="4510"/>
                        <a:pt x="6223" y="4533"/>
                      </a:cubicBezTo>
                      <a:cubicBezTo>
                        <a:pt x="6314" y="4724"/>
                        <a:pt x="6396" y="4906"/>
                        <a:pt x="6487" y="5088"/>
                      </a:cubicBezTo>
                      <a:lnTo>
                        <a:pt x="6430" y="5204"/>
                      </a:lnTo>
                      <a:cubicBezTo>
                        <a:pt x="6347" y="5377"/>
                        <a:pt x="6272" y="5551"/>
                        <a:pt x="6198" y="5725"/>
                      </a:cubicBezTo>
                      <a:cubicBezTo>
                        <a:pt x="6090" y="5493"/>
                        <a:pt x="5983" y="5253"/>
                        <a:pt x="5875" y="5022"/>
                      </a:cubicBezTo>
                      <a:cubicBezTo>
                        <a:pt x="6065" y="4715"/>
                        <a:pt x="6281" y="4409"/>
                        <a:pt x="6504" y="4120"/>
                      </a:cubicBezTo>
                      <a:close/>
                      <a:moveTo>
                        <a:pt x="5826" y="5104"/>
                      </a:moveTo>
                      <a:lnTo>
                        <a:pt x="6165" y="5824"/>
                      </a:lnTo>
                      <a:cubicBezTo>
                        <a:pt x="6074" y="6039"/>
                        <a:pt x="5991" y="6254"/>
                        <a:pt x="5900" y="6470"/>
                      </a:cubicBezTo>
                      <a:cubicBezTo>
                        <a:pt x="5792" y="6172"/>
                        <a:pt x="5643" y="5882"/>
                        <a:pt x="5470" y="5617"/>
                      </a:cubicBezTo>
                      <a:cubicBezTo>
                        <a:pt x="5586" y="5460"/>
                        <a:pt x="5701" y="5286"/>
                        <a:pt x="5826" y="5104"/>
                      </a:cubicBezTo>
                      <a:close/>
                      <a:moveTo>
                        <a:pt x="2365" y="242"/>
                      </a:moveTo>
                      <a:cubicBezTo>
                        <a:pt x="2568" y="242"/>
                        <a:pt x="2772" y="261"/>
                        <a:pt x="2963" y="281"/>
                      </a:cubicBezTo>
                      <a:cubicBezTo>
                        <a:pt x="4766" y="454"/>
                        <a:pt x="6380" y="1431"/>
                        <a:pt x="7720" y="2606"/>
                      </a:cubicBezTo>
                      <a:cubicBezTo>
                        <a:pt x="7149" y="3028"/>
                        <a:pt x="6645" y="3541"/>
                        <a:pt x="6223" y="4111"/>
                      </a:cubicBezTo>
                      <a:cubicBezTo>
                        <a:pt x="5652" y="4848"/>
                        <a:pt x="5288" y="5824"/>
                        <a:pt x="4444" y="6296"/>
                      </a:cubicBezTo>
                      <a:cubicBezTo>
                        <a:pt x="3972" y="6561"/>
                        <a:pt x="3391" y="6716"/>
                        <a:pt x="2821" y="6716"/>
                      </a:cubicBezTo>
                      <a:cubicBezTo>
                        <a:pt x="2432" y="6716"/>
                        <a:pt x="2047" y="6644"/>
                        <a:pt x="1705" y="6486"/>
                      </a:cubicBezTo>
                      <a:cubicBezTo>
                        <a:pt x="869" y="6097"/>
                        <a:pt x="480" y="5195"/>
                        <a:pt x="389" y="4302"/>
                      </a:cubicBezTo>
                      <a:cubicBezTo>
                        <a:pt x="282" y="3433"/>
                        <a:pt x="356" y="2556"/>
                        <a:pt x="604" y="1720"/>
                      </a:cubicBezTo>
                      <a:cubicBezTo>
                        <a:pt x="762" y="1240"/>
                        <a:pt x="1018" y="678"/>
                        <a:pt x="1482" y="429"/>
                      </a:cubicBezTo>
                      <a:cubicBezTo>
                        <a:pt x="1746" y="285"/>
                        <a:pt x="2055" y="242"/>
                        <a:pt x="2365" y="242"/>
                      </a:cubicBezTo>
                      <a:close/>
                      <a:moveTo>
                        <a:pt x="811" y="6072"/>
                      </a:moveTo>
                      <a:lnTo>
                        <a:pt x="811" y="6072"/>
                      </a:lnTo>
                      <a:cubicBezTo>
                        <a:pt x="919" y="6197"/>
                        <a:pt x="1035" y="6312"/>
                        <a:pt x="1167" y="6412"/>
                      </a:cubicBezTo>
                      <a:cubicBezTo>
                        <a:pt x="1250" y="6619"/>
                        <a:pt x="1324" y="6817"/>
                        <a:pt x="1407" y="7016"/>
                      </a:cubicBezTo>
                      <a:cubicBezTo>
                        <a:pt x="1159" y="6734"/>
                        <a:pt x="960" y="6412"/>
                        <a:pt x="811" y="6072"/>
                      </a:cubicBezTo>
                      <a:close/>
                      <a:moveTo>
                        <a:pt x="5420" y="5684"/>
                      </a:moveTo>
                      <a:cubicBezTo>
                        <a:pt x="5602" y="5957"/>
                        <a:pt x="5743" y="6254"/>
                        <a:pt x="5850" y="6569"/>
                      </a:cubicBezTo>
                      <a:cubicBezTo>
                        <a:pt x="5759" y="6776"/>
                        <a:pt x="5643" y="6966"/>
                        <a:pt x="5519" y="7156"/>
                      </a:cubicBezTo>
                      <a:cubicBezTo>
                        <a:pt x="5428" y="6776"/>
                        <a:pt x="5279" y="6412"/>
                        <a:pt x="5064" y="6089"/>
                      </a:cubicBezTo>
                      <a:cubicBezTo>
                        <a:pt x="5188" y="5965"/>
                        <a:pt x="5313" y="5833"/>
                        <a:pt x="5420" y="5684"/>
                      </a:cubicBezTo>
                      <a:close/>
                      <a:moveTo>
                        <a:pt x="1283" y="6503"/>
                      </a:moveTo>
                      <a:lnTo>
                        <a:pt x="1283" y="6503"/>
                      </a:lnTo>
                      <a:cubicBezTo>
                        <a:pt x="1391" y="6569"/>
                        <a:pt x="1498" y="6635"/>
                        <a:pt x="1622" y="6685"/>
                      </a:cubicBezTo>
                      <a:cubicBezTo>
                        <a:pt x="1755" y="6974"/>
                        <a:pt x="1879" y="7272"/>
                        <a:pt x="2011" y="7562"/>
                      </a:cubicBezTo>
                      <a:cubicBezTo>
                        <a:pt x="1986" y="7537"/>
                        <a:pt x="1953" y="7520"/>
                        <a:pt x="1920" y="7496"/>
                      </a:cubicBezTo>
                      <a:cubicBezTo>
                        <a:pt x="1763" y="7380"/>
                        <a:pt x="1614" y="7247"/>
                        <a:pt x="1482" y="7107"/>
                      </a:cubicBezTo>
                      <a:lnTo>
                        <a:pt x="1490" y="7107"/>
                      </a:lnTo>
                      <a:cubicBezTo>
                        <a:pt x="1506" y="7098"/>
                        <a:pt x="1515" y="7074"/>
                        <a:pt x="1506" y="7057"/>
                      </a:cubicBezTo>
                      <a:lnTo>
                        <a:pt x="1283" y="6503"/>
                      </a:lnTo>
                      <a:close/>
                      <a:moveTo>
                        <a:pt x="5006" y="6147"/>
                      </a:moveTo>
                      <a:cubicBezTo>
                        <a:pt x="5222" y="6470"/>
                        <a:pt x="5370" y="6842"/>
                        <a:pt x="5445" y="7223"/>
                      </a:cubicBezTo>
                      <a:cubicBezTo>
                        <a:pt x="5453" y="7223"/>
                        <a:pt x="5453" y="7231"/>
                        <a:pt x="5453" y="7231"/>
                      </a:cubicBezTo>
                      <a:cubicBezTo>
                        <a:pt x="5362" y="7347"/>
                        <a:pt x="5263" y="7454"/>
                        <a:pt x="5155" y="7554"/>
                      </a:cubicBezTo>
                      <a:lnTo>
                        <a:pt x="5164" y="7554"/>
                      </a:lnTo>
                      <a:cubicBezTo>
                        <a:pt x="5130" y="7587"/>
                        <a:pt x="5097" y="7603"/>
                        <a:pt x="5056" y="7636"/>
                      </a:cubicBezTo>
                      <a:cubicBezTo>
                        <a:pt x="4948" y="7223"/>
                        <a:pt x="4808" y="6817"/>
                        <a:pt x="4642" y="6428"/>
                      </a:cubicBezTo>
                      <a:cubicBezTo>
                        <a:pt x="4775" y="6346"/>
                        <a:pt x="4891" y="6246"/>
                        <a:pt x="5006" y="6147"/>
                      </a:cubicBezTo>
                      <a:close/>
                      <a:moveTo>
                        <a:pt x="4584" y="6470"/>
                      </a:moveTo>
                      <a:cubicBezTo>
                        <a:pt x="4742" y="6859"/>
                        <a:pt x="4882" y="7256"/>
                        <a:pt x="4990" y="7669"/>
                      </a:cubicBezTo>
                      <a:cubicBezTo>
                        <a:pt x="4990" y="7669"/>
                        <a:pt x="4990" y="7678"/>
                        <a:pt x="4998" y="7678"/>
                      </a:cubicBezTo>
                      <a:cubicBezTo>
                        <a:pt x="4899" y="7752"/>
                        <a:pt x="4791" y="7810"/>
                        <a:pt x="4684" y="7868"/>
                      </a:cubicBezTo>
                      <a:lnTo>
                        <a:pt x="4675" y="7868"/>
                      </a:lnTo>
                      <a:cubicBezTo>
                        <a:pt x="4510" y="7471"/>
                        <a:pt x="4344" y="7074"/>
                        <a:pt x="4171" y="6676"/>
                      </a:cubicBezTo>
                      <a:cubicBezTo>
                        <a:pt x="4311" y="6619"/>
                        <a:pt x="4452" y="6552"/>
                        <a:pt x="4584" y="6470"/>
                      </a:cubicBezTo>
                      <a:close/>
                      <a:moveTo>
                        <a:pt x="1722" y="6734"/>
                      </a:moveTo>
                      <a:lnTo>
                        <a:pt x="1722" y="6734"/>
                      </a:lnTo>
                      <a:cubicBezTo>
                        <a:pt x="1895" y="6801"/>
                        <a:pt x="2086" y="6859"/>
                        <a:pt x="2276" y="6892"/>
                      </a:cubicBezTo>
                      <a:cubicBezTo>
                        <a:pt x="2392" y="7223"/>
                        <a:pt x="2516" y="7562"/>
                        <a:pt x="2640" y="7893"/>
                      </a:cubicBezTo>
                      <a:cubicBezTo>
                        <a:pt x="2458" y="7827"/>
                        <a:pt x="2292" y="7744"/>
                        <a:pt x="2135" y="7645"/>
                      </a:cubicBezTo>
                      <a:cubicBezTo>
                        <a:pt x="1995" y="7338"/>
                        <a:pt x="1862" y="7032"/>
                        <a:pt x="1722" y="6734"/>
                      </a:cubicBezTo>
                      <a:close/>
                      <a:moveTo>
                        <a:pt x="4096" y="6701"/>
                      </a:moveTo>
                      <a:cubicBezTo>
                        <a:pt x="4270" y="7107"/>
                        <a:pt x="4435" y="7504"/>
                        <a:pt x="4609" y="7901"/>
                      </a:cubicBezTo>
                      <a:cubicBezTo>
                        <a:pt x="4469" y="7959"/>
                        <a:pt x="4320" y="8009"/>
                        <a:pt x="4171" y="8042"/>
                      </a:cubicBezTo>
                      <a:lnTo>
                        <a:pt x="4162" y="8042"/>
                      </a:lnTo>
                      <a:cubicBezTo>
                        <a:pt x="3989" y="7636"/>
                        <a:pt x="3815" y="7239"/>
                        <a:pt x="3633" y="6842"/>
                      </a:cubicBezTo>
                      <a:cubicBezTo>
                        <a:pt x="3774" y="6817"/>
                        <a:pt x="3906" y="6776"/>
                        <a:pt x="4047" y="6726"/>
                      </a:cubicBezTo>
                      <a:lnTo>
                        <a:pt x="4096" y="6701"/>
                      </a:lnTo>
                      <a:close/>
                      <a:moveTo>
                        <a:pt x="2359" y="6900"/>
                      </a:moveTo>
                      <a:cubicBezTo>
                        <a:pt x="2498" y="6925"/>
                        <a:pt x="2642" y="6936"/>
                        <a:pt x="2783" y="6936"/>
                      </a:cubicBezTo>
                      <a:cubicBezTo>
                        <a:pt x="2827" y="6936"/>
                        <a:pt x="2870" y="6935"/>
                        <a:pt x="2913" y="6933"/>
                      </a:cubicBezTo>
                      <a:cubicBezTo>
                        <a:pt x="3078" y="7305"/>
                        <a:pt x="3227" y="7686"/>
                        <a:pt x="3352" y="8075"/>
                      </a:cubicBezTo>
                      <a:cubicBezTo>
                        <a:pt x="3145" y="8050"/>
                        <a:pt x="2930" y="8000"/>
                        <a:pt x="2731" y="7926"/>
                      </a:cubicBezTo>
                      <a:cubicBezTo>
                        <a:pt x="2599" y="7587"/>
                        <a:pt x="2483" y="7247"/>
                        <a:pt x="2359" y="6900"/>
                      </a:cubicBezTo>
                      <a:close/>
                      <a:moveTo>
                        <a:pt x="3558" y="6867"/>
                      </a:moveTo>
                      <a:cubicBezTo>
                        <a:pt x="3740" y="7256"/>
                        <a:pt x="3922" y="7653"/>
                        <a:pt x="4088" y="8050"/>
                      </a:cubicBezTo>
                      <a:cubicBezTo>
                        <a:pt x="3953" y="8076"/>
                        <a:pt x="3819" y="8089"/>
                        <a:pt x="3685" y="8089"/>
                      </a:cubicBezTo>
                      <a:cubicBezTo>
                        <a:pt x="3604" y="8089"/>
                        <a:pt x="3523" y="8084"/>
                        <a:pt x="3443" y="8075"/>
                      </a:cubicBezTo>
                      <a:cubicBezTo>
                        <a:pt x="3318" y="7686"/>
                        <a:pt x="3169" y="7305"/>
                        <a:pt x="3004" y="6933"/>
                      </a:cubicBezTo>
                      <a:cubicBezTo>
                        <a:pt x="3194" y="6925"/>
                        <a:pt x="3376" y="6900"/>
                        <a:pt x="3558" y="6867"/>
                      </a:cubicBezTo>
                      <a:close/>
                      <a:moveTo>
                        <a:pt x="2454" y="1"/>
                      </a:moveTo>
                      <a:cubicBezTo>
                        <a:pt x="2183" y="1"/>
                        <a:pt x="1918" y="31"/>
                        <a:pt x="1672" y="107"/>
                      </a:cubicBezTo>
                      <a:cubicBezTo>
                        <a:pt x="1018" y="297"/>
                        <a:pt x="662" y="885"/>
                        <a:pt x="439" y="1489"/>
                      </a:cubicBezTo>
                      <a:cubicBezTo>
                        <a:pt x="91" y="2465"/>
                        <a:pt x="0" y="3507"/>
                        <a:pt x="158" y="4525"/>
                      </a:cubicBezTo>
                      <a:cubicBezTo>
                        <a:pt x="307" y="5684"/>
                        <a:pt x="720" y="6801"/>
                        <a:pt x="1639" y="7570"/>
                      </a:cubicBezTo>
                      <a:cubicBezTo>
                        <a:pt x="1961" y="7843"/>
                        <a:pt x="2334" y="8050"/>
                        <a:pt x="2739" y="8182"/>
                      </a:cubicBezTo>
                      <a:cubicBezTo>
                        <a:pt x="2745" y="8198"/>
                        <a:pt x="2764" y="8208"/>
                        <a:pt x="2781" y="8208"/>
                      </a:cubicBezTo>
                      <a:cubicBezTo>
                        <a:pt x="2791" y="8208"/>
                        <a:pt x="2800" y="8205"/>
                        <a:pt x="2805" y="8199"/>
                      </a:cubicBezTo>
                      <a:cubicBezTo>
                        <a:pt x="3073" y="8278"/>
                        <a:pt x="3347" y="8318"/>
                        <a:pt x="3622" y="8318"/>
                      </a:cubicBezTo>
                      <a:cubicBezTo>
                        <a:pt x="3977" y="8318"/>
                        <a:pt x="4331" y="8251"/>
                        <a:pt x="4667" y="8116"/>
                      </a:cubicBezTo>
                      <a:cubicBezTo>
                        <a:pt x="5768" y="7669"/>
                        <a:pt x="6074" y="6561"/>
                        <a:pt x="6512" y="5568"/>
                      </a:cubicBezTo>
                      <a:cubicBezTo>
                        <a:pt x="6752" y="5005"/>
                        <a:pt x="7149" y="4517"/>
                        <a:pt x="7662" y="4178"/>
                      </a:cubicBezTo>
                      <a:cubicBezTo>
                        <a:pt x="8167" y="3805"/>
                        <a:pt x="8076" y="3259"/>
                        <a:pt x="8084" y="2688"/>
                      </a:cubicBezTo>
                      <a:cubicBezTo>
                        <a:pt x="8084" y="2647"/>
                        <a:pt x="8068" y="2614"/>
                        <a:pt x="8026" y="2597"/>
                      </a:cubicBezTo>
                      <a:cubicBezTo>
                        <a:pt x="8026" y="2572"/>
                        <a:pt x="8010" y="2548"/>
                        <a:pt x="7993" y="2531"/>
                      </a:cubicBezTo>
                      <a:cubicBezTo>
                        <a:pt x="6794" y="1464"/>
                        <a:pt x="5404" y="554"/>
                        <a:pt x="3823" y="190"/>
                      </a:cubicBezTo>
                      <a:cubicBezTo>
                        <a:pt x="3399" y="90"/>
                        <a:pt x="2919" y="1"/>
                        <a:pt x="24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9" name="Google Shape;207;p20">
                <a:extLst>
                  <a:ext uri="{FF2B5EF4-FFF2-40B4-BE49-F238E27FC236}">
                    <a16:creationId xmlns:a16="http://schemas.microsoft.com/office/drawing/2014/main" id="{DD05BF78-01BB-2D81-AF36-EDBC7DE8BB19}"/>
                  </a:ext>
                </a:extLst>
              </p:cNvPr>
              <p:cNvSpPr/>
              <p:nvPr/>
            </p:nvSpPr>
            <p:spPr>
              <a:xfrm>
                <a:off x="4450749" y="1795049"/>
                <a:ext cx="365017" cy="351527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9824" extrusionOk="0">
                    <a:moveTo>
                      <a:pt x="5991" y="3564"/>
                    </a:moveTo>
                    <a:lnTo>
                      <a:pt x="5989" y="3568"/>
                    </a:lnTo>
                    <a:lnTo>
                      <a:pt x="5910" y="3788"/>
                    </a:lnTo>
                    <a:lnTo>
                      <a:pt x="5816" y="4212"/>
                    </a:lnTo>
                    <a:lnTo>
                      <a:pt x="5816" y="4825"/>
                    </a:lnTo>
                    <a:lnTo>
                      <a:pt x="5827" y="4857"/>
                    </a:lnTo>
                    <a:lnTo>
                      <a:pt x="5690" y="5313"/>
                    </a:lnTo>
                    <a:lnTo>
                      <a:pt x="5580" y="5517"/>
                    </a:lnTo>
                    <a:lnTo>
                      <a:pt x="5486" y="5658"/>
                    </a:lnTo>
                    <a:lnTo>
                      <a:pt x="5234" y="5910"/>
                    </a:lnTo>
                    <a:lnTo>
                      <a:pt x="4936" y="6099"/>
                    </a:lnTo>
                    <a:lnTo>
                      <a:pt x="4621" y="6209"/>
                    </a:lnTo>
                    <a:lnTo>
                      <a:pt x="4291" y="6240"/>
                    </a:lnTo>
                    <a:lnTo>
                      <a:pt x="3977" y="6177"/>
                    </a:lnTo>
                    <a:lnTo>
                      <a:pt x="3710" y="6004"/>
                    </a:lnTo>
                    <a:lnTo>
                      <a:pt x="3505" y="5706"/>
                    </a:lnTo>
                    <a:lnTo>
                      <a:pt x="3442" y="5501"/>
                    </a:lnTo>
                    <a:lnTo>
                      <a:pt x="3395" y="5234"/>
                    </a:lnTo>
                    <a:lnTo>
                      <a:pt x="3427" y="4778"/>
                    </a:lnTo>
                    <a:lnTo>
                      <a:pt x="3599" y="4401"/>
                    </a:lnTo>
                    <a:lnTo>
                      <a:pt x="3882" y="4087"/>
                    </a:lnTo>
                    <a:lnTo>
                      <a:pt x="4260" y="3867"/>
                    </a:lnTo>
                    <a:lnTo>
                      <a:pt x="4700" y="3709"/>
                    </a:lnTo>
                    <a:lnTo>
                      <a:pt x="5391" y="3584"/>
                    </a:lnTo>
                    <a:lnTo>
                      <a:pt x="5831" y="3599"/>
                    </a:lnTo>
                    <a:lnTo>
                      <a:pt x="5973" y="3584"/>
                    </a:lnTo>
                    <a:lnTo>
                      <a:pt x="5991" y="3564"/>
                    </a:lnTo>
                    <a:close/>
                    <a:moveTo>
                      <a:pt x="5093" y="0"/>
                    </a:moveTo>
                    <a:lnTo>
                      <a:pt x="4024" y="47"/>
                    </a:lnTo>
                    <a:lnTo>
                      <a:pt x="3049" y="330"/>
                    </a:lnTo>
                    <a:lnTo>
                      <a:pt x="2185" y="817"/>
                    </a:lnTo>
                    <a:lnTo>
                      <a:pt x="1430" y="1477"/>
                    </a:lnTo>
                    <a:lnTo>
                      <a:pt x="817" y="2279"/>
                    </a:lnTo>
                    <a:lnTo>
                      <a:pt x="362" y="3222"/>
                    </a:lnTo>
                    <a:lnTo>
                      <a:pt x="79" y="4244"/>
                    </a:lnTo>
                    <a:lnTo>
                      <a:pt x="32" y="4794"/>
                    </a:lnTo>
                    <a:lnTo>
                      <a:pt x="0" y="5344"/>
                    </a:lnTo>
                    <a:lnTo>
                      <a:pt x="157" y="6413"/>
                    </a:lnTo>
                    <a:lnTo>
                      <a:pt x="519" y="7435"/>
                    </a:lnTo>
                    <a:lnTo>
                      <a:pt x="1069" y="8330"/>
                    </a:lnTo>
                    <a:lnTo>
                      <a:pt x="1776" y="9069"/>
                    </a:lnTo>
                    <a:lnTo>
                      <a:pt x="2421" y="9478"/>
                    </a:lnTo>
                    <a:lnTo>
                      <a:pt x="2892" y="9666"/>
                    </a:lnTo>
                    <a:lnTo>
                      <a:pt x="3379" y="9792"/>
                    </a:lnTo>
                    <a:lnTo>
                      <a:pt x="3898" y="9824"/>
                    </a:lnTo>
                    <a:lnTo>
                      <a:pt x="4448" y="9792"/>
                    </a:lnTo>
                    <a:lnTo>
                      <a:pt x="5014" y="9651"/>
                    </a:lnTo>
                    <a:lnTo>
                      <a:pt x="5297" y="9556"/>
                    </a:lnTo>
                    <a:lnTo>
                      <a:pt x="5423" y="9494"/>
                    </a:lnTo>
                    <a:lnTo>
                      <a:pt x="5501" y="9274"/>
                    </a:lnTo>
                    <a:lnTo>
                      <a:pt x="5438" y="9069"/>
                    </a:lnTo>
                    <a:lnTo>
                      <a:pt x="5266" y="8959"/>
                    </a:lnTo>
                    <a:lnTo>
                      <a:pt x="5140" y="8991"/>
                    </a:lnTo>
                    <a:lnTo>
                      <a:pt x="4700" y="9148"/>
                    </a:lnTo>
                    <a:lnTo>
                      <a:pt x="3867" y="9274"/>
                    </a:lnTo>
                    <a:lnTo>
                      <a:pt x="3144" y="9195"/>
                    </a:lnTo>
                    <a:lnTo>
                      <a:pt x="2499" y="8943"/>
                    </a:lnTo>
                    <a:lnTo>
                      <a:pt x="1949" y="8535"/>
                    </a:lnTo>
                    <a:lnTo>
                      <a:pt x="1493" y="8000"/>
                    </a:lnTo>
                    <a:lnTo>
                      <a:pt x="1132" y="7356"/>
                    </a:lnTo>
                    <a:lnTo>
                      <a:pt x="880" y="6649"/>
                    </a:lnTo>
                    <a:lnTo>
                      <a:pt x="739" y="5863"/>
                    </a:lnTo>
                    <a:lnTo>
                      <a:pt x="692" y="5061"/>
                    </a:lnTo>
                    <a:lnTo>
                      <a:pt x="770" y="4260"/>
                    </a:lnTo>
                    <a:lnTo>
                      <a:pt x="943" y="3474"/>
                    </a:lnTo>
                    <a:lnTo>
                      <a:pt x="1258" y="2735"/>
                    </a:lnTo>
                    <a:lnTo>
                      <a:pt x="1666" y="2059"/>
                    </a:lnTo>
                    <a:lnTo>
                      <a:pt x="2216" y="1493"/>
                    </a:lnTo>
                    <a:lnTo>
                      <a:pt x="2876" y="1037"/>
                    </a:lnTo>
                    <a:lnTo>
                      <a:pt x="3269" y="865"/>
                    </a:lnTo>
                    <a:lnTo>
                      <a:pt x="3615" y="754"/>
                    </a:lnTo>
                    <a:lnTo>
                      <a:pt x="4323" y="613"/>
                    </a:lnTo>
                    <a:lnTo>
                      <a:pt x="5030" y="597"/>
                    </a:lnTo>
                    <a:lnTo>
                      <a:pt x="5737" y="692"/>
                    </a:lnTo>
                    <a:lnTo>
                      <a:pt x="6413" y="912"/>
                    </a:lnTo>
                    <a:lnTo>
                      <a:pt x="7057" y="1210"/>
                    </a:lnTo>
                    <a:lnTo>
                      <a:pt x="7670" y="1588"/>
                    </a:lnTo>
                    <a:lnTo>
                      <a:pt x="8236" y="2059"/>
                    </a:lnTo>
                    <a:lnTo>
                      <a:pt x="8488" y="2326"/>
                    </a:lnTo>
                    <a:lnTo>
                      <a:pt x="8661" y="2515"/>
                    </a:lnTo>
                    <a:lnTo>
                      <a:pt x="8991" y="2986"/>
                    </a:lnTo>
                    <a:lnTo>
                      <a:pt x="9258" y="3505"/>
                    </a:lnTo>
                    <a:lnTo>
                      <a:pt x="9447" y="4071"/>
                    </a:lnTo>
                    <a:lnTo>
                      <a:pt x="9509" y="4621"/>
                    </a:lnTo>
                    <a:lnTo>
                      <a:pt x="9431" y="5124"/>
                    </a:lnTo>
                    <a:lnTo>
                      <a:pt x="9179" y="5580"/>
                    </a:lnTo>
                    <a:lnTo>
                      <a:pt x="8708" y="5926"/>
                    </a:lnTo>
                    <a:lnTo>
                      <a:pt x="8378" y="6051"/>
                    </a:lnTo>
                    <a:lnTo>
                      <a:pt x="8111" y="6114"/>
                    </a:lnTo>
                    <a:lnTo>
                      <a:pt x="7623" y="6114"/>
                    </a:lnTo>
                    <a:lnTo>
                      <a:pt x="7199" y="5957"/>
                    </a:lnTo>
                    <a:lnTo>
                      <a:pt x="6869" y="5690"/>
                    </a:lnTo>
                    <a:lnTo>
                      <a:pt x="6617" y="5313"/>
                    </a:lnTo>
                    <a:lnTo>
                      <a:pt x="6460" y="4888"/>
                    </a:lnTo>
                    <a:lnTo>
                      <a:pt x="6439" y="4672"/>
                    </a:lnTo>
                    <a:lnTo>
                      <a:pt x="6539" y="4071"/>
                    </a:lnTo>
                    <a:lnTo>
                      <a:pt x="6570" y="3647"/>
                    </a:lnTo>
                    <a:lnTo>
                      <a:pt x="6554" y="3521"/>
                    </a:lnTo>
                    <a:lnTo>
                      <a:pt x="6429" y="3379"/>
                    </a:lnTo>
                    <a:lnTo>
                      <a:pt x="6224" y="3364"/>
                    </a:lnTo>
                    <a:lnTo>
                      <a:pt x="6112" y="3429"/>
                    </a:lnTo>
                    <a:lnTo>
                      <a:pt x="6112" y="3429"/>
                    </a:lnTo>
                    <a:lnTo>
                      <a:pt x="6114" y="3427"/>
                    </a:lnTo>
                    <a:lnTo>
                      <a:pt x="6114" y="3206"/>
                    </a:lnTo>
                    <a:lnTo>
                      <a:pt x="5973" y="3034"/>
                    </a:lnTo>
                    <a:lnTo>
                      <a:pt x="5831" y="3002"/>
                    </a:lnTo>
                    <a:lnTo>
                      <a:pt x="5501" y="2986"/>
                    </a:lnTo>
                    <a:lnTo>
                      <a:pt x="4810" y="3096"/>
                    </a:lnTo>
                    <a:lnTo>
                      <a:pt x="4134" y="3348"/>
                    </a:lnTo>
                    <a:lnTo>
                      <a:pt x="3521" y="3725"/>
                    </a:lnTo>
                    <a:lnTo>
                      <a:pt x="3049" y="4197"/>
                    </a:lnTo>
                    <a:lnTo>
                      <a:pt x="2751" y="4747"/>
                    </a:lnTo>
                    <a:lnTo>
                      <a:pt x="2704" y="5376"/>
                    </a:lnTo>
                    <a:lnTo>
                      <a:pt x="2939" y="6051"/>
                    </a:lnTo>
                    <a:lnTo>
                      <a:pt x="3207" y="6397"/>
                    </a:lnTo>
                    <a:lnTo>
                      <a:pt x="3427" y="6617"/>
                    </a:lnTo>
                    <a:lnTo>
                      <a:pt x="3914" y="6884"/>
                    </a:lnTo>
                    <a:lnTo>
                      <a:pt x="4464" y="6947"/>
                    </a:lnTo>
                    <a:lnTo>
                      <a:pt x="5014" y="6822"/>
                    </a:lnTo>
                    <a:lnTo>
                      <a:pt x="5281" y="6680"/>
                    </a:lnTo>
                    <a:lnTo>
                      <a:pt x="5470" y="6554"/>
                    </a:lnTo>
                    <a:lnTo>
                      <a:pt x="5784" y="6256"/>
                    </a:lnTo>
                    <a:lnTo>
                      <a:pt x="6130" y="5737"/>
                    </a:lnTo>
                    <a:lnTo>
                      <a:pt x="6156" y="5657"/>
                    </a:lnTo>
                    <a:lnTo>
                      <a:pt x="6554" y="6146"/>
                    </a:lnTo>
                    <a:lnTo>
                      <a:pt x="7183" y="6539"/>
                    </a:lnTo>
                    <a:lnTo>
                      <a:pt x="7906" y="6712"/>
                    </a:lnTo>
                    <a:lnTo>
                      <a:pt x="8472" y="6649"/>
                    </a:lnTo>
                    <a:lnTo>
                      <a:pt x="8849" y="6523"/>
                    </a:lnTo>
                    <a:lnTo>
                      <a:pt x="9195" y="6319"/>
                    </a:lnTo>
                    <a:lnTo>
                      <a:pt x="9541" y="6036"/>
                    </a:lnTo>
                    <a:lnTo>
                      <a:pt x="9698" y="5847"/>
                    </a:lnTo>
                    <a:lnTo>
                      <a:pt x="9855" y="5611"/>
                    </a:lnTo>
                    <a:lnTo>
                      <a:pt x="10091" y="5155"/>
                    </a:lnTo>
                    <a:lnTo>
                      <a:pt x="10201" y="4684"/>
                    </a:lnTo>
                    <a:lnTo>
                      <a:pt x="10201" y="4212"/>
                    </a:lnTo>
                    <a:lnTo>
                      <a:pt x="10107" y="3741"/>
                    </a:lnTo>
                    <a:lnTo>
                      <a:pt x="9934" y="3285"/>
                    </a:lnTo>
                    <a:lnTo>
                      <a:pt x="9541" y="2609"/>
                    </a:lnTo>
                    <a:lnTo>
                      <a:pt x="8802" y="1792"/>
                    </a:lnTo>
                    <a:lnTo>
                      <a:pt x="7922" y="1085"/>
                    </a:lnTo>
                    <a:lnTo>
                      <a:pt x="6979" y="534"/>
                    </a:lnTo>
                    <a:lnTo>
                      <a:pt x="6067" y="173"/>
                    </a:lnTo>
                    <a:lnTo>
                      <a:pt x="5659" y="79"/>
                    </a:lnTo>
                    <a:lnTo>
                      <a:pt x="509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85F6D3B0-C55F-0B03-FD37-86F28F8C2C25}"/>
              </a:ext>
            </a:extLst>
          </p:cNvPr>
          <p:cNvGrpSpPr/>
          <p:nvPr/>
        </p:nvGrpSpPr>
        <p:grpSpPr>
          <a:xfrm>
            <a:off x="5359551" y="1746629"/>
            <a:ext cx="1858662" cy="1510175"/>
            <a:chOff x="4966946" y="1760379"/>
            <a:chExt cx="1858662" cy="1510175"/>
          </a:xfrm>
        </p:grpSpPr>
        <p:sp>
          <p:nvSpPr>
            <p:cNvPr id="82" name="Google Shape;198;p20">
              <a:extLst>
                <a:ext uri="{FF2B5EF4-FFF2-40B4-BE49-F238E27FC236}">
                  <a16:creationId xmlns:a16="http://schemas.microsoft.com/office/drawing/2014/main" id="{B1F1A6D9-0B60-2538-ABCE-0044F9C1621F}"/>
                </a:ext>
              </a:extLst>
            </p:cNvPr>
            <p:cNvSpPr/>
            <p:nvPr/>
          </p:nvSpPr>
          <p:spPr>
            <a:xfrm>
              <a:off x="4966946" y="2913179"/>
              <a:ext cx="1858662" cy="357375"/>
            </a:xfrm>
            <a:custGeom>
              <a:avLst/>
              <a:gdLst/>
              <a:ahLst/>
              <a:cxnLst/>
              <a:rect l="l" t="t" r="r" b="b"/>
              <a:pathLst>
                <a:path w="8504" h="2756" extrusionOk="0">
                  <a:moveTo>
                    <a:pt x="8224" y="1092"/>
                  </a:moveTo>
                  <a:lnTo>
                    <a:pt x="8224" y="304"/>
                  </a:lnTo>
                  <a:cubicBezTo>
                    <a:pt x="8224" y="135"/>
                    <a:pt x="8083" y="0"/>
                    <a:pt x="7914" y="0"/>
                  </a:cubicBezTo>
                  <a:lnTo>
                    <a:pt x="309" y="0"/>
                  </a:lnTo>
                  <a:cubicBezTo>
                    <a:pt x="140" y="0"/>
                    <a:pt x="0" y="135"/>
                    <a:pt x="0" y="304"/>
                  </a:cubicBezTo>
                  <a:lnTo>
                    <a:pt x="0" y="1092"/>
                  </a:lnTo>
                  <a:lnTo>
                    <a:pt x="286" y="1378"/>
                  </a:lnTo>
                  <a:lnTo>
                    <a:pt x="0" y="1658"/>
                  </a:lnTo>
                  <a:lnTo>
                    <a:pt x="0" y="2446"/>
                  </a:lnTo>
                  <a:cubicBezTo>
                    <a:pt x="0" y="2615"/>
                    <a:pt x="140" y="2755"/>
                    <a:pt x="309" y="2755"/>
                  </a:cubicBezTo>
                  <a:lnTo>
                    <a:pt x="7914" y="2755"/>
                  </a:lnTo>
                  <a:cubicBezTo>
                    <a:pt x="8083" y="2755"/>
                    <a:pt x="8224" y="2615"/>
                    <a:pt x="8224" y="2446"/>
                  </a:cubicBezTo>
                  <a:lnTo>
                    <a:pt x="8224" y="1658"/>
                  </a:lnTo>
                  <a:lnTo>
                    <a:pt x="8504" y="13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Lato"/>
                  <a:cs typeface="Calibri" panose="020F0502020204030204" pitchFamily="34" charset="0"/>
                  <a:sym typeface="Lato"/>
                </a:rPr>
                <a:t>MONITORING</a:t>
              </a:r>
              <a:endParaRPr sz="1600" b="1" dirty="0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endParaRPr>
            </a:p>
          </p:txBody>
        </p:sp>
        <p:grpSp>
          <p:nvGrpSpPr>
            <p:cNvPr id="99" name="Google Shape;215;p20">
              <a:extLst>
                <a:ext uri="{FF2B5EF4-FFF2-40B4-BE49-F238E27FC236}">
                  <a16:creationId xmlns:a16="http://schemas.microsoft.com/office/drawing/2014/main" id="{CE3624BB-DC27-0114-F4E1-BF2A40C538F1}"/>
                </a:ext>
              </a:extLst>
            </p:cNvPr>
            <p:cNvGrpSpPr/>
            <p:nvPr/>
          </p:nvGrpSpPr>
          <p:grpSpPr>
            <a:xfrm>
              <a:off x="5233442" y="1760379"/>
              <a:ext cx="972812" cy="1073566"/>
              <a:chOff x="7421635" y="1621607"/>
              <a:chExt cx="742949" cy="822375"/>
            </a:xfrm>
          </p:grpSpPr>
          <p:grpSp>
            <p:nvGrpSpPr>
              <p:cNvPr id="100" name="Google Shape;216;p20">
                <a:extLst>
                  <a:ext uri="{FF2B5EF4-FFF2-40B4-BE49-F238E27FC236}">
                    <a16:creationId xmlns:a16="http://schemas.microsoft.com/office/drawing/2014/main" id="{46958D8E-C672-E3AE-D779-FC2B01390E0B}"/>
                  </a:ext>
                </a:extLst>
              </p:cNvPr>
              <p:cNvGrpSpPr/>
              <p:nvPr/>
            </p:nvGrpSpPr>
            <p:grpSpPr>
              <a:xfrm>
                <a:off x="7421635" y="1621607"/>
                <a:ext cx="742949" cy="822375"/>
                <a:chOff x="839523" y="1621607"/>
                <a:chExt cx="742949" cy="822375"/>
              </a:xfrm>
            </p:grpSpPr>
            <p:sp>
              <p:nvSpPr>
                <p:cNvPr id="108" name="Google Shape;217;p20">
                  <a:extLst>
                    <a:ext uri="{FF2B5EF4-FFF2-40B4-BE49-F238E27FC236}">
                      <a16:creationId xmlns:a16="http://schemas.microsoft.com/office/drawing/2014/main" id="{BFD6C0EB-2B5D-7DBC-20EF-17E7C63F0318}"/>
                    </a:ext>
                  </a:extLst>
                </p:cNvPr>
                <p:cNvSpPr/>
                <p:nvPr/>
              </p:nvSpPr>
              <p:spPr>
                <a:xfrm rot="5400000">
                  <a:off x="883131" y="1730465"/>
                  <a:ext cx="777370" cy="59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1" h="6695" extrusionOk="0">
                      <a:moveTo>
                        <a:pt x="7721" y="2475"/>
                      </a:moveTo>
                      <a:cubicBezTo>
                        <a:pt x="7719" y="2476"/>
                        <a:pt x="7717" y="2477"/>
                        <a:pt x="7715" y="2478"/>
                      </a:cubicBezTo>
                      <a:lnTo>
                        <a:pt x="7715" y="2478"/>
                      </a:lnTo>
                      <a:cubicBezTo>
                        <a:pt x="7717" y="2480"/>
                        <a:pt x="7719" y="2481"/>
                        <a:pt x="7721" y="2483"/>
                      </a:cubicBezTo>
                      <a:lnTo>
                        <a:pt x="7721" y="2475"/>
                      </a:lnTo>
                      <a:close/>
                      <a:moveTo>
                        <a:pt x="2268" y="1"/>
                      </a:moveTo>
                      <a:cubicBezTo>
                        <a:pt x="1862" y="1"/>
                        <a:pt x="1432" y="42"/>
                        <a:pt x="1101" y="274"/>
                      </a:cubicBezTo>
                      <a:cubicBezTo>
                        <a:pt x="927" y="406"/>
                        <a:pt x="779" y="572"/>
                        <a:pt x="663" y="762"/>
                      </a:cubicBezTo>
                      <a:cubicBezTo>
                        <a:pt x="224" y="1457"/>
                        <a:pt x="100" y="2301"/>
                        <a:pt x="59" y="3120"/>
                      </a:cubicBezTo>
                      <a:cubicBezTo>
                        <a:pt x="1" y="4204"/>
                        <a:pt x="141" y="5420"/>
                        <a:pt x="961" y="6132"/>
                      </a:cubicBezTo>
                      <a:cubicBezTo>
                        <a:pt x="1414" y="6526"/>
                        <a:pt x="2005" y="6694"/>
                        <a:pt x="2610" y="6694"/>
                      </a:cubicBezTo>
                      <a:cubicBezTo>
                        <a:pt x="3021" y="6694"/>
                        <a:pt x="3439" y="6617"/>
                        <a:pt x="3823" y="6479"/>
                      </a:cubicBezTo>
                      <a:cubicBezTo>
                        <a:pt x="4163" y="6363"/>
                        <a:pt x="4477" y="6190"/>
                        <a:pt x="4742" y="5958"/>
                      </a:cubicBezTo>
                      <a:cubicBezTo>
                        <a:pt x="5123" y="5627"/>
                        <a:pt x="5362" y="5155"/>
                        <a:pt x="5644" y="4733"/>
                      </a:cubicBezTo>
                      <a:cubicBezTo>
                        <a:pt x="6180" y="3891"/>
                        <a:pt x="6882" y="3033"/>
                        <a:pt x="7715" y="2478"/>
                      </a:cubicBezTo>
                      <a:lnTo>
                        <a:pt x="7715" y="2478"/>
                      </a:lnTo>
                      <a:cubicBezTo>
                        <a:pt x="6202" y="1115"/>
                        <a:pt x="4301" y="25"/>
                        <a:pt x="22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18;p20">
                  <a:extLst>
                    <a:ext uri="{FF2B5EF4-FFF2-40B4-BE49-F238E27FC236}">
                      <a16:creationId xmlns:a16="http://schemas.microsoft.com/office/drawing/2014/main" id="{10D353CE-8A3E-B560-3AC9-4E46974A7FCE}"/>
                    </a:ext>
                  </a:extLst>
                </p:cNvPr>
                <p:cNvSpPr/>
                <p:nvPr/>
              </p:nvSpPr>
              <p:spPr>
                <a:xfrm rot="5400000">
                  <a:off x="799810" y="1661320"/>
                  <a:ext cx="822375" cy="742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8" h="8319" extrusionOk="0">
                      <a:moveTo>
                        <a:pt x="7853" y="2796"/>
                      </a:moveTo>
                      <a:cubicBezTo>
                        <a:pt x="7853" y="3143"/>
                        <a:pt x="7869" y="3532"/>
                        <a:pt x="7671" y="3830"/>
                      </a:cubicBezTo>
                      <a:cubicBezTo>
                        <a:pt x="7580" y="3607"/>
                        <a:pt x="7480" y="3400"/>
                        <a:pt x="7373" y="3185"/>
                      </a:cubicBezTo>
                      <a:cubicBezTo>
                        <a:pt x="7522" y="3052"/>
                        <a:pt x="7679" y="2920"/>
                        <a:pt x="7853" y="2796"/>
                      </a:cubicBezTo>
                      <a:close/>
                      <a:moveTo>
                        <a:pt x="7315" y="3243"/>
                      </a:moveTo>
                      <a:cubicBezTo>
                        <a:pt x="7422" y="3458"/>
                        <a:pt x="7522" y="3673"/>
                        <a:pt x="7621" y="3896"/>
                      </a:cubicBezTo>
                      <a:cubicBezTo>
                        <a:pt x="7596" y="3921"/>
                        <a:pt x="7571" y="3954"/>
                        <a:pt x="7547" y="3979"/>
                      </a:cubicBezTo>
                      <a:cubicBezTo>
                        <a:pt x="7431" y="4070"/>
                        <a:pt x="7298" y="4145"/>
                        <a:pt x="7174" y="4236"/>
                      </a:cubicBezTo>
                      <a:lnTo>
                        <a:pt x="6918" y="3673"/>
                      </a:lnTo>
                      <a:cubicBezTo>
                        <a:pt x="6918" y="3665"/>
                        <a:pt x="6909" y="3656"/>
                        <a:pt x="6901" y="3656"/>
                      </a:cubicBezTo>
                      <a:cubicBezTo>
                        <a:pt x="7034" y="3507"/>
                        <a:pt x="7174" y="3375"/>
                        <a:pt x="7315" y="3243"/>
                      </a:cubicBezTo>
                      <a:close/>
                      <a:moveTo>
                        <a:pt x="6852" y="3706"/>
                      </a:moveTo>
                      <a:cubicBezTo>
                        <a:pt x="6943" y="3896"/>
                        <a:pt x="7025" y="4087"/>
                        <a:pt x="7108" y="4277"/>
                      </a:cubicBezTo>
                      <a:cubicBezTo>
                        <a:pt x="7000" y="4376"/>
                        <a:pt x="6893" y="4484"/>
                        <a:pt x="6802" y="4608"/>
                      </a:cubicBezTo>
                      <a:cubicBezTo>
                        <a:pt x="6736" y="4418"/>
                        <a:pt x="6653" y="4236"/>
                        <a:pt x="6562" y="4054"/>
                      </a:cubicBezTo>
                      <a:cubicBezTo>
                        <a:pt x="6653" y="3938"/>
                        <a:pt x="6752" y="3822"/>
                        <a:pt x="6852" y="3706"/>
                      </a:cubicBezTo>
                      <a:close/>
                      <a:moveTo>
                        <a:pt x="6504" y="4120"/>
                      </a:moveTo>
                      <a:cubicBezTo>
                        <a:pt x="6603" y="4302"/>
                        <a:pt x="6678" y="4484"/>
                        <a:pt x="6752" y="4674"/>
                      </a:cubicBezTo>
                      <a:cubicBezTo>
                        <a:pt x="6669" y="4782"/>
                        <a:pt x="6595" y="4898"/>
                        <a:pt x="6537" y="5013"/>
                      </a:cubicBezTo>
                      <a:lnTo>
                        <a:pt x="6289" y="4500"/>
                      </a:lnTo>
                      <a:cubicBezTo>
                        <a:pt x="6281" y="4485"/>
                        <a:pt x="6270" y="4479"/>
                        <a:pt x="6259" y="4479"/>
                      </a:cubicBezTo>
                      <a:cubicBezTo>
                        <a:pt x="6232" y="4479"/>
                        <a:pt x="6205" y="4510"/>
                        <a:pt x="6223" y="4533"/>
                      </a:cubicBezTo>
                      <a:cubicBezTo>
                        <a:pt x="6314" y="4724"/>
                        <a:pt x="6396" y="4906"/>
                        <a:pt x="6487" y="5088"/>
                      </a:cubicBezTo>
                      <a:lnTo>
                        <a:pt x="6430" y="5204"/>
                      </a:lnTo>
                      <a:cubicBezTo>
                        <a:pt x="6347" y="5377"/>
                        <a:pt x="6272" y="5551"/>
                        <a:pt x="6198" y="5725"/>
                      </a:cubicBezTo>
                      <a:cubicBezTo>
                        <a:pt x="6090" y="5493"/>
                        <a:pt x="5983" y="5253"/>
                        <a:pt x="5875" y="5022"/>
                      </a:cubicBezTo>
                      <a:cubicBezTo>
                        <a:pt x="6065" y="4715"/>
                        <a:pt x="6281" y="4409"/>
                        <a:pt x="6504" y="4120"/>
                      </a:cubicBezTo>
                      <a:close/>
                      <a:moveTo>
                        <a:pt x="5826" y="5104"/>
                      </a:moveTo>
                      <a:lnTo>
                        <a:pt x="6165" y="5824"/>
                      </a:lnTo>
                      <a:cubicBezTo>
                        <a:pt x="6074" y="6039"/>
                        <a:pt x="5991" y="6254"/>
                        <a:pt x="5900" y="6470"/>
                      </a:cubicBezTo>
                      <a:cubicBezTo>
                        <a:pt x="5792" y="6172"/>
                        <a:pt x="5643" y="5882"/>
                        <a:pt x="5470" y="5617"/>
                      </a:cubicBezTo>
                      <a:cubicBezTo>
                        <a:pt x="5586" y="5460"/>
                        <a:pt x="5701" y="5286"/>
                        <a:pt x="5826" y="5104"/>
                      </a:cubicBezTo>
                      <a:close/>
                      <a:moveTo>
                        <a:pt x="2365" y="242"/>
                      </a:moveTo>
                      <a:cubicBezTo>
                        <a:pt x="2568" y="242"/>
                        <a:pt x="2772" y="261"/>
                        <a:pt x="2963" y="281"/>
                      </a:cubicBezTo>
                      <a:cubicBezTo>
                        <a:pt x="4766" y="454"/>
                        <a:pt x="6380" y="1431"/>
                        <a:pt x="7720" y="2606"/>
                      </a:cubicBezTo>
                      <a:cubicBezTo>
                        <a:pt x="7149" y="3028"/>
                        <a:pt x="6645" y="3541"/>
                        <a:pt x="6223" y="4111"/>
                      </a:cubicBezTo>
                      <a:cubicBezTo>
                        <a:pt x="5652" y="4848"/>
                        <a:pt x="5288" y="5824"/>
                        <a:pt x="4444" y="6296"/>
                      </a:cubicBezTo>
                      <a:cubicBezTo>
                        <a:pt x="3972" y="6561"/>
                        <a:pt x="3391" y="6716"/>
                        <a:pt x="2821" y="6716"/>
                      </a:cubicBezTo>
                      <a:cubicBezTo>
                        <a:pt x="2432" y="6716"/>
                        <a:pt x="2047" y="6644"/>
                        <a:pt x="1705" y="6486"/>
                      </a:cubicBezTo>
                      <a:cubicBezTo>
                        <a:pt x="869" y="6097"/>
                        <a:pt x="480" y="5195"/>
                        <a:pt x="389" y="4302"/>
                      </a:cubicBezTo>
                      <a:cubicBezTo>
                        <a:pt x="282" y="3433"/>
                        <a:pt x="356" y="2556"/>
                        <a:pt x="604" y="1720"/>
                      </a:cubicBezTo>
                      <a:cubicBezTo>
                        <a:pt x="762" y="1240"/>
                        <a:pt x="1018" y="678"/>
                        <a:pt x="1482" y="429"/>
                      </a:cubicBezTo>
                      <a:cubicBezTo>
                        <a:pt x="1746" y="285"/>
                        <a:pt x="2055" y="242"/>
                        <a:pt x="2365" y="242"/>
                      </a:cubicBezTo>
                      <a:close/>
                      <a:moveTo>
                        <a:pt x="811" y="6072"/>
                      </a:moveTo>
                      <a:lnTo>
                        <a:pt x="811" y="6072"/>
                      </a:lnTo>
                      <a:cubicBezTo>
                        <a:pt x="919" y="6197"/>
                        <a:pt x="1035" y="6312"/>
                        <a:pt x="1167" y="6412"/>
                      </a:cubicBezTo>
                      <a:cubicBezTo>
                        <a:pt x="1250" y="6619"/>
                        <a:pt x="1324" y="6817"/>
                        <a:pt x="1407" y="7016"/>
                      </a:cubicBezTo>
                      <a:cubicBezTo>
                        <a:pt x="1159" y="6734"/>
                        <a:pt x="960" y="6412"/>
                        <a:pt x="811" y="6072"/>
                      </a:cubicBezTo>
                      <a:close/>
                      <a:moveTo>
                        <a:pt x="5420" y="5684"/>
                      </a:moveTo>
                      <a:cubicBezTo>
                        <a:pt x="5602" y="5957"/>
                        <a:pt x="5743" y="6254"/>
                        <a:pt x="5850" y="6569"/>
                      </a:cubicBezTo>
                      <a:cubicBezTo>
                        <a:pt x="5759" y="6776"/>
                        <a:pt x="5643" y="6966"/>
                        <a:pt x="5519" y="7156"/>
                      </a:cubicBezTo>
                      <a:cubicBezTo>
                        <a:pt x="5428" y="6776"/>
                        <a:pt x="5279" y="6412"/>
                        <a:pt x="5064" y="6089"/>
                      </a:cubicBezTo>
                      <a:cubicBezTo>
                        <a:pt x="5188" y="5965"/>
                        <a:pt x="5313" y="5833"/>
                        <a:pt x="5420" y="5684"/>
                      </a:cubicBezTo>
                      <a:close/>
                      <a:moveTo>
                        <a:pt x="1283" y="6503"/>
                      </a:moveTo>
                      <a:lnTo>
                        <a:pt x="1283" y="6503"/>
                      </a:lnTo>
                      <a:cubicBezTo>
                        <a:pt x="1391" y="6569"/>
                        <a:pt x="1498" y="6635"/>
                        <a:pt x="1622" y="6685"/>
                      </a:cubicBezTo>
                      <a:cubicBezTo>
                        <a:pt x="1755" y="6974"/>
                        <a:pt x="1879" y="7272"/>
                        <a:pt x="2011" y="7562"/>
                      </a:cubicBezTo>
                      <a:cubicBezTo>
                        <a:pt x="1986" y="7537"/>
                        <a:pt x="1953" y="7520"/>
                        <a:pt x="1920" y="7496"/>
                      </a:cubicBezTo>
                      <a:cubicBezTo>
                        <a:pt x="1763" y="7380"/>
                        <a:pt x="1614" y="7247"/>
                        <a:pt x="1482" y="7107"/>
                      </a:cubicBezTo>
                      <a:lnTo>
                        <a:pt x="1490" y="7107"/>
                      </a:lnTo>
                      <a:cubicBezTo>
                        <a:pt x="1506" y="7098"/>
                        <a:pt x="1515" y="7074"/>
                        <a:pt x="1506" y="7057"/>
                      </a:cubicBezTo>
                      <a:lnTo>
                        <a:pt x="1283" y="6503"/>
                      </a:lnTo>
                      <a:close/>
                      <a:moveTo>
                        <a:pt x="5006" y="6147"/>
                      </a:moveTo>
                      <a:cubicBezTo>
                        <a:pt x="5222" y="6470"/>
                        <a:pt x="5370" y="6842"/>
                        <a:pt x="5445" y="7223"/>
                      </a:cubicBezTo>
                      <a:cubicBezTo>
                        <a:pt x="5453" y="7223"/>
                        <a:pt x="5453" y="7231"/>
                        <a:pt x="5453" y="7231"/>
                      </a:cubicBezTo>
                      <a:cubicBezTo>
                        <a:pt x="5362" y="7347"/>
                        <a:pt x="5263" y="7454"/>
                        <a:pt x="5155" y="7554"/>
                      </a:cubicBezTo>
                      <a:lnTo>
                        <a:pt x="5164" y="7554"/>
                      </a:lnTo>
                      <a:cubicBezTo>
                        <a:pt x="5130" y="7587"/>
                        <a:pt x="5097" y="7603"/>
                        <a:pt x="5056" y="7636"/>
                      </a:cubicBezTo>
                      <a:cubicBezTo>
                        <a:pt x="4948" y="7223"/>
                        <a:pt x="4808" y="6817"/>
                        <a:pt x="4642" y="6428"/>
                      </a:cubicBezTo>
                      <a:cubicBezTo>
                        <a:pt x="4775" y="6346"/>
                        <a:pt x="4891" y="6246"/>
                        <a:pt x="5006" y="6147"/>
                      </a:cubicBezTo>
                      <a:close/>
                      <a:moveTo>
                        <a:pt x="4584" y="6470"/>
                      </a:moveTo>
                      <a:cubicBezTo>
                        <a:pt x="4742" y="6859"/>
                        <a:pt x="4882" y="7256"/>
                        <a:pt x="4990" y="7669"/>
                      </a:cubicBezTo>
                      <a:cubicBezTo>
                        <a:pt x="4990" y="7669"/>
                        <a:pt x="4990" y="7678"/>
                        <a:pt x="4998" y="7678"/>
                      </a:cubicBezTo>
                      <a:cubicBezTo>
                        <a:pt x="4899" y="7752"/>
                        <a:pt x="4791" y="7810"/>
                        <a:pt x="4684" y="7868"/>
                      </a:cubicBezTo>
                      <a:lnTo>
                        <a:pt x="4675" y="7868"/>
                      </a:lnTo>
                      <a:cubicBezTo>
                        <a:pt x="4510" y="7471"/>
                        <a:pt x="4344" y="7074"/>
                        <a:pt x="4171" y="6676"/>
                      </a:cubicBezTo>
                      <a:cubicBezTo>
                        <a:pt x="4311" y="6619"/>
                        <a:pt x="4452" y="6552"/>
                        <a:pt x="4584" y="6470"/>
                      </a:cubicBezTo>
                      <a:close/>
                      <a:moveTo>
                        <a:pt x="1722" y="6734"/>
                      </a:moveTo>
                      <a:lnTo>
                        <a:pt x="1722" y="6734"/>
                      </a:lnTo>
                      <a:cubicBezTo>
                        <a:pt x="1895" y="6801"/>
                        <a:pt x="2086" y="6859"/>
                        <a:pt x="2276" y="6892"/>
                      </a:cubicBezTo>
                      <a:cubicBezTo>
                        <a:pt x="2392" y="7223"/>
                        <a:pt x="2516" y="7562"/>
                        <a:pt x="2640" y="7893"/>
                      </a:cubicBezTo>
                      <a:cubicBezTo>
                        <a:pt x="2458" y="7827"/>
                        <a:pt x="2292" y="7744"/>
                        <a:pt x="2135" y="7645"/>
                      </a:cubicBezTo>
                      <a:cubicBezTo>
                        <a:pt x="1995" y="7338"/>
                        <a:pt x="1862" y="7032"/>
                        <a:pt x="1722" y="6734"/>
                      </a:cubicBezTo>
                      <a:close/>
                      <a:moveTo>
                        <a:pt x="4096" y="6701"/>
                      </a:moveTo>
                      <a:cubicBezTo>
                        <a:pt x="4270" y="7107"/>
                        <a:pt x="4435" y="7504"/>
                        <a:pt x="4609" y="7901"/>
                      </a:cubicBezTo>
                      <a:cubicBezTo>
                        <a:pt x="4469" y="7959"/>
                        <a:pt x="4320" y="8009"/>
                        <a:pt x="4171" y="8042"/>
                      </a:cubicBezTo>
                      <a:lnTo>
                        <a:pt x="4162" y="8042"/>
                      </a:lnTo>
                      <a:cubicBezTo>
                        <a:pt x="3989" y="7636"/>
                        <a:pt x="3815" y="7239"/>
                        <a:pt x="3633" y="6842"/>
                      </a:cubicBezTo>
                      <a:cubicBezTo>
                        <a:pt x="3774" y="6817"/>
                        <a:pt x="3906" y="6776"/>
                        <a:pt x="4047" y="6726"/>
                      </a:cubicBezTo>
                      <a:lnTo>
                        <a:pt x="4096" y="6701"/>
                      </a:lnTo>
                      <a:close/>
                      <a:moveTo>
                        <a:pt x="2359" y="6900"/>
                      </a:moveTo>
                      <a:cubicBezTo>
                        <a:pt x="2498" y="6925"/>
                        <a:pt x="2642" y="6936"/>
                        <a:pt x="2783" y="6936"/>
                      </a:cubicBezTo>
                      <a:cubicBezTo>
                        <a:pt x="2827" y="6936"/>
                        <a:pt x="2870" y="6935"/>
                        <a:pt x="2913" y="6933"/>
                      </a:cubicBezTo>
                      <a:cubicBezTo>
                        <a:pt x="3078" y="7305"/>
                        <a:pt x="3227" y="7686"/>
                        <a:pt x="3352" y="8075"/>
                      </a:cubicBezTo>
                      <a:cubicBezTo>
                        <a:pt x="3145" y="8050"/>
                        <a:pt x="2930" y="8000"/>
                        <a:pt x="2731" y="7926"/>
                      </a:cubicBezTo>
                      <a:cubicBezTo>
                        <a:pt x="2599" y="7587"/>
                        <a:pt x="2483" y="7247"/>
                        <a:pt x="2359" y="6900"/>
                      </a:cubicBezTo>
                      <a:close/>
                      <a:moveTo>
                        <a:pt x="3558" y="6867"/>
                      </a:moveTo>
                      <a:cubicBezTo>
                        <a:pt x="3740" y="7256"/>
                        <a:pt x="3922" y="7653"/>
                        <a:pt x="4088" y="8050"/>
                      </a:cubicBezTo>
                      <a:cubicBezTo>
                        <a:pt x="3953" y="8076"/>
                        <a:pt x="3819" y="8089"/>
                        <a:pt x="3685" y="8089"/>
                      </a:cubicBezTo>
                      <a:cubicBezTo>
                        <a:pt x="3604" y="8089"/>
                        <a:pt x="3523" y="8084"/>
                        <a:pt x="3443" y="8075"/>
                      </a:cubicBezTo>
                      <a:cubicBezTo>
                        <a:pt x="3318" y="7686"/>
                        <a:pt x="3169" y="7305"/>
                        <a:pt x="3004" y="6933"/>
                      </a:cubicBezTo>
                      <a:cubicBezTo>
                        <a:pt x="3194" y="6925"/>
                        <a:pt x="3376" y="6900"/>
                        <a:pt x="3558" y="6867"/>
                      </a:cubicBezTo>
                      <a:close/>
                      <a:moveTo>
                        <a:pt x="2454" y="1"/>
                      </a:moveTo>
                      <a:cubicBezTo>
                        <a:pt x="2183" y="1"/>
                        <a:pt x="1918" y="31"/>
                        <a:pt x="1672" y="107"/>
                      </a:cubicBezTo>
                      <a:cubicBezTo>
                        <a:pt x="1018" y="297"/>
                        <a:pt x="662" y="885"/>
                        <a:pt x="439" y="1489"/>
                      </a:cubicBezTo>
                      <a:cubicBezTo>
                        <a:pt x="91" y="2465"/>
                        <a:pt x="0" y="3507"/>
                        <a:pt x="158" y="4525"/>
                      </a:cubicBezTo>
                      <a:cubicBezTo>
                        <a:pt x="307" y="5684"/>
                        <a:pt x="720" y="6801"/>
                        <a:pt x="1639" y="7570"/>
                      </a:cubicBezTo>
                      <a:cubicBezTo>
                        <a:pt x="1961" y="7843"/>
                        <a:pt x="2334" y="8050"/>
                        <a:pt x="2739" y="8182"/>
                      </a:cubicBezTo>
                      <a:cubicBezTo>
                        <a:pt x="2745" y="8198"/>
                        <a:pt x="2764" y="8208"/>
                        <a:pt x="2781" y="8208"/>
                      </a:cubicBezTo>
                      <a:cubicBezTo>
                        <a:pt x="2791" y="8208"/>
                        <a:pt x="2800" y="8205"/>
                        <a:pt x="2805" y="8199"/>
                      </a:cubicBezTo>
                      <a:cubicBezTo>
                        <a:pt x="3073" y="8278"/>
                        <a:pt x="3347" y="8318"/>
                        <a:pt x="3622" y="8318"/>
                      </a:cubicBezTo>
                      <a:cubicBezTo>
                        <a:pt x="3977" y="8318"/>
                        <a:pt x="4331" y="8251"/>
                        <a:pt x="4667" y="8116"/>
                      </a:cubicBezTo>
                      <a:cubicBezTo>
                        <a:pt x="5768" y="7669"/>
                        <a:pt x="6074" y="6561"/>
                        <a:pt x="6512" y="5568"/>
                      </a:cubicBezTo>
                      <a:cubicBezTo>
                        <a:pt x="6752" y="5005"/>
                        <a:pt x="7149" y="4517"/>
                        <a:pt x="7662" y="4178"/>
                      </a:cubicBezTo>
                      <a:cubicBezTo>
                        <a:pt x="8167" y="3805"/>
                        <a:pt x="8076" y="3259"/>
                        <a:pt x="8084" y="2688"/>
                      </a:cubicBezTo>
                      <a:cubicBezTo>
                        <a:pt x="8084" y="2647"/>
                        <a:pt x="8068" y="2614"/>
                        <a:pt x="8026" y="2597"/>
                      </a:cubicBezTo>
                      <a:cubicBezTo>
                        <a:pt x="8026" y="2572"/>
                        <a:pt x="8010" y="2548"/>
                        <a:pt x="7993" y="2531"/>
                      </a:cubicBezTo>
                      <a:cubicBezTo>
                        <a:pt x="6794" y="1464"/>
                        <a:pt x="5404" y="554"/>
                        <a:pt x="3823" y="190"/>
                      </a:cubicBezTo>
                      <a:cubicBezTo>
                        <a:pt x="3399" y="90"/>
                        <a:pt x="2919" y="1"/>
                        <a:pt x="24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1" name="Google Shape;219;p20">
                <a:extLst>
                  <a:ext uri="{FF2B5EF4-FFF2-40B4-BE49-F238E27FC236}">
                    <a16:creationId xmlns:a16="http://schemas.microsoft.com/office/drawing/2014/main" id="{44306855-AA65-7C8E-42CE-4E98C1FDE573}"/>
                  </a:ext>
                </a:extLst>
              </p:cNvPr>
              <p:cNvGrpSpPr/>
              <p:nvPr/>
            </p:nvGrpSpPr>
            <p:grpSpPr>
              <a:xfrm>
                <a:off x="7684057" y="1818313"/>
                <a:ext cx="334982" cy="304998"/>
                <a:chOff x="-699825" y="2340075"/>
                <a:chExt cx="219675" cy="200025"/>
              </a:xfrm>
            </p:grpSpPr>
            <p:sp>
              <p:nvSpPr>
                <p:cNvPr id="102" name="Google Shape;220;p20">
                  <a:extLst>
                    <a:ext uri="{FF2B5EF4-FFF2-40B4-BE49-F238E27FC236}">
                      <a16:creationId xmlns:a16="http://schemas.microsoft.com/office/drawing/2014/main" id="{F8748D5A-C97B-0E75-5902-802ECCEDCB23}"/>
                    </a:ext>
                  </a:extLst>
                </p:cNvPr>
                <p:cNvSpPr/>
                <p:nvPr/>
              </p:nvSpPr>
              <p:spPr>
                <a:xfrm>
                  <a:off x="-660525" y="2340075"/>
                  <a:ext cx="180375" cy="1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5" h="7970" extrusionOk="0">
                      <a:moveTo>
                        <a:pt x="3851" y="1"/>
                      </a:moveTo>
                      <a:lnTo>
                        <a:pt x="2751" y="16"/>
                      </a:lnTo>
                      <a:lnTo>
                        <a:pt x="1148" y="142"/>
                      </a:lnTo>
                      <a:lnTo>
                        <a:pt x="268" y="221"/>
                      </a:lnTo>
                      <a:lnTo>
                        <a:pt x="142" y="252"/>
                      </a:lnTo>
                      <a:lnTo>
                        <a:pt x="0" y="425"/>
                      </a:lnTo>
                      <a:lnTo>
                        <a:pt x="0" y="645"/>
                      </a:lnTo>
                      <a:lnTo>
                        <a:pt x="142" y="802"/>
                      </a:lnTo>
                      <a:lnTo>
                        <a:pt x="268" y="802"/>
                      </a:lnTo>
                      <a:lnTo>
                        <a:pt x="1368" y="739"/>
                      </a:lnTo>
                      <a:lnTo>
                        <a:pt x="3600" y="661"/>
                      </a:lnTo>
                      <a:lnTo>
                        <a:pt x="4700" y="724"/>
                      </a:lnTo>
                      <a:lnTo>
                        <a:pt x="5030" y="755"/>
                      </a:lnTo>
                      <a:lnTo>
                        <a:pt x="5549" y="944"/>
                      </a:lnTo>
                      <a:lnTo>
                        <a:pt x="5926" y="1211"/>
                      </a:lnTo>
                      <a:lnTo>
                        <a:pt x="6177" y="1588"/>
                      </a:lnTo>
                      <a:lnTo>
                        <a:pt x="6398" y="2248"/>
                      </a:lnTo>
                      <a:lnTo>
                        <a:pt x="6460" y="3286"/>
                      </a:lnTo>
                      <a:lnTo>
                        <a:pt x="6460" y="3804"/>
                      </a:lnTo>
                      <a:lnTo>
                        <a:pt x="6508" y="5753"/>
                      </a:lnTo>
                      <a:lnTo>
                        <a:pt x="6618" y="7702"/>
                      </a:lnTo>
                      <a:lnTo>
                        <a:pt x="6649" y="7828"/>
                      </a:lnTo>
                      <a:lnTo>
                        <a:pt x="6822" y="7970"/>
                      </a:lnTo>
                      <a:lnTo>
                        <a:pt x="7042" y="7970"/>
                      </a:lnTo>
                      <a:lnTo>
                        <a:pt x="7199" y="7828"/>
                      </a:lnTo>
                      <a:lnTo>
                        <a:pt x="7215" y="7702"/>
                      </a:lnTo>
                      <a:lnTo>
                        <a:pt x="7152" y="6366"/>
                      </a:lnTo>
                      <a:lnTo>
                        <a:pt x="7136" y="3694"/>
                      </a:lnTo>
                      <a:lnTo>
                        <a:pt x="7073" y="2374"/>
                      </a:lnTo>
                      <a:lnTo>
                        <a:pt x="7042" y="2075"/>
                      </a:lnTo>
                      <a:lnTo>
                        <a:pt x="6900" y="1572"/>
                      </a:lnTo>
                      <a:lnTo>
                        <a:pt x="6680" y="1148"/>
                      </a:lnTo>
                      <a:lnTo>
                        <a:pt x="6382" y="802"/>
                      </a:lnTo>
                      <a:lnTo>
                        <a:pt x="6020" y="535"/>
                      </a:lnTo>
                      <a:lnTo>
                        <a:pt x="5612" y="331"/>
                      </a:lnTo>
                      <a:lnTo>
                        <a:pt x="4904" y="111"/>
                      </a:lnTo>
                      <a:lnTo>
                        <a:pt x="385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21;p20">
                  <a:extLst>
                    <a:ext uri="{FF2B5EF4-FFF2-40B4-BE49-F238E27FC236}">
                      <a16:creationId xmlns:a16="http://schemas.microsoft.com/office/drawing/2014/main" id="{1E3ABC11-531D-BF00-4796-F5E45F138DDF}"/>
                    </a:ext>
                  </a:extLst>
                </p:cNvPr>
                <p:cNvSpPr/>
                <p:nvPr/>
              </p:nvSpPr>
              <p:spPr>
                <a:xfrm>
                  <a:off x="-699825" y="2346375"/>
                  <a:ext cx="168600" cy="14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4" h="5690" extrusionOk="0">
                      <a:moveTo>
                        <a:pt x="1950" y="0"/>
                      </a:moveTo>
                      <a:lnTo>
                        <a:pt x="1588" y="32"/>
                      </a:lnTo>
                      <a:lnTo>
                        <a:pt x="991" y="283"/>
                      </a:lnTo>
                      <a:lnTo>
                        <a:pt x="551" y="723"/>
                      </a:lnTo>
                      <a:lnTo>
                        <a:pt x="236" y="1289"/>
                      </a:lnTo>
                      <a:lnTo>
                        <a:pt x="63" y="1949"/>
                      </a:lnTo>
                      <a:lnTo>
                        <a:pt x="1" y="2656"/>
                      </a:lnTo>
                      <a:lnTo>
                        <a:pt x="32" y="3364"/>
                      </a:lnTo>
                      <a:lnTo>
                        <a:pt x="158" y="4024"/>
                      </a:lnTo>
                      <a:lnTo>
                        <a:pt x="252" y="4307"/>
                      </a:lnTo>
                      <a:lnTo>
                        <a:pt x="362" y="4590"/>
                      </a:lnTo>
                      <a:lnTo>
                        <a:pt x="676" y="5046"/>
                      </a:lnTo>
                      <a:lnTo>
                        <a:pt x="1101" y="5344"/>
                      </a:lnTo>
                      <a:lnTo>
                        <a:pt x="1620" y="5533"/>
                      </a:lnTo>
                      <a:lnTo>
                        <a:pt x="1918" y="5580"/>
                      </a:lnTo>
                      <a:lnTo>
                        <a:pt x="2484" y="5659"/>
                      </a:lnTo>
                      <a:lnTo>
                        <a:pt x="3616" y="5690"/>
                      </a:lnTo>
                      <a:lnTo>
                        <a:pt x="5360" y="5580"/>
                      </a:lnTo>
                      <a:lnTo>
                        <a:pt x="6476" y="5438"/>
                      </a:lnTo>
                      <a:lnTo>
                        <a:pt x="6602" y="5407"/>
                      </a:lnTo>
                      <a:lnTo>
                        <a:pt x="6744" y="5234"/>
                      </a:lnTo>
                      <a:lnTo>
                        <a:pt x="6744" y="5014"/>
                      </a:lnTo>
                      <a:lnTo>
                        <a:pt x="6602" y="4857"/>
                      </a:lnTo>
                      <a:lnTo>
                        <a:pt x="6476" y="4857"/>
                      </a:lnTo>
                      <a:lnTo>
                        <a:pt x="5455" y="4983"/>
                      </a:lnTo>
                      <a:lnTo>
                        <a:pt x="3380" y="5077"/>
                      </a:lnTo>
                      <a:lnTo>
                        <a:pt x="2358" y="5030"/>
                      </a:lnTo>
                      <a:lnTo>
                        <a:pt x="1981" y="4983"/>
                      </a:lnTo>
                      <a:lnTo>
                        <a:pt x="1384" y="4715"/>
                      </a:lnTo>
                      <a:lnTo>
                        <a:pt x="959" y="4275"/>
                      </a:lnTo>
                      <a:lnTo>
                        <a:pt x="708" y="3662"/>
                      </a:lnTo>
                      <a:lnTo>
                        <a:pt x="676" y="3317"/>
                      </a:lnTo>
                      <a:lnTo>
                        <a:pt x="645" y="2939"/>
                      </a:lnTo>
                      <a:lnTo>
                        <a:pt x="661" y="2059"/>
                      </a:lnTo>
                      <a:lnTo>
                        <a:pt x="802" y="1415"/>
                      </a:lnTo>
                      <a:lnTo>
                        <a:pt x="1007" y="1053"/>
                      </a:lnTo>
                      <a:lnTo>
                        <a:pt x="1289" y="770"/>
                      </a:lnTo>
                      <a:lnTo>
                        <a:pt x="1698" y="613"/>
                      </a:lnTo>
                      <a:lnTo>
                        <a:pt x="1950" y="582"/>
                      </a:lnTo>
                      <a:lnTo>
                        <a:pt x="2091" y="566"/>
                      </a:lnTo>
                      <a:lnTo>
                        <a:pt x="2233" y="393"/>
                      </a:lnTo>
                      <a:lnTo>
                        <a:pt x="2233" y="173"/>
                      </a:lnTo>
                      <a:lnTo>
                        <a:pt x="2091" y="16"/>
                      </a:lnTo>
                      <a:lnTo>
                        <a:pt x="19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22;p20">
                  <a:extLst>
                    <a:ext uri="{FF2B5EF4-FFF2-40B4-BE49-F238E27FC236}">
                      <a16:creationId xmlns:a16="http://schemas.microsoft.com/office/drawing/2014/main" id="{7EC08716-A319-0124-C926-9475A3A28D10}"/>
                    </a:ext>
                  </a:extLst>
                </p:cNvPr>
                <p:cNvSpPr/>
                <p:nvPr/>
              </p:nvSpPr>
              <p:spPr>
                <a:xfrm>
                  <a:off x="-547350" y="2472900"/>
                  <a:ext cx="67200" cy="6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2688" extrusionOk="0">
                      <a:moveTo>
                        <a:pt x="330" y="0"/>
                      </a:moveTo>
                      <a:lnTo>
                        <a:pt x="126" y="63"/>
                      </a:lnTo>
                      <a:lnTo>
                        <a:pt x="0" y="236"/>
                      </a:lnTo>
                      <a:lnTo>
                        <a:pt x="0" y="377"/>
                      </a:lnTo>
                      <a:lnTo>
                        <a:pt x="126" y="786"/>
                      </a:lnTo>
                      <a:lnTo>
                        <a:pt x="550" y="1541"/>
                      </a:lnTo>
                      <a:lnTo>
                        <a:pt x="1148" y="2138"/>
                      </a:lnTo>
                      <a:lnTo>
                        <a:pt x="1886" y="2547"/>
                      </a:lnTo>
                      <a:lnTo>
                        <a:pt x="2311" y="2672"/>
                      </a:lnTo>
                      <a:lnTo>
                        <a:pt x="2436" y="2688"/>
                      </a:lnTo>
                      <a:lnTo>
                        <a:pt x="2625" y="2562"/>
                      </a:lnTo>
                      <a:lnTo>
                        <a:pt x="2688" y="2342"/>
                      </a:lnTo>
                      <a:lnTo>
                        <a:pt x="2594" y="2154"/>
                      </a:lnTo>
                      <a:lnTo>
                        <a:pt x="2468" y="2106"/>
                      </a:lnTo>
                      <a:lnTo>
                        <a:pt x="2122" y="1996"/>
                      </a:lnTo>
                      <a:lnTo>
                        <a:pt x="1509" y="1666"/>
                      </a:lnTo>
                      <a:lnTo>
                        <a:pt x="1022" y="1179"/>
                      </a:lnTo>
                      <a:lnTo>
                        <a:pt x="676" y="566"/>
                      </a:lnTo>
                      <a:lnTo>
                        <a:pt x="582" y="220"/>
                      </a:lnTo>
                      <a:lnTo>
                        <a:pt x="519" y="95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223;p20">
                  <a:extLst>
                    <a:ext uri="{FF2B5EF4-FFF2-40B4-BE49-F238E27FC236}">
                      <a16:creationId xmlns:a16="http://schemas.microsoft.com/office/drawing/2014/main" id="{F9F639BC-E5C0-1776-BF64-3F7F3CB9B7BF}"/>
                    </a:ext>
                  </a:extLst>
                </p:cNvPr>
                <p:cNvSpPr/>
                <p:nvPr/>
              </p:nvSpPr>
              <p:spPr>
                <a:xfrm>
                  <a:off x="-636175" y="2411600"/>
                  <a:ext cx="13400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98" extrusionOk="0">
                      <a:moveTo>
                        <a:pt x="268" y="0"/>
                      </a:moveTo>
                      <a:lnTo>
                        <a:pt x="142" y="32"/>
                      </a:lnTo>
                      <a:lnTo>
                        <a:pt x="1" y="189"/>
                      </a:lnTo>
                      <a:lnTo>
                        <a:pt x="1" y="409"/>
                      </a:lnTo>
                      <a:lnTo>
                        <a:pt x="142" y="582"/>
                      </a:lnTo>
                      <a:lnTo>
                        <a:pt x="268" y="598"/>
                      </a:lnTo>
                      <a:lnTo>
                        <a:pt x="394" y="582"/>
                      </a:lnTo>
                      <a:lnTo>
                        <a:pt x="535" y="409"/>
                      </a:lnTo>
                      <a:lnTo>
                        <a:pt x="535" y="189"/>
                      </a:lnTo>
                      <a:lnTo>
                        <a:pt x="394" y="32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24;p20">
                  <a:extLst>
                    <a:ext uri="{FF2B5EF4-FFF2-40B4-BE49-F238E27FC236}">
                      <a16:creationId xmlns:a16="http://schemas.microsoft.com/office/drawing/2014/main" id="{ACA43CC8-DC50-275B-F00C-7FFC73C065E3}"/>
                    </a:ext>
                  </a:extLst>
                </p:cNvPr>
                <p:cNvSpPr/>
                <p:nvPr/>
              </p:nvSpPr>
              <p:spPr>
                <a:xfrm>
                  <a:off x="-601575" y="2411600"/>
                  <a:ext cx="16125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598" extrusionOk="0">
                      <a:moveTo>
                        <a:pt x="283" y="0"/>
                      </a:moveTo>
                      <a:lnTo>
                        <a:pt x="157" y="32"/>
                      </a:lnTo>
                      <a:lnTo>
                        <a:pt x="0" y="189"/>
                      </a:lnTo>
                      <a:lnTo>
                        <a:pt x="0" y="409"/>
                      </a:lnTo>
                      <a:lnTo>
                        <a:pt x="157" y="582"/>
                      </a:lnTo>
                      <a:lnTo>
                        <a:pt x="283" y="598"/>
                      </a:lnTo>
                      <a:lnTo>
                        <a:pt x="362" y="598"/>
                      </a:lnTo>
                      <a:lnTo>
                        <a:pt x="503" y="582"/>
                      </a:lnTo>
                      <a:lnTo>
                        <a:pt x="644" y="409"/>
                      </a:lnTo>
                      <a:lnTo>
                        <a:pt x="644" y="189"/>
                      </a:lnTo>
                      <a:lnTo>
                        <a:pt x="503" y="32"/>
                      </a:lnTo>
                      <a:lnTo>
                        <a:pt x="36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25;p20">
                  <a:extLst>
                    <a:ext uri="{FF2B5EF4-FFF2-40B4-BE49-F238E27FC236}">
                      <a16:creationId xmlns:a16="http://schemas.microsoft.com/office/drawing/2014/main" id="{C55B2EA7-B027-3EE1-AC8E-8E438C596182}"/>
                    </a:ext>
                  </a:extLst>
                </p:cNvPr>
                <p:cNvSpPr/>
                <p:nvPr/>
              </p:nvSpPr>
              <p:spPr>
                <a:xfrm>
                  <a:off x="-564250" y="2411600"/>
                  <a:ext cx="13775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598" extrusionOk="0">
                      <a:moveTo>
                        <a:pt x="267" y="0"/>
                      </a:moveTo>
                      <a:lnTo>
                        <a:pt x="142" y="32"/>
                      </a:lnTo>
                      <a:lnTo>
                        <a:pt x="0" y="189"/>
                      </a:lnTo>
                      <a:lnTo>
                        <a:pt x="0" y="409"/>
                      </a:lnTo>
                      <a:lnTo>
                        <a:pt x="142" y="582"/>
                      </a:lnTo>
                      <a:lnTo>
                        <a:pt x="267" y="598"/>
                      </a:lnTo>
                      <a:lnTo>
                        <a:pt x="409" y="582"/>
                      </a:lnTo>
                      <a:lnTo>
                        <a:pt x="550" y="409"/>
                      </a:lnTo>
                      <a:lnTo>
                        <a:pt x="550" y="189"/>
                      </a:lnTo>
                      <a:lnTo>
                        <a:pt x="409" y="32"/>
                      </a:lnTo>
                      <a:lnTo>
                        <a:pt x="26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27A81A46-7AC6-1D22-FCA3-7F68181B3A0E}"/>
              </a:ext>
            </a:extLst>
          </p:cNvPr>
          <p:cNvGrpSpPr/>
          <p:nvPr/>
        </p:nvGrpSpPr>
        <p:grpSpPr>
          <a:xfrm>
            <a:off x="3519428" y="2904858"/>
            <a:ext cx="1848512" cy="1504572"/>
            <a:chOff x="3126823" y="2918608"/>
            <a:chExt cx="1848512" cy="1504572"/>
          </a:xfrm>
        </p:grpSpPr>
        <p:sp>
          <p:nvSpPr>
            <p:cNvPr id="86" name="Google Shape;202;p20">
              <a:extLst>
                <a:ext uri="{FF2B5EF4-FFF2-40B4-BE49-F238E27FC236}">
                  <a16:creationId xmlns:a16="http://schemas.microsoft.com/office/drawing/2014/main" id="{29A11E80-4144-34B5-8B5C-8176837A96AF}"/>
                </a:ext>
              </a:extLst>
            </p:cNvPr>
            <p:cNvSpPr/>
            <p:nvPr/>
          </p:nvSpPr>
          <p:spPr>
            <a:xfrm>
              <a:off x="3126823" y="2918608"/>
              <a:ext cx="1848512" cy="357375"/>
            </a:xfrm>
            <a:custGeom>
              <a:avLst/>
              <a:gdLst/>
              <a:ahLst/>
              <a:cxnLst/>
              <a:rect l="l" t="t" r="r" b="b"/>
              <a:pathLst>
                <a:path w="8505" h="2756" extrusionOk="0">
                  <a:moveTo>
                    <a:pt x="8224" y="1092"/>
                  </a:moveTo>
                  <a:lnTo>
                    <a:pt x="8224" y="304"/>
                  </a:lnTo>
                  <a:cubicBezTo>
                    <a:pt x="8224" y="135"/>
                    <a:pt x="8084" y="0"/>
                    <a:pt x="7915" y="0"/>
                  </a:cubicBezTo>
                  <a:lnTo>
                    <a:pt x="310" y="0"/>
                  </a:lnTo>
                  <a:cubicBezTo>
                    <a:pt x="141" y="0"/>
                    <a:pt x="1" y="135"/>
                    <a:pt x="1" y="304"/>
                  </a:cubicBezTo>
                  <a:lnTo>
                    <a:pt x="1" y="1092"/>
                  </a:lnTo>
                  <a:lnTo>
                    <a:pt x="287" y="1378"/>
                  </a:lnTo>
                  <a:lnTo>
                    <a:pt x="1" y="1658"/>
                  </a:lnTo>
                  <a:lnTo>
                    <a:pt x="1" y="2446"/>
                  </a:lnTo>
                  <a:cubicBezTo>
                    <a:pt x="1" y="2615"/>
                    <a:pt x="141" y="2755"/>
                    <a:pt x="310" y="2755"/>
                  </a:cubicBezTo>
                  <a:lnTo>
                    <a:pt x="7915" y="2755"/>
                  </a:lnTo>
                  <a:cubicBezTo>
                    <a:pt x="8084" y="2755"/>
                    <a:pt x="8224" y="2615"/>
                    <a:pt x="8224" y="2446"/>
                  </a:cubicBezTo>
                  <a:lnTo>
                    <a:pt x="8224" y="1658"/>
                  </a:lnTo>
                  <a:lnTo>
                    <a:pt x="8504" y="13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Lato"/>
                  <a:cs typeface="Calibri" panose="020F0502020204030204" pitchFamily="34" charset="0"/>
                  <a:sym typeface="Lato"/>
                </a:rPr>
                <a:t>ACTIVATION</a:t>
              </a:r>
              <a:endParaRPr sz="1600" b="1" dirty="0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endParaRPr>
            </a:p>
          </p:txBody>
        </p:sp>
        <p:grpSp>
          <p:nvGrpSpPr>
            <p:cNvPr id="110" name="Google Shape;226;p20">
              <a:extLst>
                <a:ext uri="{FF2B5EF4-FFF2-40B4-BE49-F238E27FC236}">
                  <a16:creationId xmlns:a16="http://schemas.microsoft.com/office/drawing/2014/main" id="{721FA2C1-1B49-45C1-B6AC-F27DB7EF46A2}"/>
                </a:ext>
              </a:extLst>
            </p:cNvPr>
            <p:cNvGrpSpPr/>
            <p:nvPr/>
          </p:nvGrpSpPr>
          <p:grpSpPr>
            <a:xfrm>
              <a:off x="3619992" y="3349614"/>
              <a:ext cx="972812" cy="1073566"/>
              <a:chOff x="5816510" y="3317682"/>
              <a:chExt cx="742949" cy="822375"/>
            </a:xfrm>
          </p:grpSpPr>
          <p:grpSp>
            <p:nvGrpSpPr>
              <p:cNvPr id="111" name="Google Shape;227;p20">
                <a:extLst>
                  <a:ext uri="{FF2B5EF4-FFF2-40B4-BE49-F238E27FC236}">
                    <a16:creationId xmlns:a16="http://schemas.microsoft.com/office/drawing/2014/main" id="{780BE6AB-8BBD-C921-C9A5-0E752EAC6F37}"/>
                  </a:ext>
                </a:extLst>
              </p:cNvPr>
              <p:cNvGrpSpPr/>
              <p:nvPr/>
            </p:nvGrpSpPr>
            <p:grpSpPr>
              <a:xfrm rot="10800000">
                <a:off x="5816510" y="3317682"/>
                <a:ext cx="742949" cy="822375"/>
                <a:chOff x="839523" y="1621607"/>
                <a:chExt cx="742949" cy="822375"/>
              </a:xfrm>
            </p:grpSpPr>
            <p:sp>
              <p:nvSpPr>
                <p:cNvPr id="123" name="Google Shape;228;p20">
                  <a:extLst>
                    <a:ext uri="{FF2B5EF4-FFF2-40B4-BE49-F238E27FC236}">
                      <a16:creationId xmlns:a16="http://schemas.microsoft.com/office/drawing/2014/main" id="{AB57F127-6BF7-6EB0-0E09-CAA6D3738DB6}"/>
                    </a:ext>
                  </a:extLst>
                </p:cNvPr>
                <p:cNvSpPr/>
                <p:nvPr/>
              </p:nvSpPr>
              <p:spPr>
                <a:xfrm rot="5400000">
                  <a:off x="883131" y="1730465"/>
                  <a:ext cx="777370" cy="59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1" h="6695" extrusionOk="0">
                      <a:moveTo>
                        <a:pt x="7721" y="2475"/>
                      </a:moveTo>
                      <a:cubicBezTo>
                        <a:pt x="7719" y="2476"/>
                        <a:pt x="7717" y="2477"/>
                        <a:pt x="7715" y="2478"/>
                      </a:cubicBezTo>
                      <a:lnTo>
                        <a:pt x="7715" y="2478"/>
                      </a:lnTo>
                      <a:cubicBezTo>
                        <a:pt x="7717" y="2480"/>
                        <a:pt x="7719" y="2481"/>
                        <a:pt x="7721" y="2483"/>
                      </a:cubicBezTo>
                      <a:lnTo>
                        <a:pt x="7721" y="2475"/>
                      </a:lnTo>
                      <a:close/>
                      <a:moveTo>
                        <a:pt x="2268" y="1"/>
                      </a:moveTo>
                      <a:cubicBezTo>
                        <a:pt x="1862" y="1"/>
                        <a:pt x="1432" y="42"/>
                        <a:pt x="1101" y="274"/>
                      </a:cubicBezTo>
                      <a:cubicBezTo>
                        <a:pt x="927" y="406"/>
                        <a:pt x="779" y="572"/>
                        <a:pt x="663" y="762"/>
                      </a:cubicBezTo>
                      <a:cubicBezTo>
                        <a:pt x="224" y="1457"/>
                        <a:pt x="100" y="2301"/>
                        <a:pt x="59" y="3120"/>
                      </a:cubicBezTo>
                      <a:cubicBezTo>
                        <a:pt x="1" y="4204"/>
                        <a:pt x="141" y="5420"/>
                        <a:pt x="961" y="6132"/>
                      </a:cubicBezTo>
                      <a:cubicBezTo>
                        <a:pt x="1414" y="6526"/>
                        <a:pt x="2005" y="6694"/>
                        <a:pt x="2610" y="6694"/>
                      </a:cubicBezTo>
                      <a:cubicBezTo>
                        <a:pt x="3021" y="6694"/>
                        <a:pt x="3439" y="6617"/>
                        <a:pt x="3823" y="6479"/>
                      </a:cubicBezTo>
                      <a:cubicBezTo>
                        <a:pt x="4163" y="6363"/>
                        <a:pt x="4477" y="6190"/>
                        <a:pt x="4742" y="5958"/>
                      </a:cubicBezTo>
                      <a:cubicBezTo>
                        <a:pt x="5123" y="5627"/>
                        <a:pt x="5362" y="5155"/>
                        <a:pt x="5644" y="4733"/>
                      </a:cubicBezTo>
                      <a:cubicBezTo>
                        <a:pt x="6180" y="3891"/>
                        <a:pt x="6882" y="3033"/>
                        <a:pt x="7715" y="2478"/>
                      </a:cubicBezTo>
                      <a:lnTo>
                        <a:pt x="7715" y="2478"/>
                      </a:lnTo>
                      <a:cubicBezTo>
                        <a:pt x="6202" y="1115"/>
                        <a:pt x="4301" y="25"/>
                        <a:pt x="22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29;p20">
                  <a:extLst>
                    <a:ext uri="{FF2B5EF4-FFF2-40B4-BE49-F238E27FC236}">
                      <a16:creationId xmlns:a16="http://schemas.microsoft.com/office/drawing/2014/main" id="{3238D80A-155E-C645-E604-5A4220DC605F}"/>
                    </a:ext>
                  </a:extLst>
                </p:cNvPr>
                <p:cNvSpPr/>
                <p:nvPr/>
              </p:nvSpPr>
              <p:spPr>
                <a:xfrm rot="5400000">
                  <a:off x="799810" y="1661320"/>
                  <a:ext cx="822375" cy="742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8" h="8319" extrusionOk="0">
                      <a:moveTo>
                        <a:pt x="7853" y="2796"/>
                      </a:moveTo>
                      <a:cubicBezTo>
                        <a:pt x="7853" y="3143"/>
                        <a:pt x="7869" y="3532"/>
                        <a:pt x="7671" y="3830"/>
                      </a:cubicBezTo>
                      <a:cubicBezTo>
                        <a:pt x="7580" y="3607"/>
                        <a:pt x="7480" y="3400"/>
                        <a:pt x="7373" y="3185"/>
                      </a:cubicBezTo>
                      <a:cubicBezTo>
                        <a:pt x="7522" y="3052"/>
                        <a:pt x="7679" y="2920"/>
                        <a:pt x="7853" y="2796"/>
                      </a:cubicBezTo>
                      <a:close/>
                      <a:moveTo>
                        <a:pt x="7315" y="3243"/>
                      </a:moveTo>
                      <a:cubicBezTo>
                        <a:pt x="7422" y="3458"/>
                        <a:pt x="7522" y="3673"/>
                        <a:pt x="7621" y="3896"/>
                      </a:cubicBezTo>
                      <a:cubicBezTo>
                        <a:pt x="7596" y="3921"/>
                        <a:pt x="7571" y="3954"/>
                        <a:pt x="7547" y="3979"/>
                      </a:cubicBezTo>
                      <a:cubicBezTo>
                        <a:pt x="7431" y="4070"/>
                        <a:pt x="7298" y="4145"/>
                        <a:pt x="7174" y="4236"/>
                      </a:cubicBezTo>
                      <a:lnTo>
                        <a:pt x="6918" y="3673"/>
                      </a:lnTo>
                      <a:cubicBezTo>
                        <a:pt x="6918" y="3665"/>
                        <a:pt x="6909" y="3656"/>
                        <a:pt x="6901" y="3656"/>
                      </a:cubicBezTo>
                      <a:cubicBezTo>
                        <a:pt x="7034" y="3507"/>
                        <a:pt x="7174" y="3375"/>
                        <a:pt x="7315" y="3243"/>
                      </a:cubicBezTo>
                      <a:close/>
                      <a:moveTo>
                        <a:pt x="6852" y="3706"/>
                      </a:moveTo>
                      <a:cubicBezTo>
                        <a:pt x="6943" y="3896"/>
                        <a:pt x="7025" y="4087"/>
                        <a:pt x="7108" y="4277"/>
                      </a:cubicBezTo>
                      <a:cubicBezTo>
                        <a:pt x="7000" y="4376"/>
                        <a:pt x="6893" y="4484"/>
                        <a:pt x="6802" y="4608"/>
                      </a:cubicBezTo>
                      <a:cubicBezTo>
                        <a:pt x="6736" y="4418"/>
                        <a:pt x="6653" y="4236"/>
                        <a:pt x="6562" y="4054"/>
                      </a:cubicBezTo>
                      <a:cubicBezTo>
                        <a:pt x="6653" y="3938"/>
                        <a:pt x="6752" y="3822"/>
                        <a:pt x="6852" y="3706"/>
                      </a:cubicBezTo>
                      <a:close/>
                      <a:moveTo>
                        <a:pt x="6504" y="4120"/>
                      </a:moveTo>
                      <a:cubicBezTo>
                        <a:pt x="6603" y="4302"/>
                        <a:pt x="6678" y="4484"/>
                        <a:pt x="6752" y="4674"/>
                      </a:cubicBezTo>
                      <a:cubicBezTo>
                        <a:pt x="6669" y="4782"/>
                        <a:pt x="6595" y="4898"/>
                        <a:pt x="6537" y="5013"/>
                      </a:cubicBezTo>
                      <a:lnTo>
                        <a:pt x="6289" y="4500"/>
                      </a:lnTo>
                      <a:cubicBezTo>
                        <a:pt x="6281" y="4485"/>
                        <a:pt x="6270" y="4479"/>
                        <a:pt x="6259" y="4479"/>
                      </a:cubicBezTo>
                      <a:cubicBezTo>
                        <a:pt x="6232" y="4479"/>
                        <a:pt x="6205" y="4510"/>
                        <a:pt x="6223" y="4533"/>
                      </a:cubicBezTo>
                      <a:cubicBezTo>
                        <a:pt x="6314" y="4724"/>
                        <a:pt x="6396" y="4906"/>
                        <a:pt x="6487" y="5088"/>
                      </a:cubicBezTo>
                      <a:lnTo>
                        <a:pt x="6430" y="5204"/>
                      </a:lnTo>
                      <a:cubicBezTo>
                        <a:pt x="6347" y="5377"/>
                        <a:pt x="6272" y="5551"/>
                        <a:pt x="6198" y="5725"/>
                      </a:cubicBezTo>
                      <a:cubicBezTo>
                        <a:pt x="6090" y="5493"/>
                        <a:pt x="5983" y="5253"/>
                        <a:pt x="5875" y="5022"/>
                      </a:cubicBezTo>
                      <a:cubicBezTo>
                        <a:pt x="6065" y="4715"/>
                        <a:pt x="6281" y="4409"/>
                        <a:pt x="6504" y="4120"/>
                      </a:cubicBezTo>
                      <a:close/>
                      <a:moveTo>
                        <a:pt x="5826" y="5104"/>
                      </a:moveTo>
                      <a:lnTo>
                        <a:pt x="6165" y="5824"/>
                      </a:lnTo>
                      <a:cubicBezTo>
                        <a:pt x="6074" y="6039"/>
                        <a:pt x="5991" y="6254"/>
                        <a:pt x="5900" y="6470"/>
                      </a:cubicBezTo>
                      <a:cubicBezTo>
                        <a:pt x="5792" y="6172"/>
                        <a:pt x="5643" y="5882"/>
                        <a:pt x="5470" y="5617"/>
                      </a:cubicBezTo>
                      <a:cubicBezTo>
                        <a:pt x="5586" y="5460"/>
                        <a:pt x="5701" y="5286"/>
                        <a:pt x="5826" y="5104"/>
                      </a:cubicBezTo>
                      <a:close/>
                      <a:moveTo>
                        <a:pt x="2365" y="242"/>
                      </a:moveTo>
                      <a:cubicBezTo>
                        <a:pt x="2568" y="242"/>
                        <a:pt x="2772" y="261"/>
                        <a:pt x="2963" y="281"/>
                      </a:cubicBezTo>
                      <a:cubicBezTo>
                        <a:pt x="4766" y="454"/>
                        <a:pt x="6380" y="1431"/>
                        <a:pt x="7720" y="2606"/>
                      </a:cubicBezTo>
                      <a:cubicBezTo>
                        <a:pt x="7149" y="3028"/>
                        <a:pt x="6645" y="3541"/>
                        <a:pt x="6223" y="4111"/>
                      </a:cubicBezTo>
                      <a:cubicBezTo>
                        <a:pt x="5652" y="4848"/>
                        <a:pt x="5288" y="5824"/>
                        <a:pt x="4444" y="6296"/>
                      </a:cubicBezTo>
                      <a:cubicBezTo>
                        <a:pt x="3972" y="6561"/>
                        <a:pt x="3391" y="6716"/>
                        <a:pt x="2821" y="6716"/>
                      </a:cubicBezTo>
                      <a:cubicBezTo>
                        <a:pt x="2432" y="6716"/>
                        <a:pt x="2047" y="6644"/>
                        <a:pt x="1705" y="6486"/>
                      </a:cubicBezTo>
                      <a:cubicBezTo>
                        <a:pt x="869" y="6097"/>
                        <a:pt x="480" y="5195"/>
                        <a:pt x="389" y="4302"/>
                      </a:cubicBezTo>
                      <a:cubicBezTo>
                        <a:pt x="282" y="3433"/>
                        <a:pt x="356" y="2556"/>
                        <a:pt x="604" y="1720"/>
                      </a:cubicBezTo>
                      <a:cubicBezTo>
                        <a:pt x="762" y="1240"/>
                        <a:pt x="1018" y="678"/>
                        <a:pt x="1482" y="429"/>
                      </a:cubicBezTo>
                      <a:cubicBezTo>
                        <a:pt x="1746" y="285"/>
                        <a:pt x="2055" y="242"/>
                        <a:pt x="2365" y="242"/>
                      </a:cubicBezTo>
                      <a:close/>
                      <a:moveTo>
                        <a:pt x="811" y="6072"/>
                      </a:moveTo>
                      <a:lnTo>
                        <a:pt x="811" y="6072"/>
                      </a:lnTo>
                      <a:cubicBezTo>
                        <a:pt x="919" y="6197"/>
                        <a:pt x="1035" y="6312"/>
                        <a:pt x="1167" y="6412"/>
                      </a:cubicBezTo>
                      <a:cubicBezTo>
                        <a:pt x="1250" y="6619"/>
                        <a:pt x="1324" y="6817"/>
                        <a:pt x="1407" y="7016"/>
                      </a:cubicBezTo>
                      <a:cubicBezTo>
                        <a:pt x="1159" y="6734"/>
                        <a:pt x="960" y="6412"/>
                        <a:pt x="811" y="6072"/>
                      </a:cubicBezTo>
                      <a:close/>
                      <a:moveTo>
                        <a:pt x="5420" y="5684"/>
                      </a:moveTo>
                      <a:cubicBezTo>
                        <a:pt x="5602" y="5957"/>
                        <a:pt x="5743" y="6254"/>
                        <a:pt x="5850" y="6569"/>
                      </a:cubicBezTo>
                      <a:cubicBezTo>
                        <a:pt x="5759" y="6776"/>
                        <a:pt x="5643" y="6966"/>
                        <a:pt x="5519" y="7156"/>
                      </a:cubicBezTo>
                      <a:cubicBezTo>
                        <a:pt x="5428" y="6776"/>
                        <a:pt x="5279" y="6412"/>
                        <a:pt x="5064" y="6089"/>
                      </a:cubicBezTo>
                      <a:cubicBezTo>
                        <a:pt x="5188" y="5965"/>
                        <a:pt x="5313" y="5833"/>
                        <a:pt x="5420" y="5684"/>
                      </a:cubicBezTo>
                      <a:close/>
                      <a:moveTo>
                        <a:pt x="1283" y="6503"/>
                      </a:moveTo>
                      <a:lnTo>
                        <a:pt x="1283" y="6503"/>
                      </a:lnTo>
                      <a:cubicBezTo>
                        <a:pt x="1391" y="6569"/>
                        <a:pt x="1498" y="6635"/>
                        <a:pt x="1622" y="6685"/>
                      </a:cubicBezTo>
                      <a:cubicBezTo>
                        <a:pt x="1755" y="6974"/>
                        <a:pt x="1879" y="7272"/>
                        <a:pt x="2011" y="7562"/>
                      </a:cubicBezTo>
                      <a:cubicBezTo>
                        <a:pt x="1986" y="7537"/>
                        <a:pt x="1953" y="7520"/>
                        <a:pt x="1920" y="7496"/>
                      </a:cubicBezTo>
                      <a:cubicBezTo>
                        <a:pt x="1763" y="7380"/>
                        <a:pt x="1614" y="7247"/>
                        <a:pt x="1482" y="7107"/>
                      </a:cubicBezTo>
                      <a:lnTo>
                        <a:pt x="1490" y="7107"/>
                      </a:lnTo>
                      <a:cubicBezTo>
                        <a:pt x="1506" y="7098"/>
                        <a:pt x="1515" y="7074"/>
                        <a:pt x="1506" y="7057"/>
                      </a:cubicBezTo>
                      <a:lnTo>
                        <a:pt x="1283" y="6503"/>
                      </a:lnTo>
                      <a:close/>
                      <a:moveTo>
                        <a:pt x="5006" y="6147"/>
                      </a:moveTo>
                      <a:cubicBezTo>
                        <a:pt x="5222" y="6470"/>
                        <a:pt x="5370" y="6842"/>
                        <a:pt x="5445" y="7223"/>
                      </a:cubicBezTo>
                      <a:cubicBezTo>
                        <a:pt x="5453" y="7223"/>
                        <a:pt x="5453" y="7231"/>
                        <a:pt x="5453" y="7231"/>
                      </a:cubicBezTo>
                      <a:cubicBezTo>
                        <a:pt x="5362" y="7347"/>
                        <a:pt x="5263" y="7454"/>
                        <a:pt x="5155" y="7554"/>
                      </a:cubicBezTo>
                      <a:lnTo>
                        <a:pt x="5164" y="7554"/>
                      </a:lnTo>
                      <a:cubicBezTo>
                        <a:pt x="5130" y="7587"/>
                        <a:pt x="5097" y="7603"/>
                        <a:pt x="5056" y="7636"/>
                      </a:cubicBezTo>
                      <a:cubicBezTo>
                        <a:pt x="4948" y="7223"/>
                        <a:pt x="4808" y="6817"/>
                        <a:pt x="4642" y="6428"/>
                      </a:cubicBezTo>
                      <a:cubicBezTo>
                        <a:pt x="4775" y="6346"/>
                        <a:pt x="4891" y="6246"/>
                        <a:pt x="5006" y="6147"/>
                      </a:cubicBezTo>
                      <a:close/>
                      <a:moveTo>
                        <a:pt x="4584" y="6470"/>
                      </a:moveTo>
                      <a:cubicBezTo>
                        <a:pt x="4742" y="6859"/>
                        <a:pt x="4882" y="7256"/>
                        <a:pt x="4990" y="7669"/>
                      </a:cubicBezTo>
                      <a:cubicBezTo>
                        <a:pt x="4990" y="7669"/>
                        <a:pt x="4990" y="7678"/>
                        <a:pt x="4998" y="7678"/>
                      </a:cubicBezTo>
                      <a:cubicBezTo>
                        <a:pt x="4899" y="7752"/>
                        <a:pt x="4791" y="7810"/>
                        <a:pt x="4684" y="7868"/>
                      </a:cubicBezTo>
                      <a:lnTo>
                        <a:pt x="4675" y="7868"/>
                      </a:lnTo>
                      <a:cubicBezTo>
                        <a:pt x="4510" y="7471"/>
                        <a:pt x="4344" y="7074"/>
                        <a:pt x="4171" y="6676"/>
                      </a:cubicBezTo>
                      <a:cubicBezTo>
                        <a:pt x="4311" y="6619"/>
                        <a:pt x="4452" y="6552"/>
                        <a:pt x="4584" y="6470"/>
                      </a:cubicBezTo>
                      <a:close/>
                      <a:moveTo>
                        <a:pt x="1722" y="6734"/>
                      </a:moveTo>
                      <a:lnTo>
                        <a:pt x="1722" y="6734"/>
                      </a:lnTo>
                      <a:cubicBezTo>
                        <a:pt x="1895" y="6801"/>
                        <a:pt x="2086" y="6859"/>
                        <a:pt x="2276" y="6892"/>
                      </a:cubicBezTo>
                      <a:cubicBezTo>
                        <a:pt x="2392" y="7223"/>
                        <a:pt x="2516" y="7562"/>
                        <a:pt x="2640" y="7893"/>
                      </a:cubicBezTo>
                      <a:cubicBezTo>
                        <a:pt x="2458" y="7827"/>
                        <a:pt x="2292" y="7744"/>
                        <a:pt x="2135" y="7645"/>
                      </a:cubicBezTo>
                      <a:cubicBezTo>
                        <a:pt x="1995" y="7338"/>
                        <a:pt x="1862" y="7032"/>
                        <a:pt x="1722" y="6734"/>
                      </a:cubicBezTo>
                      <a:close/>
                      <a:moveTo>
                        <a:pt x="4096" y="6701"/>
                      </a:moveTo>
                      <a:cubicBezTo>
                        <a:pt x="4270" y="7107"/>
                        <a:pt x="4435" y="7504"/>
                        <a:pt x="4609" y="7901"/>
                      </a:cubicBezTo>
                      <a:cubicBezTo>
                        <a:pt x="4469" y="7959"/>
                        <a:pt x="4320" y="8009"/>
                        <a:pt x="4171" y="8042"/>
                      </a:cubicBezTo>
                      <a:lnTo>
                        <a:pt x="4162" y="8042"/>
                      </a:lnTo>
                      <a:cubicBezTo>
                        <a:pt x="3989" y="7636"/>
                        <a:pt x="3815" y="7239"/>
                        <a:pt x="3633" y="6842"/>
                      </a:cubicBezTo>
                      <a:cubicBezTo>
                        <a:pt x="3774" y="6817"/>
                        <a:pt x="3906" y="6776"/>
                        <a:pt x="4047" y="6726"/>
                      </a:cubicBezTo>
                      <a:lnTo>
                        <a:pt x="4096" y="6701"/>
                      </a:lnTo>
                      <a:close/>
                      <a:moveTo>
                        <a:pt x="2359" y="6900"/>
                      </a:moveTo>
                      <a:cubicBezTo>
                        <a:pt x="2498" y="6925"/>
                        <a:pt x="2642" y="6936"/>
                        <a:pt x="2783" y="6936"/>
                      </a:cubicBezTo>
                      <a:cubicBezTo>
                        <a:pt x="2827" y="6936"/>
                        <a:pt x="2870" y="6935"/>
                        <a:pt x="2913" y="6933"/>
                      </a:cubicBezTo>
                      <a:cubicBezTo>
                        <a:pt x="3078" y="7305"/>
                        <a:pt x="3227" y="7686"/>
                        <a:pt x="3352" y="8075"/>
                      </a:cubicBezTo>
                      <a:cubicBezTo>
                        <a:pt x="3145" y="8050"/>
                        <a:pt x="2930" y="8000"/>
                        <a:pt x="2731" y="7926"/>
                      </a:cubicBezTo>
                      <a:cubicBezTo>
                        <a:pt x="2599" y="7587"/>
                        <a:pt x="2483" y="7247"/>
                        <a:pt x="2359" y="6900"/>
                      </a:cubicBezTo>
                      <a:close/>
                      <a:moveTo>
                        <a:pt x="3558" y="6867"/>
                      </a:moveTo>
                      <a:cubicBezTo>
                        <a:pt x="3740" y="7256"/>
                        <a:pt x="3922" y="7653"/>
                        <a:pt x="4088" y="8050"/>
                      </a:cubicBezTo>
                      <a:cubicBezTo>
                        <a:pt x="3953" y="8076"/>
                        <a:pt x="3819" y="8089"/>
                        <a:pt x="3685" y="8089"/>
                      </a:cubicBezTo>
                      <a:cubicBezTo>
                        <a:pt x="3604" y="8089"/>
                        <a:pt x="3523" y="8084"/>
                        <a:pt x="3443" y="8075"/>
                      </a:cubicBezTo>
                      <a:cubicBezTo>
                        <a:pt x="3318" y="7686"/>
                        <a:pt x="3169" y="7305"/>
                        <a:pt x="3004" y="6933"/>
                      </a:cubicBezTo>
                      <a:cubicBezTo>
                        <a:pt x="3194" y="6925"/>
                        <a:pt x="3376" y="6900"/>
                        <a:pt x="3558" y="6867"/>
                      </a:cubicBezTo>
                      <a:close/>
                      <a:moveTo>
                        <a:pt x="2454" y="1"/>
                      </a:moveTo>
                      <a:cubicBezTo>
                        <a:pt x="2183" y="1"/>
                        <a:pt x="1918" y="31"/>
                        <a:pt x="1672" y="107"/>
                      </a:cubicBezTo>
                      <a:cubicBezTo>
                        <a:pt x="1018" y="297"/>
                        <a:pt x="662" y="885"/>
                        <a:pt x="439" y="1489"/>
                      </a:cubicBezTo>
                      <a:cubicBezTo>
                        <a:pt x="91" y="2465"/>
                        <a:pt x="0" y="3507"/>
                        <a:pt x="158" y="4525"/>
                      </a:cubicBezTo>
                      <a:cubicBezTo>
                        <a:pt x="307" y="5684"/>
                        <a:pt x="720" y="6801"/>
                        <a:pt x="1639" y="7570"/>
                      </a:cubicBezTo>
                      <a:cubicBezTo>
                        <a:pt x="1961" y="7843"/>
                        <a:pt x="2334" y="8050"/>
                        <a:pt x="2739" y="8182"/>
                      </a:cubicBezTo>
                      <a:cubicBezTo>
                        <a:pt x="2745" y="8198"/>
                        <a:pt x="2764" y="8208"/>
                        <a:pt x="2781" y="8208"/>
                      </a:cubicBezTo>
                      <a:cubicBezTo>
                        <a:pt x="2791" y="8208"/>
                        <a:pt x="2800" y="8205"/>
                        <a:pt x="2805" y="8199"/>
                      </a:cubicBezTo>
                      <a:cubicBezTo>
                        <a:pt x="3073" y="8278"/>
                        <a:pt x="3347" y="8318"/>
                        <a:pt x="3622" y="8318"/>
                      </a:cubicBezTo>
                      <a:cubicBezTo>
                        <a:pt x="3977" y="8318"/>
                        <a:pt x="4331" y="8251"/>
                        <a:pt x="4667" y="8116"/>
                      </a:cubicBezTo>
                      <a:cubicBezTo>
                        <a:pt x="5768" y="7669"/>
                        <a:pt x="6074" y="6561"/>
                        <a:pt x="6512" y="5568"/>
                      </a:cubicBezTo>
                      <a:cubicBezTo>
                        <a:pt x="6752" y="5005"/>
                        <a:pt x="7149" y="4517"/>
                        <a:pt x="7662" y="4178"/>
                      </a:cubicBezTo>
                      <a:cubicBezTo>
                        <a:pt x="8167" y="3805"/>
                        <a:pt x="8076" y="3259"/>
                        <a:pt x="8084" y="2688"/>
                      </a:cubicBezTo>
                      <a:cubicBezTo>
                        <a:pt x="8084" y="2647"/>
                        <a:pt x="8068" y="2614"/>
                        <a:pt x="8026" y="2597"/>
                      </a:cubicBezTo>
                      <a:cubicBezTo>
                        <a:pt x="8026" y="2572"/>
                        <a:pt x="8010" y="2548"/>
                        <a:pt x="7993" y="2531"/>
                      </a:cubicBezTo>
                      <a:cubicBezTo>
                        <a:pt x="6794" y="1464"/>
                        <a:pt x="5404" y="554"/>
                        <a:pt x="3823" y="190"/>
                      </a:cubicBezTo>
                      <a:cubicBezTo>
                        <a:pt x="3399" y="90"/>
                        <a:pt x="2919" y="1"/>
                        <a:pt x="24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" name="Google Shape;230;p20">
                <a:extLst>
                  <a:ext uri="{FF2B5EF4-FFF2-40B4-BE49-F238E27FC236}">
                    <a16:creationId xmlns:a16="http://schemas.microsoft.com/office/drawing/2014/main" id="{3B274A12-818C-A920-0220-B19AD9794CBF}"/>
                  </a:ext>
                </a:extLst>
              </p:cNvPr>
              <p:cNvGrpSpPr/>
              <p:nvPr/>
            </p:nvGrpSpPr>
            <p:grpSpPr>
              <a:xfrm>
                <a:off x="5940135" y="3657424"/>
                <a:ext cx="340112" cy="351513"/>
                <a:chOff x="-454735" y="2743243"/>
                <a:chExt cx="427062" cy="441377"/>
              </a:xfrm>
            </p:grpSpPr>
            <p:sp>
              <p:nvSpPr>
                <p:cNvPr id="113" name="Google Shape;231;p20">
                  <a:extLst>
                    <a:ext uri="{FF2B5EF4-FFF2-40B4-BE49-F238E27FC236}">
                      <a16:creationId xmlns:a16="http://schemas.microsoft.com/office/drawing/2014/main" id="{DDD838FE-54F1-EFA4-57D7-A7B0915A577A}"/>
                    </a:ext>
                  </a:extLst>
                </p:cNvPr>
                <p:cNvSpPr/>
                <p:nvPr/>
              </p:nvSpPr>
              <p:spPr>
                <a:xfrm>
                  <a:off x="-454735" y="2996650"/>
                  <a:ext cx="46400" cy="9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217" extrusionOk="0">
                      <a:moveTo>
                        <a:pt x="771" y="0"/>
                      </a:moveTo>
                      <a:lnTo>
                        <a:pt x="645" y="47"/>
                      </a:lnTo>
                      <a:lnTo>
                        <a:pt x="488" y="142"/>
                      </a:lnTo>
                      <a:lnTo>
                        <a:pt x="237" y="377"/>
                      </a:lnTo>
                      <a:lnTo>
                        <a:pt x="80" y="660"/>
                      </a:lnTo>
                      <a:lnTo>
                        <a:pt x="1" y="959"/>
                      </a:lnTo>
                      <a:lnTo>
                        <a:pt x="1" y="1273"/>
                      </a:lnTo>
                      <a:lnTo>
                        <a:pt x="95" y="1588"/>
                      </a:lnTo>
                      <a:lnTo>
                        <a:pt x="268" y="1855"/>
                      </a:lnTo>
                      <a:lnTo>
                        <a:pt x="520" y="2091"/>
                      </a:lnTo>
                      <a:lnTo>
                        <a:pt x="677" y="2169"/>
                      </a:lnTo>
                      <a:lnTo>
                        <a:pt x="803" y="2216"/>
                      </a:lnTo>
                      <a:lnTo>
                        <a:pt x="1007" y="2138"/>
                      </a:lnTo>
                      <a:lnTo>
                        <a:pt x="1117" y="1933"/>
                      </a:lnTo>
                      <a:lnTo>
                        <a:pt x="1085" y="1729"/>
                      </a:lnTo>
                      <a:lnTo>
                        <a:pt x="975" y="1666"/>
                      </a:lnTo>
                      <a:lnTo>
                        <a:pt x="803" y="1556"/>
                      </a:lnTo>
                      <a:lnTo>
                        <a:pt x="614" y="1273"/>
                      </a:lnTo>
                      <a:lnTo>
                        <a:pt x="598" y="959"/>
                      </a:lnTo>
                      <a:lnTo>
                        <a:pt x="771" y="660"/>
                      </a:lnTo>
                      <a:lnTo>
                        <a:pt x="944" y="550"/>
                      </a:lnTo>
                      <a:lnTo>
                        <a:pt x="1038" y="472"/>
                      </a:lnTo>
                      <a:lnTo>
                        <a:pt x="1085" y="267"/>
                      </a:lnTo>
                      <a:lnTo>
                        <a:pt x="975" y="79"/>
                      </a:lnTo>
                      <a:lnTo>
                        <a:pt x="7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4" name="Google Shape;232;p20">
                  <a:extLst>
                    <a:ext uri="{FF2B5EF4-FFF2-40B4-BE49-F238E27FC236}">
                      <a16:creationId xmlns:a16="http://schemas.microsoft.com/office/drawing/2014/main" id="{8F170002-4843-31C7-627F-063BF39EE98A}"/>
                    </a:ext>
                  </a:extLst>
                </p:cNvPr>
                <p:cNvGrpSpPr/>
                <p:nvPr/>
              </p:nvGrpSpPr>
              <p:grpSpPr>
                <a:xfrm>
                  <a:off x="-452752" y="2743243"/>
                  <a:ext cx="425079" cy="441377"/>
                  <a:chOff x="-283487" y="2395325"/>
                  <a:chExt cx="255825" cy="265650"/>
                </a:xfrm>
              </p:grpSpPr>
              <p:sp>
                <p:nvSpPr>
                  <p:cNvPr id="115" name="Google Shape;233;p20">
                    <a:extLst>
                      <a:ext uri="{FF2B5EF4-FFF2-40B4-BE49-F238E27FC236}">
                        <a16:creationId xmlns:a16="http://schemas.microsoft.com/office/drawing/2014/main" id="{D8ADB6CA-A736-3C20-A9D6-D001C30DE73C}"/>
                      </a:ext>
                    </a:extLst>
                  </p:cNvPr>
                  <p:cNvSpPr/>
                  <p:nvPr/>
                </p:nvSpPr>
                <p:spPr>
                  <a:xfrm>
                    <a:off x="-283487" y="2494350"/>
                    <a:ext cx="118675" cy="62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7" h="2516" extrusionOk="0">
                        <a:moveTo>
                          <a:pt x="1949" y="1"/>
                        </a:moveTo>
                        <a:lnTo>
                          <a:pt x="1242" y="79"/>
                        </a:lnTo>
                        <a:lnTo>
                          <a:pt x="802" y="252"/>
                        </a:lnTo>
                        <a:lnTo>
                          <a:pt x="582" y="393"/>
                        </a:lnTo>
                        <a:lnTo>
                          <a:pt x="362" y="598"/>
                        </a:lnTo>
                        <a:lnTo>
                          <a:pt x="63" y="1101"/>
                        </a:lnTo>
                        <a:lnTo>
                          <a:pt x="0" y="1667"/>
                        </a:lnTo>
                        <a:lnTo>
                          <a:pt x="189" y="2217"/>
                        </a:lnTo>
                        <a:lnTo>
                          <a:pt x="393" y="2437"/>
                        </a:lnTo>
                        <a:lnTo>
                          <a:pt x="503" y="2515"/>
                        </a:lnTo>
                        <a:lnTo>
                          <a:pt x="723" y="2500"/>
                        </a:lnTo>
                        <a:lnTo>
                          <a:pt x="880" y="2342"/>
                        </a:lnTo>
                        <a:lnTo>
                          <a:pt x="880" y="2122"/>
                        </a:lnTo>
                        <a:lnTo>
                          <a:pt x="802" y="2028"/>
                        </a:lnTo>
                        <a:lnTo>
                          <a:pt x="660" y="1840"/>
                        </a:lnTo>
                        <a:lnTo>
                          <a:pt x="597" y="1462"/>
                        </a:lnTo>
                        <a:lnTo>
                          <a:pt x="755" y="1085"/>
                        </a:lnTo>
                        <a:lnTo>
                          <a:pt x="1069" y="786"/>
                        </a:lnTo>
                        <a:lnTo>
                          <a:pt x="1257" y="708"/>
                        </a:lnTo>
                        <a:lnTo>
                          <a:pt x="1540" y="614"/>
                        </a:lnTo>
                        <a:lnTo>
                          <a:pt x="2169" y="598"/>
                        </a:lnTo>
                        <a:lnTo>
                          <a:pt x="2468" y="629"/>
                        </a:lnTo>
                        <a:lnTo>
                          <a:pt x="2986" y="692"/>
                        </a:lnTo>
                        <a:lnTo>
                          <a:pt x="4008" y="755"/>
                        </a:lnTo>
                        <a:lnTo>
                          <a:pt x="4527" y="676"/>
                        </a:lnTo>
                        <a:lnTo>
                          <a:pt x="4653" y="629"/>
                        </a:lnTo>
                        <a:lnTo>
                          <a:pt x="4747" y="441"/>
                        </a:lnTo>
                        <a:lnTo>
                          <a:pt x="4684" y="236"/>
                        </a:lnTo>
                        <a:lnTo>
                          <a:pt x="4511" y="95"/>
                        </a:lnTo>
                        <a:lnTo>
                          <a:pt x="4370" y="111"/>
                        </a:lnTo>
                        <a:lnTo>
                          <a:pt x="3914" y="173"/>
                        </a:lnTo>
                        <a:lnTo>
                          <a:pt x="2924" y="95"/>
                        </a:lnTo>
                        <a:lnTo>
                          <a:pt x="194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" name="Google Shape;234;p20">
                    <a:extLst>
                      <a:ext uri="{FF2B5EF4-FFF2-40B4-BE49-F238E27FC236}">
                        <a16:creationId xmlns:a16="http://schemas.microsoft.com/office/drawing/2014/main" id="{AFE6B8D5-2B71-F30C-C42B-C752114E9614}"/>
                      </a:ext>
                    </a:extLst>
                  </p:cNvPr>
                  <p:cNvSpPr/>
                  <p:nvPr/>
                </p:nvSpPr>
                <p:spPr>
                  <a:xfrm>
                    <a:off x="-281137" y="2593775"/>
                    <a:ext cx="148550" cy="6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2" h="2688" extrusionOk="0">
                        <a:moveTo>
                          <a:pt x="771" y="0"/>
                        </a:moveTo>
                        <a:lnTo>
                          <a:pt x="645" y="47"/>
                        </a:lnTo>
                        <a:lnTo>
                          <a:pt x="488" y="157"/>
                        </a:lnTo>
                        <a:lnTo>
                          <a:pt x="236" y="409"/>
                        </a:lnTo>
                        <a:lnTo>
                          <a:pt x="79" y="692"/>
                        </a:lnTo>
                        <a:lnTo>
                          <a:pt x="0" y="990"/>
                        </a:lnTo>
                        <a:lnTo>
                          <a:pt x="16" y="1320"/>
                        </a:lnTo>
                        <a:lnTo>
                          <a:pt x="110" y="1619"/>
                        </a:lnTo>
                        <a:lnTo>
                          <a:pt x="283" y="1918"/>
                        </a:lnTo>
                        <a:lnTo>
                          <a:pt x="519" y="2185"/>
                        </a:lnTo>
                        <a:lnTo>
                          <a:pt x="676" y="2295"/>
                        </a:lnTo>
                        <a:lnTo>
                          <a:pt x="896" y="2436"/>
                        </a:lnTo>
                        <a:lnTo>
                          <a:pt x="1368" y="2594"/>
                        </a:lnTo>
                        <a:lnTo>
                          <a:pt x="2138" y="2688"/>
                        </a:lnTo>
                        <a:lnTo>
                          <a:pt x="2641" y="2688"/>
                        </a:lnTo>
                        <a:lnTo>
                          <a:pt x="4150" y="2656"/>
                        </a:lnTo>
                        <a:lnTo>
                          <a:pt x="5675" y="2625"/>
                        </a:lnTo>
                        <a:lnTo>
                          <a:pt x="5800" y="2609"/>
                        </a:lnTo>
                        <a:lnTo>
                          <a:pt x="5942" y="2436"/>
                        </a:lnTo>
                        <a:lnTo>
                          <a:pt x="5942" y="2216"/>
                        </a:lnTo>
                        <a:lnTo>
                          <a:pt x="5800" y="2059"/>
                        </a:lnTo>
                        <a:lnTo>
                          <a:pt x="5675" y="2043"/>
                        </a:lnTo>
                        <a:lnTo>
                          <a:pt x="4449" y="2059"/>
                        </a:lnTo>
                        <a:lnTo>
                          <a:pt x="3207" y="2075"/>
                        </a:lnTo>
                        <a:lnTo>
                          <a:pt x="2672" y="2106"/>
                        </a:lnTo>
                        <a:lnTo>
                          <a:pt x="2138" y="2091"/>
                        </a:lnTo>
                        <a:lnTo>
                          <a:pt x="1761" y="2075"/>
                        </a:lnTo>
                        <a:lnTo>
                          <a:pt x="1384" y="1981"/>
                        </a:lnTo>
                        <a:lnTo>
                          <a:pt x="1132" y="1902"/>
                        </a:lnTo>
                        <a:lnTo>
                          <a:pt x="802" y="1666"/>
                        </a:lnTo>
                        <a:lnTo>
                          <a:pt x="692" y="1305"/>
                        </a:lnTo>
                        <a:lnTo>
                          <a:pt x="802" y="833"/>
                        </a:lnTo>
                        <a:lnTo>
                          <a:pt x="943" y="550"/>
                        </a:lnTo>
                        <a:lnTo>
                          <a:pt x="1038" y="472"/>
                        </a:lnTo>
                        <a:lnTo>
                          <a:pt x="1085" y="267"/>
                        </a:lnTo>
                        <a:lnTo>
                          <a:pt x="975" y="63"/>
                        </a:ln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235;p20">
                    <a:extLst>
                      <a:ext uri="{FF2B5EF4-FFF2-40B4-BE49-F238E27FC236}">
                        <a16:creationId xmlns:a16="http://schemas.microsoft.com/office/drawing/2014/main" id="{FEF153C0-E7FF-F66E-BCC0-8CA419B5F1CF}"/>
                      </a:ext>
                    </a:extLst>
                  </p:cNvPr>
                  <p:cNvSpPr/>
                  <p:nvPr/>
                </p:nvSpPr>
                <p:spPr>
                  <a:xfrm>
                    <a:off x="-182512" y="2395325"/>
                    <a:ext cx="37350" cy="1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4" h="4732" extrusionOk="0">
                        <a:moveTo>
                          <a:pt x="1164" y="1"/>
                        </a:moveTo>
                        <a:lnTo>
                          <a:pt x="1038" y="48"/>
                        </a:lnTo>
                        <a:lnTo>
                          <a:pt x="739" y="205"/>
                        </a:lnTo>
                        <a:lnTo>
                          <a:pt x="362" y="645"/>
                        </a:lnTo>
                        <a:lnTo>
                          <a:pt x="189" y="1148"/>
                        </a:lnTo>
                        <a:lnTo>
                          <a:pt x="173" y="1714"/>
                        </a:lnTo>
                        <a:lnTo>
                          <a:pt x="268" y="2626"/>
                        </a:lnTo>
                        <a:lnTo>
                          <a:pt x="315" y="3506"/>
                        </a:lnTo>
                        <a:lnTo>
                          <a:pt x="189" y="4056"/>
                        </a:lnTo>
                        <a:lnTo>
                          <a:pt x="63" y="4292"/>
                        </a:lnTo>
                        <a:lnTo>
                          <a:pt x="1" y="4417"/>
                        </a:lnTo>
                        <a:lnTo>
                          <a:pt x="63" y="4622"/>
                        </a:lnTo>
                        <a:lnTo>
                          <a:pt x="268" y="4732"/>
                        </a:lnTo>
                        <a:lnTo>
                          <a:pt x="488" y="4700"/>
                        </a:lnTo>
                        <a:lnTo>
                          <a:pt x="566" y="4590"/>
                        </a:lnTo>
                        <a:lnTo>
                          <a:pt x="676" y="4417"/>
                        </a:lnTo>
                        <a:lnTo>
                          <a:pt x="834" y="4024"/>
                        </a:lnTo>
                        <a:lnTo>
                          <a:pt x="928" y="3427"/>
                        </a:lnTo>
                        <a:lnTo>
                          <a:pt x="896" y="3003"/>
                        </a:lnTo>
                        <a:lnTo>
                          <a:pt x="786" y="2343"/>
                        </a:lnTo>
                        <a:lnTo>
                          <a:pt x="724" y="1478"/>
                        </a:lnTo>
                        <a:lnTo>
                          <a:pt x="786" y="1164"/>
                        </a:lnTo>
                        <a:lnTo>
                          <a:pt x="928" y="881"/>
                        </a:lnTo>
                        <a:lnTo>
                          <a:pt x="1164" y="645"/>
                        </a:lnTo>
                        <a:lnTo>
                          <a:pt x="1337" y="551"/>
                        </a:lnTo>
                        <a:lnTo>
                          <a:pt x="1447" y="472"/>
                        </a:lnTo>
                        <a:lnTo>
                          <a:pt x="1494" y="268"/>
                        </a:lnTo>
                        <a:lnTo>
                          <a:pt x="1384" y="79"/>
                        </a:lnTo>
                        <a:lnTo>
                          <a:pt x="116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236;p20">
                    <a:extLst>
                      <a:ext uri="{FF2B5EF4-FFF2-40B4-BE49-F238E27FC236}">
                        <a16:creationId xmlns:a16="http://schemas.microsoft.com/office/drawing/2014/main" id="{78072077-8A97-89CF-52E4-0662B5723ED3}"/>
                      </a:ext>
                    </a:extLst>
                  </p:cNvPr>
                  <p:cNvSpPr/>
                  <p:nvPr/>
                </p:nvSpPr>
                <p:spPr>
                  <a:xfrm>
                    <a:off x="-161287" y="2395725"/>
                    <a:ext cx="51500" cy="26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0" h="10437" extrusionOk="0">
                        <a:moveTo>
                          <a:pt x="881" y="0"/>
                        </a:moveTo>
                        <a:lnTo>
                          <a:pt x="472" y="32"/>
                        </a:lnTo>
                        <a:lnTo>
                          <a:pt x="142" y="173"/>
                        </a:lnTo>
                        <a:lnTo>
                          <a:pt x="32" y="252"/>
                        </a:lnTo>
                        <a:lnTo>
                          <a:pt x="0" y="456"/>
                        </a:lnTo>
                        <a:lnTo>
                          <a:pt x="110" y="661"/>
                        </a:lnTo>
                        <a:lnTo>
                          <a:pt x="315" y="739"/>
                        </a:lnTo>
                        <a:lnTo>
                          <a:pt x="440" y="692"/>
                        </a:lnTo>
                        <a:lnTo>
                          <a:pt x="613" y="613"/>
                        </a:lnTo>
                        <a:lnTo>
                          <a:pt x="881" y="708"/>
                        </a:lnTo>
                        <a:lnTo>
                          <a:pt x="1085" y="1006"/>
                        </a:lnTo>
                        <a:lnTo>
                          <a:pt x="1226" y="1431"/>
                        </a:lnTo>
                        <a:lnTo>
                          <a:pt x="1383" y="2751"/>
                        </a:lnTo>
                        <a:lnTo>
                          <a:pt x="1383" y="3301"/>
                        </a:lnTo>
                        <a:lnTo>
                          <a:pt x="1415" y="4323"/>
                        </a:lnTo>
                        <a:lnTo>
                          <a:pt x="1446" y="5344"/>
                        </a:lnTo>
                        <a:lnTo>
                          <a:pt x="1509" y="6350"/>
                        </a:lnTo>
                        <a:lnTo>
                          <a:pt x="1556" y="8425"/>
                        </a:lnTo>
                        <a:lnTo>
                          <a:pt x="1415" y="9321"/>
                        </a:lnTo>
                        <a:lnTo>
                          <a:pt x="1195" y="9777"/>
                        </a:lnTo>
                        <a:lnTo>
                          <a:pt x="1053" y="9950"/>
                        </a:lnTo>
                        <a:lnTo>
                          <a:pt x="975" y="10044"/>
                        </a:lnTo>
                        <a:lnTo>
                          <a:pt x="975" y="10264"/>
                        </a:lnTo>
                        <a:lnTo>
                          <a:pt x="1132" y="10421"/>
                        </a:lnTo>
                        <a:lnTo>
                          <a:pt x="1352" y="10437"/>
                        </a:lnTo>
                        <a:lnTo>
                          <a:pt x="1462" y="10358"/>
                        </a:lnTo>
                        <a:lnTo>
                          <a:pt x="1698" y="10107"/>
                        </a:lnTo>
                        <a:lnTo>
                          <a:pt x="1965" y="9525"/>
                        </a:lnTo>
                        <a:lnTo>
                          <a:pt x="2059" y="8567"/>
                        </a:lnTo>
                        <a:lnTo>
                          <a:pt x="2044" y="7891"/>
                        </a:lnTo>
                        <a:lnTo>
                          <a:pt x="2044" y="5596"/>
                        </a:lnTo>
                        <a:lnTo>
                          <a:pt x="1981" y="3301"/>
                        </a:lnTo>
                        <a:lnTo>
                          <a:pt x="1965" y="2877"/>
                        </a:lnTo>
                        <a:lnTo>
                          <a:pt x="1886" y="1619"/>
                        </a:lnTo>
                        <a:lnTo>
                          <a:pt x="1651" y="723"/>
                        </a:lnTo>
                        <a:lnTo>
                          <a:pt x="1399" y="268"/>
                        </a:lnTo>
                        <a:lnTo>
                          <a:pt x="1116" y="63"/>
                        </a:lnTo>
                        <a:lnTo>
                          <a:pt x="881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237;p20">
                    <a:extLst>
                      <a:ext uri="{FF2B5EF4-FFF2-40B4-BE49-F238E27FC236}">
                        <a16:creationId xmlns:a16="http://schemas.microsoft.com/office/drawing/2014/main" id="{D5AFC540-788D-10C3-287A-67DB5879D80C}"/>
                      </a:ext>
                    </a:extLst>
                  </p:cNvPr>
                  <p:cNvSpPr/>
                  <p:nvPr/>
                </p:nvSpPr>
                <p:spPr>
                  <a:xfrm>
                    <a:off x="-120037" y="2616175"/>
                    <a:ext cx="92375" cy="18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5" h="739" extrusionOk="0">
                        <a:moveTo>
                          <a:pt x="284" y="0"/>
                        </a:moveTo>
                        <a:lnTo>
                          <a:pt x="142" y="16"/>
                        </a:lnTo>
                        <a:lnTo>
                          <a:pt x="1" y="173"/>
                        </a:lnTo>
                        <a:lnTo>
                          <a:pt x="1" y="393"/>
                        </a:lnTo>
                        <a:lnTo>
                          <a:pt x="142" y="566"/>
                        </a:lnTo>
                        <a:lnTo>
                          <a:pt x="284" y="582"/>
                        </a:lnTo>
                        <a:lnTo>
                          <a:pt x="1840" y="660"/>
                        </a:lnTo>
                        <a:lnTo>
                          <a:pt x="3411" y="739"/>
                        </a:lnTo>
                        <a:lnTo>
                          <a:pt x="3553" y="739"/>
                        </a:lnTo>
                        <a:lnTo>
                          <a:pt x="3694" y="566"/>
                        </a:lnTo>
                        <a:lnTo>
                          <a:pt x="3694" y="346"/>
                        </a:lnTo>
                        <a:lnTo>
                          <a:pt x="3553" y="173"/>
                        </a:lnTo>
                        <a:lnTo>
                          <a:pt x="3411" y="157"/>
                        </a:lnTo>
                        <a:lnTo>
                          <a:pt x="1840" y="79"/>
                        </a:lnTo>
                        <a:lnTo>
                          <a:pt x="2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238;p20">
                    <a:extLst>
                      <a:ext uri="{FF2B5EF4-FFF2-40B4-BE49-F238E27FC236}">
                        <a16:creationId xmlns:a16="http://schemas.microsoft.com/office/drawing/2014/main" id="{2578F5C9-0801-CBBF-9BA7-4E04BFD5EB95}"/>
                      </a:ext>
                    </a:extLst>
                  </p:cNvPr>
                  <p:cNvSpPr/>
                  <p:nvPr/>
                </p:nvSpPr>
                <p:spPr>
                  <a:xfrm>
                    <a:off x="-120812" y="2504950"/>
                    <a:ext cx="87250" cy="1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0" h="677" extrusionOk="0">
                        <a:moveTo>
                          <a:pt x="2499" y="1"/>
                        </a:moveTo>
                        <a:lnTo>
                          <a:pt x="990" y="17"/>
                        </a:lnTo>
                        <a:lnTo>
                          <a:pt x="220" y="111"/>
                        </a:lnTo>
                        <a:lnTo>
                          <a:pt x="110" y="142"/>
                        </a:lnTo>
                        <a:lnTo>
                          <a:pt x="0" y="331"/>
                        </a:lnTo>
                        <a:lnTo>
                          <a:pt x="63" y="535"/>
                        </a:lnTo>
                        <a:lnTo>
                          <a:pt x="252" y="677"/>
                        </a:lnTo>
                        <a:lnTo>
                          <a:pt x="377" y="677"/>
                        </a:lnTo>
                        <a:lnTo>
                          <a:pt x="1069" y="598"/>
                        </a:lnTo>
                        <a:lnTo>
                          <a:pt x="2421" y="582"/>
                        </a:lnTo>
                        <a:lnTo>
                          <a:pt x="3112" y="661"/>
                        </a:lnTo>
                        <a:lnTo>
                          <a:pt x="3238" y="661"/>
                        </a:lnTo>
                        <a:lnTo>
                          <a:pt x="3427" y="520"/>
                        </a:lnTo>
                        <a:lnTo>
                          <a:pt x="3490" y="315"/>
                        </a:lnTo>
                        <a:lnTo>
                          <a:pt x="3395" y="127"/>
                        </a:lnTo>
                        <a:lnTo>
                          <a:pt x="3270" y="95"/>
                        </a:lnTo>
                        <a:lnTo>
                          <a:pt x="249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239;p20">
                    <a:extLst>
                      <a:ext uri="{FF2B5EF4-FFF2-40B4-BE49-F238E27FC236}">
                        <a16:creationId xmlns:a16="http://schemas.microsoft.com/office/drawing/2014/main" id="{96548385-E4AE-032E-BC29-BBFAB0CDC5D4}"/>
                      </a:ext>
                    </a:extLst>
                  </p:cNvPr>
                  <p:cNvSpPr/>
                  <p:nvPr/>
                </p:nvSpPr>
                <p:spPr>
                  <a:xfrm>
                    <a:off x="-47337" y="2508100"/>
                    <a:ext cx="19275" cy="12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1" h="5031" extrusionOk="0">
                        <a:moveTo>
                          <a:pt x="173" y="1"/>
                        </a:moveTo>
                        <a:lnTo>
                          <a:pt x="0" y="158"/>
                        </a:lnTo>
                        <a:lnTo>
                          <a:pt x="0" y="284"/>
                        </a:lnTo>
                        <a:lnTo>
                          <a:pt x="95" y="2516"/>
                        </a:lnTo>
                        <a:lnTo>
                          <a:pt x="189" y="4763"/>
                        </a:lnTo>
                        <a:lnTo>
                          <a:pt x="205" y="4889"/>
                        </a:lnTo>
                        <a:lnTo>
                          <a:pt x="378" y="5030"/>
                        </a:lnTo>
                        <a:lnTo>
                          <a:pt x="598" y="5030"/>
                        </a:lnTo>
                        <a:lnTo>
                          <a:pt x="755" y="4889"/>
                        </a:lnTo>
                        <a:lnTo>
                          <a:pt x="771" y="4763"/>
                        </a:lnTo>
                        <a:lnTo>
                          <a:pt x="676" y="2516"/>
                        </a:lnTo>
                        <a:lnTo>
                          <a:pt x="582" y="284"/>
                        </a:lnTo>
                        <a:lnTo>
                          <a:pt x="566" y="158"/>
                        </a:lnTo>
                        <a:lnTo>
                          <a:pt x="393" y="16"/>
                        </a:lnTo>
                        <a:lnTo>
                          <a:pt x="173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240;p20">
                    <a:extLst>
                      <a:ext uri="{FF2B5EF4-FFF2-40B4-BE49-F238E27FC236}">
                        <a16:creationId xmlns:a16="http://schemas.microsoft.com/office/drawing/2014/main" id="{3203525E-15AB-66C4-6295-B32F24FC1CF0}"/>
                      </a:ext>
                    </a:extLst>
                  </p:cNvPr>
                  <p:cNvSpPr/>
                  <p:nvPr/>
                </p:nvSpPr>
                <p:spPr>
                  <a:xfrm>
                    <a:off x="-87812" y="2539550"/>
                    <a:ext cx="13775" cy="1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1" h="582" extrusionOk="0">
                        <a:moveTo>
                          <a:pt x="283" y="0"/>
                        </a:moveTo>
                        <a:lnTo>
                          <a:pt x="142" y="16"/>
                        </a:lnTo>
                        <a:lnTo>
                          <a:pt x="1" y="189"/>
                        </a:lnTo>
                        <a:lnTo>
                          <a:pt x="1" y="409"/>
                        </a:lnTo>
                        <a:lnTo>
                          <a:pt x="142" y="566"/>
                        </a:lnTo>
                        <a:lnTo>
                          <a:pt x="283" y="582"/>
                        </a:lnTo>
                        <a:lnTo>
                          <a:pt x="409" y="566"/>
                        </a:lnTo>
                        <a:lnTo>
                          <a:pt x="551" y="409"/>
                        </a:lnTo>
                        <a:lnTo>
                          <a:pt x="551" y="189"/>
                        </a:lnTo>
                        <a:lnTo>
                          <a:pt x="409" y="16"/>
                        </a:lnTo>
                        <a:lnTo>
                          <a:pt x="283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pic>
        <p:nvPicPr>
          <p:cNvPr id="150" name="Immagine 149">
            <a:extLst>
              <a:ext uri="{FF2B5EF4-FFF2-40B4-BE49-F238E27FC236}">
                <a16:creationId xmlns:a16="http://schemas.microsoft.com/office/drawing/2014/main" id="{C9E00F47-B781-1F94-D6FA-5F671F7C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653249"/>
            <a:ext cx="780065" cy="313537"/>
          </a:xfrm>
          <a:prstGeom prst="rect">
            <a:avLst/>
          </a:prstGeom>
        </p:spPr>
      </p:pic>
      <p:pic>
        <p:nvPicPr>
          <p:cNvPr id="151" name="Immagine 150">
            <a:extLst>
              <a:ext uri="{FF2B5EF4-FFF2-40B4-BE49-F238E27FC236}">
                <a16:creationId xmlns:a16="http://schemas.microsoft.com/office/drawing/2014/main" id="{8584848D-D4DF-879B-7079-E7C91B835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9" y="4717436"/>
            <a:ext cx="1355823" cy="2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magine 149">
            <a:extLst>
              <a:ext uri="{FF2B5EF4-FFF2-40B4-BE49-F238E27FC236}">
                <a16:creationId xmlns:a16="http://schemas.microsoft.com/office/drawing/2014/main" id="{C9E00F47-B781-1F94-D6FA-5F671F7C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653249"/>
            <a:ext cx="780065" cy="313537"/>
          </a:xfrm>
          <a:prstGeom prst="rect">
            <a:avLst/>
          </a:prstGeom>
        </p:spPr>
      </p:pic>
      <p:pic>
        <p:nvPicPr>
          <p:cNvPr id="151" name="Immagine 150">
            <a:extLst>
              <a:ext uri="{FF2B5EF4-FFF2-40B4-BE49-F238E27FC236}">
                <a16:creationId xmlns:a16="http://schemas.microsoft.com/office/drawing/2014/main" id="{8584848D-D4DF-879B-7079-E7C91B835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9" y="4717436"/>
            <a:ext cx="1355823" cy="2019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A0B90F-5085-F7CD-AB1C-546AA6A9C63A}"/>
              </a:ext>
            </a:extLst>
          </p:cNvPr>
          <p:cNvSpPr txBox="1"/>
          <p:nvPr/>
        </p:nvSpPr>
        <p:spPr>
          <a:xfrm>
            <a:off x="1115616" y="1712725"/>
            <a:ext cx="648834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It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is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possible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through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tools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that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allow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you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to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identify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the </a:t>
            </a:r>
            <a:r>
              <a:rPr lang="it-IT" b="1" dirty="0" err="1">
                <a:solidFill>
                  <a:srgbClr val="7030A0"/>
                </a:solidFill>
              </a:rPr>
              <a:t>key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element</a:t>
            </a:r>
            <a:r>
              <a:rPr lang="it-IT" b="1" dirty="0">
                <a:solidFill>
                  <a:srgbClr val="7030A0"/>
                </a:solidFill>
              </a:rPr>
              <a:t> of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strategy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endParaRPr lang="it-IT" b="0" i="0" u="none" strike="noStrike" dirty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  <a:p>
            <a:pPr algn="l"/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For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example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it-IT" b="1" i="0" u="none" strike="noStrike" dirty="0" err="1">
                <a:solidFill>
                  <a:srgbClr val="7030A0"/>
                </a:solidFill>
                <a:effectLst/>
                <a:latin typeface="+mj-lt"/>
              </a:rPr>
              <a:t>identity</a:t>
            </a:r>
            <a:r>
              <a:rPr lang="it-IT" b="1" i="0" u="none" strike="noStrike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and</a:t>
            </a:r>
            <a:r>
              <a:rPr lang="it-IT" b="1" i="0" u="none" strike="noStrike" dirty="0">
                <a:solidFill>
                  <a:srgbClr val="7030A0"/>
                </a:solidFill>
                <a:effectLst/>
                <a:latin typeface="+mj-lt"/>
              </a:rPr>
              <a:t> positioning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. </a:t>
            </a:r>
          </a:p>
          <a:p>
            <a:pPr algn="l"/>
            <a:endParaRPr lang="it-IT" b="0" i="0" u="none" strike="noStrike" dirty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  <a:p>
            <a:pPr algn="l"/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Personality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analysis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tools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, skills balances or SWOT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analysis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are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effective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for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this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it-IT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purpose</a:t>
            </a:r>
            <a:r>
              <a: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.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6BAF3D-3164-EED5-58C4-887722EA3B98}"/>
              </a:ext>
            </a:extLst>
          </p:cNvPr>
          <p:cNvSpPr txBox="1">
            <a:spLocks/>
          </p:cNvSpPr>
          <p:nvPr/>
        </p:nvSpPr>
        <p:spPr>
          <a:xfrm>
            <a:off x="0" y="839517"/>
            <a:ext cx="9128485" cy="7211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chemeClr val="accent3"/>
                </a:solidFill>
                <a:latin typeface="Gloria Hallelujah" panose="020B060402020202020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1052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magine 149">
            <a:extLst>
              <a:ext uri="{FF2B5EF4-FFF2-40B4-BE49-F238E27FC236}">
                <a16:creationId xmlns:a16="http://schemas.microsoft.com/office/drawing/2014/main" id="{C9E00F47-B781-1F94-D6FA-5F671F7C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653249"/>
            <a:ext cx="780065" cy="313537"/>
          </a:xfrm>
          <a:prstGeom prst="rect">
            <a:avLst/>
          </a:prstGeom>
        </p:spPr>
      </p:pic>
      <p:pic>
        <p:nvPicPr>
          <p:cNvPr id="151" name="Immagine 150">
            <a:extLst>
              <a:ext uri="{FF2B5EF4-FFF2-40B4-BE49-F238E27FC236}">
                <a16:creationId xmlns:a16="http://schemas.microsoft.com/office/drawing/2014/main" id="{8584848D-D4DF-879B-7079-E7C91B835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9" y="4717436"/>
            <a:ext cx="1355823" cy="201931"/>
          </a:xfrm>
          <a:prstGeom prst="rect">
            <a:avLst/>
          </a:prstGeom>
        </p:spPr>
      </p:pic>
      <p:sp>
        <p:nvSpPr>
          <p:cNvPr id="2" name="Google Shape;2231;p49">
            <a:extLst>
              <a:ext uri="{FF2B5EF4-FFF2-40B4-BE49-F238E27FC236}">
                <a16:creationId xmlns:a16="http://schemas.microsoft.com/office/drawing/2014/main" id="{07E360D2-4308-2C61-BD58-FC110948DBA1}"/>
              </a:ext>
            </a:extLst>
          </p:cNvPr>
          <p:cNvSpPr/>
          <p:nvPr/>
        </p:nvSpPr>
        <p:spPr>
          <a:xfrm>
            <a:off x="1314691" y="331076"/>
            <a:ext cx="1156061" cy="317673"/>
          </a:xfrm>
          <a:custGeom>
            <a:avLst/>
            <a:gdLst/>
            <a:ahLst/>
            <a:cxnLst/>
            <a:rect l="l" t="t" r="r" b="b"/>
            <a:pathLst>
              <a:path w="60973" h="19621" extrusionOk="0">
                <a:moveTo>
                  <a:pt x="1" y="0"/>
                </a:moveTo>
                <a:lnTo>
                  <a:pt x="1" y="0"/>
                </a:lnTo>
                <a:cubicBezTo>
                  <a:pt x="545" y="576"/>
                  <a:pt x="1057" y="1153"/>
                  <a:pt x="1569" y="1697"/>
                </a:cubicBezTo>
                <a:cubicBezTo>
                  <a:pt x="3681" y="4065"/>
                  <a:pt x="5922" y="6402"/>
                  <a:pt x="7842" y="8994"/>
                </a:cubicBezTo>
                <a:cubicBezTo>
                  <a:pt x="8290" y="9570"/>
                  <a:pt x="8290" y="10402"/>
                  <a:pt x="7842" y="10978"/>
                </a:cubicBezTo>
                <a:cubicBezTo>
                  <a:pt x="5570" y="13795"/>
                  <a:pt x="3201" y="16579"/>
                  <a:pt x="737" y="19172"/>
                </a:cubicBezTo>
                <a:cubicBezTo>
                  <a:pt x="12195" y="19300"/>
                  <a:pt x="23653" y="19396"/>
                  <a:pt x="35111" y="19492"/>
                </a:cubicBezTo>
                <a:cubicBezTo>
                  <a:pt x="39816" y="19556"/>
                  <a:pt x="44489" y="19588"/>
                  <a:pt x="49194" y="19620"/>
                </a:cubicBezTo>
                <a:cubicBezTo>
                  <a:pt x="49290" y="19428"/>
                  <a:pt x="49418" y="19300"/>
                  <a:pt x="49578" y="19172"/>
                </a:cubicBezTo>
                <a:cubicBezTo>
                  <a:pt x="53483" y="16259"/>
                  <a:pt x="57388" y="13283"/>
                  <a:pt x="60972" y="9858"/>
                </a:cubicBezTo>
                <a:cubicBezTo>
                  <a:pt x="58380" y="6594"/>
                  <a:pt x="55531" y="3617"/>
                  <a:pt x="52779" y="544"/>
                </a:cubicBezTo>
                <a:cubicBezTo>
                  <a:pt x="35175" y="448"/>
                  <a:pt x="17604" y="256"/>
                  <a:pt x="1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7EA85B-2957-88C1-2A1B-3D988F4C4831}"/>
              </a:ext>
            </a:extLst>
          </p:cNvPr>
          <p:cNvSpPr txBox="1">
            <a:spLocks/>
          </p:cNvSpPr>
          <p:nvPr/>
        </p:nvSpPr>
        <p:spPr>
          <a:xfrm>
            <a:off x="0" y="209074"/>
            <a:ext cx="9144000" cy="1860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3"/>
                </a:solidFill>
                <a:latin typeface="Gloria Hallelujah" panose="020B0604020202020204" charset="0"/>
              </a:rPr>
              <a:t>THE SWOT MODEL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001050-0FEB-0CAA-7E4A-0F64D8238C5D}"/>
              </a:ext>
            </a:extLst>
          </p:cNvPr>
          <p:cNvSpPr txBox="1"/>
          <p:nvPr/>
        </p:nvSpPr>
        <p:spPr>
          <a:xfrm>
            <a:off x="650545" y="878979"/>
            <a:ext cx="3285923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1" dirty="0" err="1">
                <a:solidFill>
                  <a:srgbClr val="7030A0"/>
                </a:solidFill>
              </a:rPr>
              <a:t>Strengths</a:t>
            </a:r>
            <a:r>
              <a:rPr lang="it-IT" sz="700" b="1" dirty="0">
                <a:solidFill>
                  <a:srgbClr val="7030A0"/>
                </a:solidFill>
              </a:rPr>
              <a:t> (1)</a:t>
            </a:r>
          </a:p>
          <a:p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Internal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depending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can help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achieve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goals: -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skills,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competencies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can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rely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on?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others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say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positively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about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aspect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they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emphasise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already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 personal  brand,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reputation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notoriety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can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rely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on?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Describe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briefly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success  stories,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experiences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achievements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can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boast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?-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certifications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concrete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evidence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show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can do?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think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can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better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than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anyone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else?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makes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unique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others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enjoy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working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and/or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dealing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with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When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tell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others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about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yourself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incident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characteristic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arouses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attention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enthusiasm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passions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 and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interests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values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believe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in?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causes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support?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motivates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dream, project or idea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gets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up with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enthusiasm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in the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morning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9DC62F-4C4B-BB5C-D07C-2FE4D83BD556}"/>
              </a:ext>
            </a:extLst>
          </p:cNvPr>
          <p:cNvSpPr txBox="1"/>
          <p:nvPr/>
        </p:nvSpPr>
        <p:spPr>
          <a:xfrm>
            <a:off x="4571998" y="917512"/>
            <a:ext cx="3254561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1" dirty="0" err="1">
                <a:solidFill>
                  <a:srgbClr val="7030A0"/>
                </a:solidFill>
              </a:rPr>
              <a:t>Weaknesses</a:t>
            </a:r>
            <a:r>
              <a:rPr lang="it-IT" sz="700" b="1" dirty="0">
                <a:solidFill>
                  <a:srgbClr val="7030A0"/>
                </a:solidFill>
              </a:rPr>
              <a:t> (3)</a:t>
            </a:r>
          </a:p>
          <a:p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Internal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depending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prevent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from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achieving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goals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: -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improve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achieve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goals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skills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think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need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acquire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soon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possible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according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goals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received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negative feedback on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skills or performance?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particular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procrastinate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until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the last minute?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relevant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experience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credentials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lack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counterproductive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characteristics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work (e.g.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lateness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messiness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, stress management, etc.)?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aspects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personality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tend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to cause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problems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receive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criticism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from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others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embarrasses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makes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uncomfortable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DE7E123-3C72-766F-4623-0D4B9FEAB9FF}"/>
              </a:ext>
            </a:extLst>
          </p:cNvPr>
          <p:cNvSpPr txBox="1"/>
          <p:nvPr/>
        </p:nvSpPr>
        <p:spPr>
          <a:xfrm>
            <a:off x="4571998" y="2053581"/>
            <a:ext cx="349947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1" dirty="0">
                <a:solidFill>
                  <a:srgbClr val="3883B6"/>
                </a:solidFill>
              </a:rPr>
              <a:t>CONVERTS (5) </a:t>
            </a:r>
          </a:p>
          <a:p>
            <a:r>
              <a:rPr lang="it-IT" sz="600" dirty="0">
                <a:solidFill>
                  <a:srgbClr val="3883B6"/>
                </a:solidFill>
              </a:rPr>
              <a:t>Check </a:t>
            </a:r>
            <a:r>
              <a:rPr lang="it-IT" sz="600" dirty="0" err="1">
                <a:solidFill>
                  <a:srgbClr val="3883B6"/>
                </a:solidFill>
              </a:rPr>
              <a:t>whether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you</a:t>
            </a:r>
            <a:r>
              <a:rPr lang="it-IT" sz="600" dirty="0">
                <a:solidFill>
                  <a:srgbClr val="3883B6"/>
                </a:solidFill>
              </a:rPr>
              <a:t> can reduce or eliminate </a:t>
            </a:r>
            <a:r>
              <a:rPr lang="it-IT" sz="600" dirty="0" err="1">
                <a:solidFill>
                  <a:srgbClr val="3883B6"/>
                </a:solidFill>
              </a:rPr>
              <a:t>certain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Weaknesses</a:t>
            </a:r>
            <a:r>
              <a:rPr lang="it-IT" sz="600" dirty="0">
                <a:solidFill>
                  <a:srgbClr val="3883B6"/>
                </a:solidFill>
              </a:rPr>
              <a:t> or, </a:t>
            </a:r>
            <a:r>
              <a:rPr lang="it-IT" sz="600" dirty="0" err="1">
                <a:solidFill>
                  <a:srgbClr val="3883B6"/>
                </a:solidFill>
              </a:rPr>
              <a:t>better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still</a:t>
            </a:r>
            <a:r>
              <a:rPr lang="it-IT" sz="600" dirty="0">
                <a:solidFill>
                  <a:srgbClr val="3883B6"/>
                </a:solidFill>
              </a:rPr>
              <a:t>, turn </a:t>
            </a:r>
            <a:r>
              <a:rPr lang="it-IT" sz="600" dirty="0" err="1">
                <a:solidFill>
                  <a:srgbClr val="3883B6"/>
                </a:solidFill>
              </a:rPr>
              <a:t>them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into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strengths</a:t>
            </a:r>
            <a:r>
              <a:rPr lang="it-IT" sz="600" dirty="0">
                <a:solidFill>
                  <a:srgbClr val="3883B6"/>
                </a:solidFill>
              </a:rPr>
              <a:t> and </a:t>
            </a:r>
            <a:r>
              <a:rPr lang="it-IT" sz="600" dirty="0" err="1">
                <a:solidFill>
                  <a:srgbClr val="3883B6"/>
                </a:solidFill>
              </a:rPr>
              <a:t>perhaps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also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seize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opportunities</a:t>
            </a:r>
            <a:r>
              <a:rPr lang="it-IT" sz="600" dirty="0">
                <a:solidFill>
                  <a:srgbClr val="3883B6"/>
                </a:solidFill>
              </a:rPr>
              <a:t>: - Are </a:t>
            </a:r>
            <a:r>
              <a:rPr lang="it-IT" sz="600" dirty="0" err="1">
                <a:solidFill>
                  <a:srgbClr val="3883B6"/>
                </a:solidFill>
              </a:rPr>
              <a:t>there</a:t>
            </a:r>
            <a:r>
              <a:rPr lang="it-IT" sz="600" dirty="0">
                <a:solidFill>
                  <a:srgbClr val="3883B6"/>
                </a:solidFill>
              </a:rPr>
              <a:t> partners, training </a:t>
            </a:r>
            <a:r>
              <a:rPr lang="it-IT" sz="600" dirty="0" err="1">
                <a:solidFill>
                  <a:srgbClr val="3883B6"/>
                </a:solidFill>
              </a:rPr>
              <a:t>courses</a:t>
            </a:r>
            <a:r>
              <a:rPr lang="it-IT" sz="600" dirty="0">
                <a:solidFill>
                  <a:srgbClr val="3883B6"/>
                </a:solidFill>
              </a:rPr>
              <a:t>, </a:t>
            </a:r>
            <a:r>
              <a:rPr lang="it-IT" sz="600" dirty="0" err="1">
                <a:solidFill>
                  <a:srgbClr val="3883B6"/>
                </a:solidFill>
              </a:rPr>
              <a:t>consultancy</a:t>
            </a:r>
            <a:r>
              <a:rPr lang="it-IT" sz="600" dirty="0">
                <a:solidFill>
                  <a:srgbClr val="3883B6"/>
                </a:solidFill>
              </a:rPr>
              <a:t> or investments </a:t>
            </a:r>
            <a:r>
              <a:rPr lang="it-IT" sz="600" dirty="0" err="1">
                <a:solidFill>
                  <a:srgbClr val="3883B6"/>
                </a:solidFill>
              </a:rPr>
              <a:t>that</a:t>
            </a:r>
            <a:r>
              <a:rPr lang="it-IT" sz="600" dirty="0">
                <a:solidFill>
                  <a:srgbClr val="3883B6"/>
                </a:solidFill>
              </a:rPr>
              <a:t> can help </a:t>
            </a:r>
            <a:r>
              <a:rPr lang="it-IT" sz="600" dirty="0" err="1">
                <a:solidFill>
                  <a:srgbClr val="3883B6"/>
                </a:solidFill>
              </a:rPr>
              <a:t>you</a:t>
            </a:r>
            <a:r>
              <a:rPr lang="it-IT" sz="600" dirty="0">
                <a:solidFill>
                  <a:srgbClr val="3883B6"/>
                </a:solidFill>
              </a:rPr>
              <a:t>? – Are </a:t>
            </a:r>
            <a:r>
              <a:rPr lang="it-IT" sz="600" dirty="0" err="1">
                <a:solidFill>
                  <a:srgbClr val="3883B6"/>
                </a:solidFill>
              </a:rPr>
              <a:t>there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other</a:t>
            </a:r>
            <a:r>
              <a:rPr lang="it-IT" sz="600" dirty="0">
                <a:solidFill>
                  <a:srgbClr val="3883B6"/>
                </a:solidFill>
              </a:rPr>
              <a:t> situations or </a:t>
            </a:r>
            <a:r>
              <a:rPr lang="it-IT" sz="600" dirty="0" err="1">
                <a:solidFill>
                  <a:srgbClr val="3883B6"/>
                </a:solidFill>
              </a:rPr>
              <a:t>sectors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where</a:t>
            </a:r>
            <a:r>
              <a:rPr lang="it-IT" sz="600" dirty="0">
                <a:solidFill>
                  <a:srgbClr val="3883B6"/>
                </a:solidFill>
              </a:rPr>
              <a:t> a </a:t>
            </a:r>
            <a:r>
              <a:rPr lang="it-IT" sz="600" dirty="0" err="1">
                <a:solidFill>
                  <a:srgbClr val="3883B6"/>
                </a:solidFill>
              </a:rPr>
              <a:t>Weakness</a:t>
            </a:r>
            <a:r>
              <a:rPr lang="it-IT" sz="600" dirty="0">
                <a:solidFill>
                  <a:srgbClr val="3883B6"/>
                </a:solidFill>
              </a:rPr>
              <a:t> can be a </a:t>
            </a:r>
            <a:r>
              <a:rPr lang="it-IT" sz="600" dirty="0" err="1">
                <a:solidFill>
                  <a:srgbClr val="3883B6"/>
                </a:solidFill>
              </a:rPr>
              <a:t>Strength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instead</a:t>
            </a:r>
            <a:r>
              <a:rPr lang="it-IT" sz="600" dirty="0">
                <a:solidFill>
                  <a:srgbClr val="3883B6"/>
                </a:solidFill>
              </a:rPr>
              <a:t>? – Are </a:t>
            </a:r>
            <a:r>
              <a:rPr lang="it-IT" sz="600" dirty="0" err="1">
                <a:solidFill>
                  <a:srgbClr val="3883B6"/>
                </a:solidFill>
              </a:rPr>
              <a:t>there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people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who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find</a:t>
            </a:r>
            <a:r>
              <a:rPr lang="it-IT" sz="600" dirty="0">
                <a:solidFill>
                  <a:srgbClr val="3883B6"/>
                </a:solidFill>
              </a:rPr>
              <a:t> a </a:t>
            </a:r>
            <a:r>
              <a:rPr lang="it-IT" sz="600" dirty="0" err="1">
                <a:solidFill>
                  <a:srgbClr val="3883B6"/>
                </a:solidFill>
              </a:rPr>
              <a:t>factor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that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is</a:t>
            </a:r>
            <a:r>
              <a:rPr lang="it-IT" sz="600" dirty="0">
                <a:solidFill>
                  <a:srgbClr val="3883B6"/>
                </a:solidFill>
              </a:rPr>
              <a:t> negative for </a:t>
            </a:r>
            <a:r>
              <a:rPr lang="it-IT" sz="600" dirty="0" err="1">
                <a:solidFill>
                  <a:srgbClr val="3883B6"/>
                </a:solidFill>
              </a:rPr>
              <a:t>you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interesting</a:t>
            </a:r>
            <a:r>
              <a:rPr lang="it-IT" sz="600" dirty="0">
                <a:solidFill>
                  <a:srgbClr val="3883B6"/>
                </a:solidFill>
              </a:rPr>
              <a:t> and/or </a:t>
            </a:r>
            <a:r>
              <a:rPr lang="it-IT" sz="600" dirty="0" err="1">
                <a:solidFill>
                  <a:srgbClr val="3883B6"/>
                </a:solidFill>
              </a:rPr>
              <a:t>useful</a:t>
            </a:r>
            <a:r>
              <a:rPr lang="it-IT" sz="600" dirty="0">
                <a:solidFill>
                  <a:srgbClr val="3883B6"/>
                </a:solidFill>
              </a:rPr>
              <a:t>? 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4948B59-DBF8-8E2F-3EBB-6B79511E31A1}"/>
              </a:ext>
            </a:extLst>
          </p:cNvPr>
          <p:cNvSpPr txBox="1"/>
          <p:nvPr/>
        </p:nvSpPr>
        <p:spPr>
          <a:xfrm>
            <a:off x="580518" y="3001858"/>
            <a:ext cx="338862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1" dirty="0" err="1">
                <a:solidFill>
                  <a:srgbClr val="7030A0"/>
                </a:solidFill>
              </a:rPr>
              <a:t>Opportunities</a:t>
            </a:r>
            <a:r>
              <a:rPr lang="it-IT" sz="700" b="1" dirty="0">
                <a:solidFill>
                  <a:srgbClr val="7030A0"/>
                </a:solidFill>
              </a:rPr>
              <a:t> (2)</a:t>
            </a:r>
          </a:p>
          <a:p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External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environmentally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dependent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can help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achieve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goals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: -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any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shortcomings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unresolved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problems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sector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/market?-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aware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particular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needs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desires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obvious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needs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needs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awareness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yet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recurring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new trends can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profit from and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sector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growing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so,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can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benefit from the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current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market? –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new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technologies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can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learn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can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examples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people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succeeding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sector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perhaps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abroad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relationships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with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influential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part of an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important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network for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sector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networking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opportunities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could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take to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meet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relevant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going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around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could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useful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others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struggling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around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and can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they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doing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wrong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Can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better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events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courses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conferences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could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take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advantage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of? –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changes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legislation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affect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area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sector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dream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project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or idea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could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get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up with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enthusiasm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in the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morning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82EA64-B2DB-C635-189B-5C6D88FADD6C}"/>
              </a:ext>
            </a:extLst>
          </p:cNvPr>
          <p:cNvSpPr txBox="1"/>
          <p:nvPr/>
        </p:nvSpPr>
        <p:spPr>
          <a:xfrm>
            <a:off x="4571999" y="2992734"/>
            <a:ext cx="328634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1" dirty="0" err="1">
                <a:solidFill>
                  <a:srgbClr val="7030A0"/>
                </a:solidFill>
              </a:rPr>
              <a:t>Threats</a:t>
            </a:r>
            <a:r>
              <a:rPr lang="it-IT" sz="700" b="1" dirty="0">
                <a:solidFill>
                  <a:srgbClr val="7030A0"/>
                </a:solidFill>
              </a:rPr>
              <a:t> (4)</a:t>
            </a:r>
          </a:p>
          <a:p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External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environmentally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dependent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can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prevent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from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achieving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goals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: -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are the negative trends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play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today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aspects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everyone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complaining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about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industry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aiming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same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market/goal/position/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role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they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doing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-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technological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changes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threaten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position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profession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and/or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obstacles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create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problems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because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Weaknesses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Are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changes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legislation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affect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geographical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area 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sector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 – Do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foresee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increase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costs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in the short or medium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term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E1DBF96-5926-AA67-8978-4CEA9DE929CF}"/>
              </a:ext>
            </a:extLst>
          </p:cNvPr>
          <p:cNvSpPr txBox="1"/>
          <p:nvPr/>
        </p:nvSpPr>
        <p:spPr>
          <a:xfrm>
            <a:off x="4603784" y="3999717"/>
            <a:ext cx="317892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1" dirty="0">
                <a:solidFill>
                  <a:srgbClr val="3883B6"/>
                </a:solidFill>
              </a:rPr>
              <a:t>MANAGE (7) </a:t>
            </a:r>
          </a:p>
          <a:p>
            <a:r>
              <a:rPr lang="it-IT" sz="600" dirty="0" err="1">
                <a:solidFill>
                  <a:srgbClr val="3883B6"/>
                </a:solidFill>
              </a:rPr>
              <a:t>Check</a:t>
            </a:r>
            <a:r>
              <a:rPr lang="it-IT" sz="600" dirty="0">
                <a:solidFill>
                  <a:srgbClr val="3883B6"/>
                </a:solidFill>
              </a:rPr>
              <a:t> the </a:t>
            </a:r>
            <a:r>
              <a:rPr lang="it-IT" sz="600" dirty="0" err="1">
                <a:solidFill>
                  <a:srgbClr val="3883B6"/>
                </a:solidFill>
              </a:rPr>
              <a:t>risks</a:t>
            </a:r>
            <a:r>
              <a:rPr lang="it-IT" sz="600" dirty="0">
                <a:solidFill>
                  <a:srgbClr val="3883B6"/>
                </a:solidFill>
              </a:rPr>
              <a:t> and </a:t>
            </a:r>
            <a:r>
              <a:rPr lang="it-IT" sz="600" dirty="0" err="1">
                <a:solidFill>
                  <a:srgbClr val="3883B6"/>
                </a:solidFill>
              </a:rPr>
              <a:t>evaluate</a:t>
            </a:r>
            <a:r>
              <a:rPr lang="it-IT" sz="600" dirty="0">
                <a:solidFill>
                  <a:srgbClr val="3883B6"/>
                </a:solidFill>
              </a:rPr>
              <a:t> the </a:t>
            </a:r>
            <a:r>
              <a:rPr lang="it-IT" sz="600" dirty="0" err="1">
                <a:solidFill>
                  <a:srgbClr val="3883B6"/>
                </a:solidFill>
              </a:rPr>
              <a:t>low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ones</a:t>
            </a:r>
            <a:r>
              <a:rPr lang="it-IT" sz="600" dirty="0">
                <a:solidFill>
                  <a:srgbClr val="3883B6"/>
                </a:solidFill>
              </a:rPr>
              <a:t> (to be </a:t>
            </a:r>
            <a:r>
              <a:rPr lang="it-IT" sz="600" dirty="0" err="1">
                <a:solidFill>
                  <a:srgbClr val="3883B6"/>
                </a:solidFill>
              </a:rPr>
              <a:t>ignored</a:t>
            </a:r>
            <a:r>
              <a:rPr lang="it-IT" sz="600" dirty="0">
                <a:solidFill>
                  <a:srgbClr val="3883B6"/>
                </a:solidFill>
              </a:rPr>
              <a:t>) and the </a:t>
            </a:r>
            <a:r>
              <a:rPr lang="it-IT" sz="600" dirty="0" err="1">
                <a:solidFill>
                  <a:srgbClr val="3883B6"/>
                </a:solidFill>
              </a:rPr>
              <a:t>higher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ones</a:t>
            </a:r>
            <a:r>
              <a:rPr lang="it-IT" sz="600" dirty="0">
                <a:solidFill>
                  <a:srgbClr val="3883B6"/>
                </a:solidFill>
              </a:rPr>
              <a:t> (to be </a:t>
            </a:r>
            <a:r>
              <a:rPr lang="it-IT" sz="600" dirty="0" err="1">
                <a:solidFill>
                  <a:srgbClr val="3883B6"/>
                </a:solidFill>
              </a:rPr>
              <a:t>managed</a:t>
            </a:r>
            <a:r>
              <a:rPr lang="it-IT" sz="600" dirty="0">
                <a:solidFill>
                  <a:srgbClr val="3883B6"/>
                </a:solidFill>
              </a:rPr>
              <a:t> with an </a:t>
            </a:r>
            <a:r>
              <a:rPr lang="it-IT" sz="600" dirty="0" err="1">
                <a:solidFill>
                  <a:srgbClr val="3883B6"/>
                </a:solidFill>
              </a:rPr>
              <a:t>action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plan</a:t>
            </a:r>
            <a:r>
              <a:rPr lang="it-IT" sz="600" dirty="0">
                <a:solidFill>
                  <a:srgbClr val="3883B6"/>
                </a:solidFill>
              </a:rPr>
              <a:t>): </a:t>
            </a:r>
            <a:r>
              <a:rPr lang="it-IT" sz="600" dirty="0" err="1">
                <a:solidFill>
                  <a:srgbClr val="3883B6"/>
                </a:solidFill>
              </a:rPr>
              <a:t>Check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whether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you</a:t>
            </a:r>
            <a:r>
              <a:rPr lang="it-IT" sz="600" dirty="0">
                <a:solidFill>
                  <a:srgbClr val="3883B6"/>
                </a:solidFill>
              </a:rPr>
              <a:t> can eliminate or reduce </a:t>
            </a:r>
            <a:r>
              <a:rPr lang="it-IT" sz="600" dirty="0" err="1">
                <a:solidFill>
                  <a:srgbClr val="3883B6"/>
                </a:solidFill>
              </a:rPr>
              <a:t>my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Threats</a:t>
            </a:r>
            <a:r>
              <a:rPr lang="it-IT" sz="600" dirty="0">
                <a:solidFill>
                  <a:srgbClr val="3883B6"/>
                </a:solidFill>
              </a:rPr>
              <a:t> or </a:t>
            </a:r>
            <a:r>
              <a:rPr lang="it-IT" sz="600" dirty="0" err="1">
                <a:solidFill>
                  <a:srgbClr val="3883B6"/>
                </a:solidFill>
              </a:rPr>
              <a:t>even</a:t>
            </a:r>
            <a:r>
              <a:rPr lang="it-IT" sz="600" dirty="0">
                <a:solidFill>
                  <a:srgbClr val="3883B6"/>
                </a:solidFill>
              </a:rPr>
              <a:t> turn </a:t>
            </a:r>
            <a:r>
              <a:rPr lang="it-IT" sz="600" dirty="0" err="1">
                <a:solidFill>
                  <a:srgbClr val="3883B6"/>
                </a:solidFill>
              </a:rPr>
              <a:t>them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into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Opportunities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thanks</a:t>
            </a:r>
            <a:r>
              <a:rPr lang="it-IT" sz="600" dirty="0">
                <a:solidFill>
                  <a:srgbClr val="3883B6"/>
                </a:solidFill>
              </a:rPr>
              <a:t> to </a:t>
            </a:r>
            <a:r>
              <a:rPr lang="it-IT" sz="600" dirty="0" err="1">
                <a:solidFill>
                  <a:srgbClr val="3883B6"/>
                </a:solidFill>
              </a:rPr>
              <a:t>your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Strengths</a:t>
            </a:r>
            <a:r>
              <a:rPr lang="it-IT" sz="600" dirty="0">
                <a:solidFill>
                  <a:srgbClr val="3883B6"/>
                </a:solidFill>
              </a:rPr>
              <a:t>. Do </a:t>
            </a:r>
            <a:r>
              <a:rPr lang="it-IT" sz="600" dirty="0" err="1">
                <a:solidFill>
                  <a:srgbClr val="3883B6"/>
                </a:solidFill>
              </a:rPr>
              <a:t>you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have</a:t>
            </a:r>
            <a:r>
              <a:rPr lang="it-IT" sz="600" dirty="0">
                <a:solidFill>
                  <a:srgbClr val="3883B6"/>
                </a:solidFill>
              </a:rPr>
              <a:t> a </a:t>
            </a:r>
            <a:r>
              <a:rPr lang="it-IT" sz="600" dirty="0" err="1">
                <a:solidFill>
                  <a:srgbClr val="3883B6"/>
                </a:solidFill>
              </a:rPr>
              <a:t>solution</a:t>
            </a:r>
            <a:r>
              <a:rPr lang="it-IT" sz="600" dirty="0">
                <a:solidFill>
                  <a:srgbClr val="3883B6"/>
                </a:solidFill>
              </a:rPr>
              <a:t> or an </a:t>
            </a:r>
            <a:r>
              <a:rPr lang="it-IT" sz="600" dirty="0" err="1">
                <a:solidFill>
                  <a:srgbClr val="3883B6"/>
                </a:solidFill>
              </a:rPr>
              <a:t>action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plan</a:t>
            </a:r>
            <a:r>
              <a:rPr lang="it-IT" sz="600" dirty="0">
                <a:solidFill>
                  <a:srgbClr val="3883B6"/>
                </a:solidFill>
              </a:rPr>
              <a:t> to </a:t>
            </a:r>
            <a:r>
              <a:rPr lang="it-IT" sz="600" dirty="0" err="1">
                <a:solidFill>
                  <a:srgbClr val="3883B6"/>
                </a:solidFill>
              </a:rPr>
              <a:t>manage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any</a:t>
            </a:r>
            <a:r>
              <a:rPr lang="it-IT" sz="600" dirty="0">
                <a:solidFill>
                  <a:srgbClr val="3883B6"/>
                </a:solidFill>
              </a:rPr>
              <a:t> of the </a:t>
            </a:r>
            <a:r>
              <a:rPr lang="it-IT" sz="600" dirty="0" err="1">
                <a:solidFill>
                  <a:srgbClr val="3883B6"/>
                </a:solidFill>
              </a:rPr>
              <a:t>threats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you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have</a:t>
            </a:r>
            <a:r>
              <a:rPr lang="it-IT" sz="600" dirty="0">
                <a:solidFill>
                  <a:srgbClr val="3883B6"/>
                </a:solidFill>
              </a:rPr>
              <a:t> </a:t>
            </a:r>
            <a:r>
              <a:rPr lang="it-IT" sz="600" dirty="0" err="1">
                <a:solidFill>
                  <a:srgbClr val="3883B6"/>
                </a:solidFill>
              </a:rPr>
              <a:t>described</a:t>
            </a:r>
            <a:r>
              <a:rPr lang="it-IT" sz="600" dirty="0">
                <a:solidFill>
                  <a:srgbClr val="3883B6"/>
                </a:solidFill>
              </a:rPr>
              <a:t>? 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4F9BE83-8467-0A27-C915-B811093A4297}"/>
              </a:ext>
            </a:extLst>
          </p:cNvPr>
          <p:cNvSpPr txBox="1"/>
          <p:nvPr/>
        </p:nvSpPr>
        <p:spPr>
          <a:xfrm>
            <a:off x="650124" y="2209535"/>
            <a:ext cx="3286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1" dirty="0">
                <a:solidFill>
                  <a:srgbClr val="3883B6"/>
                </a:solidFill>
              </a:rPr>
              <a:t>PAIR (6) </a:t>
            </a:r>
          </a:p>
          <a:p>
            <a:r>
              <a:rPr lang="it-IT" sz="700" dirty="0">
                <a:solidFill>
                  <a:srgbClr val="3883B6"/>
                </a:solidFill>
              </a:rPr>
              <a:t>By </a:t>
            </a:r>
            <a:r>
              <a:rPr lang="it-IT" sz="700" dirty="0" err="1">
                <a:solidFill>
                  <a:srgbClr val="3883B6"/>
                </a:solidFill>
              </a:rPr>
              <a:t>combining</a:t>
            </a:r>
            <a:r>
              <a:rPr lang="it-IT" sz="700" dirty="0">
                <a:solidFill>
                  <a:srgbClr val="3883B6"/>
                </a:solidFill>
              </a:rPr>
              <a:t> </a:t>
            </a:r>
            <a:r>
              <a:rPr lang="it-IT" sz="700" dirty="0" err="1">
                <a:solidFill>
                  <a:srgbClr val="3883B6"/>
                </a:solidFill>
              </a:rPr>
              <a:t>your</a:t>
            </a:r>
            <a:r>
              <a:rPr lang="it-IT" sz="700" dirty="0">
                <a:solidFill>
                  <a:srgbClr val="3883B6"/>
                </a:solidFill>
              </a:rPr>
              <a:t> </a:t>
            </a:r>
            <a:r>
              <a:rPr lang="it-IT" sz="700" dirty="0" err="1">
                <a:solidFill>
                  <a:srgbClr val="3883B6"/>
                </a:solidFill>
              </a:rPr>
              <a:t>strengths</a:t>
            </a:r>
            <a:r>
              <a:rPr lang="it-IT" sz="700" dirty="0">
                <a:solidFill>
                  <a:srgbClr val="3883B6"/>
                </a:solidFill>
              </a:rPr>
              <a:t> with </a:t>
            </a:r>
            <a:r>
              <a:rPr lang="it-IT" sz="700" dirty="0" err="1">
                <a:solidFill>
                  <a:srgbClr val="3883B6"/>
                </a:solidFill>
              </a:rPr>
              <a:t>one</a:t>
            </a:r>
            <a:r>
              <a:rPr lang="it-IT" sz="700" dirty="0">
                <a:solidFill>
                  <a:srgbClr val="3883B6"/>
                </a:solidFill>
              </a:rPr>
              <a:t> or more of the </a:t>
            </a:r>
            <a:r>
              <a:rPr lang="it-IT" sz="700" dirty="0" err="1">
                <a:solidFill>
                  <a:srgbClr val="3883B6"/>
                </a:solidFill>
              </a:rPr>
              <a:t>Opportunities</a:t>
            </a:r>
            <a:r>
              <a:rPr lang="it-IT" sz="700" dirty="0">
                <a:solidFill>
                  <a:srgbClr val="3883B6"/>
                </a:solidFill>
              </a:rPr>
              <a:t> </a:t>
            </a:r>
            <a:r>
              <a:rPr lang="it-IT" sz="700" dirty="0" err="1">
                <a:solidFill>
                  <a:srgbClr val="3883B6"/>
                </a:solidFill>
              </a:rPr>
              <a:t>you</a:t>
            </a:r>
            <a:r>
              <a:rPr lang="it-IT" sz="700" dirty="0">
                <a:solidFill>
                  <a:srgbClr val="3883B6"/>
                </a:solidFill>
              </a:rPr>
              <a:t> </a:t>
            </a:r>
            <a:r>
              <a:rPr lang="it-IT" sz="700" dirty="0" err="1">
                <a:solidFill>
                  <a:srgbClr val="3883B6"/>
                </a:solidFill>
              </a:rPr>
              <a:t>have</a:t>
            </a:r>
            <a:r>
              <a:rPr lang="it-IT" sz="700" dirty="0">
                <a:solidFill>
                  <a:srgbClr val="3883B6"/>
                </a:solidFill>
              </a:rPr>
              <a:t> </a:t>
            </a:r>
            <a:r>
              <a:rPr lang="it-IT" sz="700" dirty="0" err="1">
                <a:solidFill>
                  <a:srgbClr val="3883B6"/>
                </a:solidFill>
              </a:rPr>
              <a:t>identified</a:t>
            </a:r>
            <a:r>
              <a:rPr lang="it-IT" sz="700" dirty="0">
                <a:solidFill>
                  <a:srgbClr val="3883B6"/>
                </a:solidFill>
              </a:rPr>
              <a:t>, </a:t>
            </a:r>
            <a:r>
              <a:rPr lang="it-IT" sz="700" dirty="0" err="1">
                <a:solidFill>
                  <a:srgbClr val="3883B6"/>
                </a:solidFill>
              </a:rPr>
              <a:t>you</a:t>
            </a:r>
            <a:r>
              <a:rPr lang="it-IT" sz="700" dirty="0">
                <a:solidFill>
                  <a:srgbClr val="3883B6"/>
                </a:solidFill>
              </a:rPr>
              <a:t> </a:t>
            </a:r>
            <a:r>
              <a:rPr lang="it-IT" sz="700" dirty="0" err="1">
                <a:solidFill>
                  <a:srgbClr val="3883B6"/>
                </a:solidFill>
              </a:rPr>
              <a:t>may</a:t>
            </a:r>
            <a:r>
              <a:rPr lang="it-IT" sz="700" dirty="0">
                <a:solidFill>
                  <a:srgbClr val="3883B6"/>
                </a:solidFill>
              </a:rPr>
              <a:t> be </a:t>
            </a:r>
            <a:r>
              <a:rPr lang="it-IT" sz="700" dirty="0" err="1">
                <a:solidFill>
                  <a:srgbClr val="3883B6"/>
                </a:solidFill>
              </a:rPr>
              <a:t>able</a:t>
            </a:r>
            <a:r>
              <a:rPr lang="it-IT" sz="700" dirty="0">
                <a:solidFill>
                  <a:srgbClr val="3883B6"/>
                </a:solidFill>
              </a:rPr>
              <a:t> to gain benefits. </a:t>
            </a:r>
            <a:r>
              <a:rPr lang="it-IT" sz="700" dirty="0" err="1">
                <a:solidFill>
                  <a:srgbClr val="3883B6"/>
                </a:solidFill>
              </a:rPr>
              <a:t>Which</a:t>
            </a:r>
            <a:r>
              <a:rPr lang="it-IT" sz="700" dirty="0">
                <a:solidFill>
                  <a:srgbClr val="3883B6"/>
                </a:solidFill>
              </a:rPr>
              <a:t> scenario or </a:t>
            </a:r>
            <a:r>
              <a:rPr lang="it-IT" sz="700" dirty="0" err="1">
                <a:solidFill>
                  <a:srgbClr val="3883B6"/>
                </a:solidFill>
              </a:rPr>
              <a:t>opportunity</a:t>
            </a:r>
            <a:r>
              <a:rPr lang="it-IT" sz="700" dirty="0">
                <a:solidFill>
                  <a:srgbClr val="3883B6"/>
                </a:solidFill>
              </a:rPr>
              <a:t> </a:t>
            </a:r>
            <a:r>
              <a:rPr lang="it-IT" sz="700" dirty="0" err="1">
                <a:solidFill>
                  <a:srgbClr val="3883B6"/>
                </a:solidFill>
              </a:rPr>
              <a:t>is</a:t>
            </a:r>
            <a:r>
              <a:rPr lang="it-IT" sz="700" dirty="0">
                <a:solidFill>
                  <a:srgbClr val="3883B6"/>
                </a:solidFill>
              </a:rPr>
              <a:t> </a:t>
            </a:r>
            <a:r>
              <a:rPr lang="it-IT" sz="700" dirty="0" err="1">
                <a:solidFill>
                  <a:srgbClr val="3883B6"/>
                </a:solidFill>
              </a:rPr>
              <a:t>easiest</a:t>
            </a:r>
            <a:r>
              <a:rPr lang="it-IT" sz="700" dirty="0">
                <a:solidFill>
                  <a:srgbClr val="3883B6"/>
                </a:solidFill>
              </a:rPr>
              <a:t> and </a:t>
            </a:r>
            <a:r>
              <a:rPr lang="it-IT" sz="700" dirty="0" err="1">
                <a:solidFill>
                  <a:srgbClr val="3883B6"/>
                </a:solidFill>
              </a:rPr>
              <a:t>quickest</a:t>
            </a:r>
            <a:r>
              <a:rPr lang="it-IT" sz="700" dirty="0">
                <a:solidFill>
                  <a:srgbClr val="3883B6"/>
                </a:solidFill>
              </a:rPr>
              <a:t> to </a:t>
            </a:r>
            <a:r>
              <a:rPr lang="it-IT" sz="700" dirty="0" err="1">
                <a:solidFill>
                  <a:srgbClr val="3883B6"/>
                </a:solidFill>
              </a:rPr>
              <a:t>implement</a:t>
            </a:r>
            <a:r>
              <a:rPr lang="it-IT" sz="700" dirty="0">
                <a:solidFill>
                  <a:srgbClr val="3883B6"/>
                </a:solidFill>
              </a:rPr>
              <a:t>?</a:t>
            </a:r>
          </a:p>
        </p:txBody>
      </p:sp>
      <p:sp>
        <p:nvSpPr>
          <p:cNvPr id="19" name="Google Shape;400;p23">
            <a:extLst>
              <a:ext uri="{FF2B5EF4-FFF2-40B4-BE49-F238E27FC236}">
                <a16:creationId xmlns:a16="http://schemas.microsoft.com/office/drawing/2014/main" id="{BD8529C8-B83E-C89B-5ABB-73BCA2F6DC8D}"/>
              </a:ext>
            </a:extLst>
          </p:cNvPr>
          <p:cNvSpPr/>
          <p:nvPr/>
        </p:nvSpPr>
        <p:spPr>
          <a:xfrm>
            <a:off x="4491693" y="776847"/>
            <a:ext cx="3579777" cy="1980103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644B3738-58EA-D46E-6047-169A3D709492}"/>
              </a:ext>
            </a:extLst>
          </p:cNvPr>
          <p:cNvSpPr/>
          <p:nvPr/>
        </p:nvSpPr>
        <p:spPr>
          <a:xfrm rot="5400000">
            <a:off x="4252508" y="1937504"/>
            <a:ext cx="264271" cy="404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Google Shape;400;p23">
            <a:extLst>
              <a:ext uri="{FF2B5EF4-FFF2-40B4-BE49-F238E27FC236}">
                <a16:creationId xmlns:a16="http://schemas.microsoft.com/office/drawing/2014/main" id="{30F9DD74-8FE2-6C7A-2852-BE2E2BD40D52}"/>
              </a:ext>
            </a:extLst>
          </p:cNvPr>
          <p:cNvSpPr/>
          <p:nvPr/>
        </p:nvSpPr>
        <p:spPr>
          <a:xfrm>
            <a:off x="546433" y="786862"/>
            <a:ext cx="3579777" cy="1980103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00;p23">
            <a:extLst>
              <a:ext uri="{FF2B5EF4-FFF2-40B4-BE49-F238E27FC236}">
                <a16:creationId xmlns:a16="http://schemas.microsoft.com/office/drawing/2014/main" id="{5CCE86E9-32BE-C463-A0CD-382F096F2F01}"/>
              </a:ext>
            </a:extLst>
          </p:cNvPr>
          <p:cNvSpPr/>
          <p:nvPr/>
        </p:nvSpPr>
        <p:spPr>
          <a:xfrm>
            <a:off x="546433" y="2859083"/>
            <a:ext cx="3579777" cy="1653726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138EB988-1865-D500-FA49-196DD20676C7}"/>
              </a:ext>
            </a:extLst>
          </p:cNvPr>
          <p:cNvSpPr/>
          <p:nvPr/>
        </p:nvSpPr>
        <p:spPr>
          <a:xfrm>
            <a:off x="2206481" y="2674583"/>
            <a:ext cx="264271" cy="404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Google Shape;400;p23">
            <a:extLst>
              <a:ext uri="{FF2B5EF4-FFF2-40B4-BE49-F238E27FC236}">
                <a16:creationId xmlns:a16="http://schemas.microsoft.com/office/drawing/2014/main" id="{952A0DAD-54CF-EBD1-238F-E83D06590DE3}"/>
              </a:ext>
            </a:extLst>
          </p:cNvPr>
          <p:cNvSpPr/>
          <p:nvPr/>
        </p:nvSpPr>
        <p:spPr>
          <a:xfrm>
            <a:off x="4491693" y="2839128"/>
            <a:ext cx="3579777" cy="1980103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445325E5-4D88-5DA2-A7D4-258965111926}"/>
              </a:ext>
            </a:extLst>
          </p:cNvPr>
          <p:cNvSpPr/>
          <p:nvPr/>
        </p:nvSpPr>
        <p:spPr>
          <a:xfrm rot="5400000">
            <a:off x="4252508" y="3952906"/>
            <a:ext cx="264271" cy="404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9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6" grpId="0"/>
      <p:bldP spid="18" grpId="0"/>
      <p:bldP spid="20" grpId="0" animBg="1"/>
      <p:bldP spid="2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magine 149">
            <a:extLst>
              <a:ext uri="{FF2B5EF4-FFF2-40B4-BE49-F238E27FC236}">
                <a16:creationId xmlns:a16="http://schemas.microsoft.com/office/drawing/2014/main" id="{C9E00F47-B781-1F94-D6FA-5F671F7C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653249"/>
            <a:ext cx="780065" cy="313537"/>
          </a:xfrm>
          <a:prstGeom prst="rect">
            <a:avLst/>
          </a:prstGeom>
        </p:spPr>
      </p:pic>
      <p:pic>
        <p:nvPicPr>
          <p:cNvPr id="151" name="Immagine 150">
            <a:extLst>
              <a:ext uri="{FF2B5EF4-FFF2-40B4-BE49-F238E27FC236}">
                <a16:creationId xmlns:a16="http://schemas.microsoft.com/office/drawing/2014/main" id="{8584848D-D4DF-879B-7079-E7C91B835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9" y="4717436"/>
            <a:ext cx="1355823" cy="2019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A0B90F-5085-F7CD-AB1C-546AA6A9C63A}"/>
              </a:ext>
            </a:extLst>
          </p:cNvPr>
          <p:cNvSpPr txBox="1"/>
          <p:nvPr/>
        </p:nvSpPr>
        <p:spPr>
          <a:xfrm>
            <a:off x="1051820" y="1573659"/>
            <a:ext cx="64883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7030A0"/>
                </a:solidFill>
                <a:latin typeface="+mj-lt"/>
              </a:rPr>
              <a:t>Analyze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tools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need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reach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inform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and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engage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target audience.   </a:t>
            </a:r>
          </a:p>
          <a:p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Networking, storytelling and </a:t>
            </a:r>
            <a:r>
              <a:rPr lang="it-IT" b="1" dirty="0">
                <a:solidFill>
                  <a:srgbClr val="7030A0"/>
                </a:solidFill>
                <a:latin typeface="+mj-lt"/>
              </a:rPr>
              <a:t>public relations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skills are the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most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essential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strategies. </a:t>
            </a:r>
          </a:p>
          <a:p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important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learn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how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write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both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on social networks and by e-mail. </a:t>
            </a:r>
          </a:p>
          <a:p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need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it-IT" b="1" dirty="0">
                <a:solidFill>
                  <a:srgbClr val="7030A0"/>
                </a:solidFill>
                <a:latin typeface="+mj-lt"/>
              </a:rPr>
              <a:t>take care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public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speaking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style and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know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how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present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ideas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through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effective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presentations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 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 </a:t>
            </a:r>
          </a:p>
          <a:p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One's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main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opportunity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it-IT" b="1" dirty="0">
                <a:solidFill>
                  <a:srgbClr val="7030A0"/>
                </a:solidFill>
                <a:latin typeface="+mj-lt"/>
              </a:rPr>
              <a:t>make </a:t>
            </a:r>
            <a:r>
              <a:rPr lang="it-IT" b="1" dirty="0" err="1">
                <a:solidFill>
                  <a:srgbClr val="7030A0"/>
                </a:solidFill>
                <a:latin typeface="+mj-lt"/>
              </a:rPr>
              <a:t>oneself</a:t>
            </a:r>
            <a:r>
              <a:rPr lang="it-IT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it-IT" b="1" dirty="0" err="1">
                <a:solidFill>
                  <a:srgbClr val="7030A0"/>
                </a:solidFill>
                <a:latin typeface="+mj-lt"/>
              </a:rPr>
              <a:t>known</a:t>
            </a:r>
            <a:r>
              <a:rPr lang="it-IT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through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digital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communication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tools and strategies. 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6BAF3D-3164-EED5-58C4-887722EA3B98}"/>
              </a:ext>
            </a:extLst>
          </p:cNvPr>
          <p:cNvSpPr txBox="1">
            <a:spLocks/>
          </p:cNvSpPr>
          <p:nvPr/>
        </p:nvSpPr>
        <p:spPr>
          <a:xfrm>
            <a:off x="0" y="956395"/>
            <a:ext cx="9128485" cy="7211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3200" cap="all" dirty="0">
                <a:solidFill>
                  <a:srgbClr val="E83F41"/>
                </a:solidFill>
                <a:latin typeface="brandon-grotesque"/>
              </a:rPr>
              <a:t> </a:t>
            </a:r>
            <a:r>
              <a:rPr lang="it-IT" sz="3200" dirty="0">
                <a:solidFill>
                  <a:schemeClr val="accent3"/>
                </a:solidFill>
                <a:latin typeface="Gloria Hallelujah" panose="020B0604020202020204" charset="0"/>
              </a:rPr>
              <a:t>ACTIVATION AND COMMUNICATION</a:t>
            </a:r>
            <a:endParaRPr lang="en-US" sz="3200" dirty="0">
              <a:solidFill>
                <a:schemeClr val="accent3"/>
              </a:solidFill>
              <a:latin typeface="Gloria Hallelujah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magine 149">
            <a:extLst>
              <a:ext uri="{FF2B5EF4-FFF2-40B4-BE49-F238E27FC236}">
                <a16:creationId xmlns:a16="http://schemas.microsoft.com/office/drawing/2014/main" id="{C9E00F47-B781-1F94-D6FA-5F671F7C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653249"/>
            <a:ext cx="780065" cy="313537"/>
          </a:xfrm>
          <a:prstGeom prst="rect">
            <a:avLst/>
          </a:prstGeom>
        </p:spPr>
      </p:pic>
      <p:pic>
        <p:nvPicPr>
          <p:cNvPr id="151" name="Immagine 150">
            <a:extLst>
              <a:ext uri="{FF2B5EF4-FFF2-40B4-BE49-F238E27FC236}">
                <a16:creationId xmlns:a16="http://schemas.microsoft.com/office/drawing/2014/main" id="{8584848D-D4DF-879B-7079-E7C91B835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9" y="4717436"/>
            <a:ext cx="1355823" cy="20193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4334C7-8462-A0F9-5D77-B68B569281F0}"/>
              </a:ext>
            </a:extLst>
          </p:cNvPr>
          <p:cNvSpPr txBox="1"/>
          <p:nvPr/>
        </p:nvSpPr>
        <p:spPr>
          <a:xfrm>
            <a:off x="166769" y="199225"/>
            <a:ext cx="9128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kern="1200" dirty="0">
                <a:solidFill>
                  <a:schemeClr val="accent3"/>
                </a:solidFill>
                <a:latin typeface="Gloria Hallelujah" panose="020B0604020202020204" charset="0"/>
                <a:ea typeface="+mj-ea"/>
                <a:cs typeface="Arial" panose="020B0604020202020204" pitchFamily="34" charset="0"/>
              </a:rPr>
              <a:t>NETWORKING CANVAS 	MODEL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1826EB-59C1-AC5E-F439-B8997064BFCF}"/>
              </a:ext>
            </a:extLst>
          </p:cNvPr>
          <p:cNvSpPr txBox="1"/>
          <p:nvPr/>
        </p:nvSpPr>
        <p:spPr>
          <a:xfrm>
            <a:off x="558592" y="869736"/>
            <a:ext cx="22120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7030A0"/>
                </a:solidFill>
              </a:rPr>
              <a:t>PERSONAL GROWTH  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People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advise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personal life and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emotionally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bad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times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Google Shape;400;p23">
            <a:extLst>
              <a:ext uri="{FF2B5EF4-FFF2-40B4-BE49-F238E27FC236}">
                <a16:creationId xmlns:a16="http://schemas.microsoft.com/office/drawing/2014/main" id="{828577AE-5B71-2678-0466-E9FAA58DF934}"/>
              </a:ext>
            </a:extLst>
          </p:cNvPr>
          <p:cNvSpPr/>
          <p:nvPr/>
        </p:nvSpPr>
        <p:spPr>
          <a:xfrm flipH="1">
            <a:off x="364414" y="718964"/>
            <a:ext cx="2651321" cy="1258187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00;p23">
            <a:extLst>
              <a:ext uri="{FF2B5EF4-FFF2-40B4-BE49-F238E27FC236}">
                <a16:creationId xmlns:a16="http://schemas.microsoft.com/office/drawing/2014/main" id="{5DADE725-E611-A145-B7B8-51AA9DEEE930}"/>
              </a:ext>
            </a:extLst>
          </p:cNvPr>
          <p:cNvSpPr/>
          <p:nvPr/>
        </p:nvSpPr>
        <p:spPr>
          <a:xfrm flipH="1">
            <a:off x="3174164" y="728353"/>
            <a:ext cx="2651321" cy="1258187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00;p23">
            <a:extLst>
              <a:ext uri="{FF2B5EF4-FFF2-40B4-BE49-F238E27FC236}">
                <a16:creationId xmlns:a16="http://schemas.microsoft.com/office/drawing/2014/main" id="{49C04E50-F218-5199-31DA-4F86FA85F0BC}"/>
              </a:ext>
            </a:extLst>
          </p:cNvPr>
          <p:cNvSpPr/>
          <p:nvPr/>
        </p:nvSpPr>
        <p:spPr>
          <a:xfrm flipH="1">
            <a:off x="5983914" y="728353"/>
            <a:ext cx="2651321" cy="1258187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00;p23">
            <a:extLst>
              <a:ext uri="{FF2B5EF4-FFF2-40B4-BE49-F238E27FC236}">
                <a16:creationId xmlns:a16="http://schemas.microsoft.com/office/drawing/2014/main" id="{AE25B045-5514-11FA-3038-9C8D228E2CE8}"/>
              </a:ext>
            </a:extLst>
          </p:cNvPr>
          <p:cNvSpPr/>
          <p:nvPr/>
        </p:nvSpPr>
        <p:spPr>
          <a:xfrm flipH="1">
            <a:off x="364414" y="2025445"/>
            <a:ext cx="2651321" cy="1258187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00;p23">
            <a:extLst>
              <a:ext uri="{FF2B5EF4-FFF2-40B4-BE49-F238E27FC236}">
                <a16:creationId xmlns:a16="http://schemas.microsoft.com/office/drawing/2014/main" id="{1CCECF79-07B9-8FAB-117E-6D2A6915288D}"/>
              </a:ext>
            </a:extLst>
          </p:cNvPr>
          <p:cNvSpPr/>
          <p:nvPr/>
        </p:nvSpPr>
        <p:spPr>
          <a:xfrm flipH="1">
            <a:off x="3174164" y="2034834"/>
            <a:ext cx="2651321" cy="1258187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0;p23">
            <a:extLst>
              <a:ext uri="{FF2B5EF4-FFF2-40B4-BE49-F238E27FC236}">
                <a16:creationId xmlns:a16="http://schemas.microsoft.com/office/drawing/2014/main" id="{D6441739-EE5F-AEC9-A9C5-F6346E389192}"/>
              </a:ext>
            </a:extLst>
          </p:cNvPr>
          <p:cNvSpPr/>
          <p:nvPr/>
        </p:nvSpPr>
        <p:spPr>
          <a:xfrm flipH="1">
            <a:off x="5983914" y="2034834"/>
            <a:ext cx="2651321" cy="1258187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00;p23">
            <a:extLst>
              <a:ext uri="{FF2B5EF4-FFF2-40B4-BE49-F238E27FC236}">
                <a16:creationId xmlns:a16="http://schemas.microsoft.com/office/drawing/2014/main" id="{91DABDAD-6E59-E627-5AF6-4D60CFC325BA}"/>
              </a:ext>
            </a:extLst>
          </p:cNvPr>
          <p:cNvSpPr/>
          <p:nvPr/>
        </p:nvSpPr>
        <p:spPr>
          <a:xfrm flipH="1">
            <a:off x="364414" y="3331925"/>
            <a:ext cx="2651321" cy="1258187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00;p23">
            <a:extLst>
              <a:ext uri="{FF2B5EF4-FFF2-40B4-BE49-F238E27FC236}">
                <a16:creationId xmlns:a16="http://schemas.microsoft.com/office/drawing/2014/main" id="{8B9B5239-E947-A5FD-A117-07D9757C40CB}"/>
              </a:ext>
            </a:extLst>
          </p:cNvPr>
          <p:cNvSpPr/>
          <p:nvPr/>
        </p:nvSpPr>
        <p:spPr>
          <a:xfrm flipH="1">
            <a:off x="3174164" y="3341314"/>
            <a:ext cx="2651321" cy="1258187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00;p23">
            <a:extLst>
              <a:ext uri="{FF2B5EF4-FFF2-40B4-BE49-F238E27FC236}">
                <a16:creationId xmlns:a16="http://schemas.microsoft.com/office/drawing/2014/main" id="{1B4123DA-3DEE-6A6C-97D0-D5816611CD9C}"/>
              </a:ext>
            </a:extLst>
          </p:cNvPr>
          <p:cNvSpPr/>
          <p:nvPr/>
        </p:nvSpPr>
        <p:spPr>
          <a:xfrm flipH="1">
            <a:off x="5983914" y="3341314"/>
            <a:ext cx="2651321" cy="1258187"/>
          </a:xfrm>
          <a:custGeom>
            <a:avLst/>
            <a:gdLst/>
            <a:ahLst/>
            <a:cxnLst/>
            <a:rect l="l" t="t" r="r" b="b"/>
            <a:pathLst>
              <a:path w="28648" h="12839" extrusionOk="0">
                <a:moveTo>
                  <a:pt x="28429" y="1"/>
                </a:moveTo>
                <a:cubicBezTo>
                  <a:pt x="22404" y="231"/>
                  <a:pt x="12415" y="253"/>
                  <a:pt x="4852" y="253"/>
                </a:cubicBezTo>
                <a:cubicBezTo>
                  <a:pt x="3073" y="253"/>
                  <a:pt x="1428" y="252"/>
                  <a:pt x="1" y="252"/>
                </a:cubicBezTo>
                <a:lnTo>
                  <a:pt x="76" y="12839"/>
                </a:lnTo>
                <a:cubicBezTo>
                  <a:pt x="3407" y="12780"/>
                  <a:pt x="28647" y="12729"/>
                  <a:pt x="28647" y="12729"/>
                </a:cubicBezTo>
                <a:lnTo>
                  <a:pt x="28429" y="1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35D722-A3C3-F229-3FB5-51592D059848}"/>
              </a:ext>
            </a:extLst>
          </p:cNvPr>
          <p:cNvSpPr txBox="1"/>
          <p:nvPr/>
        </p:nvSpPr>
        <p:spPr>
          <a:xfrm>
            <a:off x="3287927" y="862321"/>
            <a:ext cx="24394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7030A0"/>
                </a:solidFill>
              </a:rPr>
              <a:t>PROFESSIONAL GROWTH 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People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help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professional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development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give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sense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of value and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purpose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D52A8CB-F386-028D-FB8D-14F84F7DEB7D}"/>
              </a:ext>
            </a:extLst>
          </p:cNvPr>
          <p:cNvSpPr txBox="1"/>
          <p:nvPr/>
        </p:nvSpPr>
        <p:spPr>
          <a:xfrm>
            <a:off x="542608" y="2166827"/>
            <a:ext cx="24027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7030A0"/>
                </a:solidFill>
              </a:rPr>
              <a:t>WEEL-BEING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People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help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 balance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private and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professional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 life by 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engaging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in extra-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professional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sports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, hobbies, art,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causes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religion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, etc..)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1608937-2D7A-5C02-D45C-B6453703E8D7}"/>
              </a:ext>
            </a:extLst>
          </p:cNvPr>
          <p:cNvSpPr txBox="1"/>
          <p:nvPr/>
        </p:nvSpPr>
        <p:spPr>
          <a:xfrm>
            <a:off x="6073987" y="862861"/>
            <a:ext cx="25522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7030A0"/>
                </a:solidFill>
              </a:rPr>
              <a:t>OPPORTUNITIES 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People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can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activate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new job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opportunities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7F14074-5F76-C49F-00E8-4CF91FD62B94}"/>
              </a:ext>
            </a:extLst>
          </p:cNvPr>
          <p:cNvSpPr txBox="1"/>
          <p:nvPr/>
        </p:nvSpPr>
        <p:spPr>
          <a:xfrm>
            <a:off x="3291607" y="2166880"/>
            <a:ext cx="243577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7030A0"/>
                </a:solidFill>
              </a:rPr>
              <a:t>PROFESSIONAL ENERGY 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People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empower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energise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emotionally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bad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times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work, 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putting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back in the right state.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B1A0DD5-915E-48A9-72D9-C84A8302F839}"/>
              </a:ext>
            </a:extLst>
          </p:cNvPr>
          <p:cNvSpPr txBox="1"/>
          <p:nvPr/>
        </p:nvSpPr>
        <p:spPr>
          <a:xfrm>
            <a:off x="6099551" y="2176235"/>
            <a:ext cx="23718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7030A0"/>
                </a:solidFill>
              </a:rPr>
              <a:t>INFLUENCE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Influential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legitimise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or introduce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certain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contexts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or centres of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influence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D6F01D6-65E7-C494-55C6-B59888A17A60}"/>
              </a:ext>
            </a:extLst>
          </p:cNvPr>
          <p:cNvSpPr txBox="1"/>
          <p:nvPr/>
        </p:nvSpPr>
        <p:spPr>
          <a:xfrm>
            <a:off x="511515" y="3479362"/>
            <a:ext cx="264047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7030A0"/>
                </a:solidFill>
              </a:rPr>
              <a:t>NEGATIVITY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Toxic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affect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emotionally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in a negative way, cause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stress and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waste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time.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Sometimes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however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they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offer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learnings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. 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D3A5B04-527A-36ED-13E0-644F0ED71D36}"/>
              </a:ext>
            </a:extLst>
          </p:cNvPr>
          <p:cNvSpPr txBox="1"/>
          <p:nvPr/>
        </p:nvSpPr>
        <p:spPr>
          <a:xfrm>
            <a:off x="3312617" y="3488751"/>
            <a:ext cx="235121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7030A0"/>
                </a:solidFill>
              </a:rPr>
              <a:t>FUTURE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People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are a source of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fresh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ideas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inspiration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to innovate.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507C690-7FD0-147A-0293-72553FC7D89B}"/>
              </a:ext>
            </a:extLst>
          </p:cNvPr>
          <p:cNvSpPr txBox="1"/>
          <p:nvPr/>
        </p:nvSpPr>
        <p:spPr>
          <a:xfrm>
            <a:off x="6135280" y="3487401"/>
            <a:ext cx="23512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7030A0"/>
                </a:solidFill>
              </a:rPr>
              <a:t>TIPS 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People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give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valuable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information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about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the market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operate in or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give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feedback on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key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</a:rPr>
              <a:t>projects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30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magine 149">
            <a:extLst>
              <a:ext uri="{FF2B5EF4-FFF2-40B4-BE49-F238E27FC236}">
                <a16:creationId xmlns:a16="http://schemas.microsoft.com/office/drawing/2014/main" id="{C9E00F47-B781-1F94-D6FA-5F671F7C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653249"/>
            <a:ext cx="780065" cy="313537"/>
          </a:xfrm>
          <a:prstGeom prst="rect">
            <a:avLst/>
          </a:prstGeom>
        </p:spPr>
      </p:pic>
      <p:pic>
        <p:nvPicPr>
          <p:cNvPr id="151" name="Immagine 150">
            <a:extLst>
              <a:ext uri="{FF2B5EF4-FFF2-40B4-BE49-F238E27FC236}">
                <a16:creationId xmlns:a16="http://schemas.microsoft.com/office/drawing/2014/main" id="{8584848D-D4DF-879B-7079-E7C91B835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9" y="4717436"/>
            <a:ext cx="1355823" cy="2019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A0B90F-5085-F7CD-AB1C-546AA6A9C63A}"/>
              </a:ext>
            </a:extLst>
          </p:cNvPr>
          <p:cNvSpPr txBox="1"/>
          <p:nvPr/>
        </p:nvSpPr>
        <p:spPr>
          <a:xfrm>
            <a:off x="1115616" y="1671475"/>
            <a:ext cx="683897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important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 be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able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measure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what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are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doing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Let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us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ask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ourselves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b="1" dirty="0">
                <a:solidFill>
                  <a:srgbClr val="7030A0"/>
                </a:solidFill>
                <a:latin typeface="+mj-lt"/>
              </a:rPr>
              <a:t>“How </a:t>
            </a:r>
            <a:r>
              <a:rPr lang="it-IT" b="1" dirty="0" err="1">
                <a:solidFill>
                  <a:srgbClr val="7030A0"/>
                </a:solidFill>
                <a:latin typeface="+mj-lt"/>
              </a:rPr>
              <a:t>is</a:t>
            </a:r>
            <a:r>
              <a:rPr lang="it-IT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it-IT" b="1" dirty="0" err="1">
                <a:solidFill>
                  <a:srgbClr val="7030A0"/>
                </a:solidFill>
                <a:latin typeface="+mj-lt"/>
              </a:rPr>
              <a:t>my</a:t>
            </a:r>
            <a:r>
              <a:rPr lang="it-IT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it-IT" b="1" dirty="0" err="1">
                <a:solidFill>
                  <a:srgbClr val="7030A0"/>
                </a:solidFill>
                <a:latin typeface="+mj-lt"/>
              </a:rPr>
              <a:t>strategy</a:t>
            </a:r>
            <a:r>
              <a:rPr lang="it-IT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it-IT" b="1" dirty="0" err="1">
                <a:solidFill>
                  <a:srgbClr val="7030A0"/>
                </a:solidFill>
                <a:latin typeface="+mj-lt"/>
              </a:rPr>
              <a:t>producing</a:t>
            </a:r>
            <a:r>
              <a:rPr lang="it-IT" b="1" dirty="0">
                <a:solidFill>
                  <a:srgbClr val="7030A0"/>
                </a:solidFill>
                <a:latin typeface="+mj-lt"/>
              </a:rPr>
              <a:t> the </a:t>
            </a:r>
            <a:r>
              <a:rPr lang="it-IT" b="1" dirty="0" err="1">
                <a:solidFill>
                  <a:srgbClr val="7030A0"/>
                </a:solidFill>
                <a:latin typeface="+mj-lt"/>
              </a:rPr>
              <a:t>expected</a:t>
            </a:r>
            <a:r>
              <a:rPr lang="it-IT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it-IT" b="1" dirty="0" err="1">
                <a:solidFill>
                  <a:srgbClr val="7030A0"/>
                </a:solidFill>
                <a:latin typeface="+mj-lt"/>
              </a:rPr>
              <a:t>results</a:t>
            </a:r>
            <a:r>
              <a:rPr lang="it-IT" b="1" dirty="0">
                <a:solidFill>
                  <a:srgbClr val="7030A0"/>
                </a:solidFill>
                <a:latin typeface="+mj-lt"/>
              </a:rPr>
              <a:t>”. </a:t>
            </a:r>
          </a:p>
          <a:p>
            <a:endParaRPr lang="it-IT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 tools for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this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can be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empirical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(feedback from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potential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customers or opinion makers) and technical (the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number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views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on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one’s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LinkedIn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profile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how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much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 post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was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liked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or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triggered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adverse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reactions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6BAF3D-3164-EED5-58C4-887722EA3B98}"/>
              </a:ext>
            </a:extLst>
          </p:cNvPr>
          <p:cNvSpPr txBox="1">
            <a:spLocks/>
          </p:cNvSpPr>
          <p:nvPr/>
        </p:nvSpPr>
        <p:spPr>
          <a:xfrm>
            <a:off x="0" y="956395"/>
            <a:ext cx="9128485" cy="7211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3200" cap="all" dirty="0">
                <a:solidFill>
                  <a:srgbClr val="E83F41"/>
                </a:solidFill>
                <a:latin typeface="brandon-grotesque"/>
              </a:rPr>
              <a:t> </a:t>
            </a:r>
            <a:r>
              <a:rPr lang="it-IT" sz="3200" dirty="0">
                <a:solidFill>
                  <a:schemeClr val="accent3"/>
                </a:solidFill>
                <a:latin typeface="Gloria Hallelujah" panose="020B0604020202020204" charset="0"/>
              </a:rPr>
              <a:t>MONITORING</a:t>
            </a:r>
            <a:endParaRPr lang="en-US" sz="3200" dirty="0">
              <a:solidFill>
                <a:schemeClr val="accent3"/>
              </a:solidFill>
              <a:latin typeface="Gloria Hallelujah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19"/>
          <p:cNvSpPr/>
          <p:nvPr/>
        </p:nvSpPr>
        <p:spPr>
          <a:xfrm>
            <a:off x="3515726" y="299101"/>
            <a:ext cx="2123707" cy="1892065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7" name="Google Shape;1937;p19"/>
          <p:cNvSpPr/>
          <p:nvPr/>
        </p:nvSpPr>
        <p:spPr>
          <a:xfrm>
            <a:off x="4139483" y="743626"/>
            <a:ext cx="867483" cy="100300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9CD2CEE-6CBC-6A5E-3972-42FF799CA34D}"/>
              </a:ext>
            </a:extLst>
          </p:cNvPr>
          <p:cNvGrpSpPr/>
          <p:nvPr/>
        </p:nvGrpSpPr>
        <p:grpSpPr>
          <a:xfrm>
            <a:off x="580290" y="606476"/>
            <a:ext cx="2253935" cy="637075"/>
            <a:chOff x="580290" y="606476"/>
            <a:chExt cx="2253935" cy="637075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1712B881-1E7E-D452-D6F3-3CD74AC9C241}"/>
                </a:ext>
              </a:extLst>
            </p:cNvPr>
            <p:cNvGrpSpPr/>
            <p:nvPr/>
          </p:nvGrpSpPr>
          <p:grpSpPr>
            <a:xfrm>
              <a:off x="580290" y="606476"/>
              <a:ext cx="2253935" cy="637075"/>
              <a:chOff x="-4707328" y="-2898724"/>
              <a:chExt cx="2253935" cy="637075"/>
            </a:xfrm>
          </p:grpSpPr>
          <p:sp>
            <p:nvSpPr>
              <p:cNvPr id="9" name="Google Shape;351;p22">
                <a:extLst>
                  <a:ext uri="{FF2B5EF4-FFF2-40B4-BE49-F238E27FC236}">
                    <a16:creationId xmlns:a16="http://schemas.microsoft.com/office/drawing/2014/main" id="{54D496A4-1F44-5B2D-4910-F226D8DAFAE5}"/>
                  </a:ext>
                </a:extLst>
              </p:cNvPr>
              <p:cNvSpPr/>
              <p:nvPr/>
            </p:nvSpPr>
            <p:spPr>
              <a:xfrm rot="5400000">
                <a:off x="-3898898" y="-3707154"/>
                <a:ext cx="637075" cy="2253935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15245" extrusionOk="0">
                    <a:moveTo>
                      <a:pt x="1322" y="253"/>
                    </a:moveTo>
                    <a:cubicBezTo>
                      <a:pt x="2125" y="295"/>
                      <a:pt x="2920" y="337"/>
                      <a:pt x="3731" y="370"/>
                    </a:cubicBezTo>
                    <a:cubicBezTo>
                      <a:pt x="3648" y="496"/>
                      <a:pt x="3555" y="604"/>
                      <a:pt x="3463" y="713"/>
                    </a:cubicBezTo>
                    <a:cubicBezTo>
                      <a:pt x="2476" y="738"/>
                      <a:pt x="1497" y="788"/>
                      <a:pt x="519" y="880"/>
                    </a:cubicBezTo>
                    <a:cubicBezTo>
                      <a:pt x="786" y="671"/>
                      <a:pt x="1046" y="454"/>
                      <a:pt x="1322" y="253"/>
                    </a:cubicBezTo>
                    <a:close/>
                    <a:moveTo>
                      <a:pt x="3915" y="504"/>
                    </a:moveTo>
                    <a:cubicBezTo>
                      <a:pt x="3957" y="5063"/>
                      <a:pt x="3999" y="9623"/>
                      <a:pt x="4049" y="14174"/>
                    </a:cubicBezTo>
                    <a:cubicBezTo>
                      <a:pt x="4049" y="14190"/>
                      <a:pt x="4049" y="14199"/>
                      <a:pt x="4057" y="14207"/>
                    </a:cubicBezTo>
                    <a:cubicBezTo>
                      <a:pt x="3907" y="14408"/>
                      <a:pt x="3765" y="14617"/>
                      <a:pt x="3639" y="14834"/>
                    </a:cubicBezTo>
                    <a:cubicBezTo>
                      <a:pt x="3673" y="10183"/>
                      <a:pt x="3673" y="5523"/>
                      <a:pt x="3639" y="872"/>
                    </a:cubicBezTo>
                    <a:cubicBezTo>
                      <a:pt x="3740" y="763"/>
                      <a:pt x="3823" y="629"/>
                      <a:pt x="3915" y="504"/>
                    </a:cubicBezTo>
                    <a:close/>
                    <a:moveTo>
                      <a:pt x="3405" y="956"/>
                    </a:moveTo>
                    <a:cubicBezTo>
                      <a:pt x="3438" y="5632"/>
                      <a:pt x="3438" y="10317"/>
                      <a:pt x="3405" y="15002"/>
                    </a:cubicBezTo>
                    <a:lnTo>
                      <a:pt x="268" y="14985"/>
                    </a:lnTo>
                    <a:cubicBezTo>
                      <a:pt x="251" y="10367"/>
                      <a:pt x="259" y="5758"/>
                      <a:pt x="243" y="1140"/>
                    </a:cubicBezTo>
                    <a:cubicBezTo>
                      <a:pt x="1288" y="1039"/>
                      <a:pt x="2342" y="972"/>
                      <a:pt x="3405" y="956"/>
                    </a:cubicBezTo>
                    <a:close/>
                    <a:moveTo>
                      <a:pt x="1304" y="1"/>
                    </a:moveTo>
                    <a:cubicBezTo>
                      <a:pt x="1285" y="1"/>
                      <a:pt x="1266" y="7"/>
                      <a:pt x="1247" y="19"/>
                    </a:cubicBezTo>
                    <a:lnTo>
                      <a:pt x="1238" y="19"/>
                    </a:lnTo>
                    <a:cubicBezTo>
                      <a:pt x="1188" y="19"/>
                      <a:pt x="1146" y="52"/>
                      <a:pt x="1138" y="111"/>
                    </a:cubicBezTo>
                    <a:cubicBezTo>
                      <a:pt x="770" y="378"/>
                      <a:pt x="427" y="680"/>
                      <a:pt x="59" y="947"/>
                    </a:cubicBezTo>
                    <a:lnTo>
                      <a:pt x="42" y="956"/>
                    </a:lnTo>
                    <a:cubicBezTo>
                      <a:pt x="17" y="972"/>
                      <a:pt x="0" y="1014"/>
                      <a:pt x="0" y="1048"/>
                    </a:cubicBezTo>
                    <a:cubicBezTo>
                      <a:pt x="25" y="5732"/>
                      <a:pt x="8" y="10417"/>
                      <a:pt x="25" y="15111"/>
                    </a:cubicBezTo>
                    <a:cubicBezTo>
                      <a:pt x="33" y="15169"/>
                      <a:pt x="84" y="15228"/>
                      <a:pt x="151" y="15228"/>
                    </a:cubicBezTo>
                    <a:lnTo>
                      <a:pt x="3522" y="15244"/>
                    </a:lnTo>
                    <a:cubicBezTo>
                      <a:pt x="3539" y="15244"/>
                      <a:pt x="3555" y="15244"/>
                      <a:pt x="3572" y="15228"/>
                    </a:cubicBezTo>
                    <a:cubicBezTo>
                      <a:pt x="3588" y="15235"/>
                      <a:pt x="3605" y="15239"/>
                      <a:pt x="3622" y="15239"/>
                    </a:cubicBezTo>
                    <a:cubicBezTo>
                      <a:pt x="3660" y="15239"/>
                      <a:pt x="3697" y="15220"/>
                      <a:pt x="3714" y="15186"/>
                    </a:cubicBezTo>
                    <a:cubicBezTo>
                      <a:pt x="3882" y="14885"/>
                      <a:pt x="4066" y="14592"/>
                      <a:pt x="4275" y="14316"/>
                    </a:cubicBezTo>
                    <a:cubicBezTo>
                      <a:pt x="4308" y="14282"/>
                      <a:pt x="4308" y="14232"/>
                      <a:pt x="4283" y="14190"/>
                    </a:cubicBezTo>
                    <a:cubicBezTo>
                      <a:pt x="4283" y="14190"/>
                      <a:pt x="4283" y="14182"/>
                      <a:pt x="4283" y="14174"/>
                    </a:cubicBezTo>
                    <a:cubicBezTo>
                      <a:pt x="4233" y="9539"/>
                      <a:pt x="4191" y="4904"/>
                      <a:pt x="4149" y="270"/>
                    </a:cubicBezTo>
                    <a:cubicBezTo>
                      <a:pt x="4142" y="206"/>
                      <a:pt x="4088" y="155"/>
                      <a:pt x="4031" y="155"/>
                    </a:cubicBezTo>
                    <a:cubicBezTo>
                      <a:pt x="4021" y="155"/>
                      <a:pt x="4010" y="157"/>
                      <a:pt x="3999" y="161"/>
                    </a:cubicBezTo>
                    <a:cubicBezTo>
                      <a:pt x="3982" y="153"/>
                      <a:pt x="3965" y="153"/>
                      <a:pt x="3949" y="153"/>
                    </a:cubicBezTo>
                    <a:cubicBezTo>
                      <a:pt x="3087" y="111"/>
                      <a:pt x="2225" y="69"/>
                      <a:pt x="1364" y="27"/>
                    </a:cubicBezTo>
                    <a:cubicBezTo>
                      <a:pt x="1346" y="9"/>
                      <a:pt x="1325" y="1"/>
                      <a:pt x="130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3A90BF5-A98F-26EA-6144-4FE98BFBD677}"/>
                  </a:ext>
                </a:extLst>
              </p:cNvPr>
              <p:cNvSpPr/>
              <p:nvPr/>
            </p:nvSpPr>
            <p:spPr>
              <a:xfrm>
                <a:off x="-4687450" y="-2898630"/>
                <a:ext cx="2100469" cy="511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0</a:t>
                </a:r>
              </a:p>
            </p:txBody>
          </p:sp>
        </p:grp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D5574F98-295F-2ACA-63C2-6A6D4ADFD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9895" y="783843"/>
              <a:ext cx="694655" cy="279208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202BA33-3EF2-EF63-AD20-257A6FD83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851" y="730374"/>
              <a:ext cx="1207372" cy="179821"/>
            </a:xfrm>
            <a:prstGeom prst="rect">
              <a:avLst/>
            </a:prstGeom>
          </p:spPr>
        </p:pic>
      </p:grpSp>
      <p:sp>
        <p:nvSpPr>
          <p:cNvPr id="6" name="Google Shape;689;p43">
            <a:extLst>
              <a:ext uri="{FF2B5EF4-FFF2-40B4-BE49-F238E27FC236}">
                <a16:creationId xmlns:a16="http://schemas.microsoft.com/office/drawing/2014/main" id="{A4135FE3-2736-747E-9BB4-C5C9F0F6BFF4}"/>
              </a:ext>
            </a:extLst>
          </p:cNvPr>
          <p:cNvSpPr txBox="1">
            <a:spLocks/>
          </p:cNvSpPr>
          <p:nvPr/>
        </p:nvSpPr>
        <p:spPr>
          <a:xfrm flipH="1">
            <a:off x="27805" y="2092321"/>
            <a:ext cx="5425175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4400" b="1" kern="1200" dirty="0">
                <a:solidFill>
                  <a:schemeClr val="bg1"/>
                </a:solidFill>
                <a:latin typeface="Gloria Hallelujah" panose="020B0604020202020204" charset="0"/>
                <a:ea typeface="+mj-ea"/>
                <a:cs typeface="Arial" panose="020B0604020202020204" pitchFamily="34" charset="0"/>
              </a:rPr>
              <a:t>PERSONAL BRANDING </a:t>
            </a:r>
            <a:r>
              <a:rPr lang="it-IT" sz="3200" b="1" kern="1200" dirty="0">
                <a:solidFill>
                  <a:schemeClr val="bg1"/>
                </a:solidFill>
                <a:latin typeface="Gloria Hallelujah" panose="020B0604020202020204" charset="0"/>
                <a:ea typeface="+mj-ea"/>
                <a:cs typeface="Arial" panose="020B0604020202020204" pitchFamily="34" charset="0"/>
              </a:rPr>
              <a:t>ON</a:t>
            </a:r>
          </a:p>
          <a:p>
            <a:pPr algn="ctr"/>
            <a:endParaRPr lang="it-IT" sz="3200" b="1" kern="1200" dirty="0">
              <a:solidFill>
                <a:schemeClr val="bg1"/>
              </a:solidFill>
              <a:latin typeface="Gloria Hallelujah" panose="020B060402020202020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A42D42F-7E1B-FB5D-A0FE-72B8805A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66" y="2451118"/>
            <a:ext cx="3041714" cy="77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47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>
            <a:extLst>
              <a:ext uri="{FF2B5EF4-FFF2-40B4-BE49-F238E27FC236}">
                <a16:creationId xmlns:a16="http://schemas.microsoft.com/office/drawing/2014/main" id="{10A99B19-03F0-F57C-AB52-260718D8F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653249"/>
            <a:ext cx="780065" cy="313537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C3E8E985-D3E8-B43D-01EC-CC940B719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9" y="4717436"/>
            <a:ext cx="1355823" cy="2019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F960F8-F0FC-F056-4957-81138B81A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63" y="1117394"/>
            <a:ext cx="3306965" cy="8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CC1F60-1888-0FE4-62B9-9268DAAE0642}"/>
              </a:ext>
            </a:extLst>
          </p:cNvPr>
          <p:cNvSpPr txBox="1"/>
          <p:nvPr/>
        </p:nvSpPr>
        <p:spPr>
          <a:xfrm>
            <a:off x="1424557" y="2214792"/>
            <a:ext cx="609182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professional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platform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par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excellence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which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why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also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favourite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most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recruiters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who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search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here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for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candidates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contact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them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directly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important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have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an up-to-date and complete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LinkedIn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profile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 the </a:t>
            </a:r>
            <a:r>
              <a:rPr lang="it-IT" b="1" dirty="0">
                <a:solidFill>
                  <a:srgbClr val="7030A0"/>
                </a:solidFill>
                <a:effectLst/>
              </a:rPr>
              <a:t>job</a:t>
            </a:r>
            <a:r>
              <a:rPr lang="it-IT" dirty="0">
                <a:solidFill>
                  <a:srgbClr val="0E101A"/>
                </a:solidFill>
                <a:effectLst/>
              </a:rPr>
              <a:t> 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section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can log in to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search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for open positions by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selecting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filters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are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interested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in. </a:t>
            </a:r>
          </a:p>
        </p:txBody>
      </p:sp>
      <p:sp>
        <p:nvSpPr>
          <p:cNvPr id="5" name="Google Shape;640;p40">
            <a:extLst>
              <a:ext uri="{FF2B5EF4-FFF2-40B4-BE49-F238E27FC236}">
                <a16:creationId xmlns:a16="http://schemas.microsoft.com/office/drawing/2014/main" id="{6085188C-2F19-FA81-D884-04845748D193}"/>
              </a:ext>
            </a:extLst>
          </p:cNvPr>
          <p:cNvSpPr/>
          <p:nvPr/>
        </p:nvSpPr>
        <p:spPr>
          <a:xfrm>
            <a:off x="620490" y="343118"/>
            <a:ext cx="7419208" cy="4214263"/>
          </a:xfrm>
          <a:custGeom>
            <a:avLst/>
            <a:gdLst/>
            <a:ahLst/>
            <a:cxnLst/>
            <a:rect l="l" t="t" r="r" b="b"/>
            <a:pathLst>
              <a:path w="87033" h="36631" extrusionOk="0">
                <a:moveTo>
                  <a:pt x="18729" y="1653"/>
                </a:moveTo>
                <a:lnTo>
                  <a:pt x="0" y="6335"/>
                </a:lnTo>
                <a:lnTo>
                  <a:pt x="4407" y="28093"/>
                </a:lnTo>
                <a:lnTo>
                  <a:pt x="3030" y="33877"/>
                </a:lnTo>
                <a:lnTo>
                  <a:pt x="87033" y="36631"/>
                </a:lnTo>
                <a:lnTo>
                  <a:pt x="85932" y="7436"/>
                </a:lnTo>
                <a:lnTo>
                  <a:pt x="82627" y="0"/>
                </a:lnTo>
                <a:close/>
              </a:path>
            </a:pathLst>
          </a:custGeom>
          <a:noFill/>
          <a:ln w="2857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24514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>
            <a:extLst>
              <a:ext uri="{FF2B5EF4-FFF2-40B4-BE49-F238E27FC236}">
                <a16:creationId xmlns:a16="http://schemas.microsoft.com/office/drawing/2014/main" id="{10A99B19-03F0-F57C-AB52-260718D8F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653249"/>
            <a:ext cx="780065" cy="313537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C3E8E985-D3E8-B43D-01EC-CC940B719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9" y="4717436"/>
            <a:ext cx="1355823" cy="2019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2EAE9E-01A0-BC9D-AC67-01549740662D}"/>
              </a:ext>
            </a:extLst>
          </p:cNvPr>
          <p:cNvSpPr txBox="1"/>
          <p:nvPr/>
        </p:nvSpPr>
        <p:spPr>
          <a:xfrm>
            <a:off x="1992084" y="1005569"/>
            <a:ext cx="7136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7030A0"/>
                </a:solidFill>
                <a:latin typeface="Gloria Hallelujah" panose="020B0604020202020204" charset="0"/>
              </a:rPr>
              <a:t>1</a:t>
            </a:r>
            <a:r>
              <a:rPr lang="it-IT" sz="1200" dirty="0">
                <a:solidFill>
                  <a:srgbClr val="FF6600"/>
                </a:solidFill>
                <a:latin typeface="Gloria Hallelujah" panose="020B060402020202020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Constantly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updating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profile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18291B-22AD-5083-9AE0-5340F379E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30" y="913885"/>
            <a:ext cx="1760054" cy="17384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E347A3C-AFB3-BD3D-2B3A-7656D9F18F74}"/>
              </a:ext>
            </a:extLst>
          </p:cNvPr>
          <p:cNvSpPr txBox="1"/>
          <p:nvPr/>
        </p:nvSpPr>
        <p:spPr>
          <a:xfrm>
            <a:off x="1992084" y="1278390"/>
            <a:ext cx="59057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7030A0"/>
                </a:solidFill>
                <a:latin typeface="Gloria Hallelujah" panose="020B0604020202020204" charset="0"/>
              </a:rPr>
              <a:t>2</a:t>
            </a:r>
            <a:r>
              <a:rPr lang="it-IT" sz="1200" dirty="0">
                <a:solidFill>
                  <a:srgbClr val="FF6600"/>
                </a:solidFill>
                <a:latin typeface="Gloria Hallelujah" panose="020B060402020202020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Translate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profile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into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English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if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intend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 work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abroad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or for a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multinational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company.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AEF034-1B41-6BC8-45BE-21001B6C77EE}"/>
              </a:ext>
            </a:extLst>
          </p:cNvPr>
          <p:cNvSpPr txBox="1"/>
          <p:nvPr/>
        </p:nvSpPr>
        <p:spPr>
          <a:xfrm>
            <a:off x="1992084" y="1735877"/>
            <a:ext cx="6304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7030A0"/>
                </a:solidFill>
                <a:latin typeface="Gloria Hallelujah" panose="020B0604020202020204" charset="0"/>
              </a:rPr>
              <a:t>3</a:t>
            </a:r>
            <a:r>
              <a:rPr lang="it-IT" sz="1200" dirty="0">
                <a:solidFill>
                  <a:srgbClr val="FF6600"/>
                </a:solidFill>
                <a:latin typeface="Gloria Hallelujah" panose="020B0604020202020204" charset="0"/>
              </a:rPr>
              <a:t>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not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neglect the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table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contents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allows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recruiters to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get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 clear idea of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your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professional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profile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straight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away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EDBA2DF-0E81-5A7F-83FF-CE24EE3BBEE1}"/>
              </a:ext>
            </a:extLst>
          </p:cNvPr>
          <p:cNvSpPr txBox="1"/>
          <p:nvPr/>
        </p:nvSpPr>
        <p:spPr>
          <a:xfrm>
            <a:off x="1992084" y="2193365"/>
            <a:ext cx="6430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7030A0"/>
                </a:solidFill>
                <a:latin typeface="Gloria Hallelujah" panose="020B0604020202020204" charset="0"/>
              </a:rPr>
              <a:t>4</a:t>
            </a:r>
            <a:r>
              <a:rPr lang="it-IT" sz="1200" dirty="0">
                <a:solidFill>
                  <a:srgbClr val="FF6600"/>
                </a:solidFill>
                <a:latin typeface="Gloria Hallelujah" panose="020B0604020202020204" charset="0"/>
              </a:rPr>
              <a:t>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Make use of keywords, thanks to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which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LinkedIn’s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algorithm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allows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recruiters to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find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our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profile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based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on a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specific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search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1D17C53-9040-2D4E-E8F4-4EB4C54A0C6E}"/>
              </a:ext>
            </a:extLst>
          </p:cNvPr>
          <p:cNvSpPr txBox="1"/>
          <p:nvPr/>
        </p:nvSpPr>
        <p:spPr>
          <a:xfrm>
            <a:off x="875474" y="2639053"/>
            <a:ext cx="7421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7030A0"/>
                </a:solidFill>
                <a:latin typeface="Gloria Hallelujah" panose="020B0604020202020204" charset="0"/>
              </a:rPr>
              <a:t>5</a:t>
            </a:r>
            <a:r>
              <a:rPr lang="it-IT" sz="1200" dirty="0">
                <a:solidFill>
                  <a:srgbClr val="FF6600"/>
                </a:solidFill>
                <a:latin typeface="Gloria Hallelujah" panose="020B0604020202020204" charset="0"/>
              </a:rPr>
              <a:t>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Complete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all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profile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fields. Make the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profile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complete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possible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including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all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descriptions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your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work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experience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list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your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achievements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perhaps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with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direct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links or attachments.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8CC298A-5956-8D19-22E0-780286CE4D48}"/>
              </a:ext>
            </a:extLst>
          </p:cNvPr>
          <p:cNvSpPr txBox="1"/>
          <p:nvPr/>
        </p:nvSpPr>
        <p:spPr>
          <a:xfrm>
            <a:off x="875474" y="3077164"/>
            <a:ext cx="7546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7030A0"/>
                </a:solidFill>
                <a:latin typeface="Gloria Hallelujah" panose="020B0604020202020204" charset="0"/>
              </a:rPr>
              <a:t>6</a:t>
            </a:r>
            <a:r>
              <a:rPr lang="it-IT" sz="1200" dirty="0">
                <a:solidFill>
                  <a:srgbClr val="FF6600"/>
                </a:solidFill>
                <a:latin typeface="Gloria Hallelujah" panose="020B060402020202020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Make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yourself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stand out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visually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well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Do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not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overlook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importance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graphic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impact.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85BFE08-1BEF-A7E9-9766-E93B5C973AB6}"/>
              </a:ext>
            </a:extLst>
          </p:cNvPr>
          <p:cNvSpPr txBox="1"/>
          <p:nvPr/>
        </p:nvSpPr>
        <p:spPr>
          <a:xfrm>
            <a:off x="875474" y="3330609"/>
            <a:ext cx="71891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7030A0"/>
                </a:solidFill>
                <a:latin typeface="Gloria Hallelujah" panose="020B0604020202020204" charset="0"/>
              </a:rPr>
              <a:t>7</a:t>
            </a:r>
            <a:r>
              <a:rPr lang="it-IT" sz="1200" dirty="0">
                <a:solidFill>
                  <a:srgbClr val="FF6600"/>
                </a:solidFill>
                <a:latin typeface="Gloria Hallelujah" panose="020B0604020202020204" charset="0"/>
              </a:rPr>
              <a:t>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Use status updates. Post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constant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updates to show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are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active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talking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about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your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latest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work and sharing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interesting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posts.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73044CA-543E-B81B-C46F-84F2668B32D6}"/>
              </a:ext>
            </a:extLst>
          </p:cNvPr>
          <p:cNvSpPr txBox="1"/>
          <p:nvPr/>
        </p:nvSpPr>
        <p:spPr>
          <a:xfrm>
            <a:off x="875474" y="3768720"/>
            <a:ext cx="67204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7030A0"/>
                </a:solidFill>
                <a:latin typeface="Gloria Hallelujah" panose="020B0604020202020204" charset="0"/>
              </a:rPr>
              <a:t>8</a:t>
            </a:r>
            <a:r>
              <a:rPr lang="it-IT" sz="1200" dirty="0">
                <a:solidFill>
                  <a:srgbClr val="FF6600"/>
                </a:solidFill>
                <a:latin typeface="Gloria Hallelujah" panose="020B0604020202020204" charset="0"/>
              </a:rPr>
              <a:t>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Highlight endorsments and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references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that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can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enhance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experience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and expertise.</a:t>
            </a:r>
            <a:r>
              <a:rPr lang="en-US" alt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978DCB9-06E8-A3D7-149B-CED089130305}"/>
              </a:ext>
            </a:extLst>
          </p:cNvPr>
          <p:cNvSpPr txBox="1"/>
          <p:nvPr/>
        </p:nvSpPr>
        <p:spPr>
          <a:xfrm>
            <a:off x="875474" y="4022165"/>
            <a:ext cx="5737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7030A0"/>
                </a:solidFill>
                <a:latin typeface="Gloria Hallelujah" panose="020B0604020202020204" charset="0"/>
              </a:rPr>
              <a:t>9</a:t>
            </a:r>
            <a:r>
              <a:rPr lang="it-IT" sz="1200" dirty="0">
                <a:solidFill>
                  <a:srgbClr val="FF6600"/>
                </a:solidFill>
                <a:latin typeface="Gloria Hallelujah" panose="020B0604020202020204" charset="0"/>
              </a:rPr>
              <a:t> </a:t>
            </a:r>
            <a:r>
              <a:rPr lang="en-US" alt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Use catchy tagline..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F64E69-12EF-132D-8CA4-74FC3996C8BD}"/>
              </a:ext>
            </a:extLst>
          </p:cNvPr>
          <p:cNvSpPr txBox="1"/>
          <p:nvPr/>
        </p:nvSpPr>
        <p:spPr>
          <a:xfrm>
            <a:off x="875474" y="430561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7030A0"/>
                </a:solidFill>
                <a:latin typeface="Gloria Hallelujah" panose="020B0604020202020204" charset="0"/>
              </a:rPr>
              <a:t>10</a:t>
            </a:r>
            <a:r>
              <a:rPr lang="it-IT" sz="1200" dirty="0">
                <a:solidFill>
                  <a:srgbClr val="FF6600"/>
                </a:solidFill>
                <a:latin typeface="Gloria Hallelujah" panose="020B0604020202020204" charset="0"/>
              </a:rPr>
              <a:t> </a:t>
            </a:r>
            <a:r>
              <a:rPr lang="en-US" alt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Create a customized </a:t>
            </a:r>
            <a:r>
              <a:rPr lang="en-US" altLang="it-IT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url</a:t>
            </a:r>
            <a:r>
              <a:rPr lang="en-US" altLang="it-IT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it-IT" sz="12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ACCE62C-17B2-6D34-D298-0B20F98D35FB}"/>
              </a:ext>
            </a:extLst>
          </p:cNvPr>
          <p:cNvSpPr txBox="1"/>
          <p:nvPr/>
        </p:nvSpPr>
        <p:spPr>
          <a:xfrm>
            <a:off x="1992084" y="579828"/>
            <a:ext cx="417614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7030A0"/>
                </a:solidFill>
                <a:latin typeface="Gloria Hallelujah" panose="020B0604020202020204" charset="0"/>
              </a:rPr>
              <a:t>Some </a:t>
            </a:r>
            <a:r>
              <a:rPr lang="it-IT" sz="2000" dirty="0" err="1">
                <a:solidFill>
                  <a:srgbClr val="7030A0"/>
                </a:solidFill>
                <a:latin typeface="Gloria Hallelujah" panose="020B0604020202020204" charset="0"/>
              </a:rPr>
              <a:t>advice</a:t>
            </a:r>
            <a:r>
              <a:rPr lang="it-IT" sz="2000" dirty="0">
                <a:solidFill>
                  <a:srgbClr val="7030A0"/>
                </a:solidFill>
                <a:latin typeface="Gloria Hallelujah" panose="020B0604020202020204" charset="0"/>
              </a:rPr>
              <a:t> on the good use of</a:t>
            </a:r>
            <a:endParaRPr lang="it-IT" sz="1200" dirty="0">
              <a:solidFill>
                <a:srgbClr val="7030A0"/>
              </a:solidFill>
              <a:latin typeface="Gloria Hallelujah" panose="020B060402020202020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F3FF947C-5FC0-A825-63A5-6B165C1AF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61" y="466844"/>
            <a:ext cx="1760054" cy="4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1378;p38">
            <a:extLst>
              <a:ext uri="{FF2B5EF4-FFF2-40B4-BE49-F238E27FC236}">
                <a16:creationId xmlns:a16="http://schemas.microsoft.com/office/drawing/2014/main" id="{36BDD1A8-72BD-FD13-FB59-0E40FC62644C}"/>
              </a:ext>
            </a:extLst>
          </p:cNvPr>
          <p:cNvSpPr/>
          <p:nvPr/>
        </p:nvSpPr>
        <p:spPr>
          <a:xfrm rot="14948556">
            <a:off x="1842665" y="729553"/>
            <a:ext cx="123432" cy="330376"/>
          </a:xfrm>
          <a:custGeom>
            <a:avLst/>
            <a:gdLst/>
            <a:ahLst/>
            <a:cxnLst/>
            <a:rect l="l" t="t" r="r" b="b"/>
            <a:pathLst>
              <a:path w="5403" h="19119" extrusionOk="0">
                <a:moveTo>
                  <a:pt x="2235" y="1"/>
                </a:moveTo>
                <a:cubicBezTo>
                  <a:pt x="2111" y="1"/>
                  <a:pt x="1991" y="81"/>
                  <a:pt x="1975" y="241"/>
                </a:cubicBezTo>
                <a:cubicBezTo>
                  <a:pt x="1751" y="273"/>
                  <a:pt x="1559" y="401"/>
                  <a:pt x="1495" y="593"/>
                </a:cubicBezTo>
                <a:cubicBezTo>
                  <a:pt x="1111" y="1681"/>
                  <a:pt x="663" y="2737"/>
                  <a:pt x="119" y="3729"/>
                </a:cubicBezTo>
                <a:cubicBezTo>
                  <a:pt x="0" y="3966"/>
                  <a:pt x="197" y="4220"/>
                  <a:pt x="398" y="4220"/>
                </a:cubicBezTo>
                <a:cubicBezTo>
                  <a:pt x="469" y="4220"/>
                  <a:pt x="540" y="4188"/>
                  <a:pt x="599" y="4113"/>
                </a:cubicBezTo>
                <a:cubicBezTo>
                  <a:pt x="1079" y="3505"/>
                  <a:pt x="1527" y="2833"/>
                  <a:pt x="1879" y="2129"/>
                </a:cubicBezTo>
                <a:lnTo>
                  <a:pt x="1879" y="2129"/>
                </a:lnTo>
                <a:cubicBezTo>
                  <a:pt x="1783" y="5234"/>
                  <a:pt x="1879" y="8370"/>
                  <a:pt x="1879" y="11475"/>
                </a:cubicBezTo>
                <a:cubicBezTo>
                  <a:pt x="1879" y="13747"/>
                  <a:pt x="1239" y="17076"/>
                  <a:pt x="2775" y="18996"/>
                </a:cubicBezTo>
                <a:cubicBezTo>
                  <a:pt x="2846" y="19082"/>
                  <a:pt x="2936" y="19119"/>
                  <a:pt x="3027" y="19119"/>
                </a:cubicBezTo>
                <a:cubicBezTo>
                  <a:pt x="3309" y="19119"/>
                  <a:pt x="3609" y="18774"/>
                  <a:pt x="3415" y="18484"/>
                </a:cubicBezTo>
                <a:cubicBezTo>
                  <a:pt x="2583" y="17172"/>
                  <a:pt x="2743" y="15636"/>
                  <a:pt x="2743" y="14163"/>
                </a:cubicBezTo>
                <a:lnTo>
                  <a:pt x="2711" y="9522"/>
                </a:lnTo>
                <a:cubicBezTo>
                  <a:pt x="2711" y="7186"/>
                  <a:pt x="2711" y="4850"/>
                  <a:pt x="2615" y="2481"/>
                </a:cubicBezTo>
                <a:lnTo>
                  <a:pt x="2615" y="2481"/>
                </a:lnTo>
                <a:cubicBezTo>
                  <a:pt x="3159" y="3153"/>
                  <a:pt x="3799" y="3729"/>
                  <a:pt x="4472" y="4241"/>
                </a:cubicBezTo>
                <a:cubicBezTo>
                  <a:pt x="4564" y="4317"/>
                  <a:pt x="4657" y="4349"/>
                  <a:pt x="4744" y="4349"/>
                </a:cubicBezTo>
                <a:cubicBezTo>
                  <a:pt x="5136" y="4349"/>
                  <a:pt x="5403" y="3692"/>
                  <a:pt x="4984" y="3377"/>
                </a:cubicBezTo>
                <a:cubicBezTo>
                  <a:pt x="3991" y="2641"/>
                  <a:pt x="3191" y="1713"/>
                  <a:pt x="2519" y="689"/>
                </a:cubicBezTo>
                <a:cubicBezTo>
                  <a:pt x="2519" y="529"/>
                  <a:pt x="2519" y="401"/>
                  <a:pt x="2519" y="241"/>
                </a:cubicBezTo>
                <a:cubicBezTo>
                  <a:pt x="2487" y="81"/>
                  <a:pt x="2359" y="1"/>
                  <a:pt x="2235" y="1"/>
                </a:cubicBezTo>
                <a:close/>
              </a:path>
            </a:pathLst>
          </a:custGeom>
          <a:solidFill>
            <a:srgbClr val="7030A0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9463AC-1FD1-7CF2-94E0-3EC1441017BF}"/>
              </a:ext>
            </a:extLst>
          </p:cNvPr>
          <p:cNvSpPr txBox="1"/>
          <p:nvPr/>
        </p:nvSpPr>
        <p:spPr>
          <a:xfrm>
            <a:off x="5207095" y="4671517"/>
            <a:ext cx="23776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hlinkClick r:id="rId7"/>
              </a:rPr>
              <a:t>https://youtu.be/gaLOi6Q_Kkg</a:t>
            </a:r>
            <a:r>
              <a:rPr lang="it-IT" sz="1200" dirty="0"/>
              <a:t> </a:t>
            </a:r>
          </a:p>
        </p:txBody>
      </p:sp>
      <p:sp>
        <p:nvSpPr>
          <p:cNvPr id="28" name="Google Shape;1378;p38">
            <a:extLst>
              <a:ext uri="{FF2B5EF4-FFF2-40B4-BE49-F238E27FC236}">
                <a16:creationId xmlns:a16="http://schemas.microsoft.com/office/drawing/2014/main" id="{8675CB29-0E0B-A655-DA2D-BE1E86308F6D}"/>
              </a:ext>
            </a:extLst>
          </p:cNvPr>
          <p:cNvSpPr/>
          <p:nvPr/>
        </p:nvSpPr>
        <p:spPr>
          <a:xfrm rot="6415469">
            <a:off x="4969379" y="4540073"/>
            <a:ext cx="123432" cy="330376"/>
          </a:xfrm>
          <a:custGeom>
            <a:avLst/>
            <a:gdLst/>
            <a:ahLst/>
            <a:cxnLst/>
            <a:rect l="l" t="t" r="r" b="b"/>
            <a:pathLst>
              <a:path w="5403" h="19119" extrusionOk="0">
                <a:moveTo>
                  <a:pt x="2235" y="1"/>
                </a:moveTo>
                <a:cubicBezTo>
                  <a:pt x="2111" y="1"/>
                  <a:pt x="1991" y="81"/>
                  <a:pt x="1975" y="241"/>
                </a:cubicBezTo>
                <a:cubicBezTo>
                  <a:pt x="1751" y="273"/>
                  <a:pt x="1559" y="401"/>
                  <a:pt x="1495" y="593"/>
                </a:cubicBezTo>
                <a:cubicBezTo>
                  <a:pt x="1111" y="1681"/>
                  <a:pt x="663" y="2737"/>
                  <a:pt x="119" y="3729"/>
                </a:cubicBezTo>
                <a:cubicBezTo>
                  <a:pt x="0" y="3966"/>
                  <a:pt x="197" y="4220"/>
                  <a:pt x="398" y="4220"/>
                </a:cubicBezTo>
                <a:cubicBezTo>
                  <a:pt x="469" y="4220"/>
                  <a:pt x="540" y="4188"/>
                  <a:pt x="599" y="4113"/>
                </a:cubicBezTo>
                <a:cubicBezTo>
                  <a:pt x="1079" y="3505"/>
                  <a:pt x="1527" y="2833"/>
                  <a:pt x="1879" y="2129"/>
                </a:cubicBezTo>
                <a:lnTo>
                  <a:pt x="1879" y="2129"/>
                </a:lnTo>
                <a:cubicBezTo>
                  <a:pt x="1783" y="5234"/>
                  <a:pt x="1879" y="8370"/>
                  <a:pt x="1879" y="11475"/>
                </a:cubicBezTo>
                <a:cubicBezTo>
                  <a:pt x="1879" y="13747"/>
                  <a:pt x="1239" y="17076"/>
                  <a:pt x="2775" y="18996"/>
                </a:cubicBezTo>
                <a:cubicBezTo>
                  <a:pt x="2846" y="19082"/>
                  <a:pt x="2936" y="19119"/>
                  <a:pt x="3027" y="19119"/>
                </a:cubicBezTo>
                <a:cubicBezTo>
                  <a:pt x="3309" y="19119"/>
                  <a:pt x="3609" y="18774"/>
                  <a:pt x="3415" y="18484"/>
                </a:cubicBezTo>
                <a:cubicBezTo>
                  <a:pt x="2583" y="17172"/>
                  <a:pt x="2743" y="15636"/>
                  <a:pt x="2743" y="14163"/>
                </a:cubicBezTo>
                <a:lnTo>
                  <a:pt x="2711" y="9522"/>
                </a:lnTo>
                <a:cubicBezTo>
                  <a:pt x="2711" y="7186"/>
                  <a:pt x="2711" y="4850"/>
                  <a:pt x="2615" y="2481"/>
                </a:cubicBezTo>
                <a:lnTo>
                  <a:pt x="2615" y="2481"/>
                </a:lnTo>
                <a:cubicBezTo>
                  <a:pt x="3159" y="3153"/>
                  <a:pt x="3799" y="3729"/>
                  <a:pt x="4472" y="4241"/>
                </a:cubicBezTo>
                <a:cubicBezTo>
                  <a:pt x="4564" y="4317"/>
                  <a:pt x="4657" y="4349"/>
                  <a:pt x="4744" y="4349"/>
                </a:cubicBezTo>
                <a:cubicBezTo>
                  <a:pt x="5136" y="4349"/>
                  <a:pt x="5403" y="3692"/>
                  <a:pt x="4984" y="3377"/>
                </a:cubicBezTo>
                <a:cubicBezTo>
                  <a:pt x="3991" y="2641"/>
                  <a:pt x="3191" y="1713"/>
                  <a:pt x="2519" y="689"/>
                </a:cubicBezTo>
                <a:cubicBezTo>
                  <a:pt x="2519" y="529"/>
                  <a:pt x="2519" y="401"/>
                  <a:pt x="2519" y="241"/>
                </a:cubicBezTo>
                <a:cubicBezTo>
                  <a:pt x="2487" y="81"/>
                  <a:pt x="2359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4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  <p:bldP spid="16" grpId="0"/>
      <p:bldP spid="18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plantando Marketing | Implantando Marketing é um espaço para  compartilharmos experiências e informações sobre marketing. – Afinal, o que  é PERSONAL BRANDING?">
            <a:extLst>
              <a:ext uri="{FF2B5EF4-FFF2-40B4-BE49-F238E27FC236}">
                <a16:creationId xmlns:a16="http://schemas.microsoft.com/office/drawing/2014/main" id="{88124EC0-A5FE-BE2D-7724-96E78077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6" y="1239183"/>
            <a:ext cx="5881111" cy="3676576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80B6D8-531E-6BF6-B049-89A14F3DD2B9}"/>
              </a:ext>
            </a:extLst>
          </p:cNvPr>
          <p:cNvSpPr txBox="1"/>
          <p:nvPr/>
        </p:nvSpPr>
        <p:spPr>
          <a:xfrm>
            <a:off x="0" y="7418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7030A0"/>
                </a:solidFill>
                <a:latin typeface="Gloria Hallelujah" panose="020B0604020202020204" charset="0"/>
              </a:rPr>
              <a:t>Let’s</a:t>
            </a:r>
            <a:r>
              <a:rPr lang="it-IT" sz="3200" dirty="0">
                <a:solidFill>
                  <a:srgbClr val="7030A0"/>
                </a:solidFill>
                <a:latin typeface="Gloria Hallelujah" panose="020B0604020202020204" charset="0"/>
              </a:rPr>
              <a:t> talk </a:t>
            </a:r>
            <a:r>
              <a:rPr lang="it-IT" sz="3200" dirty="0" err="1">
                <a:solidFill>
                  <a:srgbClr val="7030A0"/>
                </a:solidFill>
                <a:latin typeface="Gloria Hallelujah" panose="020B0604020202020204" charset="0"/>
              </a:rPr>
              <a:t>about</a:t>
            </a:r>
            <a:r>
              <a:rPr lang="it-IT" sz="3200" dirty="0">
                <a:solidFill>
                  <a:srgbClr val="7030A0"/>
                </a:solidFill>
                <a:latin typeface="Gloria Hallelujah" panose="020B0604020202020204" charset="0"/>
              </a:rPr>
              <a:t> PERSONAL BRANDING</a:t>
            </a:r>
          </a:p>
        </p:txBody>
      </p:sp>
    </p:spTree>
    <p:extLst>
      <p:ext uri="{BB962C8B-B14F-4D97-AF65-F5344CB8AC3E}">
        <p14:creationId xmlns:p14="http://schemas.microsoft.com/office/powerpoint/2010/main" val="3438130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>
            <a:extLst>
              <a:ext uri="{FF2B5EF4-FFF2-40B4-BE49-F238E27FC236}">
                <a16:creationId xmlns:a16="http://schemas.microsoft.com/office/drawing/2014/main" id="{10A99B19-03F0-F57C-AB52-260718D8F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653249"/>
            <a:ext cx="780065" cy="313537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C3E8E985-D3E8-B43D-01EC-CC940B719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9" y="4717436"/>
            <a:ext cx="1355823" cy="2019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7AC241-366F-7315-E6D5-5D3289702550}"/>
              </a:ext>
            </a:extLst>
          </p:cNvPr>
          <p:cNvSpPr txBox="1"/>
          <p:nvPr/>
        </p:nvSpPr>
        <p:spPr>
          <a:xfrm>
            <a:off x="505552" y="528735"/>
            <a:ext cx="5477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7030A0"/>
                </a:solidFill>
                <a:latin typeface="Gloria Hallelujah" panose="020B0604020202020204" charset="0"/>
              </a:rPr>
              <a:t>3 Strategies for making the best use of</a:t>
            </a:r>
            <a:endParaRPr lang="it-IT" sz="1200" dirty="0">
              <a:solidFill>
                <a:srgbClr val="7030A0"/>
              </a:solidFill>
              <a:latin typeface="Gloria Hallelujah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3AACA-AF39-996F-CCA9-0FB23933D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83" y="466844"/>
            <a:ext cx="1760054" cy="4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uppo 64">
            <a:extLst>
              <a:ext uri="{FF2B5EF4-FFF2-40B4-BE49-F238E27FC236}">
                <a16:creationId xmlns:a16="http://schemas.microsoft.com/office/drawing/2014/main" id="{680C097C-B3B0-171C-EF11-D8EE60BF3E23}"/>
              </a:ext>
            </a:extLst>
          </p:cNvPr>
          <p:cNvGrpSpPr/>
          <p:nvPr/>
        </p:nvGrpSpPr>
        <p:grpSpPr>
          <a:xfrm>
            <a:off x="295964" y="1042182"/>
            <a:ext cx="2705753" cy="3522941"/>
            <a:chOff x="295964" y="1042182"/>
            <a:chExt cx="2705753" cy="3522941"/>
          </a:xfrm>
        </p:grpSpPr>
        <p:sp>
          <p:nvSpPr>
            <p:cNvPr id="4" name="Google Shape;399;p23">
              <a:extLst>
                <a:ext uri="{FF2B5EF4-FFF2-40B4-BE49-F238E27FC236}">
                  <a16:creationId xmlns:a16="http://schemas.microsoft.com/office/drawing/2014/main" id="{4DDF0A9E-C5AC-5AC3-BC20-2816CBE3FEA4}"/>
                </a:ext>
              </a:extLst>
            </p:cNvPr>
            <p:cNvSpPr/>
            <p:nvPr/>
          </p:nvSpPr>
          <p:spPr>
            <a:xfrm rot="191461" flipH="1">
              <a:off x="295964" y="1914748"/>
              <a:ext cx="2705753" cy="259044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0;p23">
              <a:extLst>
                <a:ext uri="{FF2B5EF4-FFF2-40B4-BE49-F238E27FC236}">
                  <a16:creationId xmlns:a16="http://schemas.microsoft.com/office/drawing/2014/main" id="{2651C902-5878-CE14-CB35-B558266A1B33}"/>
                </a:ext>
              </a:extLst>
            </p:cNvPr>
            <p:cNvSpPr/>
            <p:nvPr/>
          </p:nvSpPr>
          <p:spPr>
            <a:xfrm flipH="1">
              <a:off x="330564" y="1951728"/>
              <a:ext cx="2614861" cy="261339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4;p23">
              <a:extLst>
                <a:ext uri="{FF2B5EF4-FFF2-40B4-BE49-F238E27FC236}">
                  <a16:creationId xmlns:a16="http://schemas.microsoft.com/office/drawing/2014/main" id="{6D386F3A-2E36-C019-1EB5-F8D1DF85577B}"/>
                </a:ext>
              </a:extLst>
            </p:cNvPr>
            <p:cNvSpPr/>
            <p:nvPr/>
          </p:nvSpPr>
          <p:spPr>
            <a:xfrm rot="5190431" flipH="1">
              <a:off x="1729803" y="2098149"/>
              <a:ext cx="356091" cy="78"/>
            </a:xfrm>
            <a:custGeom>
              <a:avLst/>
              <a:gdLst/>
              <a:ahLst/>
              <a:cxnLst/>
              <a:rect l="l" t="t" r="r" b="b"/>
              <a:pathLst>
                <a:path w="4490" h="1" extrusionOk="0">
                  <a:moveTo>
                    <a:pt x="0" y="0"/>
                  </a:moveTo>
                  <a:lnTo>
                    <a:pt x="4490" y="0"/>
                  </a:lnTo>
                  <a:close/>
                </a:path>
              </a:pathLst>
            </a:custGeom>
            <a:solidFill>
              <a:srgbClr val="33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4;p23">
              <a:extLst>
                <a:ext uri="{FF2B5EF4-FFF2-40B4-BE49-F238E27FC236}">
                  <a16:creationId xmlns:a16="http://schemas.microsoft.com/office/drawing/2014/main" id="{1A2A886D-71D7-1A62-C531-5F71B999458A}"/>
                </a:ext>
              </a:extLst>
            </p:cNvPr>
            <p:cNvSpPr/>
            <p:nvPr/>
          </p:nvSpPr>
          <p:spPr>
            <a:xfrm rot="5190431" flipH="1">
              <a:off x="1727136" y="2051938"/>
              <a:ext cx="356091" cy="78"/>
            </a:xfrm>
            <a:custGeom>
              <a:avLst/>
              <a:gdLst/>
              <a:ahLst/>
              <a:cxnLst/>
              <a:rect l="l" t="t" r="r" b="b"/>
              <a:pathLst>
                <a:path w="4490" h="1" extrusionOk="0">
                  <a:moveTo>
                    <a:pt x="0" y="0"/>
                  </a:moveTo>
                  <a:lnTo>
                    <a:pt x="4490" y="0"/>
                  </a:lnTo>
                  <a:close/>
                </a:path>
              </a:pathLst>
            </a:custGeom>
            <a:solidFill>
              <a:srgbClr val="33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80E6EE68-D2B1-1B36-D1B7-8C4C7FD89069}"/>
                </a:ext>
              </a:extLst>
            </p:cNvPr>
            <p:cNvGrpSpPr/>
            <p:nvPr/>
          </p:nvGrpSpPr>
          <p:grpSpPr>
            <a:xfrm>
              <a:off x="1375424" y="1042182"/>
              <a:ext cx="630525" cy="981192"/>
              <a:chOff x="1375424" y="932181"/>
              <a:chExt cx="630525" cy="981192"/>
            </a:xfrm>
          </p:grpSpPr>
          <p:sp>
            <p:nvSpPr>
              <p:cNvPr id="8" name="Google Shape;418;p23">
                <a:extLst>
                  <a:ext uri="{FF2B5EF4-FFF2-40B4-BE49-F238E27FC236}">
                    <a16:creationId xmlns:a16="http://schemas.microsoft.com/office/drawing/2014/main" id="{737D1D7C-A52C-BB90-3D53-A8C29C2DCACD}"/>
                  </a:ext>
                </a:extLst>
              </p:cNvPr>
              <p:cNvSpPr/>
              <p:nvPr/>
            </p:nvSpPr>
            <p:spPr>
              <a:xfrm rot="5190431">
                <a:off x="1578961" y="1507725"/>
                <a:ext cx="261362" cy="185082"/>
              </a:xfrm>
              <a:custGeom>
                <a:avLst/>
                <a:gdLst/>
                <a:ahLst/>
                <a:cxnLst/>
                <a:rect l="l" t="t" r="r" b="b"/>
                <a:pathLst>
                  <a:path w="15488" h="12575" extrusionOk="0">
                    <a:moveTo>
                      <a:pt x="12659" y="1311"/>
                    </a:moveTo>
                    <a:cubicBezTo>
                      <a:pt x="11232" y="2939"/>
                      <a:pt x="9043" y="5951"/>
                      <a:pt x="7784" y="6169"/>
                    </a:cubicBezTo>
                    <a:cubicBezTo>
                      <a:pt x="7758" y="6173"/>
                      <a:pt x="7730" y="6175"/>
                      <a:pt x="7701" y="6175"/>
                    </a:cubicBezTo>
                    <a:cubicBezTo>
                      <a:pt x="6491" y="6175"/>
                      <a:pt x="3185" y="2500"/>
                      <a:pt x="1398" y="1369"/>
                    </a:cubicBezTo>
                    <a:lnTo>
                      <a:pt x="1398" y="1369"/>
                    </a:lnTo>
                    <a:cubicBezTo>
                      <a:pt x="2347" y="1545"/>
                      <a:pt x="3223" y="1595"/>
                      <a:pt x="4091" y="1595"/>
                    </a:cubicBezTo>
                    <a:cubicBezTo>
                      <a:pt x="5276" y="1595"/>
                      <a:pt x="6445" y="1501"/>
                      <a:pt x="7762" y="1501"/>
                    </a:cubicBezTo>
                    <a:cubicBezTo>
                      <a:pt x="7880" y="1501"/>
                      <a:pt x="7999" y="1502"/>
                      <a:pt x="8120" y="1504"/>
                    </a:cubicBezTo>
                    <a:cubicBezTo>
                      <a:pt x="8150" y="1504"/>
                      <a:pt x="8188" y="1504"/>
                      <a:pt x="8233" y="1504"/>
                    </a:cubicBezTo>
                    <a:cubicBezTo>
                      <a:pt x="8897" y="1504"/>
                      <a:pt x="11128" y="1444"/>
                      <a:pt x="12659" y="1311"/>
                    </a:cubicBezTo>
                    <a:close/>
                    <a:moveTo>
                      <a:pt x="13708" y="1831"/>
                    </a:moveTo>
                    <a:cubicBezTo>
                      <a:pt x="13699" y="3719"/>
                      <a:pt x="13725" y="7008"/>
                      <a:pt x="13742" y="7655"/>
                    </a:cubicBezTo>
                    <a:cubicBezTo>
                      <a:pt x="13759" y="8443"/>
                      <a:pt x="13733" y="9970"/>
                      <a:pt x="13725" y="11128"/>
                    </a:cubicBezTo>
                    <a:cubicBezTo>
                      <a:pt x="13439" y="11121"/>
                      <a:pt x="13097" y="11118"/>
                      <a:pt x="12719" y="11118"/>
                    </a:cubicBezTo>
                    <a:cubicBezTo>
                      <a:pt x="10666" y="11118"/>
                      <a:pt x="7561" y="11213"/>
                      <a:pt x="6651" y="11213"/>
                    </a:cubicBezTo>
                    <a:cubicBezTo>
                      <a:pt x="6621" y="11213"/>
                      <a:pt x="6593" y="11213"/>
                      <a:pt x="6567" y="11212"/>
                    </a:cubicBezTo>
                    <a:cubicBezTo>
                      <a:pt x="5853" y="11201"/>
                      <a:pt x="4478" y="11170"/>
                      <a:pt x="3185" y="11170"/>
                    </a:cubicBezTo>
                    <a:cubicBezTo>
                      <a:pt x="2579" y="11170"/>
                      <a:pt x="1992" y="11177"/>
                      <a:pt x="1499" y="11196"/>
                    </a:cubicBezTo>
                    <a:cubicBezTo>
                      <a:pt x="1474" y="9458"/>
                      <a:pt x="1424" y="5447"/>
                      <a:pt x="1038" y="2821"/>
                    </a:cubicBezTo>
                    <a:lnTo>
                      <a:pt x="1038" y="2821"/>
                    </a:lnTo>
                    <a:cubicBezTo>
                      <a:pt x="2330" y="4013"/>
                      <a:pt x="3664" y="5154"/>
                      <a:pt x="5023" y="6253"/>
                    </a:cubicBezTo>
                    <a:cubicBezTo>
                      <a:pt x="6026" y="7053"/>
                      <a:pt x="6549" y="7806"/>
                      <a:pt x="7302" y="7806"/>
                    </a:cubicBezTo>
                    <a:cubicBezTo>
                      <a:pt x="7607" y="7806"/>
                      <a:pt x="7951" y="7682"/>
                      <a:pt x="8380" y="7386"/>
                    </a:cubicBezTo>
                    <a:cubicBezTo>
                      <a:pt x="8909" y="7025"/>
                      <a:pt x="12265" y="3795"/>
                      <a:pt x="13708" y="1831"/>
                    </a:cubicBezTo>
                    <a:close/>
                    <a:moveTo>
                      <a:pt x="12547" y="1"/>
                    </a:moveTo>
                    <a:cubicBezTo>
                      <a:pt x="10565" y="1"/>
                      <a:pt x="7735" y="304"/>
                      <a:pt x="6769" y="304"/>
                    </a:cubicBezTo>
                    <a:cubicBezTo>
                      <a:pt x="6760" y="304"/>
                      <a:pt x="6752" y="304"/>
                      <a:pt x="6744" y="304"/>
                    </a:cubicBezTo>
                    <a:cubicBezTo>
                      <a:pt x="6178" y="298"/>
                      <a:pt x="5613" y="295"/>
                      <a:pt x="5049" y="295"/>
                    </a:cubicBezTo>
                    <a:cubicBezTo>
                      <a:pt x="4031" y="295"/>
                      <a:pt x="3014" y="304"/>
                      <a:pt x="1994" y="321"/>
                    </a:cubicBezTo>
                    <a:cubicBezTo>
                      <a:pt x="1988" y="321"/>
                      <a:pt x="1982" y="321"/>
                      <a:pt x="1975" y="321"/>
                    </a:cubicBezTo>
                    <a:cubicBezTo>
                      <a:pt x="1838" y="321"/>
                      <a:pt x="1563" y="294"/>
                      <a:pt x="1262" y="294"/>
                    </a:cubicBezTo>
                    <a:cubicBezTo>
                      <a:pt x="681" y="294"/>
                      <a:pt x="0" y="394"/>
                      <a:pt x="5" y="975"/>
                    </a:cubicBezTo>
                    <a:cubicBezTo>
                      <a:pt x="22" y="1999"/>
                      <a:pt x="89" y="2746"/>
                      <a:pt x="89" y="3769"/>
                    </a:cubicBezTo>
                    <a:cubicBezTo>
                      <a:pt x="140" y="4894"/>
                      <a:pt x="240" y="6035"/>
                      <a:pt x="240" y="7159"/>
                    </a:cubicBezTo>
                    <a:cubicBezTo>
                      <a:pt x="266" y="7562"/>
                      <a:pt x="132" y="12194"/>
                      <a:pt x="660" y="12236"/>
                    </a:cubicBezTo>
                    <a:cubicBezTo>
                      <a:pt x="1051" y="12284"/>
                      <a:pt x="5480" y="12574"/>
                      <a:pt x="8065" y="12574"/>
                    </a:cubicBezTo>
                    <a:cubicBezTo>
                      <a:pt x="8200" y="12574"/>
                      <a:pt x="8331" y="12573"/>
                      <a:pt x="8455" y="12572"/>
                    </a:cubicBezTo>
                    <a:cubicBezTo>
                      <a:pt x="9127" y="12563"/>
                      <a:pt x="14564" y="12529"/>
                      <a:pt x="14639" y="12177"/>
                    </a:cubicBezTo>
                    <a:cubicBezTo>
                      <a:pt x="15126" y="10046"/>
                      <a:pt x="14967" y="7696"/>
                      <a:pt x="15034" y="5523"/>
                    </a:cubicBezTo>
                    <a:cubicBezTo>
                      <a:pt x="15051" y="5028"/>
                      <a:pt x="15487" y="1026"/>
                      <a:pt x="14539" y="304"/>
                    </a:cubicBezTo>
                    <a:lnTo>
                      <a:pt x="14505" y="271"/>
                    </a:lnTo>
                    <a:cubicBezTo>
                      <a:pt x="14237" y="69"/>
                      <a:pt x="13487" y="1"/>
                      <a:pt x="12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Google Shape;415;p23">
                <a:extLst>
                  <a:ext uri="{FF2B5EF4-FFF2-40B4-BE49-F238E27FC236}">
                    <a16:creationId xmlns:a16="http://schemas.microsoft.com/office/drawing/2014/main" id="{99826B6B-9FC5-8E93-0ADD-559F397620B3}"/>
                  </a:ext>
                </a:extLst>
              </p:cNvPr>
              <p:cNvSpPr/>
              <p:nvPr/>
            </p:nvSpPr>
            <p:spPr>
              <a:xfrm rot="5190431" flipH="1">
                <a:off x="1608449" y="1813741"/>
                <a:ext cx="145601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1142" extrusionOk="0">
                    <a:moveTo>
                      <a:pt x="571" y="1"/>
                    </a:moveTo>
                    <a:cubicBezTo>
                      <a:pt x="487" y="1"/>
                      <a:pt x="420" y="18"/>
                      <a:pt x="353" y="51"/>
                    </a:cubicBezTo>
                    <a:cubicBezTo>
                      <a:pt x="278" y="77"/>
                      <a:pt x="219" y="110"/>
                      <a:pt x="168" y="169"/>
                    </a:cubicBezTo>
                    <a:cubicBezTo>
                      <a:pt x="110" y="219"/>
                      <a:pt x="76" y="278"/>
                      <a:pt x="51" y="353"/>
                    </a:cubicBezTo>
                    <a:cubicBezTo>
                      <a:pt x="17" y="420"/>
                      <a:pt x="1" y="496"/>
                      <a:pt x="1" y="571"/>
                    </a:cubicBezTo>
                    <a:cubicBezTo>
                      <a:pt x="9" y="622"/>
                      <a:pt x="17" y="672"/>
                      <a:pt x="17" y="722"/>
                    </a:cubicBezTo>
                    <a:cubicBezTo>
                      <a:pt x="51" y="815"/>
                      <a:pt x="93" y="899"/>
                      <a:pt x="168" y="974"/>
                    </a:cubicBezTo>
                    <a:cubicBezTo>
                      <a:pt x="202" y="1000"/>
                      <a:pt x="244" y="1033"/>
                      <a:pt x="286" y="1058"/>
                    </a:cubicBezTo>
                    <a:cubicBezTo>
                      <a:pt x="370" y="1117"/>
                      <a:pt x="471" y="1142"/>
                      <a:pt x="571" y="1142"/>
                    </a:cubicBezTo>
                    <a:lnTo>
                      <a:pt x="5061" y="1142"/>
                    </a:lnTo>
                    <a:cubicBezTo>
                      <a:pt x="5145" y="1142"/>
                      <a:pt x="5212" y="1125"/>
                      <a:pt x="5279" y="1092"/>
                    </a:cubicBezTo>
                    <a:cubicBezTo>
                      <a:pt x="5354" y="1067"/>
                      <a:pt x="5413" y="1033"/>
                      <a:pt x="5463" y="974"/>
                    </a:cubicBezTo>
                    <a:cubicBezTo>
                      <a:pt x="5522" y="924"/>
                      <a:pt x="5555" y="857"/>
                      <a:pt x="5581" y="789"/>
                    </a:cubicBezTo>
                    <a:cubicBezTo>
                      <a:pt x="5615" y="722"/>
                      <a:pt x="5631" y="647"/>
                      <a:pt x="5631" y="571"/>
                    </a:cubicBezTo>
                    <a:cubicBezTo>
                      <a:pt x="5623" y="521"/>
                      <a:pt x="5615" y="471"/>
                      <a:pt x="5615" y="420"/>
                    </a:cubicBezTo>
                    <a:cubicBezTo>
                      <a:pt x="5581" y="320"/>
                      <a:pt x="5539" y="236"/>
                      <a:pt x="5463" y="169"/>
                    </a:cubicBezTo>
                    <a:cubicBezTo>
                      <a:pt x="5430" y="135"/>
                      <a:pt x="5388" y="110"/>
                      <a:pt x="5346" y="77"/>
                    </a:cubicBezTo>
                    <a:cubicBezTo>
                      <a:pt x="5262" y="26"/>
                      <a:pt x="5161" y="1"/>
                      <a:pt x="50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16;p23">
                <a:extLst>
                  <a:ext uri="{FF2B5EF4-FFF2-40B4-BE49-F238E27FC236}">
                    <a16:creationId xmlns:a16="http://schemas.microsoft.com/office/drawing/2014/main" id="{A0CA6B27-9B44-5542-1700-114EF1F4F447}"/>
                  </a:ext>
                </a:extLst>
              </p:cNvPr>
              <p:cNvSpPr/>
              <p:nvPr/>
            </p:nvSpPr>
            <p:spPr>
              <a:xfrm rot="5190431" flipH="1">
                <a:off x="1200091" y="1107514"/>
                <a:ext cx="981192" cy="630525"/>
              </a:xfrm>
              <a:custGeom>
                <a:avLst/>
                <a:gdLst/>
                <a:ahLst/>
                <a:cxnLst/>
                <a:rect l="l" t="t" r="r" b="b"/>
                <a:pathLst>
                  <a:path w="19698" h="13658" extrusionOk="0">
                    <a:moveTo>
                      <a:pt x="9314" y="1"/>
                    </a:moveTo>
                    <a:cubicBezTo>
                      <a:pt x="1181" y="1"/>
                      <a:pt x="1" y="13608"/>
                      <a:pt x="8659" y="13658"/>
                    </a:cubicBezTo>
                    <a:cubicBezTo>
                      <a:pt x="8682" y="13658"/>
                      <a:pt x="8706" y="13658"/>
                      <a:pt x="8730" y="13658"/>
                    </a:cubicBezTo>
                    <a:cubicBezTo>
                      <a:pt x="19697" y="13658"/>
                      <a:pt x="17711" y="6"/>
                      <a:pt x="9626" y="6"/>
                    </a:cubicBezTo>
                    <a:cubicBezTo>
                      <a:pt x="9611" y="6"/>
                      <a:pt x="9597" y="6"/>
                      <a:pt x="9582" y="6"/>
                    </a:cubicBezTo>
                    <a:cubicBezTo>
                      <a:pt x="9492" y="3"/>
                      <a:pt x="9403" y="1"/>
                      <a:pt x="9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BEA2D1F2-5F27-C509-139B-D0E6C32D6F45}"/>
                </a:ext>
              </a:extLst>
            </p:cNvPr>
            <p:cNvSpPr txBox="1"/>
            <p:nvPr/>
          </p:nvSpPr>
          <p:spPr>
            <a:xfrm>
              <a:off x="554692" y="2151950"/>
              <a:ext cx="2390733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>
                  <a:solidFill>
                    <a:schemeClr val="bg1"/>
                  </a:solidFill>
                  <a:latin typeface="Gloria Hallelujah" panose="020B0604020202020204" charset="0"/>
                </a:rPr>
                <a:t>PUBLICATIONS</a:t>
              </a:r>
            </a:p>
            <a:p>
              <a:endParaRPr lang="it-IT" sz="1100" dirty="0">
                <a:solidFill>
                  <a:schemeClr val="bg1"/>
                </a:solidFill>
              </a:endParaRPr>
            </a:p>
            <a:p>
              <a:r>
                <a:rPr lang="it-IT" sz="1100" dirty="0" err="1">
                  <a:solidFill>
                    <a:schemeClr val="bg1"/>
                  </a:solidFill>
                </a:rPr>
                <a:t>Find</a:t>
              </a:r>
              <a:r>
                <a:rPr lang="it-IT" sz="1100" dirty="0">
                  <a:solidFill>
                    <a:schemeClr val="bg1"/>
                  </a:solidFill>
                </a:rPr>
                <a:t> a </a:t>
              </a:r>
              <a:r>
                <a:rPr lang="it-IT" sz="1100" dirty="0" err="1">
                  <a:solidFill>
                    <a:schemeClr val="bg1"/>
                  </a:solidFill>
                </a:rPr>
                <a:t>topic</a:t>
              </a:r>
              <a:r>
                <a:rPr lang="it-IT" sz="1100" dirty="0">
                  <a:solidFill>
                    <a:schemeClr val="bg1"/>
                  </a:solidFill>
                </a:rPr>
                <a:t> and post </a:t>
              </a:r>
              <a:r>
                <a:rPr lang="it-IT" sz="1100" dirty="0" err="1">
                  <a:solidFill>
                    <a:schemeClr val="bg1"/>
                  </a:solidFill>
                </a:rPr>
                <a:t>regularly</a:t>
              </a:r>
              <a:r>
                <a:rPr lang="it-IT" sz="1100" dirty="0">
                  <a:solidFill>
                    <a:schemeClr val="bg1"/>
                  </a:solidFill>
                </a:rPr>
                <a:t>. </a:t>
              </a:r>
            </a:p>
            <a:p>
              <a:r>
                <a:rPr lang="it-IT" sz="1100" dirty="0" err="1">
                  <a:solidFill>
                    <a:schemeClr val="bg1"/>
                  </a:solidFill>
                </a:rPr>
                <a:t>You</a:t>
              </a:r>
              <a:r>
                <a:rPr lang="it-IT" sz="1100" dirty="0">
                  <a:solidFill>
                    <a:schemeClr val="bg1"/>
                  </a:solidFill>
                </a:rPr>
                <a:t> can talk </a:t>
              </a:r>
              <a:r>
                <a:rPr lang="it-IT" sz="1100" dirty="0" err="1">
                  <a:solidFill>
                    <a:schemeClr val="bg1"/>
                  </a:solidFill>
                </a:rPr>
                <a:t>about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your</a:t>
              </a:r>
              <a:r>
                <a:rPr lang="it-IT" sz="1100" dirty="0">
                  <a:solidFill>
                    <a:schemeClr val="bg1"/>
                  </a:solidFill>
                </a:rPr>
                <a:t> skills, </a:t>
              </a:r>
              <a:r>
                <a:rPr lang="it-IT" sz="1100" dirty="0" err="1">
                  <a:solidFill>
                    <a:schemeClr val="bg1"/>
                  </a:solidFill>
                </a:rPr>
                <a:t>but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also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ask</a:t>
              </a:r>
              <a:r>
                <a:rPr lang="it-IT" sz="1100" dirty="0">
                  <a:solidFill>
                    <a:schemeClr val="bg1"/>
                  </a:solidFill>
                </a:rPr>
                <a:t> for </a:t>
              </a:r>
              <a:r>
                <a:rPr lang="it-IT" sz="1100" dirty="0" err="1">
                  <a:solidFill>
                    <a:schemeClr val="bg1"/>
                  </a:solidFill>
                </a:rPr>
                <a:t>advice</a:t>
              </a:r>
              <a:r>
                <a:rPr lang="it-IT" sz="1100" dirty="0">
                  <a:solidFill>
                    <a:schemeClr val="bg1"/>
                  </a:solidFill>
                </a:rPr>
                <a:t>, share posts </a:t>
              </a:r>
              <a:r>
                <a:rPr lang="it-IT" sz="1100" dirty="0" err="1">
                  <a:solidFill>
                    <a:schemeClr val="bg1"/>
                  </a:solidFill>
                </a:rPr>
                <a:t>doubts</a:t>
              </a:r>
              <a:r>
                <a:rPr lang="it-IT" sz="1100" dirty="0">
                  <a:solidFill>
                    <a:schemeClr val="bg1"/>
                  </a:solidFill>
                </a:rPr>
                <a:t>, </a:t>
              </a:r>
              <a:r>
                <a:rPr lang="it-IT" sz="1100" dirty="0" err="1">
                  <a:solidFill>
                    <a:schemeClr val="bg1"/>
                  </a:solidFill>
                </a:rPr>
                <a:t>your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questions</a:t>
              </a:r>
              <a:r>
                <a:rPr lang="it-IT" sz="1100" dirty="0">
                  <a:solidFill>
                    <a:schemeClr val="bg1"/>
                  </a:solidFill>
                </a:rPr>
                <a:t>. Your posts </a:t>
              </a:r>
              <a:r>
                <a:rPr lang="it-IT" sz="1100" dirty="0" err="1">
                  <a:solidFill>
                    <a:schemeClr val="bg1"/>
                  </a:solidFill>
                </a:rPr>
                <a:t>should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arouse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attention</a:t>
              </a:r>
              <a:r>
                <a:rPr lang="it-IT" sz="1100" dirty="0">
                  <a:solidFill>
                    <a:schemeClr val="bg1"/>
                  </a:solidFill>
                </a:rPr>
                <a:t> and </a:t>
              </a:r>
              <a:r>
                <a:rPr lang="it-IT" sz="1100" dirty="0" err="1">
                  <a:solidFill>
                    <a:schemeClr val="bg1"/>
                  </a:solidFill>
                </a:rPr>
                <a:t>interest</a:t>
              </a:r>
              <a:r>
                <a:rPr lang="it-IT" sz="1100" dirty="0">
                  <a:solidFill>
                    <a:schemeClr val="bg1"/>
                  </a:solidFill>
                </a:rPr>
                <a:t>, and </a:t>
              </a:r>
              <a:r>
                <a:rPr lang="it-IT" sz="1100" dirty="0" err="1">
                  <a:solidFill>
                    <a:schemeClr val="bg1"/>
                  </a:solidFill>
                </a:rPr>
                <a:t>then</a:t>
              </a:r>
              <a:r>
                <a:rPr lang="it-IT" sz="1100" dirty="0">
                  <a:solidFill>
                    <a:schemeClr val="bg1"/>
                  </a:solidFill>
                </a:rPr>
                <a:t> facilitate </a:t>
              </a:r>
              <a:r>
                <a:rPr lang="it-IT" sz="1100" dirty="0" err="1">
                  <a:solidFill>
                    <a:schemeClr val="bg1"/>
                  </a:solidFill>
                </a:rPr>
                <a:t>reflection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towards</a:t>
              </a:r>
              <a:r>
                <a:rPr lang="it-IT" sz="1100" dirty="0">
                  <a:solidFill>
                    <a:schemeClr val="bg1"/>
                  </a:solidFill>
                </a:rPr>
                <a:t> action or a </a:t>
              </a:r>
              <a:r>
                <a:rPr lang="it-IT" sz="1100" dirty="0" err="1">
                  <a:solidFill>
                    <a:schemeClr val="bg1"/>
                  </a:solidFill>
                </a:rPr>
                <a:t>solution</a:t>
              </a:r>
              <a:r>
                <a:rPr lang="it-IT" sz="1100" dirty="0">
                  <a:solidFill>
                    <a:schemeClr val="bg1"/>
                  </a:solidFill>
                </a:rPr>
                <a:t>.  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DEF8BDF9-2FE6-E8E0-3626-2771007C8C4D}"/>
                </a:ext>
              </a:extLst>
            </p:cNvPr>
            <p:cNvSpPr txBox="1"/>
            <p:nvPr/>
          </p:nvSpPr>
          <p:spPr>
            <a:xfrm>
              <a:off x="1426824" y="1334578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solidFill>
                    <a:schemeClr val="bg1"/>
                  </a:solidFill>
                  <a:latin typeface="Gloria Hallelujah" panose="020B0604020202020204" charset="0"/>
                </a:rPr>
                <a:t>01</a:t>
              </a:r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A82720B1-BED3-6CC0-020C-7A4B8C1445B0}"/>
              </a:ext>
            </a:extLst>
          </p:cNvPr>
          <p:cNvGrpSpPr/>
          <p:nvPr/>
        </p:nvGrpSpPr>
        <p:grpSpPr>
          <a:xfrm>
            <a:off x="3209843" y="1089939"/>
            <a:ext cx="2705753" cy="3522941"/>
            <a:chOff x="3209843" y="1089939"/>
            <a:chExt cx="2705753" cy="3522941"/>
          </a:xfrm>
        </p:grpSpPr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97901BAB-3447-2831-B7D4-098A3F13F16B}"/>
                </a:ext>
              </a:extLst>
            </p:cNvPr>
            <p:cNvSpPr txBox="1"/>
            <p:nvPr/>
          </p:nvSpPr>
          <p:spPr>
            <a:xfrm>
              <a:off x="4736321" y="1334579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solidFill>
                    <a:schemeClr val="bg1"/>
                  </a:solidFill>
                  <a:latin typeface="Gloria Hallelujah" panose="020B0604020202020204" charset="0"/>
                </a:rPr>
                <a:t>01</a:t>
              </a:r>
            </a:p>
          </p:txBody>
        </p:sp>
        <p:sp>
          <p:nvSpPr>
            <p:cNvPr id="45" name="Google Shape;399;p23">
              <a:extLst>
                <a:ext uri="{FF2B5EF4-FFF2-40B4-BE49-F238E27FC236}">
                  <a16:creationId xmlns:a16="http://schemas.microsoft.com/office/drawing/2014/main" id="{884940D7-D229-FE75-79E5-C1906C5D386A}"/>
                </a:ext>
              </a:extLst>
            </p:cNvPr>
            <p:cNvSpPr/>
            <p:nvPr/>
          </p:nvSpPr>
          <p:spPr>
            <a:xfrm rot="191461" flipH="1">
              <a:off x="3209843" y="1962505"/>
              <a:ext cx="2705753" cy="259044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0;p23">
              <a:extLst>
                <a:ext uri="{FF2B5EF4-FFF2-40B4-BE49-F238E27FC236}">
                  <a16:creationId xmlns:a16="http://schemas.microsoft.com/office/drawing/2014/main" id="{215E5080-21B5-7C72-B0B3-6F6A793D1414}"/>
                </a:ext>
              </a:extLst>
            </p:cNvPr>
            <p:cNvSpPr/>
            <p:nvPr/>
          </p:nvSpPr>
          <p:spPr>
            <a:xfrm flipH="1">
              <a:off x="3244443" y="1999485"/>
              <a:ext cx="2614861" cy="261339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4;p23">
              <a:extLst>
                <a:ext uri="{FF2B5EF4-FFF2-40B4-BE49-F238E27FC236}">
                  <a16:creationId xmlns:a16="http://schemas.microsoft.com/office/drawing/2014/main" id="{B00A100F-E09D-2C1F-83A4-D9FF14E76388}"/>
                </a:ext>
              </a:extLst>
            </p:cNvPr>
            <p:cNvSpPr/>
            <p:nvPr/>
          </p:nvSpPr>
          <p:spPr>
            <a:xfrm rot="5190431" flipH="1">
              <a:off x="4643682" y="2145906"/>
              <a:ext cx="356091" cy="78"/>
            </a:xfrm>
            <a:custGeom>
              <a:avLst/>
              <a:gdLst/>
              <a:ahLst/>
              <a:cxnLst/>
              <a:rect l="l" t="t" r="r" b="b"/>
              <a:pathLst>
                <a:path w="4490" h="1" extrusionOk="0">
                  <a:moveTo>
                    <a:pt x="0" y="0"/>
                  </a:moveTo>
                  <a:lnTo>
                    <a:pt x="4490" y="0"/>
                  </a:lnTo>
                  <a:close/>
                </a:path>
              </a:pathLst>
            </a:custGeom>
            <a:solidFill>
              <a:srgbClr val="33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4;p23">
              <a:extLst>
                <a:ext uri="{FF2B5EF4-FFF2-40B4-BE49-F238E27FC236}">
                  <a16:creationId xmlns:a16="http://schemas.microsoft.com/office/drawing/2014/main" id="{BBBBE1B0-1323-73FF-17D2-D21410181EE1}"/>
                </a:ext>
              </a:extLst>
            </p:cNvPr>
            <p:cNvSpPr/>
            <p:nvPr/>
          </p:nvSpPr>
          <p:spPr>
            <a:xfrm rot="5190431" flipH="1">
              <a:off x="4641015" y="2099695"/>
              <a:ext cx="356091" cy="78"/>
            </a:xfrm>
            <a:custGeom>
              <a:avLst/>
              <a:gdLst/>
              <a:ahLst/>
              <a:cxnLst/>
              <a:rect l="l" t="t" r="r" b="b"/>
              <a:pathLst>
                <a:path w="4490" h="1" extrusionOk="0">
                  <a:moveTo>
                    <a:pt x="0" y="0"/>
                  </a:moveTo>
                  <a:lnTo>
                    <a:pt x="4490" y="0"/>
                  </a:lnTo>
                  <a:close/>
                </a:path>
              </a:pathLst>
            </a:custGeom>
            <a:solidFill>
              <a:srgbClr val="33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E602C231-09B4-C6FF-CD0A-CD7297EBF84C}"/>
                </a:ext>
              </a:extLst>
            </p:cNvPr>
            <p:cNvGrpSpPr/>
            <p:nvPr/>
          </p:nvGrpSpPr>
          <p:grpSpPr>
            <a:xfrm>
              <a:off x="4289303" y="1089939"/>
              <a:ext cx="630525" cy="981192"/>
              <a:chOff x="1375424" y="932181"/>
              <a:chExt cx="630525" cy="981192"/>
            </a:xfrm>
          </p:grpSpPr>
          <p:sp>
            <p:nvSpPr>
              <p:cNvPr id="50" name="Google Shape;418;p23">
                <a:extLst>
                  <a:ext uri="{FF2B5EF4-FFF2-40B4-BE49-F238E27FC236}">
                    <a16:creationId xmlns:a16="http://schemas.microsoft.com/office/drawing/2014/main" id="{37F8347A-C575-0C76-074E-451F647EA074}"/>
                  </a:ext>
                </a:extLst>
              </p:cNvPr>
              <p:cNvSpPr/>
              <p:nvPr/>
            </p:nvSpPr>
            <p:spPr>
              <a:xfrm rot="5190431">
                <a:off x="1578961" y="1507725"/>
                <a:ext cx="261362" cy="185082"/>
              </a:xfrm>
              <a:custGeom>
                <a:avLst/>
                <a:gdLst/>
                <a:ahLst/>
                <a:cxnLst/>
                <a:rect l="l" t="t" r="r" b="b"/>
                <a:pathLst>
                  <a:path w="15488" h="12575" extrusionOk="0">
                    <a:moveTo>
                      <a:pt x="12659" y="1311"/>
                    </a:moveTo>
                    <a:cubicBezTo>
                      <a:pt x="11232" y="2939"/>
                      <a:pt x="9043" y="5951"/>
                      <a:pt x="7784" y="6169"/>
                    </a:cubicBezTo>
                    <a:cubicBezTo>
                      <a:pt x="7758" y="6173"/>
                      <a:pt x="7730" y="6175"/>
                      <a:pt x="7701" y="6175"/>
                    </a:cubicBezTo>
                    <a:cubicBezTo>
                      <a:pt x="6491" y="6175"/>
                      <a:pt x="3185" y="2500"/>
                      <a:pt x="1398" y="1369"/>
                    </a:cubicBezTo>
                    <a:lnTo>
                      <a:pt x="1398" y="1369"/>
                    </a:lnTo>
                    <a:cubicBezTo>
                      <a:pt x="2347" y="1545"/>
                      <a:pt x="3223" y="1595"/>
                      <a:pt x="4091" y="1595"/>
                    </a:cubicBezTo>
                    <a:cubicBezTo>
                      <a:pt x="5276" y="1595"/>
                      <a:pt x="6445" y="1501"/>
                      <a:pt x="7762" y="1501"/>
                    </a:cubicBezTo>
                    <a:cubicBezTo>
                      <a:pt x="7880" y="1501"/>
                      <a:pt x="7999" y="1502"/>
                      <a:pt x="8120" y="1504"/>
                    </a:cubicBezTo>
                    <a:cubicBezTo>
                      <a:pt x="8150" y="1504"/>
                      <a:pt x="8188" y="1504"/>
                      <a:pt x="8233" y="1504"/>
                    </a:cubicBezTo>
                    <a:cubicBezTo>
                      <a:pt x="8897" y="1504"/>
                      <a:pt x="11128" y="1444"/>
                      <a:pt x="12659" y="1311"/>
                    </a:cubicBezTo>
                    <a:close/>
                    <a:moveTo>
                      <a:pt x="13708" y="1831"/>
                    </a:moveTo>
                    <a:cubicBezTo>
                      <a:pt x="13699" y="3719"/>
                      <a:pt x="13725" y="7008"/>
                      <a:pt x="13742" y="7655"/>
                    </a:cubicBezTo>
                    <a:cubicBezTo>
                      <a:pt x="13759" y="8443"/>
                      <a:pt x="13733" y="9970"/>
                      <a:pt x="13725" y="11128"/>
                    </a:cubicBezTo>
                    <a:cubicBezTo>
                      <a:pt x="13439" y="11121"/>
                      <a:pt x="13097" y="11118"/>
                      <a:pt x="12719" y="11118"/>
                    </a:cubicBezTo>
                    <a:cubicBezTo>
                      <a:pt x="10666" y="11118"/>
                      <a:pt x="7561" y="11213"/>
                      <a:pt x="6651" y="11213"/>
                    </a:cubicBezTo>
                    <a:cubicBezTo>
                      <a:pt x="6621" y="11213"/>
                      <a:pt x="6593" y="11213"/>
                      <a:pt x="6567" y="11212"/>
                    </a:cubicBezTo>
                    <a:cubicBezTo>
                      <a:pt x="5853" y="11201"/>
                      <a:pt x="4478" y="11170"/>
                      <a:pt x="3185" y="11170"/>
                    </a:cubicBezTo>
                    <a:cubicBezTo>
                      <a:pt x="2579" y="11170"/>
                      <a:pt x="1992" y="11177"/>
                      <a:pt x="1499" y="11196"/>
                    </a:cubicBezTo>
                    <a:cubicBezTo>
                      <a:pt x="1474" y="9458"/>
                      <a:pt x="1424" y="5447"/>
                      <a:pt x="1038" y="2821"/>
                    </a:cubicBezTo>
                    <a:lnTo>
                      <a:pt x="1038" y="2821"/>
                    </a:lnTo>
                    <a:cubicBezTo>
                      <a:pt x="2330" y="4013"/>
                      <a:pt x="3664" y="5154"/>
                      <a:pt x="5023" y="6253"/>
                    </a:cubicBezTo>
                    <a:cubicBezTo>
                      <a:pt x="6026" y="7053"/>
                      <a:pt x="6549" y="7806"/>
                      <a:pt x="7302" y="7806"/>
                    </a:cubicBezTo>
                    <a:cubicBezTo>
                      <a:pt x="7607" y="7806"/>
                      <a:pt x="7951" y="7682"/>
                      <a:pt x="8380" y="7386"/>
                    </a:cubicBezTo>
                    <a:cubicBezTo>
                      <a:pt x="8909" y="7025"/>
                      <a:pt x="12265" y="3795"/>
                      <a:pt x="13708" y="1831"/>
                    </a:cubicBezTo>
                    <a:close/>
                    <a:moveTo>
                      <a:pt x="12547" y="1"/>
                    </a:moveTo>
                    <a:cubicBezTo>
                      <a:pt x="10565" y="1"/>
                      <a:pt x="7735" y="304"/>
                      <a:pt x="6769" y="304"/>
                    </a:cubicBezTo>
                    <a:cubicBezTo>
                      <a:pt x="6760" y="304"/>
                      <a:pt x="6752" y="304"/>
                      <a:pt x="6744" y="304"/>
                    </a:cubicBezTo>
                    <a:cubicBezTo>
                      <a:pt x="6178" y="298"/>
                      <a:pt x="5613" y="295"/>
                      <a:pt x="5049" y="295"/>
                    </a:cubicBezTo>
                    <a:cubicBezTo>
                      <a:pt x="4031" y="295"/>
                      <a:pt x="3014" y="304"/>
                      <a:pt x="1994" y="321"/>
                    </a:cubicBezTo>
                    <a:cubicBezTo>
                      <a:pt x="1988" y="321"/>
                      <a:pt x="1982" y="321"/>
                      <a:pt x="1975" y="321"/>
                    </a:cubicBezTo>
                    <a:cubicBezTo>
                      <a:pt x="1838" y="321"/>
                      <a:pt x="1563" y="294"/>
                      <a:pt x="1262" y="294"/>
                    </a:cubicBezTo>
                    <a:cubicBezTo>
                      <a:pt x="681" y="294"/>
                      <a:pt x="0" y="394"/>
                      <a:pt x="5" y="975"/>
                    </a:cubicBezTo>
                    <a:cubicBezTo>
                      <a:pt x="22" y="1999"/>
                      <a:pt x="89" y="2746"/>
                      <a:pt x="89" y="3769"/>
                    </a:cubicBezTo>
                    <a:cubicBezTo>
                      <a:pt x="140" y="4894"/>
                      <a:pt x="240" y="6035"/>
                      <a:pt x="240" y="7159"/>
                    </a:cubicBezTo>
                    <a:cubicBezTo>
                      <a:pt x="266" y="7562"/>
                      <a:pt x="132" y="12194"/>
                      <a:pt x="660" y="12236"/>
                    </a:cubicBezTo>
                    <a:cubicBezTo>
                      <a:pt x="1051" y="12284"/>
                      <a:pt x="5480" y="12574"/>
                      <a:pt x="8065" y="12574"/>
                    </a:cubicBezTo>
                    <a:cubicBezTo>
                      <a:pt x="8200" y="12574"/>
                      <a:pt x="8331" y="12573"/>
                      <a:pt x="8455" y="12572"/>
                    </a:cubicBezTo>
                    <a:cubicBezTo>
                      <a:pt x="9127" y="12563"/>
                      <a:pt x="14564" y="12529"/>
                      <a:pt x="14639" y="12177"/>
                    </a:cubicBezTo>
                    <a:cubicBezTo>
                      <a:pt x="15126" y="10046"/>
                      <a:pt x="14967" y="7696"/>
                      <a:pt x="15034" y="5523"/>
                    </a:cubicBezTo>
                    <a:cubicBezTo>
                      <a:pt x="15051" y="5028"/>
                      <a:pt x="15487" y="1026"/>
                      <a:pt x="14539" y="304"/>
                    </a:cubicBezTo>
                    <a:lnTo>
                      <a:pt x="14505" y="271"/>
                    </a:lnTo>
                    <a:cubicBezTo>
                      <a:pt x="14237" y="69"/>
                      <a:pt x="13487" y="1"/>
                      <a:pt x="12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Google Shape;415;p23">
                <a:extLst>
                  <a:ext uri="{FF2B5EF4-FFF2-40B4-BE49-F238E27FC236}">
                    <a16:creationId xmlns:a16="http://schemas.microsoft.com/office/drawing/2014/main" id="{40A03411-D707-B702-6970-E1CA228F8231}"/>
                  </a:ext>
                </a:extLst>
              </p:cNvPr>
              <p:cNvSpPr/>
              <p:nvPr/>
            </p:nvSpPr>
            <p:spPr>
              <a:xfrm rot="5190431" flipH="1">
                <a:off x="1608449" y="1813741"/>
                <a:ext cx="145601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1142" extrusionOk="0">
                    <a:moveTo>
                      <a:pt x="571" y="1"/>
                    </a:moveTo>
                    <a:cubicBezTo>
                      <a:pt x="487" y="1"/>
                      <a:pt x="420" y="18"/>
                      <a:pt x="353" y="51"/>
                    </a:cubicBezTo>
                    <a:cubicBezTo>
                      <a:pt x="278" y="77"/>
                      <a:pt x="219" y="110"/>
                      <a:pt x="168" y="169"/>
                    </a:cubicBezTo>
                    <a:cubicBezTo>
                      <a:pt x="110" y="219"/>
                      <a:pt x="76" y="278"/>
                      <a:pt x="51" y="353"/>
                    </a:cubicBezTo>
                    <a:cubicBezTo>
                      <a:pt x="17" y="420"/>
                      <a:pt x="1" y="496"/>
                      <a:pt x="1" y="571"/>
                    </a:cubicBezTo>
                    <a:cubicBezTo>
                      <a:pt x="9" y="622"/>
                      <a:pt x="17" y="672"/>
                      <a:pt x="17" y="722"/>
                    </a:cubicBezTo>
                    <a:cubicBezTo>
                      <a:pt x="51" y="815"/>
                      <a:pt x="93" y="899"/>
                      <a:pt x="168" y="974"/>
                    </a:cubicBezTo>
                    <a:cubicBezTo>
                      <a:pt x="202" y="1000"/>
                      <a:pt x="244" y="1033"/>
                      <a:pt x="286" y="1058"/>
                    </a:cubicBezTo>
                    <a:cubicBezTo>
                      <a:pt x="370" y="1117"/>
                      <a:pt x="471" y="1142"/>
                      <a:pt x="571" y="1142"/>
                    </a:cubicBezTo>
                    <a:lnTo>
                      <a:pt x="5061" y="1142"/>
                    </a:lnTo>
                    <a:cubicBezTo>
                      <a:pt x="5145" y="1142"/>
                      <a:pt x="5212" y="1125"/>
                      <a:pt x="5279" y="1092"/>
                    </a:cubicBezTo>
                    <a:cubicBezTo>
                      <a:pt x="5354" y="1067"/>
                      <a:pt x="5413" y="1033"/>
                      <a:pt x="5463" y="974"/>
                    </a:cubicBezTo>
                    <a:cubicBezTo>
                      <a:pt x="5522" y="924"/>
                      <a:pt x="5555" y="857"/>
                      <a:pt x="5581" y="789"/>
                    </a:cubicBezTo>
                    <a:cubicBezTo>
                      <a:pt x="5615" y="722"/>
                      <a:pt x="5631" y="647"/>
                      <a:pt x="5631" y="571"/>
                    </a:cubicBezTo>
                    <a:cubicBezTo>
                      <a:pt x="5623" y="521"/>
                      <a:pt x="5615" y="471"/>
                      <a:pt x="5615" y="420"/>
                    </a:cubicBezTo>
                    <a:cubicBezTo>
                      <a:pt x="5581" y="320"/>
                      <a:pt x="5539" y="236"/>
                      <a:pt x="5463" y="169"/>
                    </a:cubicBezTo>
                    <a:cubicBezTo>
                      <a:pt x="5430" y="135"/>
                      <a:pt x="5388" y="110"/>
                      <a:pt x="5346" y="77"/>
                    </a:cubicBezTo>
                    <a:cubicBezTo>
                      <a:pt x="5262" y="26"/>
                      <a:pt x="5161" y="1"/>
                      <a:pt x="50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16;p23">
                <a:extLst>
                  <a:ext uri="{FF2B5EF4-FFF2-40B4-BE49-F238E27FC236}">
                    <a16:creationId xmlns:a16="http://schemas.microsoft.com/office/drawing/2014/main" id="{87CDC397-B012-E074-F555-D316453A988F}"/>
                  </a:ext>
                </a:extLst>
              </p:cNvPr>
              <p:cNvSpPr/>
              <p:nvPr/>
            </p:nvSpPr>
            <p:spPr>
              <a:xfrm rot="5190431" flipH="1">
                <a:off x="1200091" y="1107514"/>
                <a:ext cx="981192" cy="630525"/>
              </a:xfrm>
              <a:custGeom>
                <a:avLst/>
                <a:gdLst/>
                <a:ahLst/>
                <a:cxnLst/>
                <a:rect l="l" t="t" r="r" b="b"/>
                <a:pathLst>
                  <a:path w="19698" h="13658" extrusionOk="0">
                    <a:moveTo>
                      <a:pt x="9314" y="1"/>
                    </a:moveTo>
                    <a:cubicBezTo>
                      <a:pt x="1181" y="1"/>
                      <a:pt x="1" y="13608"/>
                      <a:pt x="8659" y="13658"/>
                    </a:cubicBezTo>
                    <a:cubicBezTo>
                      <a:pt x="8682" y="13658"/>
                      <a:pt x="8706" y="13658"/>
                      <a:pt x="8730" y="13658"/>
                    </a:cubicBezTo>
                    <a:cubicBezTo>
                      <a:pt x="19697" y="13658"/>
                      <a:pt x="17711" y="6"/>
                      <a:pt x="9626" y="6"/>
                    </a:cubicBezTo>
                    <a:cubicBezTo>
                      <a:pt x="9611" y="6"/>
                      <a:pt x="9597" y="6"/>
                      <a:pt x="9582" y="6"/>
                    </a:cubicBezTo>
                    <a:cubicBezTo>
                      <a:pt x="9492" y="3"/>
                      <a:pt x="9403" y="1"/>
                      <a:pt x="9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386ADF7C-EFFF-14B0-55EB-FE6C85C891B1}"/>
                </a:ext>
              </a:extLst>
            </p:cNvPr>
            <p:cNvSpPr txBox="1"/>
            <p:nvPr/>
          </p:nvSpPr>
          <p:spPr>
            <a:xfrm>
              <a:off x="3355094" y="2199707"/>
              <a:ext cx="2442336" cy="11849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>
                  <a:solidFill>
                    <a:schemeClr val="bg1"/>
                  </a:solidFill>
                  <a:latin typeface="Gloria Hallelujah" panose="020B0604020202020204" charset="0"/>
                </a:rPr>
                <a:t>REPLY TO POSTS</a:t>
              </a:r>
            </a:p>
            <a:p>
              <a:endParaRPr lang="it-IT" sz="1100" dirty="0">
                <a:solidFill>
                  <a:schemeClr val="bg1"/>
                </a:solidFill>
              </a:endParaRPr>
            </a:p>
            <a:p>
              <a:r>
                <a:rPr lang="it-IT" sz="1100" dirty="0" err="1">
                  <a:solidFill>
                    <a:schemeClr val="bg1"/>
                  </a:solidFill>
                </a:rPr>
                <a:t>Remember</a:t>
              </a:r>
              <a:r>
                <a:rPr lang="it-IT" sz="1100" dirty="0">
                  <a:solidFill>
                    <a:schemeClr val="bg1"/>
                  </a:solidFill>
                </a:rPr>
                <a:t> to </a:t>
              </a:r>
              <a:r>
                <a:rPr lang="it-IT" sz="1100" dirty="0" err="1">
                  <a:solidFill>
                    <a:schemeClr val="bg1"/>
                  </a:solidFill>
                </a:rPr>
                <a:t>reply</a:t>
              </a:r>
              <a:r>
                <a:rPr lang="it-IT" sz="1100" dirty="0">
                  <a:solidFill>
                    <a:schemeClr val="bg1"/>
                  </a:solidFill>
                </a:rPr>
                <a:t> to </a:t>
              </a:r>
              <a:r>
                <a:rPr lang="it-IT" sz="1100" dirty="0" err="1">
                  <a:solidFill>
                    <a:schemeClr val="bg1"/>
                  </a:solidFill>
                </a:rPr>
                <a:t>comments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generated</a:t>
              </a:r>
              <a:r>
                <a:rPr lang="it-IT" sz="1100" dirty="0">
                  <a:solidFill>
                    <a:schemeClr val="bg1"/>
                  </a:solidFill>
                </a:rPr>
                <a:t> on </a:t>
              </a:r>
              <a:r>
                <a:rPr lang="it-IT" sz="1100" dirty="0" err="1">
                  <a:solidFill>
                    <a:schemeClr val="bg1"/>
                  </a:solidFill>
                </a:rPr>
                <a:t>your</a:t>
              </a:r>
              <a:r>
                <a:rPr lang="it-IT" sz="1100" dirty="0">
                  <a:solidFill>
                    <a:schemeClr val="bg1"/>
                  </a:solidFill>
                </a:rPr>
                <a:t> post and to create </a:t>
              </a:r>
              <a:r>
                <a:rPr lang="it-IT" sz="1100" dirty="0" err="1">
                  <a:solidFill>
                    <a:schemeClr val="bg1"/>
                  </a:solidFill>
                </a:rPr>
                <a:t>real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conversations</a:t>
              </a:r>
              <a:r>
                <a:rPr lang="it-IT" sz="1100" dirty="0">
                  <a:solidFill>
                    <a:schemeClr val="bg1"/>
                  </a:solidFill>
                </a:rPr>
                <a:t> in the </a:t>
              </a:r>
              <a:r>
                <a:rPr lang="it-IT" sz="1100" dirty="0" err="1">
                  <a:solidFill>
                    <a:schemeClr val="bg1"/>
                  </a:solidFill>
                </a:rPr>
                <a:t>comments</a:t>
              </a:r>
              <a:r>
                <a:rPr lang="it-IT" sz="1100" dirty="0">
                  <a:solidFill>
                    <a:schemeClr val="bg1"/>
                  </a:solidFill>
                </a:rPr>
                <a:t>. 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03823C16-6472-53BD-5436-8D619ED91DDA}"/>
                </a:ext>
              </a:extLst>
            </p:cNvPr>
            <p:cNvSpPr txBox="1"/>
            <p:nvPr/>
          </p:nvSpPr>
          <p:spPr>
            <a:xfrm>
              <a:off x="4278828" y="1382335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solidFill>
                    <a:schemeClr val="bg1"/>
                  </a:solidFill>
                  <a:latin typeface="Gloria Hallelujah" panose="020B0604020202020204" charset="0"/>
                </a:rPr>
                <a:t>02</a:t>
              </a:r>
            </a:p>
          </p:txBody>
        </p:sp>
      </p:grp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C0455E75-1D3C-07D2-270A-7E0F188CEE5A}"/>
              </a:ext>
            </a:extLst>
          </p:cNvPr>
          <p:cNvGrpSpPr/>
          <p:nvPr/>
        </p:nvGrpSpPr>
        <p:grpSpPr>
          <a:xfrm>
            <a:off x="6133455" y="1076569"/>
            <a:ext cx="2705753" cy="3522941"/>
            <a:chOff x="6133455" y="1076569"/>
            <a:chExt cx="2705753" cy="3522941"/>
          </a:xfrm>
        </p:grpSpPr>
        <p:sp>
          <p:nvSpPr>
            <p:cNvPr id="55" name="Google Shape;399;p23">
              <a:extLst>
                <a:ext uri="{FF2B5EF4-FFF2-40B4-BE49-F238E27FC236}">
                  <a16:creationId xmlns:a16="http://schemas.microsoft.com/office/drawing/2014/main" id="{3CBD9D89-42C2-D828-9DC7-625E43AF926F}"/>
                </a:ext>
              </a:extLst>
            </p:cNvPr>
            <p:cNvSpPr/>
            <p:nvPr/>
          </p:nvSpPr>
          <p:spPr>
            <a:xfrm rot="191461" flipH="1">
              <a:off x="6133455" y="1949135"/>
              <a:ext cx="2705753" cy="259044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0;p23">
              <a:extLst>
                <a:ext uri="{FF2B5EF4-FFF2-40B4-BE49-F238E27FC236}">
                  <a16:creationId xmlns:a16="http://schemas.microsoft.com/office/drawing/2014/main" id="{85067268-2238-9AA1-9445-DD0CFC273148}"/>
                </a:ext>
              </a:extLst>
            </p:cNvPr>
            <p:cNvSpPr/>
            <p:nvPr/>
          </p:nvSpPr>
          <p:spPr>
            <a:xfrm flipH="1">
              <a:off x="6168055" y="1986115"/>
              <a:ext cx="2614861" cy="261339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4;p23">
              <a:extLst>
                <a:ext uri="{FF2B5EF4-FFF2-40B4-BE49-F238E27FC236}">
                  <a16:creationId xmlns:a16="http://schemas.microsoft.com/office/drawing/2014/main" id="{355822CB-6337-A184-8CA4-A473EE0B065D}"/>
                </a:ext>
              </a:extLst>
            </p:cNvPr>
            <p:cNvSpPr/>
            <p:nvPr/>
          </p:nvSpPr>
          <p:spPr>
            <a:xfrm rot="5190431" flipH="1">
              <a:off x="7567294" y="2132536"/>
              <a:ext cx="356091" cy="78"/>
            </a:xfrm>
            <a:custGeom>
              <a:avLst/>
              <a:gdLst/>
              <a:ahLst/>
              <a:cxnLst/>
              <a:rect l="l" t="t" r="r" b="b"/>
              <a:pathLst>
                <a:path w="4490" h="1" extrusionOk="0">
                  <a:moveTo>
                    <a:pt x="0" y="0"/>
                  </a:moveTo>
                  <a:lnTo>
                    <a:pt x="4490" y="0"/>
                  </a:lnTo>
                  <a:close/>
                </a:path>
              </a:pathLst>
            </a:custGeom>
            <a:solidFill>
              <a:srgbClr val="33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4;p23">
              <a:extLst>
                <a:ext uri="{FF2B5EF4-FFF2-40B4-BE49-F238E27FC236}">
                  <a16:creationId xmlns:a16="http://schemas.microsoft.com/office/drawing/2014/main" id="{898B1104-07FA-327C-953B-068E54F6E7FC}"/>
                </a:ext>
              </a:extLst>
            </p:cNvPr>
            <p:cNvSpPr/>
            <p:nvPr/>
          </p:nvSpPr>
          <p:spPr>
            <a:xfrm rot="5190431" flipH="1">
              <a:off x="7564627" y="2086325"/>
              <a:ext cx="356091" cy="78"/>
            </a:xfrm>
            <a:custGeom>
              <a:avLst/>
              <a:gdLst/>
              <a:ahLst/>
              <a:cxnLst/>
              <a:rect l="l" t="t" r="r" b="b"/>
              <a:pathLst>
                <a:path w="4490" h="1" extrusionOk="0">
                  <a:moveTo>
                    <a:pt x="0" y="0"/>
                  </a:moveTo>
                  <a:lnTo>
                    <a:pt x="4490" y="0"/>
                  </a:lnTo>
                  <a:close/>
                </a:path>
              </a:pathLst>
            </a:custGeom>
            <a:solidFill>
              <a:srgbClr val="33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92EDB8E7-87AC-0938-1AE6-6B1C090653A2}"/>
                </a:ext>
              </a:extLst>
            </p:cNvPr>
            <p:cNvGrpSpPr/>
            <p:nvPr/>
          </p:nvGrpSpPr>
          <p:grpSpPr>
            <a:xfrm>
              <a:off x="7212915" y="1076569"/>
              <a:ext cx="630525" cy="981192"/>
              <a:chOff x="1375424" y="932181"/>
              <a:chExt cx="630525" cy="981192"/>
            </a:xfrm>
          </p:grpSpPr>
          <p:sp>
            <p:nvSpPr>
              <p:cNvPr id="60" name="Google Shape;418;p23">
                <a:extLst>
                  <a:ext uri="{FF2B5EF4-FFF2-40B4-BE49-F238E27FC236}">
                    <a16:creationId xmlns:a16="http://schemas.microsoft.com/office/drawing/2014/main" id="{CA7889BE-6BEA-2E42-5B94-3CAC7DA1641D}"/>
                  </a:ext>
                </a:extLst>
              </p:cNvPr>
              <p:cNvSpPr/>
              <p:nvPr/>
            </p:nvSpPr>
            <p:spPr>
              <a:xfrm rot="5190431">
                <a:off x="1578961" y="1507725"/>
                <a:ext cx="261362" cy="185082"/>
              </a:xfrm>
              <a:custGeom>
                <a:avLst/>
                <a:gdLst/>
                <a:ahLst/>
                <a:cxnLst/>
                <a:rect l="l" t="t" r="r" b="b"/>
                <a:pathLst>
                  <a:path w="15488" h="12575" extrusionOk="0">
                    <a:moveTo>
                      <a:pt x="12659" y="1311"/>
                    </a:moveTo>
                    <a:cubicBezTo>
                      <a:pt x="11232" y="2939"/>
                      <a:pt x="9043" y="5951"/>
                      <a:pt x="7784" y="6169"/>
                    </a:cubicBezTo>
                    <a:cubicBezTo>
                      <a:pt x="7758" y="6173"/>
                      <a:pt x="7730" y="6175"/>
                      <a:pt x="7701" y="6175"/>
                    </a:cubicBezTo>
                    <a:cubicBezTo>
                      <a:pt x="6491" y="6175"/>
                      <a:pt x="3185" y="2500"/>
                      <a:pt x="1398" y="1369"/>
                    </a:cubicBezTo>
                    <a:lnTo>
                      <a:pt x="1398" y="1369"/>
                    </a:lnTo>
                    <a:cubicBezTo>
                      <a:pt x="2347" y="1545"/>
                      <a:pt x="3223" y="1595"/>
                      <a:pt x="4091" y="1595"/>
                    </a:cubicBezTo>
                    <a:cubicBezTo>
                      <a:pt x="5276" y="1595"/>
                      <a:pt x="6445" y="1501"/>
                      <a:pt x="7762" y="1501"/>
                    </a:cubicBezTo>
                    <a:cubicBezTo>
                      <a:pt x="7880" y="1501"/>
                      <a:pt x="7999" y="1502"/>
                      <a:pt x="8120" y="1504"/>
                    </a:cubicBezTo>
                    <a:cubicBezTo>
                      <a:pt x="8150" y="1504"/>
                      <a:pt x="8188" y="1504"/>
                      <a:pt x="8233" y="1504"/>
                    </a:cubicBezTo>
                    <a:cubicBezTo>
                      <a:pt x="8897" y="1504"/>
                      <a:pt x="11128" y="1444"/>
                      <a:pt x="12659" y="1311"/>
                    </a:cubicBezTo>
                    <a:close/>
                    <a:moveTo>
                      <a:pt x="13708" y="1831"/>
                    </a:moveTo>
                    <a:cubicBezTo>
                      <a:pt x="13699" y="3719"/>
                      <a:pt x="13725" y="7008"/>
                      <a:pt x="13742" y="7655"/>
                    </a:cubicBezTo>
                    <a:cubicBezTo>
                      <a:pt x="13759" y="8443"/>
                      <a:pt x="13733" y="9970"/>
                      <a:pt x="13725" y="11128"/>
                    </a:cubicBezTo>
                    <a:cubicBezTo>
                      <a:pt x="13439" y="11121"/>
                      <a:pt x="13097" y="11118"/>
                      <a:pt x="12719" y="11118"/>
                    </a:cubicBezTo>
                    <a:cubicBezTo>
                      <a:pt x="10666" y="11118"/>
                      <a:pt x="7561" y="11213"/>
                      <a:pt x="6651" y="11213"/>
                    </a:cubicBezTo>
                    <a:cubicBezTo>
                      <a:pt x="6621" y="11213"/>
                      <a:pt x="6593" y="11213"/>
                      <a:pt x="6567" y="11212"/>
                    </a:cubicBezTo>
                    <a:cubicBezTo>
                      <a:pt x="5853" y="11201"/>
                      <a:pt x="4478" y="11170"/>
                      <a:pt x="3185" y="11170"/>
                    </a:cubicBezTo>
                    <a:cubicBezTo>
                      <a:pt x="2579" y="11170"/>
                      <a:pt x="1992" y="11177"/>
                      <a:pt x="1499" y="11196"/>
                    </a:cubicBezTo>
                    <a:cubicBezTo>
                      <a:pt x="1474" y="9458"/>
                      <a:pt x="1424" y="5447"/>
                      <a:pt x="1038" y="2821"/>
                    </a:cubicBezTo>
                    <a:lnTo>
                      <a:pt x="1038" y="2821"/>
                    </a:lnTo>
                    <a:cubicBezTo>
                      <a:pt x="2330" y="4013"/>
                      <a:pt x="3664" y="5154"/>
                      <a:pt x="5023" y="6253"/>
                    </a:cubicBezTo>
                    <a:cubicBezTo>
                      <a:pt x="6026" y="7053"/>
                      <a:pt x="6549" y="7806"/>
                      <a:pt x="7302" y="7806"/>
                    </a:cubicBezTo>
                    <a:cubicBezTo>
                      <a:pt x="7607" y="7806"/>
                      <a:pt x="7951" y="7682"/>
                      <a:pt x="8380" y="7386"/>
                    </a:cubicBezTo>
                    <a:cubicBezTo>
                      <a:pt x="8909" y="7025"/>
                      <a:pt x="12265" y="3795"/>
                      <a:pt x="13708" y="1831"/>
                    </a:cubicBezTo>
                    <a:close/>
                    <a:moveTo>
                      <a:pt x="12547" y="1"/>
                    </a:moveTo>
                    <a:cubicBezTo>
                      <a:pt x="10565" y="1"/>
                      <a:pt x="7735" y="304"/>
                      <a:pt x="6769" y="304"/>
                    </a:cubicBezTo>
                    <a:cubicBezTo>
                      <a:pt x="6760" y="304"/>
                      <a:pt x="6752" y="304"/>
                      <a:pt x="6744" y="304"/>
                    </a:cubicBezTo>
                    <a:cubicBezTo>
                      <a:pt x="6178" y="298"/>
                      <a:pt x="5613" y="295"/>
                      <a:pt x="5049" y="295"/>
                    </a:cubicBezTo>
                    <a:cubicBezTo>
                      <a:pt x="4031" y="295"/>
                      <a:pt x="3014" y="304"/>
                      <a:pt x="1994" y="321"/>
                    </a:cubicBezTo>
                    <a:cubicBezTo>
                      <a:pt x="1988" y="321"/>
                      <a:pt x="1982" y="321"/>
                      <a:pt x="1975" y="321"/>
                    </a:cubicBezTo>
                    <a:cubicBezTo>
                      <a:pt x="1838" y="321"/>
                      <a:pt x="1563" y="294"/>
                      <a:pt x="1262" y="294"/>
                    </a:cubicBezTo>
                    <a:cubicBezTo>
                      <a:pt x="681" y="294"/>
                      <a:pt x="0" y="394"/>
                      <a:pt x="5" y="975"/>
                    </a:cubicBezTo>
                    <a:cubicBezTo>
                      <a:pt x="22" y="1999"/>
                      <a:pt x="89" y="2746"/>
                      <a:pt x="89" y="3769"/>
                    </a:cubicBezTo>
                    <a:cubicBezTo>
                      <a:pt x="140" y="4894"/>
                      <a:pt x="240" y="6035"/>
                      <a:pt x="240" y="7159"/>
                    </a:cubicBezTo>
                    <a:cubicBezTo>
                      <a:pt x="266" y="7562"/>
                      <a:pt x="132" y="12194"/>
                      <a:pt x="660" y="12236"/>
                    </a:cubicBezTo>
                    <a:cubicBezTo>
                      <a:pt x="1051" y="12284"/>
                      <a:pt x="5480" y="12574"/>
                      <a:pt x="8065" y="12574"/>
                    </a:cubicBezTo>
                    <a:cubicBezTo>
                      <a:pt x="8200" y="12574"/>
                      <a:pt x="8331" y="12573"/>
                      <a:pt x="8455" y="12572"/>
                    </a:cubicBezTo>
                    <a:cubicBezTo>
                      <a:pt x="9127" y="12563"/>
                      <a:pt x="14564" y="12529"/>
                      <a:pt x="14639" y="12177"/>
                    </a:cubicBezTo>
                    <a:cubicBezTo>
                      <a:pt x="15126" y="10046"/>
                      <a:pt x="14967" y="7696"/>
                      <a:pt x="15034" y="5523"/>
                    </a:cubicBezTo>
                    <a:cubicBezTo>
                      <a:pt x="15051" y="5028"/>
                      <a:pt x="15487" y="1026"/>
                      <a:pt x="14539" y="304"/>
                    </a:cubicBezTo>
                    <a:lnTo>
                      <a:pt x="14505" y="271"/>
                    </a:lnTo>
                    <a:cubicBezTo>
                      <a:pt x="14237" y="69"/>
                      <a:pt x="13487" y="1"/>
                      <a:pt x="12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Google Shape;415;p23">
                <a:extLst>
                  <a:ext uri="{FF2B5EF4-FFF2-40B4-BE49-F238E27FC236}">
                    <a16:creationId xmlns:a16="http://schemas.microsoft.com/office/drawing/2014/main" id="{296EC2FA-9AB2-C1F2-4823-74514BBB8629}"/>
                  </a:ext>
                </a:extLst>
              </p:cNvPr>
              <p:cNvSpPr/>
              <p:nvPr/>
            </p:nvSpPr>
            <p:spPr>
              <a:xfrm rot="5190431" flipH="1">
                <a:off x="1608449" y="1813741"/>
                <a:ext cx="145601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1142" extrusionOk="0">
                    <a:moveTo>
                      <a:pt x="571" y="1"/>
                    </a:moveTo>
                    <a:cubicBezTo>
                      <a:pt x="487" y="1"/>
                      <a:pt x="420" y="18"/>
                      <a:pt x="353" y="51"/>
                    </a:cubicBezTo>
                    <a:cubicBezTo>
                      <a:pt x="278" y="77"/>
                      <a:pt x="219" y="110"/>
                      <a:pt x="168" y="169"/>
                    </a:cubicBezTo>
                    <a:cubicBezTo>
                      <a:pt x="110" y="219"/>
                      <a:pt x="76" y="278"/>
                      <a:pt x="51" y="353"/>
                    </a:cubicBezTo>
                    <a:cubicBezTo>
                      <a:pt x="17" y="420"/>
                      <a:pt x="1" y="496"/>
                      <a:pt x="1" y="571"/>
                    </a:cubicBezTo>
                    <a:cubicBezTo>
                      <a:pt x="9" y="622"/>
                      <a:pt x="17" y="672"/>
                      <a:pt x="17" y="722"/>
                    </a:cubicBezTo>
                    <a:cubicBezTo>
                      <a:pt x="51" y="815"/>
                      <a:pt x="93" y="899"/>
                      <a:pt x="168" y="974"/>
                    </a:cubicBezTo>
                    <a:cubicBezTo>
                      <a:pt x="202" y="1000"/>
                      <a:pt x="244" y="1033"/>
                      <a:pt x="286" y="1058"/>
                    </a:cubicBezTo>
                    <a:cubicBezTo>
                      <a:pt x="370" y="1117"/>
                      <a:pt x="471" y="1142"/>
                      <a:pt x="571" y="1142"/>
                    </a:cubicBezTo>
                    <a:lnTo>
                      <a:pt x="5061" y="1142"/>
                    </a:lnTo>
                    <a:cubicBezTo>
                      <a:pt x="5145" y="1142"/>
                      <a:pt x="5212" y="1125"/>
                      <a:pt x="5279" y="1092"/>
                    </a:cubicBezTo>
                    <a:cubicBezTo>
                      <a:pt x="5354" y="1067"/>
                      <a:pt x="5413" y="1033"/>
                      <a:pt x="5463" y="974"/>
                    </a:cubicBezTo>
                    <a:cubicBezTo>
                      <a:pt x="5522" y="924"/>
                      <a:pt x="5555" y="857"/>
                      <a:pt x="5581" y="789"/>
                    </a:cubicBezTo>
                    <a:cubicBezTo>
                      <a:pt x="5615" y="722"/>
                      <a:pt x="5631" y="647"/>
                      <a:pt x="5631" y="571"/>
                    </a:cubicBezTo>
                    <a:cubicBezTo>
                      <a:pt x="5623" y="521"/>
                      <a:pt x="5615" y="471"/>
                      <a:pt x="5615" y="420"/>
                    </a:cubicBezTo>
                    <a:cubicBezTo>
                      <a:pt x="5581" y="320"/>
                      <a:pt x="5539" y="236"/>
                      <a:pt x="5463" y="169"/>
                    </a:cubicBezTo>
                    <a:cubicBezTo>
                      <a:pt x="5430" y="135"/>
                      <a:pt x="5388" y="110"/>
                      <a:pt x="5346" y="77"/>
                    </a:cubicBezTo>
                    <a:cubicBezTo>
                      <a:pt x="5262" y="26"/>
                      <a:pt x="5161" y="1"/>
                      <a:pt x="50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16;p23">
                <a:extLst>
                  <a:ext uri="{FF2B5EF4-FFF2-40B4-BE49-F238E27FC236}">
                    <a16:creationId xmlns:a16="http://schemas.microsoft.com/office/drawing/2014/main" id="{A5DE291D-21DF-D4D3-8E3A-1A400CE4DD5B}"/>
                  </a:ext>
                </a:extLst>
              </p:cNvPr>
              <p:cNvSpPr/>
              <p:nvPr/>
            </p:nvSpPr>
            <p:spPr>
              <a:xfrm rot="5190431" flipH="1">
                <a:off x="1200091" y="1107514"/>
                <a:ext cx="981192" cy="630525"/>
              </a:xfrm>
              <a:custGeom>
                <a:avLst/>
                <a:gdLst/>
                <a:ahLst/>
                <a:cxnLst/>
                <a:rect l="l" t="t" r="r" b="b"/>
                <a:pathLst>
                  <a:path w="19698" h="13658" extrusionOk="0">
                    <a:moveTo>
                      <a:pt x="9314" y="1"/>
                    </a:moveTo>
                    <a:cubicBezTo>
                      <a:pt x="1181" y="1"/>
                      <a:pt x="1" y="13608"/>
                      <a:pt x="8659" y="13658"/>
                    </a:cubicBezTo>
                    <a:cubicBezTo>
                      <a:pt x="8682" y="13658"/>
                      <a:pt x="8706" y="13658"/>
                      <a:pt x="8730" y="13658"/>
                    </a:cubicBezTo>
                    <a:cubicBezTo>
                      <a:pt x="19697" y="13658"/>
                      <a:pt x="17711" y="6"/>
                      <a:pt x="9626" y="6"/>
                    </a:cubicBezTo>
                    <a:cubicBezTo>
                      <a:pt x="9611" y="6"/>
                      <a:pt x="9597" y="6"/>
                      <a:pt x="9582" y="6"/>
                    </a:cubicBezTo>
                    <a:cubicBezTo>
                      <a:pt x="9492" y="3"/>
                      <a:pt x="9403" y="1"/>
                      <a:pt x="9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4F4E2485-6FC2-B566-938E-6DD42956D05F}"/>
                </a:ext>
              </a:extLst>
            </p:cNvPr>
            <p:cNvSpPr txBox="1"/>
            <p:nvPr/>
          </p:nvSpPr>
          <p:spPr>
            <a:xfrm>
              <a:off x="6283027" y="2165327"/>
              <a:ext cx="2390733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>
                  <a:solidFill>
                    <a:schemeClr val="bg1"/>
                  </a:solidFill>
                  <a:latin typeface="Gloria Hallelujah" panose="020B0604020202020204" charset="0"/>
                </a:rPr>
                <a:t>SEND </a:t>
              </a:r>
            </a:p>
            <a:p>
              <a:endParaRPr lang="it-IT" sz="1100" dirty="0">
                <a:solidFill>
                  <a:schemeClr val="bg1"/>
                </a:solidFill>
              </a:endParaRPr>
            </a:p>
            <a:p>
              <a:r>
                <a:rPr lang="it-IT" sz="1100" dirty="0" err="1">
                  <a:solidFill>
                    <a:schemeClr val="bg1"/>
                  </a:solidFill>
                </a:rPr>
                <a:t>You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automatically</a:t>
              </a:r>
              <a:r>
                <a:rPr lang="it-IT" sz="1100" dirty="0">
                  <a:solidFill>
                    <a:schemeClr val="bg1"/>
                  </a:solidFill>
                </a:rPr>
                <a:t> make a connection </a:t>
              </a:r>
              <a:r>
                <a:rPr lang="it-IT" sz="1100" dirty="0" err="1">
                  <a:solidFill>
                    <a:schemeClr val="bg1"/>
                  </a:solidFill>
                </a:rPr>
                <a:t>request</a:t>
              </a:r>
              <a:r>
                <a:rPr lang="it-IT" sz="1100" dirty="0">
                  <a:solidFill>
                    <a:schemeClr val="bg1"/>
                  </a:solidFill>
                </a:rPr>
                <a:t> to </a:t>
              </a:r>
              <a:r>
                <a:rPr lang="it-IT" sz="1100" dirty="0" err="1">
                  <a:solidFill>
                    <a:schemeClr val="bg1"/>
                  </a:solidFill>
                </a:rPr>
                <a:t>anyone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who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visits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your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profile</a:t>
              </a:r>
              <a:r>
                <a:rPr lang="it-IT" sz="1100" dirty="0">
                  <a:solidFill>
                    <a:schemeClr val="bg1"/>
                  </a:solidFill>
                </a:rPr>
                <a:t> and a welcome </a:t>
              </a:r>
              <a:r>
                <a:rPr lang="it-IT" sz="1100" dirty="0" err="1">
                  <a:solidFill>
                    <a:schemeClr val="bg1"/>
                  </a:solidFill>
                </a:rPr>
                <a:t>message</a:t>
              </a:r>
              <a:r>
                <a:rPr lang="it-IT" sz="1100" dirty="0">
                  <a:solidFill>
                    <a:schemeClr val="bg1"/>
                  </a:solidFill>
                </a:rPr>
                <a:t> to </a:t>
              </a:r>
              <a:r>
                <a:rPr lang="it-IT" sz="1100" dirty="0" err="1">
                  <a:solidFill>
                    <a:schemeClr val="bg1"/>
                  </a:solidFill>
                </a:rPr>
                <a:t>anyone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who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adds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you</a:t>
              </a:r>
              <a:r>
                <a:rPr lang="it-IT" sz="1100" dirty="0">
                  <a:solidFill>
                    <a:schemeClr val="bg1"/>
                  </a:solidFill>
                </a:rPr>
                <a:t>. </a:t>
              </a:r>
            </a:p>
            <a:p>
              <a:endParaRPr lang="it-IT" sz="1100" dirty="0">
                <a:solidFill>
                  <a:schemeClr val="bg1"/>
                </a:solidFill>
              </a:endParaRPr>
            </a:p>
            <a:p>
              <a:r>
                <a:rPr lang="it-IT" sz="1100" dirty="0">
                  <a:solidFill>
                    <a:schemeClr val="bg1"/>
                  </a:solidFill>
                </a:rPr>
                <a:t>To do </a:t>
              </a:r>
              <a:r>
                <a:rPr lang="it-IT" sz="1100" dirty="0" err="1">
                  <a:solidFill>
                    <a:schemeClr val="bg1"/>
                  </a:solidFill>
                </a:rPr>
                <a:t>this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you</a:t>
              </a:r>
              <a:r>
                <a:rPr lang="it-IT" sz="1100" dirty="0">
                  <a:solidFill>
                    <a:schemeClr val="bg1"/>
                  </a:solidFill>
                </a:rPr>
                <a:t> can use the </a:t>
              </a:r>
              <a:r>
                <a:rPr lang="it-IT" sz="1100" dirty="0" err="1">
                  <a:solidFill>
                    <a:schemeClr val="bg1"/>
                  </a:solidFill>
                </a:rPr>
                <a:t>Waalaxy</a:t>
              </a:r>
              <a:r>
                <a:rPr lang="it-IT" sz="1100" dirty="0">
                  <a:solidFill>
                    <a:schemeClr val="bg1"/>
                  </a:solidFill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</a:rPr>
                <a:t>app</a:t>
              </a:r>
              <a:r>
                <a:rPr lang="it-IT" sz="11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D8AEFFF9-83E9-D978-51F7-0222AE445497}"/>
                </a:ext>
              </a:extLst>
            </p:cNvPr>
            <p:cNvSpPr txBox="1"/>
            <p:nvPr/>
          </p:nvSpPr>
          <p:spPr>
            <a:xfrm>
              <a:off x="7223065" y="1368965"/>
              <a:ext cx="5982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solidFill>
                    <a:schemeClr val="bg1"/>
                  </a:solidFill>
                  <a:latin typeface="Gloria Hallelujah" panose="020B060402020202020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0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19"/>
          <p:cNvSpPr/>
          <p:nvPr/>
        </p:nvSpPr>
        <p:spPr>
          <a:xfrm>
            <a:off x="3515726" y="299101"/>
            <a:ext cx="2123707" cy="1892065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7" name="Google Shape;1937;p19"/>
          <p:cNvSpPr/>
          <p:nvPr/>
        </p:nvSpPr>
        <p:spPr>
          <a:xfrm>
            <a:off x="4139483" y="743626"/>
            <a:ext cx="867483" cy="100300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9CD2CEE-6CBC-6A5E-3972-42FF799CA34D}"/>
              </a:ext>
            </a:extLst>
          </p:cNvPr>
          <p:cNvGrpSpPr/>
          <p:nvPr/>
        </p:nvGrpSpPr>
        <p:grpSpPr>
          <a:xfrm>
            <a:off x="580290" y="606476"/>
            <a:ext cx="2253935" cy="637075"/>
            <a:chOff x="580290" y="606476"/>
            <a:chExt cx="2253935" cy="637075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1712B881-1E7E-D452-D6F3-3CD74AC9C241}"/>
                </a:ext>
              </a:extLst>
            </p:cNvPr>
            <p:cNvGrpSpPr/>
            <p:nvPr/>
          </p:nvGrpSpPr>
          <p:grpSpPr>
            <a:xfrm>
              <a:off x="580290" y="606476"/>
              <a:ext cx="2253935" cy="637075"/>
              <a:chOff x="-4707328" y="-2898724"/>
              <a:chExt cx="2253935" cy="637075"/>
            </a:xfrm>
          </p:grpSpPr>
          <p:sp>
            <p:nvSpPr>
              <p:cNvPr id="9" name="Google Shape;351;p22">
                <a:extLst>
                  <a:ext uri="{FF2B5EF4-FFF2-40B4-BE49-F238E27FC236}">
                    <a16:creationId xmlns:a16="http://schemas.microsoft.com/office/drawing/2014/main" id="{54D496A4-1F44-5B2D-4910-F226D8DAFAE5}"/>
                  </a:ext>
                </a:extLst>
              </p:cNvPr>
              <p:cNvSpPr/>
              <p:nvPr/>
            </p:nvSpPr>
            <p:spPr>
              <a:xfrm rot="5400000">
                <a:off x="-3898898" y="-3707154"/>
                <a:ext cx="637075" cy="2253935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15245" extrusionOk="0">
                    <a:moveTo>
                      <a:pt x="1322" y="253"/>
                    </a:moveTo>
                    <a:cubicBezTo>
                      <a:pt x="2125" y="295"/>
                      <a:pt x="2920" y="337"/>
                      <a:pt x="3731" y="370"/>
                    </a:cubicBezTo>
                    <a:cubicBezTo>
                      <a:pt x="3648" y="496"/>
                      <a:pt x="3555" y="604"/>
                      <a:pt x="3463" y="713"/>
                    </a:cubicBezTo>
                    <a:cubicBezTo>
                      <a:pt x="2476" y="738"/>
                      <a:pt x="1497" y="788"/>
                      <a:pt x="519" y="880"/>
                    </a:cubicBezTo>
                    <a:cubicBezTo>
                      <a:pt x="786" y="671"/>
                      <a:pt x="1046" y="454"/>
                      <a:pt x="1322" y="253"/>
                    </a:cubicBezTo>
                    <a:close/>
                    <a:moveTo>
                      <a:pt x="3915" y="504"/>
                    </a:moveTo>
                    <a:cubicBezTo>
                      <a:pt x="3957" y="5063"/>
                      <a:pt x="3999" y="9623"/>
                      <a:pt x="4049" y="14174"/>
                    </a:cubicBezTo>
                    <a:cubicBezTo>
                      <a:pt x="4049" y="14190"/>
                      <a:pt x="4049" y="14199"/>
                      <a:pt x="4057" y="14207"/>
                    </a:cubicBezTo>
                    <a:cubicBezTo>
                      <a:pt x="3907" y="14408"/>
                      <a:pt x="3765" y="14617"/>
                      <a:pt x="3639" y="14834"/>
                    </a:cubicBezTo>
                    <a:cubicBezTo>
                      <a:pt x="3673" y="10183"/>
                      <a:pt x="3673" y="5523"/>
                      <a:pt x="3639" y="872"/>
                    </a:cubicBezTo>
                    <a:cubicBezTo>
                      <a:pt x="3740" y="763"/>
                      <a:pt x="3823" y="629"/>
                      <a:pt x="3915" y="504"/>
                    </a:cubicBezTo>
                    <a:close/>
                    <a:moveTo>
                      <a:pt x="3405" y="956"/>
                    </a:moveTo>
                    <a:cubicBezTo>
                      <a:pt x="3438" y="5632"/>
                      <a:pt x="3438" y="10317"/>
                      <a:pt x="3405" y="15002"/>
                    </a:cubicBezTo>
                    <a:lnTo>
                      <a:pt x="268" y="14985"/>
                    </a:lnTo>
                    <a:cubicBezTo>
                      <a:pt x="251" y="10367"/>
                      <a:pt x="259" y="5758"/>
                      <a:pt x="243" y="1140"/>
                    </a:cubicBezTo>
                    <a:cubicBezTo>
                      <a:pt x="1288" y="1039"/>
                      <a:pt x="2342" y="972"/>
                      <a:pt x="3405" y="956"/>
                    </a:cubicBezTo>
                    <a:close/>
                    <a:moveTo>
                      <a:pt x="1304" y="1"/>
                    </a:moveTo>
                    <a:cubicBezTo>
                      <a:pt x="1285" y="1"/>
                      <a:pt x="1266" y="7"/>
                      <a:pt x="1247" y="19"/>
                    </a:cubicBezTo>
                    <a:lnTo>
                      <a:pt x="1238" y="19"/>
                    </a:lnTo>
                    <a:cubicBezTo>
                      <a:pt x="1188" y="19"/>
                      <a:pt x="1146" y="52"/>
                      <a:pt x="1138" y="111"/>
                    </a:cubicBezTo>
                    <a:cubicBezTo>
                      <a:pt x="770" y="378"/>
                      <a:pt x="427" y="680"/>
                      <a:pt x="59" y="947"/>
                    </a:cubicBezTo>
                    <a:lnTo>
                      <a:pt x="42" y="956"/>
                    </a:lnTo>
                    <a:cubicBezTo>
                      <a:pt x="17" y="972"/>
                      <a:pt x="0" y="1014"/>
                      <a:pt x="0" y="1048"/>
                    </a:cubicBezTo>
                    <a:cubicBezTo>
                      <a:pt x="25" y="5732"/>
                      <a:pt x="8" y="10417"/>
                      <a:pt x="25" y="15111"/>
                    </a:cubicBezTo>
                    <a:cubicBezTo>
                      <a:pt x="33" y="15169"/>
                      <a:pt x="84" y="15228"/>
                      <a:pt x="151" y="15228"/>
                    </a:cubicBezTo>
                    <a:lnTo>
                      <a:pt x="3522" y="15244"/>
                    </a:lnTo>
                    <a:cubicBezTo>
                      <a:pt x="3539" y="15244"/>
                      <a:pt x="3555" y="15244"/>
                      <a:pt x="3572" y="15228"/>
                    </a:cubicBezTo>
                    <a:cubicBezTo>
                      <a:pt x="3588" y="15235"/>
                      <a:pt x="3605" y="15239"/>
                      <a:pt x="3622" y="15239"/>
                    </a:cubicBezTo>
                    <a:cubicBezTo>
                      <a:pt x="3660" y="15239"/>
                      <a:pt x="3697" y="15220"/>
                      <a:pt x="3714" y="15186"/>
                    </a:cubicBezTo>
                    <a:cubicBezTo>
                      <a:pt x="3882" y="14885"/>
                      <a:pt x="4066" y="14592"/>
                      <a:pt x="4275" y="14316"/>
                    </a:cubicBezTo>
                    <a:cubicBezTo>
                      <a:pt x="4308" y="14282"/>
                      <a:pt x="4308" y="14232"/>
                      <a:pt x="4283" y="14190"/>
                    </a:cubicBezTo>
                    <a:cubicBezTo>
                      <a:pt x="4283" y="14190"/>
                      <a:pt x="4283" y="14182"/>
                      <a:pt x="4283" y="14174"/>
                    </a:cubicBezTo>
                    <a:cubicBezTo>
                      <a:pt x="4233" y="9539"/>
                      <a:pt x="4191" y="4904"/>
                      <a:pt x="4149" y="270"/>
                    </a:cubicBezTo>
                    <a:cubicBezTo>
                      <a:pt x="4142" y="206"/>
                      <a:pt x="4088" y="155"/>
                      <a:pt x="4031" y="155"/>
                    </a:cubicBezTo>
                    <a:cubicBezTo>
                      <a:pt x="4021" y="155"/>
                      <a:pt x="4010" y="157"/>
                      <a:pt x="3999" y="161"/>
                    </a:cubicBezTo>
                    <a:cubicBezTo>
                      <a:pt x="3982" y="153"/>
                      <a:pt x="3965" y="153"/>
                      <a:pt x="3949" y="153"/>
                    </a:cubicBezTo>
                    <a:cubicBezTo>
                      <a:pt x="3087" y="111"/>
                      <a:pt x="2225" y="69"/>
                      <a:pt x="1364" y="27"/>
                    </a:cubicBezTo>
                    <a:cubicBezTo>
                      <a:pt x="1346" y="9"/>
                      <a:pt x="1325" y="1"/>
                      <a:pt x="130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3A90BF5-A98F-26EA-6144-4FE98BFBD677}"/>
                  </a:ext>
                </a:extLst>
              </p:cNvPr>
              <p:cNvSpPr/>
              <p:nvPr/>
            </p:nvSpPr>
            <p:spPr>
              <a:xfrm>
                <a:off x="-4687450" y="-2898630"/>
                <a:ext cx="2100469" cy="511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0</a:t>
                </a:r>
              </a:p>
            </p:txBody>
          </p:sp>
        </p:grp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D5574F98-295F-2ACA-63C2-6A6D4ADFD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9895" y="783843"/>
              <a:ext cx="694655" cy="279208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202BA33-3EF2-EF63-AD20-257A6FD83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851" y="730374"/>
              <a:ext cx="1207372" cy="179821"/>
            </a:xfrm>
            <a:prstGeom prst="rect">
              <a:avLst/>
            </a:prstGeom>
          </p:spPr>
        </p:pic>
      </p:grpSp>
      <p:sp>
        <p:nvSpPr>
          <p:cNvPr id="12" name="Google Shape;1935;p19">
            <a:extLst>
              <a:ext uri="{FF2B5EF4-FFF2-40B4-BE49-F238E27FC236}">
                <a16:creationId xmlns:a16="http://schemas.microsoft.com/office/drawing/2014/main" id="{39E542EE-3F90-E99C-A6D4-6A9768C66497}"/>
              </a:ext>
            </a:extLst>
          </p:cNvPr>
          <p:cNvSpPr txBox="1">
            <a:spLocks/>
          </p:cNvSpPr>
          <p:nvPr/>
        </p:nvSpPr>
        <p:spPr>
          <a:xfrm>
            <a:off x="-194522" y="2419366"/>
            <a:ext cx="9144000" cy="5617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600" dirty="0">
                <a:solidFill>
                  <a:srgbClr val="CC344D"/>
                </a:solidFill>
                <a:latin typeface="Gloria Hallelujah" panose="020B0604020202020204" charset="0"/>
                <a:cs typeface="Arial Narrow" panose="020B0604020202020204" pitchFamily="34" charset="0"/>
              </a:rPr>
              <a:t>THANK YOU!</a:t>
            </a:r>
          </a:p>
        </p:txBody>
      </p:sp>
      <p:sp>
        <p:nvSpPr>
          <p:cNvPr id="13" name="Google Shape;1935;p19">
            <a:extLst>
              <a:ext uri="{FF2B5EF4-FFF2-40B4-BE49-F238E27FC236}">
                <a16:creationId xmlns:a16="http://schemas.microsoft.com/office/drawing/2014/main" id="{B547DCF4-24B5-9DB5-D1CD-043C7F7C8FE5}"/>
              </a:ext>
            </a:extLst>
          </p:cNvPr>
          <p:cNvSpPr txBox="1">
            <a:spLocks/>
          </p:cNvSpPr>
          <p:nvPr/>
        </p:nvSpPr>
        <p:spPr>
          <a:xfrm>
            <a:off x="-194522" y="2498197"/>
            <a:ext cx="9144000" cy="5617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600" dirty="0">
                <a:solidFill>
                  <a:schemeClr val="bg1"/>
                </a:solidFill>
                <a:latin typeface="Gloria Hallelujah" panose="020B0604020202020204" charset="0"/>
                <a:cs typeface="Arial Narrow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371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921F15-263A-F37F-AE48-F44BBA72000B}"/>
              </a:ext>
            </a:extLst>
          </p:cNvPr>
          <p:cNvSpPr txBox="1"/>
          <p:nvPr/>
        </p:nvSpPr>
        <p:spPr>
          <a:xfrm>
            <a:off x="0" y="7418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7030A0"/>
                </a:solidFill>
                <a:latin typeface="Gloria Hallelujah" panose="020B0604020202020204" charset="0"/>
              </a:rPr>
              <a:t>Let’s</a:t>
            </a:r>
            <a:r>
              <a:rPr lang="it-IT" sz="3200" dirty="0">
                <a:solidFill>
                  <a:srgbClr val="7030A0"/>
                </a:solidFill>
                <a:latin typeface="Gloria Hallelujah" panose="020B0604020202020204" charset="0"/>
              </a:rPr>
              <a:t> talk </a:t>
            </a:r>
            <a:r>
              <a:rPr lang="it-IT" sz="3200" dirty="0" err="1">
                <a:solidFill>
                  <a:srgbClr val="7030A0"/>
                </a:solidFill>
                <a:latin typeface="Gloria Hallelujah" panose="020B0604020202020204" charset="0"/>
              </a:rPr>
              <a:t>about</a:t>
            </a:r>
            <a:r>
              <a:rPr lang="it-IT" sz="3200" dirty="0">
                <a:solidFill>
                  <a:srgbClr val="7030A0"/>
                </a:solidFill>
                <a:latin typeface="Gloria Hallelujah" panose="020B0604020202020204" charset="0"/>
              </a:rPr>
              <a:t> PERSONAL BRANDING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280F563-F4A2-A186-CD93-96D8D8A6D402}"/>
              </a:ext>
            </a:extLst>
          </p:cNvPr>
          <p:cNvGrpSpPr/>
          <p:nvPr/>
        </p:nvGrpSpPr>
        <p:grpSpPr>
          <a:xfrm>
            <a:off x="1775982" y="1722451"/>
            <a:ext cx="5154208" cy="832812"/>
            <a:chOff x="1775982" y="1722451"/>
            <a:chExt cx="5154208" cy="832812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8DE748B-556B-F144-39E3-713FB8A2FE8A}"/>
                </a:ext>
              </a:extLst>
            </p:cNvPr>
            <p:cNvSpPr txBox="1"/>
            <p:nvPr/>
          </p:nvSpPr>
          <p:spPr>
            <a:xfrm>
              <a:off x="1775982" y="1785822"/>
              <a:ext cx="515420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to </a:t>
              </a:r>
              <a:r>
                <a:rPr lang="it-IT" dirty="0" err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strategically</a:t>
              </a:r>
              <a:r>
                <a:rPr lang="it-IT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  </a:t>
              </a:r>
              <a:r>
                <a:rPr lang="it-IT" sz="1600" b="1" i="0" u="none" strike="noStrike" dirty="0" err="1">
                  <a:solidFill>
                    <a:schemeClr val="accent6"/>
                  </a:solidFill>
                  <a:effectLst/>
                  <a:latin typeface="Gloria Hallelujah" panose="020B0604020202020204" charset="0"/>
                </a:rPr>
                <a:t>manage</a:t>
              </a:r>
              <a:r>
                <a:rPr lang="it-IT" sz="1600" b="1" i="0" u="none" strike="noStrike" dirty="0">
                  <a:solidFill>
                    <a:srgbClr val="3883B6"/>
                  </a:solidFill>
                  <a:effectLst/>
                  <a:latin typeface="Gloria Hallelujah" panose="020B0604020202020204" charset="0"/>
                </a:rPr>
                <a:t> </a:t>
              </a:r>
              <a:r>
                <a:rPr lang="it-IT" dirty="0" err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one’s</a:t>
              </a:r>
              <a:r>
                <a:rPr lang="it-IT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it-IT" dirty="0" err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professional</a:t>
              </a:r>
              <a:r>
                <a:rPr lang="it-IT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 image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,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understood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as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what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others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perceive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of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us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,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what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remains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to people after coming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into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contact with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us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. </a:t>
              </a:r>
              <a:endParaRPr lang="it-IT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" name="Google Shape;2231;p49">
              <a:extLst>
                <a:ext uri="{FF2B5EF4-FFF2-40B4-BE49-F238E27FC236}">
                  <a16:creationId xmlns:a16="http://schemas.microsoft.com/office/drawing/2014/main" id="{C675B159-0FB2-9103-93BD-534B8B9C2FD2}"/>
                </a:ext>
              </a:extLst>
            </p:cNvPr>
            <p:cNvSpPr/>
            <p:nvPr/>
          </p:nvSpPr>
          <p:spPr>
            <a:xfrm>
              <a:off x="2944966" y="1722451"/>
              <a:ext cx="967564" cy="358862"/>
            </a:xfrm>
            <a:custGeom>
              <a:avLst/>
              <a:gdLst/>
              <a:ahLst/>
              <a:cxnLst/>
              <a:rect l="l" t="t" r="r" b="b"/>
              <a:pathLst>
                <a:path w="60973" h="19621" extrusionOk="0">
                  <a:moveTo>
                    <a:pt x="1" y="0"/>
                  </a:moveTo>
                  <a:lnTo>
                    <a:pt x="1" y="0"/>
                  </a:lnTo>
                  <a:cubicBezTo>
                    <a:pt x="545" y="576"/>
                    <a:pt x="1057" y="1153"/>
                    <a:pt x="1569" y="1697"/>
                  </a:cubicBezTo>
                  <a:cubicBezTo>
                    <a:pt x="3681" y="4065"/>
                    <a:pt x="5922" y="6402"/>
                    <a:pt x="7842" y="8994"/>
                  </a:cubicBezTo>
                  <a:cubicBezTo>
                    <a:pt x="8290" y="9570"/>
                    <a:pt x="8290" y="10402"/>
                    <a:pt x="7842" y="10978"/>
                  </a:cubicBezTo>
                  <a:cubicBezTo>
                    <a:pt x="5570" y="13795"/>
                    <a:pt x="3201" y="16579"/>
                    <a:pt x="737" y="19172"/>
                  </a:cubicBezTo>
                  <a:cubicBezTo>
                    <a:pt x="12195" y="19300"/>
                    <a:pt x="23653" y="19396"/>
                    <a:pt x="35111" y="19492"/>
                  </a:cubicBezTo>
                  <a:cubicBezTo>
                    <a:pt x="39816" y="19556"/>
                    <a:pt x="44489" y="19588"/>
                    <a:pt x="49194" y="19620"/>
                  </a:cubicBezTo>
                  <a:cubicBezTo>
                    <a:pt x="49290" y="19428"/>
                    <a:pt x="49418" y="19300"/>
                    <a:pt x="49578" y="19172"/>
                  </a:cubicBezTo>
                  <a:cubicBezTo>
                    <a:pt x="53483" y="16259"/>
                    <a:pt x="57388" y="13283"/>
                    <a:pt x="60972" y="9858"/>
                  </a:cubicBezTo>
                  <a:cubicBezTo>
                    <a:pt x="58380" y="6594"/>
                    <a:pt x="55531" y="3617"/>
                    <a:pt x="52779" y="544"/>
                  </a:cubicBezTo>
                  <a:cubicBezTo>
                    <a:pt x="35175" y="448"/>
                    <a:pt x="17604" y="256"/>
                    <a:pt x="1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21B93BB1-F87D-D912-4C35-137D097A06B5}"/>
              </a:ext>
            </a:extLst>
          </p:cNvPr>
          <p:cNvGrpSpPr/>
          <p:nvPr/>
        </p:nvGrpSpPr>
        <p:grpSpPr>
          <a:xfrm>
            <a:off x="1636261" y="2729258"/>
            <a:ext cx="5575699" cy="810890"/>
            <a:chOff x="1636261" y="2729258"/>
            <a:chExt cx="5575699" cy="810890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BF16B327-A0E3-F89F-666C-9385BCB2BE46}"/>
                </a:ext>
              </a:extLst>
            </p:cNvPr>
            <p:cNvSpPr txBox="1"/>
            <p:nvPr/>
          </p:nvSpPr>
          <p:spPr>
            <a:xfrm>
              <a:off x="1775981" y="2770707"/>
              <a:ext cx="543597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b="1" i="0" u="none" strike="noStrike" dirty="0" err="1">
                  <a:solidFill>
                    <a:srgbClr val="7030A0"/>
                  </a:solidFill>
                  <a:effectLst/>
                  <a:latin typeface="Gloria Hallelujah" panose="020B0604020202020204" charset="0"/>
                </a:rPr>
                <a:t>Managing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    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one’s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professional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image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means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identifying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, </a:t>
              </a:r>
            </a:p>
            <a:p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developing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,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maintaining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and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monitoring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it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at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all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possible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contact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points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with </a:t>
              </a:r>
              <a:r>
                <a:rPr lang="it-IT" i="0" u="none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one’s</a:t>
              </a:r>
              <a:r>
                <a:rPr lang="it-IT" i="0" u="none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+mj-lt"/>
                </a:rPr>
                <a:t> target audience.  </a:t>
              </a:r>
              <a:endParaRPr lang="it-IT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6" name="Google Shape;2231;p49">
              <a:extLst>
                <a:ext uri="{FF2B5EF4-FFF2-40B4-BE49-F238E27FC236}">
                  <a16:creationId xmlns:a16="http://schemas.microsoft.com/office/drawing/2014/main" id="{C7A011C3-A788-B450-68C7-61161F5605ED}"/>
                </a:ext>
              </a:extLst>
            </p:cNvPr>
            <p:cNvSpPr/>
            <p:nvPr/>
          </p:nvSpPr>
          <p:spPr>
            <a:xfrm>
              <a:off x="1636261" y="2729258"/>
              <a:ext cx="1393335" cy="369731"/>
            </a:xfrm>
            <a:custGeom>
              <a:avLst/>
              <a:gdLst/>
              <a:ahLst/>
              <a:cxnLst/>
              <a:rect l="l" t="t" r="r" b="b"/>
              <a:pathLst>
                <a:path w="60973" h="19621" extrusionOk="0">
                  <a:moveTo>
                    <a:pt x="1" y="0"/>
                  </a:moveTo>
                  <a:lnTo>
                    <a:pt x="1" y="0"/>
                  </a:lnTo>
                  <a:cubicBezTo>
                    <a:pt x="545" y="576"/>
                    <a:pt x="1057" y="1153"/>
                    <a:pt x="1569" y="1697"/>
                  </a:cubicBezTo>
                  <a:cubicBezTo>
                    <a:pt x="3681" y="4065"/>
                    <a:pt x="5922" y="6402"/>
                    <a:pt x="7842" y="8994"/>
                  </a:cubicBezTo>
                  <a:cubicBezTo>
                    <a:pt x="8290" y="9570"/>
                    <a:pt x="8290" y="10402"/>
                    <a:pt x="7842" y="10978"/>
                  </a:cubicBezTo>
                  <a:cubicBezTo>
                    <a:pt x="5570" y="13795"/>
                    <a:pt x="3201" y="16579"/>
                    <a:pt x="737" y="19172"/>
                  </a:cubicBezTo>
                  <a:cubicBezTo>
                    <a:pt x="12195" y="19300"/>
                    <a:pt x="23653" y="19396"/>
                    <a:pt x="35111" y="19492"/>
                  </a:cubicBezTo>
                  <a:cubicBezTo>
                    <a:pt x="39816" y="19556"/>
                    <a:pt x="44489" y="19588"/>
                    <a:pt x="49194" y="19620"/>
                  </a:cubicBezTo>
                  <a:cubicBezTo>
                    <a:pt x="49290" y="19428"/>
                    <a:pt x="49418" y="19300"/>
                    <a:pt x="49578" y="19172"/>
                  </a:cubicBezTo>
                  <a:cubicBezTo>
                    <a:pt x="53483" y="16259"/>
                    <a:pt x="57388" y="13283"/>
                    <a:pt x="60972" y="9858"/>
                  </a:cubicBezTo>
                  <a:cubicBezTo>
                    <a:pt x="58380" y="6594"/>
                    <a:pt x="55531" y="3617"/>
                    <a:pt x="52779" y="544"/>
                  </a:cubicBezTo>
                  <a:cubicBezTo>
                    <a:pt x="35175" y="448"/>
                    <a:pt x="17604" y="256"/>
                    <a:pt x="1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87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9"/>
          <p:cNvSpPr txBox="1">
            <a:spLocks noGrp="1"/>
          </p:cNvSpPr>
          <p:nvPr>
            <p:ph type="title"/>
          </p:nvPr>
        </p:nvSpPr>
        <p:spPr>
          <a:xfrm>
            <a:off x="457200" y="853502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How to DO personal branding</a:t>
            </a:r>
            <a:endParaRPr sz="360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4BED593-B446-8C99-074C-9A247AC4A6FD}"/>
              </a:ext>
            </a:extLst>
          </p:cNvPr>
          <p:cNvGrpSpPr/>
          <p:nvPr/>
        </p:nvGrpSpPr>
        <p:grpSpPr>
          <a:xfrm>
            <a:off x="192156" y="1925163"/>
            <a:ext cx="1688755" cy="1484636"/>
            <a:chOff x="298174" y="2193296"/>
            <a:chExt cx="1479185" cy="1484636"/>
          </a:xfrm>
        </p:grpSpPr>
        <p:sp>
          <p:nvSpPr>
            <p:cNvPr id="2223" name="Google Shape;2223;p49"/>
            <p:cNvSpPr/>
            <p:nvPr/>
          </p:nvSpPr>
          <p:spPr>
            <a:xfrm>
              <a:off x="298174" y="2329290"/>
              <a:ext cx="1479185" cy="1348642"/>
            </a:xfrm>
            <a:custGeom>
              <a:avLst/>
              <a:gdLst/>
              <a:ahLst/>
              <a:cxnLst/>
              <a:rect l="l" t="t" r="r" b="b"/>
              <a:pathLst>
                <a:path w="40743" h="19621" extrusionOk="0">
                  <a:moveTo>
                    <a:pt x="8418" y="0"/>
                  </a:moveTo>
                  <a:cubicBezTo>
                    <a:pt x="4100" y="0"/>
                    <a:pt x="0" y="4358"/>
                    <a:pt x="191" y="9315"/>
                  </a:cubicBezTo>
                  <a:cubicBezTo>
                    <a:pt x="415" y="14564"/>
                    <a:pt x="3872" y="18437"/>
                    <a:pt x="8545" y="18661"/>
                  </a:cubicBezTo>
                  <a:cubicBezTo>
                    <a:pt x="16962" y="19045"/>
                    <a:pt x="25380" y="19365"/>
                    <a:pt x="33797" y="19621"/>
                  </a:cubicBezTo>
                  <a:cubicBezTo>
                    <a:pt x="35782" y="16132"/>
                    <a:pt x="38534" y="13252"/>
                    <a:pt x="40743" y="9955"/>
                  </a:cubicBezTo>
                  <a:cubicBezTo>
                    <a:pt x="38726" y="8067"/>
                    <a:pt x="36838" y="6018"/>
                    <a:pt x="35110" y="3906"/>
                  </a:cubicBezTo>
                  <a:cubicBezTo>
                    <a:pt x="34118" y="2786"/>
                    <a:pt x="33221" y="1601"/>
                    <a:pt x="32389" y="385"/>
                  </a:cubicBezTo>
                  <a:cubicBezTo>
                    <a:pt x="24420" y="225"/>
                    <a:pt x="16482" y="65"/>
                    <a:pt x="8513" y="1"/>
                  </a:cubicBezTo>
                  <a:cubicBezTo>
                    <a:pt x="8481" y="1"/>
                    <a:pt x="8450" y="0"/>
                    <a:pt x="8418" y="0"/>
                  </a:cubicBezTo>
                  <a:close/>
                </a:path>
              </a:pathLst>
            </a:custGeom>
            <a:solidFill>
              <a:srgbClr val="3883B6"/>
            </a:solidFill>
            <a:ln>
              <a:solidFill>
                <a:srgbClr val="3883B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9"/>
            <p:cNvSpPr/>
            <p:nvPr/>
          </p:nvSpPr>
          <p:spPr>
            <a:xfrm>
              <a:off x="298174" y="2193296"/>
              <a:ext cx="1479185" cy="1348642"/>
            </a:xfrm>
            <a:custGeom>
              <a:avLst/>
              <a:gdLst/>
              <a:ahLst/>
              <a:cxnLst/>
              <a:rect l="l" t="t" r="r" b="b"/>
              <a:pathLst>
                <a:path w="40743" h="19621" extrusionOk="0">
                  <a:moveTo>
                    <a:pt x="8418" y="0"/>
                  </a:moveTo>
                  <a:cubicBezTo>
                    <a:pt x="4100" y="0"/>
                    <a:pt x="0" y="4358"/>
                    <a:pt x="191" y="9315"/>
                  </a:cubicBezTo>
                  <a:cubicBezTo>
                    <a:pt x="415" y="14564"/>
                    <a:pt x="3872" y="18437"/>
                    <a:pt x="8545" y="18661"/>
                  </a:cubicBezTo>
                  <a:cubicBezTo>
                    <a:pt x="16962" y="19045"/>
                    <a:pt x="25380" y="19365"/>
                    <a:pt x="33797" y="19621"/>
                  </a:cubicBezTo>
                  <a:cubicBezTo>
                    <a:pt x="35782" y="16132"/>
                    <a:pt x="38534" y="13252"/>
                    <a:pt x="40743" y="9955"/>
                  </a:cubicBezTo>
                  <a:cubicBezTo>
                    <a:pt x="38726" y="8067"/>
                    <a:pt x="36838" y="6018"/>
                    <a:pt x="35110" y="3906"/>
                  </a:cubicBezTo>
                  <a:cubicBezTo>
                    <a:pt x="34118" y="2786"/>
                    <a:pt x="33221" y="1601"/>
                    <a:pt x="32389" y="385"/>
                  </a:cubicBezTo>
                  <a:cubicBezTo>
                    <a:pt x="24420" y="225"/>
                    <a:pt x="16482" y="65"/>
                    <a:pt x="8513" y="1"/>
                  </a:cubicBezTo>
                  <a:cubicBezTo>
                    <a:pt x="8481" y="1"/>
                    <a:pt x="8450" y="0"/>
                    <a:pt x="8418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Gloria Hallelujah"/>
                  <a:cs typeface="Calibri" panose="020F0502020204030204" pitchFamily="34" charset="0"/>
                  <a:sym typeface="Gloria Hallelujah"/>
                </a:rPr>
                <a:t>START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Gloria Hallelujah"/>
                  <a:cs typeface="Calibri" panose="020F0502020204030204" pitchFamily="34" charset="0"/>
                  <a:sym typeface="Gloria Hallelujah"/>
                </a:rPr>
                <a:t>FROM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Gloria Hallelujah"/>
                  <a:cs typeface="Calibri" panose="020F0502020204030204" pitchFamily="34" charset="0"/>
                  <a:sym typeface="Gloria Hallelujah"/>
                </a:rPr>
                <a:t>MYSELF</a:t>
              </a: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03D554B1-2C66-EB15-9C0D-E54770BB1158}"/>
              </a:ext>
            </a:extLst>
          </p:cNvPr>
          <p:cNvGrpSpPr/>
          <p:nvPr/>
        </p:nvGrpSpPr>
        <p:grpSpPr>
          <a:xfrm>
            <a:off x="1671341" y="1944026"/>
            <a:ext cx="2359912" cy="1506561"/>
            <a:chOff x="1589080" y="2226358"/>
            <a:chExt cx="1720942" cy="1506561"/>
          </a:xfrm>
        </p:grpSpPr>
        <p:sp>
          <p:nvSpPr>
            <p:cNvPr id="2224" name="Google Shape;2224;p49"/>
            <p:cNvSpPr/>
            <p:nvPr/>
          </p:nvSpPr>
          <p:spPr>
            <a:xfrm>
              <a:off x="1589080" y="2362352"/>
              <a:ext cx="1720942" cy="1370567"/>
            </a:xfrm>
            <a:custGeom>
              <a:avLst/>
              <a:gdLst/>
              <a:ahLst/>
              <a:cxnLst/>
              <a:rect l="l" t="t" r="r" b="b"/>
              <a:pathLst>
                <a:path w="47402" h="19940" extrusionOk="0">
                  <a:moveTo>
                    <a:pt x="1" y="0"/>
                  </a:moveTo>
                  <a:cubicBezTo>
                    <a:pt x="673" y="800"/>
                    <a:pt x="1345" y="1536"/>
                    <a:pt x="1921" y="2209"/>
                  </a:cubicBezTo>
                  <a:cubicBezTo>
                    <a:pt x="3714" y="4353"/>
                    <a:pt x="5666" y="6369"/>
                    <a:pt x="7714" y="8226"/>
                  </a:cubicBezTo>
                  <a:cubicBezTo>
                    <a:pt x="8130" y="8674"/>
                    <a:pt x="8194" y="9346"/>
                    <a:pt x="7906" y="9890"/>
                  </a:cubicBezTo>
                  <a:cubicBezTo>
                    <a:pt x="5922" y="13187"/>
                    <a:pt x="3265" y="15971"/>
                    <a:pt x="1185" y="19204"/>
                  </a:cubicBezTo>
                  <a:cubicBezTo>
                    <a:pt x="13859" y="19556"/>
                    <a:pt x="26534" y="19780"/>
                    <a:pt x="39208" y="19940"/>
                  </a:cubicBezTo>
                  <a:cubicBezTo>
                    <a:pt x="42089" y="17027"/>
                    <a:pt x="44841" y="13987"/>
                    <a:pt x="47402" y="10786"/>
                  </a:cubicBezTo>
                  <a:cubicBezTo>
                    <a:pt x="45577" y="8450"/>
                    <a:pt x="43529" y="6305"/>
                    <a:pt x="41545" y="4097"/>
                  </a:cubicBezTo>
                  <a:cubicBezTo>
                    <a:pt x="40584" y="3041"/>
                    <a:pt x="39560" y="1953"/>
                    <a:pt x="38600" y="768"/>
                  </a:cubicBezTo>
                  <a:lnTo>
                    <a:pt x="31495" y="672"/>
                  </a:lnTo>
                  <a:cubicBezTo>
                    <a:pt x="20997" y="480"/>
                    <a:pt x="10499" y="224"/>
                    <a:pt x="1" y="0"/>
                  </a:cubicBezTo>
                  <a:close/>
                </a:path>
              </a:pathLst>
            </a:custGeom>
            <a:solidFill>
              <a:srgbClr val="388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9"/>
            <p:cNvSpPr/>
            <p:nvPr/>
          </p:nvSpPr>
          <p:spPr>
            <a:xfrm>
              <a:off x="1589080" y="2226358"/>
              <a:ext cx="1720942" cy="1370567"/>
            </a:xfrm>
            <a:custGeom>
              <a:avLst/>
              <a:gdLst/>
              <a:ahLst/>
              <a:cxnLst/>
              <a:rect l="l" t="t" r="r" b="b"/>
              <a:pathLst>
                <a:path w="47402" h="19940" extrusionOk="0">
                  <a:moveTo>
                    <a:pt x="1" y="0"/>
                  </a:moveTo>
                  <a:cubicBezTo>
                    <a:pt x="673" y="800"/>
                    <a:pt x="1345" y="1536"/>
                    <a:pt x="1921" y="2209"/>
                  </a:cubicBezTo>
                  <a:cubicBezTo>
                    <a:pt x="3714" y="4353"/>
                    <a:pt x="5666" y="6369"/>
                    <a:pt x="7714" y="8226"/>
                  </a:cubicBezTo>
                  <a:cubicBezTo>
                    <a:pt x="8130" y="8674"/>
                    <a:pt x="8194" y="9346"/>
                    <a:pt x="7906" y="9890"/>
                  </a:cubicBezTo>
                  <a:cubicBezTo>
                    <a:pt x="5922" y="13187"/>
                    <a:pt x="3265" y="15971"/>
                    <a:pt x="1185" y="19204"/>
                  </a:cubicBezTo>
                  <a:cubicBezTo>
                    <a:pt x="13859" y="19556"/>
                    <a:pt x="26534" y="19780"/>
                    <a:pt x="39208" y="19940"/>
                  </a:cubicBezTo>
                  <a:cubicBezTo>
                    <a:pt x="42089" y="17027"/>
                    <a:pt x="44841" y="13987"/>
                    <a:pt x="47402" y="10786"/>
                  </a:cubicBezTo>
                  <a:cubicBezTo>
                    <a:pt x="45577" y="8450"/>
                    <a:pt x="43529" y="6305"/>
                    <a:pt x="41545" y="4097"/>
                  </a:cubicBezTo>
                  <a:cubicBezTo>
                    <a:pt x="40584" y="3041"/>
                    <a:pt x="39560" y="1953"/>
                    <a:pt x="38600" y="768"/>
                  </a:cubicBezTo>
                  <a:lnTo>
                    <a:pt x="31495" y="672"/>
                  </a:lnTo>
                  <a:cubicBezTo>
                    <a:pt x="20997" y="480"/>
                    <a:pt x="10499" y="224"/>
                    <a:pt x="1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Gloria Hallelujah"/>
                  <a:cs typeface="Calibri" panose="020F0502020204030204" pitchFamily="34" charset="0"/>
                  <a:sym typeface="Gloria Hallelujah"/>
                </a:rPr>
                <a:t>I DEFINE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Gloria Hallelujah"/>
                  <a:cs typeface="Calibri" panose="020F0502020204030204" pitchFamily="34" charset="0"/>
                  <a:sym typeface="Gloria Hallelujah"/>
                </a:rPr>
                <a:t>MY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Gloria Hallelujah"/>
                  <a:cs typeface="Calibri" panose="020F0502020204030204" pitchFamily="34" charset="0"/>
                  <a:sym typeface="Gloria Hallelujah"/>
                </a:rPr>
                <a:t>TARGET</a:t>
              </a:r>
              <a:endPara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0CC25414-63A7-D4F1-53F2-A4D68322E401}"/>
              </a:ext>
            </a:extLst>
          </p:cNvPr>
          <p:cNvGrpSpPr/>
          <p:nvPr/>
        </p:nvGrpSpPr>
        <p:grpSpPr>
          <a:xfrm>
            <a:off x="3842974" y="1993160"/>
            <a:ext cx="2781816" cy="1484636"/>
            <a:chOff x="3117095" y="2283544"/>
            <a:chExt cx="1763963" cy="1484636"/>
          </a:xfrm>
        </p:grpSpPr>
        <p:sp>
          <p:nvSpPr>
            <p:cNvPr id="2225" name="Google Shape;2225;p49"/>
            <p:cNvSpPr/>
            <p:nvPr/>
          </p:nvSpPr>
          <p:spPr>
            <a:xfrm>
              <a:off x="3117095" y="2419538"/>
              <a:ext cx="1763963" cy="1348642"/>
            </a:xfrm>
            <a:custGeom>
              <a:avLst/>
              <a:gdLst/>
              <a:ahLst/>
              <a:cxnLst/>
              <a:rect l="l" t="t" r="r" b="b"/>
              <a:pathLst>
                <a:path w="60973" h="19621" extrusionOk="0">
                  <a:moveTo>
                    <a:pt x="1" y="0"/>
                  </a:moveTo>
                  <a:lnTo>
                    <a:pt x="1" y="0"/>
                  </a:lnTo>
                  <a:cubicBezTo>
                    <a:pt x="545" y="576"/>
                    <a:pt x="1057" y="1153"/>
                    <a:pt x="1569" y="1697"/>
                  </a:cubicBezTo>
                  <a:cubicBezTo>
                    <a:pt x="3681" y="4065"/>
                    <a:pt x="5922" y="6402"/>
                    <a:pt x="7842" y="8994"/>
                  </a:cubicBezTo>
                  <a:cubicBezTo>
                    <a:pt x="8290" y="9570"/>
                    <a:pt x="8290" y="10402"/>
                    <a:pt x="7842" y="10978"/>
                  </a:cubicBezTo>
                  <a:cubicBezTo>
                    <a:pt x="5570" y="13795"/>
                    <a:pt x="3201" y="16579"/>
                    <a:pt x="737" y="19172"/>
                  </a:cubicBezTo>
                  <a:cubicBezTo>
                    <a:pt x="12195" y="19300"/>
                    <a:pt x="23653" y="19396"/>
                    <a:pt x="35111" y="19492"/>
                  </a:cubicBezTo>
                  <a:cubicBezTo>
                    <a:pt x="39816" y="19556"/>
                    <a:pt x="44489" y="19588"/>
                    <a:pt x="49194" y="19620"/>
                  </a:cubicBezTo>
                  <a:cubicBezTo>
                    <a:pt x="49290" y="19428"/>
                    <a:pt x="49418" y="19300"/>
                    <a:pt x="49578" y="19172"/>
                  </a:cubicBezTo>
                  <a:cubicBezTo>
                    <a:pt x="53483" y="16259"/>
                    <a:pt x="57388" y="13283"/>
                    <a:pt x="60972" y="9858"/>
                  </a:cubicBezTo>
                  <a:cubicBezTo>
                    <a:pt x="58380" y="6594"/>
                    <a:pt x="55531" y="3617"/>
                    <a:pt x="52779" y="544"/>
                  </a:cubicBezTo>
                  <a:cubicBezTo>
                    <a:pt x="35175" y="448"/>
                    <a:pt x="17604" y="256"/>
                    <a:pt x="1" y="0"/>
                  </a:cubicBezTo>
                  <a:close/>
                </a:path>
              </a:pathLst>
            </a:custGeom>
            <a:solidFill>
              <a:srgbClr val="388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9"/>
            <p:cNvSpPr/>
            <p:nvPr/>
          </p:nvSpPr>
          <p:spPr>
            <a:xfrm>
              <a:off x="3117095" y="2283544"/>
              <a:ext cx="1763963" cy="1348642"/>
            </a:xfrm>
            <a:custGeom>
              <a:avLst/>
              <a:gdLst/>
              <a:ahLst/>
              <a:cxnLst/>
              <a:rect l="l" t="t" r="r" b="b"/>
              <a:pathLst>
                <a:path w="60973" h="19621" extrusionOk="0">
                  <a:moveTo>
                    <a:pt x="1" y="0"/>
                  </a:moveTo>
                  <a:lnTo>
                    <a:pt x="1" y="0"/>
                  </a:lnTo>
                  <a:cubicBezTo>
                    <a:pt x="545" y="576"/>
                    <a:pt x="1057" y="1153"/>
                    <a:pt x="1569" y="1697"/>
                  </a:cubicBezTo>
                  <a:cubicBezTo>
                    <a:pt x="3681" y="4065"/>
                    <a:pt x="5922" y="6402"/>
                    <a:pt x="7842" y="8994"/>
                  </a:cubicBezTo>
                  <a:cubicBezTo>
                    <a:pt x="8290" y="9570"/>
                    <a:pt x="8290" y="10402"/>
                    <a:pt x="7842" y="10978"/>
                  </a:cubicBezTo>
                  <a:cubicBezTo>
                    <a:pt x="5570" y="13795"/>
                    <a:pt x="3201" y="16579"/>
                    <a:pt x="737" y="19172"/>
                  </a:cubicBezTo>
                  <a:cubicBezTo>
                    <a:pt x="12195" y="19300"/>
                    <a:pt x="23653" y="19396"/>
                    <a:pt x="35111" y="19492"/>
                  </a:cubicBezTo>
                  <a:cubicBezTo>
                    <a:pt x="39816" y="19556"/>
                    <a:pt x="44489" y="19588"/>
                    <a:pt x="49194" y="19620"/>
                  </a:cubicBezTo>
                  <a:cubicBezTo>
                    <a:pt x="49290" y="19428"/>
                    <a:pt x="49418" y="19300"/>
                    <a:pt x="49578" y="19172"/>
                  </a:cubicBezTo>
                  <a:cubicBezTo>
                    <a:pt x="53483" y="16259"/>
                    <a:pt x="57388" y="13283"/>
                    <a:pt x="60972" y="9858"/>
                  </a:cubicBezTo>
                  <a:cubicBezTo>
                    <a:pt x="58380" y="6594"/>
                    <a:pt x="55531" y="3617"/>
                    <a:pt x="52779" y="544"/>
                  </a:cubicBezTo>
                  <a:cubicBezTo>
                    <a:pt x="35175" y="448"/>
                    <a:pt x="17604" y="256"/>
                    <a:pt x="1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Gloria Hallelujah"/>
                  <a:cs typeface="Calibri" panose="020F0502020204030204" pitchFamily="34" charset="0"/>
                  <a:sym typeface="Gloria Hallelujah"/>
                </a:rPr>
                <a:t>IDENTIFY</a:t>
              </a:r>
              <a:br>
                <a:rPr lang="en-GB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Gloria Hallelujah"/>
                  <a:cs typeface="Calibri" panose="020F0502020204030204" pitchFamily="34" charset="0"/>
                  <a:sym typeface="Gloria Hallelujah"/>
                </a:rPr>
              </a:br>
              <a:r>
                <a:rPr lang="en-GB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Gloria Hallelujah"/>
                  <a:cs typeface="Calibri" panose="020F0502020204030204" pitchFamily="34" charset="0"/>
                  <a:sym typeface="Gloria Hallelujah"/>
                </a:rPr>
                <a:t>MY COMPETITORS</a:t>
              </a:r>
              <a:endParaRPr lang="en-GB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C761271B-99FA-110D-45B5-F9CA1EB4E3D8}"/>
              </a:ext>
            </a:extLst>
          </p:cNvPr>
          <p:cNvGrpSpPr/>
          <p:nvPr/>
        </p:nvGrpSpPr>
        <p:grpSpPr>
          <a:xfrm>
            <a:off x="6418535" y="2008621"/>
            <a:ext cx="2268265" cy="1513367"/>
            <a:chOff x="7096539" y="2276754"/>
            <a:chExt cx="1696279" cy="1513367"/>
          </a:xfrm>
        </p:grpSpPr>
        <p:sp>
          <p:nvSpPr>
            <p:cNvPr id="2228" name="Google Shape;2228;p49"/>
            <p:cNvSpPr/>
            <p:nvPr/>
          </p:nvSpPr>
          <p:spPr>
            <a:xfrm>
              <a:off x="7096539" y="2412748"/>
              <a:ext cx="1696279" cy="1377373"/>
            </a:xfrm>
            <a:custGeom>
              <a:avLst/>
              <a:gdLst/>
              <a:ahLst/>
              <a:cxnLst/>
              <a:rect l="l" t="t" r="r" b="b"/>
              <a:pathLst>
                <a:path w="61836" h="20039" extrusionOk="0">
                  <a:moveTo>
                    <a:pt x="53292" y="1"/>
                  </a:moveTo>
                  <a:cubicBezTo>
                    <a:pt x="53228" y="1"/>
                    <a:pt x="53163" y="1"/>
                    <a:pt x="53098" y="3"/>
                  </a:cubicBezTo>
                  <a:cubicBezTo>
                    <a:pt x="36455" y="387"/>
                    <a:pt x="19780" y="675"/>
                    <a:pt x="3137" y="899"/>
                  </a:cubicBezTo>
                  <a:lnTo>
                    <a:pt x="3553" y="1507"/>
                  </a:lnTo>
                  <a:cubicBezTo>
                    <a:pt x="5537" y="4324"/>
                    <a:pt x="7266" y="7301"/>
                    <a:pt x="8738" y="10437"/>
                  </a:cubicBezTo>
                  <a:cubicBezTo>
                    <a:pt x="8802" y="10597"/>
                    <a:pt x="8866" y="10789"/>
                    <a:pt x="8866" y="10981"/>
                  </a:cubicBezTo>
                  <a:cubicBezTo>
                    <a:pt x="9442" y="11621"/>
                    <a:pt x="9346" y="12614"/>
                    <a:pt x="8642" y="13126"/>
                  </a:cubicBezTo>
                  <a:cubicBezTo>
                    <a:pt x="5569" y="15142"/>
                    <a:pt x="2657" y="17478"/>
                    <a:pt x="0" y="20039"/>
                  </a:cubicBezTo>
                  <a:cubicBezTo>
                    <a:pt x="17699" y="19815"/>
                    <a:pt x="35399" y="19527"/>
                    <a:pt x="53098" y="19111"/>
                  </a:cubicBezTo>
                  <a:cubicBezTo>
                    <a:pt x="57547" y="19015"/>
                    <a:pt x="61836" y="14790"/>
                    <a:pt x="61612" y="9573"/>
                  </a:cubicBezTo>
                  <a:cubicBezTo>
                    <a:pt x="61422" y="4553"/>
                    <a:pt x="57963" y="1"/>
                    <a:pt x="53292" y="1"/>
                  </a:cubicBezTo>
                  <a:close/>
                </a:path>
              </a:pathLst>
            </a:custGeom>
            <a:solidFill>
              <a:srgbClr val="388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9"/>
            <p:cNvSpPr/>
            <p:nvPr/>
          </p:nvSpPr>
          <p:spPr>
            <a:xfrm>
              <a:off x="7096539" y="2276754"/>
              <a:ext cx="1696279" cy="1377373"/>
            </a:xfrm>
            <a:custGeom>
              <a:avLst/>
              <a:gdLst/>
              <a:ahLst/>
              <a:cxnLst/>
              <a:rect l="l" t="t" r="r" b="b"/>
              <a:pathLst>
                <a:path w="61836" h="20039" extrusionOk="0">
                  <a:moveTo>
                    <a:pt x="53292" y="1"/>
                  </a:moveTo>
                  <a:cubicBezTo>
                    <a:pt x="53228" y="1"/>
                    <a:pt x="53163" y="1"/>
                    <a:pt x="53098" y="3"/>
                  </a:cubicBezTo>
                  <a:cubicBezTo>
                    <a:pt x="36455" y="387"/>
                    <a:pt x="19780" y="675"/>
                    <a:pt x="3137" y="899"/>
                  </a:cubicBezTo>
                  <a:lnTo>
                    <a:pt x="3553" y="1507"/>
                  </a:lnTo>
                  <a:cubicBezTo>
                    <a:pt x="5537" y="4324"/>
                    <a:pt x="7266" y="7301"/>
                    <a:pt x="8738" y="10437"/>
                  </a:cubicBezTo>
                  <a:cubicBezTo>
                    <a:pt x="8802" y="10597"/>
                    <a:pt x="8866" y="10789"/>
                    <a:pt x="8866" y="10981"/>
                  </a:cubicBezTo>
                  <a:cubicBezTo>
                    <a:pt x="9442" y="11621"/>
                    <a:pt x="9346" y="12614"/>
                    <a:pt x="8642" y="13126"/>
                  </a:cubicBezTo>
                  <a:cubicBezTo>
                    <a:pt x="5569" y="15142"/>
                    <a:pt x="2657" y="17478"/>
                    <a:pt x="0" y="20039"/>
                  </a:cubicBezTo>
                  <a:cubicBezTo>
                    <a:pt x="17699" y="19815"/>
                    <a:pt x="35399" y="19527"/>
                    <a:pt x="53098" y="19111"/>
                  </a:cubicBezTo>
                  <a:cubicBezTo>
                    <a:pt x="57547" y="19015"/>
                    <a:pt x="61836" y="14790"/>
                    <a:pt x="61612" y="9573"/>
                  </a:cubicBezTo>
                  <a:cubicBezTo>
                    <a:pt x="61422" y="4553"/>
                    <a:pt x="57963" y="1"/>
                    <a:pt x="53292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Gloria Hallelujah"/>
                  <a:cs typeface="Calibri" panose="020F0502020204030204" pitchFamily="34" charset="0"/>
                  <a:sym typeface="Gloria Hallelujah"/>
                </a:rPr>
                <a:t>I DEFINE </a:t>
              </a:r>
              <a:br>
                <a:rPr lang="en-GB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Gloria Hallelujah"/>
                  <a:cs typeface="Calibri" panose="020F0502020204030204" pitchFamily="34" charset="0"/>
                  <a:sym typeface="Gloria Hallelujah"/>
                </a:rPr>
              </a:br>
              <a:r>
                <a:rPr lang="en-GB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Gloria Hallelujah"/>
                  <a:cs typeface="Calibri" panose="020F0502020204030204" pitchFamily="34" charset="0"/>
                  <a:sym typeface="Gloria Hallelujah"/>
                </a:rPr>
                <a:t>THE STRATEGY</a:t>
              </a:r>
              <a:endParaRPr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6B7A681-4687-3F20-EFBC-9F69C03B0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653249"/>
            <a:ext cx="780065" cy="3135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2CAA369-79E9-49D2-A759-CF022A676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9" y="4717436"/>
            <a:ext cx="1355823" cy="2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09BB4A0D-3422-F331-A854-40DAEE94109C}"/>
              </a:ext>
            </a:extLst>
          </p:cNvPr>
          <p:cNvGrpSpPr/>
          <p:nvPr/>
        </p:nvGrpSpPr>
        <p:grpSpPr>
          <a:xfrm>
            <a:off x="1048828" y="1751915"/>
            <a:ext cx="2508526" cy="1936315"/>
            <a:chOff x="1048828" y="1751915"/>
            <a:chExt cx="2508526" cy="1936315"/>
          </a:xfrm>
        </p:grpSpPr>
        <p:sp>
          <p:nvSpPr>
            <p:cNvPr id="2" name="Google Shape;390;p23">
              <a:extLst>
                <a:ext uri="{FF2B5EF4-FFF2-40B4-BE49-F238E27FC236}">
                  <a16:creationId xmlns:a16="http://schemas.microsoft.com/office/drawing/2014/main" id="{55119B36-47E9-AB46-9D1D-F271A1692E4E}"/>
                </a:ext>
              </a:extLst>
            </p:cNvPr>
            <p:cNvSpPr/>
            <p:nvPr/>
          </p:nvSpPr>
          <p:spPr>
            <a:xfrm flipH="1">
              <a:off x="1048828" y="3298315"/>
              <a:ext cx="2508526" cy="38991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994615F-196E-7E8A-699D-F0A401463297}"/>
                </a:ext>
              </a:extLst>
            </p:cNvPr>
            <p:cNvSpPr txBox="1"/>
            <p:nvPr/>
          </p:nvSpPr>
          <p:spPr>
            <a:xfrm>
              <a:off x="1362522" y="3380453"/>
              <a:ext cx="2194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7030A0"/>
                  </a:solidFill>
                  <a:latin typeface="Gloria Hallelujah" panose="020B0604020202020204" charset="0"/>
                </a:rPr>
                <a:t>REASONS TO BELIEVE</a:t>
              </a:r>
            </a:p>
          </p:txBody>
        </p:sp>
        <p:sp>
          <p:nvSpPr>
            <p:cNvPr id="5" name="Google Shape;390;p23">
              <a:extLst>
                <a:ext uri="{FF2B5EF4-FFF2-40B4-BE49-F238E27FC236}">
                  <a16:creationId xmlns:a16="http://schemas.microsoft.com/office/drawing/2014/main" id="{F3A1B0A8-1CDD-E7D0-FE84-984B34BC9657}"/>
                </a:ext>
              </a:extLst>
            </p:cNvPr>
            <p:cNvSpPr/>
            <p:nvPr/>
          </p:nvSpPr>
          <p:spPr>
            <a:xfrm flipH="1">
              <a:off x="2014430" y="2792164"/>
              <a:ext cx="1542924" cy="38991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EBC723BD-00B8-320F-1879-6B06E29EE29B}"/>
                </a:ext>
              </a:extLst>
            </p:cNvPr>
            <p:cNvSpPr txBox="1"/>
            <p:nvPr/>
          </p:nvSpPr>
          <p:spPr>
            <a:xfrm>
              <a:off x="2207304" y="2856112"/>
              <a:ext cx="1350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7030A0"/>
                  </a:solidFill>
                  <a:latin typeface="Gloria Hallelujah" panose="020B0604020202020204" charset="0"/>
                </a:rPr>
                <a:t> PROFESSION</a:t>
              </a:r>
            </a:p>
          </p:txBody>
        </p:sp>
        <p:sp>
          <p:nvSpPr>
            <p:cNvPr id="7" name="Google Shape;390;p23">
              <a:extLst>
                <a:ext uri="{FF2B5EF4-FFF2-40B4-BE49-F238E27FC236}">
                  <a16:creationId xmlns:a16="http://schemas.microsoft.com/office/drawing/2014/main" id="{7FFAE462-180C-17E5-A024-D4C66D0A0C08}"/>
                </a:ext>
              </a:extLst>
            </p:cNvPr>
            <p:cNvSpPr/>
            <p:nvPr/>
          </p:nvSpPr>
          <p:spPr>
            <a:xfrm flipH="1">
              <a:off x="2117301" y="2279138"/>
              <a:ext cx="1440053" cy="38991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076AC75B-2513-B66F-06FD-684271F45625}"/>
                </a:ext>
              </a:extLst>
            </p:cNvPr>
            <p:cNvSpPr txBox="1"/>
            <p:nvPr/>
          </p:nvSpPr>
          <p:spPr>
            <a:xfrm>
              <a:off x="2139978" y="2354401"/>
              <a:ext cx="1410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7030A0"/>
                  </a:solidFill>
                  <a:latin typeface="Gloria Hallelujah" panose="020B0604020202020204" charset="0"/>
                </a:rPr>
                <a:t>       SKILLS</a:t>
              </a:r>
            </a:p>
          </p:txBody>
        </p:sp>
        <p:sp>
          <p:nvSpPr>
            <p:cNvPr id="9" name="Google Shape;390;p23">
              <a:extLst>
                <a:ext uri="{FF2B5EF4-FFF2-40B4-BE49-F238E27FC236}">
                  <a16:creationId xmlns:a16="http://schemas.microsoft.com/office/drawing/2014/main" id="{0665EA0D-778B-6FCF-C22D-C21D6F3758C8}"/>
                </a:ext>
              </a:extLst>
            </p:cNvPr>
            <p:cNvSpPr/>
            <p:nvPr/>
          </p:nvSpPr>
          <p:spPr>
            <a:xfrm flipH="1">
              <a:off x="2316682" y="1751915"/>
              <a:ext cx="1240672" cy="38991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1B52757-284A-87F1-8990-AE6F5282DEEA}"/>
                </a:ext>
              </a:extLst>
            </p:cNvPr>
            <p:cNvSpPr txBox="1"/>
            <p:nvPr/>
          </p:nvSpPr>
          <p:spPr>
            <a:xfrm>
              <a:off x="2345163" y="1827178"/>
              <a:ext cx="1178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7030A0"/>
                  </a:solidFill>
                  <a:latin typeface="Gloria Hallelujah" panose="020B0604020202020204" charset="0"/>
                </a:rPr>
                <a:t>IDENTITY</a:t>
              </a: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106089-C0BE-8240-6716-FDE4B37FD9A3}"/>
              </a:ext>
            </a:extLst>
          </p:cNvPr>
          <p:cNvSpPr txBox="1"/>
          <p:nvPr/>
        </p:nvSpPr>
        <p:spPr>
          <a:xfrm>
            <a:off x="3733621" y="1716039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am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I?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excites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me the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vision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purpose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values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passions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E162284-4C78-D4B0-CEBA-A512F6010F8A}"/>
              </a:ext>
            </a:extLst>
          </p:cNvPr>
          <p:cNvSpPr txBox="1"/>
          <p:nvPr/>
        </p:nvSpPr>
        <p:spPr>
          <a:xfrm>
            <a:off x="3733621" y="2210218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can I do?</a:t>
            </a:r>
          </a:p>
          <a:p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identify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specific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skills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characterise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me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C9AFA2-7373-706B-6414-023C1A95AF2B}"/>
              </a:ext>
            </a:extLst>
          </p:cNvPr>
          <p:cNvSpPr txBox="1"/>
          <p:nvPr/>
        </p:nvSpPr>
        <p:spPr>
          <a:xfrm>
            <a:off x="3733621" y="2840566"/>
            <a:ext cx="239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do I do and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do I do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0057F8-6A56-BC61-2DF2-B54E0220B915}"/>
              </a:ext>
            </a:extLst>
          </p:cNvPr>
          <p:cNvSpPr txBox="1"/>
          <p:nvPr/>
        </p:nvSpPr>
        <p:spPr>
          <a:xfrm>
            <a:off x="3733621" y="3360469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am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credible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D9DA4B0-CB0E-7820-0980-44946BAF97F9}"/>
              </a:ext>
            </a:extLst>
          </p:cNvPr>
          <p:cNvSpPr txBox="1"/>
          <p:nvPr/>
        </p:nvSpPr>
        <p:spPr>
          <a:xfrm>
            <a:off x="0" y="9137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7030A0"/>
                </a:solidFill>
                <a:latin typeface="Gloria Hallelujah" panose="020B0604020202020204" charset="0"/>
              </a:rPr>
              <a:t>START FROM MYSELF</a:t>
            </a:r>
          </a:p>
        </p:txBody>
      </p:sp>
    </p:spTree>
    <p:extLst>
      <p:ext uri="{BB962C8B-B14F-4D97-AF65-F5344CB8AC3E}">
        <p14:creationId xmlns:p14="http://schemas.microsoft.com/office/powerpoint/2010/main" val="247645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F028BD5F-AA2A-80DE-55D4-2AAED9A7F2C0}"/>
              </a:ext>
            </a:extLst>
          </p:cNvPr>
          <p:cNvGrpSpPr/>
          <p:nvPr/>
        </p:nvGrpSpPr>
        <p:grpSpPr>
          <a:xfrm>
            <a:off x="1409414" y="1751915"/>
            <a:ext cx="2147940" cy="917138"/>
            <a:chOff x="1409414" y="1751915"/>
            <a:chExt cx="2147940" cy="917138"/>
          </a:xfrm>
        </p:grpSpPr>
        <p:sp>
          <p:nvSpPr>
            <p:cNvPr id="7" name="Google Shape;390;p23">
              <a:extLst>
                <a:ext uri="{FF2B5EF4-FFF2-40B4-BE49-F238E27FC236}">
                  <a16:creationId xmlns:a16="http://schemas.microsoft.com/office/drawing/2014/main" id="{7FFAE462-180C-17E5-A024-D4C66D0A0C08}"/>
                </a:ext>
              </a:extLst>
            </p:cNvPr>
            <p:cNvSpPr/>
            <p:nvPr/>
          </p:nvSpPr>
          <p:spPr>
            <a:xfrm flipH="1">
              <a:off x="1705046" y="2279138"/>
              <a:ext cx="1852307" cy="38991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076AC75B-2513-B66F-06FD-684271F45625}"/>
                </a:ext>
              </a:extLst>
            </p:cNvPr>
            <p:cNvSpPr txBox="1"/>
            <p:nvPr/>
          </p:nvSpPr>
          <p:spPr>
            <a:xfrm>
              <a:off x="1734418" y="2351336"/>
              <a:ext cx="1822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>
                  <a:solidFill>
                    <a:srgbClr val="7030A0"/>
                  </a:solidFill>
                  <a:latin typeface="Gloria Hallelujah" panose="020B0604020202020204" charset="0"/>
                </a:rPr>
                <a:t>COMMUNICATION</a:t>
              </a:r>
            </a:p>
          </p:txBody>
        </p:sp>
        <p:sp>
          <p:nvSpPr>
            <p:cNvPr id="9" name="Google Shape;390;p23">
              <a:extLst>
                <a:ext uri="{FF2B5EF4-FFF2-40B4-BE49-F238E27FC236}">
                  <a16:creationId xmlns:a16="http://schemas.microsoft.com/office/drawing/2014/main" id="{0665EA0D-778B-6FCF-C22D-C21D6F3758C8}"/>
                </a:ext>
              </a:extLst>
            </p:cNvPr>
            <p:cNvSpPr/>
            <p:nvPr/>
          </p:nvSpPr>
          <p:spPr>
            <a:xfrm flipH="1">
              <a:off x="1409414" y="1751915"/>
              <a:ext cx="2147940" cy="38991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1B52757-284A-87F1-8990-AE6F5282DEEA}"/>
                </a:ext>
              </a:extLst>
            </p:cNvPr>
            <p:cNvSpPr txBox="1"/>
            <p:nvPr/>
          </p:nvSpPr>
          <p:spPr>
            <a:xfrm>
              <a:off x="1506793" y="1827178"/>
              <a:ext cx="1846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7030A0"/>
                  </a:solidFill>
                  <a:latin typeface="Gloria Hallelujah" panose="020B0604020202020204" charset="0"/>
                </a:rPr>
                <a:t>TO WHOM I TURN</a:t>
              </a: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106089-C0BE-8240-6716-FDE4B37FD9A3}"/>
              </a:ext>
            </a:extLst>
          </p:cNvPr>
          <p:cNvSpPr txBox="1"/>
          <p:nvPr/>
        </p:nvSpPr>
        <p:spPr>
          <a:xfrm>
            <a:off x="3733621" y="1716039"/>
            <a:ext cx="3719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whom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am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useful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? For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whom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do I create value?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E162284-4C78-D4B0-CEBA-A512F6010F8A}"/>
              </a:ext>
            </a:extLst>
          </p:cNvPr>
          <p:cNvSpPr txBox="1"/>
          <p:nvPr/>
        </p:nvSpPr>
        <p:spPr>
          <a:xfrm>
            <a:off x="3733621" y="2210218"/>
            <a:ext cx="376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How do I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make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myself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visible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my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target audience?</a:t>
            </a:r>
          </a:p>
          <a:p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channels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do I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make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myself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known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7560E9-956F-5CE9-5792-78D88E31D5BD}"/>
              </a:ext>
            </a:extLst>
          </p:cNvPr>
          <p:cNvSpPr txBox="1"/>
          <p:nvPr/>
        </p:nvSpPr>
        <p:spPr>
          <a:xfrm>
            <a:off x="0" y="9137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7030A0"/>
                </a:solidFill>
                <a:latin typeface="Gloria Hallelujah" panose="020B0604020202020204" charset="0"/>
              </a:rPr>
              <a:t>I DEFINE MY TARGET</a:t>
            </a:r>
          </a:p>
        </p:txBody>
      </p:sp>
    </p:spTree>
    <p:extLst>
      <p:ext uri="{BB962C8B-B14F-4D97-AF65-F5344CB8AC3E}">
        <p14:creationId xmlns:p14="http://schemas.microsoft.com/office/powerpoint/2010/main" val="305993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E4CD21B-BE7A-1F95-D31A-9A1C60938D57}"/>
              </a:ext>
            </a:extLst>
          </p:cNvPr>
          <p:cNvGrpSpPr/>
          <p:nvPr/>
        </p:nvGrpSpPr>
        <p:grpSpPr>
          <a:xfrm>
            <a:off x="1409414" y="1751915"/>
            <a:ext cx="5486400" cy="1029370"/>
            <a:chOff x="1409414" y="1751915"/>
            <a:chExt cx="5486400" cy="1029370"/>
          </a:xfrm>
        </p:grpSpPr>
        <p:sp>
          <p:nvSpPr>
            <p:cNvPr id="9" name="Google Shape;390;p23">
              <a:extLst>
                <a:ext uri="{FF2B5EF4-FFF2-40B4-BE49-F238E27FC236}">
                  <a16:creationId xmlns:a16="http://schemas.microsoft.com/office/drawing/2014/main" id="{0665EA0D-778B-6FCF-C22D-C21D6F3758C8}"/>
                </a:ext>
              </a:extLst>
            </p:cNvPr>
            <p:cNvSpPr/>
            <p:nvPr/>
          </p:nvSpPr>
          <p:spPr>
            <a:xfrm flipH="1">
              <a:off x="1409414" y="1751915"/>
              <a:ext cx="5486400" cy="81983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1B52757-284A-87F1-8990-AE6F5282DEEA}"/>
                </a:ext>
              </a:extLst>
            </p:cNvPr>
            <p:cNvSpPr txBox="1"/>
            <p:nvPr/>
          </p:nvSpPr>
          <p:spPr>
            <a:xfrm>
              <a:off x="1506793" y="1827178"/>
              <a:ext cx="52102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7030A0"/>
                  </a:solidFill>
                  <a:latin typeface="Gloria Hallelujah" panose="020B0604020202020204" charset="0"/>
                </a:rPr>
                <a:t>WHO  ARE THEY? WHAT DO THEY HAVE IN COMMON WITH ME? </a:t>
              </a:r>
            </a:p>
            <a:p>
              <a:r>
                <a:rPr lang="it-IT" dirty="0">
                  <a:solidFill>
                    <a:srgbClr val="7030A0"/>
                  </a:solidFill>
                  <a:latin typeface="Gloria Hallelujah" panose="020B0604020202020204" charset="0"/>
                </a:rPr>
                <a:t>HOW DO I DIFFER FROM THEM? </a:t>
              </a:r>
            </a:p>
            <a:p>
              <a:endParaRPr lang="it-IT" dirty="0">
                <a:solidFill>
                  <a:srgbClr val="7030A0"/>
                </a:solidFill>
                <a:latin typeface="Gloria Hallelujah" panose="020B0604020202020204" charset="0"/>
              </a:endParaRP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7560E9-956F-5CE9-5792-78D88E31D5BD}"/>
              </a:ext>
            </a:extLst>
          </p:cNvPr>
          <p:cNvSpPr txBox="1"/>
          <p:nvPr/>
        </p:nvSpPr>
        <p:spPr>
          <a:xfrm>
            <a:off x="0" y="9137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7030A0"/>
                </a:solidFill>
                <a:latin typeface="Gloria Hallelujah" panose="020B0604020202020204" charset="0"/>
              </a:rPr>
              <a:t>I IDENTIFY  MY COMPETITORS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D7C107-AFEA-9354-5B1B-AF8CAEDA2C2A}"/>
              </a:ext>
            </a:extLst>
          </p:cNvPr>
          <p:cNvSpPr txBox="1"/>
          <p:nvPr/>
        </p:nvSpPr>
        <p:spPr>
          <a:xfrm>
            <a:off x="326351" y="2781285"/>
            <a:ext cx="8999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Training 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courses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, technical skills,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experiences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7560E9-956F-5CE9-5792-78D88E31D5BD}"/>
              </a:ext>
            </a:extLst>
          </p:cNvPr>
          <p:cNvSpPr txBox="1"/>
          <p:nvPr/>
        </p:nvSpPr>
        <p:spPr>
          <a:xfrm>
            <a:off x="0" y="9137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7030A0"/>
                </a:solidFill>
                <a:latin typeface="Gloria Hallelujah" panose="020B0604020202020204" charset="0"/>
              </a:rPr>
              <a:t>I DEFINE THE STRATEGY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2FDAD1C3-514A-4846-6842-A3B1EE157A55}"/>
              </a:ext>
            </a:extLst>
          </p:cNvPr>
          <p:cNvGrpSpPr/>
          <p:nvPr/>
        </p:nvGrpSpPr>
        <p:grpSpPr>
          <a:xfrm>
            <a:off x="1691296" y="1772541"/>
            <a:ext cx="1866058" cy="1624972"/>
            <a:chOff x="1691296" y="1772541"/>
            <a:chExt cx="1866058" cy="1624972"/>
          </a:xfrm>
        </p:grpSpPr>
        <p:sp>
          <p:nvSpPr>
            <p:cNvPr id="6" name="Google Shape;390;p23">
              <a:extLst>
                <a:ext uri="{FF2B5EF4-FFF2-40B4-BE49-F238E27FC236}">
                  <a16:creationId xmlns:a16="http://schemas.microsoft.com/office/drawing/2014/main" id="{DD049E8B-DC8D-DB37-CC9F-5A8946B63086}"/>
                </a:ext>
              </a:extLst>
            </p:cNvPr>
            <p:cNvSpPr/>
            <p:nvPr/>
          </p:nvSpPr>
          <p:spPr>
            <a:xfrm flipH="1">
              <a:off x="2158808" y="3007598"/>
              <a:ext cx="1398544" cy="38991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BE7828E8-C965-49E4-CD87-D3E0045D82BC}"/>
                </a:ext>
              </a:extLst>
            </p:cNvPr>
            <p:cNvSpPr txBox="1"/>
            <p:nvPr/>
          </p:nvSpPr>
          <p:spPr>
            <a:xfrm>
              <a:off x="2582407" y="3079796"/>
              <a:ext cx="974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>
                  <a:solidFill>
                    <a:srgbClr val="7030A0"/>
                  </a:solidFill>
                  <a:latin typeface="Gloria Hallelujah" panose="020B0604020202020204" charset="0"/>
                </a:rPr>
                <a:t>RESULTS</a:t>
              </a:r>
            </a:p>
          </p:txBody>
        </p:sp>
        <p:sp>
          <p:nvSpPr>
            <p:cNvPr id="8" name="Google Shape;390;p23">
              <a:extLst>
                <a:ext uri="{FF2B5EF4-FFF2-40B4-BE49-F238E27FC236}">
                  <a16:creationId xmlns:a16="http://schemas.microsoft.com/office/drawing/2014/main" id="{6F2CD858-10AF-60FB-8CDA-7740F6811E3D}"/>
                </a:ext>
              </a:extLst>
            </p:cNvPr>
            <p:cNvSpPr/>
            <p:nvPr/>
          </p:nvSpPr>
          <p:spPr>
            <a:xfrm flipH="1">
              <a:off x="1691296" y="1772541"/>
              <a:ext cx="1866058" cy="389915"/>
            </a:xfrm>
            <a:custGeom>
              <a:avLst/>
              <a:gdLst/>
              <a:ahLst/>
              <a:cxnLst/>
              <a:rect l="l" t="t" r="r" b="b"/>
              <a:pathLst>
                <a:path w="28648" h="12839" extrusionOk="0">
                  <a:moveTo>
                    <a:pt x="28429" y="1"/>
                  </a:moveTo>
                  <a:cubicBezTo>
                    <a:pt x="22404" y="231"/>
                    <a:pt x="12415" y="253"/>
                    <a:pt x="4852" y="253"/>
                  </a:cubicBezTo>
                  <a:cubicBezTo>
                    <a:pt x="3073" y="253"/>
                    <a:pt x="1428" y="252"/>
                    <a:pt x="1" y="252"/>
                  </a:cubicBezTo>
                  <a:lnTo>
                    <a:pt x="76" y="12839"/>
                  </a:lnTo>
                  <a:cubicBezTo>
                    <a:pt x="3407" y="12780"/>
                    <a:pt x="28647" y="12729"/>
                    <a:pt x="28647" y="12729"/>
                  </a:cubicBezTo>
                  <a:lnTo>
                    <a:pt x="28429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A41C106-39E7-5CDB-0B1E-E8A91C2C3ABD}"/>
                </a:ext>
              </a:extLst>
            </p:cNvPr>
            <p:cNvSpPr txBox="1"/>
            <p:nvPr/>
          </p:nvSpPr>
          <p:spPr>
            <a:xfrm>
              <a:off x="1848232" y="1847804"/>
              <a:ext cx="1534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7030A0"/>
                  </a:solidFill>
                  <a:latin typeface="Gloria Hallelujah" panose="020B0604020202020204" charset="0"/>
                </a:rPr>
                <a:t>INVESTMENTS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2F7899-8006-EE4C-8307-61B5584B2D2F}"/>
              </a:ext>
            </a:extLst>
          </p:cNvPr>
          <p:cNvSpPr txBox="1"/>
          <p:nvPr/>
        </p:nvSpPr>
        <p:spPr>
          <a:xfrm>
            <a:off x="3733621" y="1716039"/>
            <a:ext cx="461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do I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need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direct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indirect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costs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do I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incur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do I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give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my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work/goal? (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, time)</a:t>
            </a:r>
          </a:p>
          <a:p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do I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give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up on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my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work/goal? (family time, personal time)</a:t>
            </a:r>
          </a:p>
          <a:p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material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costs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do I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incur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? (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travel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, training,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equipment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materials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4D52E0C-77AA-6D4C-D68F-0DC4F23C6758}"/>
              </a:ext>
            </a:extLst>
          </p:cNvPr>
          <p:cNvSpPr txBox="1"/>
          <p:nvPr/>
        </p:nvSpPr>
        <p:spPr>
          <a:xfrm>
            <a:off x="3733621" y="2935848"/>
            <a:ext cx="452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do I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want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achieve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revenue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/benefit?</a:t>
            </a:r>
          </a:p>
          <a:p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Salary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professional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compensation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, benefits, training,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professional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development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, personal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satisfaction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</a:rPr>
              <a:t>lifestyle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9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magine 149">
            <a:extLst>
              <a:ext uri="{FF2B5EF4-FFF2-40B4-BE49-F238E27FC236}">
                <a16:creationId xmlns:a16="http://schemas.microsoft.com/office/drawing/2014/main" id="{C9E00F47-B781-1F94-D6FA-5F671F7C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653249"/>
            <a:ext cx="780065" cy="313537"/>
          </a:xfrm>
          <a:prstGeom prst="rect">
            <a:avLst/>
          </a:prstGeom>
        </p:spPr>
      </p:pic>
      <p:pic>
        <p:nvPicPr>
          <p:cNvPr id="151" name="Immagine 150">
            <a:extLst>
              <a:ext uri="{FF2B5EF4-FFF2-40B4-BE49-F238E27FC236}">
                <a16:creationId xmlns:a16="http://schemas.microsoft.com/office/drawing/2014/main" id="{8584848D-D4DF-879B-7079-E7C91B835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9" y="4717436"/>
            <a:ext cx="1355823" cy="201931"/>
          </a:xfrm>
          <a:prstGeom prst="rect">
            <a:avLst/>
          </a:prstGeom>
        </p:spPr>
      </p:pic>
      <p:sp>
        <p:nvSpPr>
          <p:cNvPr id="5" name="Google Shape;2231;p49">
            <a:extLst>
              <a:ext uri="{FF2B5EF4-FFF2-40B4-BE49-F238E27FC236}">
                <a16:creationId xmlns:a16="http://schemas.microsoft.com/office/drawing/2014/main" id="{C675B159-0FB2-9103-93BD-534B8B9C2FD2}"/>
              </a:ext>
            </a:extLst>
          </p:cNvPr>
          <p:cNvSpPr/>
          <p:nvPr/>
        </p:nvSpPr>
        <p:spPr>
          <a:xfrm>
            <a:off x="176937" y="2084247"/>
            <a:ext cx="1156061" cy="317673"/>
          </a:xfrm>
          <a:custGeom>
            <a:avLst/>
            <a:gdLst/>
            <a:ahLst/>
            <a:cxnLst/>
            <a:rect l="l" t="t" r="r" b="b"/>
            <a:pathLst>
              <a:path w="60973" h="19621" extrusionOk="0">
                <a:moveTo>
                  <a:pt x="1" y="0"/>
                </a:moveTo>
                <a:lnTo>
                  <a:pt x="1" y="0"/>
                </a:lnTo>
                <a:cubicBezTo>
                  <a:pt x="545" y="576"/>
                  <a:pt x="1057" y="1153"/>
                  <a:pt x="1569" y="1697"/>
                </a:cubicBezTo>
                <a:cubicBezTo>
                  <a:pt x="3681" y="4065"/>
                  <a:pt x="5922" y="6402"/>
                  <a:pt x="7842" y="8994"/>
                </a:cubicBezTo>
                <a:cubicBezTo>
                  <a:pt x="8290" y="9570"/>
                  <a:pt x="8290" y="10402"/>
                  <a:pt x="7842" y="10978"/>
                </a:cubicBezTo>
                <a:cubicBezTo>
                  <a:pt x="5570" y="13795"/>
                  <a:pt x="3201" y="16579"/>
                  <a:pt x="737" y="19172"/>
                </a:cubicBezTo>
                <a:cubicBezTo>
                  <a:pt x="12195" y="19300"/>
                  <a:pt x="23653" y="19396"/>
                  <a:pt x="35111" y="19492"/>
                </a:cubicBezTo>
                <a:cubicBezTo>
                  <a:pt x="39816" y="19556"/>
                  <a:pt x="44489" y="19588"/>
                  <a:pt x="49194" y="19620"/>
                </a:cubicBezTo>
                <a:cubicBezTo>
                  <a:pt x="49290" y="19428"/>
                  <a:pt x="49418" y="19300"/>
                  <a:pt x="49578" y="19172"/>
                </a:cubicBezTo>
                <a:cubicBezTo>
                  <a:pt x="53483" y="16259"/>
                  <a:pt x="57388" y="13283"/>
                  <a:pt x="60972" y="9858"/>
                </a:cubicBezTo>
                <a:cubicBezTo>
                  <a:pt x="58380" y="6594"/>
                  <a:pt x="55531" y="3617"/>
                  <a:pt x="52779" y="544"/>
                </a:cubicBezTo>
                <a:cubicBezTo>
                  <a:pt x="35175" y="448"/>
                  <a:pt x="17604" y="256"/>
                  <a:pt x="1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AF4909-81EA-5544-F751-EBB4E75C3ED2}"/>
              </a:ext>
            </a:extLst>
          </p:cNvPr>
          <p:cNvSpPr txBox="1">
            <a:spLocks/>
          </p:cNvSpPr>
          <p:nvPr/>
        </p:nvSpPr>
        <p:spPr>
          <a:xfrm>
            <a:off x="0" y="1532344"/>
            <a:ext cx="9144000" cy="1860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3"/>
                </a:solidFill>
                <a:latin typeface="Gloria Hallelujah" panose="020B0604020202020204" charset="0"/>
              </a:rPr>
              <a:t>THE MODEL </a:t>
            </a:r>
          </a:p>
          <a:p>
            <a:pPr algn="ctr"/>
            <a:r>
              <a:rPr lang="en-US" sz="3200" dirty="0">
                <a:solidFill>
                  <a:schemeClr val="accent3"/>
                </a:solidFill>
                <a:latin typeface="Gloria Hallelujah" panose="020B0604020202020204" charset="0"/>
              </a:rPr>
              <a:t>PERSONAL BRANDING CANVAS</a:t>
            </a:r>
          </a:p>
        </p:txBody>
      </p:sp>
    </p:spTree>
    <p:extLst>
      <p:ext uri="{BB962C8B-B14F-4D97-AF65-F5344CB8AC3E}">
        <p14:creationId xmlns:p14="http://schemas.microsoft.com/office/powerpoint/2010/main" val="2568529132"/>
      </p:ext>
    </p:extLst>
  </p:cSld>
  <p:clrMapOvr>
    <a:masterClrMapping/>
  </p:clrMapOvr>
</p:sld>
</file>

<file path=ppt/theme/theme1.xml><?xml version="1.0" encoding="utf-8"?>
<a:theme xmlns:a="http://schemas.openxmlformats.org/drawingml/2006/main" name="Monthly Meeting Infographics by Slidesgo">
  <a:themeElements>
    <a:clrScheme name="Personalizzato 5">
      <a:dk1>
        <a:srgbClr val="000000"/>
      </a:dk1>
      <a:lt1>
        <a:srgbClr val="FFFFFF"/>
      </a:lt1>
      <a:dk2>
        <a:srgbClr val="0E4374"/>
      </a:dk2>
      <a:lt2>
        <a:srgbClr val="EFEFEF"/>
      </a:lt2>
      <a:accent1>
        <a:srgbClr val="3783B5"/>
      </a:accent1>
      <a:accent2>
        <a:srgbClr val="3783B5"/>
      </a:accent2>
      <a:accent3>
        <a:srgbClr val="7030A0"/>
      </a:accent3>
      <a:accent4>
        <a:srgbClr val="F3F3F3"/>
      </a:accent4>
      <a:accent5>
        <a:srgbClr val="FFFFFF"/>
      </a:accent5>
      <a:accent6>
        <a:srgbClr val="7030A0"/>
      </a:accent6>
      <a:hlink>
        <a:srgbClr val="073763"/>
      </a:hlink>
      <a:folHlink>
        <a:srgbClr val="134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scadenza xmlns="88cb0d3a-a913-4f60-b9f7-9b38e8143139" xsi:nil="true"/>
    <Revisione_x0020_Documento xmlns="88cb0d3a-a913-4f60-b9f7-9b38e8143139" xsi:nil="true"/>
    <Creatoil xmlns="88cb0d3a-a913-4f60-b9f7-9b38e8143139">2021-05-02T00:00:00+00:00</Creatoil>
    <lcf76f155ced4ddcb4097134ff3c332f xmlns="88cb0d3a-a913-4f60-b9f7-9b38e8143139">
      <Terms xmlns="http://schemas.microsoft.com/office/infopath/2007/PartnerControls"/>
    </lcf76f155ced4ddcb4097134ff3c332f>
    <Riferimento xmlns="88cb0d3a-a913-4f60-b9f7-9b38e8143139" xsi:nil="true"/>
    <TaxCatchAll xmlns="d03974b9-a70e-4f0c-ac95-699fbd51834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6FB829E66036442B51354E4740818CA" ma:contentTypeVersion="23" ma:contentTypeDescription="Creare un nuovo documento." ma:contentTypeScope="" ma:versionID="3a02e863b0bb99a9492a5e6d8de28a37">
  <xsd:schema xmlns:xsd="http://www.w3.org/2001/XMLSchema" xmlns:xs="http://www.w3.org/2001/XMLSchema" xmlns:p="http://schemas.microsoft.com/office/2006/metadata/properties" xmlns:ns2="d03974b9-a70e-4f0c-ac95-699fbd518342" xmlns:ns3="88cb0d3a-a913-4f60-b9f7-9b38e8143139" targetNamespace="http://schemas.microsoft.com/office/2006/metadata/properties" ma:root="true" ma:fieldsID="f8932a623c717e88022999a134b13507" ns2:_="" ns3:_="">
    <xsd:import namespace="d03974b9-a70e-4f0c-ac95-699fbd518342"/>
    <xsd:import namespace="88cb0d3a-a913-4f60-b9f7-9b38e81431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Revisione_x0020_Documento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Datascadenza" minOccurs="0"/>
                <xsd:element ref="ns3:Riferimento" minOccurs="0"/>
                <xsd:element ref="ns3:Creatoil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974b9-a70e-4f0c-ac95-699fbd5183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f4aff97f-12c6-4821-abd3-f4ddaed5c05f}" ma:internalName="TaxCatchAll" ma:showField="CatchAllData" ma:web="d03974b9-a70e-4f0c-ac95-699fbd5183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0d3a-a913-4f60-b9f7-9b38e8143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Revisione_x0020_Documento" ma:index="16" nillable="true" ma:displayName="Revisione Documento" ma:description="Ultima revisione documento " ma:format="Dropdown" ma:internalName="Revisione_x0020_Documento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ascadenza" ma:index="21" nillable="true" ma:displayName="Data scadenza" ma:format="DateOnly" ma:internalName="Datascadenza">
      <xsd:simpleType>
        <xsd:restriction base="dms:DateTime"/>
      </xsd:simpleType>
    </xsd:element>
    <xsd:element name="Riferimento" ma:index="22" nillable="true" ma:displayName="Riferimento" ma:format="Dropdown" ma:internalName="Riferimento">
      <xsd:simpleType>
        <xsd:restriction base="dms:Text">
          <xsd:maxLength value="255"/>
        </xsd:restriction>
      </xsd:simpleType>
    </xsd:element>
    <xsd:element name="Creatoil" ma:index="23" nillable="true" ma:displayName="Creato il " ma:default="2021-05-02T00:00:00Z" ma:format="DateOnly" ma:internalName="Creatoil">
      <xsd:simpleType>
        <xsd:restriction base="dms:DateTime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Tag immagine" ma:readOnly="false" ma:fieldId="{5cf76f15-5ced-4ddc-b409-7134ff3c332f}" ma:taxonomyMulti="true" ma:sspId="73eabf1b-ca55-4ef7-a122-c0a3080e3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26B846-3886-42FF-8CD8-9B08B34262DA}">
  <ds:schemaRefs>
    <ds:schemaRef ds:uri="http://schemas.microsoft.com/office/2006/metadata/properties"/>
    <ds:schemaRef ds:uri="http://schemas.microsoft.com/office/infopath/2007/PartnerControls"/>
    <ds:schemaRef ds:uri="88cb0d3a-a913-4f60-b9f7-9b38e8143139"/>
    <ds:schemaRef ds:uri="d03974b9-a70e-4f0c-ac95-699fbd518342"/>
  </ds:schemaRefs>
</ds:datastoreItem>
</file>

<file path=customXml/itemProps2.xml><?xml version="1.0" encoding="utf-8"?>
<ds:datastoreItem xmlns:ds="http://schemas.openxmlformats.org/officeDocument/2006/customXml" ds:itemID="{FFA34EBE-28AB-4E7B-960D-77E5DDB243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606D86-956B-4D94-A7E8-A9DB059914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974b9-a70e-4f0c-ac95-699fbd518342"/>
    <ds:schemaRef ds:uri="88cb0d3a-a913-4f60-b9f7-9b38e81431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6613</TotalTime>
  <Words>3099</Words>
  <Application>Microsoft Office PowerPoint</Application>
  <PresentationFormat>Presentazione su schermo (16:9)</PresentationFormat>
  <Paragraphs>180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Calibri</vt:lpstr>
      <vt:lpstr>Lato</vt:lpstr>
      <vt:lpstr>Gloria Hallelujah</vt:lpstr>
      <vt:lpstr>Arial</vt:lpstr>
      <vt:lpstr>brandon-grotesque</vt:lpstr>
      <vt:lpstr>Times New Roman</vt:lpstr>
      <vt:lpstr>Fira Sans Extra Condensed Medium</vt:lpstr>
      <vt:lpstr>Monthly Meeting Infographics by Slidesgo</vt:lpstr>
      <vt:lpstr>PERSONAL BRANDING</vt:lpstr>
      <vt:lpstr>Presentazione standard di PowerPoint</vt:lpstr>
      <vt:lpstr>Presentazione standard di PowerPoint</vt:lpstr>
      <vt:lpstr>How to DO personal branding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Thelma</dc:creator>
  <cp:lastModifiedBy>Camarda, Maria</cp:lastModifiedBy>
  <cp:revision>114</cp:revision>
  <dcterms:modified xsi:type="dcterms:W3CDTF">2023-04-26T16:57:53Z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0x010100E6FB829E66036442B51354E4740818CA</vt:lpwstr>
  </property>
</Properties>
</file>