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959" r:id="rId3"/>
    <p:sldId id="256" r:id="rId4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B9E"/>
    <a:srgbClr val="505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4" autoAdjust="0"/>
    <p:restoredTop sz="94660"/>
  </p:normalViewPr>
  <p:slideViewPr>
    <p:cSldViewPr snapToGrid="0">
      <p:cViewPr varScale="1">
        <p:scale>
          <a:sx n="80" d="100"/>
          <a:sy n="80" d="100"/>
        </p:scale>
        <p:origin x="7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B2A20B-D70B-446A-A3AE-8A460D197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LID4096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2F66159-62DF-41F1-92B9-300F0E9D0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LID4096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F704F9-DCB1-4450-A00A-29A12ED5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4E4B-73AC-4D95-8DB8-32595EB143B2}" type="datetimeFigureOut">
              <a:rPr lang="LID4096" smtClean="0"/>
              <a:t>4/11/23</a:t>
            </a:fld>
            <a:endParaRPr lang="LID4096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D732CD-78C5-4954-8689-D0FB40BCD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39CA12-95F2-4881-8D7B-5F5C1F87E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EA11-625F-4B3D-91D4-44542015D3B5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2647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75AE75-29FD-4257-821F-F6A4650A6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LID4096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27E97C7-90EE-4A30-A2A5-29A820BFF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LID4096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779A89-90FC-43D8-8444-1846987FD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4E4B-73AC-4D95-8DB8-32595EB143B2}" type="datetimeFigureOut">
              <a:rPr lang="LID4096" smtClean="0"/>
              <a:t>4/11/23</a:t>
            </a:fld>
            <a:endParaRPr lang="LID4096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738503-B378-4062-92FA-9743DC2E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DC2F14-0C88-4DFC-A4D6-4B9876893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EA11-625F-4B3D-91D4-44542015D3B5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8821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0222FC5-FCEB-4663-9268-E1B193CB78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LID4096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373A265-26FD-4DFB-BAE6-10EA7CBE5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LID4096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C43EB1-7C30-4025-9CEB-FA108732C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4E4B-73AC-4D95-8DB8-32595EB143B2}" type="datetimeFigureOut">
              <a:rPr lang="LID4096" smtClean="0"/>
              <a:t>4/11/23</a:t>
            </a:fld>
            <a:endParaRPr lang="LID4096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7D798C-D71C-4138-B4C0-3F2EB5647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C96865-C709-4BDE-8761-96BE1AB7A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EA11-625F-4B3D-91D4-44542015D3B5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36484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44016E6E-827F-4D92-B7F7-39C111926255}"/>
              </a:ext>
            </a:extLst>
          </p:cNvPr>
          <p:cNvSpPr txBox="1">
            <a:spLocks/>
          </p:cNvSpPr>
          <p:nvPr userDrawn="1"/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800"/>
              <a:t>CONFIDENTIAL - 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479946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552F009F-3504-4293-9FA1-653C3C759242}"/>
              </a:ext>
            </a:extLst>
          </p:cNvPr>
          <p:cNvSpPr txBox="1">
            <a:spLocks/>
          </p:cNvSpPr>
          <p:nvPr userDrawn="1"/>
        </p:nvSpPr>
        <p:spPr>
          <a:xfrm>
            <a:off x="9234053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5D2D63-DA9F-4540-A006-C50EFDDEE39F}" type="slidenum">
              <a:rPr lang="it-IT" sz="1000" smtClean="0"/>
              <a:pPr/>
              <a:t>‹N›</a:t>
            </a:fld>
            <a:endParaRPr lang="it-IT" sz="1000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7CD39C07-AF53-4D55-832F-5B64679963DE}"/>
              </a:ext>
            </a:extLst>
          </p:cNvPr>
          <p:cNvSpPr txBox="1">
            <a:spLocks/>
          </p:cNvSpPr>
          <p:nvPr userDrawn="1"/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800"/>
              <a:t>CONFIDENTIAL - 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09871215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6572833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37F7AB-F8FB-48A1-A431-77D4ADAE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97245" y="6356350"/>
            <a:ext cx="2743200" cy="365125"/>
          </a:xfrm>
        </p:spPr>
        <p:txBody>
          <a:bodyPr/>
          <a:lstStyle>
            <a:lvl1pPr>
              <a:defRPr sz="8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D671D-DD66-4641-97E8-21717C8E8110}" type="datetime1">
              <a:rPr kumimoji="0" lang="it-IT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11/04/23</a:t>
            </a:fld>
            <a:endParaRPr kumimoji="0" lang="it-IT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asted-image.pdf" descr="pasted-image.pdf">
            <a:extLst>
              <a:ext uri="{FF2B5EF4-FFF2-40B4-BE49-F238E27FC236}">
                <a16:creationId xmlns:a16="http://schemas.microsoft.com/office/drawing/2014/main" id="{0A48B6B0-6554-4421-977F-7202631110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337" y="274038"/>
            <a:ext cx="329323" cy="401324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Linea">
            <a:extLst>
              <a:ext uri="{FF2B5EF4-FFF2-40B4-BE49-F238E27FC236}">
                <a16:creationId xmlns:a16="http://schemas.microsoft.com/office/drawing/2014/main" id="{18A24C88-E0A0-49A9-A156-690E0E382C83}"/>
              </a:ext>
            </a:extLst>
          </p:cNvPr>
          <p:cNvSpPr/>
          <p:nvPr userDrawn="1"/>
        </p:nvSpPr>
        <p:spPr>
          <a:xfrm>
            <a:off x="955464" y="301300"/>
            <a:ext cx="6081874" cy="1"/>
          </a:xfrm>
          <a:prstGeom prst="line">
            <a:avLst/>
          </a:prstGeom>
          <a:ln w="6350">
            <a:solidFill>
              <a:srgbClr val="000000"/>
            </a:solidFill>
            <a:miter lim="400000"/>
          </a:ln>
        </p:spPr>
        <p:txBody>
          <a:bodyPr lIns="25400" tIns="25400" rIns="25400" bIns="254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pP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Segnaposto numero diapositiva 5">
            <a:extLst>
              <a:ext uri="{FF2B5EF4-FFF2-40B4-BE49-F238E27FC236}">
                <a16:creationId xmlns:a16="http://schemas.microsoft.com/office/drawing/2014/main" id="{1E37B6C5-C704-46F7-8098-22A66209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9337" y="6356350"/>
            <a:ext cx="2743200" cy="365125"/>
          </a:xfrm>
        </p:spPr>
        <p:txBody>
          <a:bodyPr/>
          <a:lstStyle>
            <a:lvl1pPr algn="l"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702987-ED84-CA4F-BA47-BF619DCC861D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1262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189F8F-0325-524F-B786-BB5B83CF9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E02B62B-333F-E84E-AA39-766A6CF559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42A4A8-6534-A944-9635-5A699D6C3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424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FE9A5F-6778-4B94-9356-86B139535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LID4096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4E239A-D4E1-4F9F-AC36-0DBC4272F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LID4096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20BF27B-31B6-4D10-8ACB-4A7B17026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4E4B-73AC-4D95-8DB8-32595EB143B2}" type="datetimeFigureOut">
              <a:rPr lang="LID4096" smtClean="0"/>
              <a:t>4/11/23</a:t>
            </a:fld>
            <a:endParaRPr lang="LID4096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3B0DCE-5F41-4741-8D59-E6B5B7EC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8263D4-8916-4B7F-863F-42376043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EA11-625F-4B3D-91D4-44542015D3B5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4471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347BB0-5092-4812-82B2-9596CBB6A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LID4096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DAF412A-8911-43ED-9091-52F365666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3EAC354-A833-499A-B3FD-049BCC1F6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4E4B-73AC-4D95-8DB8-32595EB143B2}" type="datetimeFigureOut">
              <a:rPr lang="LID4096" smtClean="0"/>
              <a:t>4/11/23</a:t>
            </a:fld>
            <a:endParaRPr lang="LID4096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B6F4FB-5494-4E91-8410-EF13FC66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DFB141-F5A5-48F7-BA52-387D1B54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EA11-625F-4B3D-91D4-44542015D3B5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5873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DFF77E-5FEB-4CB4-9BEC-2A0E3177A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LID4096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2420A6-5E20-4F4C-8D0C-D92C2D96C5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LID4096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2200955-AF40-4795-9B79-6B520099C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LID4096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B37F42F-05EC-4066-95AC-76DB52077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4E4B-73AC-4D95-8DB8-32595EB143B2}" type="datetimeFigureOut">
              <a:rPr lang="LID4096" smtClean="0"/>
              <a:t>4/11/23</a:t>
            </a:fld>
            <a:endParaRPr lang="LID4096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E13988-461B-40DA-BE2E-2CD76E61C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AD65BE2-394E-4027-8A73-568A0E528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EA11-625F-4B3D-91D4-44542015D3B5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3158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581A6F-88D9-4DB2-A778-9F406B6C0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LID4096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C1B680-BF82-401F-891C-A3EEE1737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A38958B-DB88-4D74-BF05-435D9F809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LID4096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140AF70-EAC6-41C4-9A0C-833FC0ED2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A6E1C69-872D-4189-9F41-BCAE914755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LID4096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8E2331B-BE43-4833-8762-B846DEDE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4E4B-73AC-4D95-8DB8-32595EB143B2}" type="datetimeFigureOut">
              <a:rPr lang="LID4096" smtClean="0"/>
              <a:t>4/11/23</a:t>
            </a:fld>
            <a:endParaRPr lang="LID4096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71800A9-1405-46CE-8D1C-F4F9C5733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3C6B843-E7BC-446F-A516-AA0F0C99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EA11-625F-4B3D-91D4-44542015D3B5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1231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D17B95-819B-47AE-AA3C-F6987991C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LID4096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E43681F-23B3-4AC5-AB94-BDDCDD9C9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4E4B-73AC-4D95-8DB8-32595EB143B2}" type="datetimeFigureOut">
              <a:rPr lang="LID4096" smtClean="0"/>
              <a:t>4/11/23</a:t>
            </a:fld>
            <a:endParaRPr lang="LID4096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A85B1CB-6AD1-4EEB-97DC-568C2D255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97711E7-7BF2-43C4-A316-4F790A18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EA11-625F-4B3D-91D4-44542015D3B5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8390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DD7A5A3-1CBA-439B-858C-7B25DA59B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4E4B-73AC-4D95-8DB8-32595EB143B2}" type="datetimeFigureOut">
              <a:rPr lang="LID4096" smtClean="0"/>
              <a:t>4/11/23</a:t>
            </a:fld>
            <a:endParaRPr lang="LID4096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21C2940-725A-4BBF-8F79-5AFABC4CF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9B832ED-4198-43FA-A658-591F9DDC1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EA11-625F-4B3D-91D4-44542015D3B5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3210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647C95-2B76-4226-982C-110E6E361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LID4096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9F1590-1515-47E5-BBC6-F432DAD1B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LID4096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AF96513-D7A5-4B76-B9F0-B3D9AC347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72AB6E-8001-4711-8855-EEF84334B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4E4B-73AC-4D95-8DB8-32595EB143B2}" type="datetimeFigureOut">
              <a:rPr lang="LID4096" smtClean="0"/>
              <a:t>4/11/23</a:t>
            </a:fld>
            <a:endParaRPr lang="LID4096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430298C-FE10-4FC3-ACBC-026184A04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F04AB7C-F4F9-462C-BE83-AE658F74C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EA11-625F-4B3D-91D4-44542015D3B5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9643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62B3CD-78A4-4E2B-8A2B-A4F0A49F9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LID4096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2FFD076-4DB4-4CBE-A97B-162081F6BC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29EA3EE-3093-4FA7-8654-526559F53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C6C8FAB-2993-42D1-9627-72DD454D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4E4B-73AC-4D95-8DB8-32595EB143B2}" type="datetimeFigureOut">
              <a:rPr lang="LID4096" smtClean="0"/>
              <a:t>4/11/23</a:t>
            </a:fld>
            <a:endParaRPr lang="LID4096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9A59DB-C9A6-43F4-B12C-3898CE3EB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77ED075-707D-43F1-A47A-5C5ABA898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EA11-625F-4B3D-91D4-44542015D3B5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8610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167E293-0D18-4A90-B33A-ABC46968B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LID4096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5A651F1-C92B-468A-B83A-C4344581D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LID4096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F2C8DC-BF48-4951-914D-386937B502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A4E4B-73AC-4D95-8DB8-32595EB143B2}" type="datetimeFigureOut">
              <a:rPr lang="LID4096" smtClean="0"/>
              <a:t>4/11/23</a:t>
            </a:fld>
            <a:endParaRPr lang="LID4096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DFC5B3-99BF-47FD-B4AE-F202DB93E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5C9935-EE6B-4532-AE1F-265F8C895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3EA11-625F-4B3D-91D4-44542015D3B5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3130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asted-image.pdf" descr="pasted-image.pdf">
            <a:extLst>
              <a:ext uri="{FF2B5EF4-FFF2-40B4-BE49-F238E27FC236}">
                <a16:creationId xmlns:a16="http://schemas.microsoft.com/office/drawing/2014/main" id="{8851D5EC-7F2A-DA4E-A6C6-67BF2CDD1E65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21452" y="6189414"/>
            <a:ext cx="1148601" cy="354497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asted-image.pdf" descr="pasted-image.pdf">
            <a:extLst>
              <a:ext uri="{FF2B5EF4-FFF2-40B4-BE49-F238E27FC236}">
                <a16:creationId xmlns:a16="http://schemas.microsoft.com/office/drawing/2014/main" id="{E95F8FDE-86DB-5843-971B-B9C74B6FC01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337" y="274038"/>
            <a:ext cx="329323" cy="401324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Linea">
            <a:extLst>
              <a:ext uri="{FF2B5EF4-FFF2-40B4-BE49-F238E27FC236}">
                <a16:creationId xmlns:a16="http://schemas.microsoft.com/office/drawing/2014/main" id="{7F951034-7012-804C-9ACA-80EA2AF74D54}"/>
              </a:ext>
            </a:extLst>
          </p:cNvPr>
          <p:cNvSpPr/>
          <p:nvPr userDrawn="1"/>
        </p:nvSpPr>
        <p:spPr>
          <a:xfrm>
            <a:off x="955464" y="301300"/>
            <a:ext cx="6081874" cy="1"/>
          </a:xfrm>
          <a:prstGeom prst="line">
            <a:avLst/>
          </a:prstGeom>
          <a:ln w="6350">
            <a:solidFill>
              <a:srgbClr val="000000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 sz="3200"/>
            </a:pPr>
            <a:endParaRPr sz="1600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07B062FF-D4FB-4A75-AE01-431391F2A935}"/>
              </a:ext>
            </a:extLst>
          </p:cNvPr>
          <p:cNvSpPr txBox="1">
            <a:spLocks/>
          </p:cNvSpPr>
          <p:nvPr userDrawn="1"/>
        </p:nvSpPr>
        <p:spPr>
          <a:xfrm>
            <a:off x="9234053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5D2D63-DA9F-4540-A006-C50EFDDEE39F}" type="slidenum">
              <a:rPr lang="it-IT" sz="1000" smtClean="0"/>
              <a:pPr/>
              <a:t>‹N›</a:t>
            </a:fld>
            <a:endParaRPr lang="it-IT" sz="1000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75F83791-787E-4551-9142-B75B80CF9C40}"/>
              </a:ext>
            </a:extLst>
          </p:cNvPr>
          <p:cNvSpPr txBox="1">
            <a:spLocks/>
          </p:cNvSpPr>
          <p:nvPr userDrawn="1"/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800"/>
              <a:t>CONFIDENTIAL - 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39601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DEC4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E8EB1B12-8295-4894-956C-080F684854FC}"/>
              </a:ext>
            </a:extLst>
          </p:cNvPr>
          <p:cNvSpPr txBox="1"/>
          <p:nvPr/>
        </p:nvSpPr>
        <p:spPr>
          <a:xfrm>
            <a:off x="0" y="4102490"/>
            <a:ext cx="12192000" cy="8361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5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idot" panose="02000503000000020003" pitchFamily="2" charset="-79"/>
                <a:ea typeface="+mn-ea"/>
                <a:cs typeface="Didot" panose="02000503000000020003" pitchFamily="2" charset="-79"/>
                <a:sym typeface="Helvetica Neue"/>
              </a:rPr>
              <a:t>MEIM Brief</a:t>
            </a:r>
          </a:p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550" dirty="0">
                <a:solidFill>
                  <a:srgbClr val="FFFFFF"/>
                </a:solidFill>
                <a:latin typeface="Didot" panose="02000503000000020003" pitchFamily="2" charset="-79"/>
                <a:cs typeface="Didot" panose="02000503000000020003" pitchFamily="2" charset="-79"/>
                <a:sym typeface="Helvetica Neue"/>
              </a:rPr>
              <a:t>April 2023</a:t>
            </a:r>
            <a:endParaRPr kumimoji="0" lang="it-IT" sz="25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idot" panose="02000503000000020003" pitchFamily="2" charset="-79"/>
              <a:ea typeface="+mn-ea"/>
              <a:cs typeface="Didot" panose="02000503000000020003" pitchFamily="2" charset="-79"/>
              <a:sym typeface="Helvetica Neue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80D6A07-7994-413D-9119-6A8F1F94293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94690" y="965060"/>
            <a:ext cx="4402620" cy="294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45405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D2F760B-DD0E-4C8F-B1D7-41CD6ED19EE9}"/>
              </a:ext>
            </a:extLst>
          </p:cNvPr>
          <p:cNvCxnSpPr>
            <a:cxnSpLocks/>
          </p:cNvCxnSpPr>
          <p:nvPr/>
        </p:nvCxnSpPr>
        <p:spPr>
          <a:xfrm>
            <a:off x="1089919" y="266700"/>
            <a:ext cx="0" cy="5929914"/>
          </a:xfrm>
          <a:prstGeom prst="line">
            <a:avLst/>
          </a:prstGeom>
          <a:ln>
            <a:solidFill>
              <a:srgbClr val="1D4B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22">
            <a:extLst>
              <a:ext uri="{FF2B5EF4-FFF2-40B4-BE49-F238E27FC236}">
                <a16:creationId xmlns:a16="http://schemas.microsoft.com/office/drawing/2014/main" id="{4048DE26-B871-4017-8027-D207FF402E9E}"/>
              </a:ext>
            </a:extLst>
          </p:cNvPr>
          <p:cNvSpPr/>
          <p:nvPr/>
        </p:nvSpPr>
        <p:spPr>
          <a:xfrm>
            <a:off x="632444" y="4811280"/>
            <a:ext cx="9144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CE68A85-ED1F-4D8F-B141-A2D1BE14525F}"/>
              </a:ext>
            </a:extLst>
          </p:cNvPr>
          <p:cNvSpPr txBox="1"/>
          <p:nvPr/>
        </p:nvSpPr>
        <p:spPr>
          <a:xfrm>
            <a:off x="732315" y="2464885"/>
            <a:ext cx="1306896" cy="4847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LID4096"/>
            </a:defPPr>
            <a:lvl1pPr>
              <a:defRPr sz="2550">
                <a:cs typeface="Didot" panose="02000503000000020003" pitchFamily="2" charset="-79"/>
              </a:defRPr>
            </a:lvl1pPr>
          </a:lstStyle>
          <a:p>
            <a:r>
              <a:rPr lang="it-IT" dirty="0"/>
              <a:t>WHAT IF</a:t>
            </a:r>
            <a:endParaRPr lang="LID4096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BB0B7B5-AC9D-4BB6-A36F-B0D71BBC9307}"/>
              </a:ext>
            </a:extLst>
          </p:cNvPr>
          <p:cNvSpPr txBox="1"/>
          <p:nvPr/>
        </p:nvSpPr>
        <p:spPr>
          <a:xfrm>
            <a:off x="732315" y="633548"/>
            <a:ext cx="1499128" cy="4847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2550" dirty="0">
                <a:cs typeface="Didot" panose="02000503000000020003" pitchFamily="2" charset="-79"/>
              </a:rPr>
              <a:t>PROBLEM</a:t>
            </a:r>
            <a:endParaRPr lang="LID4096" sz="2550" dirty="0">
              <a:cs typeface="Didot" panose="02000503000000020003" pitchFamily="2" charset="-79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F8A9F9C-3A05-4C67-86FF-C98C01EEC33F}"/>
              </a:ext>
            </a:extLst>
          </p:cNvPr>
          <p:cNvSpPr txBox="1"/>
          <p:nvPr/>
        </p:nvSpPr>
        <p:spPr>
          <a:xfrm>
            <a:off x="1309951" y="1254036"/>
            <a:ext cx="106016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Dodo has a very strong brand awareness in Italy, but this is not the case abroad. The brand is looking for key words to be used in Marketing Campaigns to establish/expand himself in Europe, then in the Middle East and then in China.</a:t>
            </a:r>
            <a:endParaRPr lang="LID4096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9AF6D8D-D114-4728-90C9-4E6132862BF8}"/>
              </a:ext>
            </a:extLst>
          </p:cNvPr>
          <p:cNvSpPr txBox="1"/>
          <p:nvPr/>
        </p:nvSpPr>
        <p:spPr>
          <a:xfrm>
            <a:off x="1309951" y="3135289"/>
            <a:ext cx="101539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What if Dodo would find the most suitable words to be used in these 3 different part of the world and then implement a strategy accordingly to solve the above problem?</a:t>
            </a:r>
          </a:p>
        </p:txBody>
      </p:sp>
      <p:pic>
        <p:nvPicPr>
          <p:cNvPr id="1029" name="Picture 5" descr="Light Bulb Svg Png Icon Free Download (#539191) - OnlineWebFonts.COM">
            <a:extLst>
              <a:ext uri="{FF2B5EF4-FFF2-40B4-BE49-F238E27FC236}">
                <a16:creationId xmlns:a16="http://schemas.microsoft.com/office/drawing/2014/main" id="{A8861A52-FD1B-4775-9F19-09D1E86AB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9338" y="4945314"/>
            <a:ext cx="440613" cy="64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CD6894BB-55D9-4AA6-8794-07972E09FC13}"/>
              </a:ext>
            </a:extLst>
          </p:cNvPr>
          <p:cNvSpPr txBox="1"/>
          <p:nvPr/>
        </p:nvSpPr>
        <p:spPr>
          <a:xfrm>
            <a:off x="1447524" y="4852981"/>
            <a:ext cx="98751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i="1" dirty="0">
                <a:latin typeface="Bahnschrift Light" panose="020B0502040204020203" pitchFamily="34" charset="0"/>
              </a:rPr>
              <a:t>Listen to conversations and opinions online to make a proposal on what are the most popular expressions used in the jewelry sector by the most successful global (and comparable) brands.</a:t>
            </a:r>
          </a:p>
        </p:txBody>
      </p:sp>
      <p:pic>
        <p:nvPicPr>
          <p:cNvPr id="13" name="Immagine" descr="Immagine">
            <a:extLst>
              <a:ext uri="{FF2B5EF4-FFF2-40B4-BE49-F238E27FC236}">
                <a16:creationId xmlns:a16="http://schemas.microsoft.com/office/drawing/2014/main" id="{07DCBC59-6004-4927-B4B7-0772EEA3BF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4822" y="6388143"/>
            <a:ext cx="917723" cy="28323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35493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121</Words>
  <Application>Microsoft Macintosh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Bahnschrift Light</vt:lpstr>
      <vt:lpstr>Calibri</vt:lpstr>
      <vt:lpstr>Calibri Light</vt:lpstr>
      <vt:lpstr>Didot</vt:lpstr>
      <vt:lpstr>Tema di Office</vt:lpstr>
      <vt:lpstr>Office Theme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Salvetti, Marco (RME-MRM)</dc:creator>
  <cp:lastModifiedBy>Giorgia Rivieccio</cp:lastModifiedBy>
  <cp:revision>8</cp:revision>
  <dcterms:created xsi:type="dcterms:W3CDTF">2022-04-29T15:59:23Z</dcterms:created>
  <dcterms:modified xsi:type="dcterms:W3CDTF">2023-04-11T17:41:23Z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5627a0b-a7d5-4a48-a007-06d07e7b5c52_Enabled">
    <vt:lpwstr>true</vt:lpwstr>
  </property>
  <property fmtid="{D5CDD505-2E9C-101B-9397-08002B2CF9AE}" pid="3" name="MSIP_Label_35627a0b-a7d5-4a48-a007-06d07e7b5c52_SetDate">
    <vt:lpwstr>2023-03-21T14:58:41Z</vt:lpwstr>
  </property>
  <property fmtid="{D5CDD505-2E9C-101B-9397-08002B2CF9AE}" pid="4" name="MSIP_Label_35627a0b-a7d5-4a48-a007-06d07e7b5c52_Method">
    <vt:lpwstr>Privileged</vt:lpwstr>
  </property>
  <property fmtid="{D5CDD505-2E9C-101B-9397-08002B2CF9AE}" pid="5" name="MSIP_Label_35627a0b-a7d5-4a48-a007-06d07e7b5c52_Name">
    <vt:lpwstr>Public_SensitivityLabel</vt:lpwstr>
  </property>
  <property fmtid="{D5CDD505-2E9C-101B-9397-08002B2CF9AE}" pid="6" name="MSIP_Label_35627a0b-a7d5-4a48-a007-06d07e7b5c52_SiteId">
    <vt:lpwstr>2ff06a03-1c24-40f5-9d3b-854d93aaed7f</vt:lpwstr>
  </property>
  <property fmtid="{D5CDD505-2E9C-101B-9397-08002B2CF9AE}" pid="7" name="MSIP_Label_35627a0b-a7d5-4a48-a007-06d07e7b5c52_ActionId">
    <vt:lpwstr>48ab2889-ccad-487a-8151-2b03e8540c34</vt:lpwstr>
  </property>
  <property fmtid="{D5CDD505-2E9C-101B-9397-08002B2CF9AE}" pid="8" name="MSIP_Label_35627a0b-a7d5-4a48-a007-06d07e7b5c52_ContentBits">
    <vt:lpwstr>0</vt:lpwstr>
  </property>
</Properties>
</file>