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7:2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10885,'0'0'816,"-33"19"-800,33-17-16,0 0-16,0 0-880,7 0-3154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3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6771,'0'0'3730,"26"16"-1791,-26-16-1939,112 67 1193,-106-65-1147,-1 1 1,0-1-1,1 0 1,-1-1-1,1 1 1,0-1-1,-1 0 1,1 0-1,0-1 1,0 0-1,0 0 1,-1 0-1,1-1 1,0 0-1,0 0 1,-1 0-1,7-3 1,-4 1 9,1-2-1,-1 1 1,0-1 0,0 0 0,-1-1 0,1 0-1,8-10 1,-9 9 24,-1 0 0,0 0 0,-1 0-1,0-1 1,0 0 0,0 0 0,-1-1 0,-1 1-1,5-14 1,-6 16 15,-1 1 0,0 0-1,0 0 1,0 0 0,0-1 0,-1 1 0,0 0-1,0-1 1,-1 1 0,0 0 0,1-1-1,-2 1 1,1 0 0,-1 0 0,1 0-1,-1 0 1,-1 0 0,-3-6 0,1 5-4,0 1 0,0 0 1,-1 0-1,0 0 0,0 1 1,0 0-1,0 0 0,0 0 1,-1 1-1,0 0 0,0 0 1,0 1-1,-12-3 1,8 2-7,-1 1 0,1 0 0,-1 1 1,0 0-1,1 1 0,-1 0 0,0 1 1,-14 3-1,21-3-79,1 1 0,-1-1 1,1 1-1,0 0 0,-1 1 0,1-1 1,0 1-1,1 0 0,-1 0 0,0 0 0,1 0 1,0 0-1,-1 1 0,1 0 0,1 0 1,-1 0-1,1 0 0,-1 0 0,1 0 1,0 0-1,1 1 0,-3 6 0,1 1-53,0 0-1,1 0 0,0 0 1,1 1-1,1-1 1,0 0-1,2 21 1,-1-26-116,1 0 1,-1 0-1,1-1 1,0 1 0,1-1-1,0 0 1,0 0-1,0 0 1,1 0 0,-1 0-1,2-1 1,-1 1-1,0-1 1,1 0 0,0 0-1,0-1 1,1 0-1,-1 0 1,1 0 0,0 0-1,0-1 1,9 4-1,65 26-3596,-48-22 2127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13302,'0'0'1233,"-11"118"-2418,11-87-2401,0 7-2096</inkml:trace>
  <inkml:trace contextRef="#ctx0" brushRef="#br0" timeOffset="0.97">63 736 7555,'0'0'5251,"-46"120"-4531,37-86-544,2 1-176,7 2-688,0 0-3810,4 1-608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354 129 7684,'0'0'6827,"-14"-8"-5979,3 2-672,0-1 0,-19-15 0,29 21-163,1 1-1,-1-1 0,1 0 0,0 1 1,-1-1-1,1 0 0,-1 1 1,1-1-1,0 0 0,0 1 1,0-1-1,-1 0 0,1 1 0,0-1 1,0 0-1,0 0 0,0 1 1,0-1-1,0 0 0,0 0 0,0 1 1,1-1-1,-1 0 0,0 0 1,0 1-1,0-1 0,1 0 1,-1 1-1,1-1 0,-1 0 0,0 1 1,1-1-1,-1 1 0,1-1 1,-1 0-1,1 1 0,-1-1 1,2 0-1,26-18 383,-24 17-325,7-3-15,0-1 0,0 1 1,1 1-1,0 0 0,-1 0 1,1 1-1,0 1 0,1 0 1,-1 1-1,0 0 0,1 1 0,-1 0 1,0 1-1,13 2 0,-21-1-51,-1-1 0,1 1-1,-1 0 1,0 0 0,1 1-1,-1-1 1,0 1-1,0-1 1,-1 1 0,1 0-1,-1 0 1,1 0 0,-1 0-1,0 1 1,0-1-1,0 0 1,0 1 0,-1 0-1,0-1 1,1 1 0,-1 0-1,-1 0 1,1 0 0,0 5-1,0-2 4,0-1-1,-1 0 1,0 0 0,0 0-1,-1 0 1,1 0 0,-1 0-1,-1 0 1,1 0 0,-1 0-1,0 0 1,0 0 0,-1-1 0,1 1-1,-5 6 1,0-4-8,1-1 0,-1 1 0,-1-1-1,1 0 1,-1-1 0,0 1 0,-1-2 0,1 1 0,-1-1 0,-1-1 0,-14 7 0,55-20-105,51-8 1,-67 15 99,-1 1 0,1 0-1,0 1 1,0 1 0,27 4-1,-36-3 2,0 0 0,-1 0-1,1 0 1,-1 1-1,0 0 1,0 0-1,0 0 1,0 1 0,0-1-1,-1 1 1,0 0-1,0 1 1,0-1-1,0 1 1,0 0 0,-1 0-1,0 0 1,0 0-1,-1 0 1,1 1 0,-1-1-1,0 1 1,2 10-1,1 7 34,-1 1 0,-1-1-1,-1 1 1,-1 37-1,-1-52-5,-1 1 1,-1-1-1,1 1 0,-1-1 0,-1 0 0,0 0 0,0 0 0,-1 0 0,0 0 0,-5 8 0,0-4 51,0-1 1,0 0-1,-1 0 0,0-1 0,-21 17 0,3-7 261,0-2 1,-2 0-1,0-2 0,-60 24 0,50-27-80,-1-1 0,0-2 0,-1-2 0,0-2-1,-1-2 1,1-2 0,-46-1 0,81-2-242,0-1 1,-1 0 0,1 0-1,-1 0 1,1-1 0,-9-3 0,15 4 19,-1 1 1,1 0 0,0-1-1,-1 0 1,1 1 0,0-1-1,-1 0 1,1 1 0,0-1-1,0 0 1,0 0 0,-1 0 0,1 0-1,0 0 1,0 0 0,1-1-1,-1 1 1,0 0 0,0 0-1,0-1 1,1 1 0,-1 0 0,1-1-1,-1 1 1,1-1 0,0 1-1,-1-1 1,1 1 0,0 0-1,0-1 1,0 1 0,0-1 0,0 1-1,0-1 1,1 1 0,-1-1-1,1-1 1,-1 2-45,0 1 0,0 0 0,0-1 0,0 1 0,1-1 0,-1 1 0,0 0 0,0-1 0,0 1 0,0 0 0,1-1 0,-1 1 0,0 0 0,0-1 1,1 1-1,-1 0 0,0 0 0,0-1 0,1 1 0,-1 0 0,0 0 0,1 0 0,-1-1 0,0 1 0,1 0 0,-1 0 0,1 0 0,-1 0 0,0 0 0,1 0 0,-1-1 0,0 1 0,1 0 0,-1 0 0,1 0 0,-1 1 0,0-1 0,1 0 0,-1 0 0,0 0 0,1 0 0,-1 0 0,1 0 0,-1 0 1,0 1-1,1-1 0,-1 0 0,0 0 0,1 0 0,-1 1 0,0-1 0,0 0 0,1 0 0,-1 1 0,0-1 0,0 0 0,1 1 0,-1-1 0,0 0 0,0 1 0,0-1 0,0 0 0,0 1 0,1-1 0,-1 1 0,0-1 0,0 0 0,0 1 0,0 0 0,0 39-2264,0-14-2168,0-21-1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241 397 9124,'0'0'4143,"-13"25"-2915,2-5-989,-78 162 1896,42-64-949,-27 56 1203,70-166-2062,2-10-10,3-16 210,-1 8-353,3-18 29,1 0 0,2 0 1,0 0-1,12-30 1,49-112-244,-60 153 87,31-70-21,51-83 1,-67 132-22,2 2 0,2 0 0,1 2 0,46-45-1,-65 71-22,1 0-1,0 0 0,0 1 0,21-11 0,-28 17 14,0 0 0,-1 0-1,1 0 1,0 1 0,0-1 0,-1 0 0,1 1 0,0-1 0,0 1 0,0 0 0,0 0 0,0 0 0,0 0-1,0 0 1,-1 0 0,1 0 0,0 0 0,0 1 0,0-1 0,0 1 0,-1 0 0,1-1 0,0 1-1,0 0 1,-1 0 0,1 0 0,0 0 0,-1 0 0,0 1 0,1-1 0,-1 0 0,1 1 0,-1-1-1,0 1 1,0-1 0,0 1 0,0-1 0,1 3 0,7 18-60,-2 0 1,0 0-1,-1 1 1,6 44-1,-1-2 60,-2-19-11,2 0 0,2-1 0,1-1 0,3 0 0,2-1 0,47 79 0,-62-115-100,-1-3-89,-1 0-1,1 0 0,0 0 1,1-1-1,-1 1 0,1-1 1,5 5-1,-7-7-717,-2-6-94,0-10-27,-1-1 0,-1 1-1,-1-1 1,0 1-1,-5-15 1,1 11 430,0 0 0,-2 1 1,-18-31-1,18 34 972,0 1 0,-2 1-1,0 0 1,0 0 0,-1 1 0,-1 0-1,0 1 1,0 0 0,-1 1-1,-1 1 1,-20-10 0,27 16-111,0 0 1,0 0-1,0 1 1,0 0-1,-1 1 0,1 0 1,-15 0-1,21 1-226,1 0 0,-1 1 0,1-1 0,-1 0 0,1 1 0,0-1 0,-1 1 0,1-1-1,-1 1 1,1 0 0,0 0 0,-1 0 0,1-1 0,0 1 0,0 0 0,0 0 0,0 1 0,0-1 0,0 0-1,0 0 1,0 0 0,0 1 0,0-1 0,1 1 0,-1-1 0,0 0 0,1 1 0,0-1 0,-1 1-1,1-1 1,0 1 0,-1-1 0,1 1 0,0-1 0,0 1 0,0 0 0,1-1 0,-1 3 0,1 1-13,-1 1 0,1-1 0,0 0 0,0 0 0,1 0 0,-1 0 0,1 0 0,0 0 0,1 0 1,-1 0-1,4 5 0,0-3-16,1-1 1,0 1-1,0-1 1,0-1-1,1 1 0,0-1 1,0-1-1,0 1 1,10 3-1,-1-2-330,0 0 0,0-1 0,35 6 0,30-5-2668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120 511 14215,'0'0'552,"-15"24"72,-4 6-169,0 0 453,1 0 1,-25 62-1,38-83-260,4-14 92,5-20 56,-3 22-840,12-54 338,33-90-1,-3 15-301,-29 84 19,-2 1 1,9-84-1,-32 250-93,-1 11 68,12-123 15,0-1 0,0 1 0,1 0 0,0-1 0,0 1 0,0-1 0,1 1 0,0-1 0,1 1 0,-1-1 0,5 6 0,-5-8 0,1 0 0,0-1 0,1 1 0,-1-1 1,1 0-1,-1 0 0,1 0 0,0 0 1,0-1-1,0 0 0,0 0 0,1 0 0,-1 0 1,1 0-1,-1-1 0,6 1 0,4 1 53,1-1 0,-1 0 0,0-1 0,1-1 0,-1 0-1,0-1 1,1-1 0,-1 0 0,0-1 0,0 0-1,0-1 1,-1-1 0,1 0 0,-1 0 0,0-2 0,-1 0-1,18-12 1,-4 0-11,-1-2 0,-2 0 0,0-1 0,-1-2 0,-1 0 0,32-51 0,-34 43-372,-1-2 0,-2 0 0,-2-1-1,14-50 1,-23 70-239,2 2-948,-2 15-1630,3 19-3361,-5-11 5468,12 22-5276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15 13622,'0'0'350,"-21"-4"789,7 2-917,4-1-119,0 1 1,-1 0 0,1 1 0,-1 0 0,1 1 0,-1 0-1,1 1 1,-1 0 0,1 0 0,0 1 0,0 1 0,-1 0 0,-13 6-1,4 2 185,1 2 0,0 0 0,0 1 0,2 1 0,0 1 0,0 0 0,2 1 0,-22 32 0,16-19-55,2 1-1,1 1 0,1 0 1,-21 62-1,32-77-207,1 0 0,1 1-1,1-1 1,0 1 0,2 0 0,0 31-1,1-45-23,0-1-1,0 1 0,0-1 1,1 1-1,0-1 0,-1 1 1,1-1-1,0 0 0,1 1 1,-1-1-1,1 0 0,-1 0 1,1 0-1,0 0 0,0 0 1,0 0-1,1-1 0,-1 1 1,0-1-1,1 1 0,0-1 0,0 0 1,-1 0-1,6 2 0,1 0 1,1-1 0,0-1 0,0 0 0,0 0 0,0 0 0,0-2 0,16 1 0,1-2 11,1-1-1,0-2 0,-1 0 0,1-2 0,-1-1 0,-1-1 0,1-1 0,38-20 1,-14 3 21,-2-2 0,-1-2 0,54-46 0,-90 66 15,40-34 87,-49 40-29,1 1 0,-1-1 0,0 0-1,0 0 1,0 0 0,-1-1 0,1 1-1,-1-1 1,0 0 0,2-6 0,-5 11-81,1-1-1,0 1 1,0 0 0,0 0 0,0-1 0,0 1-1,0 0 1,-1 0 0,1-1 0,0 1 0,0 0-1,0 0 1,-1-1 0,1 1 0,0 0 0,0 0-1,0 0 1,-1 0 0,1-1 0,0 1 0,-1 0-1,1 0 1,0 0 0,0 0 0,-1 0 0,1 0-1,0 0 1,-1 0 0,1 0 0,0 0 0,0 0-1,-1 0 1,1 0 0,0 0 0,-1 0 0,1 0-1,0 0 1,0 0 0,-1 0 0,1 0 0,0 0-1,-1 0 1,1 1 0,0-1 0,-18 5 145,7 2-157,0 0 0,0 0 0,0 2 0,1-1 0,1 1 1,-11 11-1,-50 67-55,70-87 42,-3 4-27,-20 25 20,-24 44-1,43-66-181,0 0 1,0-1-1,1 1 1,0 1 0,1-1-1,-1 0 1,2 1-1,-1-1 1,1 1-1,0 0 1,0-1-1,1 1 1,1 10-1,-1-17 90,0 0 0,0 1-1,1-1 1,-1 0 0,1 0 0,-1 0-1,1 0 1,-1 0 0,1 0 0,0 0-1,0 0 1,-1 0 0,1 0-1,0 0 1,0 0 0,0 0 0,0-1-1,0 1 1,0 0 0,0-1 0,0 1-1,1 0 1,-1-1 0,0 0 0,2 1-1,35 1-1238,-24-2 687,4 0-643,0 0 0,32-6 0,-16-2-2961,37-15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69 224 12550,'-10'20'1160,"-1"-2"-753,4-8-215,1 0-1,1 0 0,0 1 0,0 0 0,1 0 1,0 0-1,1 0 0,0 0 0,1 1 1,-1 14-1,3-23-174,-1 0 0,1-1 1,0 1-1,1 0 1,-1 0-1,0-1 0,1 1 1,-1 0-1,1 0 0,0-1 1,0 1-1,0-1 0,0 1 1,1-1-1,-1 1 0,1-1 1,-1 0-1,1 0 1,0 1-1,0-1 0,0 0 1,0-1-1,0 1 0,0 0 1,1-1-1,-1 1 0,0-1 1,4 2-1,5 1 50,0-1 1,0-1-1,1 0 0,-1 0 1,22 0-1,0-1 149,0-1 0,0-2 0,-1-2 0,1 0 0,-1-2 0,47-16 0,-58 16-74,-1-2 1,0-1-1,-1 0 0,0-1 0,0-1 0,-1-1 0,-1-1 0,0 0 1,0-1-1,27-32 0,-38 39-10,0-1-1,-1-1 1,0 1 0,0-1-1,-1 0 1,-1 0 0,1 0-1,3-17 1,-6 20-40,0-1 0,0 1 0,0 0 0,-1 0 0,0-1 1,-1 1-1,1 0 0,-1-1 0,0 1 0,-1 0 0,1 0 0,-1 0 0,0 0 0,-5-9 0,3 9-48,-1 0-1,0 0 0,0 1 0,0-1 0,-1 1 1,1 0-1,-1 0 0,0 1 0,-1 0 0,1 0 1,-1 1-1,0-1 0,0 1 0,-11-3 1,-3 0-40,0 1 0,0 1 0,0 1 1,-24-1-1,21 4-36,0 0 0,0 1 0,0 1 1,1 2-1,-1 0 0,-34 12 0,42-11-93,1 1 0,0 1 0,0 0 0,1 1 0,0 1 0,0 0 0,1 1 0,0 0 0,1 1 0,-15 17 0,21-21-60,0 1 0,1 0-1,0 0 1,0 1 0,1-1 0,0 1-1,0 0 1,-3 14 0,6-19-33,0 1 0,0 0 0,0 1 0,1-1 0,-1 0 0,1 0 0,1 0 0,-1 0-1,1 0 1,-1 0 0,2 0 0,-1 0 0,0 0 0,1 0 0,0 0 0,0-1 0,4 8 0,-1-7-292,-1-1 0,1 1 1,-1-1-1,1 0 0,0 0 0,1 0 0,-1-1 0,1 0 1,9 4-1,70 23-8353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9588,'0'0'6193,"-24"21"-5441,2-2-520,-13 11 351,1 2-1,-53 64 0,63-65-50,1 1-1,-36 69 1,53-88-394,0 1-1,1-1 1,0 1 0,1-1-1,1 1 1,0 0 0,1 1-1,0-1 1,1 0 0,1 1 0,2 20-1,-1-30-83,0 0-1,0 0 1,1 0-1,0 0 1,0-1-1,0 1 1,0-1 0,1 1-1,0-1 1,0 0-1,0 0 1,0 0-1,1 0 1,-1-1-1,1 1 1,0-1-1,0 0 1,0 0-1,1-1 1,-1 1-1,1-1 1,-1 0-1,1 0 1,6 2-1,9 1 88,-1-1 0,0 0 0,1-1-1,0-1 1,19-1 0,2-1-87,-1-3 0,0 0 0,1-3 0,-2-2 0,1-1 0,-1-2 0,43-18 0,64-39-4678,-140 65 3183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297 324 9540,'0'0'5790,"-15"18"-4715,-47 61-264,59-74-753,0 1 0,0 0 0,0 0 0,1 0 0,-1 0 0,2 0-1,-1 0 1,1 1 0,0-1 0,0 0 0,0 1 0,1-1 0,1 12 0,0-1 33,-2-12-73,1-1 1,1 1 0,-1-1-1,1 1 1,-1-1 0,1 1 0,1-1-1,-1 0 1,0 1 0,1-1-1,0 0 1,0 0 0,1 0-1,-1 0 1,1 0 0,5 5 0,-3-4 12,1-1 1,0 0-1,0 0 1,0 0-1,0-1 0,0 0 1,1-1-1,-1 1 1,1-1-1,11 2 1,3 1 92,-1-2-1,1 0 1,0-1-1,0-1 1,0-1-1,0-1 1,1-1 0,-2-1-1,34-8 1,-39 7-98,-1-1 0,0-1-1,0 0 1,0-1 0,0-1 0,-1 0 0,-1-1 0,1 0 0,-1-1 0,-1 0-1,0-1 1,0 0 0,17-25 0,-18 20 126,-1-1-1,0 0 1,-2 0 0,0-1-1,0 0 1,-2 0 0,0-1 0,-1 1-1,-1-1 1,-1 0 0,-1 0-1,0 0 1,-3-22 0,2 31-89,-1 1 0,0 0 0,-1 0 0,0 0 0,0-1 0,-1 2 0,0-1 0,-1 0 0,0 1 0,0 0 0,-1-1 0,-10-12 0,8 12-52,-1 2 1,0-1 0,-1 1-1,0 0 1,0 0-1,0 1 1,-1 1 0,0-1-1,0 2 1,-16-7 0,4 4 33,-1 1 0,0 2 0,-1 0 0,1 1 0,-1 1 1,0 1-1,1 1 0,-1 1 0,1 1 0,-1 2 0,1 0 1,-33 11-1,34-9-157,1 2 0,0 0 1,1 2-1,-1 0 0,2 1 1,-1 1-1,2 1 0,0 1 1,0 0-1,1 1 0,1 1 1,1 1-1,-14 18 0,24-28-283,0 0 0,1 0 0,0 0-1,1 1 1,-1 0 0,1-1 0,1 1-1,0 0 1,0 1 0,0-1 0,1 0 0,0 0-1,1 10 1,3 24-4589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0 13942,'0'0'4018,"-143"226"-3810,48-58 401,-13 19 95,0 0 304,-5-11-143,14-25-529,16-31-336,23-30-16,28-30-96,18-27-833,14-19-815,4-14-1378,42-22-5170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296 387 10037,'-1'21'765,"-3"75"567,4-91-1236,-1 1 1,1-1 0,1 0 0,-1 0 0,1 0-1,0 0 1,0 0 0,0 0 0,1 0 0,-1 0-1,1 0 1,1 0 0,-1-1 0,1 1 0,-1-1-1,1 0 1,0 0 0,1 0 0,6 6 0,-4-5 10,2-1 0,-1 0 0,0 0 0,1-1 0,0 0 0,0-1 0,0 1 0,0-2 0,0 1 0,15 0 0,-1 0 24,1-2 0,-1 0 0,1-2 0,-1 0 0,1-1 0,-1-2 0,0 0 0,-1-1 1,0-1-1,0-2 0,0 0 0,-1-1 0,0 0 0,-1-2 0,0 0 0,-1-2 0,0 0 0,-1-1 0,-1 0 0,0-1 0,-1-1 0,-1-1 0,19-30 0,-27 36-20,0 1 0,-1-1-1,-1 0 1,0 0 0,0-1-1,-1 1 1,-1-1 0,1-19-1,-2 23 13,-1 0-1,-1 0 1,1 0-1,-1 0 1,-1 0-1,0 0 1,0 0-1,-1 1 0,0-1 1,0 1-1,-1 0 1,-9-15-1,5 14-65,0-1 1,0 2-1,0-1 0,-1 1 0,-1 1 0,1-1 0,-1 1 0,0 1 1,-1 0-1,0 1 0,0 0 0,-19-6 0,1 2 7,-1 2 0,0 0-1,-60-3 1,60 9-48,0 0-1,-1 2 1,1 2-1,0 0 1,0 2 0,1 2-1,-1 0 1,-41 18-1,50-17-85,1 2-1,1 0 1,0 2-1,0 0 1,1 1-1,1 0 1,0 2-1,1 0 1,0 1-1,2 0 1,-1 1-1,-14 26 1,22-31-133,0 0 1,1 1 0,1 0 0,0 0 0,1 0-1,0 1 1,-3 24 0,5-27-13,2-1 1,-1 0-1,1 1 0,1-1 1,0 1-1,0-1 0,1 0 0,1 0 1,-1 0-1,2 0 0,4 11 1,-3-13-211,0 1-1,0-1 1,1-1 0,0 1 0,1-1 0,0 0-1,13 11 1,7 1-2944,32 19-1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6339,'0'0'6264,"-6"24"-4642,-40 148 214,43-158-1638,1 0 1,0 1 0,1 21 0,1-34-199,0 0 1,0 0 0,1 0 0,-1 0 0,1-1-1,-1 1 1,1 0 0,0 0 0,0-1-1,-1 1 1,1 0 0,0-1 0,1 1-1,-1-1 1,0 1 0,0-1 0,1 0-1,-1 0 1,0 1 0,1-1 0,0 0-1,-1 0 1,1 0 0,-1-1 0,1 1 0,0 0-1,0 0 1,-1-1 0,1 1 0,0-1-1,0 0 1,0 0 0,0 1 0,2-2-1,6 2 0,0-1-1,-1 0 0,1 0 0,0-2 0,15-2 0,-12-1 204,0 1 1,-1-2-1,0 1 0,0-2 1,15-10-1,31-16 962,-60 39 286,-11 13-1510,0 0 0,-2-1 0,0 0 0,-1-2 0,-1 0 0,-34 26 0,51-42 31,0 0 1,-1 0-1,1 0 0,0 0 0,0 0 1,0 0-1,0 0 0,0 0 1,0 0-1,-1 0 0,1 0 1,0 0-1,0 0 0,0-1 1,0 1-1,0 0 0,0 0 0,0 0 1,-1 0-1,1 0 0,0 0 1,0 0-1,0 0 0,0-1 1,0 1-1,0 0 0,0 0 0,0 0 1,0 0-1,0 0 0,0 0 1,0-1-1,0 1 0,0 0 1,0 0-1,0 0 0,0 0 0,0 0 1,0-1-1,0 1 0,0 0 1,0 0-1,0 0 0,0 0 1,0 0-1,0 0 0,0-1 1,0 1-1,0 0 0,0 0 0,0 0 1,0 0-1,1 0 0,-1 0 1,0 0-1,0 0 0,0-1 1,0 1-1,0 0 0,1-3-204,2-13-1092,1 0 0,9-27 1,-7 26-335,15-55-7645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4946,'0'0'256,"-67"119"-4402</inkml:trace>
  <inkml:trace contextRef="#ctx0" brushRef="#br0" timeOffset="1">67 672 2689,'0'0'1937,"-67"141"-3714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7379,'0'0'9973,"141"-45"-9909,-35 68-64,18 8 48,10 4-48,-1 2-576,-6-1-1457,-14-7-5058</inkml:trace>
  <inkml:trace contextRef="#ctx0" brushRef="#br0" timeOffset="1">1065 693 16632,'0'0'2817,"-146"123"-1985,130-119-832,16-8-640,21-50-1745,34-25-4306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150 475 10629,'-18'21'2126,"-61"69"203,26-18 590,91-142-1643,-14 22-1189,13-22-34,39-104 0,-64 142-5,-2 0 1,-2 0 0,-1-1-1,-1-1 1,2-66 0,-11 74 35,3 26-77,0-1 1,0 1 0,0 0-1,0-1 1,0 1 0,0 0-1,0 0 1,-1-1 0,1 1-1,0 0 1,0-1 0,0 1-1,0 0 1,-1 0 0,1 0 0,0-1-1,0 1 1,0 0 0,-1 0-1,1 0 1,0-1 0,-1 1-1,1 0 1,0 0 0,0 0-1,-1 0 1,1 0 0,0 0-1,-1-1 1,1 1 0,0 0 0,0 0-1,-1 0 1,-1 2 1,1-1 1,-1 1-1,1-1 1,0 1-1,0-1 0,0 1 1,-1 0-1,1 0 1,1-1-1,-1 1 1,0 0-1,0 0 0,1 0 1,-1 0-1,1 0 1,0 0-1,-1 3 1,-3 17-28,1 1 1,1 0 0,1 45 0,1-60 14,1 0 0,0 0 1,0 1-1,1-1 0,0 0 1,0 0-1,1 0 0,0 0 1,1-1-1,0 1 0,0-1 0,0 0 1,1 0-1,8 9 0,-1-6 8,2 1 0,-1-2 1,1 0-1,0-1 0,1 0 0,0-1 0,0-1 0,1 0 0,0-1 0,0-1 0,32 4 1,9-1 35,0-3 1,61-3 0,-81-2 1,0-1-1,40-8 1,-63 7 30,-1 0 0,1-1 0,-1 0 0,0-1 0,0-1 0,-1 0 0,0 0-1,19-14 1,-24 13 742,-11 6-18,-17 10-261,-6 7-523,0 2 1,1 0-1,0 2 0,2 0 1,1 2-1,0 1 0,-37 49 1,56-66-93,1-1 0,-1 0 1,1 1-1,1 0 1,-1 0-1,1-1 0,0 1 1,0 1-1,1-1 1,0 0-1,0 0 0,0 0 1,1 1-1,1 10 1,-1-15-5,1 1 0,0 0 1,0 0-1,0-1 1,0 1-1,0 0 1,0-1-1,1 0 1,-1 1-1,1-1 1,0 0-1,0 1 1,0-1-1,0 0 0,0-1 1,0 1-1,0 0 1,1 0-1,-1-1 1,1 0-1,-1 1 1,1-1-1,0 0 1,-1 0-1,6 1 1,8 2-58,0-1 1,1-1 0,22 2-1,-19-3 56,347 20-293,-363-20 418,1-1-1,-1 1 0,0-1 1,1 0-1,-1 0 0,1-1 1,-1 1-1,0-1 0,1 0 1,-1 0-1,0-1 0,0 1 1,0-1-1,0 0 0,0 0 1,0 0-1,0 0 0,0-1 1,-1 0-1,1 1 0,-1-1 1,0-1-1,0 1 0,0 0 1,3-6-1,3-4 258,0 0 0,-1 0 0,-1-1 1,0 0-1,-1 0 0,-1-1 0,7-24 0,-11 32-173,1 0 0,-1 0 1,0 0-1,-1 0 0,1 0 0,-2-1 0,1 1 0,-1 0 0,0 0 0,0 0 0,-1 0 1,0 0-1,0 1 0,0-1 0,-1 1 0,0-1 0,-1 1 0,1 0 0,-6-7 0,4 7-47,-1 0-1,0 1 0,-1 0 1,1 0-1,-1 0 0,0 0 1,0 1-1,-1 1 0,1-1 1,-1 1-1,-12-3 0,6 2-43,-1 1-1,0 0 1,0 2-1,0 0 0,-24 1 1,32 0-79,0 1 0,0 0-1,0 0 1,0 0 0,0 1 0,0 0 0,0 1-1,0-1 1,1 1 0,-1 0 0,1 1 0,0 0 0,0 0-1,1 0 1,-1 1 0,1-1 0,0 2 0,0-1-1,0 0 1,-7 12 0,9-11-304,-1 1 1,1 0-1,1 0 0,-1 0 0,1 0 1,1 0-1,-1 0 0,1 1 0,0-1 1,1 0-1,0 1 0,1 13 0,-1-17-76,1 0 0,-1 0-1,1 0 1,0 0-1,0 0 1,0-1-1,1 1 1,-1-1 0,1 1-1,0-1 1,0 1-1,0-1 1,0 0-1,4 4 1,6 3-2404,-1-2-1,1 1 1,1-2 0,16 9 0,-28-16 2723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120 281 11301,'-14'26'3935,"-1"0"-3197,0 0-147,0 1 1,2 0-1,1 1 1,-13 45-1,22-63-468,0 1 0,2-1 1,-1 1-1,1-1 0,1 1 0,-1 0 0,4 20 0,-3-30-125,1 1-1,-1-1 1,1 1 0,-1-1 0,1 1-1,0-1 1,0 0 0,-1 0 0,1 1-1,0-1 1,0 0 0,0 0 0,0 0 0,0 0-1,1 0 1,-1 0 0,0 0 0,0 0-1,1-1 1,-1 1 0,0 0 0,1-1-1,-1 1 1,1-1 0,-1 0 0,1 1-1,-1-1 1,1 0 0,-1 0 0,1 0 0,1 0-1,1 0-36,-1 0-1,0-1 1,1 1-1,-1-1 1,0 0-1,1 0 1,-1 0-1,0-1 1,0 1-1,0-1 1,0 0-1,0 1 1,-1-1-1,4-3 0,1-3-156,1-1-1,-2 1 0,1-2 0,-1 1 0,0-1 1,-1 0-1,0 0 0,3-12 0,3-10-565,10-50 1,-15 54 605,-2 0 1,0-1 0,-2 1 0,-4-58 0,0 67 184,-1 0 0,-1 0 0,0 0 0,-2 0 0,0 1 0,-1 0 0,-1 0 0,-10-18 0,10 25 318,8 10-207,-1 0 0,0 0 0,0 0 0,0 0 0,1 0 0,-1-1 0,1 1 0,-1 0 0,1 0 0,-1-1 0,1 1 0,0 0 0,-1-3 0,9 3 549,52 5-466,-1 2 1,105 26 0,-28-5-76,-63-15-2764,99 2 0,-139-14-3293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7379,'0'0'1041,"-159"40"2208,106-11-559,18 2-738,22 2-335,13 2-1041,27-1-576,49-16-464,37-16-2017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105 829 14711,'0'0'987,"-17"18"35,-51 54-145,54-61-523,9-14-222,6-18-37,0 16 10,3-24 86,2 0 0,1 0 0,1 1 1,23-54-1,65-108 80,-59 126-71,3 2 0,67-80 0,-81 111-126,1 2 0,2 1 0,1 1 0,1 2-1,68-43 1,-89 62-77,0 1 0,0 0 1,1 1-1,-1 0 0,1 0 0,0 1 0,0 1 0,19-3 0,-28 6-2,-1-1 0,0 0 0,1 0 0,-1 0 0,0 0 1,1 1-1,-1-1 0,0 1 0,0-1 0,1 1 0,-1-1 0,0 1 0,0 0 1,0 0-1,0-1 0,0 1 0,0 0 0,0 0 0,0 0 0,0 0 1,0 0-1,0 0 0,-1 0 0,1 1 0,0-1 0,-1 0 0,1 0 0,-1 1 1,0-1-1,1 0 0,-1 0 0,0 1 0,1-1 0,-1 0 0,0 1 1,0-1-1,0 0 0,-1 2 0,1 6-8,0-1 0,-1 1 0,0-1 1,0 0-1,-4 12 0,0-6 18,-1 0 0,0 0 0,-1-1 0,0 0-1,-1 0 1,-15 18 0,-68 68 231,66-73-127,-21 21 85,25-28-60,0 2 1,2 0-1,0 2 0,1 0 1,-18 32-1,34-50-117,-1 0-1,1 0 0,0 0 0,0 0 1,1 1-1,-1-1 0,1 1 1,0-1-1,1 1 0,-1 7 1,1-11-16,1 0 1,-1 1 0,1-1 0,0 1 0,-1-1 0,1 0-1,0 1 1,0-1 0,1 0 0,-1 0 0,0 0 0,1 0-1,-1 0 1,1 0 0,0 0 0,0-1 0,0 1-1,0 0 1,0-1 0,0 0 0,0 1 0,0-1 0,0 0-1,1 0 1,3 1 0,18 4-7,-1-1-1,1-1 1,0-1-1,1-2 1,-1 0 0,25-3-1,-40 2-1,53-3-580,0-3 0,0-3 0,0-2 0,-1-3 0,-1-2 0,91-39 0,-138 50 482,-7 3 85,0 0 1,1-1 0,-1 0 0,0 0-1,0 0 1,-1 0 0,1-1 0,-1 0 0,0 0-1,0-1 1,8-8 0,-32 13 203,10 3-180,0-1 0,1 1 1,-1 1-1,1-1 0,0 1 0,0 1 0,0-1 0,0 1 1,1 1-1,0 0 0,0 0 0,-8 9 0,10-9 65,-1 0 1,2 0-1,-1 1 0,1-1 0,0 1 0,0 0 0,0 1 0,1-1 0,1 0 1,-1 1-1,1 0 0,0-1 0,1 1 0,-1 14 0,2-21-57,0 1-1,0-1 1,1 1-1,-1-1 0,0 0 1,1 1-1,-1-1 1,1 0-1,0 1 1,-1-1-1,1 0 1,0 1-1,0-1 0,0 0 1,0 0-1,0 0 1,0 0-1,0 0 1,0 0-1,0 0 1,1 0-1,-1-1 0,0 1 1,1 0-1,-1-1 1,0 1-1,1-1 1,-1 1-1,1-1 1,-1 0-1,1 0 1,-1 0-1,2 1 0,8 0 94,1-1 0,-1 1 0,16-3 1,-17 1 21,4 0-39,0-2 0,0 1 0,0-2 0,0 0 0,-1 0 1,0-1-1,0-1 0,0 0 0,0-1 0,-1-1 0,0 1 1,-1-2-1,0 0 0,0 0 0,-1-1 0,0 0 0,-1-1 1,10-14-1,-9 11 13,-1 1-1,-1-1 1,-1-1 0,0 1 0,0-1 0,-2-1 0,0 1 0,0-1 0,-2 0 0,0 0 0,-1 0 0,0 0-1,-1 0 1,-1-1 0,-4-29 0,3 40-72,0 0 0,-1 0 0,0 1 0,0-1 0,0 0 0,-1 1 0,0-1 0,0 1 0,0 0 0,-1 0 0,1 0 0,-1 0 0,0 0 0,-1 1 0,1 0 0,-1 0 0,0 0 0,0 1 0,0-1 0,0 1 0,-1 0 0,1 1 0,-1-1 0,0 1 0,0 1 0,-6-2 0,1 0-50,0 1 0,-1 1 0,1 0 0,-1 1 1,0 0-1,1 0 0,-1 2 0,1-1 0,0 1 0,-1 1 1,1 0-1,0 1 0,-12 5 0,11-3-228,1 0 0,0 1 0,0 0 0,0 1 0,1 1 0,-16 16 0,20-19-354,0 1 0,1 0 0,-1 0 1,2 1-1,-1-1 0,1 1 0,0 0 0,1 0 0,0 1 0,-4 16 1,4 30-9270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256 503 11669,'-20'18'1606,"-131"126"2738,127-121-3214,-37 46-1,191-215 332,-21 27-1505,-91 98 78,-1 1 1,-1-2-1,-1-1 0,-1 0 1,0 0-1,16-44 0,-25 40 268,-5 26-284,0 1-1,0-1 1,0 1 0,0-1 0,0 1 0,0 0 0,0-1 0,-1 1 0,1-1 0,0 1 0,0 0 0,0-1-1,-1 1 1,1-1 0,0 1 0,0 0 0,-1-1 0,1 1 0,0 0 0,-1 0 0,1-1 0,0 1 0,-1 0-1,1 0 1,-1-1 0,1 1 0,0 0 0,-1 0 0,1 0 0,-1 0 0,1 0 0,-1 0 0,1 0 0,0-1-1,-1 1 1,1 0 0,-2 1 0,-18 0 75,17 0-34,-4 0-65,1 1 1,0 0-1,0 0 1,0 0-1,0 1 1,0 0-1,1 0 1,-1 0-1,1 1 1,0 0-1,0 0 0,0 0 1,0 1-1,1 0 1,0 0-1,0 0 1,0 0-1,1 0 1,-1 1-1,1 0 0,1 0 1,-1-1-1,1 1 1,0 1-1,0-1 1,1 0-1,0 0 1,0 1-1,0-1 0,1 1 1,0-1-1,0 1 1,1-1-1,-1 0 1,1 1-1,4 11 1,-4-15 3,1-1 1,0 1-1,-1 0 1,1-1 0,0 1-1,0-1 1,0 0-1,0 0 1,1 1-1,-1-1 1,1-1 0,-1 1-1,1 0 1,0-1-1,0 1 1,5 1 0,1 0-2,1 0 1,0-1 0,0 0 0,13 1 0,-2-1 52,1-2-1,-1 0 1,1-1 0,-1-1-1,0-2 1,0 0 0,0 0-1,0-2 1,-1-1 0,0-1-1,37-19 1,-41 17 25,0 0 1,-1 0-1,0-2 1,-1 0 0,-1 0-1,0-1 1,0-1-1,-2 0 1,1-1-1,-2 0 1,0-1-1,-1 0 1,0 0-1,8-26 1,-5-2 47,11-89 1,-19 98-6123,3 60 2816,15 36 0,-2-13-2486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316 413 4866,'0'0'10629,"-152"128"-8180,102-72-976,4 2-497,16-6-575,16-8-289,14-9-96,0-14-16,18-17-160,5-4-369,7-27-463,3-25-241,-8-21-864,-9-18-1504,-16-17-4691</inkml:trace>
  <inkml:trace contextRef="#ctx0" brushRef="#br0" timeOffset="1">1 10 3105,'0'0'13655,"182"-10"-13543,-76 49-96,2 7-16,-4 2 0,-14-5-641,-21-14-4161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12438,'0'0'4946,"-88"139"-3393,63-102-929,11-10-448,7-15-176,14-18-2833,28-31-1265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24 166 7155,'0'0'2164,"-4"24"413,3-19-2412,-8 64 2314,-1 70-1,10-123-2101,3 25 850,-3-39-1160,1 0 0,0 0 0,0 0 0,0 0 1,0 0-1,0 0 0,0 0 0,0 0 0,1-1 0,-1 1 0,1-1 1,-1 1-1,1-1 0,0 1 0,-1-1 0,1 0 0,3 2 0,4 1 136,1 0 0,0-1 0,0 0 0,0-1 0,1 0-1,-1 0 1,0-1 0,1 0 0,17-2 0,-15 0-197,0 0 1,0-1-1,1 0 1,-2-1 0,1 0-1,0-1 1,14-7-1,-3 0-76,-17 8 6,0 0 0,0 0 1,-1-1-1,1 1 0,8-8 0,-17 8-2052,2 3 2060,-1-1 0,1 0 0,0 1 0,-1-1 1,1 0-1,0 1 0,-1-1 0,1 0 0,0 0 0,0 1 0,0-1 0,0 0 0,0 0 0,0 1 0,0-1 0,0 0 0,0-1 0,0-26-547,1 19 36,-2-6 189,1-1-1,-2 0 1,0 1-1,-1-1 0,0 1 1,-1 0-1,-1 0 1,-13-29-1,-28-41 800,25 48 1739,-25-60 0,46 97-2130,-1-1 0,1 1 0,0 0 0,0 0 0,0 0 0,0 0 0,0 0 1,0-1-1,0 1 0,0 0 0,0 0 0,0 0 0,0 0 0,-1-1 0,1 1 0,0 0 0,0 0 0,0 0 0,0-1 0,0 1 0,1 0 0,-1 0 0,0 0 0,0 0 0,0-1 0,0 1 0,0 0 1,0 0-1,0 0 0,0 0 0,0 0 0,0-1 0,0 1 0,1 0 0,-1 0 0,0 0 0,0 0 0,0 0 0,0 0 0,0-1 0,0 1 0,1 0 0,-1 0 0,0 0 0,0 0 0,0 0 0,0 0 1,1 0-1,-1 0 0,0 0 0,0 0 0,0 0 0,0 0 0,1 0 0,-1 0 0,0 0 0,0 0 0,0 0 0,1 0 0,-1 0 0,0 0 0,0 0 0,0 0 0,0 0 0,1 0 0,-1 0 0,0 1 1,4-1-141,8 1 107,0 0 0,0 1 0,0 1 0,0 0-1,14 6 1,26 6-36,-21-9-659,62 4-1,-11-8-3448,-59-4 857,-7-7-1880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58 537 11349,'0'0'4666,"-12"-11"-4426,9 9-234,-1-1 0,0 0-1,1-1 1,0 1-1,0 0 1,0-1 0,0 0-1,1 0 1,-1 0-1,1 0 1,0 0 0,0 0-1,0 0 1,1-1-1,-1 1 1,1-1 0,0 1-1,1-1 1,-1 0-1,1 1 1,0-1 0,0 1-1,0-1 1,1 0 0,-1 1-1,1-1 1,0 1-1,1-1 1,1-4 0,14-43 174,3 0 0,2 2 1,2 0-1,50-77 0,-68 119-182,-1 1 0,1 1 0,1-1 0,-1 1 0,10-8 0,-12 12-13,-1-1-1,1 1 1,0 0 0,0 1 0,0-1-1,0 0 1,0 1 0,0 0 0,1 0-1,-1 1 1,0-1 0,7 0 0,-9 2 11,-1-1 1,1 0-1,-1 1 1,0-1 0,1 0-1,-1 1 1,0 0 0,1-1-1,-1 1 1,0 0 0,0-1-1,0 1 1,1 0 0,-1 0-1,0 0 1,0 0 0,0 0-1,-1 0 1,1 1 0,0-1-1,0 0 1,-1 0-1,1 1 1,0-1 0,-1 0-1,1 1 1,-1-1 0,0 0-1,1 1 1,-1-1 0,0 1-1,0 1 1,1 9 22,0 0 0,0 0 0,-2 12 0,0-10 40,0 1 74,-1-1 1,0 1 0,-1 0 0,0-1 0,-9 22-1,-35 71 899,5-16-233,35-73-799,1-1 1,1 1 0,-5 26-1,10-44-55,0 0 0,1 1 0,-1-1 0,0 0 0,0 0 0,0 0 0,0 1 0,1-1 0,-1 0 0,0 0 0,0 0 0,0 0 0,1 0 0,-1 1 0,0-1 0,0 0 0,1 0 0,-1 0-1,0 0 1,0 0 0,1 0 0,-1 0 0,0 0 0,0 0 0,1 0 0,-1 0 0,0 0 0,0 0 0,1 0 0,-1 0 0,0 0 0,0 0 0,1 0 0,-1 0 0,0 0 0,0 0 0,0-1 0,1 1 0,-1 0 0,13-5-1164,27-22-3700,13-13-5636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2417,'0'0'1777,"-71"122"-1777,55-88-2017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151 401 6931,'0'0'3095,"-16"23"-262,-109 151 1705,115-157-3484,29-32-331,66-76-723,100-138 0,-29 32-187,-146 184 204,-4 5 8,-1 1 1,1 0 0,1 0 0,-1 1 0,1 0 0,0 0 0,1 0-1,-1 1 1,14-7 0,-21 12-17,1 0 0,0 0 0,-1 0 0,1 0 0,0 0 0,-1 0 0,1 0 0,0 1 0,-1-1 0,1 0 0,0 0 0,-1 0 0,1 1 0,0-1 0,-1 0 0,1 1 0,-1-1 0,1 0-1,-1 1 1,1-1 0,-1 1 0,1-1 0,-1 1 0,1-1 0,-1 1 0,1 0 0,-1-1 0,0 1 0,1-1 0,-1 1 0,0 0 0,0-1 0,0 1 0,1 0 0,-1-1 0,0 1 0,0 0 0,0-1 0,0 1 0,0 0 0,0-1 0,0 1 0,-1 1 0,1 44 4,0-32 57,-2 18 112,-1-1 1,-1-1-1,-2 1 0,-1-1 1,-1 0-1,-1 0 1,-19 37-1,18-42-102,2 0 1,0 1-1,1 0 0,-4 34 0,7 12-2863,4-169-4717,0 47-1656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3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9748,'0'0'7556,"-25"124"-6340,55-88-303,16-5-113,7-11-320,0-11-287,-3-9-97,-6 0-96,-9-15-481,-17-12-1007,-16-6-1490,-2-12-11524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3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 5619,'0'0'6795,"0"-11"-6734,-16 270 995,6-132-970,-2 52-66,-17 418 141,4 10-129,3 115 508,23-537-466,20 234 153,-2-76-54,5 250 22,33 281 571,-40-208-599,-15-223 271,12-83-41,15 472 105,-30-637-473,4 72-20,-3-264-374,4 31 1066,3-21-2421,4-7-4945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3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7732,'0'0'6186,"4"-12"-6164,32 8 131,70 0 0,-27 3 242,758-21 1073,-571 42-1125,-24 0 34,398-17 277,123 5-668,674 50 188,-393 23 200,-540-33-185,-170-16-105,365 21 80,343-28-130,-108 8 47,-537-7 93,119 4 225,-390-28-345,-46-2 51,118 15 0,-129 3-110,-69-18-145,1 0 0,-1 1 1,1-1-1,0 1 0,-1-1 1,1 1-1,-1-1 0,1 1 1,-1-1-1,0 1 0,1-1 0,-1 1 1,0 0-1,1-1 0,-1 1 1,0 0-1,1-1 0,-1 1 1,0 0-1,0-1 0,0 1 1,0 0-1,0-1 0,0 1 0,0 0 1,0-1-1,0 1 0,0 0 1,0 0-1,0-1 0,0 1 1,-1 0-1,1-1 0,0 1 0,-1 0 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3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61 9652,'0'0'5534,"16"-10"-5476,-6 2-52,0 1-4,-1 1-1,1-1 1,12-5 0,-18 10-2,0 1 1,1-1 0,-1 1 0,0 0-1,0 0 1,1 0 0,-1 0 0,0 1 0,1 0-1,-1 0 1,0 0 0,1 0 0,-1 1 0,7 1-1,0 2 27,-1 1-1,0 0 0,1 0 0,-2 1 0,1 0 1,-1 1-1,0 0 0,15 15 0,-1 3 374,36 48-1,-49-60-285,-2 0 0,0 1 0,0 0 0,-1 1-1,-1-1 1,8 29 0,-12-34-77,0 0 1,-1 0-1,0 0 1,0 0-1,-1 0 1,0 0-1,-1-1 0,0 1 1,0 0-1,-1 0 1,0 0-1,-1-1 1,-6 17-1,-2-5 8,-1-1-1,0 0 1,-1-1 0,-2 0-1,-22 22 1,-92 77 358,96-89-260,9-8-10,6-2-93,-2-1 1,0-2-1,0 0 1,-1-1-1,-34 16 1,55-30-55,0 0 0,-1 1 0,1-1-1,0 0 1,0 0 0,0 0 0,-1 0 0,1 0 0,0 0 0,0 0-1,0 0 1,-1 0 0,1 0 0,0 0 0,0 0 0,0 0 0,-1 0-1,1-1 1,0 1 0,0 0 0,0 0 0,-1 0 0,1 0-1,0 0 1,0 0 0,0 0 0,0-1 0,-1 1 0,1 0 0,0 0-1,0 0 1,0 0 0,0 0 0,0-1 0,0 1 0,0 0 0,-1 0-1,1 0 1,0-1 0,0 1 0,0 0 0,0 0 0,0 0 0,0-1-1,0 1 1,0 0 0,0 0 0,0 0 0,0-1 0,0 1 0,0 0-1,2-15-371,-2 12 251,6-22-1010,0 0-1,2 0 0,16-35 0,13-38-5516,-18 24 1695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3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6003,'0'0'8836,"-41"105"-8580,32-30 160,2 0 32,2-5-208,5-14-240,0-14 0,0-18-864,0-17-2033,-9-30-8517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3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 1953,'0'0'7278,"-22"21"-6531,-70 73-342,79-79-284,0 0 0,1 0 0,1 1 0,0 0 0,-8 19 0,-5 7 202,-124 174 3268,133-191-3554,13-20-31,-1-1 0,0 1-1,1-1 1,-1 0 0,-6 6 0,8-10-19,1 0 0,0 0 0,-1-1 0,1 1 0,0 0 0,-1 0-1,1-1 1,0 1 0,-1 0 0,1 0 0,0-1 0,0 1 0,-1 0 0,1-1 0,0 1 0,0 0 0,0-1 0,0 1 0,-1-1 0,1 1 0,0 0 0,0-1 0,0 1-1,0 0 1,0-1 0,0 1 0,0-1 0,0 1 0,0 0 0,0-1 0,0 1 0,0-1 0,1 1 0,-1-1 0,-1-20-266,1 21 265,1-27-199,0 0 0,2 0 0,1 1-1,1-1 1,1 1 0,1 0 0,2 1-1,0 0 1,2 0 0,1 1 0,1 0 0,17-24-1,-27 44 208,0 0 0,1 0-1,0 0 1,0 1-1,0-1 1,0 1 0,0 0-1,1 0 1,-1 1-1,1-1 1,0 1 0,0 0-1,0 0 1,0 0 0,0 1-1,0 0 1,1 0-1,-1 0 1,0 1 0,0-1-1,1 1 1,-1 1-1,0-1 1,1 1 0,-1 0-1,0 0 1,0 0-1,0 1 1,0 0 0,0 0-1,0 0 1,7 5 0,3 2 137,0 2 1,-1 0 0,0 1 0,-1 0 0,-1 1 0,22 27 0,57 95 1887,-86-127-1901,7 12 164,-7-14-208,0 0 0,-1 1 0,0 0 0,0 0 0,-1 0 0,0 1 0,0-1 0,0 1 0,-1-1 0,1 12 0,-3-18-63,0 0 0,-1 0 0,1 0 0,-1 0 0,1 0 0,-1 0 0,1 0 1,-1 0-1,1 0 0,-1-1 0,0 1 0,0 0 0,1 0 0,-1-1 0,0 1 0,0 0 0,0-1 0,0 1 0,0-1 0,0 1 0,0-1 0,0 0 0,0 1 0,0-1 0,0 0 1,0 0-1,0 0 0,0 0 0,0 0 0,0 0 0,0 0 0,-2 0 0,-4 1 80,-46 5 280,1-2 0,-62-5 0,47 1-158,-161-9 1113,228 12-1467,-1 1 0,1-1 0,0 0 0,0 0 0,0 0 0,0 0-1,0 0 1,2 4 0,-1-5-347,0 1 0,1 0 0,0 0-1,-1-1 1,1 1 0,0-1 0,0 0-1,0 1 1,1-1 0,-1 0 0,0 0 0,1 0-1,2 1 1,18 10-8257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3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2017,'-2'0'9332,"-1"0"-7843,3 4-1729,0 2-1121,0 4-400,0 5-1728,3 2-1634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3378,'0'0'8777,"-3"0"-7886,-11 0-120,10 0 656,7 1-1445,44 17 49,34 13 360,91 48 0,-115-48-92,199 102 347,-23-9-422,11 4 237,-195-106-371,396 190 695,-347-161-693,2-4 0,140 44-1,122 61 183,-70-26 98,-169-80-271,225 118 1,-198-83 97,3-7 0,264 89 0,-69-24-24,37 11 459,-217-90-98,69 20 5,-310-100-8979,25 4 728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4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 3506,'0'0'6040,"-8"-1"-5317,-2 1-329,-6 0 4,-1-4 3799,16 4-4141,0 0 0,1 0 0,-1-1 0,0 1 1,0 0-1,0-1 0,0 1 0,1-1 1,-1 1-1,0-1 0,0 1 0,1-1 0,-1 0 1,0 1-1,1-1 0,-1 0 0,1 1 0,-1-1 1,0-1-1,4 0 1029,9 8-845,148 109-130,-112-77-95,1-3 0,106 58 0,-14-19 11,158 112 0,-280-174-25,48 33 18,3-4 1,90 41 0,-84-45 0,-2 4 1,-2 3 0,71 56 0,-60-40 33,135 72 1,178 94-50,58 8 55,-243-134-43,479 226 31,-13-71-90,-233-67 75,-278-111-24,259 136 6,-344-170-14,248 111-9,-32-16 0,377 199 251,-450-237-130,24 14 73,127 77 1017,-103-44-647,-151-79-536,-111-61-20,1 1 0,-1 0 0,15 14 0,23 18 16,-33-30-15,1-1 0,1 0 0,0-1 0,0-1-1,0-1 1,28 7 0,-54-15-1838,1 0 0,-1-1 0,-14-7 0,-15-10-4939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4882,'-6'23'1345,"-37"161"320,28-111-787,2-1 0,4 2 1,0 90-1,9-140-146,1 1 700,-5 36-1,3-53-1289,-1 0 0,0-1 0,0 1 0,0 0-1,-1 0 1,0-1 0,-1 0 0,-6 11 0,10-18-168,0 0 0,0 0 1,0 0-1,0 1 0,0-1 0,0 0 1,-1 0-1,1 0 0,0 0 1,0 1-1,0-1 0,0 0 0,0 0 1,-1 0-1,1 0 0,0 0 0,0 1 1,0-1-1,-1 0 0,1 0 1,0 0-1,0 0 0,0 0 0,-1 0 1,1 0-1,0 0 0,0 0 1,0 0-1,-1 0 0,1 0 0,0 0 1,0 0-1,-1 0 0,1 0 0,0 0 1,0 0-1,0 0 0,-1 0 1,1 0-1,0-1 0,0 1 0,0 0 1,0 0-1,-1 0 0,1 0 1,0 0-1,0 0 0,0-1 0,0 1 1,-1 0-1,1 0 0,0 0 0,0 0 1,0-1-1,0 1 0,0 0 1,0 0-1,0 0 0,0-1 0,0 1 1,0 0-1,0 0 0,0-1 1,0 1-1,0 0 0,0 0 0,-5-26-3722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4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1 400,'0'0'9799,"-21"4"-4295,22-2-5504,-1 0 1,1 0-1,0 0 0,0-1 0,0 1 1,0 0-1,0 0 0,0-1 0,1 1 0,-1-1 1,1 1-1,-1-1 0,1 1 0,-1-1 1,3 1-1,36 26 52,-24-18 10,326 205 412,-234-150-297,128 67 332,-25-49-435,27 14 162,145 65-93,34 16 55,-278-111-112,499 259 250,-355-140-228,-155-97-56,207 157 170,-184-131-188,117 63 83,-87-62-55,201 116 44,-264-165-76,-13 1 32,149 126 0,-106-77-40,269 208 50,68 7-75,-316-224-12,86 43 15,87 61-3,232 188 38,-417-296-39,198 95 1,82 52-22,240 169 71,-649-403-44,142 92-1,75 42-13,115 29 7,74 41-11,-375-187 164,-2 3 1,89 75-1,-145-108-833,-7-4-1416,3 0 1544,-16 0-4245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5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1713,'0'0'5378,"-2"4"-7603,9-4-192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5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5346,'-28'39'6579,"28"-35"-6659,0-2-464,12 2-1153,-1-2-1392,1 0-641</inkml:trace>
  <inkml:trace contextRef="#ctx0" brushRef="#br0" timeOffset="1">92 189 288,'0'0'11093,"5"46"-10965,-3-42-96,3 4-32,0 3-1248,2-1-2178,-3 0-2481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5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4290,'0'0'6019,"5"68"-6403,2-57-2018,0 1-447,-3 1-1105</inkml:trace>
  <inkml:trace contextRef="#ctx0" brushRef="#br0" timeOffset="1">102 318 5106,'0'0'6643,"0"67"-6643,7-59-912,4 2-2322,3-4-1616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5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4402,'0'0'6051,"-12"112"-6019,12-108-32,21-4-9076</inkml:trace>
  <inkml:trace contextRef="#ctx0" brushRef="#br0" timeOffset="1">99 252 4530,'0'0'7059,"7"81"-7043,-5-79-16,5-2-976,3 2-3410</inkml:trace>
  <inkml:trace contextRef="#ctx0" brushRef="#br0" timeOffset="2">210 658 4898,'0'0'2657,"11"54"-4401,3-54 639,2 0-1216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5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25 896,'0'0'6820,"30"-10"-8709,-7-4-624</inkml:trace>
  <inkml:trace contextRef="#ctx0" brushRef="#br0" timeOffset="1">1 25 3570,'99'56'1568,"-99"-49"2722,0-5-3745,0 2-513,0-2-32,0 0-1425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5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5715,'0'0'5970,"26"9"-10196,-15-9-32</inkml:trace>
  <inkml:trace contextRef="#ctx0" brushRef="#br0" timeOffset="1">162 210 1953,'0'0'8724,"0"62"-10085,0-52-3345</inkml:trace>
  <inkml:trace contextRef="#ctx0" brushRef="#br0" timeOffset="2">281 683 6947,'0'0'3970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5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10229,'0'0'3921,"-4"62"-5873,17-62-8645</inkml:trace>
  <inkml:trace contextRef="#ctx0" brushRef="#br0" timeOffset="1">109 345 9748,'0'0'3266,"-2"56"-7620,15-54-848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5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3458,'0'0'12117,"-37"79"-12325,53-79-9444</inkml:trace>
  <inkml:trace contextRef="#ctx0" brushRef="#br0" timeOffset="1">181 345 16167,'0'0'1025,"-12"95"-6099,31-88-5027</inkml:trace>
  <inkml:trace contextRef="#ctx0" brushRef="#br0" timeOffset="2">312 803 5699,'0'0'11893,"-65"108"-11893,65-89-608,3-5-1489,15-7-4898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5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15399,'0'0'32</inkml:trace>
  <inkml:trace contextRef="#ctx0" brushRef="#br0" timeOffset="1">148 380 14407,'0'0'304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6659,'0'0'5122,"46"-4"-5090,-34 4-32,1 0-80,1 0-2113,5 0-4850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5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14743,'82'120'824,"-70"-96"-663,-13-16-118,1-7-41,0-1-20,0 0 0,0 1 1,0-1-1,0 0 1,0 0-1,0 1 1,0-1-1,0 0 0,0 0 1,0 1-1,0-1 1,0 0-1,0 1 0,0-1 1,0 0-1,0 0 1,1 1-1,-1-1 1,0 0-1,0 0 0,0 1 1,0-1-1,0 0 1,1 0-1,-1 0 1,0 1-1,0-1 0,0 0 1,1 0-1,-1 0 1,0 0-1,0 1 0,1-1 1,-1 0-1,0 0 1,0 0-1,1 0 1,-1 0-1,0 0 0,1 0 1,-1 0-1,0 0 1,0 0-1,1 0 1,-1 0-1,0 0 0,1 0 1,-1 0-1,0 0 1,0 0-1,1 0 1,-1 0-1,0 0 0,0-1 1,1 1-1,-1 0 1,1 0-147,79-2-1306,-81 30 6006,0 0-4766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5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29 1072,'0'0'7148,"-7"-5"-5668,-23-13-306,29 18-1093,0-1-1,0 0 0,0 1 0,0-1 1,0 1-1,0-1 0,0 1 1,0 0-1,0-1 0,0 1 1,0 0-1,0 0 0,0 0 0,0-1 1,0 1-1,0 0 0,-1 1 1,1-1-1,0 0 0,0 0 1,0 0-1,0 1 0,0-1 0,0 0 1,0 1-1,0-1 0,0 1 1,0-1-1,0 1 0,0 0 0,1-1 1,-1 1-1,0 0 0,0 0 1,-1 3-84,0-1 0,0 0 0,1 1 0,-1-1 1,1 1-1,0-1 0,-1 7 0,0-1 145,-3 12-41,1 0 0,0 0 1,2 1-1,1 37 1,1-58-108,0 0 0,0 1 1,0-1-1,1 0 0,-1 0 1,0 0-1,1 1 0,-1-1 1,1 0-1,0 0 0,-1 0 1,1 0-1,0 0 0,0 0 1,-1 0-1,1 0 0,0 0 1,0 0-1,0-1 1,0 1-1,0 0 0,0 0 1,1-1-1,-1 1 0,0-1 1,0 1-1,0-1 0,1 0 1,-1 1-1,0-1 0,0 0 1,1 0-1,-1 0 0,2 0 1,1 0 17,0 1 1,0-2-1,0 1 0,0 0 1,0-1-1,0 0 1,0 1-1,0-2 0,0 1 1,6-3-1,-5 0 19,1 0-1,0-1 1,-1 0-1,0 0 1,0 0-1,-1 0 1,1-1-1,-1 0 1,0 0-1,-1 0 1,1-1-1,-1 1 1,0-1-1,-1 1 1,0-1-1,0 0 1,0 0-1,-1 0 1,0 0-1,0-8 0,-1 14-27,0-1-1,0 1 0,-1-1 0,1 1 0,0-1 0,-1 1 0,1-1 0,-1 1 0,1-1 0,-1 1 0,0-1 0,0 1 0,0 0 0,0-1 1,1 1-1,-2 0 0,1 0 0,0 0 0,-2-2 0,0 1-9,-1 0 1,1 0-1,-1 0 0,1 0 0,-1 1 1,0-1-1,-6 0 0,-4-1 70,0 1 0,0 0 1,-20 1-1,22 1 22,-23 2 101,33-1-179,1 0-1,-1-1 1,1 1-1,-1 0 1,1 0-1,-1 0 1,1 0-1,0 0 1,-1 0-1,1 1 1,0-1-1,0 0 1,0 1-1,0-1 0,0 0 1,0 1-1,0-1 1,-1 4-1,-3 8 6,1 1-1,0 0 1,1 0-1,0 0 1,2 0-1,-2 16 1,3-21-18,0 0 0,0 1 0,1-1-1,0 0 1,0 0 0,1 0 0,0-1 0,1 1 0,0 0 0,7 14 0,-6-18-7,0 0 1,1 0-1,-1 0 1,1-1-1,0 0 1,1 0-1,-1 0 1,0-1-1,1 0 1,0 0-1,0 0 1,0 0-1,0-1 1,0 0-1,1-1 1,-1 1-1,0-1 1,1 0-1,-1-1 1,1 0-1,-1 0 1,13-2-1,-6 1 26,-1 0-1,0-1 1,0-1 0,-1 0-1,1 0 1,0-1 0,-1-1-1,0 0 1,0-1-1,-1 0 1,15-10 0,-18 9-1,0 0 1,0 0-1,-1-1 1,0 0 0,0 0-1,0 0 1,-1-1-1,-1 0 1,5-10 0,-8 16-9,0 0 1,1 0 0,-1-1 0,0 1 0,0 0 0,-1-1 0,1 1 0,-1-1-1,0 1 1,0 0 0,0-1 0,0 1 0,0-1 0,-1 1 0,0-1 0,1 1-1,-1 0 1,-1-1 0,1 1 0,0 0 0,-1 0 0,1 0 0,-1 0 0,0 0-1,0 0 1,0 1 0,-1-1 0,1 1 0,-5-4 0,-2 0-6,1 1-1,-2 0 1,1 1 0,0 0 0,-1 1 0,0 0 0,0 1-1,0-1 1,-11 0 0,-3 1 23,-1 1-1,-42 2 1,62 0-17,-1 0 1,0 0-1,1 0 0,-1 1 1,1-1-1,0 1 0,-1 1 1,1-1-1,0 1 0,0 0 0,1 0 1,-1 0-1,1 1 0,-1 0 1,1 0-1,0 0 0,0 0 0,1 0 1,-1 1-1,1 0 0,0-1 1,0 1-1,-3 10 0,2-6-6,1 1-1,0-1 0,1 1 1,0 0-1,0 0 1,1 0-1,0 0 1,1 0-1,0 0 1,1 0-1,0 0 0,4 17 1,-4-24-7,0 0-1,1 0 1,-1 1 0,1-1 0,0 0-1,0 0 1,0-1 0,0 1 0,1 0-1,-1-1 1,1 1 0,0-1 0,-1 0-1,1 0 1,0 0 0,0 0 0,1 0-1,-1-1 1,0 0 0,0 1 0,1-1-1,-1 0 1,1 0 0,4 0 0,7 1-5,0 0 0,0-1 1,0-1-1,20-1 0,-26 0 28,0-1-1,0 1 0,0-1 1,-1-1-1,1 0 0,-1 0 0,0-1 1,0 1-1,0-2 0,0 1 0,11-10 1,-15 11-5,0-1 1,0 1 0,0-1 0,-1 0 0,1 0-1,-1 0 1,0-1 0,0 1 0,-1-1-1,1 0 1,-1 0 0,0 0 0,0 0 0,-1 0-1,1 0 1,-1 0 0,0 0 0,-1-1-1,1 1 1,-1-8 0,0 11-3,-1 0 0,1 1-1,0-1 1,-1 0 0,1 0 0,-1 0 0,0 1 0,0-1-1,0 0 1,0 1 0,0-1 0,0 1 0,0-1-1,0 1 1,0-1 0,-1 1 0,1 0 0,-1 0 0,1 0-1,-1-1 1,1 1 0,-1 1 0,0-1 0,1 0-1,-1 0 1,0 1 0,0-1 0,-2 0 0,-6-1 18,-1 0 0,1 1 0,-1 1 0,-10 0 0,9-1 1,-2 1-9,0 1 0,1 0 0,-1 1 0,1 0 0,0 1 0,0 0-1,0 1 1,0 0 0,-12 7 0,19-8-34,0 0 0,1 1 0,-1-1 0,1 1-1,0 0 1,0 0 0,0 1 0,1-1 0,0 1 0,0 0 0,0 1-1,0-1 1,1 0 0,0 1 0,0 0 0,0 0 0,1 0 0,0 0-1,0 0 1,1 0 0,-2 8 0,2 28-1641,5-9-2099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8:5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7972,'0'0'5269,"6"22"-4786,-3-6-348,0-3-21,0 0-1,1 0 0,0 0 0,1 0 0,0-1 0,1 0 0,0 0 1,1 0-1,11 13 0,25 28 146,2-1-1,2-3 1,98 79 0,-142-126-794,0 0 0,0 1 0,1-1 0,-1 0 0,1-1 0,-1 1 0,1-1 0,7 2-1,0-2-5280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0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10453,'0'0'3377,"-41"110"-3281,23-35 80,1 8 513,-1 6-17,0 4 16,-3 1-239,-4-3-289,11-10-96,2-5-64,5-5-48,7-13-881,0-10-1840,0-17-5475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0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3762,'0'0'12256,"0"7"-12080,2-1-97,-1 1 0,1-1 0,0 0 0,0 1 0,0-1 0,1 0 1,0 0-1,7 9 0,40 49 931,-22-31-587,335 389 922,-337-390-1680,-18-22-893,1 0 0,-1 0-1,12 8 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0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0 11125,'0'0'1425,"-26"18"23,-6 2-986,5-3-130,1 1-1,1 1 0,0 2 0,-22 23 1,-5 12 621,-84 119 1,-24 75-500,157-244-460,-5 5-54,1 2 1,1-1-1,0 1 0,-5 15 0,6 6-2895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1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1 794 13030,'0'0'216,"21"-6"232,69-26 270,-81 28-579,0-1 0,0 0 1,0-1-1,-1 0 0,0 0 0,0-1 1,-1 0-1,0 0 0,0-1 1,0 0-1,-1 0 0,7-13 0,2 0 135,24-37 344,-3-1 0,35-77 0,43-131-314,-73 150 157,-41 132-486,1 51-74,-4 1 0,-11 73 0,-39 85 111,-4 21-14,54-223-592,0 0 0,1 0-1,3 39 1,-1-61 410,0 0 0,0-1 0,0 1 0,0 0-1,0 0 1,1-1 0,-1 1 0,0 0 0,0-1 0,1 1-1,-1 0 1,1-1 0,-1 1 0,0 0 0,1-1 0,-1 1-1,1-1 1,-1 1 0,1-1 0,-1 1 0,1-1 0,0 1-1,-1-1 1,1 0 0,0 1 0,-1-1 0,1 0 0,0 0-1,-1 1 1,1-1 0,1 0 0,10 1-5131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1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9172,'0'0'2890,"35"5"-1178,429 25 2690,162-31-545,-223-1-6289,-429 24-8653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1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81 4770,'0'0'9306,"1"-13"-8423,1-39-318,-3 51-539,1 1-1,0-1 0,0 1 0,0-1 0,0 1 1,0-1-1,0 1 0,0-1 0,0 1 1,0-1-1,0 1 0,0-1 0,0 1 0,1-1 1,-1 1-1,0-1 0,0 1 0,0-1 0,1 1 1,-1-1-1,0 1 0,0 0 0,1-1 0,-1 1 1,0 0-1,1-1 0,-1 1 0,0 0 0,1-1 1,-1 1-1,1 0 0,-1 0 0,1-1 0,0 1-6,-1 0 0,0 0 0,0 0 0,1 1 0,-1-1 0,0 0 0,0 0 0,1 0 0,-1 1 0,0-1 0,0 0 0,0 0 0,0 1 0,1-1 0,-1 0 0,0 0 0,0 1 0,0-1 0,0 0 0,0 0 0,0 1 0,0-1 0,0 0 0,0 1 0,0-1 0,1 0 0,-2 0 0,1 1 0,0-1 0,0 0 0,0 1 0,0-1-1,0 1 1,-5 9-1,-1 0 0,-1 0 0,0 0-1,0-1 1,-15 15 0,-1 3 6,-110 149 75,112-144-100,1 1-1,2 1 1,-24 60 0,39-86-15,1 0 0,0 1 0,1-1 0,0 1 0,0 0 0,1 8 0,0-15 16,1-1 0,-1 1 0,1-1 0,-1 1 0,1-1 0,0 1 0,0-1 0,0 0 0,0 1 0,0-1 0,0 0 0,0 0 0,0 0 0,0 0 0,1 0 0,-1 0 0,0 0 0,1 0 0,-1 0 0,1-1 0,-1 1 0,2 0 0,44 16 149,-32-12-106,17 8-151,39 23 1,-13-5-2498,-32-23-3206,-15-7-72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1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 3922,'0'0'10074,"3"-8"-9090,9-17-613,-10 39-70,-15 67 508,-6-2 103,4 1 1,3 0-1,-2 94 1,14-174-944,1 1 0,-1-1-1,0 1 1,0-1 0,0 0 0,0 1 0,0-1 0,0 1 0,0-1 0,1 1 0,-1-1 0,0 1 0,0-1 0,1 0 0,-1 1 0,0-1 0,1 0 0,-1 1 0,0-1 0,1 0 0,-1 1 0,1-1 0,-1 0 0,0 0 0,1 1 0,-1-1 0,1 0 0,-1 0 0,1 0 0,-1 0 0,0 0 0,1 1 0,-1-1 0,1 0 0,-1 0 0,1 0 0,-1 0 0,1 0 0,-1-1 0,1 1 0,-1 0 0,1 0 0,-1 0 0,1 0 0,-1 0 0,0-1 0,1 1 0,-1 0 0,1 0 0,-1-1 0,1 1 0,25-15-1803,11-24-2387,6-12-5277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5074,'0'0'3938,"168"5"-3938,-110-22-3810</inkml:trace>
  <inkml:trace contextRef="#ctx0" brushRef="#br0" timeOffset="1">1654 180 4930,'0'0'0,"118"0"-1969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1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5507,'0'0'9257,"-3"-3"-8726,-8-10-190,8 10-130,4 17-147,1-4-43,0 0 0,1 0-1,0-1 1,1 1 0,0-1-1,10 18 1,40 54 298,-45-70-262,33 45 409,3-3 0,2-1 0,69 57 0,-113-106-448,5 5 1,1 0 0,1-1 0,0 0-1,0 0 1,17 8 0,-26-17-158,0 0 0,-1 0 0,1 0 0,-1 0 0,1 0 0,-1-1 0,0 1 0,0 0 0,0 0 0,0 0 0,-1-4 0,1 6 73,-1-8-613,0 0 0,0 0 0,-1 0 1,0 0-1,0 1 0,-1-1 0,0 1 0,-5-10 1,-8-9-3855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1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6739,'0'0'5064,"18"-24"-3704,-3 2-1087,1-3 76,2 2 0,0 0 0,2 1-1,41-36 1,0 8 720,95-82 1289,-120 97-2031,0-1 0,30-41 0,-58 62 247,-5 10-2203,-3 19-10069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1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5891,'0'0'7110,"4"-6"-6905,-2 2-201,1 1-1,-1 0 1,1-1 0,0 1-1,0 1 1,0-1 0,0 0-1,0 1 1,1-1-1,-1 1 1,7-3 0,1 0 9,1 1 1,-1 0 0,21-3 0,2 0 192,0 2 0,1 1-1,-1 2 1,1 1 0,50 6 0,-82-4-195,-1-1 0,0 1 0,0-1 0,1 1 1,-1 0-1,0 0 0,0 0 0,0 0 0,0 0 0,0 0 0,0 1 0,0-1 1,0 1-1,-1-1 0,1 1 0,0 0 0,-1-1 0,3 5 0,-2-3-1,-1 1 0,1 0-1,-1 0 1,1 0-1,-1 0 1,0 0 0,-1 0-1,1 0 1,-1 0-1,1 5 1,-2 1 19,0-1 0,0 1 0,0 0 0,-1 0 1,-1-1-1,0 1 0,0-1 0,-7 14 0,-2-3 83,-1 0 0,0-1 0,-32 34 1,-60 47 105,72-71-194,2 1 1,0 2 0,-44 60 0,68-81-32,1 0 1,0 0 0,1 0 0,0 1-1,-6 23 1,10-32 12,0 1-1,1-1 1,-1 1-1,0-1 0,1 1 1,0-1-1,0 1 1,0 0-1,0-1 1,1 1-1,-1 0 1,1-1-1,0 1 0,0-1 1,0 1-1,1-1 1,-1 0-1,1 0 1,0 1-1,0-1 1,0 0-1,0 0 0,0-1 1,5 5-1,3 0 124,-1-1-1,1 0 1,1-1-1,-1 0 1,1-1-1,18 5 0,71 12 898,-93-20-947,103 12 1137,0-5-1,159-9 1,-230-3-1917,-30 1-1583,-24 2-558,-11 1-1392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2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8884,'0'0'4530,"0"-1"-4458,0 0-1,0 1 1,0-1-1,0 0 0,0 1 1,0-1-1,0 0 1,0 1-1,0-1 1,1 0-1,-1 1 1,0-1-1,0 1 0,1-1 1,-1 0-1,0 1 1,1-1-1,-1 1 1,1-1-1,-1 1 1,1-1-1,0 0 1,719 25 2486,-8 0-1405,-585-24-1655,-127 1 243,0-1 1,0 1-1,1 0 1,-1-1-1,0 1 1,0 0-1,0-1 0,0 1 1,0 0-1,0-1 1,0 1-1,0 0 1,0-1-1,-1 1 0,1 0 1,0-1-1,0 1 1,-1 0-1,1-1 1,0 1-1,-1 0 0,1-1 1,0 1-1,-2 0 1,-13 11-4470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3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58 8116,'0'0'7214,"-6"-3"-6561,5 2-608,-17-9 210,18 10-251,0 0 0,0 0 0,-1 0 0,1 0 0,0 0 0,-1 0 0,1-1 0,0 1 0,0 0 0,-1 0 0,1 0 0,0 0 0,0 0 0,-1-1 0,1 1 0,0 0 0,0 0 0,0 0 0,-1-1 0,1 1 0,0 0 0,0 0 0,0-1 0,0 1 0,0 0 0,0-1 0,-1 1 0,1 0 0,0 0 0,0-1 0,0 1 0,0 0 0,0-1 0,0 1 0,0 0 0,0 0 0,0-1 0,0 1 0,0 0 0,0-1 0,1 1 0,-1 0 0,0 0 0,0-1 0,0 1 0,0 0 0,0 0 0,0-1 0,1 1 0,-1 0 0,0 0 0,0-1 0,0 1 0,1 0 0,-1 0 0,0 0 0,0 0 0,1-1 0,-1 1 1,0 0-1,0 0 0,1 0 0,33-9 53,0 2 0,0 1 0,0 2 0,1 1 0,-1 2 1,70 6-1,-96-4-53,0 0 0,0 1-1,0 0 1,0 0 0,0 1 0,0 0 0,-1 1 0,1-1 0,-1 1 0,0 1 0,0-1 0,-1 1-1,9 8 1,-13-11-8,1 1 0,0 0 0,-1 0-1,0 0 1,0 1 0,0-1 0,0 0 0,0 1-1,-1-1 1,1 1 0,-1 0 0,0-1 0,0 1-1,-1 0 1,1 0 0,-1 0 0,0 0 0,0-1-1,0 1 1,0 0 0,0 0 0,-1 0 0,0-1-1,0 1 1,0 0 0,0 0 0,-1-1 0,1 1-1,-1-1 1,0 0 0,-3 5 0,-2 1-5,-1 1 1,0-1-1,0 0 0,-1-1 1,0 0-1,0-1 1,-21 13-1,-83 40-42,95-51 45,0 0-41,4-2-37,1 0 0,-1-1-1,-29 8 1,41-14-111,120-7-743,-87 4 981,1 0-1,0 2 1,-1 2-1,53 7 1,-76-6-11,0 0-1,0 1 1,0 0 0,0 0 0,-1 0 0,0 1-1,1 1 1,-2-1 0,1 1 0,0 0 0,-1 0 0,0 1-1,0 0 1,-1 0 0,9 12 0,-11-14-8,-1 1 0,1-1 0,-1 1 0,0 0 0,0 0 1,-1-1-1,1 1 0,-1 0 0,0 0 0,-1 0 0,1 1 0,-1-1 0,0 0 1,0 0-1,-1 0 0,1 0 0,-1 0 0,0 0 0,-1 0 0,1 0 0,-1 0 1,0 0-1,0-1 0,0 1 0,-1-1 0,0 1 0,-3 3 0,-7 8 117,-1-1-1,0 0 1,-1-1-1,-1-1 1,-33 23-1,-97 46 879,107-63-697,-65 23-1,84-36 29,-1 0 0,0-2 0,-1 0 0,1-1 0,-27-1 398,25 15-18247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3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164 297 720,'0'0'3455,"-2"6"-35,-9-127 282,1 1-801,8 59-107,1 67-2712,-66 518-206,6-83 737,57-408-589,-2 36-96,8-99 11,0-1-1,2 1 1,1 0 0,1 0 0,2 1 0,18-47 0,-18 56 58,1 0 1,1 0-1,1 1 1,1 1-1,0-1 0,1 2 1,1 0-1,1 1 1,0 0-1,22-16 0,-28 25-8,0 1 0,1 1-1,0-1 1,0 2 0,0-1-1,1 1 1,0 1 0,0 0-1,11-2 1,-16 4 6,1 1 1,0-1-1,0 1 0,-1 0 1,1 0-1,0 1 1,0 0-1,-1 0 0,1 1 1,-1 0-1,1 0 1,-1 0-1,0 1 0,0 0 1,0 0-1,7 5 0,-3 0-17,-2 0 0,1 1 0,-1 0 0,0 0 0,-1 0 0,0 1 0,0 1 0,-1-1 0,-1 1 0,0 0 0,0 0 0,4 14 1,-3-2 23,-1 0 1,-1 1 0,0-1-1,-2 1 1,-1 31 0,-1-48 29,0-1 0,-1 1 0,0-1 0,0 1 0,-1-1 0,0 0-1,0 0 1,0 1 0,-1-1 0,1-1 0,-1 1 0,-1 0 0,1-1 0,-1 0 0,0 0 0,-1 0 0,1 0 0,-1 0 0,0-1 0,0 0-1,0 0 1,0-1 0,-1 1 0,0-1 0,1 0 0,-1-1 0,0 1 0,-1-1 0,1 0 0,-11 1 0,3 0 138,0-1 1,0 0 0,0-2-1,-1 1 1,1-2 0,0 0-1,0 0 1,-1-2 0,1 0-1,-14-4 1,8-1-87,0 0 0,0-1 0,1-1 1,0-1-1,-33-24 0,45 27-307,9 5-591,19 4-486,6 4-263,1 1 1,34 13-1,-29-8-1832,39 7 1,-10-8-2761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3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9845,'0'0'1035,"22"-3"269,-17 2-1181,15-1 362,-1-2 1,1 0 0,-1-1 0,1-1 0,-1 0 0,-1-2 0,27-14 0,-5-2-205,-2-3 1,0 0-1,-2-3 0,-1-1 0,-1-1 1,30-40-1,-58 66-239,-1-1 0,0 0 1,0 0-1,-1 0 0,0-1 0,0 0 1,-1 0-1,0 0 0,0 0 0,-1 0 1,0 0-1,0-1 0,-1 1 0,0-1 1,-1 1-1,0-1 0,-2-13 0,2 20-21,0 1-1,0 0 0,-1-1 1,1 1-1,-1 0 0,1-1 1,-1 1-1,0 0 0,1 0 1,-1 0-1,0 0 0,0 0 1,0 0-1,0 0 0,0 0 1,0 0-1,0 0 0,0 0 1,0 0-1,0 1 0,-1-1 1,0 0-1,-2 0 11,1 0 0,-1 0 0,1 0 0,-1 0-1,1 1 1,-1 0 0,1-1 0,-7 2 0,4-1-29,-1 1 1,1 0-1,0 0 1,0 1 0,0 0-1,0 0 1,0 0-1,1 1 1,-1-1-1,-6 6 1,2 1-22,1 1 1,0 0-1,1 1 0,0 0 1,0 0-1,1 1 0,1-1 1,0 1-1,1 1 0,0-1 0,-5 21 1,3-4 3,2 1 0,0 0 0,2 0 0,0 33 0,3-59 5,0 0-1,1 1 1,-1-1 0,0 0-1,1 0 1,0 0-1,0 0 1,1 0-1,-1 0 1,1 0 0,-1 0-1,1 0 1,1-1-1,2 5 1,-1-4-13,-1-1 0,1 1 0,0-1 0,0 0 0,1 0 0,-1-1-1,0 1 1,1-1 0,-1 0 0,1 0 0,0-1 0,5 2 0,6 0-10,-1 0 0,0-1-1,1-1 1,-1 0 0,1-1 0,-1-1-1,1 0 1,-1-1 0,1-1 0,-1 0 0,0-1-1,26-10 1,-19 4 14,-1 0 0,0-2 0,0 0 0,-1-2 0,-1 0 0,0-1 0,26-27 0,-38 35 16,0-1 0,0 0-1,-1-1 1,0 1 0,8-17 0,-12 20 15,0 0 0,0 0 0,-1 0 0,1 0 0,-1 0 0,0-1-1,-1 1 1,1 0 0,-1-1 0,0 1 0,0 0 0,-2-8 0,2 12 1,-1 0-1,1 0 1,-1 0 0,1 0 0,-1 0 0,1 0-1,-1 0 1,0 0 0,0 0 0,0 0-1,1 0 1,-1 0 0,0 1 0,0-1 0,0 0-1,0 1 1,0-1 0,0 0 0,0 1 0,0 0-1,-1-1 1,1 1 0,0 0 0,0-1 0,0 1-1,0 0 1,0 0 0,-1 0 0,1 0-1,0 0 1,0 0 0,0 0 0,-1 0 0,1 1-1,0-1 1,0 0 0,-2 2 0,-1-2 4,0 2 1,0-1-1,0 0 0,1 1 1,-1 0-1,0-1 1,1 2-1,-1-1 1,1 0-1,-5 5 0,2 0-25,0 2 0,0-1 0,1 1 0,1-1 0,-1 1-1,2 1 1,-1-1 0,1 1 0,0-1 0,1 1 0,0 0 0,1 0-1,0 0 1,1 0 0,0 0 0,1 15 0,0-21-4,1 1-1,-1-1 1,1 0 0,0 0 0,0 0 0,0 0 0,0-1 0,0 1 0,1 0-1,0-1 1,0 0 0,0 1 0,0-1 0,0-1 0,1 1 0,-1 0 0,1-1-1,0 1 1,0-1 0,0 0 0,0-1 0,6 3 0,7 2-53,-1-2 0,1 1 0,0-2 1,26 2-1,-8-1 39,0-3 1,47-4 0,-70 2 29,0 0 0,0-1 0,-1-1 0,1 0 0,-1-1 0,1 0 0,-1 0 0,0-2 0,-1 1 0,16-11 0,-23 14 3,0 0 0,-1-1 0,1 1 0,-1 0 0,1-1 0,-1 0 0,0 0 0,0 1 0,0-1 0,0 0 0,0-1-1,-1 1 1,0 0 0,1 0 0,-1-1 0,0 1 0,-1 0 0,1-1 0,-1 1 0,1-1 0,-1 1 0,0-1 0,0 1 0,-1-1 0,0-4 0,1 8-5,0-1 0,-1 1-1,1 0 1,-1-1 0,1 1-1,0 0 1,-1 0 0,1-1 0,0 1-1,-1 0 1,1 0 0,-1 0 0,1 0-1,-1 0 1,1-1 0,-1 1-1,1 0 1,0 0 0,-1 0 0,1 0-1,-1 0 1,1 0 0,-1 1-1,1-1 1,-1 0 0,1 0 0,0 0-1,-1 0 1,1 0 0,-1 1-1,1-1 1,0 0 0,-1 0 0,1 1-1,0-1 1,-1 0 0,1 0-1,0 1 1,-1-1 0,1 1 0,0-1-1,0 0 1,-1 1 0,1 0 0,-2 6-62,0 1 0,1-1 1,0 1-1,0 0 0,1 0 1,0-1-1,2 12 0,-2-15 43,0 0 0,1 0 0,0 0 1,0 0-1,0-1 0,0 1 0,0 0 0,1-1 0,-1 1 0,1-1 0,0 1 0,0-1 0,1 0 0,-1 0 1,1 0-1,-1 0 0,4 2 0,2-1 2,-1 0 1,1-1 0,-1 0-1,1-1 1,0 0-1,0 0 1,0-1 0,0 0-1,0 0 1,0-1-1,10 0 1,2-1 18,1-1 0,-1-1 0,30-8-1,-10-2-9,0-3-1,-1 0 0,-1-3 1,0-1-1,55-41 0,-85 56 64,-6 4-20,-1 0 0,1 1 1,-1-1-1,0 0 0,0 0 1,1 0-1,-1 0 0,0 0 1,0 0-1,0 0 0,0 0 1,0 0-1,0-1 0,0 1 1,-1 0-1,1-1 0,0 1 1,-1 0-1,1-1 0,0-2 1,-5 5 874,-2 3-817,1 0 0,0 0 0,-1 0 1,1 1-1,1-1 0,-1 1 0,1 1 0,0-1 0,0 0 0,0 1 0,1 0 0,0 0 0,-4 9 0,0 2-96,0 0-1,2 0 1,0 1-1,-3 18 0,6-22 12,0 0 0,1 0 0,1 0 0,0 1 0,1-1 0,4 21 0,-4-28-18,2 0 0,-1 1 0,1-1 0,0 0-1,0 0 1,1 0 0,0-1 0,0 1-1,1-1 1,0 0 0,0 0 0,0-1-1,8 8 1,0-4-86,0 1 0,0-2 1,0 0-1,1 0 0,1-2 0,-1 1 0,1-2 0,0 0 0,22 4 1,7-2-503,0-2 1,52 0 0,-33-5-883,0-3 0,-1-2 0,85-18 0,21-17-5696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3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53 211 3778,'0'0'1619,"-5"-17"878,-35-138 2850,33 116-1473,8 80-3981,2 0 0,14 64 0,31 82 540,-46-180-388,10 35 254,22 49 1,-30-80-280,1-1 0,1 1-1,0-1 1,0-1 0,1 1 0,0-1 0,0 0 0,1-1 0,16 14 0,-20-19-59,0 0 1,0-1 0,0 0 0,0 1 0,0-1-1,1 0 1,-1-1 0,1 1 0,-1-1 0,1 0-1,0 0 1,-1-1 0,1 1 0,0-1 0,-1 0 0,1 0-1,6-1 1,-5-1-39,1 0-1,-1 0 1,0 0-1,0-1 1,-1 0-1,1 0 1,-1-1-1,1 1 1,-1-1-1,0 0 1,6-6-1,3-7-1149,0 0 0,-1 0 0,0-2 0,-2 1 0,0-1-1,10-27 1,4-17-6587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3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68 5891,'0'0'8582,"4"-15"-7611,-3 11-906,13-39 356,-11 38-358,-1 6-26,-3 28-60,-10 45 159,-4-1 1,-47 136-1,31-110 370,28-90-459,-75 269 1633,65-220-1365,2 1-1,-4 109 1,15-157-322,-1-3 5,1-1 0,0 1 1,0-1-1,1 1 1,0-1-1,3 12 1,-3-17-38,0 0 0,0 0 0,1 0 0,-1 0 0,0 0 0,1 0 0,-1 0 0,1-1 0,-1 1 0,1-1 0,0 1 0,0-1 0,0 0 0,0 0 0,0 0 0,0 0 0,0 0 0,0 0 0,0 0 0,0-1 0,0 1 0,1-1 0,-1 1 0,0-1 0,5 0 0,2 0-222,0 0 1,1 0-1,-1-1 1,0 0-1,0-1 1,1 0 0,-2 0-1,1-1 1,0 0-1,16-9 1,1-3-1367,-1-1 0,25-21 1,27-23-6597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3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8084,'0'0'5632,"14"-8"-4869,45-30-115,-56 37-545,0-1 0,-1 1 0,1-1 0,-1 0 0,0 0 0,0 0-1,1 0 1,-1 0 0,-1 0 0,1-1 0,0 1 0,0 0 0,-1-1 0,0 0 0,1 1 0,-1-1 0,0 0 0,0 0 0,0 0 0,-1 0-1,1 0 1,-1 1 0,0-1 0,1 0 0,-1 0 0,-1-6 0,1-2 255,-6 5 387,4 6-2085,3 0 1231,-1 1-1,1 0 1,0-1-1,0 1 1,0 0-1,0-1 0,-1 1 1,1 0-1,0 0 1,0 0-1,-1 0 0,1 0 1,-1 0-1,1 0 1,-1 0-1,1 0 1,-1 0-1,0 0 0,1 0 1,-1 0-1,0 0 1,0 0-1,0 0 0,0 0 1,0 0-1,0 2 1,-3 34-5448,-11-3-1644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4530,'0'0'945</inkml:trace>
  <inkml:trace contextRef="#ctx0" brushRef="#br0" timeOffset="1">459 0 592,'0'0'0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3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5715,'0'0'10292,"15"-11"-9246,45-35-139,-45 29 762,-15 17-1636,0-1 0,0 1 1,0 0-1,0 0 0,0-1 1,0 1-1,0 0 0,0 0 0,0 0 1,0-1-1,0 1 0,0 0 0,0 0 1,-1 0-1,1-1 0,0 1 0,0 0 1,0 0-1,0 0 0,0 0 0,-1-1 1,1 1-1,0 0 0,0 0 1,0 0-1,-1 0 0,1 0 0,0 0 1,0-1-1,0 1 0,-1 0 0,1 0 1,0 0-1,0 0 0,-1 0 0,1 0 1,0 0-1,0 0 0,0 0 1,-1 0-1,-22 3 744,23-3-838,-2 1-11,0 0 0,0 0 1,0 1-1,0-1 1,1 1-1,-1 0 0,0-1 1,1 1-1,-1 0 1,1 0-1,0 0 1,0 0-1,0 0 0,0 0 1,0 0-1,0 0 1,0 0-1,1 1 0,-1-1 1,1 0-1,0 0 1,-1 1-1,1-1 1,0 0-1,0 1 0,1-1 1,-1 0-1,0 0 1,1 1-1,-1-1 0,1 0 1,0 0-1,0 0 1,0 0-1,2 3 0,-1-2-175,1-1-1,0 1 0,0-1 1,0 0-1,1-1 0,-1 1 1,1 0-1,-1-1 0,1 0 1,-1 0-1,6 1 0,48 6-4130,31-4-4986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16359,'0'0'574,"-15"26"-523,8-14-49,-4 6 3,0 1-1,2 0 1,0 0-1,1 1 1,1 0-1,1 1 1,1 0 0,0 0-1,-1 23 1,1 473 499,6-499-485,0-1 0,2 0-1,0 1 1,0-1 0,2-1 0,8 22-1,-11-34-22,0 1 0,1 0 0,-1-1-1,1 1 1,0-1 0,0 0-1,0 0 1,1 0 0,0-1 0,0 1-1,0-1 1,0 0 0,0 0-1,0 0 1,1 0 0,-1-1-1,1 0 1,0 0 0,0 0 0,0 0-1,0-1 1,0 0 0,0 0-1,8 0 1,-7-1 7,1 0 1,-1-1-1,1 1 0,-1-2 1,1 1-1,-1-1 0,0 0 0,1 0 1,-1 0-1,0-1 0,-1 0 1,1 0-1,0-1 0,-1 0 1,0 0-1,9-8 0,3-6 121,0-1-1,29-42 1,-17 18 52,-3 0 0,-1-1 0,-3-1 0,-1-2 0,-2 0 0,-3-1 0,-2 0 1,-1-2-1,-3 1 0,-2-1 0,2-78 0,-11 90 72,1 37-242,1 1 1,-1-1-1,0 1 1,0-1-1,0 1 1,0-1-1,0 0 1,0 1-1,0-1 1,0 1-1,-1-1 1,1 1-1,0-1 0,0 1 1,0-1-1,0 1 1,-1-1-1,1 1 1,0-1-1,-1 1 1,1-1-1,0 1 1,-1 0-1,1-1 0,0 1 1,-1-1-1,1 1 1,-1 0-1,1-1 1,-1 1-1,1 0 1,-1 0-1,1-1 1,-1 1-1,1 0 1,-1 0-1,1 0 0,-1 0 1,1 0-1,-1 0 1,1 0-1,-1 0 1,0 0-1,1 0 1,-1 0-1,1 0 1,-1 0-1,1 0 1,-1 0-1,-1 1-10,0 0 1,0 0-1,1 0 1,-1 1-1,1-1 1,-1 0-1,1 1 1,-1-1-1,1 1 1,0-1-1,0 1 1,-2 3-1,-3 10-429,1 1-1,1-1 1,1 1-1,0 0 1,1 1-1,1-1 1,1 32-1,0-48 434,0 5-568,0 1-1,0 0 0,0-1 1,1 1-1,0 0 0,3 9 1,-2-11-391,1 0 0,-1 1 0,1-1 1,0 0-1,1-1 0,-1 1 0,5 4 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1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179 780 11621,'-12'67'1252,"2"0"1,0 99-1,10-153-1091,1 18 129,-1-29-281,0-1-1,0 0 0,0 0 0,1 0 0,-1 0 0,1 1 0,-1-1 0,1 0 0,-1 0 0,1 0 0,-1 0 0,1 0 1,0 0-1,0-1 0,0 1 0,-1 0 0,1 0 0,0 0 0,0-1 0,0 1 0,1 0 0,-1-1-7,0 1-1,0-1 1,-1 0 0,1 0-1,0 0 1,0 1-1,0-1 1,-1 0-1,1 0 1,0 0-1,0 0 1,0-1 0,0 1-1,-1 0 1,1 0-1,0 0 1,0-1-1,-1 1 1,1 0-1,0-1 1,0 1-1,-1-1 1,1 1 0,0-1-1,-1 1 1,1-1-1,-1 1 1,2-2-1,7-10 11,-1-1 0,-1 0 0,0-1 0,-1 1 0,0-1 0,-1-1 0,5-19 0,-4 16 11,15-55-4,-3-2 1,-3 1 0,-3-2-1,-4 0 1,-2-139 0,-7 177-24,-3 1 1,0 0 0,-11-37-1,10 56 4,0 0-1,-2 1 0,0 0 0,-1 0 0,0 1 0,-1 0 1,-22-29-1,26 40 16,0 0 1,0 0-1,0 0 0,0 0 1,-1 1-1,0 0 1,0 0-1,0 1 0,-10-5 1,13 7 13,-1 0 0,1 0 0,0 0 0,-1 0 0,1 0 0,0 1 0,-1 0 0,1 0 0,-1 0 0,1 0 0,-1 0 0,1 0 0,0 1 0,-1 0 0,1 0 0,0 0 0,-1 0 0,1 0 0,0 1 0,0-1 0,-4 3 0,1 2-13,1-1-1,-1 1 1,1 0 0,0 0-1,1 0 1,-1 1 0,1-1-1,1 1 1,-1 0-1,1 0 1,0 1 0,-2 8-1,-1 5-4,1 1 0,1 0 0,-2 26 0,6-47-9,-2 16 11,1 1 1,1-1-1,0 0 1,5 27-1,-5-40-13,1 0 1,0 0-1,1 0 0,-1 0 1,1-1-1,-1 1 0,1 0 0,0-1 1,0 1-1,1-1 0,-1 1 0,1-1 1,0 0-1,0 0 0,0 0 0,0-1 1,0 1-1,0-1 0,1 1 1,-1-1-1,1 0 0,0-1 0,0 1 1,5 1-1,4 0 1,0 0 0,0-1 0,0 0 0,1-1 0,-1 0 0,0-2 0,0 1-1,0-1 1,24-6 0,-17 1-3,0 0 0,0-1-1,-1-1 1,0-1 0,31-20-1,-20 8 194,0-2 0,-1-1 0,-1-2 1,-2 0-1,0-2 0,34-49 0,-50 62 1066,0 0 1,11-27 0,-75 148-634,8-19-652,21-32-60,2 1-1,-25 94 1,40-117-275,1 1 1,2 0 0,2 0 0,0 0-1,3 1 1,4 40 0,-3-67 149,0 0 1,0 0 0,1-1 0,0 1-1,1-1 1,0 0 0,0 0 0,0 0-1,1 0 1,5 8 0,-6-11-158,1 0 0,-1 0 0,1-1 1,0 1-1,0-1 0,0 0 0,1 0 0,-1 0 1,1-1-1,-1 1 0,1-1 0,0 0 0,0-1 1,0 1-1,9 1 0,43 0-7395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1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53 475 11013,'0'0'3591,"25"-12"-2703,-10 5-741,-6 4-88,0-1 0,0 0 1,-1 0-1,0-1 1,0 0-1,0 0 1,0-1-1,-1 0 0,0-1 1,0 1-1,-1-1 1,1-1-1,-2 1 1,1-1-1,-1 0 0,0 0 1,-1-1-1,4-9 1,-1-2-2,-2 0 1,0-1 0,-1 1 0,-1-1 0,-2 1 0,1-1-1,-3-22 1,0 36-57,1 1 0,-1 0-1,0 0 1,0 0 0,-1 0-1,0 0 1,0 0 0,0 0-1,-1 1 1,0-1 0,0 1-1,0-1 1,-1 1 0,1 0-1,-1 1 1,-1-1 0,1 1-1,-1 0 1,1 0 0,-1 0 0,0 0-1,-1 1 1,1 0 0,0 0-1,-1 0 1,0 1 0,-7-3-1,7 4-5,1-1 1,-1 1-1,1 0 0,-1 0 0,1 1 1,-1-1-1,1 1 0,-10 1 0,12 0 0,1-1 0,0 1-1,0 0 1,0 0 0,0 0-1,0 0 1,0 0 0,0 0 0,1 0-1,-1 1 1,0-1 0,1 1-1,-1-1 1,1 1 0,-1 0-1,1 0 1,0-1 0,0 1 0,-1 0-1,1 0 1,1 0 0,-1 0-1,0 0 1,0 3 0,-5 21-11,2 0-1,1 1 1,1 0 0,1 0 0,1-1-1,5 34 1,-3-37 12,27 205 25,-17-163 571,-3 1 0,-3-1 0,-4 101 0,-2-159-511,-1 0 1,0 0 0,-1 0 0,1 0 0,-4 8 0,4-13-68,0 0 0,0 0-1,0 0 1,0 0 0,0 0 0,0 0-1,-1-1 1,1 1 0,-1 0-1,0-1 1,1 1 0,-1-1 0,0 1-1,0-1 1,0 0 0,0 1 0,0-1-1,0 0 1,-4 1 0,5-2-11,0 0 1,1 0-1,-1 0 1,0 1-1,0-1 1,0 0-1,1 0 1,-1-1-1,0 1 1,0 0-1,0 0 1,1 0-1,-1 0 1,0-1-1,0 1 1,0 0-1,1-1 1,-1 1-1,0-1 0,1 1 1,-1-1-1,0 1 1,1-1-1,-1 1 1,1-1-1,-1 1 1,1-1-1,-2-1 1,-9-26-28,5 6-54,0 0-1,2-1 1,1 1 0,1-1 0,2-46 0,0 54 36,2 0-1,0 0 1,1-1 0,0 1 0,1 1 0,1-1-1,0 1 1,1-1 0,15-24 0,-18 33-4,1 1 1,0-1 0,1 1-1,-1 0 1,1 1 0,0-1-1,0 1 1,0 0 0,1 0-1,0 1 1,11-6 0,-7 5-633,0 2-1,0-1 1,0 1 0,0 1 0,1-1 0,19 2 0,2 0-3824,-4 0-2665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1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8660,'0'0'5675,"8"27"-5297,3 11 118,2 0-1,2-1 0,2 0 0,33 54 0,352 471 3552,-395-553-4076,14 20-126,1-1-1,2-1 1,43 40-1,-65-66 297,3 3-2563,-5-12-2537,-7-19-2079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1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 7491,'0'0'8116,"-152"160"-7123,71-55-545,-1 7 0,3-4 32,12-10-112,14-13-288,10-13-80,6-12-224,5-12-1168,-1-17-1634,6-18-8307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1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12614,'0'0'4068,"31"7"-3894,31 6 355,1-3 0,120 3 0,-40-12 378,418-5 1828,1-26-1481,-470 21-1255,-1-3 0,94-26 0,-165 30-739,-20 8 713,0 0 0,0 0 1,0 0-1,0 0 1,0 0-1,0 0 1,0 0-1,0 0 0,0 0 1,-1 0-1,1 0 1,0 0-1,0 0 1,0 0-1,0 0 0,0 0 1,0 0-1,0 0 1,0 0-1,-1 0 1,1 0-1,0 0 0,0 0 1,0 0-1,0 0 1,0 0-1,0 0 1,0 0-1,0 0 0,0-1 1,0 1-1,0 0 1,-1 0-1,1 0 0,0 0 1,0 0-1,0 0 1,0 0-1,0 0 1,0 0-1,0-1 0,0 1 1,0 0-1,0 0 1,0 0-1,0 0 1,0 0-1,0 0 0,0 0 1,0 0-1,0-1 1,0 1-1,0 0 1,0 0-1,0 0 0,0 0 1,0 0-1,0 0 1,0 0-1,1 0 1,-1 0-1,0-1 0,0 1 1,0 0-1,0 0 1,0 0-1,0 0 1,-39 2-2253,-33 16-1438,-20 15-3072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1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133 342 6739,'-5'36'4045,"2"-15"-3557,-32 253 3663,21 125-539,8-421-3417,-21-122-664,7-1-1,-2-211 0,21 331 434,2 0-1,0-1 0,2 1 0,1 0 0,1 0 0,13-38 0,-14 51 38,1 0 1,1 1-1,0-1 0,1 1 0,0 1 0,0-1 1,1 1-1,0 0 0,1 1 0,0 0 1,1 1-1,0-1 0,0 2 0,20-12 0,-22 14 19,0 1-1,1 0 1,-1 1 0,1 0-1,0 0 1,0 1-1,0 0 1,0 0-1,0 1 1,0 0-1,0 1 1,0 0-1,1 0 1,-1 1-1,0 1 1,0-1 0,0 1-1,0 1 1,-1 0-1,1 0 1,0 0-1,-1 1 1,0 1-1,0-1 1,0 1-1,-1 1 1,0-1 0,0 1-1,0 0 1,0 1-1,-1 0 1,0 0-1,-1 0 1,0 1-1,0 0 1,7 15-1,-7-12 100,0 1 0,-2-1-1,1 1 1,-1 0-1,-1 0 1,0 0-1,-1 0 1,0 0 0,-1 0-1,-2 19 1,1-24-7,0 0 1,0 0-1,-1 0 1,0 0-1,-1 0 1,1-1-1,-2 1 1,1-1-1,0 1 1,-1-1-1,0 0 1,-1-1-1,1 1 1,-1-1-1,0 0 1,-1 0-1,1 0 0,-10 6 1,3-5-13,0 0 1,0-1-1,0 0 1,0-1-1,-1 0 0,1-1 1,-1-1-1,0 0 1,0 0-1,-23-2 0,36 1-144,-1-1 0,0 0-1,1 0 1,-1 0 0,0 0-1,1 0 1,-1-1 0,1 1-1,-1 0 1,0 0 0,1 0-1,-1 0 1,1-1 0,-1 1-1,1 0 1,-1-1 0,0 1-1,1 0 1,-1-1-1,1 1 1,0-1 0,-1 1-1,0-1 1,1 0-40,0 1-1,0-1 1,0 1 0,0-1 0,1 0-1,-1 1 1,0-1 0,0 1-1,0-1 1,0 1 0,1-1-1,-1 1 1,0-1 0,1 1-1,-1 0 1,0-1 0,1 1 0,-1-1-1,1 1 1,-1 0 0,0-1-1,1 1 1,-1 0 0,1-1-1,-1 1 1,1 0 0,-1 0-1,1 0 1,0-1 0,35-9-3483,12 3-2503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1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12502,'0'0'4578,"142"160"-3298,-82-89-335,2-1-529,-2-10-16,-9-10-320,-9-13-80,-15-16-32,-6-11-592,-7-10-1137,-7 0-688,-5-20-3074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1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 9044,'0'0'6259,"-74"107"-5875,21-17 1329,-9 11-16,-7 11-721,0-6-592,7-7-176,9-14-144,16-12-64,14-13-112,13-10-1328,10-11-1105,0-10-4771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2769,'0'0'1761,"138"6"-1265,-90-6-480,-4 0-16,-7 4-448,-7 2 16,-5 5 432,1-1 400,-3 3 224,2-1-432,5-4-192,0-8-1216</inkml:trace>
  <inkml:trace contextRef="#ctx0" brushRef="#br0" timeOffset="1">885 165 5683,'0'0'416</inkml:trace>
  <inkml:trace contextRef="#ctx0" brushRef="#br0" timeOffset="2">1385 100 1713,'0'0'5181,"25"9"-4130,1 2-722,-11-5-215,-1-1 1,1 0 0,-1-1-1,1 0 1,0-1 0,1-1-1,-1 0 1,20-1 0,29-3 57,-30 1-110,1 1 1,37 4 0,-61-2-42,0 1 0,0 0 0,13 6 0,-14-5-43,0 0 0,1 0 1,20 2-1,69-2-4169,-47-4 368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2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62 7331,'0'0'7518,"-10"27"-7411,-9 27 43,3 2 1,-17 106-1,21-42 665,4 169 0,8-273-784,1 0 1,1 0-1,0 0 0,1 0 0,1 0 1,6 16-1,-8-28-26,-1 0 0,1 0-1,0 0 1,1 0 0,-1 0 0,0-1 0,1 1 0,0-1-1,0 0 1,0 1 0,1-1 0,-1-1 0,1 1-1,-1 0 1,1-1 0,0 0 0,0 0 0,0 0 0,0 0-1,0-1 1,0 1 0,1-1 0,-1 0 0,0-1-1,9 2 1,-7-3 27,0 1 0,0-1 0,0 0 0,0 0 0,0 0 0,0-1 0,0 0 0,0 0 0,-1-1 0,1 1 0,-1-1 0,0 0 0,1-1 0,-1 1 0,-1-1-1,8-7 1,5-7 142,0-1 0,24-37 1,-36 49-158,21-32 194,-2-2 0,-1 0 0,-3-2 0,-1 0-1,-2-1 1,-3-1 0,-1 0 0,-2-1-1,-2-1 1,-2 1 0,1-56 0,-7 67-17,1 8-59,-1 0 1,-4-29-1,3 50-110,-1 1-1,1-1 1,-2 1-1,1 0 1,0-1-1,-1 1 1,0 0-1,0 0 0,-1 0 1,1 0-1,-1 1 1,0-1-1,-1 1 1,1-1-1,-1 1 1,-4-4-1,8 8-28,-1-1 0,0 0 1,0 0-1,0 1 0,0-1 0,0 1 0,0-1 0,0 1 1,0-1-1,0 1 0,0 0 0,0-1 0,0 1 0,0 0 1,0 0-1,-2 0 0,2 0-19,1 0-1,-1 0 1,1 1 0,-1-1-1,1 0 1,-1 0-1,1 1 1,-1-1 0,1 0-1,0 1 1,-1-1 0,1 1-1,-1-1 1,1 1 0,0-1-1,-1 0 1,1 1-1,0-1 1,0 1 0,-1-1-1,1 1 1,0 0 0,-4 36-1403,4-32 1258,0 5-333,1 1-1,0-1 0,0 0 0,1 1 1,0-1-1,0 0 0,2 0 0,-1 0 1,1-1-1,0 1 0,1-1 1,0 0-1,1 0 0,10 12 0,23 21-5671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2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129 540 7283,'-6'32'3658,"-3"12"-2690,-25 150 2085,28-109-2018,18-112-1022,6-33-151,-2 0 0,-3 0-1,-2-1 1,3-76 0,-13 87-33,-2 0-1,-9-57 1,7 85 156,-2-1 0,0 1 0,-2 0 0,0 0 0,-1 1 0,-21-38 0,27 55 111,0 0 1,-1 0-1,1 0 0,-1 0 0,0 0 1,0 0-1,-1 1 0,1-1 0,-1 1 1,1 0-1,-1 0 0,-8-5 0,11 8-68,1 0 0,-1 0 0,0 0 0,1 0 0,-1-1 0,1 1 0,-1 0 0,0 0-1,1 0 1,-1 0 0,1 0 0,-1 0 0,0 0 0,1 1 0,-1-1 0,1 0 0,-1 0 0,0 0 0,1 1 0,-1-1-1,1 0 1,-1 0 0,1 1 0,-1-1 0,1 0 0,-1 1 0,0 0 0,-8 19 254,3 26-231,6-43-24,-1 9 1,-1 9 25,2-1 1,0 1 0,5 37-1,-4-53-44,0 0-1,0-1 1,0 1-1,1 0 1,-1-1-1,1 1 1,0-1-1,1 1 1,-1-1-1,1 0 1,0 0 0,0 0-1,0 0 1,0-1-1,1 1 1,0-1-1,-1 0 1,1 0-1,0 0 1,1-1-1,7 5 1,-2-4-1,1 1-1,0-1 1,0-1 0,0 0 0,0 0 0,0-1-1,0 0 1,1-1 0,13-2 0,-8 0 11,1-2 1,0 0-1,-1 0 0,0-2 1,20-9-1,-3-2 47,0-2-1,0-1 1,-2-2 0,46-40 0,-63 50 62,1-1 0,-2-1 1,0 0-1,-1-1 0,0-1 1,-1 1-1,-1-2 0,12-23 1,-19 22 977,-4 18-1070,0 0 0,0 0 0,0 0 0,-1 0 0,1 0 0,0 0-1,0-1 1,0 1 0,-1 0 0,1 0 0,0 0 0,0 0 0,0 0 0,-1 0 0,1 0 0,0 0 0,0 0 0,-1 0 0,1 0 0,0 0-1,0 0 1,0 0 0,-1 0 0,1 0 0,0 0 0,0 0 0,-1 0 0,1 0 0,0 1 0,0-1 0,0 0 0,-1 0 0,1 0 0,0 0-1,0 0 1,0 1 0,0-1 0,0 0 0,-1 0 0,-28 28 846,-3 13-899,2 2 0,2 0 0,1 2 0,3 2 0,2 0 0,2 1 0,2 1 0,2 0 0,-15 77 0,24-80-386,-3 51 0,9-83 87,1 1 0,1 0 0,0 0-1,1-1 1,0 1 0,2 0 0,6 19 0,-8-28 77,1-1 1,0 1-1,0-1 1,0 0 0,1 0-1,-1-1 1,1 1-1,0-1 1,1 1 0,-1-1-1,1-1 1,0 1-1,0-1 1,0 0-1,0 0 1,0 0 0,1 0-1,9 2 1,-4-2-1216,1-1 0,23 1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92 488 12070,'0'0'3668,"20"-14"-2809,-8 6-726,-1 2-60,-1-1-1,0 0 0,0-1 0,-1 0 1,0-1-1,0 0 0,-1 0 0,0-1 1,0 0-1,-1 0 0,10-21 0,-9 10 18,0 0-1,-2-1 0,-1 0 0,0 0 1,1-24-1,-5 36-95,-1 1-1,1-1 1,-1 0 0,-1 0 0,0 0-1,0 0 1,-1 0 0,0 1 0,-1-1 0,0 1-1,-1-1 1,0 1 0,-7-13 0,8 18-46,-1 0 1,1 0 0,-1 1 0,0-1-1,0 1 1,0-1 0,-8-3 0,11 6 39,-1 0 1,1 0 0,-1 1 0,1-1-1,-1 0 1,1 1 0,-1-1 0,0 1-1,1 0 1,-1-1 0,1 1 0,-1 0 0,0 0-1,1 0 1,-1 0 0,0 0 0,1 1-1,-1-1 1,0 0 0,1 1 0,-1-1-1,1 1 1,-1 0 0,1-1 0,-1 1 0,1 0-1,-1 0 1,1 0 0,-2 2 0,-1 1-4,1 1 1,0 0 0,0 0-1,0 0 1,1 0 0,-1 0-1,1 1 1,1-1 0,-2 7-1,-11 60-71,14-72 86,-18 171 10,3 176 0,7-82 947,8-258-903,0 16 277,-2-1-1,0 1 1,-1 0 0,-1-1-1,-1 0 1,-12 31 0,17-52-316,-1 0 1,1 0 0,0 0-1,-1 0 1,1 0 0,-1 0-1,1 0 1,-1 0 0,1-1-1,-1 1 1,0 0 0,1 0 0,-1-1-1,0 1 1,0 0 0,0-1-1,1 1 1,-1-1 0,0 1-1,0-1 1,-2 1 0,2-1-1,1 0 1,-1-1-1,0 1 1,0-1-1,0 1 1,0-1 0,1 1-1,-1-1 1,0 1-1,1-1 1,-1 0-1,0 0 1,1 1-1,-1-1 1,1 0-1,-1 0 1,1 1 0,-1-1-1,1 0 1,0 0-1,-1 0 1,1 0-1,0 0 1,0-1-1,-6-20-34,2 0-1,1 0 0,1-1 0,1 1 1,2-36-1,0 30-56,-1 11-66,2 0 1,0 0 0,0 0 0,2 0 0,0 1 0,1-1 0,1 1 0,0 0-1,1 1 1,1-1 0,0 2 0,1-1 0,15-17 0,-13 18-712,2 1 1,0 0-1,0 1 1,1 0-1,1 1 1,-1 1-1,31-16 1,3 3-6616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2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13190,'0'0'1265,"-1"21"-452,1-18-778,-1 124 1201,2-100-990,2-1-1,0 1 0,12 42 0,-15-69-243,48 135 333,-43-123-333,0-1 1,1-1-1,0 1 1,1-1 0,0 0-1,0 0 1,1-1 0,1 0-1,13 12 1,-18-18-51,0-1 0,0 1 1,0-1-1,0 0 0,0 0 1,0-1-1,1 1 0,-1-1 1,1 0-1,-1 0 0,1 0 1,-1-1-1,1 0 0,-1 0 0,1 0 1,-1 0-1,1-1 0,-1 1 1,1-1-1,-1-1 0,1 1 1,-1 0-1,0-1 0,0 0 1,1 0-1,-1 0 0,6-5 0,2-2-327,0-1-1,0 0 1,-1-1-1,-1 0 1,0 0-1,16-25 0,-5 1-1191,-1 0-1,-2-1 1,21-58 0,-17 29 162,16-81 1,-33 118 47,0-13 5245,-7 30 696,-9 45-2738,-41 175 1045,-32 275-1,71-233-4008,13-246 767,0-3 56,0 0 0,0-1 0,0 1 0,0 0 0,0 0-1,0-1 1,-1 1 0,1 0 0,-1-1 0,1 1 0,-1-1 0,1 1 0,-1 0-1,-2 2 1,-9 6-4427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2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7411,'0'0'3976,"34"3"-2643,422 13 3472,-233-14-3027,244-4 755,-335-5-2970,196-35 0,-345 44-3577,-21 3 2246,-40 14-3888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2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50 662 9748,'-4'35'1060,"2"-9"-611,-18 207 3023,14-67-1113,5-162-1954,-1-13-252,-2-22-2,-4-78-285,6 0 0,12-129 0,-5 193-46,2 0-1,2 1 1,2 1 0,2-1 0,1 2-1,3 0 1,1 0 0,25-40 0,-30 61 177,1 0 1,1 2 0,1 0-1,0 0 1,24-19 0,-32 31 73,0 0 1,0 1-1,1 0 0,0 1 1,0 0-1,0 0 0,1 1 1,0 0-1,-1 1 0,1 0 1,0 0-1,1 1 0,-1 0 1,17 0-1,-24 2-58,0 1-1,1-1 1,-1 0-1,0 1 1,0 0-1,0 0 1,0 0 0,0 0-1,0 0 1,0 0-1,0 1 1,0 0-1,0-1 1,-1 1-1,1 0 1,4 5 0,-4-3 11,1 0 1,-1 1 0,0-1 0,-1 1 0,1 0 0,-1 0 0,0 0-1,0 0 1,1 7 0,1 6 100,-2 0 1,0 0-1,-1 0 0,0-1 1,-4 24-1,1-25-4,-1 0 1,0-1-1,-1 1 1,-1-1-1,-1 0 1,0 0-1,-1 0 1,0-1-1,-1 0 1,-1-1-1,0 0 1,-20 22-1,16-21-22,-1 0 1,-1-1-1,0-1 0,0 0 0,-1-1 0,-1-1 1,0 0-1,-1-1 0,1-1 0,-22 7 0,32-13-267,0 0-1,0-1 1,0 0-1,0 0 1,-14 0-1,36-8-6487,12 2-3125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2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10805,'0'0'4914,"63"143"-3281,-38-70-673,-2 0-367,-5-7-17,1-10-448,-3-17-112,-5-14-16,8-23-656,6-6-1361,8-44-1873,8-22-7859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2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4626,'0'0'10917,"-55"137"-9860,18-38-289,-2 7 449,0 2-145,2-2-224,7-5-511,11-10-337,5-16 0,12-17-32,2-20-1841,-2-16-1969,0-3-6515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2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11 9620,'0'0'8236,"-17"-1"-7262,-52-6-179,51 5-336,28 2-336,61 0-187,306 6 431,-287 0-269,0 4 0,104 26 0,-192-36-164,0 0 0,-1 1 0,1-1 0,0 1 0,-1-1-1,1 1 1,-1 0 0,1 0 0,0 0 0,-1 0 0,0 0 0,1 0 0,-1 0-1,0 0 1,1 0 0,-1 1 0,0-1 0,0 0 0,0 1 0,0-1 0,0 1 0,0-1-1,-1 1 1,1-1 0,0 1 0,0 3 0,-1-3-246,0 0-1,0 0 1,-1 0-1,1 0 1,0 0 0,-1-1-1,1 1 1,-1 0 0,0 0-1,1 0 1,-1 0 0,0 0-1,0-1 1,0 1 0,-1 0-1,1-1 1,0 1 0,0-1-1,-1 0 1,1 1-1,-1-1 1,-1 1 0,-18 13-7361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2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2481,'0'0'15159,"189"8"-13782,-92-2-1,0-1-415,-10-3-529,-8 0-288,-17 0-144,-12-2 0,-8 0-288,-12 0-881,-9 0-1056,-12 0-1312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4210,'0'0'3506,"-9"7"-3482,-23 19 61,34-25 20,-1 0 0,0-1 0,1 1 0,-1 0 0,1-1 0,-1 1 0,0-1 0,1 1 0,-1-1 0,1 0 0,0 0 0,-1 0-1,1 0 1,-1 0 0,4 0 0,29 6 1908,-33-5-2025,0 0-1,0-1 1,-1 1-1,1 0 1,-1 0-1,1-1 1,-1 1-1,1 0 1,-1 0-1,1 0 1,-1 0-1,0 0 1,1 0-1,-1 0 0,0 0 1,0 0-1,0 0 1,0-1-1,0 1 1,0 0-1,0 0 1,0 0-1,0 2 1,-1 3 227,8-5-15,12-3-310,-1 0 1,1-1 0,-1-1-1,18-6 1,-14 3 150,-1 2 0,41-5 0,-15 9 562,-49 27 1598,0-21-2234,-1-1 0,0 1 0,0-1 0,0 0 1,-1 0-1,-4 4 0,-10 13-1801,6 3-3567,11-11 1319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2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6371,'0'0'8198,"9"-7"-7966,-3 3-203,0 0-1,0 1 0,0 0 1,1 0-1,-1 0 0,1 1 1,0 0-1,0 0 0,12-1 1,-5 2 80,0 0 0,-1 1 1,1 1-1,0 0 0,16 4 1,-13-2 20,1 2 1,-1 0 0,0 1 0,0 0 0,0 1 0,17 11 0,-27-14-116,-1 1 0,1-1 0,-1 1 1,0 0-1,0 1 0,0-1 0,-1 1 0,0 0 0,0 0 0,-1 1 1,1 0-1,-1 0 0,-1 0 0,0 0 0,0 0 0,4 14 0,-4-4 20,0 0 0,-2 0 1,0 0-1,-1 0 0,0 1 0,-1-1 0,-2 0 0,1 0 0,-2-1 0,0 1 0,-1 0 0,-1-1 0,0 0 0,-13 21 0,-58 88 172,-136 167 0,193-266-164,12-14-22,-1-1 0,0 0 1,0 0-1,-1-1 0,-21 17 0,29-54-493,5 10 62,1 1 0,0 0 0,1 0 0,1 0 0,8-16 0,7-18-660,2-16-2569,-3 0 0,15-89-1,-19 7 424,-15 103 4836,-6-59 1,5 99-1029,-1-1 0,1 1 0,-1 0 0,0-1-1,-1 1 1,1 0 0,-1 0 0,0 0-1,0 0 1,-1 0 0,1 1 0,-1-1-1,0 0 1,0 1 0,-7-7 0,9 11-521,1-1 1,0 1-1,0 0 1,-1-1-1,1 1 1,0 0-1,-1 0 1,1-1-1,0 1 1,-1 0-1,1 0 1,0 0-1,-1 0 1,1-1-1,0 1 1,-1 0-1,1 0 1,-1 0-1,1 0 1,0 0-1,-1 0 1,1 0-1,-1 0 1,1 0-1,0 0 1,-1 0-1,1 0 1,-1 0-1,1 1 1,0-1-1,-1 0 1,1 0-1,0 0 1,-1 0-1,1 1 1,0-1-1,-1 0 1,1 0-1,0 1 1,-1 0-1,-6 16 166,6-13-193,-11 57 180,2 1-1,3 0 1,0 90 0,5-68-2149,-1-63-2397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4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 10805,'0'0'2844,"-9"-2"-2788,5 1-53,2 0-2,0 1 0,-1-1 0,1 1-1,-1-1 1,0 1 0,1 0 0,-1 0 0,1 0-1,-6 1 1,7 0-1,0-1-1,0 1 1,-1 0-1,1 0 1,0 0 0,0 0-1,0 0 1,0 0-1,0 0 1,0 0-1,0 0 1,0 0-1,0 1 1,1-1-1,-1 0 1,0 1 0,1-1-1,-1 0 1,1 1-1,0-1 1,-1 1-1,1-1 1,0 1-1,0 1 1,-112 455 1626,95-401-1411,11-33-475,0 0 0,1 0 0,1 1 0,-1 39 1,25-66-5051,2-10-73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4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22 134 10309,'0'0'2758,"21"-19"-2283,-6 6-419,-6 3-22,1 1 1,0 0-1,1 1 0,-1 0 1,2 1-1,-1 0 0,1 1 0,0 0 1,0 1-1,1 0 0,0 1 0,22-5 1,-31 9-6,15-4 118,1 2 1,-1 0-1,1 2 1,-1 0 0,1 1-1,32 6 1,-49-6-139,0 0-1,0 0 1,-1 1 0,1-1 0,0 1 0,-1 0 0,0-1 0,1 1 0,-1 0 0,0 1 0,0-1 0,0 0 0,0 1 0,0-1 0,-1 1-1,1-1 1,-1 1 0,0 0 0,0 0 0,0 0 0,1 3 0,-1-2 3,0 0 0,0 1 0,0-1 0,-1 0 0,0 1 0,0-1 0,0 0 0,0 1 0,-1-1 0,0 0 0,0 1 0,0-1 0,0 0 0,-3 7 0,-1-3 38,-1 0 0,1-1 0,-1 0 0,0 0 0,-1 0 0,0-1 1,-12 10-1,-62 38 388,55-37-378,-27 15 11,-59 40 21,100-63-75,0 1-1,1 0 1,-1 1 0,2 0 0,0 1-1,-12 17 1,20-26-11,0 0-1,0 1 1,0-1 0,0 1-1,0-1 1,1 1-1,0 0 1,-1-1 0,1 1-1,1 0 1,-1 0 0,0 0-1,1 0 1,0 0 0,0 0-1,0-1 1,1 1-1,-1 0 1,1 0 0,0 0-1,0 0 1,0 0 0,1-1-1,-1 1 1,1-1 0,0 1-1,0-1 1,0 1 0,0-1-1,0 0 1,1 0-1,0 0 1,0-1 0,3 4-1,8 3 33,0-1 0,1 0 0,1-1 0,-1 0 0,1-2 0,0 1 0,0-2 0,1 0 0,21 1 0,23 1-243,74-4 0,-90-2-213,-21 0-1087,0-1-1,0-1 1,39-7 0,-12-8-5699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4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26 249 5010,'0'0'3202,"-5"22"-1716,-14 74-376,18-91-998,0 0 0,1 0 0,0 0 0,0 1 0,1-1 0,-1 0 0,1 0 0,0 0 0,0 0 0,1 0 0,-1-1 0,1 1 0,0 0 0,0-1 0,1 1 0,0-1 0,-1 0 0,1 1 0,1-2 0,-1 1 0,1 0 0,-1-1 0,1 1 0,8 4 0,2 1 160,0 0 0,1-2 0,0 0-1,1 0 1,25 6 0,-18-7-132,-1-1 1,1 0-1,0-2 1,0-1-1,0-1 1,1-1-1,-1 0 1,0-2-1,0-1 0,0-1 1,24-7-1,-32 7-110,0-1-1,0-1 0,-1-1 0,0 0 1,0 0-1,-1-1 0,0-1 0,0 0 1,-1-1-1,0-1 0,0 0 0,-2 0 0,1-1 1,-1 0-1,-1-1 0,0 0 0,8-19 1,-12 22-6,0-1 0,-1 0 0,-1 0 0,0 0 0,-1-1 0,0 1 0,-1-1 0,0 1 0,0-1 1,-2-14-1,0 18 22,0 0 0,0 0 0,-1 0 0,0 0-1,0 1 1,-1-1 0,0 1 0,-1-1 0,1 1 0,-1 0 0,-1 0 0,1 1 0,-1-1 0,0 1 0,-7-7 0,-3 3 18,1-1 1,-1 1-1,-1 1 0,1 1 0,-2 1 0,1 0 0,-1 0 1,0 2-1,0 0 0,-1 1 0,1 1 0,-1 1 1,0 0-1,0 1 0,-28 3 0,37-2-96,0 1-1,0 0 0,1 1 0,-1 0 1,1 1-1,-1-1 0,1 2 0,0-1 1,0 1-1,1 0 0,-1 1 0,1 0 1,0 0-1,0 0 0,0 1 0,1 0 1,-10 12-1,9-9-532,0 1-1,1 0 1,0 0 0,1 0 0,0 1 0,1 0-1,0-1 1,1 2 0,0-1 0,0 0 0,2 1-1,-2 21 1,3 12-5277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9:4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64,'0'0'7614,"-25"0"-4839,-69 0-942,56 0 2168,459 34-2824,-264-16-267,1277 79 3014,-1329-94-3802,166 9 58,-271-12-314,1 0 0,-1 0 1,1 0-1,0 1 0,-1-1 0,1 0 1,-1 0-1,1 1 0,-1-1 1,0 0-1,1 1 0,-1-1 0,1 1 1,-1-1-1,0 0 0,1 1 1,-1-1-1,0 1 0,1-1 1,-1 1-1,0-1 0,0 1 0,0-1 1,1 1-1,-1-1 0,0 1 1,0 0-1,0-1 0,0 1 0,0-1 1,0 1-1,0-1 0,0 1 1,0 0-1,0-1 0,0 1 0,0-1 1,-1 1-1,1-1 0,0 1 1,0-1-1,-1 1 0,1-1 0,0 1 1,-1-1-1,1 1 0,0-1 1,-1 0-1,1 1 0,-1 0 1,-20 13-5294,-10 4-4575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5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42 560,'0'0'4234,"-15"0"-3772,-44 0-123,48-1 387,0 1 0,1-2 0,-15-2 1,-6-1 642,-120 4 5223,151 1-6578,1 0 1,-1 0-1,0 0 1,0 0-1,1 0 1,-1 0-1,0 0 1,0 0-1,1-1 1,-1 1-1,0 0 1,0 0-1,0 0 1,1-1-1,-1 1 0,0 0 1,0 0-1,0 0 1,0-1-1,1 1 1,-1 0-1,0 0 1,0-1-1,0 1 1,0 0-1,0-1 1,0 1-1,0 0 1,0 0-1,0-1 1,0 1-1,0 0 1,0 0-1,0-1 1,0 1-1,0 0 0,0-1 1,0 1-1,0 0 1,0 0-1,0-1 1,-1 1-1,1 0 1,0 0-1,0-1 1,0 1-1,0 0 1,-1 0-1,1 0 1,0-1-1,0 1 1,0 0-1,-1 0 1,1 0-1,0 0 1,0 0-1,-1-1 0,1 1 1,0 0-1,-1 0 1,44-7-92,-1 1 1,1 3-1,85 3 0,-122 0 57,0 1 0,-1-1-1,1 1 1,0 0 0,-1 1 0,1-1-1,-1 1 1,0 0 0,1 0 0,-1 1-1,0 0 1,0 0 0,0 0 0,7 6-1,-9-5 11,0-1 1,0 1-1,0 0 0,-1 0 0,1 0 0,-1 0 0,0 0 1,0 1-1,0-1 0,-1 1 0,0-1 0,1 1 0,-2-1 0,1 1 1,0 0-1,-1 0 0,0-1 0,-1 7 0,0-4 8,0-1-1,-1 0 1,0 1-1,0-1 1,0 0 0,-1 0-1,0 0 1,0-1-1,-1 1 1,0-1-1,0 0 1,0 0 0,0 0-1,-1 0 1,0-1-1,0 1 1,0-1-1,-6 4 1,-16 9 4,-1 0 0,-41 17 0,51-25-4,-26 12-60,-1-1 0,-1-2-1,-81 19 1,232-26-1189,-43-5 1199,84 19 1,-128-21 36,-1 1 0,1 1 1,-1 0-1,0 1 0,0 1 0,-1 0 1,0 2-1,-1 0 0,21 16 0,-30-20 17,0 1 0,0 0 0,-1-1-1,0 2 1,0-1 0,0 1-1,-1-1 1,-1 1 0,6 14 0,-8-17 27,1 0 0,-1 1 0,0-1 0,0 1 0,0 0 0,-1-1 0,0 1 1,0-1-1,0 1 0,-1 0 0,0-1 0,0 1 0,-1-1 0,1 1 0,-1-1 1,-3 7-1,1-6 30,0 0 1,-1 0 0,0 0 0,0-1 0,0 1-1,-1-1 1,1-1 0,-12 9 0,-58 29 375,12-12-149,0-3 0,-2-3 0,-1-2-1,0-4 1,-2-2 0,0-3 0,0-4 0,-124 2-1,173-14-210,19 3-80,0 0-1,-1 0 0,1 0 0,0 0 0,0 0 1,0 0-1,0 0 0,-1-1 0,1 1 1,0 0-1,0 0 0,0 0 0,0 0 0,0-1 1,-1 1-1,1 0 0,0 0 0,0 0 1,0-1-1,0 1 0,0 0 0,0 0 1,0 0-1,0-1 0,0 1 0,0 0 0,0 0 1,0 0-1,0-1 0,0 1 0,0 0 1,0 0-1,0 0 0,0-1 0,0 1 0,0 0 1,0 0-1,1-1 0,0 0-63,1-1-1,-1 0 1,1 1 0,-1-1 0,1 1-1,0 0 1,0-1 0,0 1-1,0 0 1,0 0 0,4-1-1,90-29-3350,-38 11-760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5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11365,'0'0'5923,"147"5"-4963,-71 7 209,-11-2-465,-15-3-320,-10-5-256,-10-2-112,-12 0-16,-7 0-928,-8 0-929,-3 4-96,-7 2-864,-23 2-3634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5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4130,'0'0'9428,"50"118"-8003,10-97-705,9-8-464,3-9-256,-1-4-464,-2 0-3282,-4-19-4177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5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227 204 8292,'5'-18'480,"1"-2"-371,53-146 9529,-60 177-9222,-6 19-742,-25 45 367,-3-1 1,-54 82 0,11-19 46,69-120-86,1 1 0,1 0 0,0 0-1,1 0 1,1 1 0,1 0 0,1 0 0,0 0 0,1 38 0,2-52-59,0-1 0,1 0 0,-1 0 0,1 0 0,0 1 1,0-1-1,1 0 0,-1 0 0,1-1 0,0 1 0,0 0 0,0 0 1,0-1-1,1 1 0,0-1 0,-1 0 0,1 0 0,0 0 1,1 0-1,-1-1 0,0 1 0,1-1 0,-1 0 0,1 1 0,0-2 1,0 1-1,0 0 0,0-1 0,5 1 0,-2 0-182,1 0-1,0-1 1,0 1 0,0-2-1,0 1 1,0-1 0,0-1-1,0 1 1,0-2 0,0 1-1,0-1 1,0 0 0,-1 0-1,15-7 1,15-16-4358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0:5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37 111 8228,'0'0'3006,"0"3"-2872,1 29 610,-3 0-1,0 0 1,-13 55 0,9-63-617,2 0 0,0 0 1,0 47-1,3-70-164,1 0 1,0 0-1,0 0 0,0 0 0,0 1 0,0-1 1,1 0-1,-1 0 0,0 0 0,0 0 1,1 0-1,-1 0 0,1 0 0,-1 0 1,1 0-1,-1 0 0,1 0 0,-1 0 0,1 0 1,0-1-1,0 1 0,-1 0 0,1 0 1,0-1-1,1 2 0,1-1-264,0 0 1,0-1-1,0 1 0,1-1 1,-1 1-1,0-1 0,7 0 1,25 0-3636</inkml:trace>
  <inkml:trace contextRef="#ctx0" brushRef="#br0" timeOffset="1">330 314 5330,'0'0'6772,"24"17"-5374,-24-17-1398,103 70 1035,-100-68-997,0-1-1,0 1 1,0-1 0,0 1 0,0-1 0,0 0 0,1 0 0,-1 0 0,0 0 0,1-1-1,-1 1 1,1-1 0,-1 0 0,1 0 0,-1 0 0,1-1 0,-1 1 0,0-1-1,1 0 1,-1 0 0,0 0 0,0 0 0,1-1 0,3-1 0,-1-2 8,-1 0-1,1 0 1,-1 0 0,0-1 0,0 0 0,0 0 0,5-11-1,-9 16-38,5-8 65,-2 0-1,1-1 0,-1 0 1,0 0-1,-1 0 0,0-1 1,-1 1-1,0-1 0,0 1 1,-2-1-1,1 0 0,-1 1 1,0-1-1,-1 0 0,-1 1 1,0-1-1,-4-15 1,4 18 73,-1 0 0,0 0 0,0 0 0,-1 0 0,0 1 1,-1-1-1,1 1 0,-1 0 0,0 1 0,-1-1 1,0 1-1,0 0 0,0 0 0,-1 1 0,0 0 0,0 0 1,0 0-1,-1 1 0,1 0 0,-1 1 0,0 0 1,-9-3-1,10 4-144,0 1-1,0-1 1,1 2 0,-1-1 0,0 1 0,0 0 0,0 0 0,0 0 0,0 1 0,0 1-1,0-1 1,-12 5 0,11-2-298,0 0-1,1 1 1,-1 0-1,1 0 0,0 0 1,0 1-1,1 0 1,0 1-1,-8 9 1,-52 69-7680,26-38-1481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4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0 272,'0'0'0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82 267 12966,'0'0'376,"-5"27"-261,-51 378 1974,44-267-1404,6 0 1,15 188 0,-4-287-672,-5-39-13,0 0 1,0 0-1,0 0 0,1 0 0,-1 0 1,0 0-1,0 0 0,0 0 1,0 0-1,0 0 0,0 0 1,0 0-1,0 0 0,0 0 0,0 0 1,0 0-1,0 0 0,0 0 1,0 0-1,1 0 0,-1 0 1,0 0-1,0 0 0,0 0 1,0 0-1,0 0 0,0 0 0,0 0 1,0 0-1,1-25 71,-11-257-42,0-60-303,12 302 185,1 0 0,1 0 0,3 1 0,1 0 0,26-74 0,-23 87 65,0 0 0,2 1 1,1 1-1,0 0 0,2 1 1,1 0-1,1 1 1,0 2-1,29-25 0,-29 30 20,0 1 0,1 0 1,1 2-1,1 0 0,41-17 0,-47 23 1,-1 2 0,1 0 1,1 0-1,-1 1 0,0 1 0,1 1 1,-1 0-1,1 1 0,25 3 1,-34-2-2,-1 0 1,0 1 0,1-1 0,-1 2 0,0-1-1,0 1 1,0 0 0,0 0 0,-1 0-1,1 1 1,-1 0 0,0 0 0,0 0 0,0 1-1,-1 0 1,0 0 0,0 0 0,0 0-1,0 0 1,-1 1 0,0 0 0,0 0 0,0 0-1,2 7 1,-2-1 29,0 1-1,0-1 1,-1 0 0,-1 1-1,0 0 1,-1-1 0,0 1-1,-1-1 1,0 1 0,-1 0-1,0-1 1,-5 12-1,1-7 40,-1 0-1,-1-1 0,0 0 0,-1-1 0,-1 0 0,-1 0 0,0-1 0,0 0 0,-1-1 0,-25 20 1,14-14 148,-2-1 0,0-1 0,-1-1 0,0-1 0,-48 18 0,45-22-50,-1-2-1,-1-1 1,1-2-1,-1-1 0,0-1 1,-1-2-1,-58-2 1,90 0-171,-1 0 1,1 0 0,-1 0-1,1 0 1,-1 0 0,1 0-1,-1 0 1,1 0-1,-1 0 1,1-1 0,-1 1-1,0 0 1,1 0 0,-1 0-1,1-1 1,0 1 0,-1 0-1,1 0 1,-1-1 0,1 1-1,-1-1 1,1 1 0,0 0-1,-1-1 1,1 1-1,0-1 1,-1 1 0,1-1-1,0 1 1,0 0 0,-1-1-1,1 0 1,0 0 0,0 0-32,0 0 0,0 0 0,1 0 0,-1 1 0,0-1 0,1 0 0,-1 0 0,0 0 0,1 0 0,-1 1 0,1-1 0,-1 0 0,1 0 0,0 1 0,-1-1 0,1 1 1,1-2-1,10-5-610,1 1 0,0 0 0,1 1 0,0 0 0,-1 1 0,2 1 0,14-3 0,60-7-4392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45 527 10085,'0'0'1000,"21"4"-69,-7 0-576,-6-2-176,0 1 0,0-2 0,0 1 0,0-1 0,0 0 0,1 0 0,-1-1 0,0-1 0,0 1 1,1-1-1,-1 0 0,0-1 0,0 0 0,0-1 0,0 1 0,10-6 0,-3-2 3,-1 0-1,-1-1 1,0-1 0,0 0-1,-1 0 1,0-1 0,-1-1 0,-1 0-1,0 0 1,-1-1 0,7-18-1,-10 21-137,-1 0-1,0 0 0,-1 0 1,0-1-1,-1 0 0,0 0 1,-1 0-1,-1 0 0,0 0 0,-1 0 1,0 0-1,-1 0 0,-1-1 1,0 1-1,-6-20 0,5 26-35,0-1 0,-1 1 0,0 0 0,0 0 0,-1 0 0,1 1 0,-2 0 0,1 0 0,-1 0 0,0 0 0,0 1 0,0 0 0,-1 0 0,1 1 0,-1 0 0,-14-7 0,9 7-1,1 0-1,-1 0 1,0 1 0,1 0 0,-2 1 0,1 0 0,0 1 0,0 1-1,0 0 1,-20 2 0,26-1-14,0 1 1,0 0-1,0 0 0,0 0 0,0 1 0,1-1 0,-1 1 1,1 1-1,-1-1 0,1 1 0,0 0 0,1 0 1,-1 1-1,1-1 0,-1 1 0,1 0 0,1 0 0,-1 0 1,1 1-1,0 0 0,0-1 0,-4 13 0,1 2-35,0 0-1,0 1 0,2-1 0,1 1 0,-1 35 1,3-30 22,2 0 0,1 1 1,1-1-1,2-1 1,0 1-1,1-1 1,2 0-1,1 0 1,0 0-1,2-2 0,18 30 1,-19-36 23,1-1 0,1 0 0,0-1 0,1 0 0,0-1 0,1-1 0,1 0 0,0-1 0,1 0 0,0-1 0,1-1 0,0-1 0,1 0 0,0-1 0,35 10 0,-30-13 23,1-1-1,-1-1 1,1-1 0,-1-2-1,1 0 1,0-1 0,-1-1-1,0-1 1,1-2 0,-1 0-1,-1-1 1,1-1 0,29-15 0,-21 7-15,-1-1 1,-1-1 0,-1-2-1,0-1 1,-2-1 0,0-2 0,-2 0-1,38-46 1,-49 52-21,0-1-1,-1 0 1,-1-1-1,-1-1 1,11-26-1,-17 36 3,-1-1 0,0 0 0,0 0 0,-1 0-1,0 0 1,-1 0 0,0 0 0,-1-1-1,0 1 1,-1 0 0,-4-21 0,3 27 5,0 1-1,1 0 1,-2 0 0,1 0 0,0 0 0,-1 0 0,0 0 0,0 1 0,0 0 0,0-1-1,-1 1 1,1 0 0,-1 0 0,0 1 0,1-1 0,-1 1 0,-1 0 0,1 0-1,0 0 1,0 1 0,-1-1 0,1 1 0,-1 0 0,1 0 0,-1 1 0,1-1-1,-1 1 1,0 0 0,1 0 0,-9 2 0,12-1 3,0-1-1,0 1 1,0 0-1,0 0 1,0 0 0,0 0-1,0 0 1,0 0 0,0 0-1,0 1 1,0-1-1,1 0 1,-1 0 0,1 1-1,-1-1 1,1 0-1,-1 1 1,1-1 0,0 1-1,-1-1 1,1 0 0,0 1-1,0-1 1,0 1-1,0-1 1,1 3 0,-2 2-6,-4 141-23,6-130 36,0 1-1,2 0 1,-1 0-1,2-1 0,1 0 1,7 21-1,-8-29-6,0 0 0,1 0 0,0 0 1,1-1-1,10 13 0,-15-19-1,1 0 1,-1-1-1,1 1 1,0-1-1,0 1 1,-1-1-1,1 1 1,0-1-1,0 0 1,0 0-1,1 0 1,-1 0-1,0 0 1,0-1-1,0 1 1,1-1-1,-1 1 1,0-1-1,1 0 0,-1 0 1,0 0-1,1 0 1,-1 0-1,0 0 1,0-1-1,1 1 1,-1-1-1,0 0 1,0 1-1,5-3 1,3-5 36,-1 0 0,0-1 0,0 0 0,0 0 0,-1-1 0,-1 0 0,0 0 0,11-21 0,2-1 7,3-4-10,-13 19-4,1 0 0,1 1 0,0 0 0,1 1 0,18-17 0,-25 31 165,-6 9-166,0-4-29,-1 39 11,0-18 16,0 0 1,2 0-1,1 0 0,7 35 0,-8-55-24,0 1 0,1-1 0,0 0 0,0 1 0,0-1 0,1 0 0,-1 0 0,1 0 0,0-1 0,1 1 0,-1-1 0,1 1 0,0-1 0,0-1 0,0 1-1,1 0 1,-1-1 0,1 0 0,0 0 0,0 0 0,0-1 0,0 0 0,0 0 0,1 0 0,6 2 0,1-2-26,-1-1 1,1 0-1,-1-1 1,1 0-1,-1-1 0,1 0 1,-1-1-1,0 0 1,1-1-1,-1 0 0,0-1 1,-1-1-1,1 0 1,-1 0-1,17-12 0,-8 4-20,-1-1 0,0-1 0,-2 0 0,1-2-1,-2 0 1,0-1 0,18-27 0,-23 32 907,-16 28 275,0-4-1446,1 0 293,1 0 0,0 1-1,0-1 1,1 1 0,1 0-1,-1 20 1,2-32-42,0 1 0,0-1 1,0 1-1,0-1 0,0 0 0,0 1 1,0-1-1,0 1 0,0-1 0,0 0 0,0 1 1,1-1-1,-1 1 0,0-1 0,0 0 1,0 1-1,0-1 0,1 1 0,-1-1 1,0 0-1,0 1 0,1-1 0,-1 0 0,0 0 1,1 1-1,-1-1 0,0 0 0,1 0 1,-1 1-1,0-1 0,2 0 0,12-4-1618,11-17-3529,-6-9-4637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72 494 11093,'20'-9'350,"1"1"-6,-1-2 1,0 0 0,-1-2 0,0 0 0,-1-1 0,0-1-1,15-15 1,-14 9-56,0-1 0,-2-1 0,25-39 0,-36 49-176,0 1 0,-1-1 0,0 0-1,0 0 1,-2-1 0,1 0 0,-2 1-1,1-1 1,0-26 0,-3 35-66,0 0-1,0 0 1,0 1-1,-1-1 1,0 0 0,1 0-1,-1 0 1,0 1 0,-1-1-1,1 0 1,-1 1 0,0 0-1,1-1 1,-2 1 0,1 0-1,0 0 1,-1 0 0,1 0-1,-1 0 1,0 0 0,0 1-1,0 0 1,-4-4 0,-1 3 43,0-1 1,0 1 0,0 1 0,0-1 0,-1 1-1,1 1 1,-1 0 0,1 0 0,-17 1-1,17 0-72,0 0-1,0 1 1,-1 0-1,1 1 1,0 0-1,0 0 1,0 1-1,1 0 1,-1 0-1,1 0 1,-1 1-1,1 1 1,-8 5-1,5-2-11,1 1-1,0 0 0,0 0 1,1 1-1,0 0 1,1 1-1,0-1 1,-5 13-1,1 0-10,1 1 0,1 0 1,2 1-1,0-1 0,2 2 0,0-1 1,2 0-1,0 28 0,2-44 6,1 0 0,1 0 0,0 0-1,0 0 1,0 0 0,1 0 0,1 0 0,0-1-1,0 1 1,7 12 0,-7-16-1,0-1 0,0 1 1,1-1-1,-1 0 0,1 0 0,0-1 1,1 1-1,-1-1 0,0 0 0,1 0 1,0 0-1,0-1 0,0 1 0,0-1 1,0 0-1,0-1 0,0 1 0,11 0 1,-1 0 5,1-1 1,0-1 0,-1 0 0,1-1 0,0-1 0,-1-1 0,0 0 0,1-1 0,-1 0-1,-1-1 1,1-1 0,19-11 0,15-10 31,-2-3 0,49-39 0,-71 50-33,62-50 5,28-20 76,-112 90 251,-4 6-181,0-5-102,-5 19 245,-15 32 1,10-29-29,-11 41-1,20-58-224,1 0 0,-1 0 0,1 0 0,1 0 0,0 0 0,0 1 0,0-1 0,1 0 0,0 0 0,3 12 0,-3-15-39,1-1 1,-1 1 0,1-1-1,0 0 1,0 0 0,0 1-1,1-2 1,-1 1 0,1 0-1,-1 0 1,1-1 0,0 1-1,0-1 1,0 0-1,0 0 1,1 0 0,-1-1-1,0 1 1,1-1 0,-1 1-1,7 0 1,6 2 29,1-2 1,-1 0-1,28 0 1,-44-2-36,25 0 44,0-2 0,0 0 1,-1-2-1,0 0 0,0-2 1,0-1-1,36-15 0,-4-4-14,98-62 1,-152 89 139,-3 3-113,-6 10-13,1-4-54,-3 5-133,1 0 0,0 1 0,1 0 0,1 0 0,-8 29 0,14-43 13,-1 0-1,1 0 1,0-1-1,0 1 1,0 0-1,0 0 1,0 0-1,0 0 1,0 0-1,0 0 1,1 0-1,-1 0 1,1 0-1,-1 0 0,1-1 1,0 1-1,0 0 1,0 0-1,0-1 1,0 1-1,0-1 1,0 1-1,1-1 1,-1 1-1,1-1 1,-1 0-1,1 1 0,-1-1 1,1 0-1,0 0 1,-1 0-1,1 0 1,3 0-1,4 2-792,1-1 1,-1-1-1,1 1 0,0-2 1,16 0-1,-14 0-136,94 1-8852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302 464 10181,'0'0'2644,"20"9"-814,8 3-991,36 10 0,-60-21-778,0 0 1,0 0-1,1-1 1,-1 0-1,0 1 1,1-2-1,-1 1 1,0 0-1,0-1 0,1 0 1,-1 0-1,0 0 1,0 0-1,0-1 1,0 0-1,0 1 1,-1-1-1,1-1 1,0 1-1,-1-1 1,1 1-1,-1-1 0,0 0 1,0 0-1,0 0 1,3-5-1,-2 4-5,7-9 76,0 0-1,-1 0 0,-1-1 1,0-1-1,-1 1 1,0-1-1,-1-1 0,-1 1 1,-1-1-1,0 0 1,-1-1-1,0 1 0,-2-1 1,0 0-1,0-19 1,-1 29-102,-1 0 0,0-1 0,-1 1 0,1 0 1,-1 0-1,-1-1 0,1 1 0,-1 0 0,0 0 1,-1 1-1,0-1 0,0 0 0,0 1 0,-1 0 1,0 0-1,0 0 0,0 0 0,-1 0 0,0 1 1,0 0-1,-1 0 0,1 0 0,-1 1 0,0 0 1,0 0-1,0 1 0,-11-5 0,4 2 1,1 1 0,-1 1 0,0 0 0,0 1 0,0 0 0,0 1 0,-1 1 0,1 0 0,0 1 0,-1 0 0,1 1 0,-1 0 0,1 1 0,0 1 0,0 0-1,0 1 1,0 0 0,1 1 0,-1 0 0,1 1 0,1 1 0,-1 0 0,1 0 0,-14 13 0,6-2-113,1 1 0,1 1 1,0 0-1,2 1 0,0 1 0,2 0 0,0 1 0,2 1 1,0 0-1,2 0 0,1 1 0,0 0 0,2 0 1,-4 39-1,9-54-17,0 0-1,1 0 1,0 0 0,0 0 0,1 0-1,1-1 1,-1 1 0,2 0 0,5 16 0,-5-20 19,0-1-1,0 0 1,0-1 0,0 1 0,1 0 0,-1-1 0,1 0 0,1 0 0,-1 0 0,0 0 0,1-1 0,0 0 0,0 0 0,0 0 0,0 0 0,0-1 0,1 0 0,7 2 0,8 1-569,0 0 0,1-2 1,0-1-1,-1 0 0,1-2 1,0 0-1,41-7 1,-18-3-1707,43-15 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13 12230,'0'0'651,"-23"26"-94,-72 88 814,91-109-1262,0 0-1,0 0 1,0 0-1,1 1 1,-1 0-1,2-1 0,-1 1 1,0 0-1,1 1 1,0-1-1,1 0 0,-1 1 1,1-1-1,1 1 1,-1 10-1,1-11-28,0-4-60,0-1 1,0 1 0,0 0-1,0 0 1,0-1 0,0 1-1,1 0 1,-1-1 0,1 1-1,-1 0 1,1-1 0,0 1-1,-1 0 1,1-1 0,0 1-1,0-1 1,0 1 0,0-1-1,1 0 1,-1 0 0,0 1-1,0-1 1,1 0 0,-1 0-1,1 0 1,-1 0 0,1 0-1,-1-1 1,1 1 0,0 0-1,-1-1 1,1 1 0,3 0-1,4 0 64,1 0-1,0-1 1,-1 0-1,1 0 0,12-3 1,5-1-7,-1-2-1,0-1 1,0-1 0,-1-1 0,44-22 0,115-77-58,-144 83 8,29-22 29,28-15 1294,-96 61-1171,-1 1-145,0 0 0,0 0 0,0 1 0,0-1 0,0 0 0,0 0 0,0 0 0,0 0 0,0 0 0,0 1 0,0-1 0,0 0 0,0 0 0,1 0 0,-1 0 0,0 0 0,0 0 0,0 1 0,0-1 0,0 0 0,0 0-1,0 0 1,0 0 0,0 0 0,1 0 0,-1 0 0,0 0 0,0 1 0,0-1 0,0 0 0,0 0 0,0 0 0,1 0 0,-1 0 0,0 0 0,0 0 0,0 0 0,0 0 0,0 0 0,1 0 0,-1 0 0,-20 34 480,-25 32 0,22-34-299,-27 51-1,44-72-189,1 0 1,0 1-1,1-1 1,1 1-1,0 0 0,0 0 1,1 1-1,-1 22 1,7-7-292,-4-28 249,0 0 0,0 0 0,0 0-1,0 1 1,0-1 0,1 0 0,-1 0 0,0 0-1,0 0 1,0 1 0,0-1 0,0 0 0,0 0-1,0 0 1,1 0 0,-1 0 0,0 0-1,0 0 1,0 1 0,0-1 0,1 0 0,-1 0-1,0 0 1,0 0 0,0 0 0,0 0 0,1 0-1,-1 0 1,0 0 0,0 0 0,0 0 0,0 0-1,1 0 1,-1 0 0,0 0 0,0 0 0,0 0-1,0 0 1,1 0 0,-1 0 0,0 0 0,0-1-1,10-14-1022,-5 3 416,-1-1 1,0 0 0,-1-1 0,0 1 0,-1 0-1,-1-1 1,0 0 0,-1 1 0,0-1 0,-1 1 0,-1-1-1,0 1 1,-1 0 0,0-1 0,-1 1 0,-9-20-1,0 13-1601,0 1-1,-18-19 1,29 35 1984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15335,'0'0'528,"171"-51"-272,-26 26 449,25-4 527,3 2-319,-9 4-593,-19 6-320,-21 5-336,-9 4-1281,-13 6-1152,-22 2-3586</inkml:trace>
  <inkml:trace contextRef="#ctx0" brushRef="#br0" timeOffset="1">1332 436 9268,'0'0'1281,"-19"155"912,19-80 208,0-15-1441,0-16-768,12-19-192,18-21-368,2-6-2273,10-44-7187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55 197 15431,'0'0'45,"-4"21"54,-3 7 15,3-11 80,0 1 1,1-1-1,-2 32 0,5-48-273,-3 24 1376,0-21 91,-3-14-830,2-11-332,4 18-184,-1-1 0,1 1 0,-1-1-1,0 1 1,0-1 0,0 1 0,-4-6 0,4 7-34,0 2-24,2-8-60,0 0 45,1 1 0,0-1 0,0 1 1,0-1-1,1 1 0,0 0 1,1 0-1,-1 0 0,1 0 1,1 1-1,-1-1 0,1 1 1,9-9-1,10-8-223,52-41-1,-75 63 253,5-3-26,83-60-232,-79 58 246,-1 0 1,1 1-1,0 1 0,0 0 1,1 0-1,-1 1 0,20-4 1,-29 7 5,1 0-1,-1 0 1,1 0 0,-1 0 0,1 0 0,-1 0 0,1 0 0,-1 1 0,1-1 0,-1 0 0,1 1 0,-1-1 0,0 1 0,1 0 0,-1-1 0,0 1 0,1 0 0,-1 0 0,0 0 0,0 0 0,0 0-1,0 0 1,0 0 0,0 1 0,0-1 0,0 0 0,-1 0 0,1 1 0,0-1 0,-1 0 0,1 1 0,-1-1 0,1 1 0,-1-1 0,1 3 0,0 7-11,0 0 1,0-1 0,-1 1-1,-1 13 1,0-2 26,0-4 0,-1-1 0,-1 1-1,-1-1 1,0 0 0,-1 0 0,-9 22-1,-5 14 27,15-36-16,8-12 37,18-19 3,-16 10-74,40-33-50,3 3 1,0 1 0,2 3-1,2 2 1,59-22 0,-97 45 91,-1 1 0,1 1-1,0 0 1,0 1 0,0 0 0,16 1 0,-29 1-3,1 0 0,0 0-1,0 0 1,-1 0 0,1 1-1,0-1 1,0 1 0,-1 0 0,1-1-1,-1 1 1,1 0 0,0 1-1,-1-1 1,0 0 0,1 1 0,-1-1-1,0 1 1,3 3 0,-2-1 17,-1-1 1,0 1 0,1 0 0,-2 0 0,1 1-1,0-1 1,-1 0 0,0 1 0,0-1 0,1 7-1,0 29 173,-1-28-142,-1 0 0,1-1 0,1 1 0,4 17 0,-5-27-69,0 1-1,0-1 1,0 1 0,0-1-1,0 0 1,1 0 0,-1 1-1,1-1 1,-1 0 0,1 0-1,0 0 1,0-1 0,0 1-1,0 0 1,0-1 0,0 1-1,0-1 1,0 0 0,1 0-1,-1 0 1,0 0 0,1 0-1,-1 0 1,1 0 0,3 0-1,7-1-136,-1 1 0,0-1 0,1-1 0,-1-1 0,0 1 0,0-2 0,0 0 0,0 0 0,14-6 0,15-9-1718,44-26 0,-63 32 760,5-2-849,32-19-1805,-26 6-2204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208 352 11141,'0'0'443,"32"16"1086,-10-4-1178,-4-2-124,0 0 0,1-1 0,0-1 0,1-1 0,0-1 0,0 0 0,0-1 1,1-2-1,-1 0 0,34 0 0,-26-4-6,1-2 0,-1-1 0,0-1 0,0-1 0,47-18 0,-56 16-186,1 0 0,-1-2 0,0 0 0,-1-1 0,-1-1 0,0-1 0,0-1 0,20-20 0,-32 27 27,1 0 1,-1 1-1,0-2 1,-1 1-1,1-1 1,-2 1-1,1-1 1,-1 0-1,4-16 1,-5 19 8,-1-1 0,-1 1 1,1 0-1,-1-1 0,0 1 0,0 0 1,0-1-1,-1 1 0,0 0 0,0 0 1,0-1-1,-1 1 0,0 0 0,0 0 1,0 0-1,0 1 0,-5-7 0,3 5-21,-1 1 0,-1-1-1,1 1 1,-1 0 0,0 0 0,0 1-1,0 0 1,0 0 0,-1 0-1,-9-3 1,-1 0-4,-1 1 0,0 1 0,-23-5 0,10 5-27,0 1 0,-1 1 0,0 1 0,1 2 0,-1 1 0,1 2 0,-1 1 1,1 1-1,0 2 0,0 1 0,1 1 0,0 2 0,1 1 0,-42 24 0,30-11-864,2 1 0,1 3 0,-39 37 0,4 7-3464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859 213 11125,'-1'-21'587,"0"5"-333,2 8-70,-1-1 1,0 1 0,0 0 0,-1-1-1,0 1 1,-1-1 0,0 1 0,0 0-1,-1 0 1,0 0 0,0 0 0,-1 1-1,0-1 1,0 1 0,-7-8 0,8 11-94,0 1 0,-1 0 0,1-1 1,-1 1-1,0 1 0,0-1 0,0 1 1,0-1-1,-1 1 0,1 0 0,-1 0 1,1 1-1,-1 0 0,1-1 1,-1 2-1,0-1 0,0 0 0,1 1 1,-1 0-1,0 0 0,0 0 0,1 1 1,-1 0-1,-5 1 0,1 1-36,0 0 0,0 1-1,1 1 1,-1-1-1,1 1 1,0 0 0,1 1-1,-1 0 1,1 0 0,0 1-1,-10 13 1,-13 18 14,1 2-1,2 1 1,-34 70 0,-48 147 547,30-42 414,8 2 0,11 4-1,-56 397 1,105-503-812,5 124-1,7-212-200,0-1-1,2 1 1,8 38 0,-8-54-13,1-1 0,0 0 0,0 0 0,1 0 0,1-1 0,-1 0 1,2 0-1,-1 0 0,2-1 0,10 12 0,-14-17-34,1 0 0,0 0 0,0-1 0,0 0 1,0 1-1,0-2 0,1 1 0,-1 0 0,1-1 0,0 0 0,0-1 0,0 1 0,0-1 0,0 0 0,0-1 0,0 1 1,0-1-1,0 0 0,0-1 0,0 0 0,10-2 0,-2 0-256,0-2 0,-1 1 0,0-2 1,0 1-1,0-2 0,-1 0 0,1 0 0,10-11 0,54-46-3126,-8-2-2476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154 206 11189,'0'0'1588,"-16"19"-196,7-7-1172,0-3-91,1 0 0,1 1 0,0 0 0,0 1 0,1 0 0,0 0 0,1 0 0,0 0 0,1 1 0,0 0 0,1 0 0,-3 19 0,5-20-39,-1 8 68,1 0-1,1 0 0,3 22 1,-3-36-142,1 0 1,0 0 0,1 0 0,-1 0 0,1 0 0,0-1-1,0 1 1,0 0 0,1-1 0,-1 0 0,1 0 0,0 0-1,0 0 1,1 0 0,-1 0 0,9 5 0,-6-4-9,1-1 0,0 0-1,1-1 1,-1 0 0,1 0 0,-1 0 0,1-1 0,13 2 0,2-1 18,44-1 0,-42-4 15,1-1 1,-1-1 0,0-1 0,0-1-1,0-1 1,-1-1 0,0-2 0,-1 0-1,0-1 1,0-2 0,-1 0 0,32-26-1,-38 26 46,1 0-1,-2-1 1,0-1-1,0-1 1,-2 0-1,0-1 1,-1 0-1,0-1 1,-2-1-1,0 1 0,-1-2 1,-1 1-1,0-1 1,-2 0-1,7-38 1,-12 52 23,0 0 0,-1 0 0,1 1 0,-1-1 0,-1 0 0,1 0 0,-1 0 0,0 0 0,-1 0-1,1 1 1,-1-1 0,0 1 0,0-1 0,-1 1 0,0 0 0,0-1 0,0 2 0,-8-10 0,5 8-7,-1 1 0,0-1 0,0 1-1,-1 1 1,1-1 0,-1 1 0,0 1-1,0 0 1,0 0 0,-1 0 0,1 1 0,-13-2-1,-4 0-78,0 0 0,0 2 0,0 1 0,0 1 0,0 1 0,0 2 0,0 0 0,0 1 0,1 2 0,0 0 0,0 2 0,0 0 0,1 2 0,0 1 1,1 0-1,0 2 0,1 0 0,0 2 0,2 0 0,-1 1 0,2 1 0,0 1 0,1 1 0,-22 30 0,29-33-93,0 1-1,1 0 1,1 0 0,0 1 0,2 0 0,-7 24 0,10-30-97,1 0-1,0 0 0,1 0 0,0 1 1,1-1-1,0 0 0,1 0 1,0 0-1,1 0 0,1 0 0,3 12 1,-2-15-113,0 0 0,1 0 0,0 0 0,0-1 0,1 0 0,0 0-1,0 0 1,14 12 0,-4-7-862,-1-1 0,2 0 1,26 15-1,67 24-8685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3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11333,'0'0'1465,"3"19"-657,1 0-689,0 0 1,9 22-1,-12-40-110,0 1 0,1 0 0,-1 0 0,0-1 0,1 1 1,-1 0-1,1-1 0,0 0 0,-1 1 0,1-1 0,0 0 0,0 0 0,0 0 1,0 0-1,0 0 0,0 0 0,0-1 0,0 1 0,0-1 0,0 1 0,0-1 1,0 0-1,1 0 0,-1 0 0,0 0 0,0 0 0,0 0 0,0-1 0,1 1 1,-1-1-1,2 0 0,3 0 35,1-1-21,1-1 1,-1 0-1,0 0 1,0 0-1,0-1 1,-1 0-1,1-1 1,-1 1-1,0-1 1,0-1-1,-1 0 1,0 0-1,0 0 1,0 0-1,5-9 1,-1 3-46,-1-1 0,-1 0 0,-1 0 0,1-1 0,-2 0 0,0 0 0,7-28 0,-10 32 12,-1 0-1,-1-1 1,0 1-1,0 0 1,-1-1 0,-1 1-1,-1-12 1,1 18 20,1 0 0,-1 1 1,0-1-1,-1 0 0,1 1 0,-1-1 0,0 1 1,0-1-1,0 1 0,0 0 0,0 0 0,-1 0 1,1 0-1,-1 1 0,0-1 0,0 1 0,0-1 1,0 1-1,0 0 0,0 0 0,-7-2 0,-2 0 83,0 0-1,0 2 1,-1-1-1,1 2 1,-1 0-1,0 0 1,0 1-1,-16 2 1,27-2-90,-1 0 0,1 0 1,-1 0-1,1 1 0,-1-1 0,1 1 1,-1-1-1,1 1 0,0 0 0,0 0 1,-1 0-1,1 0 0,0 1 0,0-1 1,0 0-1,0 1 0,0 0 0,0-1 1,1 1-1,-1 0 0,0 0 1,1 0-1,-1 0 0,1 0 0,0 0 1,0 0-1,-1 3 0,-1 4-21,2 0 0,-1 0 0,1 0 0,0 0 0,1 0 0,1 10 0,-1-3-14,0-9 21,1 1 0,0-1 0,0 0-1,1 0 1,0 0 0,0 0 0,1 0 0,0 0 0,0 0 0,1-1-1,7 12 1,6 5-38,37 36 1,-9-10 55,-40-44-22,-1 0 1,1 0-1,0 0 0,0-1 1,1 0-1,0 0 0,-1 0 1,1 0-1,0-1 0,0 0 1,1-1-1,-1 1 0,1-1 1,-1 0-1,1-1 0,0 0 0,0 0 1,-1 0-1,1-1 0,0 0 1,0 0-1,0 0 0,0-1 1,-1 0-1,1-1 0,0 0 1,-1 0-1,1 0 0,-1-1 1,0 1-1,0-2 0,0 1 1,7-5-1,-3 1 15,0-1 1,-1 0-1,0 0 0,0-1 0,-1 0 1,0 0-1,-1-1 0,0 0 0,0-1 0,9-19 1,-15 22 1723,-7 15-1435,-8 21-459,13-21 155,-1-1 1,1 1-1,0 0 0,0 1 0,1-1 1,0 0-1,2 13 0,-2-18 5,1 1 0,0-1 0,-1 0-1,1 1 1,0-1 0,0 0 0,0 1-1,1-1 1,-1 0 0,1 0 0,-1 0-1,1 0 1,-1 0 0,1-1 0,0 1-1,0 0 1,0-1 0,0 1 0,0-1-1,0 0 1,1 0 0,-1 0 0,0 0 0,1 0-1,2 0 1,4 2-16,1-1 0,-1-1 0,1 0-1,0 0 1,-1-1 0,1 0 0,0-1 0,-1 0 0,1 0 0,0-1-1,-1-1 1,0 1 0,1-2 0,-1 1 0,-1-1 0,1 0 0,0-1-1,-1 0 1,0-1 0,0 1 0,0-1 0,-1-1 0,0 0 0,0 0-1,-1 0 1,0 0 0,0-1 0,-1 0 0,0-1 0,0 1 0,-1-1-1,0 0 1,0 0 0,-1 0 0,-1-1 0,1 1 0,-1-1 0,-1 1-1,1-12 1,-2 21 43,0 0 1,0 0-1,-1-1 0,1 1 0,0 0 1,0-1-1,0 1 0,0 0 0,-1 0 0,1-1 1,0 1-1,0 0 0,0 0 0,-1 0 0,1-1 1,0 1-1,0 0 0,-1 0 0,1 0 1,0 0-1,-1-1 0,1 1 0,0 0 0,0 0 1,-1 0-1,1 0 0,0 0 0,-1 0 1,1 0-1,0 0 0,-1 0 0,1 0 0,0 0 1,-1 0-1,1 0 0,0 0 0,0 0 0,-1 0 1,1 1-1,0-1 0,-1 0 0,1 0 1,0 0-1,0 0 0,-1 1 0,1-1 0,0 0 1,0 0-1,-1 0 0,1 1 0,0-1 0,0 0 1,0 0-1,0 1 0,-1-1 0,1 0 1,0 1-1,0-1 0,0 0 0,0 0 0,0 1 1,0-1-1,0 1 0,-3 4-13,0 0 0,1 0 0,-1 1 0,2-1 0,-1 0 0,0 1 0,1 0 1,-1 10-1,0 50-52,2-45 32,0-18 14,0 0 0,0 0 0,0 0 0,1 0 0,-1 0 0,1-1 0,0 1-1,0 0 1,0 0 0,0 0 0,0 0 0,0-1 0,1 1 0,-1-1 0,1 1-1,0-1 1,0 0 0,3 4 0,-1-3-32,0-1 0,-1 0 1,1 0-1,0 0 0,0 0 0,0-1 0,0 1 0,1-1 1,-1 0-1,0-1 0,0 1 0,8 0 0,2-1-200,0-1 0,0 0 0,0-1 0,0-1 0,-1 0 0,1-1 0,-1 0 0,1-1 0,-2 0 0,1-1 0,0-1 0,13-9 0,3-4-451,-1-2 0,0-1 1,40-43-1,-56 53 667,6-5-273,24-34 1,-38 47 427,0-1 0,-1 1 1,0-1-1,0 0 0,0 1 1,-1-2-1,0 1 0,0 0 0,-1 0 1,1 0-1,0-12 0,-3 18-97,1-1 0,0 1 0,0 0 0,0 0 0,0-1 0,0 1 0,0 0 0,0 0-1,-1 0 1,1-1 0,0 1 0,0 0 0,0 0 0,0 0 0,-1 0 0,1 0 0,0-1 0,0 1-1,-1 0 1,1 0 0,0 0 0,0 0 0,0 0 0,-1 0 0,1 0 0,0 0 0,0 0-1,-1 0 1,1 0 0,0 0 0,0 0 0,-1 0 0,1 0 0,0 0 0,0 0 0,-1 0 0,1 0-1,0 0 1,0 0 0,0 0 0,-1 0 0,1 1 0,-13 8 248,2 20-81,1 0-1,1 0 1,-5 36 0,-1-1 129,11-50-294,0 0-14,0 0 0,1 0 1,1 0-1,0 0 0,1 0 1,1 27-1,0-40-30,0-1 0,0 1-1,1-1 1,-1 1 0,0-1-1,1 1 1,-1-1 0,0 1 0,1-1-1,-1 1 1,1-1 0,-1 1-1,1-1 1,-1 0 0,1 1-1,-1-1 1,1 0 0,-1 0 0,1 1-1,-1-1 1,1 0 0,0 0-1,-1 0 1,1 1 0,-1-1 0,1 0-1,0 0 1,-1 0 0,1 0-1,0 0 1,-1 0 0,1-1-1,-1 1 1,1 0 0,0 0 0,-1 0-1,1 0 1,-1-1 0,1 1-1,-1 0 1,1-1 0,0 1-1,-1 0 1,1-1 0,27-16-138,-4-12-47,27-39-1,-35 45 152,1 0 0,0 2-1,40-38 1,-57 58 44,0 1-1,1 0 1,-1 0-1,0-1 1,0 1-1,0 0 1,1 0 0,-1 0-1,0 0 1,1-1-1,-1 1 1,0 0-1,0 0 1,1 0-1,-1 0 1,0 0-1,1 0 1,-1 0 0,0 0-1,0 0 1,1 0-1,-1 0 1,0 0-1,1 0 1,-1 0-1,0 0 1,1 0-1,-1 0 1,0 0-1,0 0 1,1 0 0,-1 0-1,0 1 1,1-1-1,-1 0 1,0 0-1,0 0 1,1 0-1,-1 1 1,0-1-1,0 0 1,0 0-1,1 1 1,-1-1 0,0 1-1,6 21 208,-6 42 21,-1-48-151,1 25-79,21-57-97,10-11 12,-6 5-45,0 0 0,1 1 0,2 2 0,47-26 0,-75 44 143,1 1-1,0 0 1,0-1-1,-1 1 1,1-1 0,0 1-1,0 0 1,0 0 0,0-1-1,-1 1 1,1 0-1,0 0 1,0 0 0,0 0-1,0 0 1,0 0 0,0 0-1,0 0 1,-1 0 0,1 1-1,0-1 1,0 0-1,0 1 1,0-1 0,-1 0-1,1 1 1,1 0 0,-1 0 23,0 1 1,-1-1-1,1 0 1,0 1-1,-1-1 1,1 1-1,-1-1 1,0 1-1,0-1 1,1 1-1,-1-1 1,0 1 0,0-1-1,0 1 1,-1 1-1,0 10 305,-2-1-1,-7 26 0,8-33-306,1 0 21,-4 9 90,1 1 0,-3 28 0,6-41-147,1 0-1,-1 1 0,1-1 0,0 0 1,0 0-1,0 1 0,0-1 0,0 0 0,1 0 1,-1 1-1,1-1 0,-1 0 0,1 0 1,0 0-1,0 0 0,0 0 0,0 0 1,0 0-1,0 0 0,1 0 0,-1 0 1,1-1-1,-1 1 0,1 0 0,-1-1 1,1 0-1,0 1 0,3 1 0,5 0-31,1-1-1,-1 0 1,1 0-1,-1-1 1,1-1-1,0 0 1,0 0-1,-1-1 1,17-3-1,-8 0-93,0 0 0,-1-1-1,0-2 1,28-12 0,-34 13 8,-1 0 0,0-2 0,0 1 1,0-1-1,-1-1 0,0 0 0,0 0 0,9-13 1,-16 18 95,1-1 1,-1 0 0,0 0-1,0-1 1,0 1 0,-1 0 0,0-1-1,0 0 1,0 1 0,-1-1-1,0 0 1,0 0 0,0 0 0,-1 0-1,0 0 1,0 0 0,0 0-1,-1 0 1,0 0 0,-3-9 0,3 13 57,0 0 0,0 0 0,0-1 0,-1 1 0,1 0 1,-1 0-1,0 0 0,1 0 0,-1 0 0,0 1 0,0-1 1,0 1-1,0-1 0,0 1 0,-1 0 0,1-1 0,0 1 1,0 0-1,-1 1 0,1-1 0,-1 0 0,1 1 0,-5-1 0,4 0 4,0 1-1,0 0 0,0-1 0,0 2 0,0-1 1,0 0-1,0 0 0,0 1 0,0 0 0,0-1 0,0 1 1,0 0-1,0 1 0,0-1 0,0 0 0,1 1 1,-1 0-1,1-1 0,-5 4 0,2 3-31,0 0-1,0 0 1,0 0-1,1 1 1,0-1-1,1 1 1,-1 0 0,2 0-1,-1 1 1,2-1-1,-1 0 1,1 1-1,0-1 1,2 19-1,-1-25-24,0 0-1,0-1 1,1 1-1,-1 0 1,1 0-1,-1-1 1,1 1-1,0 0 1,0-1-1,0 1 1,0-1-1,1 1 0,-1-1 1,1 1-1,-1-1 1,1 0-1,0 0 1,0 0-1,0 0 1,0 0-1,0 0 1,1-1-1,-1 1 0,0-1 1,1 1-1,-1-1 1,1 0-1,-1 0 1,1 0-1,0 0 1,0-1-1,-1 1 1,4-1-1,8 2-185,0-1 0,0 0 0,0-1 0,0-1 0,20-3 0,1-4-728,-1-1 0,-1-1 0,1-2 0,-2-2 0,0 0 0,0-3 0,53-36 0,-72 42 874,-13 11 80,0 0 0,0 0 0,0 0 0,0 0 0,0 0 0,0 0 0,0-1 0,0 1 0,0 0 0,0 0 0,1 0 0,-1 0 0,0 0 0,0 0 0,0 0 0,0 0 0,0 0 0,0 0 0,0 0 0,0 0 0,0-1 0,0 1 0,0 0 0,0 0 0,0 0 0,0 0 0,0 0 0,0 0 0,0 0 0,0 0 0,0 0 0,0 0 0,0 0 0,0-1 0,0 1 0,0 0 0,0 0 0,0 0 0,-1 0 0,1 0 0,0 0 0,0 0 0,0 0 0,0 0 0,0 0 0,0 0 0,0 0 0,0 0 0,0 0 0,0 0 0,0-1 0,0 1 0,0 0 0,-1 0 0,1 0 0,0 0 0,0 0 0,0 0 0,0 0 0,0 0 0,0 0 0,0 0 0,0 0 0,0 0 0,0 0 0,0 0 0,-1 0-1,-24 11 2279,12-2-1851,1 0 1,0 0 0,1 1-1,0 1 1,-17 22-1,24-29-374,0 1 0,1 0 0,-1 0 0,1 1 0,0-1-1,1 1 1,0 0 0,-1-1 0,2 1 0,-1 0 0,1 0-1,0 0 1,0 0 0,0 0 0,1 1 0,0-1 0,2 9-1,-2-12-78,1-1 0,0 0 0,0 1 0,0-1 0,1 0 0,-1 0 0,1 0 0,-1 0 0,1 0 0,0 0 0,-1 0 0,1 0 0,0-1 0,0 1 0,0-1 0,0 1 0,1-1 0,-1 0 0,0 0 0,1 0 0,-1 0 0,0 0 0,5 0 0,6 2 3,0 0 1,0-2-1,17 1 0,-22-2 1,8 1-12,0-1-1,0 0 1,1-2 0,-1 0 0,0 0-1,0-2 1,28-9 0,-39 11 3,0 0 1,0-1 0,0 1 0,0-1-1,-1 0 1,0 0 0,1 0-1,-1-1 1,0 1 0,0-1 0,-1 0-1,1-1 1,-1 1 0,0 0-1,0-1 1,0 0 0,-1 1 0,0-1-1,0 0 1,0-1 0,0 1-1,-1 0 1,0 0 0,0-1 0,0 1-1,0-10 1,-1 13 28,0 1 0,-1 0 0,1 0 0,0 0-1,0 0 1,0-1 0,-1 1 0,1 0 0,0 0 0,-1 0 0,1 0 0,-1 0-1,1 0 1,-1 0 0,0 0 0,-1-2 0,1 2-67,6 0-841,-1 1 377,-3 0 274,0-1 1,0 0-1,0 0 1,0 0 0,-1 0-1,1 0 1,0 0 0,0 0-1,0-1 1,-1 1-1,1 0 1,-1 0 0,1-1-1,-1 1 1,1 0-1,-1 0 1,0-1 0,0 1-1,1-1 1,-1 1 0,0-2-1,0-2-632,5-22-2172,0-7 605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4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3922,'53'-58'13126,"-35"62"-22571,1 0 2210</inkml:trace>
  <inkml:trace contextRef="#ctx0" brushRef="#br0" timeOffset="1">339 9 5282,'0'0'7140,"30"0"-7140,-14 0-1681,7 0-4482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18296,'0'0'289,"-71"222"431,45-110 656,8-21-687,11-21-689,7-30-1809,0-32-1184,21-14-4259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286 196 8660,'0'0'3610,"10"-23"-1657,31-76-737,-3 25 1172,-50 96-2207,-2 0 0,-1-1 0,0 0 0,-33 32 0,-10 14-126,29-30 14,1 2-1,2 2 1,1 0 0,3 1-1,1 1 1,-29 91-1,46-119-41,2 0-1,-1 0 0,2-1 0,0 28 0,1-39-22,0 0-1,1 0 1,-1 0-1,1 0 0,0 0 1,0 0-1,0 0 1,0 0-1,1 0 1,-1-1-1,1 1 1,-1-1-1,1 1 1,0-1-1,0 1 0,0-1 1,1 0-1,-1 0 1,0 0-1,1 0 1,-1 0-1,1-1 1,0 1-1,0-1 1,-1 1-1,1-1 0,0 0 1,4 1-1,8 1 18,1 1-1,-1-2 1,0 0-1,22-1 1,-32 0-83,34 0 66,42-4 0,-70 2-654,1-1 0,0 0 0,-1-1 0,1 0 0,-1-1 0,0 0 0,0 0 0,10-7 0,-7 2-5059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11605,'0'0'6243,"-16"171"-4770,-5-95-753,3-7-432,4-9-176,12-15-112,2-11-496,7-20-929,29-14 161,8-6-2274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11381,'0'0'371,"10"18"691,-6-11-899,-1 0-53,0-1-1,1 0 1,-1 0 0,1 0-1,0 0 1,1-1-1,0 0 1,0 1 0,0-2-1,0 1 1,1-1-1,-1 1 1,1-2 0,0 1-1,1-1 1,-1 1-1,0-2 1,1 1 0,0-1-1,0 0 1,9 1-1,9 1 209,1-2 0,0-1 0,0-1 0,0-2 0,0 0 0,0-2-1,28-7 1,-39 6-239,0 0-1,0 0 0,-1-2 1,0 0-1,0 0 0,-1-1 0,0-1 1,-1 0-1,1-1 0,-2 0 1,1-1-1,-2-1 0,13-15 0,-14 13 1,0 1 0,-1-1 0,-1 0 0,0 0 0,-1-1 0,-1 0 0,0 0 0,-1-1-1,-1 1 1,0-1 0,-1 0 0,-1 1 0,-1-27 0,1 35-31,-1 0 0,-1-1 0,1 1 0,-1 0 0,-1 0-1,1 0 1,-1 0 0,0 0 0,-1 1 0,1-1 0,-1 0 0,-1 1 0,1 0 0,-1 0 0,0 0 0,-1 0 0,1 1 0,-1 0 0,0-1-1,-1 2 1,1-1 0,-1 1 0,0 0 0,0 0 0,0 0 0,0 1 0,-1 0 0,-11-4 0,7 3-37,0 0-1,0 1 1,0 0 0,-1 0-1,1 2 1,-1-1 0,1 2-1,-1-1 1,0 1 0,1 1-1,-1 0 1,1 1 0,-1 0-1,1 1 1,0 0 0,0 1-1,0 0 1,0 1 0,1 0-1,-1 0 1,1 1 0,1 1-1,-1 0 1,1 0 0,0 0-1,1 1 1,0 1 0,0 0-1,1 0 1,0 0 0,0 1-1,-5 11 1,6-8-209,0 1 0,1 0 0,0 0 0,1 0 0,1 0 0,1 1 0,0-1 0,0 1 0,2 24 0,0-32 24,0 0 0,1 0-1,-1 0 1,2 0-1,-1 0 1,1 0 0,0 0-1,4 9 1,-3-12-26,-1 1 0,1-1 1,0 0-1,0 0 0,1-1 0,-1 1 0,1-1 1,0 1-1,-1-1 0,2 0 0,7 4 0,2 0-1155,0 0 0,25 6-1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0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11781,'22'15'1281,"12"7"-930,-1 3 0,-1 0 0,-1 2 0,49 56 0,-44-34 326,-2 2-1,-2 2 1,-3 0-1,-2 2 0,-3 1 1,34 116-1,-30-63 318,-5 2-1,16 211 1,-33-3 217,-8-280-1110,-2 0 1,-2 0-1,-2-1 1,-1 0-1,-2 0 0,-17 38 1,7-31 0,-3-1 0,-2 0-1,-1-2 1,-3-1 0,-50 54 0,20-33 59,-2-4 0,-93 69 0,138-114-244,3-2-419,0 1 0,-1-2-1,0 0 1,-1-1 0,0-1 0,-1 0 0,1-1 0,-20 5 0,32-11-2727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14182,'0'0'934,"-16"19"-528,4-5-357,1 0 0,0 1 1,1 1-1,1 0 1,0 0-1,1 1 0,1 0 1,1 1-1,0-1 0,1 1 1,-4 27-1,-2 64 437,3 0 1,11 161-1,-1-240-402,2-1-1,1 1 0,1-1 0,1-1 1,21 53-1,-23-68-57,2-1 0,-1 0 0,1-1 1,1 0-1,0 0 0,14 14 0,-15-19-19,0 0-1,-1 0 1,2-1-1,-1 0 1,1 0 0,-1-1-1,1 0 1,0-1-1,1 1 1,14 3-1,-10-5 7,-1 0-1,1-1 1,-1-1-1,1 1 0,0-2 1,-1 0-1,1-1 1,-1 0-1,0 0 1,1-2-1,-1 1 0,0-2 1,-1 1-1,1-2 1,-1 1-1,0-2 0,11-8 1,3-3 35,0-2 1,-2-1 0,-1 0-1,0-2 1,33-45-1,-36 40 86,0-1 0,-2 0 0,-2-2 0,0 1 0,-2-2 0,-1 0 0,-2 0 0,-1-1 0,-1-1 0,-2 1 0,-2-1 0,1-66 0,-5 91-63,0-1 0,-1 1 0,0-1 0,-1 1 0,1-1 0,-2 1 0,0 0 0,0 0 0,-8-16 0,9 22-68,0 0 0,-1-1 0,1 1 0,-1 0 0,0 1 0,0-1 0,0 0 0,0 1 0,0 0 0,0-1 0,-1 1 0,1 1 0,-1-1 0,0 0 0,1 1 0,-1 0 0,0 0 0,0 0 0,0 0 0,0 1 0,0-1 0,0 1-1,0 0 1,0 0 0,-4 1 0,4-1-72,1 1 0,-1 0 0,0-1 0,1 1 0,-1 1 0,1-1 0,-1 0-1,1 1 1,0 0 0,-1 0 0,1 0 0,0 0 0,0 0 0,0 0-1,1 1 1,-1 0 0,1-1 0,-1 1 0,1 0 0,0 0 0,0 1-1,0-1 1,0 0 0,1 1 0,-1-1 0,-1 7 0,0 3-624,-1 1 1,2 0-1,0 0 1,1 0-1,0 26 1,1-33-227,0 0 0,1 0 0,0 1 0,0-1 0,4 12 0,-2-13-594,0 0 0,0 0 0,1 0 1,0 0-1,8 7 0,-12-12 1473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13718,'-28'122'721,"9"3"623,13-11 177,6-21-641,6-22-784,29-26-96,7-30 0,1-15-592,6-46-576,-8-29-2162,-9-16-7139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12726,'0'0'96,"198"-100"688,-46 38 1489,16 0-1088,-4 6-833,-17 17-352,-27 20-64,-30 19-1217,-28 0-1552,-30 21-4066</inkml:trace>
  <inkml:trace contextRef="#ctx0" brushRef="#br0" timeOffset="1">1159 684 14295,'0'0'1264,"-41"150"-656,32-97-95,6-19-513,3-16-224,21-34-9317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4802,'0'0'4298,"-15"26"-2788,3-6-1184,-10 16 469,2 0 0,1 2 0,-17 49 0,20-36-331,2 1-1,2 1 1,2 1 0,3-1 0,-1 69-1,8-109-409,0-1-1,0 1 1,2 0-1,-1-1 1,1 1-1,6 15 1,-7-23-41,1-1 1,0 0-1,1 0 1,-1 0 0,1 0-1,0 0 1,0 0-1,0 0 1,0-1-1,0 0 1,1 1-1,0-1 1,0-1 0,0 1-1,0 0 1,0-1-1,0 0 1,0 0-1,8 2 1,1 0 19,1 0 0,0-1 0,0-1 0,0 0 1,0-1-1,0-1 0,1 0 0,16-2 0,-9-2 12,1 0 0,-1-1 0,-1-2 0,33-13 0,-3-4 9,-2-3 1,-1-2 0,57-44 0,-56 35-8,-1-1 0,50-55 0,-100 114 911,-35 68-252,-8 24-177,40-97-493,1 0 0,1 0 0,0 1 0,1-1 0,0 28 0,1-40-49,2-1-1,-1 0 0,0 1 1,0-1-1,1 0 0,-1 0 1,1 1-1,0-1 0,0 0 1,0 0-1,0 0 0,0 0 1,0 0-1,0 0 0,1 0 1,-1 0-1,1 0 1,-1-1-1,1 1 0,0-1 1,0 1-1,0-1 0,-1 0 1,1 1-1,1-1 0,-1 0 1,0 0-1,0 0 0,0-1 1,0 1-1,1-1 0,3 1 1,3 0-226,0 0 0,0-1 1,-1 0-1,1-1 0,0 0 1,0 0-1,-1-1 0,13-4 1,-2-1-773,0-2 1,-1 0-1,28-18 1,69-51-9392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1142 16680,'0'0'3511,"-11"-15"-3463,4 5-85,-1 0 1,2-1-1,0 0 1,0 0-1,-5-17 1,5 3 13,2 0-1,1-1 1,1 0 0,1 1 0,4-39-1,-2-1-7,-2-102-24,4-215 65,-3 366-6,2 0 0,-1 0 0,2 1 0,0-1 0,1 1 0,10-27 0,-11 36-1,0-1 1,1 1 0,0 0 0,0 1 0,0-1 0,1 1 0,-1-1 0,1 1 0,0 1 0,1-1 0,-1 1 0,1 0 0,0 0 0,0 0 0,0 1 0,1 0 0,6-2-1,0 1-59,0 0-1,0 1 0,0 1 0,1 0 0,-1 1 0,0 1 0,1 0 0,16 2 1,-20-1-512,1 0 1,-1 2 0,0-1-1,0 1 1,0 0 0,0 1-1,0 1 1,-1-1 0,0 1-1,15 11 1,21 23-5140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4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2913,'0'0'769</inkml:trace>
  <inkml:trace contextRef="#ctx0" brushRef="#br0" timeOffset="1">452 67 1873,'0'0'0</inkml:trace>
  <inkml:trace contextRef="#ctx0" brushRef="#br0" timeOffset="2">883 36 5170,'0'0'2289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7 636 15831,'-1'30'587,"-4"100"-173,5-116-191,-1 0 1,2 1-1,-1-1 1,2 0-1,5 24 1,-6-35-197,0-1 1,0 1 0,0-1-1,0 0 1,1 1 0,-1-1-1,0 0 1,1 0 0,0 0-1,-1 0 1,1 0 0,0 0-1,0 0 1,0-1 0,0 1-1,1-1 1,-1 0 0,0 1-1,1-1 1,-1 0 0,1 0-1,-1 0 1,1-1-1,-1 1 1,1-1 0,-1 1-1,1-1 1,0 0 0,-1 0-1,5 0 1,-4-1-7,0 1 0,0-1 0,0 1 0,0-1 1,0 0-1,0 0 0,0 0 0,-1-1 0,1 1 0,0-1 0,-1 1 0,1-1 0,-1 0 1,0 0-1,1 0 0,-1 0 0,0 0 0,0-1 0,0 1 0,1-4 0,5-6 28,-1-1 0,-1 0 0,6-15 0,-5 9-21,110-304-91,35-76-426,-152 398 488,7-14-8,0-1 1,1 2 0,1-1-1,14-17 1,-22 30 12,0 1 0,0 1-1,0-1 1,-1 0 0,1 0 0,0 0-1,0 0 1,0 1 0,0-1 0,0 0-1,0 1 1,1-1 0,-1 1 0,0-1-1,0 1 1,0 0 0,0-1 0,1 1-1,-1 0 1,0 0 0,0 0 0,1 0-1,-1 0 1,0 0 0,2 0 0,-1 1 1,0 0 0,0 0 0,0 0 0,-1 1 0,1-1 0,-1 0 0,1 1 0,-1-1 0,1 1 0,-1-1 0,0 1 1,1 0-1,-1-1 0,0 1 0,1 2 0,12 30 134,-1-1 0,-1 2 0,13 63 0,-13-47-63,9 32 470,49 121 0,-55-169-410,1-2 0,1 0 0,2 0 0,2-2 0,0-1 0,28 29 0,-38-47-131,0-1 1,1 0 0,0-1 0,25 16-1,-31-23-74,-1 0 0,1 0 0,0 0 0,0-1 0,0 0-1,0 0 1,1-1 0,-1 0 0,0 0 0,0 0 0,1-1 0,-1 0 0,1 0-1,8-2 1,-11 2-100,0-2-1,-1 1 0,1 0 0,0-1 0,-1 0 1,1 0-1,0 0 0,-1 0 0,0 0 1,0-1-1,0 0 0,0 1 0,0-1 1,0 0-1,-1 0 0,1-1 0,-1 1 1,0-1-1,0 1 0,0-1 0,-1 1 1,1-1-1,-1 0 0,0 0 0,0 0 1,1-5-1,2-11-3130,3-37-1</inkml:trace>
  <inkml:trace contextRef="#ctx0" brushRef="#br0" timeOffset="1">869 472 12678,'0'0'2337,"-23"137"-640,50-83-545,24-11-608,11-12-496,5-18-48,9-13-592,2-23-3522,3-31-8291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15367,'0'0'800,"17"116"-688,1-25 1041,7 6-577,10-3-272,13-11-304,14-23-1248,14-25-5859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292 912 14567,'-9'24'517,"-26"81"694,24-59-372,11-45-800,0 1 0,0 0 0,-1 0 0,1-1 0,0 1 0,1 0 0,-1-1 1,0 1-1,0 0 0,1 0 0,-1-1 0,1 1 0,-1-1 0,2 3 0,-2-3-38,1-1-1,-1 0 1,0 0-1,1 0 1,-1 0-1,0 0 1,1 0 0,-1 1-1,1-1 1,-1 0-1,0 0 1,1 0-1,-1 0 1,0 0-1,1 0 1,-1 0 0,0 0-1,1-1 1,-1 1-1,1 0 1,-1 0-1,0 0 1,1 0 0,-1 0-1,0-1 1,1 1-1,-1 0 1,0 0-1,0 0 1,1-1-1,-1 1 1,0 0 0,0 0-1,1-1 1,-1 1-1,0 0 1,0-1-1,0 1 1,1 0-1,-1-1 1,0 1 0,0-1-1,13-16-12,-2-1 0,0-1-1,-1 1 1,0-2 0,8-25-1,-18 44 12,20-50-56,-3-1 0,-2 0 0,-2-1 0,-3-1 0,-2 0-1,1-56 1,-8 86 58,-1 0 0,0 0 0,-2 0 0,-2 0 0,0 0 0,-1 1 0,-1 0 0,-1 0 0,-1 0 0,-1 1 0,-1 0 0,-1 0-1,-1 1 1,-1 1 0,-1 0 0,-18-19 0,17 22 6,-1 0 0,-1 2-1,0 0 1,-23-14 0,29 22 27,0 0-1,0 1 1,-1 1 0,0 0 0,0 0 0,-1 1 0,1 1 0,-19-3 0,29 5-16,0 1-1,0 0 1,1 0-1,-1-1 1,0 1-1,0 0 1,1 1-1,-1-1 1,0 0-1,0 1 1,1-1-1,-1 0 1,0 1-1,1 0 1,-1-1-1,1 1 1,-1 0-1,1 0 1,-1 0-1,1 0 1,-1 0-1,1 0 1,0 1-1,0-1 1,0 0-1,-1 1 1,1-1-1,0 1 0,1-1 1,-1 1-1,0-1 1,0 1-1,1-1 1,-1 1-1,1 0 1,-1 0-1,1 3 1,-1 5 12,0 1-1,1-1 1,0 1 0,1 0-1,2 12 1,-1-14 6,0 1 1,0-1-1,1 1 0,0-1 0,1 0 1,0 0-1,0 0 0,1 0 0,0-1 1,0 0-1,1 0 0,7 8 0,-2-6-7,-1-1-1,1 1 1,1-2-1,-1 0 1,1 0-1,1-1 0,20 9 1,-2-5-17,0-1 1,0-1 0,1-2-1,0-1 1,0-2 0,54 1-1,-53-6-2,0-1 1,0-2-1,0-1 1,-1-1-1,0-2 0,0-2 1,-1 0-1,0-2 0,0-2 1,-2-1-1,0-1 0,0-1 1,-2-1-1,0-2 0,26-25 1,-48 40 113,-3 4-43,0 0 0,-1-1 1,1 1-1,-1 0 1,1-1-1,-1 1 1,0-1-1,1 1 1,-1-1-1,0 0 0,0 1 1,0-1-1,-1 0 1,1 0-1,0 0 1,-1 0-1,1-3 1,-6 8 1083,-12 14-1011,0 0 0,0 2-1,2 0 1,0 0-1,-21 39 1,-52 118-203,69-135-18,2 2 0,1 0 0,2 1 0,2 0-1,2 1 1,-5 64 0,14-101-193,0 0 0,1 0 0,0 0 0,1 0-1,0 0 1,0 0 0,0 0 0,1 0 0,5 13-1,-5-18-49,0 0-1,0 0 1,0-1-1,0 1 1,0-1-1,1 1 1,-1-1 0,1 0-1,-1 0 1,1 0-1,0-1 1,0 1-1,0-1 1,0 1-1,0-1 1,0 0-1,0 0 1,0 0-1,1 0 1,-1-1-1,0 1 1,0-1 0,1 0-1,-1 0 1,4-1-1,54-3-11321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45 754 12662,'-6'21'1550,"-32"139"1662,44-183-2934,1 1 0,1-1-1,15-29 1,44-72-319,-34 65 110,237-454 43,-267 507-113,9-19-8,2 1 1,17-23 0,-31 46 9,1 0 1,-1 0 0,1 0 0,-1 0 0,1 0 0,-1 0-1,1 1 1,0-1 0,0 0 0,0 0 0,-1 0 0,1 1 0,0-1-1,0 0 1,0 1 0,0-1 0,0 1 0,0-1 0,0 1 0,0 0-1,0-1 1,0 1 0,0 0 0,1 0 0,-1 0 0,0 0-1,0-1 1,0 2 0,0-1 0,2 0 0,-1 2 9,0 0 0,-1 0 0,1 0 1,0 0-1,-1 0 0,1 0 0,-1 1 0,0-1 1,0 0-1,0 1 0,0-1 0,1 5 0,75 272 867,-15-41-729,-24-132-96,-19-53-650,17 73 0,-34-117 160,-16-49-16855</inkml:trace>
  <inkml:trace contextRef="#ctx0" brushRef="#br0" timeOffset="1">508 523 13398,'0'0'1777,"154"106"-1985,-54-95-4482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562 135 10565,'0'0'891,"-31"-20"510,31 20-1401,-137-83 1627,127 78-1514,0 1 1,-1-1-1,1 1 0,-1 1 1,0 0-1,0 1 1,0 0-1,0 0 0,0 1 1,-1 1-1,-15 1 0,10-1 104,13 0-134,-1 0 1,1 0-1,0 1 1,0-1 0,-1 1-1,1 0 1,0 0-1,0 1 1,0-1-1,0 1 1,0 0-1,0 0 1,1 0 0,-1 0-1,0 1 1,1-1-1,-5 5 1,4-1-42,0-1 1,0 1-1,1 0 1,0 1-1,0-1 1,0 0-1,1 1 1,0 0-1,0-1 1,-1 10-1,-5 40-19,3-1 0,3 1 0,4 65-1,-1-111-19,4 47 143,3 0 1,2-1-1,33 102 1,3 12 926,-42-150-703,-1-1 0,-1 1 1,0 21-1,-2-39-341,0-1 0,0 0 0,0 1 0,0-1 0,0 1 0,-1-1 0,1 0 0,0 1 0,-1-1 0,1 0 0,-1 0 0,0 1 1,1-1-1,-1 0 0,0 0 0,0 0 0,0 1 0,1-1 0,-1 0 0,0 0 0,0-1 0,-1 1 0,1 0 0,0 0 0,0 0 0,0-1 0,-1 1 1,1 0-1,0-1 0,0 0 0,-1 1 0,1-1 0,-1 0 0,1 1 0,0-1 0,-1 0 0,1 0 0,-1 0 0,-1 0 0,-3-1-7,0 0 0,0 0-1,0 0 1,0 0 0,1-1-1,-1 0 1,0 0 0,1-1-1,-6-3 1,-3-2-100,1-2 0,0 0 0,1 0 0,-14-15 0,20 18-75,0 1 0,0-1 0,1 0 0,0-1 0,0 1-1,1-1 1,0 0 0,0 0 0,-3-13 0,6 19 102,1 1-1,0 0 1,-1 0-1,1-1 1,0 1-1,0 0 1,0-1-1,0 1 1,0 0 0,0-1-1,0 1 1,1 0-1,-1 0 1,0-1-1,1 1 1,-1 0-1,1 0 1,-1 0-1,1-1 1,0 1 0,0 0-1,-1 0 1,1 0-1,0 0 1,0 0-1,0 0 1,0 0-1,0 1 1,0-1-1,0 0 1,0 1-1,0-1 1,1 0 0,-1 1-1,0-1 1,2 1-1,4-2-324,0 0 0,1 1 0,-1 0 0,1 0 0,8 1 0,-9 0 78,69-1-3650,8 1-2463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814 368 6819,'1'-23'5966,"0"9"-5453,0 0-276,0-1-1,-1 0 1,-3-19-1,2 27-152,0 0 0,-1 0 0,0 0-1,-1 0 1,1 0 0,-1 0 0,0 1 0,-1-1-1,0 1 1,0 0 0,-8-10 0,-3 2 77,-1 0 0,0 1 0,-1 0 0,0 1 0,-1 1 0,0 1 0,-1 1-1,0 0 1,-1 1 0,1 1 0,-33-6 0,0 2 217,0 3-1,-1 2 1,-75 2-1,118 4-348,-12 0 147,0 0 1,0 2-1,-31 5 0,47-6-147,1 1-1,-1 0 0,1-1 0,-1 2 0,1-1 1,0 1-1,0-1 0,0 1 0,0 1 0,1-1 1,-1 1-1,1 0 0,0 0 0,0 0 0,0 0 1,1 1-1,0-1 0,-5 8 0,4-2-29,0 0-1,1 0 1,0 0-1,1 0 1,0 0 0,0 1-1,1-1 1,0 1-1,1-1 1,0 1 0,1 0-1,0-1 1,1 0-1,0 1 1,4 12-1,2 1-5,1-1 0,0-1-1,2 1 1,0-2 0,22 31-1,175 217-144,-84-115 235,-74-94 347,-50-56-161,-7-4-122,-11-8 53,3 0-191,0-2 0,1 0 0,1-1 0,-23-22 0,31 28-170,0-1 0,0 1 0,1-1-1,0 0 1,0-1 0,0 1 0,1 0 0,0-1 0,1 0 0,-1 0 0,1 0 0,0 0-1,1 0 1,-1-11 0,2 15 2,0-1 0,0 1 0,0 0 0,0-1-1,1 1 1,0 0 0,-1-1 0,1 1 0,1 0 0,-1 0 0,0 0-1,1 0 1,2-3 0,0 0-344,1 0 0,0 1-1,1 0 1,0 0 0,7-5-1,54-37-6232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14215,'0'0'1584,"-90"176"545,46-101-400,7-28-1537,12-22-192,16-25-896,9-39-593,20-46-2945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53 523 12742,'-8'32'1691,"-25"108"964,29-122-2103,1 1 0,0 0 0,2-1 0,0 27 0,1-15 239,4-72-1118,1-1 0,2 1 1,21-68-1,-10 41 14,5-28 217,-4-1-1,-4 0 0,2-146 1,-17 261 93,-1 7 10,2 0 0,0-1 0,9 44-1,-8-60-4,0 0-1,0 0 1,1-1-1,-1 1 0,2 0 1,-1-1-1,1 0 1,0 0-1,0 0 1,0 0-1,1 0 1,0-1-1,0 0 0,0 0 1,1-1-1,0 1 1,12 6-1,-4-5 1,1-1 0,0-1-1,0 0 1,1-1 0,-1 0 0,1-1-1,-1-1 1,1-1 0,18-1-1,-20 1 1,25-1 24,0-2 0,-1-2-1,0-1 1,70-21 0,-28 0 227,90-46 0,-169 73-207,-1-1 1,1 1-1,-1-1 1,1 1-1,-1 0 1,1 0-1,-1-1 1,1 1-1,0 0 1,-1 0-1,1 0 1,-1 0-1,1 0 1,0 0-1,-1 0 1,1 0-1,0 0 1,-1 0-1,1 0 1,-1 0-1,1 0 1,0 0-1,-1 0 1,2 1-1,-3 12 388,-21 27-293,19-35-45,-134 194 533,-6 9-671,135-195-370,0 0 1,1 1-1,0-1 1,1 1-1,1 1 0,0-1 1,-5 28-1,10-41 283,0 0-1,-1-1 0,1 1 1,0 0-1,0 0 0,0 0 0,0 0 1,0 0-1,0 0 0,0 0 1,0 0-1,0 0 0,0 0 0,0 0 1,0 0-1,1 0 0,-1-1 1,0 1-1,1 0 0,-1 0 0,1 0 1,-1 0-1,1-1 0,-1 1 1,1 0-1,0-1 0,-1 1 0,2 1 1,3-1-1064,0 0 1,1 0-1,-1 0 1,0-1-1,0 0 0,6 0 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164 538 14102,'-16'26'841,"1"-2"-545,-11 19 610,1 0 0,-20 52 1,38-81-591,1 1 0,1 0 0,0 0 0,1 1 0,1-1 0,0 1 1,-1 27-1,8-47-327,171-274 0,64-110-229,-115 157-192,-113 216 421,-11 15 12,0 0 0,0 0 0,0-1 0,0 1 0,0 0 0,0 0 0,0 0 0,1 0 0,-1 0 0,0 0 0,0 0 0,0 0 0,0 0 0,0 0 0,1-1 0,-1 1 0,0 0 0,0 0 0,0 0 0,0 0 0,0 0 0,1 0 0,-1 0 0,0 0 0,0 0 0,0 0 0,0 0-1,1 0 1,-1 0 0,0 1 0,0-1 0,0 0 0,0 0 0,0 0 0,0 0 0,1 0 0,-1 0 0,0 0 0,0 0 0,0 0 0,0 0 0,0 1 0,0-1 0,1 0 0,2 27 104,-3-22-102,4 144 282,13 156 315,-12-270-517,1 0 0,2-1 0,1 1-1,2-2 1,1 0 0,26 50 0,-37-82-89,0 2-87,0 0 0,1 0 0,-1 0 0,1 0 0,0 0 0,0 0 0,0-1 0,0 1 0,0-1 0,1 1 0,-1-1 0,1 0 0,0 0 0,-1 0 0,1 0 0,6 3 0,-9-5 39,1 0 1,-1 0-1,0 0 1,1 0-1,-1-1 1,0 1-1,0 0 1,1 0-1,-1 0 1,0 0 0,1 0-1,-1 0 1,0 0-1,1 0 1,-1-1-1,0 1 1,0 0-1,1 0 1,-1 0-1,0-1 1,0 1-1,0 0 1,1 0-1,-1-1 1,0 1-1,0 0 1,0-1-1,0 1 1,1 0-1,-1 0 1,0-1 0,0 1-1,0 0 1,0-1-1,0 1 1,0 0-1,0-1 1,0 1-1,0 0 1,0-1-1,0 1 1,0 0-1,0-1 1,0 1-1,0 0 1,0-48-5350,-6-21-6546</inkml:trace>
  <inkml:trace contextRef="#ctx0" brushRef="#br0" timeOffset="1">380 449 3858,'0'0'9220,"-34"110"-7379,62-54-352,27-6-817,21-11-256,11-10-208,8-14-208,6-15-720,5 0-3026,-2-19-7491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7892,'0'0'6605,"9"8"-5775,-5-4-707,-1-1-45,0-1-1,0 1 0,0 0 1,1-1-1,-1 0 0,1 0 0,3 2 1,-5-3-44,0-1 0,-1 0 0,1 1 1,0-1-1,-1 0 0,1 0 0,0 0 1,0 0-1,-1 0 0,1 0 1,0 0-1,-1-1 0,1 1 0,0-1 1,-1 1-1,1-1 0,-1 0 0,1 1 1,-1-1-1,1 0 0,-1 0 0,1 0 1,-1 0-1,2-2 0,3-2 125,0-1 1,0 0-1,-1 0 1,0 0-1,0-1 0,0 0 1,-1 0-1,0 0 0,0 0 1,-1-1-1,0 0 1,-1 1-1,1-1 0,-1 0 1,-1 0-1,1 0 0,-2-1 1,1-14-1,-1 22-119,0-1-1,-1 1 1,1 0 0,0-1-1,-1 1 1,1 0 0,-1 0-1,0-1 1,1 1 0,-1 0-1,0 0 1,0 0 0,0 0-1,0 0 1,0 0-1,0 0 1,0 0 0,0 0-1,0 0 1,0 0 0,0 1-1,0-1 1,-1 1 0,1-1-1,0 1 1,-1-1 0,1 1-1,0-1 1,-1 1-1,1 0 1,0 0 0,-1 0-1,1 0 1,-1 0 0,1 0-1,-2 1 1,-1-1-82,0 0-1,0 0 1,-1 1-1,1-1 1,0 1-1,1 0 1,-1 1-1,0-1 1,0 0 0,0 1-1,1 0 1,-6 3-1,5-1-266,1 0 0,-1 1 0,1-1 0,0 0-1,0 1 1,0 0 0,1 0 0,0 0 0,0 0 0,0 0-1,0 0 1,1 0 0,0 1 0,0-1 0,1 0 0,-1 11-1,1 21-4225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4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5426,'0'0'3122,"120"87"-3106,-81-72-16,10-7-544,6-2-769,7 1 641,7-7 672,3 0 96,-6 2 144,-3-2 144,-8 0 128,-4 2-304,-5 0-208,-10-2-1968,-6 0-2146</inkml:trace>
  <inkml:trace contextRef="#ctx0" brushRef="#br0" timeOffset="1">1673 179 848,'0'0'4338,"119"-9"-2913,-84 9-336,-7 0-81,-10 0-752,-6 0-256,-8 0-1393,1 2-319,-3 3-529,3-5-785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1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73 8100,'0'0'10869,"7"-27"-9877,-7 4-256,0 6-303,0 11-161,-17 6-208,-8 4-64,-2 23-865,3 13-575,13-1-1057,11-4-3522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2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444 534 10613,'0'0'6256,"18"6"-5154,-4 0-835,-5-2-109,0 0 0,1-1 0,-1 0 0,1 0 0,-1-1 0,1 0 0,0-1 0,0 0 0,0 0 0,0-1 0,18-3 1,-17 1-30,-1-2 0,0 1 0,0-1 0,0-1 0,0 0 0,0-1 0,-1 1 0,0-2 1,0 1-1,-1-1 0,0-1 0,0 1 0,0-1 0,-1-1 0,-1 0 0,1 0 0,-1 0 0,-1 0 1,0-1-1,0 0 0,-1 0 0,0 0 0,-1-1 0,0 1 0,0-1 0,-1 0 0,0-11 1,0 9-112,-2 0 1,0 0-1,0-1 1,-1 1-1,-1 0 1,0 0-1,-6-18 1,5 22-24,-1 0 0,0 0-1,-1 0 1,0 0 0,-1 1 0,1 0-1,-2 0 1,1 1 0,-1-1-1,-12-9 1,4 5-82,-1 0 0,-1 1-1,0 1 1,0 1 0,-1 0 0,0 1-1,0 1 1,-26-6 0,10 5-131,1 2 0,-1 1 0,-67 0 0,90 5 173,0 0-1,1 1 0,-1 0 0,0 1 0,1 0 0,-1 1 0,1 0 1,0 0-1,-15 8 0,18-6-3,-1-1 0,1 1 0,1 0 0,-1 1 0,1 0-1,0 0 1,0 0 0,1 1 0,0 0 0,0 0 0,0 0 0,-4 11 0,3-4-5,1-1 0,0 1 0,1 1 0,0-1 1,1 1-1,1-1 0,0 1 0,1 0 0,1-1 0,0 1 0,1 0 0,3 19 0,1-9 20,1-1 0,1-1 0,1 1 0,1-1 0,1-1 0,19 33 0,62 83 32,7 10 44,-82-121-29,-1 2-1,-2-1 1,15 43 0,-24-57 25,0 1 1,-1-1-1,-1 1 1,0 0-1,0 23 1,-2-35-18,0 0 0,0 0 1,0 0-1,0 0 0,-1 0 1,1 0-1,-1 0 1,0 0-1,0 0 0,0 0 1,0 0-1,-1 0 0,1 0 1,-1-1-1,1 1 1,-1-1-1,0 1 0,0-1 1,0 0-1,0 0 1,-1 1-1,1-1 0,-1-1 1,1 1-1,-1 0 0,1-1 1,-1 1-1,0-1 1,0 0-1,0 0 0,-5 1 1,-1-1 13,1 0 1,-1 0 0,1-1-1,-1 0 1,1-1 0,-1 0-1,1 0 1,0-1 0,-1 0-1,1-1 1,-12-5 0,7 2-22,0-1 0,1 0 0,1-1 1,-1 0-1,1-1 0,-14-14 1,0-5-16,1-1 1,2-2-1,0 0 1,-22-45-1,35 62 23,1 0 0,1 0 0,0-1 0,1 0 0,1-1 0,0 1 0,-4-33 0,8 46-21,2 0 0,-1-1 0,0 1 0,0 0 0,1-1 0,-1 1 0,1 0 0,0 0-1,0 0 1,-1 0 0,1 0 0,1 0 0,-1 0 0,0 0 0,0 0 0,1 0 0,-1 0 0,1 1 0,0-1-1,-1 1 1,1-1 0,0 1 0,0 0 0,0-1 0,0 1 0,0 0 0,0 0 0,0 1 0,0-1-1,3 0 1,9-3-23,0 0-1,0 1 1,25-1-1,-24 2 3,47-4-451,1 2 1,0 3 0,68 8 0,-103-2-924,0 2 0,-1 0 0,30 13 0,2 3-4790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1:2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151 424 11861,'0'0'1390,"-3"25"345,-5 88-279,8-107-1353,0 0 1,1 0-1,0 0 0,0 0 0,1-1 0,0 1 0,0 0 1,0-1-1,0 0 0,1 1 0,0-1 0,0 0 0,0 0 1,1-1-1,0 1 0,0-1 0,0 1 0,0-1 0,0-1 1,1 1-1,0-1 0,0 1 0,9 3 0,0-1 48,0 0 0,0-1-1,0-1 1,1 0 0,0-1-1,-1-1 1,20 1 0,-22-2-86,-1 0 0,1-1 0,0-1 0,0 0 0,-1-1 0,1 0 1,-1 0-1,1-2 0,-1 1 0,0-1 0,0-1 0,-1 0 0,1 0 0,-1-1 0,0-1 0,-1 1 1,1-2-1,-2 1 0,11-11 0,-7 4-30,-1 0 0,0 0 0,-1-1 0,-1-1 0,0 1 0,-1-1-1,-1-1 1,10-33 0,-11 26 46,-1 0-1,-1 0 1,-1-1-1,-1 0 1,-3-47 0,0 61-20,0-1 0,-1 0 0,-1 1 0,0 0 0,0-1 1,-1 1-1,0 0 0,-1 1 0,-1-1 0,1 1 1,-2 0-1,1 1 0,-1-1 0,-1 1 0,-9-9 1,7 9-18,-1 0-1,0 0 1,-1 2 0,0-1 0,0 1 0,-1 1 0,1 0 0,-1 1 0,0 1 0,-1 0 0,1 0 0,-20-2 0,13 4-17,-1 0 1,1 1 0,-1 1 0,1 1 0,-26 4 0,34-3-27,2 1 0,-1 0 0,0 0 0,0 1 0,1 1 0,0-1 0,0 2 0,0-1 0,1 1-1,0 1 1,-10 8 0,5 0-53,1 0-1,0 0 1,0 2 0,2-1-1,0 2 1,1-1-1,1 1 1,1 1-1,0 0 1,-6 25-1,7-18-561,1 1 0,1 0 0,2 1 0,1-1-1,0 1 1,3-1 0,3 30 0,-3-45-357,1 0 1,1-1-1,0 1 0,8 19 1,-3-16-2289,0 0 1,14 17-1,-22-31 3076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5923,'0'0'6040,"5"1"-5520,-2-1-438,0 0 1,0-1-1,1 1 0,-1-1 1,0 0-1,0 1 0,0-2 0,0 1 1,0 0-1,0 0 0,0-1 1,-1 0-1,1 1 0,0-1 1,-1 0-1,0 0 0,1 0 1,-1-1-1,4-4 0,9-10 182,22-33 0,-24 31-248,16-21 64,-2-1 0,-2-1 0,36-79 1,-56 103-78,-5 19-35,0 13-49,38 306-1362,-33-255-3901,-5-41-1440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8228,'0'0'5666,"111"33"-5009,-75-33-337,5 0-272,-1 0-48,-4-11-1425,-4-8-2705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8708,'0'0'1761,"22"13"-830,-13-8-784,5 2 111,0 1-1,-1 1 1,0 0 0,0 1 0,-1 1 0,-1-1-1,0 2 1,0 0 0,-1 0 0,15 25 0,-11-10 215,-1 0 0,-1 2 0,-2-1 1,-1 2-1,7 38 0,-8-20-19,-3 0 0,-1 79 1,-4-113-490,-1 0 0,-1 0 0,0 0 0,-1-1 0,0 1 0,-1 0 0,-1-1 0,0 0 0,-12 22 0,46-73-7651,9-7-2367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122 643 10517,'2'25'1614,"0"-4"-1178,-1 2 5,2 0 0,0-1 1,1 1-1,2-1 1,11 33-1,-14-46-369,1-1 0,-1 0 0,2 0 0,-1 0 0,1-1 0,0 1 0,0-1 0,1 0 0,0-1 0,0 0 0,1 1 0,0-2 0,12 9 0,-19-14-71,1 1 0,-1-1 0,1 1 0,-1-1 0,1 0 0,0 1 0,-1-1 0,1 0 0,0 1 0,-1-1 0,1 0 0,0 0-1,-1 0 1,1 0 0,0 0 0,-1 0 0,1 0 0,0 0 0,0 0 0,-1 0 0,1 0 0,0 0 0,-1 0 0,1 0 0,0-1-1,-1 1 1,1 0 0,0-1 0,-1 1 0,1 0 0,-1-1 0,1 1 0,0-1 0,-1 1 0,1-1 0,-1 1 0,0-1-1,1 1 1,-1-1 0,1 1 0,-1-1 0,1-1 0,2-32 51,-3 28-40,-1-15 8,0 0-1,-2 0 1,0 0-1,-2 0 1,0 1-1,-1 0 0,-16-36 1,-7 0 23,-45-68 1,12 24-4,53 83-24,0 0 0,0 0 0,2-1 0,0 0-1,1 0 1,1-1 0,-4-24 0,8 34-12,0 1-1,1 0 1,0-1 0,1 1-1,-1 0 1,2 0 0,-1-1-1,1 1 1,0 0 0,1 0-1,0 1 1,0-1 0,1 1-1,-1-1 1,2 1 0,-1 0-1,1 0 1,0 1 0,7-7-1,0 2 22,1 0 0,1 0 0,0 2 0,1 0-1,0 0 1,0 1 0,0 1 0,1 1 0,0 0-1,1 1 1,23-4 0,-27 6-13,1 1 1,1 0-1,-1 1 1,0 0-1,0 1 0,0 1 1,0 0-1,0 1 0,0 1 1,0 0-1,0 1 0,-1 0 1,1 1-1,13 8 0,-20-9 34,0 1 1,-1-1-1,0 1 0,0 1 0,0-1 0,0 1 1,-1 0-1,0 0 0,-1 1 0,1-1 0,-1 1 1,0 0-1,-1 0 0,1 0 0,-2 1 1,4 12-1,-4-14-4,-1-1 1,-1 1 0,1 0-1,-1 0 1,0-1 0,0 1-1,-1 0 1,1 0-1,-1-1 1,-1 1 0,1 0-1,-1-1 1,0 1 0,0-1-1,-1 0 1,1 0 0,-1 0-1,0 0 1,-1 0-1,1 0 1,-1-1 0,-8 8-1,-3 0 57,0 0-1,0-2 0,-1 0 1,-1 0-1,0-2 0,-31 12 0,15-9-442,0-2 0,-62 10 0,112-17-7310,18-2 1635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9828,'0'0'982,"22"-4"1014,-1 1-1410,-11 2-383,0 0 0,0-1 0,0 0 0,-1-1 0,1 0 0,-1 0 0,1-1 0,-1 0 0,0-1 0,0 0 1,14-11-1,-14 8-63,1-1 0,-2 0 1,1 0-1,-1-1 1,11-17-1,-16 22 13,0 0-1,0 0 1,-1 0-1,1 0 0,-2-1 1,1 1-1,0-1 1,-1 1-1,0-1 1,0 0-1,-1 1 1,1-1-1,-1 0 1,-1-10-1,0 15-97,0 1-1,1-1 1,-1 0 0,0 1 0,0-1-1,1 0 1,-1 1 0,0-1 0,0 1-1,0 0 1,0-1 0,0 1 0,0 0-1,0-1 1,1 1 0,-1 0-1,0 0 1,0 0 0,0 0 0,0 0-1,0 0 1,0 0 0,0 0 0,-2 1-1,-24 2 139,20-1-194,0 1 1,1-1-1,0 1 1,-1 1-1,1-1 1,0 1-1,1 1 1,-1-1-1,1 1 1,0-1-1,0 2 0,0-1 1,1 0-1,-1 1 1,1 0-1,1 0 1,-1 0-1,1 0 1,0 1-1,-3 12 1,4-14-11,0 0 0,0 0 0,1 0 0,0 1 0,0-1 0,1 0 0,-1 1 0,1-1 0,0 1 0,1-1 0,-1 0 0,1 1 0,0-1 1,0 0-1,1 1 0,0-1 0,0 0 0,0 0 0,0 0 0,1-1 0,0 1 0,0 0 0,0-1 0,0 0 0,1 0 0,-1 0 0,8 5 0,-2-3-129,0-1 0,0 0 0,1-1 0,-1 0 0,1-1 0,0 0 0,0 0 0,0-1-1,1-1 1,-1 0 0,1 0 0,-1-1 0,11 0 0,-5-2-487,1 1 1,-1-2-1,-1 0 1,1-1-1,0 0 1,-1-1-1,24-12 0,23-19-5637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4626,'0'0'3316,"19"-12"-1347,59-36 315,-43 34-345,-34 14-1897,-1 0 0,1-1 1,0 1-1,-1 0 0,1 0 0,0 0 1,0 0-1,-1 0 0,1 1 0,0-1 1,0 0-1,-1 0 0,1 0 0,0 1 1,-1-1-1,1 0 0,0 0 0,-1 1 1,1-1-1,0 1 0,-1-1 0,2 1 1,-1 2 7,0-1 0,-1 0 0,1 1 0,0-1 0,-1 1 1,1-1-1,-1 1 0,0-1 0,0 0 0,0 1 0,0-1 0,0 1 1,-1 3-1,0 4 173,-1 6 70,-1-1 0,0 1 0,-1-1 0,-1 0 0,-11 26 0,10-27-208,0 0 1,1 1-1,0 0 1,1 0-1,1 0 1,-2 22-1,5-34-85,0 0-1,0 0 0,1 0 1,-1 1-1,1-1 1,0 0-1,0 0 0,0 0 1,0 0-1,0 0 1,1 0-1,-1-1 0,1 1 1,0 0-1,0-1 1,0 1-1,0-1 0,0 0 1,0 1-1,1-1 1,-1 0-1,1 0 0,0-1 1,-1 1-1,1 0 1,0-1-1,0 0 1,0 0-1,0 0 0,0 0 1,0 0-1,0 0 1,5-1-1,5 2-121,0-1 1,0 0-1,0-1 1,0-1-1,-1 0 1,1 0-1,16-5 1,-13 1-279,-1-1 0,0 0 0,0 0 0,-1-2 0,20-12 0,29-28-4572,-28 14-4443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0 684 8868,'0'0'1483,"27"1"-69,-10 0-1070,-1 1 2,1-1-1,0-1 0,0-1 0,0 0 1,0-1-1,0-1 0,-1 0 0,1-2 1,20-7-1,-14 1-103,0-1-1,0-1 1,-1-1 0,0-1 0,-2-1-1,0 0 1,0-2 0,23-28 0,-31 32-208,-1-1 1,-1 0 0,0 0 0,-1-1 0,-1-1-1,0 1 1,-1-1 0,-1 0 0,-1-1-1,-1 0 1,0 0 0,3-33 0,-7 37-36,1-1 0,-2 1 0,0 0 0,-1 0 0,0 0 0,-1 0 0,0 0 0,-2 0 0,-8-21 0,9 29 3,1 0 1,-1 0-1,0 0 0,0 0 1,0 1-1,-1 0 0,0 0 1,0 0-1,0 0 1,-1 1-1,1 0 0,-1 0 1,0 0-1,0 1 1,0 0-1,-1 0 0,1 1 1,-1 0-1,0 0 1,0 0-1,-11-1 0,16 3 3,0 0-1,1-1 1,-1 1-1,1 0 1,-1 0-1,1 1 0,-1-1 1,0 0-1,1 0 1,-1 1-1,1-1 1,-1 1-1,1-1 0,-1 1 1,1 0-1,-1 0 1,1-1-1,0 1 1,0 0-1,-1 0 0,1 0 1,0 0-1,0 1 1,0-1-1,0 0 1,0 0-1,-1 3 0,-1 2 2,1 0 0,0 0 0,0 1 0,0-1 0,0 11 0,0-9-16,-4 49 24,1 0 1,5 66-1,0-64 92,7 97 861,27 156-1,-13-158-1132,0 160 0,-22-314 102,1 0 1,0 0-1,-1 0 0,1 0 0,-1 0 1,1 0-1,0 0 0,-1 0 1,1 0-1,-1-1 0,1 1 1,0 0-1,-1 0 0,1 0 1,0 0-1,-1-1 0,1 1 1,0 0-1,-1 0 0,1-1 0,0 1 1,-1 0-1,1 0 0,0-1 1,0 1-1,-1 0 0,1-1 1,0 1-1,0-1 0,0 1 1,-8-14-2723,1 1 1,-9-25 0,0-2-5352</inkml:trace>
  <inkml:trace contextRef="#ctx0" brushRef="#br0" timeOffset="1">102 1028 11077,'0'0'4962,"141"-44"-3249,-69 23-544,5-1-817,-4 0-352,-5 7-528,-14 2-2018,-14 3-5249</inkml:trace>
  <inkml:trace contextRef="#ctx0" brushRef="#br0" timeOffset="2">682 886 15943,'0'0'1553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4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5090,'0'0'609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9732,'0'0'2015,"-22"2"122,-9 1-1517,-31 7 0,55-8-560,1 0 0,0 0-1,0 1 1,0 0 0,0 0 0,0 0-1,0 1 1,1 0 0,0 0-1,-1 0 1,2 1 0,-1-1 0,0 1-1,-4 7 1,0-1 58,-2 1-8,1 0 0,0 0 1,0 1-1,2 1 0,0 0 0,0 0 0,1 0 0,1 1 1,1 0-1,0 0 0,0 0 0,2 1 0,0 0 0,1-1 1,0 1-1,2 26 0,0-36-103,0-1 0,1 1 1,0-1-1,0 1 0,1-1 1,-1 1-1,1-1 0,0 0 0,0 0 1,1 0-1,0 0 0,0 0 1,0-1-1,0 1 0,1-1 0,5 6 1,-3-6-17,0 0 0,0 0 0,0 0 0,0-1 0,1 1 0,-1-1 0,1-1 0,0 0 1,0 0-1,0 0 0,0-1 0,11 2 0,-1-3-189,0 0 0,-1 0-1,1-2 1,-1 0 0,1-1 0,-1 0 0,0-1 0,0-1-1,-1-1 1,1 0 0,-1-1 0,0-1 0,-1 0 0,0-1-1,0-1 1,-1 0 0,16-15 0,-29 24 379,0 2-153,0 0 0,0 1-1,0-1 1,0 0-1,1 0 1,-1 0-1,0-1 1,0 1 0,0 0-1,1 0 1,-1 0-1,0 0 1,1 0-1,-1 0 1,1 0 0,0 0-1,-1 0 1,1-1-1,-1 1 1,1 0 0,0-1-1,0 1 1,-1 0-1,1-1 1,0 1-1,0-1 1,0 1 0,0-1-1,0 1 1,0-1-1,-1 0 1,1 1 0,0-1-1,0 0 1,0 0-1,0 0 1,0 0-1,0 0 1,0 0 0,2 0-1,0 0 15,0-1 0,0 1-1,0-1 1,0 0 0,0 0 0,0 0-1,0 0 1,0 0 0,-1-1 0,1 0 0,0 1-1,-1-1 1,4-3 0,-1-1 68,0 0 0,0 0 0,0-1 0,-1 0 0,0 0 0,0 0 0,-1 0 1,0 0-1,0-1 0,-1 0 0,0 1 0,0-1 0,1-14 0,-3 18-36,1 0 0,-1 0 0,0-1 0,0 1 0,0 0 0,-1 0-1,1 0 1,-1 0 0,0 1 0,0-1 0,0 0 0,-1 0 0,1 0 0,-1 1 0,0-1-1,0 1 1,0-1 0,-1 1 0,1 0 0,-1 0 0,0 0 0,1 0 0,-1 0 0,-1 1 0,1-1-1,0 1 1,-1 0 0,-6-3 0,4 2-28,0 2 0,0-1 0,-1 0 0,1 1 0,0 1 0,-1-1 0,1 1-1,0 0 1,-1 0 0,1 0 0,0 1 0,-1 0 0,-11 4 0,14-3-106,1-1 1,-1 1 0,1-1-1,0 1 1,-1 0 0,1 1-1,0-1 1,0 1 0,1-1-1,-1 1 1,0 0 0,1 0-1,-1 0 1,1 0 0,0 0-1,0 0 1,1 1 0,-1-1-1,0 1 1,1 0 0,0-1-1,0 1 1,-1 7-1,2-10-115,-1 1-1,1 0 1,0 0-1,0-1 1,0 1-1,0 0 1,0 0-1,0-1 1,0 1-1,0 0 1,1-1-1,-1 1 1,1 0-1,-1-1 1,1 1-1,0 0 1,-1-1-1,1 1 1,0-1-1,0 1 1,0-1-1,0 0 1,1 1-1,-1-1 1,0 0-1,0 0 1,1 0-1,-1 0 1,1 0-1,-1 0 1,1 0-1,-1 0 1,1-1-1,0 1 1,-1-1-1,3 1 1,44 7-7285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22 2817,'0'0'6729,"-13"19"-4312,-40 64-995,51-80-1315,0 1 0,0-1 1,1 1-1,-1 0 0,1-1 1,0 1-1,0 0 1,0 0-1,1 0 0,-1 0 1,1 0-1,0 0 0,0-1 1,0 1-1,2 5 0,-2-6-73,1-1 0,0 0-1,0 0 1,1 0-1,-1 0 1,0 0 0,1 0-1,-1 0 1,1 0 0,0 0-1,-1-1 1,1 1 0,0 0-1,0-1 1,0 0 0,0 1-1,1-1 1,1 1 0,6 1-13,0 0 1,0 0-1,0-1 1,0-1-1,0 0 1,1 0-1,-1-1 1,14-1-1,-9-1-5,0-1-1,0 0 1,0-2-1,-1 1 1,1-2-1,-1 0 1,-1 0-1,1-2 1,-1 0-1,0 0 1,-1-1-1,0 0 0,-1-1 1,1-1-1,-2 0 1,0 0-1,0-1 1,-1 0-1,12-21 1,-20 30 69,1 0 1,-1 0 0,0 0-1,0 0 1,0 0 0,0-1-1,-1 1 1,1 0 0,-1 0-1,0 0 1,0-1 0,-1-3-1,1 6-45,0 0 0,0 0-1,0 1 1,-1-1-1,1 0 1,0 1-1,-1-1 1,1 1-1,0-1 1,-1 0-1,1 1 1,-1-1-1,1 1 1,-1-1 0,1 1-1,-1-1 1,0 1-1,1-1 1,-1 1-1,0 0 1,0-1-1,-1 1-14,0-1-1,1 1 0,-1 0 0,0 0 1,1 0-1,-1 0 0,0 0 1,1 0-1,-1 1 0,0-1 1,1 1-1,-1-1 0,-1 1 1,-2 2-20,0-1 1,1 1 0,-1 0 0,1 0-1,0 0 1,0 0 0,0 1 0,1-1-1,-1 1 1,1 0 0,0 0 0,0 1 0,0-1-1,0 1 1,1-1 0,0 1 0,0 0-1,-2 5 1,0 4-30,0-1-1,1 1 1,1-1-1,0 1 1,0 23-1,1-34 23,1 0-1,0 0 1,0 0-1,0 0 1,0-1-1,1 1 1,-1 0 0,1 0-1,-1 0 1,1-1-1,0 1 1,0 0-1,0-1 1,1 1-1,-1-1 1,1 1 0,-1-1-1,1 0 1,0 0-1,0 0 1,0 0-1,0 0 1,0 0-1,0 0 1,1 0 0,-1-1-1,1 1 1,-1-1-1,1 0 1,-1 0-1,1 0 1,0 0-1,-1 0 1,1-1 0,4 1-1,7 2-49,-1-2 0,0 0 0,1-1 0,-1 0 0,1-1 0,-1 0 0,1-1-1,-1 0 1,0-2 0,0 1 0,0-2 0,-1 1 0,1-2 0,-1 0 0,0 0 0,-1-1 0,1 0 0,-1-1 0,-1-1 0,0 1 0,0-2-1,-1 1 1,0-2 0,11-15 0,-9 8-297,-11 18 350,0-1 0,0 1 0,1 0 0,-1 0 0,0 0 0,0-1 0,0 1 0,0 0 0,1 0 0,-1-1 0,0 1 0,0 0 0,0 0 0,0-1 0,0 1 0,0 0 0,0-1 0,0 1 0,0 0 0,1 0 0,-1-1 0,0 1 0,-1 0 0,1-1 0,0 1 0,0 0 0,0-1 0,0 1 0,0 0 0,0 0 0,0-1 0,0 1 0,0 0 0,-1 0 0,1-1 0,0 1 0,0 0 0,0 0 0,0-1 0,-1 1 0,1 0 0,0 0 0,0 0 0,-1 0 0,1-1 0,0 1 0,0 0 0,-1 0 0,-5 2 163,3-1-142,0 1 0,0 0 0,0-1 0,0 2-1,0-1 1,1 0 0,-1 0 0,1 1 0,-1-1 0,1 1 0,0 0 0,0 0-1,0 0 1,0 0 0,1 0 0,-1 0 0,-1 6 0,1-2-22,-1 1-1,1-1 1,1 1 0,-1-1 0,1 1 0,1-1-1,-1 12 1,1-18-6,1 1 0,-1 0 0,0-1 0,1 1 1,-1-1-1,0 1 0,1-1 0,0 0 0,-1 1 0,1-1 0,0 1 0,0-1 0,0 0 0,0 0 0,0 1 0,0-1 0,0 0 0,0 0 0,0 0 0,1 0 0,-1 0 0,3 1 0,0-1-46,0 1 0,1-1 0,-1 1 0,1-1 0,-1 0 0,1-1 0,-1 1 0,6-1 0,6 0-275,0-2 1,-1 1-1,1-2 1,17-5-1,-1-3-1167,0-2 0,-1-1 0,-1-2 0,0-1 0,43-33 0,-16 7-3228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2097,'0'0'10170,"-17"19"-8585,-53 69-139,63-77-1258,0 0 1,1 1 0,0 0 0,1 0 0,0 1 0,1 0-1,1 0 1,0 0 0,0 0 0,1 0 0,1 0 0,1 19-1,-1-18-52,-1 76 630,5-1 0,15 101-1,-19-266-674,2 33-142,0 12-53,1 0 0,1 1 0,2-1 0,1 1-1,16-47 1,-14 55-41,1 1 0,0 0 0,2 1 0,0 0-1,1 0 1,1 1 0,1 1 0,20-20 0,-27 30 128,1 1 0,0 0 0,1 0 0,10-5 0,-16 10 18,1 0 1,-1 0-1,1 1 0,0-1 1,-1 1-1,1 0 1,0 0-1,0 0 0,0 1 1,0-1-1,0 1 0,0 0 1,0 0-1,4 1 1,-6 0 28,0 0 1,0-1-1,0 1 1,0 1-1,0-1 1,0 0-1,0 0 1,-1 1 0,1-1-1,0 1 1,-1-1-1,1 1 1,-1 0-1,0 0 1,1-1-1,-1 1 1,0 0-1,0 0 1,0 0-1,-1 0 1,1 0 0,0 1-1,-1-1 1,1 0-1,-1 0 1,0 0-1,0 4 1,1 2 120,0 0 1,-1 1-1,-1-1 1,1 0-1,-1 1 1,-3 10-1,2-12-112,-1-1 0,0 1-1,-1-1 1,0 0 0,0 0-1,0 0 1,0 0 0,-1 0-1,0-1 1,0 0 0,-1 0-1,1-1 1,-1 1 0,0-1-1,0 0 1,0-1 0,-14 6-1,6-3-50,-1 0 0,0-1 0,0-1 0,0-1 0,0 0 0,-1-1 0,-21 1 0,36-3-44,0 0-1,0 0 0,0 0 0,1 0 0,-1 0 0,0-1 0,0 1 0,0 0 1,0 0-1,1-1 0,-1 1 0,0 0 0,0-1 0,1 1 0,-1-1 0,0 1 0,0-1 1,1 1-1,-1-1 0,1 0 0,-1 1 0,1-1 0,-1 0 0,1 1 0,-1-1 0,1 0 1,-1 0-1,1 0 0,0 1 0,-1-3 0,1 2-91,0-1 0,-1 0 0,1 1 0,0-1 0,1 1 0,-1-1 0,0 1 0,0-1 0,1 1 0,-1-1 0,1 1 0,-1-1 0,1 1 0,0-1 0,-1 1 0,1 0 0,0-1 0,1-1 0,3-1-489,-1 0 0,1 0 0,0 1-1,0-1 1,7-2 0,38-21-5051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3362,'0'0'8996,"20"-2"-6793,-7 1-1899,2 0 8,1 0 1,-1-1-1,1-1 0,-1 0 0,0-1 0,0-1 0,26-12 1,-18 5-103,-1-2 1,-1 0 0,38-33 0,-52 42-171,-1-1 0,0 0 0,0 0-1,-1-1 1,1 0 0,-1 0 0,-1 0 0,0-1 0,0 1-1,0-1 1,-1 0 0,0 0 0,0 0 0,-1-1-1,2-13 1,-4 21-22,0-1 0,-1 1-1,1-1 1,0 1-1,-1-1 1,1 1 0,-1-1-1,1 1 1,-1-1-1,0 1 1,1-1 0,-1 1-1,0 0 1,0 0-1,0-1 1,0 1 0,0 0-1,0 0 1,-1 0 0,1 0-1,0 0 1,0 0-1,-1 0 1,1 1 0,-1-1-1,1 0 1,0 1-1,-1-1 1,1 1 0,-1 0-1,0-1 1,1 1-1,-1 0 1,1 0 0,-1 0-1,-2 0 1,-2 0 33,0 0-1,0 0 1,0 1-1,-1-1 1,1 1 0,0 1-1,0-1 1,-9 5-1,7-2-50,0 1 0,1 0 0,0 0 0,0 1 0,0 0 0,1 0 0,-1 1 0,2-1 0,-1 1 0,1 1 0,0-1 0,0 1 0,1 0 0,0 0 0,0 0 0,-2 10 0,0 2 8,0 0 0,2 1 0,0 0 0,1 0 0,1 37 0,2-54-4,0-1-1,0 1 1,1 0-1,-1-1 0,1 1 1,0-1-1,0 1 1,0-1-1,1 1 0,-1-1 1,1 0-1,0 0 1,0 0-1,0 0 0,0 0 1,0 0-1,1 0 0,-1-1 1,1 1-1,0-1 1,0 0-1,0 0 0,0 0 1,0 0-1,0 0 1,0 0-1,1-1 0,6 2 1,5 1-53,1 0 1,-1-2 0,1 0-1,0 0 1,22-2-1,-24 0-350,0-1 0,0 0-1,0-1 1,0-1-1,22-7 1,30-20-4133,-24 4-2455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75 556 5651,'0'0'1416,"17"-20"268,2-2-1319,11-12 272,41-64-1,-53 71-53,-1-2 0,19-45-1,-32 62-451,1 0-1,-2 1 0,0-1 1,0-1-1,-1 1 0,0 0 1,-1-1-1,-1 1 0,-1-24 1,0 30-91,-1 1-1,1 0 1,-1-1 0,0 1-1,0 0 1,-1 0 0,1 0-1,-1 1 1,0-1 0,0 1-1,-1-1 1,1 1 0,-1 0-1,0 0 1,0 1 0,0-1 0,-1 1-1,1 0 1,-1 0 0,0 0-1,0 1 1,0 0 0,-9-4-1,9 5 9,0 0-1,0 0 1,1 0-1,-1 0 1,0 1-1,0-1 1,0 1 0,0 1-1,0-1 1,1 1-1,-1 0 1,0 0-1,0 0 1,1 0-1,-1 1 1,0 0-1,1 0 1,0 0-1,-1 1 1,1-1-1,0 1 1,0 0-1,1 0 1,-1 0-1,1 1 1,-6 6 0,-3 7 39,2 1 0,0 0 0,1 0 1,1 1-1,1 0 0,1 0 1,0 1-1,1-1 0,-3 32 0,3 3 505,2 0-1,7 73 0,-3-113-511,0 0 0,1 1 0,1-1 0,1-1 0,0 1-1,0-1 1,1 1 0,1-1 0,1 0 0,-1-1 0,14 17 0,-14-20-140,1-2-1,0 1 1,0-1 0,1 0 0,0 0 0,0-1 0,0 0-1,1-1 1,0 0 0,0 0 0,0-1 0,1 0 0,0 0 0,-1-1-1,1-1 1,16 3 0,-5-3-1287,0 0 1,-1-2-1,1-1 0,21-2 0,18-13-9073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7075,'0'0'1993,"1"-14"-611,0 5-1209,-2 6-143,1 0 1,0-1 0,0 1 0,1-1-1,-1 1 1,1 0 0,-1-1-1,1 1 1,0 0 0,0-1 0,1 1-1,-1 0 1,1 0 0,-1 0-1,1 0 1,0 0 0,0 1-1,0-1 1,0 1 0,1-1 0,-1 1-1,1 0 1,0-1 0,-1 1-1,1 1 1,0-1 0,4-2 0,6 1 194,0-1 0,0 1 1,0 1-1,0 1 1,0 0-1,1 0 1,22 3-1,-34-2-208,0 1 0,1-1-1,-1 1 1,0-1 0,0 1 0,1 0-1,-1 0 1,0 0 0,0 0 0,0 1-1,0-1 1,0 1 0,0-1 0,-1 1-1,1-1 1,0 1 0,-1 0 0,1 0-1,-1 0 1,0 0 0,1 0 0,-1 0-1,0 0 1,0 0 0,-1 1 0,1-1-1,0 0 1,-1 1 0,1 2 0,0 4 48,0-1 1,0 1-1,-1 0 1,0 0-1,-1 0 1,0 0 0,-2 9-1,-3-2 89,0 1 0,0-1 0,-2 0 0,0 0-1,-1-1 1,0 0 0,-15 17 0,6-7 48,-17 32 1,31-48-164,0 0 0,0 0 0,1 0 0,0 1 0,0-1 0,1 1 0,-2 18 0,4-24-31,0-1 0,0 1 1,0 0-1,1 0 0,-1-1 0,1 1 0,0 0 1,0 0-1,0-1 0,0 1 0,1-1 1,-1 1-1,1-1 0,0 0 0,0 0 1,0 1-1,0-1 0,1-1 0,-1 1 1,1 0-1,0-1 0,0 1 0,0-1 1,0 0-1,0 0 0,1 0 0,-1 0 1,0-1-1,1 1 0,3 0 0,9 3 27,0-1 1,1-1-1,-1-1 0,1 0 0,25-2 1,-28 1-378,1-2 0,-1 0 0,1-1 0,-1 0 0,0-1 0,0-1 0,0 0 0,0-1 1,0 0-1,-1-1 0,0-1 0,23-15 0,17-21-6723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11701,'0'0'2546,"149"42"-546,-95 19-735,-9 25 160,-16 23 47,-22 13-303,-7-2-689,-36-13-352,-14-19-80,-3-19-48,8-18 0,13-14-864,15-13-705,17-19-1632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1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66 141 7652,'0'0'4991,"0"17"-4535,-11 218 2001,-6-135-1423,7-41-696,-7 111 1,10-194-315,4-45-384,2-1 1,13-96-1,1-45 676,-13 160 105,5 55-565,3 6 97,-1 1 0,0 0-1,-1 1 1,0-1 0,7 21 0,17 68 126,-23-73-86,0 0 9,14 44 8,-20-66-8,1 0 0,0 0-1,1-1 1,-1 1 0,1-1-1,0 0 1,0 0 0,0 0-1,1 0 1,-1 0 0,5 3-1,-5-6-1,-1 1 0,1-1 1,-1 0-1,1 0 0,-1 0 0,1 0 0,0-1 0,-1 1 0,1-1 0,0 1 0,0-1 0,-1 0 0,1 0 1,0 0-1,0-1 0,-1 1 0,1 0 0,0-1 0,-1 0 0,1 0 0,0 0 0,-1 0 0,1 0 0,-1 0 1,0-1-1,1 1 0,-1-1 0,0 0 0,0 0 0,4-3 0,4-5 51,-1 0 0,0-1 1,0 0-1,11-20 0,-6 8 88,-2-1 0,-1 0 1,0-1-1,-2 0 0,-1 0 0,4-27 0,-4 6 372,-2 0-1,0-80 0,-6 132-847,0-1-1,1 1 0,-1 0 1,1-1-1,0 1 0,1-1 1,0 1-1,-1-1 0,2 0 1,2 6-1,-2-5-552,1-1 0,-1 0 0,1 0 0,1 0-1,8 7 1,18 13-6820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46 384 7091,'0'0'1926,"17"7"924,58 19-591,-70-25-2152,0 0-1,-1 0 1,1-1 0,0 0-1,0 0 1,-1 0-1,1-1 1,0 1-1,-1-1 1,1 0-1,0-1 1,-1 1-1,0-1 1,1 0-1,-1 0 1,0 0-1,0 0 1,0-1-1,0 0 1,0 0-1,-1 0 1,1 0-1,-1 0 1,0-1-1,3-4 1,4-5 49,0 0 0,-2-1 0,1 0 0,-2-1 0,9-22 0,-11 24 82,-1-1 0,0 0 0,0-1 0,-2 1 1,0-1-1,0-16 0,-1 25-134,-1 0 1,0 1 0,-1-1-1,0 1 1,1-1 0,-2 1-1,1-1 1,-1 1 0,0 0-1,0 0 1,0-1 0,0 1-1,-1 1 1,0-1 0,0 0-1,-1 1 1,1-1 0,-8-6-1,4 6-54,-1-1-1,0 1 1,0 1-1,-1-1 1,1 2-1,-1-1 1,0 1-1,0 0 0,0 1 1,-1 0-1,1 0 1,0 1-1,-1 0 1,1 1-1,-16 1 1,18 0-61,1 0 0,0 0 0,0 0 0,0 1 0,0 0 0,0 0 0,1 0 0,-1 1 0,1 0 0,-1 0 0,1 1 0,0-1 0,0 1 0,1 0 0,-1 0 0,1 1 0,0-1 0,0 1 1,0 0-1,0 0 0,1 1 0,0-1 0,0 1 0,-3 8 0,3-5-171,1-1-1,0 1 1,0 0 0,0 0 0,1 0-1,1-1 1,0 1 0,0 0 0,0 0 0,1 0-1,3 15 1,-2-18-56,0 1 0,1-1 1,0 0-1,0 0 0,0 0 0,0 0 0,1 0 0,0-1 1,0 1-1,1-1 0,-1 0 0,1 0 0,0-1 0,1 0 1,10 7-1,-6-5-601,0-1 0,0 0 0,1-1 1,17 6-1,53 3-6898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8 321 8420,'-1'17'1392,"-5"196"4953,6-209-6211,-1-2-79,1 0-1,0 0 1,0 0-1,0 0 1,0 0-1,0 0 1,1 0 0,-1 0-1,1 0 1,-1 0-1,1 0 1,0 0-1,0 0 1,-1-1-1,1 1 1,3 3 0,1-18 222,18-107 146,11-161 0,-34 284-425,0 13 0,0 0 0,1 0 0,1 0 0,0 0 0,5 17 0,-6-30-1,0 1 0,1 0 1,-1 0-1,1-1 1,0 1-1,0-1 0,0 0 1,1 1-1,-1-1 0,1 0 1,0 0-1,0-1 0,0 1 1,0 0-1,0-1 0,0 0 1,1 0-1,-1 0 1,1 0-1,0 0 0,-1-1 1,1 0-1,0 0 0,0 0 1,0 0-1,5 0 0,-5 0 3,0-1-1,0 1 1,0-1-1,0-1 1,0 1-1,0 0 1,0-1-1,0 0 0,0 0 1,0 0-1,0 0 1,-1-1-1,1 1 1,0-1-1,-1 0 1,1 0-1,4-4 1,-4 2 18,-1 0 1,1 0-1,0-1 1,-1 1-1,0-1 1,0 0 0,-1 0-1,1 0 1,-1 0-1,0 0 1,2-8-1,-1-4 165,0-1-1,-1 1 0,0-1 0,-2 0 1,0 0-1,-5-34 0,4 42-122,-1 1 0,0-1-1,-1 1 1,0 0 0,0 0 0,-1 0 0,0 0-1,-1 0 1,0 1 0,0 0 0,-10-11 0,16 38-1058,4-8 525,0-1 0,1 1 0,0-1-1,1 0 1,0-1 0,1 0 0,-1 0 0,2 0 0,-1-1 0,1 0 0,19 12 0,36 20-4639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4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 4466,'0'0'6515,"-2"5"-6744,-4 9-490,11-10-199,23-19-1434,9-5-604,-29 17 2507,0 1-1,1-1 1,-1 2 0,0-1-1,1 1 1,13 0 0,-21 1 479,-1 0 0,1 1 0,-1-1 1,1 0-1,-1 0 0,0 1 0,1-1 0,-1 0 1,1 1-1,-1-1 0,0 0 0,1 1 1,-1-1-1,0 0 0,0 1 0,1-1 1,-1 1-1,0-1 0,0 1 0,1-1 0,-1 1 1,0-1-1,0 1 0,0-1 0,0 1 1,0-1-1,0 1 0,0-1 0,0 1 1,0-1-1,0 1 0,0-1 0,0 1 0,-1 0 1,-1 15 2288,-7 2-389,8-16-1467,0 0 0,0 0-1,-1 0 1,1 1 0,1-1-1,-1 0 1,0 1-1,0-1 1,1 0 0,-1 5-1,3-7-619,0 0-1,0-1 0,0 1 1,-1 0-1,1-1 1,0 0-1,0 0 0,0 1 1,-1-1-1,4-2 0,7-9-3756</inkml:trace>
  <inkml:trace contextRef="#ctx0" brushRef="#br0" timeOffset="1">8 26 4722,'109'49'1275,"-88"-36"670,-24-14-1630,-4 0-4035,-21 1 4887,3 1-1781,39-2-2659,-7-1 1840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84 7123,'0'0'3893,"-21"-9"-2754,7 2-882,-150-60 3160,163 67-3357,0 0 1,0 0 0,0 0-1,0 0 1,-1 0 0,1 0-1,0 0 1,0 0 0,0 0 0,0 0-1,0 1 1,-1-1 0,1 0-1,0 1 1,0-1 0,0 1-1,0-1 1,0 1 0,0 0-1,0-1 1,0 1 0,1 0-1,-1 0 1,0-1 0,0 1 0,1 0-1,-1 0 1,0 0 0,0 1-1,-18 36-423,15-27 506,-3 7-160,0-1-1,1 1 0,2 1 0,0-1 1,-3 31-1,4-6 521,4 57-1,0-86-208,1 0 0,1-1 0,8 27 0,1 4 875,-12-44-1137,0 0 0,0 0-1,0 1 1,0-1 0,0 0-1,0 0 1,0 0 0,0 0-1,0 1 1,0-1-1,-1 0 1,1 0 0,0 0-1,0 0 1,0 0 0,0 1-1,0-1 1,0 0 0,0 0-1,-1 0 1,1 0-1,0 0 1,0 0 0,0 0-1,0 0 1,0 0 0,-1 0-1,1 0 1,0 1-1,0-1 1,0 0 0,0 0-1,-1 0 1,1 0 0,0 0-1,0 0 1,0 0 0,0 0-1,-1 0 1,1-1-1,0 1 1,0 0 0,0 0-1,0 0 1,-1 0 0,1 0-1,0 0 1,0 0 0,0 0-1,0 0 1,0 0-1,0-1 1,-1 1 0,1 0-1,0 0 1,0 0 0,-3-1 253,-23-5 398,-3-2-598,0 2-1,0 1 1,0 1-1,0 2 1,-38 1-1,67 1-142,-1 1 0,0-1 0,0 0 0,0 1 0,1-1 0,-1 0 0,0 1 0,0-1 0,1 1 0,-1-1 0,0 1 0,1 0 0,-1-1 0,1 1 0,-1-1 0,1 1 0,-1 0 0,1 0 0,-1-1 0,1 1 0,0 0 0,-1 0 0,1-1 0,0 1 0,0 0 0,-1 0 0,1 0 0,0 0 0,0 0 0,0-1 0,0 1 0,0 0 0,0 0 0,0 0 0,1 0 0,-1-1 0,0 1 0,0 0 0,1 0 0,-1 0 0,0-1 0,1 1 0,-1 0 0,1 0 0,-1-1 0,1 1 0,-1 0 0,1-1 0,0 2 0,5 1-300,0-1 0,0 1 0,1-1 0,-1 0 0,0 0 0,1-1 0,-1 1 1,1-2-1,-1 1 0,1-1 0,9 0 0,-10 0 83,69-2-4202,7-12-5079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98 239 4882,'0'0'4533,"-10"18"-2596,-9 17-562,-17 44 0,29-62-982,1 1 1,1-1 0,1 1 0,0 1 0,1-1 0,-1 22-1,4-40-389,0 0-1,0 1 0,0-1 0,0 0 1,0 0-1,0 0 0,0 0 0,0 0 1,0 0-1,0 0 0,0 1 0,0-1 0,0 0 1,0 0-1,0 0 0,0 0 0,0 0 1,0 0-1,0 0 0,0 1 0,0-1 1,1 0-1,-1 0 0,0 0 0,0 0 0,0 0 1,0 0-1,0 0 0,0 0 0,0 0 1,0 0-1,0 1 0,0-1 0,1 0 1,-1 0-1,0 0 0,0 0 0,0 0 1,0 0-1,0 0 0,0 0 0,0 0 0,1 0 1,-1 0-1,0 0 0,0 0 0,0 0 1,0 0-1,0 0 0,0 0 0,0 0 1,1 0-1,-1 0 0,0 0 0,0 0 1,0 0-1,0 0 0,0 0 0,0-1 0,0 1 1,0 0-1,0 0 0,1 0 0,-1 0 1,0 0-1,0 0 0,0 0 0,0 0 1,0-1-1,11-11 125,10-19 30,216-435-76,-230 456-30,-2 14-18,-1 20 2,-4-18-27,7 60 300,23 141 1429,-25-183-1804,1-1 0,2 0 0,0 0 0,1 0 0,1-1 0,20 30 0,-32-58-5550,-17-20-2222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12982,'0'0'3490,"132"95"-3186,-63-83-304,7-12-1377,-10 0-4834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96 10341,'0'0'3812,"13"-15"-2491,48-46-291,-59 59-962,1 0 0,0 0 0,-1 0-1,1 0 1,0 1 0,0-1 0,0 1 0,0 0 0,0 0 0,0 0 0,0 0 0,0 1 0,0-1 0,1 1 0,-1 0 0,0 0 0,0 0 0,0 0 0,7 2 0,-1-1 136,-5-1-162,-1 1 0,1 0 0,0 0 0,-1 0 0,1 0 0,-1 0 0,0 1 0,0-1 0,1 1 0,-1 0 0,0 0 0,0 0 0,-1 1 0,1-1 0,0 1 0,-1-1 0,1 1 0,-1 0 0,0 0 0,0 0 0,0 0 0,0 0 0,-1 1 0,1-1 0,-1 0 0,0 1 0,0-1 0,0 1 0,0 6 0,1 0 20,-1 0 1,0 0-1,-1-1 1,0 1-1,-1 0 1,0 0-1,-1-1 1,0 1-1,0-1 1,-5 13-1,-4 1 36,-1-2 0,-1 0 0,0 0-1,-20 21 1,13-17-25,-28 49 1,43-64-74,0-1 0,1 1 0,0 0 0,1 0 0,0 0 0,1 0 0,0 0 0,0 1-1,1 15 1,0-25-14,1-1 0,0 1 0,0 0 0,0 0 0,0 0 0,0 0 0,0 0 0,0 0 0,1 0 0,-1-1 0,0 1 0,0 0 0,1 0 0,-1 0 0,0-1 0,1 1 0,-1 0 0,1 0 0,-1-1 0,1 1 0,-1 0 0,1-1 0,0 1 0,-1 0 0,1-1 0,0 1 0,-1-1 0,1 1 0,0-1 0,0 0-1,0 1 1,-1-1 0,1 0 0,0 1 0,0-1 0,0 0 0,0 0 0,0 0 0,-1 0 0,1 0 0,0 0 0,0 0 0,2 0 0,-1-1-86,0 1 0,0-1 0,0 1 0,0-1 0,0 0 0,0 0 0,0 0 0,0 0 0,0 0 0,-1-1 0,1 1 0,0-1 0,-1 1 0,1-1 0,-1 1 0,0-1 0,2-2 0,0-1-314,0-1-1,-1 0 0,0 1 1,0-1-1,2-11 1,-3 13-167,0-1 0,-1 1 1,0-1-1,0 0 0,0 1 1,0-1-1,-1 0 0,0 1 1,0-1-1,0 1 1,-1-1-1,1 1 0,-1-1 1,0 1-1,0 0 0,-1 0 1,1 0-1,-1 0 0,-3-3 1,2 3 322,0 0 1,0 1 0,0-1-1,0 1 1,-1 0 0,0 0-1,1 0 1,-1 1-1,-10-4 1,4 3 936,1 0 0,-1 1 0,-16-2 1,-14 3 9745,54 14-8160,-4-8-2070,0-1 1,0 0-1,1 0 1,0-1-1,0-1 0,0 0 1,0 0-1,10 0 0,91 1-75,-81-3-242,11-1-1709,80-11 1,-48-2-3818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14935,'0'0'6963,"0"3"-7939,0-6-1938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10101,'0'0'5365,"26"-9"-5315,-6 0-30,-1 1 18,0 1 0,0 1 0,1 0 0,-1 1 0,1 1 0,1 1-1,22 0 1,-43 3-37,16-1 95,-1 1-1,0 1 0,0 0 1,1 1-1,19 5 1,-33-6-93,1 0 0,0 0 0,0 0 0,0 1 0,-1-1 0,1 0 0,-1 1 0,1 0 0,-1 0 0,1-1 0,-1 1 0,0 1 0,0-1 1,0 0-1,0 0 0,-1 1 0,1-1 0,0 1 0,-1 0 0,0-1 0,0 1 0,0 0 0,0 0 0,0 0 0,0 0 0,-1 0 0,1 0 0,-1 0 0,0 0 0,0 0 0,0-1 0,0 1 0,-1 0 1,0 5-1,0-3 1,-1 0 0,0 1 0,0-1 0,0 0 0,0 0 0,-1-1 1,1 1-1,-1 0 0,-1-1 0,1 0 0,0 1 0,-1-1 0,0-1 1,0 1-1,-8 5 0,-7 4 24,-1-1 0,-31 14 0,21-11-18,34-12-150,12 0-183,23 3-282,-35-6 576,39 6-115,81 22-1,-106-22 158,0 0 0,-1 1 0,0 0 1,-1 1-1,0 1 0,0 1 0,18 15 0,-31-23 22,0 1 0,0-1 0,0 1 0,0 0 0,-1 0 0,1 0 0,-1 0 0,0 0 1,0 1-1,0-1 0,0 1 0,-1-1 0,1 1 0,-1 0 0,0 0 0,0 0 0,-1-1 0,1 1 0,-1 0 0,1 0 0,-1 0 0,-1 0 0,1 0 0,0 0 0,-1 0 0,0 0 1,0 0-1,0-1 0,0 1 0,-1 0 0,1-1 0,-1 1 0,0-1 0,0 1 0,0-1 0,-1 0 0,1 0 0,-1 0 0,0 0 0,0-1 0,0 1 0,-4 3 0,-7 3 193,0-1-1,0 0 1,0-1-1,-1-1 1,-1 0-1,1-1 1,0-1-1,-18 3 1,-6-1 1,1-2 0,-52-1 0,95-3-784,0-1-1,0 1 1,0-1-1,-1-1 1,1 1-1,7-4 1,9-2-877,30-6-2884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9364,'0'0'2369,"113"101"-352,-87-9-240,-17 21 128,-9 14-320,-9 0-97,-27-10-639,-15-11 47,-11-14-752,-9-18-64,-3-14-80,7-21-48,12-19-688,23-17-737,28-3-592,10-25-2337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80 4066,'0'0'7377,"-11"7"-5264,4 5-1798,2 0 1,-1 1 0,2-1 0,0 1 0,-5 21 0,3-1 37,-1 35 0,5-48-266,1 1 0,1 0 1,1-1-1,5 32 0,-5-47-78,0-1 0,-1 0 0,2 0 0,-1-1 1,0 1-1,1 0 0,0 0 0,0-1 0,0 1 0,0-1 0,0 1 0,1-1 0,-1 0 1,1 0-1,0 0 0,0 0 0,0-1 0,1 1 0,-1-1 0,1 0 0,-1 0 1,1 0-1,-1 0 0,1-1 0,0 1 0,0-1 0,0 0 0,0 0 0,8 0 0,-7-1 2,0 0 0,0-1 0,0 1 0,1-1 0,-1-1 0,0 1 0,0-1 0,-1 1 0,1-1 0,0-1 0,-1 1 0,1-1 0,-1 0 0,0 0 0,1 0 0,-2 0 0,1-1 0,0 0 0,-1 1 0,1-1 0,-1-1 0,4-6 0,0-1 7,0 0 1,0-1-1,-2 1 1,1-1-1,-2-1 1,0 1-1,4-20 1,-6 17-13,0 1 1,0-1-1,-2 0 0,0 0 1,-1 0-1,-1 0 1,0 0-1,-1 1 1,-5-18-1,5 24 14,-1-1-1,0 1 0,-1 0 1,0 1-1,0-1 0,0 1 0,-1 0 1,-1 0-1,1 0 0,-1 1 1,-1 0-1,1 1 0,-1-1 0,0 2 1,-14-9-1,20 13 16,-1-1 0,0 1-1,1 0 1,-1 0 0,0 0-1,1 0 1,-1 0 0,0 1 0,0-1-1,-3 1 1,5 0-33,0 0 0,1 0 0,-1 0 0,0 0 0,0 1 0,0-1 0,0 0 0,1 1 0,-1-1 0,0 0 0,0 1 0,1-1 0,-1 1 0,0-1 0,1 1 0,-1-1 0,1 1 0,-1 0 0,0-1 0,1 1 0,-1 0 0,0 0 0,0 4-42,-1 1-1,1-1 0,0 0 0,0 0 1,0 1-1,1-1 0,0 0 1,1 8-1,-1-6-8,0 15-111,2 0 0,1 0 0,11 42 0,28 63 86,-30-93 79,-3-6 104,2-1 0,26 48 0,-34-69-94,1 0 0,0 0 0,0 0 1,0-1-1,1 1 0,0-1 0,0 0 0,1 0 0,-1-1 1,1 0-1,0 0 0,0 0 0,0-1 0,1 1 0,-1-1 1,1-1-1,9 3 0,-7-4-6,1 0 0,-1 0 0,0-1 0,0 0 0,0-1 0,1 0 0,-1 0-1,0-1 1,0 0 0,0-1 0,-1 0 0,1 0 0,-1-1 0,0 0 0,1-1 0,10-8 0,-6 4 1,-2-1 0,1 0 0,-1-1-1,-1 0 1,0-1 0,0 0 0,-1-1 0,-1 0 0,9-17 0,-12 17 11,0-1 1,0 1 0,-1-1-1,-1 0 1,-1-1-1,0 1 1,0 0 0,-2-1-1,-1-22 1,1 35-21,0 1 0,0 0 0,0-1 0,0 1 0,-1 0 0,1 0 0,0-1 0,-1 1-1,1 0 1,-1 0 0,0 0 0,1 0 0,-1-1 0,0 1 0,1 0 0,-1 0 0,0 0 0,0 1 0,-2-3 0,2 3-1,1 0 0,-1-1 0,0 1 0,1 0 1,-1 0-1,0 0 0,0 0 0,1 0 0,-1 0 0,0 0 0,1 0 0,-1 0 1,0 0-1,0 0 0,1 0 0,-1 0 0,0 1 0,1-1 0,-1 0 1,0 1-1,1-1 0,-1 0 0,0 1 0,1-1 0,-1 1 0,1-1 0,-1 1 1,1-1-1,-1 1 0,1-1 0,-1 1 0,1-1 0,0 1 0,-1 0 1,1-1-1,0 1 0,-1 0 0,-4 11-18,1-1 1,0 0 0,1 1-1,1 0 1,-1-1-1,2 1 1,0 0-1,0 0 1,1 0-1,2 14 1,-2-22 10,0-1 0,1 0 1,-1 0-1,1 1 0,0-1 1,0 0-1,0 0 0,0 0 1,1 0-1,-1 0 0,1 0 1,0 0-1,0-1 0,0 1 1,0 0-1,0-1 0,1 0 0,-1 1 1,1-1-1,-1 0 0,1 0 1,0-1-1,0 1 0,0-1 1,0 1-1,0-1 0,0 0 1,0 0-1,0 0 0,1 0 1,-1-1-1,5 1 0,1 0-1,1 0 0,0-1-1,-1 0 1,1 0 0,-1-1-1,0-1 1,1 1 0,-1-2-1,0 1 1,14-7 0,-10 3-17,-2-1-1,1 0 1,-1-1 0,0 0 0,12-12 0,-18 16 28,-1 0-1,0 0 1,-1 0 0,1 0 0,-1-1-1,1 1 1,-2-1 0,1 0 0,0 0-1,-1 0 1,0 0 0,0-1 0,0 1-1,-1 0 1,1-9 0,-2 14 3,0 0-1,1 0 1,-1 0-1,0-1 1,0 1-1,0 0 1,0 0 0,0 0-1,0 0 1,0 0-1,0-1 1,0 1-1,0 0 1,-1 0 0,1 0-1,0 0 1,0 0-1,0-1 1,0 1-1,0 0 1,0 0 0,0 0-1,0 0 1,0 0-1,0 0 1,0-1 0,-1 1-1,1 0 1,0 0-1,0 0 1,0 0-1,0 0 1,0 0 0,0 0-1,-1 0 1,1 0-1,0 0 1,0 0-1,0 0 1,0-1 0,0 1-1,-1 0 1,1 0-1,0 0 1,0 0-1,-8 6 31,-6 10-107,13-13 39,-1 1 0,1-1 0,0 0-1,0 1 1,0-1 0,1 1 0,-1-1-1,1 1 1,0-1 0,0 1 0,0-1-1,0 1 1,1-1 0,0 1 0,-1-1-1,1 1 1,0-1 0,1 0 0,-1 1 0,1-1-1,-1 0 1,1 0 0,4 5 0,-2-4 10,0-1 0,0 1 0,1-1 0,-1 0 0,1 0 0,0 0 0,0-1 0,0 0 0,0 0 0,0 0 0,0-1 0,1 1 0,-1-1 0,0 0 0,6 0 0,-1-1 28,0 1 1,0-1-1,-1 0 1,1-1-1,0 0 1,-1-1 0,1 0-1,-1 0 1,11-5-1,-16 6 35,-1-1 0,1 1 0,-1-1 0,0 0 0,0 0-1,0-1 1,0 1 0,0-1 0,0 1 0,-1-1 0,1 0-1,-1 0 1,1 0 0,-1 0 0,0 0 0,-1-1 0,1 1 0,0-1-1,-1 1 1,0-1 0,0 0 0,0 1 0,0-1 0,-1 0-1,1 1 1,-1-7 0,-1 23 11,0-10-67,1 0 1,0 0 0,-1 1 0,1-1 0,0 0-1,0 0 1,1 0 0,-1 0 0,1 1-1,-1-1 1,1 0 0,0 0 0,0 0-1,1 0 1,-1 0 0,0-1 0,1 1 0,0 0-1,0-1 1,0 1 0,0-1 0,0 1-1,0-1 1,4 2 0,0 0 20,0 0 0,0-1-1,1 0 1,-1 0 0,1 0 0,0-1-1,0 0 1,11 1 0,-13-2 0,-1-1 0,1 1 0,0-1 1,0 0-1,0-1 0,0 1 0,-1-1 0,1 0 0,0 0 0,-1 0 0,1-1 1,0 0-1,-1 0 0,5-2 0,0-3-10,0-1 1,0 1-1,-1-1 1,-1-1-1,1 1 0,-1-1 1,-1-1-1,1 1 0,-2-1 1,1 0-1,5-16 0,-4 9-16,-1-2 0,0 1 0,-2-1 0,0 0 0,-1 0 0,0-20 0,-2 30 27,-1 0 0,-1 1 0,1-1-1,-1 0 1,-1 1 0,-4-16 0,5 22-2,0-1-1,0 1 1,0-1-1,-1 1 1,1-1 0,0 1-1,-1 0 1,0 0-1,0 0 1,1 0-1,-1 0 1,-1 0 0,1 0-1,0 1 1,0-1-1,-1 1 1,1-1 0,0 1-1,-1 0 1,1 0-1,-1 0 1,0 0 0,1 1-1,-5-2 1,6 2-3,0 0 1,0 0-1,0 0 1,0 0 0,0 0-1,0 0 1,-1 0-1,1 1 1,0-1 0,0 0-1,1 1 1,-1-1-1,0 0 1,0 1 0,0-1-1,0 1 1,0-1-1,0 1 1,0 0-1,1-1 1,-1 1 0,0 0-1,1 0 1,-1-1-1,-1 3 1,-9 26-2,9-22 3,-20 85 161,-15 135 1,26-151-6,-3 32 121,-21 123 1189,28-200-1176,-1 0-1,-2 0 1,-1-1 0,-1 0 0,-18 30-1,28-56-262,-1 0 0,1 0 0,-1-1 1,1 1-1,-1-1 0,0 1 0,-6 3 0,8-6-27,1-1 0,0 0 0,-1 1 1,1-1-1,-1 0 0,1 0 0,-1 0 0,1 0 0,0 1 0,-1-1 1,1 0-1,-1 0 0,1 0 0,-1 0 0,1 0 0,-1 0 0,1 0 1,-1 0-1,1 0 0,-1 0 0,1-1 0,-1 1 0,1 0 0,0 0 1,-1 0-1,1 0 0,-1-1 0,0 0-2,0 0-1,0 0 1,0-1-1,0 1 1,0 0-1,1-1 1,-1 1 0,1 0-1,-1-1 1,1 1-1,-1-1 1,1 1 0,-1-3-1,-2-11-214,1-1 0,0 1 0,1-1 0,1 1-1,0-1 1,1 0 0,1 1 0,0 0 0,1-1 0,1 1 0,1 0 0,0 0 0,0 1-1,2 0 1,-1 0 0,19-26 0,-9 17-797,27-27 1,2 9-3260,-18 21-1419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1 875 352,'0'0'9607,"19"-8"-7406,7-3-1478,4-1 660,53-30 1,-64 31-851,0-1 0,-1 0 1,0-2-1,-1 0 0,29-32 0,-39 37-441,-1 1-1,1-1 1,-2 0-1,1 0 0,-1 0 1,0-1-1,-1 0 0,-1 0 1,1 0-1,-1-1 0,-1 1 1,0-1-1,0 1 1,-1-14-1,-1 21-78,0 0 0,0 1 0,0-1 0,-1 1 0,1-1 0,-1 0 1,1 1-1,-1-1 0,0 1 0,0-1 0,-1 1 0,1 0 0,0-1 0,-1 1 0,1 0 0,-1 0 1,0 0-1,1 0 0,-4-2 0,2 2-4,-1-1 1,1 1-1,-1 0 1,1 1-1,-1-1 1,0 1-1,0-1 1,0 1-1,0 0 1,0 1-1,-7-2 1,4 2-48,-1 0 0,1 0 0,-1 1 0,1 0 0,-1 0 0,1 0 1,-1 1-1,1 0 0,0 1 0,0 0 0,0 0 0,0 0 0,-9 7 0,9-4-120,0 1-1,1-1 1,0 1-1,0 1 1,1-1 0,-1 1-1,2 0 1,-1 0-1,1 0 1,1 0-1,-1 1 1,1 0-1,1 0 1,0 0-1,0 0 1,1 0 0,0 0-1,0 11 1,1-15 132,0 1 0,1-1 0,-1 0 0,1 0 0,0 0 0,0 1 0,1-1 0,0 0 0,0 0 1,0-1-1,0 1 0,1 0 0,-1-1 0,1 1 0,1-1 0,-1 0 0,0 0 0,1 0 0,0-1 0,0 1 0,0-1 1,0 0-1,1 0 0,-1 0 0,1-1 0,0 1 0,0-1 0,0 0 0,0-1 0,0 1 0,0-1 0,8 1 0,6 0 34,0-1-1,0-1 1,0-1-1,0-1 1,0 0-1,0-1 0,0-2 1,-1 1-1,0-2 1,0-1-1,0 0 1,-1-1-1,21-13 0,-9 4 70,-2-2-1,0-1 0,-1-1 0,-1-1 1,-1-1-1,39-48 0,-42 42-52,-1-1 1,-2 0-1,0-2 0,-3 0 1,15-39-1,-22 46 14,0 0-1,-2-1 1,0 0 0,-2 0 0,-1 0 0,-2-1-1,-1-41 1,0 66-15,0 0 1,0-1-1,0 1 0,-1 0 0,1-1 0,-1 1 0,1 0 0,-1 0 0,0 0 1,0-1-1,0 1 0,0 0 0,0 0 0,0 0 0,0 0 0,-1 1 1,1-1-1,-1 0 0,1 1 0,-1-1 0,0 0 0,0 1 0,0 0 1,0 0-1,0-1 0,0 1 0,0 0 0,0 0 0,-4 0 0,2 0-4,0 1-1,0 0 1,0 0-1,0 1 1,0-1-1,0 1 1,1 0-1,-1 0 1,0 0-1,0 0 1,0 1-1,1-1 1,-1 1-1,1 0 1,0 0-1,-1 1 1,-3 3-1,-8 6-18,1 1-1,1 1 0,0 1 1,1 0-1,-16 25 0,-42 89-24,53-95 16,2 2 0,1-1 0,2 2-1,2 0 1,1 0 0,-7 70 0,15-98 3,0 1 0,1-1 0,1 1 1,0-1-1,0 1 0,1-1 0,0 1 0,0-1 0,4 9 0,-3-13 1,-1 0-1,1-1 1,0 1-1,0-1 1,0 0-1,1 0 1,-1 0-1,1 0 1,0 0-1,0-1 1,1 0-1,-1 0 1,1 0-1,-1 0 1,1-1-1,10 4 1,-1-2 2,0 0 0,0-1 1,0-1-1,1 0 0,-1-1 0,1 0 0,-1-2 1,1 1-1,-1-2 0,1 0 0,-1-1 1,0 0-1,0-1 0,0 0 0,-1-1 0,17-9 1,-3 1-34,-2-2 1,0-1 0,0 0 0,-2-2 0,0-1 0,-1-1 0,19-22 0,-33 34 41,0-1 1,0 0-1,-1 0 1,0 0 0,-1-1-1,0 0 1,-1-1-1,0 1 1,0-1-1,-1 0 1,0 0 0,3-18-1,-7 28 9,0 1 0,0-1 0,0 0 0,0 1-1,0-1 1,0 0 0,0 1 0,0-1 0,0 0 0,0 1 0,0-1 0,0 0-1,0 0 1,0 1 0,-1-1 0,1 0 0,0 1 0,0-1 0,-1 1-1,1-1 1,0 0 0,-1 1 0,1-1 0,-1 1 0,1-1 0,-1 1-1,1-1 1,-1 1 0,1-1 0,-1 1 0,0 0 0,1-1 0,-1 1-1,1 0 1,-1 0 0,0-1 0,1 1 0,-1 0 0,0 0 0,0 0 0,1 0-1,-1 0 1,0 0 0,1 0 0,-1 0 0,0 0 0,1 0 0,-2 0-1,-2 1 60,0 0 0,0 0 0,0 1-1,0-1 1,0 1 0,1 0-1,-7 4 1,-1 2-10,1 0 0,0 1 0,1 1 0,0 0 0,1 0 0,-1 1 0,2 0 0,-10 17 0,5-5 25,1 1-1,0 1 1,-9 35 0,16-45-270,0 0 1,-2 30-1,5-41 86,1-1 0,0 1 0,0-1 0,0 1 0,0 0 0,1-1 0,-1 0 0,1 1 0,0-1 0,0 1 1,0-1-1,1 0 0,-1 0 0,1 1 0,-1-1 0,1 0 0,0 0 0,0-1 0,4 5 0,-2-5-368,0 1 1,0-1-1,0 0 1,0 0-1,1 0 0,-1-1 1,1 1-1,-1-1 1,9 1-1,60 2-9630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91 100 10661,'0'0'504,"-15"21"1161,15-21-1665,-58 92 1304,56-87-1228,-1 0 0,1 0 0,0 0 0,0 1 0,0-1 0,1 0-1,-1 1 1,2-1 0,-1 1 0,0 0 0,1-1 0,0 1 0,2 10-1,-1-12-37,0-1 0,0 1-1,1-1 1,-1 0-1,1 1 1,0-1-1,0 0 1,0 0-1,0 0 1,0-1 0,1 1-1,0 0 1,-1-1-1,1 0 1,0 1-1,4 1 1,4 2 23,1-1 1,0-1-1,0 0 1,0 0 0,0-1-1,1 0 1,-1-1-1,1-1 1,18 0-1,-17-1-27,1-1 0,0 0 1,0-1-1,0-1 0,-1 0 0,1-1 0,-1 0 0,0-1 0,0-1 0,24-14 0,-28 14-12,1-1-1,-1-1 1,-1 0-1,0 0 0,0-1 1,0 0-1,-1 0 1,0-1-1,-1 0 1,0-1-1,-1 1 0,0-1 1,7-18-1,-10 20 94,0-1 1,0 1-1,-1 0 0,-1-1 1,1 1-1,-1-17 0,-1 22-32,0 0 0,-1 0 0,1 1 0,-1-1 0,0 0 0,0 0 0,0 1-1,0-1 1,-1 1 0,0-1 0,1 1 0,-1-1 0,0 1 0,-1 0 0,1 0 0,0 0 0,-1 0 0,0 1-1,-4-4 1,-1 1 19,-1 0-1,0 0 0,-1 1 0,1 1 0,-1 0 1,0 0-1,1 0 0,-1 1 0,0 1 0,-1 0 1,-11 0-1,11 1-73,0 0 0,-1 1 0,1 0 1,0 1-1,-1 0 0,1 0 0,1 1 1,-1 1-1,-20 10 0,22-9-41,1 1 0,1 0 0,-1 1 0,1 0 0,0 0 0,1 0 0,0 1 0,0 0 0,0 0 0,1 1 0,0-1 0,1 1 0,0 0 0,0 1 0,-2 10 0,4-13-160,0-1 1,1 0-1,0 1 1,0-1-1,1 1 1,-1 0-1,1-1 1,1 1-1,-1-1 1,1 1-1,0-1 1,1 1-1,-1-1 1,1 1-1,1-1 0,-1 0 1,1 0-1,0 0 1,1-1-1,-1 1 1,1-1-1,0 1 1,9 7-1,-4-5-580,0-1 0,1 0 0,0-1-1,1 0 1,15 6 0,72 21-7752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4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 1873,'0'0'5410,"0"6"-5410,-5-6-1584</inkml:trace>
  <inkml:trace contextRef="#ctx0" brushRef="#br0" timeOffset="1">40 23 10757,'-26'-23'1313,"17"23"1360,7 0-1649,0 0-1024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8052,'0'0'539,"3"-19"1456,-1 4-1515,-2 9-347,0-1 0,1 1 0,-1-1 0,2 1 0,-1 0 0,1-1 0,0 1 0,0 0 0,0 0 0,1 0 0,0 0 0,0 1 0,1-1 0,0 1 0,0 0 0,0 0 0,7-6-1,-4 5 97,1 0 0,0 0-1,0 1 1,1 0 0,-1 1-1,1-1 1,0 2-1,0-1 1,1 2 0,-1-1-1,1 1 1,12-1 0,-21 3-217,0 0 0,0 0 0,0 0 1,0 0-1,0 1 0,0-1 0,0 0 1,0 0-1,-1 1 0,1-1 1,0 1-1,0-1 0,-1 1 0,1-1 1,0 1-1,0-1 0,-1 1 1,1 0-1,0-1 0,-1 1 0,1 0 1,-1 0-1,1-1 0,-1 1 1,0 0-1,1 0 0,-1 0 0,0 0 1,1-1-1,-1 1 0,0 2 1,2 33 8,-2-26 15,-8 216 450,8-221-485,0 0 1,0 0 0,1 0-1,-1 1 1,1-1-1,0 0 1,0 0-1,4 7 1,-4-10-3,0 0-1,1 0 1,-1 0 0,1 0 0,-1-1 0,1 1 0,0-1 0,-1 1 0,1-1 0,0 0-1,0 1 1,0-1 0,0 0 0,0 0 0,0-1 0,0 1 0,1 0 0,-1-1 0,0 1-1,0-1 1,4 1 0,2-1 5,0 1-1,0-1 1,0 0-1,0-1 1,0 0-1,0 0 1,0-1-1,0 0 1,0 0-1,14-7 1,-10 3-23,0-1 0,-1 0 0,0 0 0,-1-1 0,0 0 0,12-13 0,-6 4-42,-1-1 0,-1-1 0,-1 0 0,-1 0 0,0-1 0,-2-1 1,12-30-1,-16 35 50,-2 0 0,0 1 1,-1-2-1,0 1 0,-1 0 1,-1-18-1,-1 33 14,0 0-1,0 0 1,0 0-1,0 1 1,0-1-1,-1 0 1,1 0-1,0 1 1,0-1 0,-1 0-1,1 1 1,-1-1-1,1 0 1,0 1-1,-1-1 1,0 0 0,1 1-1,-1-1 1,1 1-1,-1-1 1,1 1-1,-1-1 1,0 1-1,0 0 1,1-1 0,-1 1-1,0 0 1,1-1-1,-1 1 1,0 0-1,0 0 1,0 0-1,1 0 1,-1 0 0,0-1-1,-1 2 1,-1-1 9,0 0-1,0 0 1,0 0 0,0 1 0,0-1 0,0 1 0,0 0 0,0 0 0,-3 2-1,-1 1-7,1 0-1,-1 1 0,1 0 0,1 0 0,-1 1 0,1-1 0,0 1 0,0 0 0,0 1 0,1-1 0,0 1 0,-5 13 1,2-5-12,0 1 1,2 1-1,0-1 1,-5 33-1,8-37 1,0 1 1,1 0-1,1 0 0,0-1 1,1 1-1,4 25 0,-4-34-8,0-1-1,0 1 1,1-1-1,-1 0 1,1 1-1,0-1 1,0 0-1,0 0 1,0 0-1,1 0 1,-1-1-1,1 1 1,-1-1-1,1 1 1,0-1-1,0 0 1,0 0-1,0 0 1,1 0-1,-1-1 1,0 1-1,1-1 1,-1 0-1,1 0 1,-1 0-1,1-1 1,0 1-1,5-1 1,2 0-54,0 0 0,0-1 1,-1 0-1,1-1 0,0 0 1,-1-1-1,0 0 0,1-1 0,-1 0 1,-1-1-1,1 0 0,0 0 0,-1-1 1,0 0-1,-1-1 0,0 0 1,11-11-1,-7 6 96,-1 0 1,0-1 0,-1 0-1,-1 0 1,0-2-1,0 1 1,-2-1-1,0 0 1,0 0 0,6-28-1,-11 37 140,-1 3 5,0 0 0,0 0 0,-1-1 0,1 1 0,-1 0 1,0 0-1,1-1 0,-2 1 0,1 0 0,-1-6 0,-1 10-112,0 0 0,0 0 0,0 0 0,1 1 0,-1-1 0,0 0 0,0 1 0,1 0 0,-3 2 0,-7 12-72,0 0-1,1 0 1,1 2 0,0-1-1,2 1 1,0 0-1,0 1 1,2-1 0,1 1-1,-4 29 1,8-47-50,-1 1 0,1-1 0,0 1 1,0-1-1,0 1 0,0-1 0,0 1 0,0-1 0,0 1 0,1-1 1,-1 1-1,0-1 0,1 0 0,-1 1 0,1-1 0,0 1 1,-1-1-1,1 0 0,0 0 0,1 3 0,1-3-131,-1 0-1,1-1 1,-1 1 0,1 0-1,-1-1 1,1 0 0,0 1-1,-1-1 1,1 0 0,4-1-1,6 1-362,1-1-1,-1-1 0,0 0 0,0-1 1,0-1-1,14-5 0,75-37-3777,-13 4 2593,-89 41 1841,1 1 0,-1 0-1,0 0 1,0 0 0,0 0 0,1 0 0,-1 0 0,0 0 0,0-1 0,0 1 0,1 0-1,-1 0 1,0 0 0,0 0 0,1 0 0,-1 0 0,0 0 0,0 0 0,1 0 0,-1 0 0,0 0-1,0 0 1,0 0 0,1 0 0,-1 0 0,0 1 0,0-1 0,0 0 0,1 0 0,-1 0-1,0 0 1,0 0 0,0 0 0,1 1 0,-1-1 0,0 0 0,0 0 0,0 0 0,0 0-1,0 1 1,1-1 0,-1 0 0,0 0 0,0 0 0,0 1 0,0-1 0,-3 15 1835,-11 14-44,-4-1-346,-32 42 570,49-70-2106,1 1-1,0 0 1,-1-1-1,1 1 0,-1 0 1,1-1-1,-1 1 0,1-1 1,-1 1-1,0-1 1,1 1-1,-1-1 0,1 1 1,-1-1-1,0 0 1,0 1-1,1-1 0,-1 0 1,0 1-1,0-1 0,1 0 1,-1 0-1,0 0 1,0 0-1,0 0 0,1 0 1,-1 0-1,0 0 1,0 0-1,1 0 0,-1 0 1,0-1-1,0 1 0,0 0 1,1 0-1,-1-1 1,0 1-1,1-1 0,-1 1 1,0 0-1,1-1 1,-1 1-1,1-1 0,-1 0 1,0 1-1,1-1 0,-1 1 1,1-1-1,0 0 1,-1 1-1,1-1 0,-1-1 1,-2-5-311,0-1 0,0 1 0,0-1 0,-1-9 0,2 9-127,-38-128-7606,9 57 1218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2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19 186 7828,'0'0'7251,"-19"-104"-5602,46 84-881,23 0-608,24 3 192,11 3-320,1 7-32,-5 4-128,-11 3-896,-22 3-513,-25 23-1873,-23 14-2928</inkml:trace>
  <inkml:trace contextRef="#ctx0" brushRef="#br0" timeOffset="1">495 492 1088,'0'0'3474,"137"15"1056,-61-25-2289,-14-25-1152,-15-8 207,-21-4 33,-20-1 336,-6 6-273,-32 7-719,-19 9-193,-11 13 144,-6 13-432,6 0-192,15 30-96,19 11-768,28 8-529,7 0-3697,48-2-6772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10005,'0'0'4700,"17"-12"-4508,-4 4-166,-6 2-13,1 0 0,0 1 0,0 1 0,1-1 0,-1 1 0,1 1 0,0-1 0,0 1 0,0 1 0,1 0 0,-1 0 0,16 0 0,-16 2 60,0 0 0,-1 0-1,1 1 1,0 0 0,-1 0-1,16 6 1,-22-6-67,1 0 0,-1 0 0,0 1 0,1-1-1,-1 1 1,0 0 0,0 0 0,0-1 0,0 1 0,-1 1 0,1-1 0,0 0-1,-1 0 1,1 1 0,-1-1 0,0 0 0,0 1 0,0-1 0,0 1 0,0 0-1,-1-1 1,1 1 0,-1 0 0,0-1 0,0 4 0,0 0-3,0-1 1,0 0 0,-1 0-1,0 1 1,0-1-1,0 0 1,-1 0-1,1 0 1,-1 0-1,-1 0 1,1-1-1,0 1 1,-1-1 0,0 1-1,0-1 1,-1 0-1,1 0 1,-1 0-1,-5 4 1,-9 7 43,-2-1-1,1-1 1,-23 12 0,7-5 36,26-11-64,9-4-19,20 1-19,-14-5 17,48 9 23,54 11 72,-95-17-84,0 0-1,0 0 1,-1 2-1,1-1 1,19 14-1,-29-18 9,-1 1 0,0 0-1,1-1 1,-1 1 0,0 0-1,0 0 1,-1 1 0,1-1 0,0 0-1,-1 0 1,1 1 0,-1-1 0,0 1-1,0 0 1,0-1 0,0 1 0,0 0-1,0-1 1,-1 1 0,0 0-1,1 0 1,-1 0 0,0-1 0,0 1-1,0 0 1,-1 0 0,1 0 0,-1-1-1,0 1 1,1 0 0,-1-1-1,0 1 1,-1 0 0,1-1 0,0 1-1,-1-1 1,1 0 0,-1 1 0,0-1-1,0 0 1,0 0 0,0 0 0,0 0-1,0-1 1,0 1 0,-1 0-1,-2 1 1,-9 5 197,0-1-1,0 0 1,0 0 0,-1-2-1,-21 6 1,-78 11 687,62-13-632,87-5-5656,-1-4 1298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12566,'0'0'2001,"109"64"-1105,-73 8 177,-17 26 847,-19 24-415,-21 8-224,-39-1-529,-15-12-416,-6-23-48,7-21-256,18-22-32,22-24-848,23-17-1265,47-33-9588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6979,'0'0'1521,"18"-13"-1452,59-44-53,-70 51 87,1 1-1,0 1 1,0-1-1,0 1 1,0 1-1,1-1 1,11-1-1,-14 3 849,0 0-1,-1 0 1,1 0-1,0 0 1,9-7-1,-15 9-896,1-1 0,-1 1 0,1-1 0,-1 1 0,1-1 1,-1 1-1,1 0 0,0-1 0,-1 1 0,1 0 0,-1-1 0,1 1 0,0 0 0,-1 0 0,1 0 0,0-1 0,-1 1 0,1 0 0,0 0 0,0 0 0,-1 0 0,1 0 0,0 0 0,-1 0 0,1 1 0,0-1 1,-1 0-1,1 0 0,0 1 0,0 0-35,-1 0 1,0 0 0,0 0-1,1 0 1,-1 0 0,0 0 0,0 0-1,0 0 1,0 0 0,0 0-1,-1 0 1,1 0 0,0 1 0,0-1-1,-1 0 1,0 1 0,-21 46 46,-38 48 279,25-40-157,-33 67 0,59-105-171,2 1-1,0 0 1,1 0-1,0 0 0,2 1 1,0 0-1,2 0 1,-1 21-1,3-39-19,0 1-1,0-1 0,0 1 0,0-1 1,0 0-1,1 1 0,-1-1 0,1 0 1,-1 1-1,1-1 0,0 0 0,0 0 1,0 0-1,0 0 0,0 0 0,1 0 1,-1 0-1,1 0 0,-1 0 0,1 0 1,-1-1-1,4 3 0,-2-3-4,1 1 0,-1-1 0,1 0 0,0 0-1,0 0 1,0 0 0,0-1 0,0 1 0,0-1 0,0 0-1,0 0 1,7-2 0,-2 1-37,1-2 1,0 1-1,0-1 0,-1-1 0,1 1 0,-1-2 0,0 1 1,0-1-1,10-9 0,12-9-357,30-30 0,-38 32 165,-16 16 166,75-72-649,-71 65 636,0 0 1,-1 0 0,-1-1-1,14-25 1,-22 38 101,-1-1 1,1 1 0,-1-1-1,1 0 1,-1 1-1,1-1 1,-1 0-1,0 0 1,1 1 0,-1-1-1,0 0 1,0 0-1,1 0 1,-1 1-1,0-1 1,0 0 0,0 0-1,0 0 1,0 1-1,0-1 1,0 0-1,0 0 1,-1 0-1,1 1 1,0-1 0,0 0-1,-1 0 1,1 1-1,0-1 1,-1-1-1,-1 2 23,1 0-1,0 0 1,-1 0-1,1 0 1,-1 0-1,1 0 1,0 1-1,-1-1 1,1 0-1,0 1 1,-1-1-1,1 1 1,0-1-1,0 1 1,-1-1-1,1 1 1,0 0-1,-1 1 1,-7 4 93,0 2 1,0-1-1,1 1 1,0 0-1,0 1 1,1-1-1,0 2 1,1-1-1,0 1 1,-9 19-1,0 4 180,2 0-1,-10 42 0,15-42-98,1 1-1,2-1 1,1 1-1,1 40 1,3-71-270,0-1 0,0 0 0,0 0 0,0 0 0,1 0 0,-1 0 0,1 0 0,-1 0 0,1 0 0,0 0 0,0 0 0,0 0 0,0 0 0,0-1 0,0 1 0,1 0 0,-1-1 0,0 1 0,1-1 0,0 1 0,-1-1 0,1 0 0,0 0 0,-1 1 0,1-1 0,0 0 0,0-1 0,0 1 0,0 0 0,0 0 0,0-1 0,0 1 0,4-1 0,6 1-1094,0 0 0,0-1 0,0 0 1,21-4-1,21-7-6399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12598,'0'0'1825,"-44"123"-113,24-51-943,3-1 207,7-12-384,10-17-592,0-20 0,19-22-1184,22-13-913,6-38-2225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15799,'0'0'3746,"98"75"-9685,-19-53-6114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10997,'0'0'880,"-20"24"-213,3-2-398,-9 8 442,3 1 1,0 1-1,-29 56 0,31-43 558,-24 70 1,38-91-1060,0 0 1,2 0-1,1 1 0,-2 48 1,6-72-214,0-1 0,0 1-1,0-1 1,0 1 0,0 0 0,0-1 0,0 1 0,0-1 0,0 1 0,0 0-1,0-1 1,0 1 0,1-1 0,-1 1 0,0-1 0,1 1 0,-1-1 0,0 1-1,1-1 1,-1 1 0,0-1 0,1 1 0,-1-1 0,1 0 0,-1 1 0,1-1-1,-1 0 1,1 1 0,-1-1 0,1 0 0,-1 1 0,1-1 0,-1 0 0,1 0 0,-1 0-1,1 0 1,0 0 0,-1 1 0,1-1 0,-1 0 0,1 0 0,0 0 0,-1-1-1,1 1 1,-1 0 0,1 0 0,1 0 0,31-15-69,-29 13 70,69-39-56,64-31-110,-119 65 139,0 0 0,1 0 0,-1 2 0,1 1 0,37-5 0,-53 9 17,0-1 0,1 1 1,-1 0-1,0 0 0,1 0 1,-1 0-1,1 1 0,-1-1 1,0 1-1,1 0 0,5 3 1,-8-3 5,0 0 1,0 0 0,0 1-1,0-1 1,0 0 0,0 1 0,0-1-1,0 1 1,0 0 0,-1-1-1,1 1 1,-1-1 0,1 1 0,-1 0-1,0-1 1,0 1 0,1 0-1,-1 0 1,0-1 0,-1 1 0,1 0-1,0 2 1,-2 3 55,1 0-1,-1 0 0,0 0 1,0-1-1,-1 1 1,0-1-1,0 1 1,0-1-1,-1 0 1,0 0-1,0 0 1,-1-1-1,0 1 1,0-1-1,0 0 1,0-1-1,-1 1 1,1-1-1,-1 0 1,-7 3-1,-3 2 234,0 0 0,-1-2 0,1 0 0,-2 0 0,1-2 0,-33 7 0,33-10-40,0 0 1,0-1-1,-1 0 0,-22-3 1,39 2-273,0 0 1,0 0 0,0-1-1,-1 1 1,1 0 0,0 0 0,0-1-1,0 1 1,0 0 0,-1-1-1,1 1 1,0-1 0,0 0 0,0 1-1,0-1 1,0 0 0,1 0-1,-1 1 1,0-1 0,0 0-1,0 0 1,1 0 0,-1 0 0,0 0-1,1 0 1,-1 0 0,1 0-1,-1-1 1,1 1 0,0 0-1,-1 0 1,1 0 0,0 0 0,0-1-1,0 1 1,0 0 0,0 0-1,0 0 1,0-1 0,0 1-1,1-2 1,0 0-159,-1 0-1,1 1 1,0-1-1,1 0 1,-1 0-1,0 1 1,1-1-1,0 1 1,-1-1 0,1 1-1,0 0 1,0 0-1,0 0 1,1 0-1,-1 0 1,3-2-1,16-6-2406,1 0 0,26-7 0,6 1-7528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72 304 11301,'0'0'737,"19"-19"1223,61-63-129,-68 69-1511,0 0 1,-1-1-1,-1-1 1,14-26 0,-21 34-158,0 1 0,0-1 0,-1 0 0,0 0 1,0 0-1,-1 0 0,0 0 0,0 0 1,0 0-1,-1-1 0,-1-11 0,0 19-136,0-1-1,1 0 0,-1 0 1,1 1-1,-1-1 1,0 0-1,1 1 0,-1-1 1,0 0-1,0 1 1,0-1-1,1 1 1,-1-1-1,0 1 0,0 0 1,0-1-1,0 1 1,0 0-1,0 0 0,0 0 1,0 0-1,1-1 1,-1 1-1,0 0 0,0 1 1,0-1-1,0 0 1,0 0-1,0 0 1,0 0-1,0 1 0,-1 0 1,-3-1 46,-3 2-71,-1 0 0,0 0 0,1 1 0,0 0 0,0 0 0,0 1 0,0 0 0,0 1 0,1-1 0,-1 2 0,1-1 0,1 1 0,-1 0 0,-8 10 0,3-2-29,1-1-1,0 2 1,1-1 0,1 1 0,0 1 0,-9 23 0,14-27 0,0-1 1,1 1-1,0 0 1,1 0 0,0 0-1,1 0 1,0 0 0,2 17-1,-1-25-3,1 0 0,-1 0 0,1 0 0,0 0 0,0-1 0,0 1 0,0 0 0,1 0 0,-1-1 0,1 1 0,0-1 0,1 1 0,-1-1 0,0 0 0,1 0 0,0 0 0,-1 0 0,1 0 0,0-1 0,1 1 0,-1-1 0,0 0 0,1 0 0,-1 0 0,1 0 0,0-1 0,-1 0 0,7 2 0,5 0 7,0-1 0,1-1-1,-1 0 1,1-1 0,0 0-1,-1-2 1,1 0-1,-1 0 1,0-1 0,1-1-1,-2-1 1,29-12 0,-23 7-96,-1 0 0,0-2 1,0 0-1,-1-1 1,-1 0-1,0-2 0,-1 0 1,22-27-1,-35 39 104,-1 1 18,0 0 0,0 0 1,0-1-1,0 1 0,-1-1 1,1 1-1,-1-1 0,1 0 1,-1 1-1,0-1 0,0 0 1,0 0-1,0 0 0,0-4 1,-6 7 455,-1 3-431,0-1 1,1 2 0,-1-1-1,1 0 1,0 1 0,0 0-1,0 0 1,0 1 0,1-1-1,0 1 1,0 0 0,0 0-1,0 1 1,-3 6 0,2-3-40,1-1 1,0 1-1,1 0 1,0 0-1,0 0 1,0 0 0,2 1-1,-1-1 1,0 13-1,2-19 8,0 0-1,0 0 1,1 0-1,-1 0 1,1 0 0,0 0-1,0 0 1,0 0-1,0 0 1,0-1 0,1 1-1,-1 0 1,1-1-1,0 1 1,0-1-1,0 1 1,4 3 0,-1-2 1,0 0-1,1-1 1,-1 0 0,1 1 0,0-2 0,0 1 0,0-1 0,6 2 0,13 2 35,-1-1 1,1-2-1,35 1 0,9-3 310,0-2-1,100-17 1,-168 18-324,0 0-1,0-1 1,0 1 0,0 0 0,0-1 0,0 1 0,0 0 0,0 0-1,0 0 1,0 0 0,0 0 0,0 0 0,0 0 0,0 0 0,0 1 0,-1-1-1,1 0 1,0 0 0,0 1 0,0-1 0,0 1 0,0-1 0,1 1-1,-3 1-12,1-1 0,-1 1-1,1-1 1,-1 1-1,1-1 1,-1 0 0,0 1-1,0-1 1,0 0-1,0 0 1,0 0-1,0 1 1,-1 0 0,-48 50-890,66-53-2413,-8-2 2666,0-1 0,0 1 0,0-2-1,-1 1 1,1-1 0,-1 0 0,9-8 0,-8 5 318,0-1 0,0 0 0,0-1 0,10-16 0,-2-6 483,0-1-1,17-56 1,-13 33-889,-9 34-5298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152 298 10165,'0'0'779,"-16"17"1203,-53 58-32,54-58-1260,2 1-1,-16 28 1,19-33 1785,12-31-2376,1 0 1,1 0 0,0 0 0,1 0 0,1 0 0,14-27 0,3-1-117,33-49-1,-41 71 16,1 2 0,1 0 0,1 1 0,24-22 0,-36 37-8,0 0 0,1 1 0,-1 0 0,1 1 0,0-1-1,0 1 1,0 1 0,0-1 0,1 1 0,0 0-1,0 1 1,-1 0 0,1 0 0,0 1 0,1 0 0,-1 0-1,0 1 1,13 1 0,-18-1 0,-1 1 0,0 0 0,0 0 0,0 0 0,-1 0 0,1 0 0,0 0 0,0 0 0,0 1 0,-1-1 0,1 1 0,-1-1 0,1 1 0,-1-1 0,0 1 0,0 0 0,1 0 0,-1 0 0,0 0 0,-1 0 0,1 0 0,0 0 0,0 0 0,-1 0 0,0 0 0,1 0 0,-1 3 0,2 9-64,-1 0 0,0 0-1,-2 16 1,0-11-299,1 39-5205,0-38-2765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4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9989,'0'0'5218,"9"0"-6291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5715,'0'0'6683,"18"3"-5459,-6-1-987,-7-1-154,0 0 0,0 0 0,0 0 1,0-1-1,0 1 0,0-1 0,0 0 0,0-1 1,0 1-1,0-1 0,0 0 0,0 0 0,-1-1 1,1 1-1,0-1 0,-1 0 0,1 0 1,-1-1-1,1 1 0,-1-1 0,0 0 0,6-6 1,0-3 102,-1 0 0,0 0 0,0-1 0,-2-1 0,1 1 0,-2-1 0,0 0 0,-1-1 0,0 1 0,-1-1 0,0 0 1,-2 0-1,0 0 0,0-1 0,-2-24 0,1 37-137,-1-1 0,-1 1 0,1 0 0,-1-1 0,1 1 0,-1-1 1,0 1-1,0 0 0,0 0 0,-1 0 0,1-1 0,-1 1 0,0 0 0,0 1 0,-4-6 0,5 7-23,-1-1-1,1 1 1,-1 0-1,0 0 1,0 0-1,0 0 1,0 0-1,0 1 1,0-1-1,0 0 1,0 1-1,0-1 1,0 1-1,0 0 1,0 0-1,0 0 1,0 0-1,0 0 1,0 0-1,0 1 1,0-1-1,0 0 1,0 1-1,0 0 1,0-1-1,0 1 1,-3 2-1,-1 1-25,0-1 0,0 2 0,1-1 0,-1 0 0,1 1 0,0 0-1,1 0 1,-1 1 0,1-1 0,0 1 0,-4 7 0,-4 10-39,-16 40-1,21-45 32,1 0-1,1 1 0,0-1 1,1 1-1,1 0 1,1 0-1,1 1 0,1 30 1,0-46-9,1-1 1,-1 1-1,1-1 1,0 1-1,0-1 1,1 0 0,-1 0-1,0 0 1,1 0-1,0 0 1,0 0-1,0 0 1,0 0-1,0 0 1,1-1-1,-1 1 1,5 2-1,-2-1-39,1-1-1,-1 0 0,1 0 1,0-1-1,0 1 1,0-1-1,0-1 0,0 1 1,7 0-1,8 0-202,1-1 0,-1-1 0,0 0 0,0-2 0,23-5 0,-8-1-1270,0-3-1,0-1 1,-1-1 0,50-28 0,16-16-5026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57 12246,'0'0'5450,"-13"20"-4634,0-1-594,7-11-144,0 1 0,0 0 1,1 0-1,0 0 0,0 0 0,1 1 0,1 0 0,0 0 1,0 0-1,1 0 0,0 1 0,-1 18 0,2-23-31,1 0-1,0 0 1,0 0-1,1 0 1,-1 0-1,1 0 1,1 0-1,-1 0 1,1 0-1,0 0 1,0-1-1,1 1 1,0-1-1,0 1 1,0-1-1,0 0 1,1-1-1,0 1 1,0 0-1,0-1 1,1 0-1,-1 0 1,1 0-1,0-1 1,0 1-1,0-1 1,11 4-1,1 0 8,1-1 0,-1 0-1,1-2 1,0 0-1,0-1 1,26 2 0,7-4 69,55-5 0,-56 0-96,-1-3-1,53-13 1,-76 13-72,0-1 0,-1-1 0,0-1 0,-1-1 0,35-22 0,-55 30 31,1 0 0,-1-1-1,0 1 1,-1-1-1,1 0 1,-1 0-1,0-1 1,0 1 0,0-1-1,0 1 1,1-6-1,-3 9 22,0-1 0,-1 1-1,1 0 1,-1 0 0,0 0-1,1-1 1,-1 1 0,0 0 0,0 0-1,0-1 1,0 1 0,0 0-1,0-1 1,0 1 0,0 0-1,-1 0 1,1-1 0,0 1-1,-1 0 1,1 0 0,-1 0 0,1-1-1,-1 1 1,0 0 0,1 0-1,-1 0 1,0 0 0,0 0-1,0 0 1,0 0 0,0 1 0,0-1-1,0 0 1,0 0 0,0 1-1,0-1 1,0 1 0,0-1-1,0 1 1,-1-1 0,1 1-1,0 0 1,0-1 0,-1 1 0,1 0-1,-2 0 1,0-1 23,0 1 0,1 0 0,-1-1 0,0 1 0,1 0 0,-1 0 0,0 0 0,1 1 0,-1-1 0,0 1 0,1-1 0,-1 1 0,1 0 0,-1 0 1,1 0-1,-4 2 0,4-1-46,0-1 0,1 1 0,0 0 0,-1 0 1,1 0-1,0-1 0,0 1 0,0 0 0,0 0 1,0 1-1,0-1 0,1 0 0,-1 0 0,1 0 1,0 0-1,-1 1 0,1-1 0,0 0 0,0 3 1,1-4-63,0 0 1,-1 0-1,1 0 1,0 0-1,0 0 1,0 0-1,0-1 1,0 1-1,0 0 1,0-1-1,0 1 1,0 0 0,0-1-1,0 1 1,0-1-1,0 0 1,0 1-1,0-1 1,1 0-1,-1 0 1,0 0-1,0 0 1,0 0-1,1 0 1,-1 0-1,0 0 1,2-1-1,40-1-927,-43 2 997,18-3-290,0-1-1,0-1 1,-1 0 0,0-1-1,0-1 1,0 0 0,-1-1-1,0-1 1,-1-1 0,22-17-1,-34 25 332,0 0-1,-1 0 1,1-1-1,0 1 1,-1 0-1,0-1 1,0 0-1,0 0 1,0 0-1,0 0 1,0 0-1,-1 0 1,0 0-1,1 0 1,-1 0-1,1-5 718,-6 33 240,1-10-917,0-1 60,0 1-1,1-1 1,0 22-1,2-34-115,0 0-1,1 0 1,-1 1 0,1-1 0,-1 0-1,1 0 1,0 0 0,0 0 0,0-1-1,0 1 1,0 0 0,0 0 0,0 0-1,1-1 1,-1 1 0,1-1-1,-1 1 1,1-1 0,0 1 0,-1-1-1,1 0 1,0 0 0,0 0 0,0 0-1,0 0 1,0 0 0,2 0-1,7 2 89,0 0-1,0-1 0,22 1 1,-30-3-81,39 3 148,0-2 0,0-2 1,0-2-1,-1-1 0,1-3 0,62-17 1,-95 21-197,-8 2 29,1 0 0,-1 1 0,0-1 0,0 1 0,1-1 0,-1 1 0,0-1 0,0 1 0,1 0 0,-1 0 0,0 0 0,1 0 0,-1 0 0,0 0 0,1 0 0,-1 0 0,0 0 0,1 1 0,-1-1 0,0 0 0,1 1 0,-1-1 0,0 1 0,0 0 0,0-1 0,1 1 0,-1 0 0,0 0 0,0-1 0,0 1 0,0 0 0,1 2 0,5 4 18,0-1-1,1 0 1,0 0-1,0-1 1,0 0-1,1 0 1,-1-1-1,1 0 1,0 0-1,15 3 1,6 0 266,0-1 0,36 3 0,-62-9-271,47 5 201,61-2 0,-98-3-187,-1-1 0,0 0 0,0-1 0,1-1 0,-1 0 0,-1 0 0,1-1 1,0-1-1,-1 0 0,14-9 0,-21 10 11,1 0 1,-1 0-1,0-1 1,0 0-1,-1 0 1,1-1-1,-1 1 1,0-1-1,0 0 1,-1 0-1,0 0 1,0-1-1,0 1 1,-1-1-1,0 1 1,0-1-1,-1 0 1,0 0-1,0 1 1,-1-1-1,1 0 1,-2-11-1,0 11-22,1-1 0,-2 1 0,1-1 0,-1 1 1,0 0-1,-1-1 0,0 1 0,0 0 0,0 1 0,-1-1 0,0 1 0,0-1 0,-1 1 0,1 0 0,-2 1 0,1-1 1,0 1-1,-1 0 0,0 0 0,-8-4 0,3 3-56,-1 1 1,0 0-1,0 1 0,0 0 1,-1 1-1,1 1 0,-1 0 1,0 0-1,0 1 1,-17 1-1,5 2-331,-1 0 0,1 2-1,1 1 1,-35 10 0,1 6-2094,-108 57 1,50-15-2376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209 132 576,'0'0'14516,"9"4"-13875,-4-2-572,-1 0 1,1 0 0,0 0-1,0-1 1,0 0 0,0 0-1,0 0 1,0-1 0,10 1 0,-13-2-31,1 1 1,-1-1-1,0 1 1,1-1 0,-1 0-1,0 0 1,0 0-1,0 0 1,1 0 0,-1-1-1,0 1 1,0-1 0,-1 1-1,1-1 1,0 0-1,0 0 1,-1 1 0,1-1-1,-1 0 1,0 0-1,0-1 1,1 1 0,-1 0-1,0 0 1,-1-1-1,1 1 1,1-5 0,-1 4-5,0-1 1,-1 1-1,1-1 1,0 1-1,-1-1 0,0 1 1,0-1-1,0 0 1,0 1-1,0-1 1,-1 1-1,0-1 1,0 1-1,0-1 1,0 1-1,0-1 1,-1 1-1,-2-5 1,2 6-29,0-1 0,-1 1 1,0-1-1,1 1 0,-1 0 1,0 0-1,0 0 0,0 0 1,0 1-1,0-1 0,-1 1 1,1 0-1,0 0 1,-1 0-1,1 0 0,0 1 1,-1-1-1,-6 1 0,1 0 3,0 0-1,0 1 0,0 0 0,0 1 0,0 0 0,0 0 0,0 1 0,1 0 0,-1 0 0,1 1 1,0 0-1,0 1 0,0 0 0,1 0 0,-1 0 0,1 1 0,1 0 0,-1 1 0,-7 10 0,4-6 4,1 1-1,1 1 0,0 0 0,1 0 0,0 0 1,1 1-1,0 0 0,2 0 0,-1 0 0,2 1 0,-3 18 1,4-16-23,1-1 0,0 1 1,1 0-1,1-1 0,1 1 1,6 28-1,-6-37-5,1-1 0,-1 1 0,2-1 0,-1 0 0,1 0 0,0 0 0,0-1 0,1 0 0,0 1 0,0-2 0,0 1 0,1 0 0,0-1 0,0 0 0,0-1 0,10 7 0,-5-6-157,0 0 0,0-1-1,0 0 1,0-1 0,1 0 0,-1 0 0,1-2 0,0 1 0,0-1 0,0-1 0,19-2-1,-15 0-367,1 0-1,-1-1 1,0-1-1,-1-1 1,1 0-1,-1-1 1,25-13-1,36-30-4560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114 266 4562,'0'0'6761,"19"8"-4974,0-1-1301,0 0-1,27 6 1,-43-12-416,0-1 0,0 0 0,0 0 0,0 0 0,0 0 0,0-1 0,0 1 0,0-1 0,0 0 0,-1 0 0,1 0 0,0 0 0,0 0 0,-1 0 0,1-1 0,-1 0 0,1 1 0,-1-1 0,0 0 0,1 0 0,-1 0 0,0 0 0,3-5 0,0 0 102,0-1 1,-1 0-1,0 0 0,0-1 0,4-12 0,-5 10 21,0 1 1,0-1-1,-1 1 1,-1-1-1,0 0 1,0-14-1,-1 21-115,0 0-1,-1-1 1,1 1-1,-1 0 0,0 0 1,0 0-1,-1-1 1,1 1-1,-1 1 0,0-1 1,0 0-1,0 0 1,0 1-1,-1-1 1,1 1-1,-1-1 0,0 1 1,-5-4-1,0 1-16,-1 1 0,0 0-1,0 0 1,0 1 0,0 0-1,0 1 1,-1-1 0,0 2-1,0 0 1,1 0 0,-1 1-1,-1 0 1,1 0 0,0 1-1,0 1 1,-10 1 0,14-1-73,0 0 1,1 0 0,-1 1 0,1 0 0,-1 0 0,1 0 0,-1 1 0,1-1 0,0 1 0,0 1 0,1-1-1,-1 1 1,1 0 0,-1 0 0,1 0 0,0 0 0,1 1 0,-1-1 0,1 1 0,0 0 0,0 0 0,1 1-1,-1-1 1,1 0 0,0 1 0,0 0 0,1-1 0,-1 10 0,0-8-165,1 1 0,1-1-1,-1 1 1,1 0 0,1-1 0,-1 1 0,1-1 0,1 1-1,-1-1 1,1 1 0,4 9 0,-3-12-36,-1-1 0,1 0 0,0 0 0,0 0 0,0 0 0,0-1 0,1 1 0,0-1 0,-1 0 0,1 0 0,0 0 0,1 0 0,-1-1 0,0 1 0,1-1 0,-1 0 0,1-1 0,7 3 0,0-2-668,-1 1-1,1-1 0,0-1 1,0 0-1,0-1 0,0 0 0,0-1 1,14-2-1,-14 0-385,0-1-1,-1 0 0,12-6 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63 9588,'0'0'2954,"-7"15"-2367,7-15-586,-8 14 174,2 1 0,0 0 1,-5 21-1,9-30-81,1 1 0,0-1 1,0 1-1,1-1 0,0 1 0,0 0 1,0-1-1,1 1 0,0-1 0,0 1 0,0-1 1,1 1-1,0-1 0,5 9 0,-4-9-8,0-1-1,1 0 0,0 0 1,0 0-1,0 0 1,1 0-1,-1-1 0,1 0 1,0 0-1,0 0 1,1-1-1,-1 0 0,1 0 1,10 4-1,-13-6-70,1 1 0,-1-1 0,1-1 0,-1 1 0,1 0 0,0-1 0,0 0 0,-1 0 0,1 0 0,0 0 0,-1-1 0,1 1 0,0-1 0,-1 0 0,1 0 0,-1-1 0,1 1 0,-1-1 0,0 1 0,1-1 0,-1 0 0,0 0 0,0 0 0,0-1 0,-1 1 0,4-4 0,5-8 21,-1 0 0,-1-1 0,0 0 0,-1 0 1,-1-1-1,0 0 0,-1 0 0,-1-1 0,-1 1 0,0-1 0,-1 0 0,0 0 0,-2-1 0,0 1 0,-2-22 0,1 37-33,0 0 0,0 1 0,0-1 0,0 0 1,-1 1-1,1-1 0,-1 0 0,1 1 0,-1-1 1,1 1-1,-1-1 0,0 1 0,1-1 0,-3-1 1,3 2-1,-1 1 0,1 0 0,-1-1 0,1 1 0,-1 0 0,1-1 0,-1 1 0,0 0 1,1 0-1,-1 0 0,1-1 0,-1 1 0,0 0 0,1 0 0,-1 0 0,1 0 0,-1 0 1,0 0-1,1 0 0,-1 0 0,1 0 0,-1 1 0,0-1 0,1 0 0,-2 1 1,0 0-2,-1 0 0,1 1 1,0 0-1,-1-1 1,1 1-1,0 0 1,0 0-1,0 0 0,1 1 1,-1-1-1,0 0 1,1 1-1,-1-1 1,-1 5-1,-3 11-46,1 1-1,1 0 1,0 0 0,1 0-1,2 1 1,0-1 0,1 21-1,0-36 26,0-1 0,0 1 0,0-1 0,0 1 0,1-1 0,0 0 0,-1 1 0,1-1 0,0 0 0,1 1 0,-1-1 0,1 0 0,1 3 0,-1-4 13,0 0 1,0-1-1,0 1 1,0-1-1,0 0 1,0 1 0,0-1-1,1 0 1,-1 0-1,0 0 1,1 0-1,-1-1 1,0 1-1,1-1 1,-1 0-1,1 1 1,-1-1-1,1 0 1,3-1-1,7 0 19,-1-1-1,1-1 1,0 0-1,-1-1 1,0-1-1,0 0 1,0 0-1,0-1 1,12-9-1,40-17 146,-45 25-54,0 1 1,0 1-1,1 0 0,-1 2 1,1 0-1,0 1 1,39 2-1,-55 0-84,1 0 0,-1 1 0,0-1 0,1 1 0,-1 0 0,0 1 0,0-1 0,0 1 1,0-1-1,0 1 0,0 0 0,0 1 0,-1-1 0,7 5 0,-8-4 1,0-1 0,0 1 0,0-1 0,-1 1 0,1 0 0,-1-1 0,1 1 0,-1 0 0,0 0 0,0 0 0,0 0 0,0 0 0,-1 1 0,1-1 0,-1 0 0,0 0 0,0 0 0,0 0 0,0 1 0,-2 4 0,2-5 27,-1 0 1,0 0 0,0-1 0,0 1 0,0 0-1,0 0 1,-1-1 0,1 1 0,-1-1 0,0 1-1,0-1 1,0 1 0,0-1 0,-4 3-1,0 0 64,0-1 0,0-1 0,0 1 0,0-1 0,0 0 0,-9 2-1,-2 0 83,0-1 0,0 0 0,-1-2 0,-21 2-1,33-4-195,-4 1 46,1-1 0,-1 0-1,0-1 1,-11-2 0,19 3-54,1 0 1,0-1-1,0 1 1,0 0-1,0-1 1,0 1-1,0-1 1,0 1-1,0-1 1,0 0-1,0 1 0,0-1 1,0 0-1,0 0 1,0 0-1,1 1 1,-1-1-1,-1-2 1,2 2-25,0 0 1,0 0 0,0-1-1,0 1 1,0 0-1,0-1 1,0 1 0,0 0-1,0 0 1,0 0 0,1-1-1,-1 1 1,1 0-1,-1 0 1,1 0 0,-1-1-1,1 1 1,-1 0 0,1 0-1,0 0 1,1-1-1,2-3-170,0 1-1,0 0 0,0 0 0,1 0 0,0 0 0,0 1 0,0 0 0,8-4 1,50-21-1722,-42 20 949,43-17-3486,-3 1-2415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11 134 5715,'0'0'1574,"-1"18"106,-7 58 348,7-71-1824,1-1 0,0 1 0,0 0 0,0 0 1,0-1-1,1 1 0,-1 0 0,1 0 0,1-1 0,-1 1 0,0-1 0,1 1 1,0-1-1,0 0 0,1 0 0,-1 0 0,5 6 0,-4-8-94,0 1-1,0 0 1,1-1 0,-1 1-1,1-1 1,0 0 0,0-1-1,-1 1 1,1 0 0,0-1-1,0 0 1,1 0 0,-1 0-1,0-1 1,8 1-1,-1-1 12,0-1-1,1 0 0,-1-1 1,0 0-1,0-1 0,0 0 1,0 0-1,0-1 0,-1-1 1,0 0-1,0 0 0,13-10 1,-11 6 31,0-2 1,-1 1 0,0-2-1,0 1 1,-2-1 0,1-1-1,14-27 1,-19 31-24,0-1 1,-1 1-1,-1-1 1,0 0 0,0 0-1,-1-1 1,0 1-1,-1 0 1,0-1-1,0 1 1,-1-1-1,-3-18 1,3 28-139,0-1-1,-1 1 1,1 0 0,-1 0-1,1-1 1,-1 1 0,0 0-1,0 0 1,1 0 0,-1 0-1,0 0 1,0 0 0,0 0 0,0 0-1,0 0 1,0 0 0,0 0-1,0 1 1,-1-1 0,1 0-1,0 1 1,0-1 0,-1 1-1,1 0 1,0-1 0,-1 1-1,1 0 1,0 0 0,-1 0 0,1-1-1,0 2 1,-1-1 0,1 0-1,0 0 1,-1 0 0,1 1-1,0-1 1,-1 0 0,1 1-1,0-1 1,0 1 0,-1 0-1,1-1 1,0 1 0,0 0 0,0 0-1,0 0 1,0-1 0,0 1-1,-1 3 1,0 0-266,0 0 0,0 1 0,1-1 0,0 1 0,0-1-1,0 1 1,1 0 0,-1-1 0,1 6 0,4 25-5084,5-13-2421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33 202 10629,'-3'14'2046,"-26"102"3956,29-116-5921,0-10 437,4-20-228,9-5-311,2 1 0,2 1-1,0 0 1,2 1 0,45-56-1,-35 59 37,-29 29-22,1-1 1,-1 0-1,1 1 1,0-1-1,-1 1 0,1-1 1,0 1-1,0-1 1,-1 1-1,1-1 1,0 1-1,0 0 0,0-1 1,0 1-1,-1 0 1,1 0-1,0 0 1,0 0-1,0-1 0,0 1 1,0 0-1,0 1 1,-1-1-1,1 0 1,0 0-1,0 0 0,0 0 1,0 1-1,0-1 1,-1 0-1,1 1 1,0-1-1,0 1 0,-1-1 1,1 1-1,0-1 1,0 1-1,-1-1 0,1 1 1,-1 0-1,1 0 1,3 9 91,-1 0 1,0 1 0,0-1-1,-2 1 1,1-1-1,-1 1 1,-1 0 0,-1 20-1,1-11 175,12-30-194,-3 2-34,33-26 20,-40 32-48,0 1 0,0 0 0,0 0 0,0 0 0,1 0 1,-1 0-1,0 0 0,1 1 0,-1-1 0,0 1 0,1-1 0,-1 1 0,0 0 0,1 0 0,-1 0 0,1 0 0,-1 1 1,0-1-1,3 1 0,-3 0-3,-1 1 1,0-1 0,0 0 0,0 0 0,0 0-1,0 1 1,0-1 0,0 1 0,0-1 0,0 0-1,-1 1 1,1 0 0,-1-1 0,1 1-1,-1-1 1,0 1 0,1 0 0,-1-1 0,0 1-1,0-1 1,0 1 0,0 0 0,-1 2-1,1 2 10,1 105 296,-1-110-346,0-1-1,0 1 1,0 0 0,0-1-1,0 1 1,0 0 0,0-1-1,0 1 1,0 0 0,0-1 0,0 1-1,1-1 1,-1 1 0,0 0-1,0-1 1,1 1 0,-1-1-1,1 1 1,-1-1 0,0 1 0,1-1-1,-1 1 1,1-1 0,-1 1-1,1-1 1,-1 1 0,1-1-1,-1 0 1,1 1 0,0-1 0,-1 0-1,1 0 1,0 1 0,-1-1-1,1 0 1,-1 0 0,1 0-1,0 0 1,-1 0 0,1 0 0,0 0-1,-1 0 1,1 0 0,0 0-1,-1 0 1,1 0 0,0-1-1,0 1 1,35-17-2853,11-19-1246,3-10-710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85 406 8788,'0'0'6363,"17"9"-4933,3 1-1046,35 12 0,-51-21-350,0 0 0,-1 0-1,1-1 1,0 1 0,0-1-1,0 0 1,0 0 0,0 0 0,-1-1-1,1 0 1,0 1 0,0-1-1,-1-1 1,1 1 0,0 0-1,-1-1 1,1 0 0,-1 0-1,3-2 1,1-1 40,-1 0 0,0 0 0,0-1 1,-1 0-1,1 0 0,7-13 0,-11 16-59,1-1 1,-1 0 0,0 0-1,0 0 1,0 0 0,0 0 0,-1-1-1,0 1 1,1 0 0,-2-1-1,1 1 1,0-1 0,-1 1-1,0-1 1,0 1 0,0-1-1,-1 1 1,0-1 0,-1-6-1,0 8 10,1-1 0,-1 1 0,0 0 0,-1 0 0,1 0 0,0 0-1,-1 0 1,1 0 0,-1 0 0,0 1 0,0 0 0,0-1 0,0 1 0,-1 0-1,1 1 1,-1-1 0,1 1 0,-1-1 0,1 1 0,-1 0 0,0 0 0,-6 0 0,0-1-5,0 1 1,0 0-1,0 0 1,-1 1-1,1 1 1,0 0-1,0 0 1,0 1-1,0 0 1,0 1-1,0 0 1,0 1-1,1 0 1,-10 5-1,13-5-22,-1 0-1,1 1 0,0 0 1,0 0-1,1 0 0,0 1 0,0 0 1,0 0-1,0 0 0,1 0 0,0 1 1,1 0-1,-1-1 0,1 2 1,1-1-1,-1 0 0,1 0 0,0 1 1,0 10-1,1-13-10,0 0 0,0 1 0,1-1 0,0 0 0,0 0 0,1 1 0,-1-1 0,1 0 0,0 0 0,1 0-1,-1 0 1,1 0 0,0 0 0,0 0 0,1-1 0,4 9 0,-3-9 1,0 0 0,1 0 0,-1-1 0,1 1 0,-1-1 0,1 0 0,0 0 0,0-1 0,1 1 0,-1-1 0,0 0 0,1-1 0,-1 1 0,1-1 0,8 1 0,11 0-68,-1 0 0,1-2 0,0 0 0,-1-2 0,1-1 0,35-9 0,4-5-5,70-31-1,-133 48 87,13-6 0,-1 1 0,1 1 0,0 0 0,22-3 0,-34 7 8,0 0 1,0 1 0,0-1-1,0 0 1,-1 1-1,1-1 1,0 1-1,0 0 1,0-1 0,0 1-1,0 0 1,-1 0-1,1 0 1,-1 0 0,1 1-1,0-1 1,-1 0-1,0 1 1,1-1-1,-1 1 1,0-1 0,0 1-1,0 0 1,0-1-1,0 1 1,1 3 0,4 7 187,-2 1 0,0 0 0,3 14 0,1 2 346,1-4-96,18 35 0,-24-52-420,1-1 0,1 0 1,-1-1-1,1 1 0,0-1 0,0 0 0,1 0 0,0 0 1,7 4-1,-13-9-47,1-1 1,-1 1-1,0-1 0,0 0 1,1 1-1,-1-1 1,0 0-1,1 0 0,-1 1 1,1-1-1,-1 0 1,0 0-1,1 1 1,-1-1-1,1 0 0,-1 0 1,1 0-1,-1 0 1,1 0-1,-1 0 0,0 0 1,1 0-1,-1 0 1,1 0-1,-1 0 0,1 0 1,-1 0-1,1 0 1,-1 0-1,1 0 0,-1 0 1,0 0-1,1-1 1,-1 1-1,1 0 1,-1 0-1,0-1 0,1 1 1,-1 0-1,0-1 1,1 1-1,-1 0 0,0-1 1,1 1-1,-1 0 1,0-1-1,0 1 0,1-1 1,1-24-1191,-3 18 1088,1-4-382,-1 0 0,0 0-1,-1 0 1,-1 0 0,0 0 0,0 0-1,-1 0 1,0 1 0,-1 0-1,0 0 1,-9-13 0,-7-7-277,-2 1 0,-30-29 0,-16-20 2108,64 73-983,1-1 1,0 0-1,0 0 1,1 0-1,-1 0 1,1-1-1,1 1 1,-1-1-1,1 0 1,-1-7-1,2 11-267,1 0 1,0-1-1,0 1 0,1 0 0,-1 0 0,1 0 0,0 0 0,-1-1 0,1 1 0,0 0 1,1 0-1,-1 1 0,1-1 0,-1 0 0,1 0 0,0 1 0,0-1 0,0 1 0,0-1 1,0 1-1,1 0 0,-1 0 0,1 0 0,3-2 0,29-19 266,1 2-1,1 1 1,74-28 0,-49 27 121,115-25 1,-147 41-454,-1 1 0,1 2 1,30 1-1,-57 0-45,-1 1 0,1 0-1,0 0 1,-1 1 0,1-1 0,-1 0-1,1 1 1,-1 0 0,1-1-1,-1 1 1,1 0 0,-1 0 0,0 1-1,1-1 1,-1 0 0,0 1-1,0-1 1,0 1 0,0 0 0,0 0-1,0-1 1,2 5 0,-2 0-106,0-1 0,0 1 1,-1-1-1,1 1 0,-1 0 1,-1 0-1,1-1 0,-1 1 1,-1 7-1,-1 39-244,-11 59-1,6-60 931,-1 61 0,8-112-551,0 1-1,0 0 1,0-1 0,0 1-1,0-1 1,0 1 0,0 0-1,0-1 1,0 1 0,0-1-1,0 1 1,0 0 0,0-1-1,0 1 1,0-1 0,1 1-1,-1-1 1,0 1 0,0-1-1,1 1 1,-1-1 0,1 1-1,-1-1 1,0 1 0,1-1-1,-1 1 1,1-1 0,-1 0-1,1 1 1,-1-1 0,1 0-1,-1 1 1,1-1 0,-1 0-1,1 0 1,-1 1 0,1-1-1,0 0 1,-1 0 0,2 0-1,0 0-112,1-1 0,0 0 0,-1 0-1,1 0 1,-1 0 0,1 0 0,-1 0 0,0-1 0,3-2-1,14-11-1841,-1-1 1,23-25-1,-25 23-244,40-40-6451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9172,'0'0'3698,"53"108"-513,-31-45-335,-5-11-1218,-2-13-879,-5-17-753,-3-18-64,-3-4-336,0-38-65,5-19-1087,-1-18-849,-1-6-3474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3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9188,'0'0'2028,"5"23"610,-1-2-2088,24 130 2374,-25-129-2366,0 0-135,1 1 0,7 26 0,-10-48-408,-1 0 0,0 1 0,1-1 0,-1 0 0,1 0 0,0 0 0,-1 0 0,1 0-1,0 0 1,0 0 0,0 0 0,-1 0 0,1 0 0,0-1 0,0 1 0,0 0-1,0 0 1,1-1 0,-1 1 0,0-1 0,0 1 0,0-1 0,0 0 0,1 1 0,-1-1-1,0 0 1,0 0 0,1 0 0,-1 0 0,0 0 0,0 0 0,1 0 0,0 0-1,5-1 52,-1-1 0,1 0 0,-1 0 0,12-5 0,-15 5-24,37-17 432,-27 12-354,1 0 0,-1 1 0,1 0 0,0 1 0,0 1-1,1 0 1,-1 1 0,29-3 0,-41 7-95,1-1 0,-1 1 0,0-1 0,0 1 0,0 0 0,0 0 1,0 0-1,0 0 0,-1 0 0,1 0 0,0 0 0,0 1 0,-1-1 0,1 1 0,-1-1 0,1 1 0,-1 0 0,0-1 1,0 1-1,0 0 0,1 0 0,-2 0 0,1 0 0,0 0 0,0 0 0,-1 0 0,1 0 0,0 3 0,2 10 230,0 0 0,1 31 0,-3-33-29,-1-2-122,0-5-132,1 1 1,-1 0 0,1-1-1,0 1 1,1-1 0,0 1-1,3 9 1,-3-15-104,-1 1-1,0-1 1,0 1 0,1-1 0,-1 1 0,1-1-1,-1 0 1,1 1 0,0-1 0,-1 0-1,1 0 1,0 0 0,0 0 0,0-1-1,0 1 1,0 0 0,0-1 0,-1 0 0,1 1-1,1-1 1,-1 0 0,0 0 0,0 0-1,0 0 1,0 0 0,0-1 0,0 1-1,0 0 1,0-1 0,2-1 0,7 0-1229,0-2 0,-1 0 0,15-7 0,49-30-10752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4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8340,'-23'128'1136,"23"-126"65,-2 3 960,-3 3-1249,1 4-592,-1 5-320,-2 4-1584,2-1-3026</inkml:trace>
  <inkml:trace contextRef="#ctx0" brushRef="#br0" timeOffset="1">88 525 10533,'0'0'4370,"-67"133"-5379,54-102-2832,6-4-6212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7587,'-4'23'2127,"-16"98"1592,-6 134 0,25 19-739,1-298-3035,5-151-435,-2 145 453,1 1 0,1-1-1,18-54 1,-14 55-19,2 0-1,1 0 1,1 1-1,2 1 1,26-40-1,-38 64 94,-1 0-1,1 1 1,-1-1-1,1 0 1,0 1-1,0 0 1,0-1-1,0 1 0,1 1 1,4-3-1,-7 3-17,-1 1 0,1 0 0,0 0 0,0 0 0,0 0 0,0 0 0,0 0 1,0 0-1,-1 0 0,1 0 0,0 0 0,0 0 0,0 1 0,0-1 0,0 0 0,-1 0 0,1 1 0,0-1 0,0 1 0,-1-1 0,1 1 0,0-1 0,0 1 0,-1-1 0,1 1 0,-1 0 0,1-1 0,-1 1 0,1 0 0,-1 0 0,1-1 0,-1 1 0,1 0 0,-1 0 0,0 0 0,0 0 0,1-1 0,-1 1 0,0 0 0,0 0 0,0 0 0,0 0 0,0 0 0,0 1 0,1 6 25,0 0 1,-1 0-1,0 1 1,0-1-1,-1 0 1,0 0-1,0 0 0,-1 0 1,0 0-1,0-1 1,-1 1-1,0 0 1,0-1-1,-1 0 0,0 0 1,0 0-1,-1 0 1,0-1-1,0 0 1,-1 0-1,1 0 0,-12 8 1,-23 22-2308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11461,'0'0'7033,"11"5"-6862,-11-5-171,3 0 40,1 1 0,-1 1 0,0-1 1,0 0-1,0 1 0,1 0 0,-2-1 1,1 1-1,0 1 0,0-1 0,-1 0 0,1 1 1,-1-1-1,0 1 0,1-1 0,-1 1 0,-1 0 1,1 0-1,0 0 0,-1 0 0,1 1 1,-1-1-1,0 0 0,0 0 0,1 7 0,-1 3 98,1 1-1,1-1 0,0 0 1,7 16-1,-8-25-127,-1-1-1,1 1 1,0-1-1,0 0 1,0 0 0,0 0-1,1 0 1,0 0-1,-1 0 1,1-1 0,0 1-1,0-1 1,0 0-1,1 1 1,-1-2 0,0 1-1,1 0 1,-1-1 0,1 1-1,4 0 1,2 0-14,-1-1-1,1 0 1,0 0 0,-1-1 0,1 0 0,0 0-1,-1-1 1,1-1 0,0 0 0,-1 0-1,0-1 1,0 0 0,1 0 0,8-6 0,3-3-126,1-1 0,-2 0 0,0-2 0,27-25 0,-49 46 125,1-1 0,0 0 0,0 0 0,1 1 0,-1-1 0,1 0 0,1 6 0,-1-10 2,0 0-1,0-1 0,0 1 0,1-1 0,-1 1 1,0-1-1,0 1 0,1-1 0,-1 1 1,0-1-1,1 1 0,-1-1 0,1 1 0,-1-1 1,0 0-1,1 1 0,-1-1 0,1 0 0,-1 1 1,1-1-1,-1 0 0,1 1 0,0-1 0,-1 0 1,1 0-1,0 0 0,24 3-48,24-7-15,-41 2 71,1 0 0,-1-1 0,0 0 0,0-1 0,-1 1-1,1-1 1,-1-1 0,1 1 0,-1-1 0,-1-1 0,1 1 0,-1-1 0,0 0 0,0-1 0,6-9 0,-8 11 36,0-1 1,-1 0 0,0 1 0,0-1 0,-1 0 0,1-1 0,-1 1-1,0 0 1,-1-1 0,0 1 0,0-1 0,0 1 0,-1-1-1,0 0 1,0 1 0,0-1 0,-1 0 0,0 1 0,0-1 0,-5-10-1,4 12-5,-1 1 0,1-1 0,-1 1 0,0-1 0,-1 1 0,1 0 0,-1 1 0,1-1 0,-1 1 1,0-1-1,-1 1 0,1 0 0,-1 1 0,1-1 0,-1 1 0,0 0 0,0 0 0,0 0 0,0 1 0,0-1 0,0 1 0,0 0 0,0 1 0,0 0 0,-8 0 0,5-1-35,1 2 0,0-1 0,0 1 1,0 0-1,0 0 0,0 0 0,0 1 1,1 1-1,-1-1 0,0 1 0,1 0 1,0 0-1,0 1 0,0 0 0,0 0 1,0 0-1,1 1 0,-7 7 0,9-9-172,1 0 0,0 0-1,0 1 1,0-1-1,0 1 1,0-1 0,1 1-1,-1 0 1,1-1-1,0 1 1,0 0 0,1 0-1,-1 0 1,1 0-1,0 6 1,0-9 26,0 0 1,0-1 0,0 1-1,0 0 1,0-1-1,0 1 1,1 0-1,-1-1 1,0 1-1,0-1 1,1 1 0,-1 0-1,0-1 1,1 1-1,-1-1 1,0 1-1,1-1 1,-1 1-1,1-1 1,-1 1 0,1-1-1,-1 0 1,1 1-1,-1-1 1,1 1-1,-1-1 1,1 0-1,1 1 1,33 1-7920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9812,'-4'20'1289,"-13"80"2435,-5 124 1,21-187-3164,1 49 680,0-77-1066,1-1-1,1 1 1,-1-1 0,1 0 0,1 0 0,-1 0 0,8 13 0,-6-43-132,2-38-349,2 1 0,29-107 0,-27 133 18,-6 23 215,-1 1-1,0-1 1,0 0 0,-1 0-1,1-17 1,-3 20 63,0 0 0,0 0 0,1 0 0,-1 1 0,2-1 0,-1 0 0,1 0 0,0 0 0,0 1 0,1-1 0,7-11 0,-8 15-55,-2 2-157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8772,'0'0'5226,"10"-11"-4841,34-33-159,-43 43-199,1-1 0,0 1 0,-1 0 0,1 0 0,0-1 0,-1 1 0,1 0 0,0 0 0,0 1 0,0-1 0,0 0 0,4 0 0,-6 1-13,1 0 0,-1 0 0,1 0 0,0 0 1,-1 0-1,1 0 0,0 1 0,-1-1 0,1 0 0,-1 0 0,1 1 1,-1-1-1,1 0 0,-1 1 0,1-1 0,-1 0 0,1 1 1,-1-1-1,1 1 0,-1-1 0,0 1 0,1-1 0,-1 1 0,0-1 1,1 2-1,1 2 51,-1 0 0,0 0 0,0 0 0,-1 0 0,1 0 0,-1 0 0,0 7 0,0-9-50,0 15 299,-1 0-1,0 1 1,-1-1-1,-1 0 1,-5 18-1,2-14-238,1 0 1,2 0-1,0 0 0,-1 41 0,4-60-75,0 0-1,0 0 0,1 0 0,-1-1 0,0 1 1,1 0-1,-1 0 0,1 0 0,0 0 0,-1-1 1,1 1-1,0 0 0,0-1 0,0 1 0,1-1 1,-1 1-1,0-1 0,0 1 0,1-1 0,-1 0 1,1 0-1,-1 1 0,1-1 0,0 0 0,-1-1 1,1 1-1,0 0 0,0 0 0,0-1 1,-1 1-1,1-1 0,0 1 0,0-1 0,0 0 1,0 0-1,3 0 0,5 0 1,-1 0 1,1-1-1,0 0 0,-1-1 1,1 0-1,12-4 1,-8 1 20,1-1 1,-1-1-1,0 0 1,-1-1 0,0 0-1,0-1 1,18-16 0,-24 19-21,-1 0 1,0-1-1,0 1 1,0-1 0,-1 0-1,0-1 1,0 1 0,-1-1-1,0 0 1,0 0 0,-1-1-1,0 1 1,-1 0-1,3-15 1,-4 20 11,-1 0 1,0 1-1,0-1 0,0 0 0,0 1 1,0-1-1,-1 0 0,1 1 0,-1-1 1,0 0-1,0 1 0,0-1 1,0 1-1,0-1 0,0 1 0,-1 0 1,1 0-1,-1-1 0,1 1 0,-1 0 1,0 0-1,0 0 0,0 1 1,0-1-1,0 0 0,0 1 0,-1-1 1,1 1-1,-1 0 0,1 0 0,-5-1 1,-4-2 73,-2 2 1,1 0-1,0 0 1,0 1-1,-21 1 1,17 0-62,0 1 1,1 1 0,-1 1-1,1 0 1,0 1 0,0 0-1,-15 7 1,24-8-87,0-1 0,0 1 1,0 0-1,1 0 0,-1 1 0,1-1 1,0 1-1,0 1 0,0-1 0,1 1 1,-1-1-1,1 1 0,0 1 0,1-1 1,-1 0-1,1 1 0,0 0 0,0 0 1,-3 12-1,6-17-71,-1 1 0,1 0 0,0 0-1,-1-1 1,1 1 0,0 0 0,0 0 0,0 0-1,1-1 1,-1 1 0,0 0 0,1 0 0,-1-1 0,1 1-1,0 0 1,-1 0 0,1-1 0,0 1 0,0-1 0,0 1-1,0-1 1,0 1 0,0-1 0,1 0 0,-1 1 0,0-1-1,1 0 1,2 2 0,2-1-251,-1 1 0,1-1 0,-1 0 0,1 0 1,0-1-1,0 0 0,9 1 0,50 1-1061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10421,'0'0'6224,"8"13"-5437,-6-9-707,5 9 144,0-1 1,-1 1-1,0 0 1,-1 1-1,-1 0 1,5 23-1,-5 47 378,-4-63-513,0-1 0,2 0 1,0 1-1,7 28 1,-8-47-92,-1 0 0,1 0 1,-1 0-1,1 0 0,0 0 1,0 0-1,0 0 0,0 0 0,0 0 1,0 0-1,1 0 0,-1-1 1,1 1-1,-1 0 0,1-1 0,0 1 1,-1-1-1,1 0 0,0 0 1,0 0-1,0 0 0,0 0 0,0 0 1,0 0-1,0 0 0,0-1 1,0 1-1,1-1 0,-1 0 0,0 1 1,0-1-1,0 0 0,1 0 1,-1-1-1,0 1 0,0 0 0,0-1 1,0 1-1,1-1 0,2-1 1,6-3-57,0 0 1,-1-1-1,1 0 1,-1 0 0,-1-1-1,11-9 1,16-17-267,49-58 0,-63 66 334,-23 39 102,-15 24 226,12-30-268,0 1 0,0 0 1,1 0-1,0 1 1,1-1-1,0 1 1,0-1-1,1 1 1,0 0-1,1 18 1,0-27-73,1 0 0,-1 0 1,0 0-1,1 0 1,-1 0-1,1 0 0,-1 0 1,1 0-1,-1-1 1,1 1-1,0 0 0,0 0 1,-1 0-1,1-1 1,0 1-1,0 0 0,0-1 1,0 1-1,0-1 1,0 1-1,0-1 0,-1 0 1,2 1-1,-1-1 1,0 0-1,0 0 0,0 1 1,0-1-1,0 0 1,0 0-1,0 0 0,0 0 1,0 0-1,0-1 1,0 1-1,0 0 0,1-1 1,3 0-42,0 0 0,0 0 0,0-1 1,0 0-1,0 0 0,8-5 0,52-42-494,-44 32 234,0 1 0,35-19 0,-60 36-9,28-2-12534,-19 3 13394,-1 0 0,0 0-1,1 0 1,-1-1-1,1 0 1,-1 1-1,1-2 1,0 1 0,-1 0-1,1-1 1,0 0-1,0 0 1,-1-1-1,10-1 1,-5 0-205,0 0 0,0-1-1,0 0 1,0 0 0,-1-1 0,14-8-1,-7 2-239,-1 0 0,0-1-1,-1 0 1,0-1 0,17-21-1,-24 26 10,0-1 0,-1 0-1,0 0 1,0-1-1,-1 1 1,0-1 0,-1 0-1,1 0 1,-2-1 0,1 1-1,1-15 1,-4 22-28,0 0-1,0-1 1,0 1 0,-1 0 0,1 0-1,0 0 1,-1-1 0,1 1 0,-1 0 0,0 0-1,0 0 1,0 0 0,0 0 0,0 0-1,0 0 1,0 0 0,-1 1 0,1-1 0,-1 0-1,1 1 1,-1-1 0,0 1 0,0 0-1,1-1 1,-1 1 0,0 0 0,0 0 0,0 0-1,0 0 1,0 1 0,-4-2 0,2 1-36,0 0 0,0 0 0,-1 1 1,1-1-1,0 1 0,-1 0 0,1 0 0,0 1 1,-1-1-1,1 1 0,0 0 0,0 0 0,-1 1 1,1-1-1,0 1 0,-4 2 0,3-1-34,1 1 0,-1 0 1,1 0-1,0 1 0,0-1 0,0 1 0,1 0 1,-1 0-1,1 0 0,1 1 0,-1-1 0,1 0 0,0 1 1,-3 11-1,3-11-321,1 0 1,0 0-1,0 0 1,1 0 0,0 1-1,0-1 1,0 0-1,2 11 1,11 11-3997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40 622 11813,'0'0'2583,"17"-7"-1198,-1 1-1167,-1-1 1,0 0 0,0-1 0,-1 0-1,0-1 1,-1-1 0,0 0 0,15-15-1,-9 4-167,-2 1 0,0-2 0,-2 0-1,0-2 1,-2 1 0,0-1-1,-2-1 1,0 0 0,-2-1-1,-1 0 1,-1 0 0,-1-1-1,-1 0 1,1-36 0,-5 53-49,-1 1-1,0 0 1,-1-1 0,0 1-1,-1 0 1,-2-11 0,3 17-6,0 0-1,-1 1 1,1-1 0,0 1 0,-1-1 0,1 1 0,-1 0-1,0-1 1,0 1 0,0 0 0,0 0 0,0 0 0,0 1-1,-1-1 1,1 0 0,-1 1 0,1 0 0,-1-1 0,1 1-1,-1 0 1,0 0 0,0 1 0,-3-2 0,1 1-11,0 1 0,0-1 0,0 1-1,-1 0 1,1 0 0,0 0 0,0 1 0,0-1 0,0 1 0,0 1 0,0-1 0,0 1 0,1 0 0,-1 0 0,0 0-1,1 0 1,-1 1 0,1 0 0,0 0 0,0 0 0,0 0 0,1 1 0,-1 0 0,1 0 0,0 0 0,-1 0 0,2 0-1,-1 0 1,1 1 0,-3 5 0,-4 10-1,1 2 0,0-1-1,2 1 1,0 0 0,-3 34-1,-1 29 290,1 137 0,25 86 1230,-15-295-1430,4 38 716,-2 0 1,-8 97-1,4-142-748,0 0 0,0-1 0,-1 1 0,0 0 1,0-1-1,0 1 0,-1-1 0,0 0 0,-5 8 0,7-12-38,0 1 0,0-1 0,0 0 0,0 0 1,-1 0-1,1 1 0,0-1 0,0 0 0,-1-1 0,1 1 0,0 0 1,-1 0-1,1-1 0,-1 1 0,1 0 0,-1-1 0,0 0 0,1 1 1,-1-1-1,1 0 0,-1 0 0,0 0 0,1 0 0,-1 0 0,0 0 0,1 0 1,-1-1-1,1 1 0,-1 0 0,1-1 0,-1 0 0,1 1 0,-1-1 1,1 0-1,-1 0 0,1 1 0,0-1 0,-1 0 0,0-2 0,-3-2-101,1 1 0,0-1 1,0-1-1,0 1 0,1 0 0,0-1 0,0 0 0,0 0 0,1 0 0,-1 0 0,2 0 0,-3-11 0,2 5-110,0 1 0,0-1 0,2 1 0,-1-1 0,2 0 0,1-16 0,0 22 72,-1-1-1,1 2 1,1-1-1,-1 0 1,1 0-1,0 1 0,0-1 1,0 1-1,1 0 1,0 0-1,0 1 1,0-1-1,6-4 1,6-5-2162,2 1 1,25-15-1,-37 24 1292,37-21-8521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8420,'0'0'3650,"-15"98"-1457,5-47-353,5 2-783,3-9-577,2-12-480,0-10-144,0-14-688,7-8-1217,10-10-1009,0-25-2080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10325,'0'0'4754,"16"19"-2943,49 63-527,-63-77-1178,1 0 1,0 0 0,-1 0-1,0 0 1,0 0 0,0 0-1,-1 0 1,0 1 0,0-1-1,0 0 1,-1 1 0,1-1-1,-1 1 1,-1-1 0,-1 10-1,1-5 74,0-4-59,0 0 0,0 0 0,-1 0 0,0 0 0,0-1-1,-1 1 1,0-1 0,0 0 0,0 1 0,0-1 0,-1-1 0,-6 8 0,7-9-54,0 0 0,0 0-1,0 0 1,0 0 0,-1-1 0,1 0 0,-1 1-1,1-1 1,-1 0 0,0-1 0,0 1 0,0-1-1,0 0 1,0 0 0,0 0 0,0 0 0,0-1-1,-9 1 1,13-1-70,0-1-1,-1 1 0,1 0 1,-1-1-1,1 1 0,0 0 1,-1 0-1,1-1 0,0 1 1,-1-1-1,1 1 0,0 0 1,0-1-1,0 1 0,-1-1 1,1 1-1,0 0 1,0-1-1,0 1 0,0-1 1,0 1-1,0-1 0,-1 1 1,1-1-1,0 1 0,0-1 1,1 1-1,-1-1 0,0 1 1,0 0-1,0-2 1,3-15-225,1 7 84,0 1 1,0 0-1,1-1 0,0 2 1,0-1-1,1 0 0,1 1 1,-1 0-1,1 1 0,0 0 1,12-9-1,6-5-243,1 2 1,36-21-1,-44 30 193,35-15 0,-47 23 194,1 0 0,-1 0-1,0 0 1,0 1 0,1 0 0,-1 0 0,0 1 0,1 0 0,12 1-1,-18-1 13,0 1-1,0 0 0,1 0 1,-1-1-1,0 1 0,0 0 0,0 0 1,0 0-1,0 0 0,0 0 1,0 0-1,0 0 0,0 0 0,0 1 1,-1-1-1,1 0 0,0 1 1,-1-1-1,1 0 0,-1 1 0,0-1 1,1 0-1,-1 1 0,0-1 1,0 1-1,0-1 0,0 1 0,0-1 1,0 0-1,0 1 0,0-1 1,-2 3-1,1 5 94,0-1-1,-1 1 1,0-1 0,-5 11 0,0-3 36,-2 0-1,0-1 1,-1 0 0,0-1 0,-1 0 0,-19 18-1,11-13-73,0-2-1,-1-1 1,-42 26-1,57-39-69,0 0-1,0 0 0,0 0 1,-1-1-1,-7 2 1,13-4-15,0 0 0,0 0 0,0 0 0,-1 0 0,1 0 0,0 0 0,0 0 1,0 0-1,0 0 0,0 0 0,0 0 0,-1 0 0,1 0 0,0 0 0,0 0 0,0 0 0,0 0 1,0 0-1,0 0 0,0 0 0,-1 0 0,1 0 0,0 0 0,0 0 0,0 0 0,0 0 0,0 0 1,0 0-1,0 0 0,0-1 0,0 1 0,0 0 0,-1 0 0,1 0 0,0 0 0,0 0 0,0 0 1,0 0-1,0 0 0,0-1 0,0 1 0,0 0 0,0 0 0,0 0 0,0 0 0,0 0 0,0 0 1,0-1-1,0 1 0,0 0 0,0 0 0,0 0 0,0 0 0,0 0 0,0 0 0,0 0 0,0-1 1,5-8-874,20-19-2113,13-8-2940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9652,'16'-12'1556,"-4"4"-1443,103-85 1084,-105 84-913,0-1 0,-1 0 1,0 0-1,-1-1 0,0 0 0,0 0 0,-1-1 0,-1 0 0,9-21 0,-15 19 1229,-7 13 218,-16 16-269,8-2-1228,1 0-1,0 1 1,1 1 0,1 0-1,0 1 1,1 1-1,1 0 1,1 0 0,0 0-1,1 1 1,1 1-1,1-1 1,0 1 0,1 0-1,-2 26 1,6-40-251,1-1 0,-1 1-1,1 0 1,0-1 0,1 1 0,-1-1 0,1 1 0,0 0 0,0-1-1,0 1 1,1-1 0,-1 0 0,1 1 0,0-1 0,0 0-1,1 0 1,-1 0 0,1 0 0,0-1 0,0 1 0,0-1 0,1 0-1,-1 1 1,1-1 0,0-1 0,0 1 0,0-1 0,0 1 0,0-1-1,0 0 1,0-1 0,1 1 0,-1-1 0,9 2 0,10 1-796,0-1 0,0-1 0,1-1 0,-1-1 1,34-4-1,47-13-4067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13 130 5859,'0'0'11898,"-4"-13"-11460,2 6-394,1 3-21,-1-1-1,1 0 1,0 1-1,0-1 1,1 0-1,-1-7 1,2 11-18,-1-1 0,0 0 0,1 0 0,-1 0 0,1 0 1,-1 0-1,1 0 0,0 1 0,0-1 0,0 0 0,0 1 0,0-1 1,0 1-1,0-1 0,1 1 0,-1-1 0,1 1 0,-1 0 1,1-1-1,-1 1 0,1 0 0,0 0 0,1-1 0,10-4 22,0 1 0,1 0-1,22-5 1,-30 8 4,1 1 0,0 0 0,0 0 0,0 1 0,0 0 0,0 0 0,-1 0 0,1 1 0,11 3 0,-16-3-27,1 0 0,-1 1 1,0-1-1,0 1 0,0 0 1,0 0-1,0 0 0,0 0 1,-1 0-1,1 0 1,0 0-1,-1 0 0,0 1 1,0-1-1,1 0 0,-1 1 1,-1-1-1,1 1 0,0 0 1,-1-1-1,1 1 0,-1-1 1,0 1-1,0 0 0,0 3 1,0 2 1,0 1 0,0-1-1,-1 0 1,0 1 0,-1-1 0,1 0 0,-5 9 0,1-6-14,-2-1 0,1 0 0,-2-1 0,1 1 0,-1-1 0,0-1 0,-1 1 1,-18 12-1,1 2-562,40-22-977,-6-1 1396,22-1-169,0 2 0,-1 2-1,36 6 1,-57-8 330,0 1 1,-1 0-1,1 1 0,-1 0 1,1 0-1,-1 0 0,0 1 1,0 0-1,-1 1 0,1-1 1,-1 1-1,0 0 0,0 1 1,-1 0-1,0-1 0,0 2 1,7 10-1,-10-14 51,0 1-1,0-1 1,0 1-1,-1-1 1,0 1 0,0 0-1,0 0 1,0-1-1,0 1 1,-1 0-1,0 0 1,1 0-1,-2 0 1,1 0 0,0-1-1,-1 1 1,1 0-1,-3 6 1,1-5 58,-1-1 0,1 1-1,-1 0 1,0-1 0,-1 0 0,1 1 0,-1-1 0,1-1 0,-1 1 0,-1 0 0,-8 5-1,-2 0 127,0-1 0,-1-1 0,0 0 0,0-1-1,-1 0 1,1-2 0,-23 4 0,22-5-190,0-1-1,-1 0 1,1-2 0,-25-1 0,41 0-96,1 1-1,0 0 1,0-1-1,0 1 1,-1-1-1,1 1 1,0-1-1,0 1 1,0 0-1,0-1 1,0 1-1,0-1 1,0 1 0,0-1-1,0 1 1,0-1-1,0 1 1,0-1-1,0 1 1,0-1-1,1 1 1,-1 0-1,0-1 1,0 1-1,0-1 1,1 1-1,-1 0 1,1-1-1,3-3-353,1 0-1,0 0 1,1 1-1,-1 0 1,0 0-1,1 1 1,0-1-1,-1 1 1,1 0-1,0 1 1,11-2-1,4-2-2237,26-9-6473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4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11301,'0'0'4850,"-78"133"-4850,64-106-848,5-4-2626,2-5-4593</inkml:trace>
  <inkml:trace contextRef="#ctx0" brushRef="#br0" timeOffset="0.98">72 566 12694,'0'0'3249,"-69"114"-4097,67-97-2081,2 1-3602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2145,'0'0'13878,"108"32"-12645,-31-10 352,7 3-145,-3-1-671,-13 0-721,-15-2-48,-21-7-64,-19 2-1041,-13-2-592,-6 0-127,-18-3-2771,1-7-7218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 7828,'0'0'9380,"-115"78"-8724,51-21 113,-6 6-81,6-2-304,8-5-368,14-12-16,20-12-80,14-15-608,31-17-8629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8020,'0'0'5378,"111"-15"-2657,-51 13-896,2 1-400,-9-1-593,-12-1-672,-16 1-160,-14 2-144,-28 3-5618,-17 9-1634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10965,'0'0'5715,"95"51"-4787,-44-49-352,6-2-576,-3 0-272,-9-9-2945,-5-4-7860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9540,'0'0'7302,"8"4"-6512,-5-2-731,-1-1-1,0 1 1,1-1 0,-1 0 0,1 0-1,0 0 1,-1 0 0,1 0-1,0-1 1,-1 1 0,1-1-1,0 0 1,0 0 0,0 0-1,-1 0 1,1 0 0,0 0 0,0-1-1,-1 1 1,1-1 0,0 0-1,-1 0 1,1 0 0,-1 0-1,1 0 1,-1-1 0,1 1-1,2-3 1,13-10 256,-1-1 0,0 0 0,-1-1 0,18-23-1,-28 32-293,0-1-1,-1 0 0,0 0 1,0-1-1,-1 1 0,0-1 1,-1 0-1,1 0 0,-2 0 0,1 0 1,-1-1-1,1-16 0,-6 80-77,-3 0-1,-1-1 0,-3 1 1,-22 65-1,30-102-3077,1-5-6210,0-6 3934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11349,'0'0'5155,"28"89"-3875,-3-31-95,7 1 31,9-1-287,6-9-641,0-12-272,-2-8-16,0-12-304,0-10-497,4-7-463,-3-14-753,-7-20-3762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3:4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12342,'0'0'2049,"-30"90"-1025,2-14 865,-6 17 80,-2 9-336,4 1-513,6-2 49,13-4-785,13-14-48,0-12-336,9-17-16,10-18-880,-2-14-545,-6-9-976,-4-9-1217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4:5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221 157 3249,'0'0'5288,"-4"4"-4298,-1 3-678,0 0 0,0 0 0,1 0 0,0 1 0,0-1 0,0 1 0,1 0 0,-2 12 0,-8 14 282,-30 70 207,-27 71 140,57-137-876,2 1 0,-11 68-1,17-52-7,5-55 228,0-2 366,0-7-491,-1-11-135,1-1 0,1 1 0,1 0-1,1-1 1,10-37 0,60-120-544,-39 98 368,28-94 0,-51 134 149,-6 15 8,3 0 0,0 0-1,19-40 1,-27 65-8,0-1-1,1 1 0,-1-1 1,0 1-1,0-1 1,0 1-1,1-1 1,-1 1-1,0 0 1,1-1-1,-1 1 1,0 0-1,1-1 1,-1 1-1,0 0 1,1-1-1,-1 1 1,1 0-1,-1-1 1,0 1-1,1 0 1,-1 0-1,1 0 1,-1 0-1,1-1 1,-1 1-1,1 0 0,-1 0 1,1 0-1,-1 0 1,1 0-1,9 13-177,2 26-109,-12-37 287,13 75 248,5 102 1,-13-111-45,2 0 0,22 91 0,-13-113-169,-15-42-36,0-1 0,1 0 0,0 0 0,0 0 0,0 0 0,0 0 0,0 0 0,0-1 0,1 1 0,-1-1 0,5 4 0,-6-6-107,-1 0 0,0 1 0,0-1 0,1 0 0,-1 0 0,0 0 0,0 0 0,1 0 0,-1 0 0,0 1 0,0-1 0,1 0 0,-1 0 0,0 0 0,1 0 0,-1 0 0,0 0 0,0 0 0,1 0-1,-1 0 1,0 0 0,1 0 0,-1-1 0,0 1 0,0 0 0,1 0 0,-1 0 0,0 0 0,0 0 0,1 0 0,-1-1 0,0 1 0,0 0 0,0 0 0,1 0 0,-1-1 0,0 1 0,0 0 0,0 0 0,0-1 0,1 1 0,-1 0 0,0 0-1,0-1 1,0 1 0,0 0 0,0 0 0,0-1 0,0 1 0,0 0 0,0-1 0,0 1 0,0 0 0,0 0 0,0-1 0,0 1 0,0 0 0,0-1 0,0 1 0,0 0 0,0 0 0,0-1 0,-1 1 0,1 0 0,0-11-4535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4:5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8948,'0'0'4010,"19"0"-2799,132-3 1582,54 15-402,-202-12-2830,-1 1 0,0-1 1,0 1-1,1 0 0,-1-1 0,0 1 0,0 0 1,0 1-1,0-1 0,0 0 0,0 1 1,0-1-1,0 1 0,2 2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4:5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1024,'0'0'7150,"-21"21"-5765,1-1-1096,4-6-119,1 1 1,1 0-1,1 1 0,0 1 1,1 0-1,0 1 0,-16 36 0,-12 44 1325,-39 151-1,0 110 421,44-115-1312,32-190-565,1 0-1,8 81 0,-4-120 35,1-1-1,0-1 1,1 1-1,0 0 1,1-1-1,1 0 1,0 0 0,1 0-1,0-1 1,1 0-1,0 0 1,13 13-1,1-3 293,0-1-1,2 0 1,0-2-1,40 24 1,-40-24-183,-24-19-138,0-10-7390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10421,'0'0'2577,"-76"108"-2577,64-89 0,8-3-1809,1 1-2881</inkml:trace>
  <inkml:trace contextRef="#ctx0" brushRef="#br0" timeOffset="1">143 695 11093,'0'0'400,"-71"124"-688,71-101-2033,0-2-2977</inkml:trace>
  <inkml:trace contextRef="#ctx0" brushRef="#br0" timeOffset="2">88 1074 10069,'0'0'3729,"-87"110"-6018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0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5891,'0'0'8841,"20"2"-8147,-6 0-529,-7-1-74,1 0 0,-1 0 0,1 0 0,0-1 0,-1 0-1,1 0 1,-1-1 0,1 0 0,-1-1 0,1 1 0,-1-1 0,0-1-1,0 1 1,0-1 0,0-1 0,9-5 0,8-9 169,-1-1 1,-1-1-1,0-1 1,-2 0-1,0-2 1,-2-1-1,0 0 1,-2-1-1,0-1 1,13-32-1,-22 27 18,1 51-980,11 124 1118,-6-40-1095,1-36-2678,-8-59-2185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0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8900,'0'0'6326,"17"0"-6020,-11 0-254,399-10 4322,-351 6-4379,130-10 909,-61 10-3606,-135 18-8202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0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83 8020,'0'0'7627,"-6"-5"-7099,-16-15-202,21 19-316,1 1 0,-1-1 0,1 1 0,-1-1 0,1 0-1,-1 1 1,1-1 0,0 1 0,-1-1 0,1 0 0,0 1 0,0-1 0,-1 0 0,1 1 0,0-1 0,0 0 0,0 1 0,0-1 0,0 0-1,0 0 1,0 1 0,0-1 0,0 0 0,0 1 0,1-1 0,-1 0 0,0 1 0,0-1 0,0 0 0,1 1 0,-1-1 0,1 1-1,-1-1 1,0 0 0,1 1 0,-1-1 0,1 1 0,0-1 0,21-12 93,-21 12-94,10-3 25,1 1 0,0-1 0,-1 2 1,1-1-1,0 2 0,0 0 0,0 0 1,20 2-1,-26-1-22,-1 0 0,1 1 0,-1 0 0,1 0 0,-1 0 0,1 1 0,-1 0 0,0 0 0,1 0 0,-1 0 0,0 1 0,-1 0 0,1 0 0,0 0 0,-1 1 0,0 0 0,0-1 0,0 1 0,0 1 0,4 5 0,-6-7-7,0 1 0,0 0 0,-1 0 0,1 0 0,-1 0 0,0 0 0,0 0 0,-1 0 1,1 1-1,-1-1 0,0 0 0,0 0 0,0 1 0,0-1 0,-1 0 0,0 0 0,0 0 0,0 0 0,0 1 0,-1-2 0,1 1 0,-1 0 0,0 0 0,0 0 0,-1-1 0,1 1 0,-1-1 1,0 0-1,1 0 0,-2 0 0,1 0 0,-6 4 0,-2 2 12,-1-1 1,0-1 0,0 0-1,0-1 1,-1 0 0,0 0-1,-1-2 1,-22 6 0,34-11-402,8-4 205,16-8-75,3 4 139,0 0 0,1 1 0,-1 2 0,1 1 0,38-4 0,-49 8 91,0 1-1,0 0 1,1 0-1,-1 2 0,-1-1 1,1 2-1,0 0 1,0 1-1,-1 1 1,0 0-1,14 7 1,-21-8 25,-1 0 0,1 1 0,-1-1-1,0 1 1,-1 0 0,1 0 0,-1 1 0,0 0 0,-1 0 0,1 0 0,-1 0 0,0 1 0,4 10 0,-6-13 28,-1 0 1,0 0 0,0 0-1,0 0 1,-1 0-1,1 0 1,-1 0-1,0 0 1,0 1-1,0-1 1,-1 0 0,0 0-1,1 0 1,-1 0-1,-1 0 1,1 0-1,-1 0 1,1 0-1,-1-1 1,0 1 0,0 0-1,-1-1 1,1 0-1,-1 1 1,-5 4-1,-3 2 181,-1 0-1,-1 0 1,0-1-1,0-1 1,0 0-1,-1-1 0,-1 0 1,1-1-1,-21 5 1,15-5 10,1-2 1,0 0-1,-1-2 0,0 0 1,0-1-1,1-1 1,-22-2-1,38 2-217,1-1 1,0 1-1,0 0 0,0-1 0,-1 0 0,1 1 1,0-1-1,0 0 0,0 0 0,0 0 1,0 0-1,0-1 0,1 1 0,-1 0 0,0-1 1,1 1-1,-1-1 0,1 0 0,-1 1 0,1-1 1,0 0-1,-1 0 0,1 0 0,0 0 1,0 0-1,1 0 0,-1 0 0,0-1 0,1 1 1,-1 0-1,1 0 0,0 0 0,0-4 1,2 5-213,0 0 0,0 0 1,0 0-1,0 1 0,1-1 1,-1 1-1,0-1 0,0 1 0,1 0 1,-1 0-1,0 0 0,1 0 1,-1 0-1,3 1 0,-1-1-246,58-1-6375,-27-2-803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0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11381,'0'0'5027,"19"118"-3619,-17-46-335,-2 4-417,0-7-384,-4-10-224,2-18-48,2-17-928,8-17-1073,26-7-2481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0 644 9989,'0'0'1592,"19"-12"100,-1 1-1274,-2 2-179,-1-1 1,0 0-1,-1-1 1,0-1-1,0 0 1,17-22-1,-7 2 57,-2-1 0,-2-1 0,-1-1 0,-1-1 0,-2 0 0,-2-2 0,-1 1-1,-2-2 1,-2 1 0,-1-1 0,-2-1 0,0-46 0,-2 145-273,3 0 0,20 88 0,-19-109-7,7 17 101,1 3-1587,-12-20-6341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9492,'0'0'6419,"95"16"-4994,-40-15-337,3 1-255,-1-2-353,-3 0-64,-7 0-416,-5 0-384,-10 0-849,-12-2-1024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7716,'0'0'5781,"20"14"-5005,-10-7-652,9 6 57,-1 1-1,0 1 1,-1 0-1,-1 1 1,-1 1-1,20 27 1,-5 4 173,-3 1 1,-1 1 0,-3 2 0,-2 0-1,-3 1 1,20 89 0,-20-45 185,-5 1 0,2 189 0,-14-243-378,-3 1 1,-2-1-1,-1 0 0,-3 0 1,-1-1-1,-2 0 1,-2 0-1,-24 51 1,12-45 101,-2-1 0,-2-2 0,-68 82 0,-124 108 519,219-233-781,-5 2 46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124 157 2817,'0'0'14738,"-18"-5"-13023,-83-18-63,101 24-1624,0-1 1,0 0-1,0 0 1,0 0-1,-1 0 1,1 0-1,0 0 1,0 0-1,0 0 1,0 0-1,-1 0 1,1 0-1,0 0 1,0 0-1,0 0 1,0 0-1,0 0 0,-1-1 1,1 1-1,0 0 1,0 0-1,0 0 1,0 0-1,0 0 1,-1 0-1,1 0 1,0 0-1,0 0 1,0-1-1,0 1 1,0 0-1,0 0 1,0 0-1,0 0 1,0 0-1,0 0 1,-1-1-1,1 1 1,0 0-1,0 0 1,0 0-1,0 0 1,0-1-1,0 1 1,0 0-1,0 0 1,0 0-1,0 0 1,0 0-1,0-1 1,0 1-1,0 0 1,1 0-1,-1 0 1,0 0-1,0-1 1,0 1-1,0 0 1,0 0-1,0 0 1,0 0-1,0 0 1,1-1-1,13-6-27,84-20 234,130-20-1,-200 42-185,77-11-37,1 5-1,111 2 1,-208 9-139,0 0 1,0 1-1,0 0 1,0 0 0,10 4-1,-18-5 5,1 0 0,-1 1-1,1-1 1,-1 1 0,0-1 0,1 1-1,-1 0 1,0-1 0,0 1 0,1 0-1,-1 0 1,0 0 0,0 0 0,0 0-1,0 0 1,0 0 0,0 0 0,-1 1-1,1-1 1,0 0 0,-1 0 0,1 1-1,0-1 1,-1 0 0,0 1-1,1-1 1,-1 1 0,0-1 0,0 1-1,1-1 1,-1 1 0,0-1 0,-1 0-1,1 1 1,0-1 0,0 1 0,-1-1-1,1 1 1,0-1 0,-1 0 0,0 2-1,0-1-97,0-1-1,0 1 1,0 0-1,0-1 1,0 1-1,0 0 0,-1-1 1,1 0-1,0 1 1,-1-1-1,-1 1 1,-30 16-4694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2689,'0'0'13735,"138"22"-11959,-48-17-447,4-1-273,0-4 33,-5 0-833,-10 0-256,-10 0-32,-12 0-992,-12 1-1105,-19-1-1569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10213,'0'0'4506,"19"-1"-4207,-16 0-297,112-3 337,-94 4-193,0 1 1,-1 1 0,1 1 0,30 8 0,-39-7-112,0 1 0,0 0 1,0 0-1,-1 2 1,1-1-1,-1 2 0,-1-1 1,0 1-1,0 1 0,0 0 1,-1 0-1,-1 1 1,1 0-1,-2 1 0,10 15 1,-12-17-27,-1 0 0,0 0 0,-1 0 0,0 1 0,0-1 0,-1 1 0,0 0 0,-1 0 0,0-1 0,0 1 0,-1 0 0,-1 0 0,0 0 0,0 0 0,-1-1 0,0 1 0,0 0 0,-1-1 0,-1 0 0,-8 17 0,-8 9 237,-3-1-1,-1 0 1,-1-2 0,-2-2 0,-45 42 0,67-67-202,4-3-17,-1 0-1,0 0 1,0 0 0,0 0-1,-1 0 1,1-1-1,0 1 1,-1 0 0,1-1-1,-1 0 1,1 0-1,-1 0 1,0 0 0,1 0-1,-1 0 1,0-1-1,0 1 1,-4-1 0,6 0-30,0-1 0,0 0 0,1 1 0,-1-1 0,0 0 0,0 0 0,1 0 0,-1 0 0,0 0 0,1 0 0,-1 1 0,1-2 0,-1 1 0,1 0 0,0 0 0,-1 0 0,1 0 1,0 0-1,0 0 0,0 0 0,0 0 0,0-2 0,-1-33-93,1 28 65,17-255-1095,0-2 3212,-17 268-2244,0 0 0,1 1 0,-1-1-1,1 0 1,0 0 0,0 1 0,0-1-1,0 0 1,0 0 0,0 0 0,1 0-1,0 0 1,0 0 0,-1-1 0,2 1-1,2 3 1,0-2-790,-1 0 0,1 0 0,0 0 0,11 5 0,24 9-7978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3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19 430 1777,'0'-19'2313,"-12"-245"5773,5 185-3580,7 79-4488,0-1 0,1 0 0,-1 1 0,0-1-1,0 0 1,0 1 0,0-1 0,1 1 0,-1-1-1,0 1 1,1-1 0,-1 0 0,0 1 0,1-1-1,-1 1 1,0 0 0,1-1 0,-1 1 0,1-1 0,-1 1-1,1-1 1,-1 1 0,1 0 0,0 0 0,-1-1-1,1 1 1,0 0 0,23-5-54,-15 4 67,163-22-1389,322-2 0,-478 25 984,-1-1-443,0 1-1,1 1 1,-1 0-1,0 1 1,0 1-1,18 5 1,-3 9-3929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8052,'0'0'5186,"-44"112"-5026,28-85 897,9-8-849,7-11-208</inkml:trace>
  <inkml:trace contextRef="#ctx0" brushRef="#br0" timeOffset="1">106 353 15415,'0'0'0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11397,'0'0'3834,"-8"26"-3458,5-16-318,-7 25 257,1 1 1,2 0 0,-5 70 0,10-55 67,-1 22 56,9 95 1,-5-158-443,0 0 0,1 0 0,1 0 0,-1 0 1,2-1-1,-1 1 0,1-1 0,0 0 0,12 17 1,-13-21-5,1-1 1,0 0 0,0 0 0,0 0 0,0-1-1,0 1 1,1-1 0,0 0 0,-1 0 0,1-1-1,0 1 1,1-1 0,-1 0 0,0-1 0,0 1-1,1-1 1,-1 0 0,1 0 0,7 0 0,-6-2 18,0 1 1,0-1 0,-1 0-1,1-1 1,0 0-1,-1 0 1,1 0 0,-1-1-1,0 0 1,0 0 0,0 0-1,0-1 1,-1 0 0,1 0-1,-1 0 1,0-1-1,0 0 1,-1 0 0,5-6-1,9-12 49,-2-1 0,-1 0 0,15-32 0,-11 20 225,-3-1 1,-1 0-1,-1-1 1,-3 0-1,-1-1 0,-1 0 1,-3-1-1,-1 0 1,-2 0-1,-2-42 1,-1 80-278,0 1 1,0-1-1,0 1 1,0-1 0,0 1-1,-1-1 1,1 1 0,0 0-1,-1-1 1,0 1 0,1-1-1,-1 1 1,0 0-1,1 0 1,-1-1 0,0 1-1,0 0 1,0 0 0,0 0-1,0 0 1,-1 0 0,1 0-1,-1-1 1,1 2-21,0 0 0,0 0 0,0 0 0,0 0 0,0 0 0,0 0 0,0 0 0,0 0 0,0 1 0,0-1 0,0 0-1,0 1 1,0-1 0,0 0 0,0 1 0,0-1 0,0 1 0,0 0 0,1-1 0,-1 1 0,0 0 0,0-1 0,1 1 0,-1 0 0,1 0 0,-1-1 0,0 1 0,1 0 0,-1 0 0,1 0 0,0 0 0,-1 0 0,1 0 0,0 1 0,-6 12-429,1 1 0,1 0 0,1 0 0,0 1 0,1-1 1,0 1-1,2-1 0,-1 1 0,4 24 0,-1-29-580,-1-1 0,2 0 0,-1 0 0,1 0-1,5 10 1,12 16-8998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4162,'0'0'6371,"-34"107"-4770,15-43 656,2 5-305,4-4-831,3-4-577,7-12-240,3-19-304,0-11 16,0-12-16,5-19-1936,8-20 671,-3-9-2993,-3-3-3762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13622,'0'0'3442,"173"-53"-2386,-77 38-367,2 1-353,-6 8-336,-7 2 0,-10 4-689,-15 0-799,-22 0-2082,-23 5-7363</inkml:trace>
  <inkml:trace contextRef="#ctx0" brushRef="#br0" timeOffset="1">698 251 11813,'0'0'2241,"-56"117"369,27-56-609,3-7-881,5-10-784,10-12-336,9-13-16,2-16-656,6-3-1057,24-25-816,2-18-8596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13078,'0'0'2030,"-5"19"-1131,2-1-703,-1 0 25,0 1 1,-2-1-1,0 0 0,-15 31 0,2-12 220,-38 82 356,51-104-724,2 0-1,-1 1 1,2-1 0,0 1 0,1-1 0,-1 23 0,3-33-46,1 0 0,-1-1 1,1 1-1,0-1 0,0 1 1,0-1-1,0 1 0,1-1 1,0 0-1,0 1 0,0-1 1,0 0-1,1 0 0,0-1 1,0 1-1,0 0 0,0-1 1,0 0-1,1 0 0,-1 0 1,1 0-1,0 0 0,0-1 1,0 1-1,0-1 0,0 0 0,1-1 1,-1 1-1,0-1 0,1 0 1,-1 0-1,8 1 0,11 0-67,0-1-1,0-1 0,1-1 0,-1-1 1,0-1-1,0-1 0,-1-1 0,1-1 1,-1-1-1,0-1 0,0-1 0,-1 0 1,-1-2-1,1-1 0,-2 0 0,0-2 1,28-24-1,-43 35 49,1-1 0,-1 0 0,0 0 0,-1-1 1,1 1-1,-1-1 0,0 1 0,0-1 0,0 0 0,-1 0 1,0 0-1,0-1 0,0 1 0,0 0 0,-1-1 0,2-10 1,-4 20 75,0 0 0,0 1 1,-1-1-1,1 0 0,-1 0 1,0 0-1,0 0 0,-5 7 1,-1 2-17,-23 53 55,22-39-7087,13-44 369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9060,'0'0'6771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26 475 10101,'0'0'5482,"-4"2"-5183,3-1-293,1-1 1,-1 1-1,1-1 0,-1 0 1,1 1-1,-1-1 0,1 0 1,-1 1-1,1-1 0,-1 0 0,1 0 1,-1 1-1,0-1 0,1 0 1,-1 0-1,1 0 0,-1 0 1,0 0-1,1 0 0,-1 0 1,1 0-1,-1 0 0,0 0 1,1 0-1,-1-1 0,1 1 1,-1 0-1,1 0 0,-1 0 1,0-1-1,0 0 2,1-1 0,-1 1 0,1 0 0,-1 0-1,1 0 1,0-1 0,0 1 0,0 0 0,-1 0 0,1 0 0,0-1 0,1 1 0,-1 0-1,0-3 1,19-62 86,-13 46-81,6-19 238,2 0 0,2 1-1,28-51 1,-34 72-179,1 0 1,1 0 0,0 1 0,1 1-1,1 0 1,0 1 0,1 0-1,32-22 1,-46 35-78,0 1 0,0-1-1,1 0 1,-1 1 0,0-1 0,0 1-1,0-1 1,1 1 0,-1-1-1,0 1 1,0 0 0,1 0 0,-1-1-1,0 1 1,1 0 0,1 1 0,-2-1 15,0 0 0,-1 1 1,1-1-1,0 0 0,-1 1 1,1-1-1,-1 1 0,1-1 1,0 1-1,-1-1 0,1 1 0,-1-1 1,0 1-1,1 0 0,-1-1 1,0 1-1,1 0 0,-1-1 1,0 1-1,1 0 0,-1 1 1,1 5-85,0 0 0,-1 1 0,0-1-1,-1 15 1,-1-4-1128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78 3474,'0'0'520,"-31"-3"-1977,27 4 1340,1 1-1,-1-1 0,0 1 1,0 0-1,1-1 0,-1 2 1,1-1-1,0 0 0,0 1 1,-1-1-1,2 1 0,-5 4 1,2-2 637,1-1 0,-1 0 0,0 0-1,0 0 1,-7 3 0,-16 0 5166,9-7 1313,19 0-6987,5-12 1218,6 3-1231,1 1 0,0 0 1,23-10-1,21-13-20,-46 24 55,-1 1 0,0-1 0,0-1 1,-1 0-1,9-10 0,-21 47 836,-17 36 66,-57 118-1,46-113-413,-30 84-680,75-178-299,2-1-1058,-1-1 0,-2-1 0,17-48 0,-16 13-3752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13974,'0'0'4931,"163"-13"-4019,-80 4-640,11 1-272,4-1-176,-4 3-1056,-13 2-1186,-32 4-3472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145 496 11813,'-13'17'686,"-100"134"1616,107-143-2035,-4 7 98,7-13-40,6-9 212,11-18-379,2 0 0,0 1 0,26-29 0,-6 7-107,21-31-36,126-129 0,-182 204-5,1 1 0,-1-1 0,1 1 0,-1 0 0,1 0 1,0 0-1,-1 0 0,1 0 0,0 0 0,0 0 0,3 0 0,-5 1-2,0 0-1,1 0 0,-1 0 0,1 0 1,-1 0-1,1 0 0,-1 0 1,1 0-1,-1 0 0,1 0 0,-1 1 1,0-1-1,1 0 0,-1 0 1,1 0-1,-1 1 0,0-1 0,1 0 1,-1 1-1,0-1 0,1 0 0,-1 1 1,0-1-1,1 0 0,-1 1 1,0-1-1,0 1 0,0-1 0,1 1 1,0 5 72,0 0 0,0-1 0,0 1 0,-1 0 0,0 0 0,0 6 0,0-1 50,-2 526 3682,1-531-4414,-1-6 55,-3-14-462,-8-28-1253,12 38 1880,-15-52-5157,-5-4-4801</inkml:trace>
  <inkml:trace contextRef="#ctx0" brushRef="#br0" timeOffset="1">183 474 12534,'0'0'4770,"18"97"-3361,13-70-737,2-7-288,3-6-384,4-13-336,1-1-1601,0-20-4290</inkml:trace>
  <inkml:trace contextRef="#ctx0" brushRef="#br0" timeOffset="2">888 0 13830,'0'0'5251,"17"125"-4579,-11-86-672,5-1-80,8-8-2369,7-10-5251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12694,'0'0'2390,"19"-2"-1296,-7 1-926,-4 1-77,1 0 1,-1-1-1,1-1 0,-1 1 0,0-1 1,0-1-1,0 1 0,0-1 0,0-1 1,-1 1-1,1-1 0,-1-1 0,0 0 1,11-9-1,16-20 369,-1-1 0,28-41-1,-47 57-406,-1-1 0,-1 0-1,0-1 1,-2 0-1,0-1 1,6-24-1,-9 3 152,-7 42-187,0 0-1,0 0 1,0 0 0,0 1-1,0-1 1,0 0-1,0 0 1,-1 0-1,1 1 1,0-1-1,0 0 1,-1 0 0,1 1-1,-1-1 1,1 0-1,-1 0 1,1 1-1,-1-2 1,0 2-7,0 0 0,0 0 0,1 0 0,-1-1 0,0 1 0,0 0 1,1 0-1,-1 0 0,0 0 0,0 0 0,1 1 0,-1-1 0,0 0 0,0 0 0,1 0 0,-1 1 1,0-1-1,1 0 0,-1 1 0,0-1 0,1 1 0,-1-1 0,0 0 0,0 2 0,-3 1-11,0 1-1,0 0 0,0 0 1,1 0-1,0 0 1,0 1-1,0-1 0,0 1 1,1-1-1,-3 7 1,-18 55-65,22-61 64,-12 47-203,2 0 0,3 1 0,2 0 0,3 0 0,6 97 0,-1-131-1294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223 721 3025,'0'0'8420,"-1"22"-8145,4 71 147,-3-89-394,1 0 0,0 0 1,0 1-1,0-1 1,0 0-1,1 0 1,-1 0-1,1-1 1,0 1-1,1 0 0,-1-1 1,0 1-1,1-1 1,0 0-1,0 0 1,0 0-1,0 0 0,0 0 1,1-1-1,-1 1 1,1-1-1,0 0 1,0 0-1,0 0 1,0-1-1,0 1 0,0-1 1,0 0-1,0 0 1,0-1-1,1 1 1,-1-1-1,0 0 0,0 0 1,1 0-1,-1-1 1,0 1-1,0-1 1,0 0-1,0 0 1,1-1-1,-2 1 0,1-1 1,0 0-1,0 0 1,4-3-1,3-7 148,-2 0 0,0 0 0,0-1-1,-1-1 1,-1 1 0,0-1 0,-1 0-1,6-18 1,2-8 106,-1-1 1,-2-1-1,-2 0 0,-2 0 0,-2-1 0,-1 1 1,-3-1-1,-7-81 0,4 107-161,-2-1-1,0 0 1,-1 1 0,-1 0-1,0 0 1,-1 1 0,-1 0-1,-1 0 1,0 0-1,-1 1 1,0 1 0,-18-19-1,21 25-100,-1 1-1,0 0 0,-1 0 1,1 0-1,-1 1 0,0 1 1,-1-1-1,0 1 0,1 1 0,-2 0 1,1 0-1,0 1 0,-1 1 1,1-1-1,-1 2 0,0-1 0,0 1 1,1 1-1,-1 0 0,0 1 1,-17 3-1,18-2-55,0 1-1,0 0 1,0 1 0,1 0 0,0 0-1,0 1 1,0 0 0,0 1 0,1 0-1,-15 13 1,18-13-61,-1-1-1,1 2 1,0-1 0,0 1-1,0-1 1,1 1-1,0 0 1,1 1 0,-1-1-1,2 1 1,-1 0 0,1-1-1,0 1 1,-1 11-1,3-14-24,0 0-1,0 0 1,1 0-1,-1 0 1,1 0 0,0 0-1,1 0 1,-1 0-1,1 0 1,0 0-1,1-1 1,-1 1-1,1-1 1,-1 0-1,1 0 1,1 0-1,-1 0 1,0 0-1,1 0 1,0-1-1,0 0 1,0 0-1,0 0 1,8 4-1,8 3 51,-1 0 0,2-2 0,-1 0 0,33 8 0,32 2 76,38 10 304,-111-24-136,-1 0 0,0 1-1,0 0 1,0 0 0,-1 1-1,1 0 1,17 16 0,-22-16-21,0 1-1,-1-1 1,1 2 0,-1-1 0,-1 0 0,0 1 0,0 0 0,0 0 0,-1 0-1,0 0 1,0 1 0,2 16 0,-1 6 358,-1-1-1,-2 41 1,-2-49-336,-8 100 469,0-4-900,9-117 104,0 0 0,0 1-1,0-1 1,0 0 0,0 0-1,0 0 1,0 1 0,1-1 0,-1 0-1,0 0 1,1 0 0,-1 0-1,1 0 1,-1 0 0,2 2 0,-1-3-53,-1 1 1,1-1-1,0 0 1,-1 0-1,1 1 1,0-1-1,-1 0 1,1 0-1,0 0 1,0 0-1,-1 0 1,1 0-1,0 0 1,-1 0-1,1 0 1,0-1-1,-1 1 1,1 0-1,0 0 1,-1 0-1,1-1 1,0 1-1,-1 0 1,1-1-1,0 1 1,0-1-1,21-18-8268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5:1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12342,'0'0'4994,"28"17"-3452,-10-4-1220,-1-1-58,1-1 0,-1 0 0,2-1 0,0-1 0,0-1 0,0 0-1,1-2 1,0 0 0,26 3 0,72 2 1843,182-8-1,-294-3-2167,31-4 247,-36 4-226,0-1 0,0 1-1,0 0 1,0-1 0,0 1-1,0-1 1,0 1 0,0-1-1,-1 1 1,1-1 0,0 0-1,0 1 1,-1-1 0,1 0-1,0 0 1,-1 1 0,1-1-1,-1 0 1,1 0-1,-1 0 1,1 0 0,-1 0-1,0 0 1,1 0 0,-1 0-1,0 0 1,0 0 0,0 0-1,0 0 1,0 0 0,0 0-1,0-1 1,0 1-114,-1 0 0,1 0-1,-1 0 1,1 0 0,-1 0-1,0 0 1,1 0 0,-1 1 0,0-1-1,0 0 1,1 0 0,-1 0 0,0 1-1,0-1 1,0 0 0,0 1-1,0-1 1,0 1 0,0-1 0,0 1-1,0 0 1,0-1 0,0 1 0,0 0-1,-3 0 1,-36-5-3663,29 4 1694,-42-4-10019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3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13030,'0'0'4725,"-10"12"-4256,1-1-375,0 0-1,2 0 0,-1 1 1,1 0-1,1 1 1,0-1-1,1 1 0,-8 27 1,-13 63 688,-29 126 203,46-176-1084,1 0 0,0 74 0,8-126 51,0-1-1,0 0 1,0 0 0,0 1 0,0-1-1,0 0 1,0 0 0,0 1 0,0-1 0,0 0-1,0 0 1,0 0 0,0 1 0,1-1 0,-1 0-1,0 0 1,0 1 0,0-1 0,0 0-1,0 0 1,1 0 0,-1 0 0,0 1 0,0-1-1,0 0 1,0 0 0,1 0 0,-1 0-1,0 0 1,0 0 0,1 0 0,-1 1 0,0-1-1,0 0 1,0 0 0,1 0 0,-1 0 0,0 0-1,0 0 1,1 0 0,-1 0 0,0 0-1,0 0 1,1 0 0,-1 0 0,0 0 0,0-1-1,1 1 1,-1 0 0,0 0 0,0 0 0,0 0-1,1 0 1,-1 0 0,0-1 0,0 1-1,0 0 1,0 0 0,1 0 0,-1 0 0,0-1-1,0 1 1,0 0 0,0 0 0,0 0 0,0-1-1,1 1 1,14-16-1470,10-19-2340,1-9-3556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3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62 144 10725,'0'0'3692,"13"-15"-2907,-5 5-729,1 0 1,0 1 0,1 0-1,0 1 1,1 0 0,-1 0-1,1 1 1,1 1 0,0 0 0,-1 0-1,15-3 1,9-1 347,0 2 0,39-4 0,-56 10-302,0 1 1,0 1-1,-1 0 1,1 2-1,0 0 0,22 5 1,-35-5-103,0-1 1,0 1 0,0 1-1,0-1 1,0 1 0,-1 0-1,1 0 1,-1 0-1,0 0 1,0 1 0,0-1-1,0 1 1,-1 0-1,4 6 1,-5-7-2,0 0 1,0 0-1,-1 1 1,1-1-1,-1 1 1,1-1-1,-1 1 1,-1-1-1,1 1 1,0 0-1,-1 0 1,0-1-1,0 1 0,0 0 1,0 0-1,0-1 1,-1 1-1,0 0 1,0-1-1,0 1 1,-1 4-1,-2-2 18,0 1 1,0 0-1,-1-1 0,1 0 1,-1 0-1,-1-1 0,1 1 1,-1-1-1,0 0 0,-11 7 1,-9 4 41,-38 18 1,30-18-23,-1-1 0,-1-2 1,0-1-1,-1-2 0,-43 7 1,227-56-241,-109 34 124,1 1 0,0 2 0,0 1 0,52 7 0,-85-5 70,1 0 0,0 0 0,0 1 0,-1 0-1,1 0 1,-1 1 0,0-1 0,1 1 0,-1 1 0,-1-1 0,1 1 0,0 0-1,-1 1 1,0-1 0,0 1 0,0 0 0,-1 0 0,1 1 0,-1-1 0,5 10-1,-6-8 9,-1 0 0,0-1-1,0 1 1,0 0-1,0 0 1,-1 0 0,-1 0-1,1 1 1,-1-1-1,0 0 1,-1 0-1,1 0 1,-2 0 0,1 0-1,-1 0 1,0 0-1,0 0 1,-1-1 0,1 1-1,-5 6 1,-2 2 65,-1 0 0,-1 0 0,0-1 0,-1 0 0,-1-1 0,-17 15 0,-9 4 271,-46 28 0,45-34 161,-1-2 1,-69 29-1,89-44-276,-1-1 0,0-2 0,-1 0 0,1-1 0,-1-2 0,0 0 0,-31-1 0,52-2-200,0 0 0,0 0-1,0 0 1,-1 0 0,1-1 0,0 1-1,0-1 1,0 0 0,0 0 0,0 1-1,0-1 1,0 0 0,0-1 0,0 1-1,0 0 1,0 0 0,1-1 0,-1 1-1,1-1 1,-1 0 0,1 1 0,0-1-1,-1 0 1,1 0 0,0 0 0,0 0 0,0 0-1,-1-3 1,0-3-12,1 0 0,0 1 0,0-1 0,0 0 0,1 0 1,1-14-1,-1 20-51,1 1 0,-1-1 1,0 0-1,1 1 0,-1-1 0,1 0 1,-1 1-1,1-1 0,0 1 1,-1-1-1,1 1 0,0-1 0,0 1 1,0 0-1,0-1 0,1 1 1,-1 0-1,0 0 0,0 0 1,1 0-1,-1 0 0,1 0 0,-1 0 1,1 0-1,-1 1 0,1-1 1,0 0-1,-1 1 0,1 0 0,0-1 1,1 1-1,-1-1-159,1 1 0,0 0-1,-1 0 1,1 0 0,-1 1 0,1-1-1,-1 0 1,1 1 0,-1 0 0,0 0 0,1-1-1,-1 2 1,0-1 0,1 0 0,-1 0 0,0 1-1,0-1 1,0 1 0,0-1 0,3 5-1,16 25-4167,1 6-4516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818 44 12198,'0'0'296,"-21"-8"413,-71-21 687,87 27-1333,0 1 1,0 0-1,0 0 1,0 0 0,0 1-1,0 0 1,0 0-1,0 0 1,0 0-1,0 1 1,0 0-1,0 0 1,0 0 0,0 1-1,0-1 1,0 1-1,1 1 1,-1-1-1,1 0 1,0 1 0,-1 0-1,-6 6 1,1 3-57,1-1 0,0 1 1,1 1-1,0-1 0,1 2 1,-6 13-1,6-12 43,-272 680 2255,216-510-1255,-55 276 1,96-334-729,5 0-1,6 0 1,5 160 0,7-261-158,2 0-1,7 40 0,-8-59-141,-1 0 0,1 0-1,1 0 1,-1-1 0,1 1 0,1-1 0,-1 1-1,1-1 1,0 0 0,0 0 0,1-1 0,-1 1 0,10 7-1,-12-12-61,1 1 0,-1-1 0,1 0 0,0 0 0,-1 0-1,1 0 1,0 0 0,-1 0 0,1-1 0,0 0 0,0 1-1,0-1 1,-1 0 0,1 0 0,0 0 0,0-1 0,0 1-1,-1-1 1,1 0 0,0 1 0,-1-1 0,1 0 0,0-1 0,-1 1-1,1 0 1,-1-1 0,0 1 0,4-4 0,7-5-487,-1-1-1,0 0 1,18-22 0,-18 18 71,74-81-4744,-47 50-133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6931,'0'0'8380,"6"1"-7812,2-1-381,-1-1-1,0 0 1,1 0-1,-1 0 1,0-1-1,0 0 0,0 0 1,0-1-1,0 0 1,0 0-1,-1-1 1,1 0-1,6-5 1,16-12 251,39-35 0,-50 39-367,-1 0-1,0-2 1,-2 0 0,0-1-1,15-25 1,-23 32-69,0 0-1,-1 0 1,0-1 0,-1 0-1,-1 0 1,0-1-1,-1 1 1,0-1 0,1-26-1,-16 42-155,10 1 139,0 0 0,-1 0 0,1 0 1,0 0-1,1 1 0,-1-1 1,0 1-1,0-1 0,1 1 0,0 0 1,-1 0-1,0 4 0,-11 42-62,9-35 55,-10 58-14,3 1 0,2 0 0,3 123 0,7-185-301,0 0 0,0 0 1,1-1-1,1 1 0,0 0 0,6 14 1,-5-14-493,-1 7-4811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8612,'0'0'5843,"143"28"-3890,-66-24-737,2-1-704,-10 0-336,-12 4-176,-18 0-64,-12 5-912,-12 1-1425,-12 1-3746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5539,'0'0'8868,"2"143"-6355,-16-52-320,-10 14-544,-2 0-1041,5-12-592,8-20-16,13-29-1329,0-31-1648,24-13-5011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9828,'0'0'4931,"13"4"-4280,-7-3-560,-1 1-10,0-1 0,0 0-1,1 0 1,-1 0 0,0-1 0,0 1-1,1-1 1,-1-1 0,0 1-1,0-1 1,1 0 0,-1 0 0,0 0-1,0-1 1,0 1 0,0-1 0,8-5-1,4-5 110,-1 0 0,0-1-1,-1 0 1,0-1-1,-1-1 1,-1-1-1,15-22 1,-20 27-169,-1-1 0,0-1 1,-1 1-1,0-1 0,-1 0 0,0 0 1,-2-1-1,1 1 0,-2-1 0,1 0 1,-1-18-1,-2 57-133,-1 54 22,4 0-1,16 102 0,-11-149-661,1 0-1396,-7-11-2276,-2-10-1264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9636,'0'0'6307,"160"31"-4578,-85-26-272,3 0-65,-7-2-575,-16-1-465,-14 1-336,-13-1-16,-13 0 0,-7 0-528,-4-1-913,-4 3-800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11029,'18'2'318,"-4"0"-158,0 0 1,0 1-1,-1 0 1,1 1-1,0 1 1,-1 0-1,0 1 1,0 0-1,-1 1 1,0 0-1,13 11 1,-3 1 109,0 1 0,-1 1-1,-2 1 1,0 1 0,-1 0 0,-2 1 0,15 27 0,-12-13 113,-2 0 0,-2 0 0,-1 2-1,11 53 1,-11-19 431,9 119-1,-16 71 485,-7-188-1022,-4-1-1,-2 0 1,-4-1 0,-3 0 0,-3 0 0,-32 85 0,12-72 44,-4-1 0,-4-2 1,-4-3-1,-3-1 0,-110 131 0,179-234-14342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93 7411,'0'0'8927,"0"-15"-8185,0-63 216,11 142-756,-10 68 321,-2-116-498,-1 1-1,-1-1 0,0-1 1,-1 1-1,-1 0 1,-7 16-1,8-23-96,-4 12-2081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12566,'0'0'3991,"-4"0"-3663,-5 0-179,14 0-79,28 2 69,547-1 2784,-287-2-5876,-313 10-1483,-17 5 186,-12 2-3829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4882,'0'0'7716,"165"39"-5235,-73-29-1088,3-3-225,-5-5-368,-11-2-559,-15 0-241,-17-2-16,-11-10-1025,-14 0-1264,-11-1-4594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91 6995,'0'0'7289,"19"-15"-7004,62-44 11,-78 57-257,1 0 0,0 0 0,0 0 0,0 0-1,0 1 1,1-1 0,-1 1 0,0 0 0,1 1-1,-1-1 1,0 1 0,9 0 0,-9 0-19,-1 1 0,0 0-1,0 0 1,0 0 0,0 0 0,-1 0 0,1 1 0,0-1-1,0 1 1,-1 0 0,1-1 0,-1 1 0,0 0 0,3 4 0,0-1 6,-1 2 0,1-1 0,-2 0 1,1 1-1,-1 0 0,0 0 1,0 0-1,-1 0 0,0 0 1,0 0-1,1 15 0,-2-3 107,0 1-1,-1-1 1,-1 1-1,-1-1 1,0 1-1,-2-1 0,0 0 1,-2 0-1,-7 18 1,-2-2 21,-2-1-1,-1-1 1,-39 54 0,34-54 6,-1-1 0,-2-1 0,-47 44 0,71-73-119,-1 1 0,0-1 1,0 0-1,1-1 0,-1 1 0,0 0 0,-1-1 0,1 1 0,0-1 0,0 0 1,0 0-1,-1-1 0,-3 1 0,5-1-12,1 0 0,0 0 0,-1 0 0,1-1-1,0 1 1,0-1 0,-1 1 0,1-1 0,0 1 0,0-1 0,-1 0 0,1 0 0,0 1-1,0-1 1,0 0 0,0 0 0,0 0 0,0 0 0,1 0 0,-1 0 0,0-1 0,0 1-1,1 0 1,-1 0 0,1 0 0,-1-1 0,1 1 0,-1 0 0,1-1 0,0 1 0,0 0-1,0-1 1,-1-1 0,-1-19-39,0 0-1,1 0 1,1-1-1,1 1 1,1 0-1,2 0 1,0 0-1,0 0 1,2 1-1,17-41 1,-2 16-695,3 0 0,1 1 0,52-68 1,-76 112 125,1-1 222,-1 19-12645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169 257 4482,'6'-16'1017,"5"-14"713,-1 0 1,-2-1-1,-1-1 1,-1 1-1,2-49 1,-8 74-1057,0 9-304,0 22-244,-2 43-232,-4-18 118,-2 0 0,-20 65 0,-41 97 155,34-114 104,-25 116 0,55-194-249,1-1 0,1 1 0,1 0 0,0 0 0,2 0 0,0 0 0,5 33 0,-4-50-19,0 0 1,0-1 0,1 1-1,-1 0 1,0-1-1,1 0 1,0 1-1,-1-1 1,1 0-1,0 0 1,0 0 0,0 0-1,1 0 1,-1 0-1,0-1 1,1 1-1,-1-1 1,1 1-1,-1-1 1,1 0 0,0 0-1,0 0 1,-1-1-1,1 1 1,0-1-1,3 1 1,2 0 21,0-1 0,0 1 0,0-1-1,0-1 1,1 0 0,-1 0 0,0 0 0,10-4 0,-3-2 33,0 1 0,-1-2 0,0 0 1,-1 0-1,1-1 0,-2-1 0,1 0 0,14-16 0,2-6 218,50-68 0,-1-21-94,100-210-1,-166 308 6,-2 0-1,0-1 1,-2 0 0,9-38 0,-17 62-214,0 0 1,0 0 0,0 0 0,0 0-1,0 1 1,0-1 0,0 0 0,0 0-1,0 0 1,0 0 0,1 0 0,-1 0-1,0 1 1,0-1 0,0 0-1,0 0 1,0 0 0,1 0 0,-1 0-1,0 0 1,0 0 0,0 0 0,0 0-1,0 0 1,1 0 0,-1 0-1,0 0 1,0 0 0,0 0 0,0 0-1,1 0 1,-1 0 0,0 0 0,0 0-1,0 0 1,0 0 0,1 0 0,-1 0-1,0 0 1,0 0 0,0 0-1,0 0 1,0 0 0,1 0 0,-1 0-1,0-1 1,0 1 0,0 0 0,0 0-1,0 0 1,0 0 0,0 0 0,1 0-1,-1-1 1,0 1 0,0 0-1,0 0 1,0 0 0,0 0 0,0-1-1,0 1 1,0 0 0,0 0 0,0 0-1,7 13-1509,7 33-3667,-6-20-138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11445,'0'0'1105,"-11"107"768,-3-53-753,3-2-512,2-4-271,3-13-289,4-11-48,2-14 0,0-7-993,4-9-3745,5-20-4322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13254,'0'0'1009,"107"-14"415,-22 13-671,15 1-481,3 0-208,-9 1-64,-13 16-240,-17 4-1505,-19 1-1841,-20-2-4994</inkml:trace>
  <inkml:trace contextRef="#ctx0" brushRef="#br0" timeOffset="1">567 388 10565,'0'0'3746,"-24"92"-2370,20-72-976,4-6-400,0-9-928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0 711 5314,'24'-4'3157,"7"-1"-2318,-1-1 1,0-1 0,0-2 0,-1-1 0,32-16 0,-30 9-513,-1-1 0,-1-2-1,0-1 1,-2-1 0,0-1-1,-2-1 1,32-40 0,-43 47-206,-2 0 0,0-1-1,-1-1 1,0 0 0,-2 0 0,0 0 0,-1-2 0,-1 1 0,-1 0 0,-1-1 0,-1 0-1,-1-1 1,1-27 0,-3 44-106,-1 0-1,0 0 1,-1 0-1,1 0 1,-1 0-1,0 0 0,0 0 1,0 0-1,-1 1 1,1-1-1,-1 1 1,0-1-1,-1 1 1,1-1-1,-1 1 1,0 0-1,0 0 1,0 1-1,-1-1 1,1 1-1,-1-1 1,0 1-1,0 0 0,0 0 1,0 1-1,0-1 1,-1 1-1,1 0 1,-1 0-1,0 0 1,1 1-1,-10-2 1,4 0-23,0 1 0,-1 1 0,1-1 0,0 1 0,-1 1 0,1 0 0,0 1 0,-1 0 0,1 0 0,0 1 0,0 0 0,0 1 0,-13 5 0,13-2 7,0-1 1,0 1-1,1 0 0,0 1 1,0 0-1,1 1 0,0 0 1,0 0-1,0 0 1,1 1-1,1 0 0,-7 13 1,-4 9-14,1 2 1,2 0-1,1 0 0,1 1 1,2 1-1,2 0 1,1 0-1,2 1 1,1 0-1,2-1 0,3 46 1,-1-73 21,1 0 0,0 0 1,1 0-1,0 0 0,0-1 0,1 1 1,-1 0-1,2-1 0,-1 0 0,1 0 1,0 0-1,1 0 0,0 0 0,0-1 1,0 0-1,0 0 0,1 0 0,0-1 1,1 0-1,-1 0 0,1-1 0,0 1 1,0-1-1,0-1 0,1 1 1,-1-1-1,1-1 0,0 0 0,-1 0 1,1 0-1,10 0 0,-8 0-12,1-1 0,-1-1 0,0 0 0,1 0 0,-1-1 0,0 0 0,0-1 0,0 0-1,0 0 1,0-1 0,0-1 0,0 0 0,-1 0 0,0-1 0,0 0 0,0 0 0,-1-1 0,1 0 0,-1-1 0,-1 0 0,1 0 0,8-11 0,-7-1-152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60 633 8020,'0'0'7891,"-10"-17"-7205,9 14-666,-6-9 43,0 0 0,1-1 1,1 0-1,0 0 0,1 0 0,0-1 0,1 1 0,1-1 0,-2-28 0,4 7 78,-1-14 609,11-91 0,-8 127-626,1-1 1,0 1-1,0-1 1,2 1-1,0 0 1,0 1-1,1-1 1,1 1-1,0 0 1,0 1-1,14-16 1,-14 21-112,0 0 1,0 0 0,0 1-1,0 0 1,1 0-1,0 1 1,0 0 0,1 1-1,-1-1 1,1 2-1,-1-1 1,1 1 0,16-2-1,0 2-374,1 1 0,-1 0 0,41 6 0,-56-4-220,-1 1-1,0 0 1,17 6 0,-22-7 152,-1 0 0,0 1 0,0-1 0,0 1 0,0 0 0,0 0 0,0 0-1,0 1 1,0-1 0,-1 0 0,1 1 0,-1 0 0,2 3 0,3 17-4637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4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7091,'0'0'2489,"9"16"-317,1-1-1822,0 0-1,16 18 1,-24-31-281,1 0 0,-1 1 1,1-1-1,0-1 1,0 1-1,0 0 0,0-1 1,0 1-1,0-1 1,0 0-1,1 0 0,-1 0 1,0 0-1,1-1 1,-1 1-1,0-1 0,1 0 1,-1 0-1,1 0 1,-1-1-1,0 1 1,1-1-1,-1 0 0,5-1 1,-2 0 29,0-1 0,0 1 1,-1-1-1,1 0 0,-1-1 1,1 0-1,-1 1 0,0-2 1,0 1-1,5-7 0,-3 2-72,-1 0-1,0-1 1,-1 0-1,0 0 1,-1 0-1,0-1 0,0 0 1,-1 1-1,-1-1 1,2-12-1,-3 18-7,0-1 0,-1 1 0,1 0 0,-1 0 0,0 0 0,0-1 0,-1 1 0,0 0 0,0 0 0,0 0 0,0 0 0,-1 0 0,0 0 0,0 0 0,0 0 0,0 1 0,-1-1 0,0 1 0,0 0 0,0-1 0,-1 1 0,1 1 0,-5-5 0,5 6 53,1 1 0,0-1 0,-1 1-1,1-1 1,-1 1 0,0 0-1,1 0 1,-1 0 0,0 0 0,0 1-1,1-1 1,-1 1 0,0 0-1,0 0 1,0 0 0,0 0-1,0 0 1,1 0 0,-6 2 0,4 0-29,0-1 1,1 1 0,-1 0 0,1 0 0,-1 1 0,1-1 0,0 1 0,0 0 0,0 0 0,0 0 0,1 0 0,-4 5-1,-2 6 7,0 0 1,0 1-1,2-1 0,0 2 0,-7 26 0,9-24 53,0 1 0,0-1 0,2 1 0,1 0 0,1 34 0,0-47-124,1 1 1,-1-1-1,2 0 0,-1 0 1,1 0-1,0 0 0,0 0 0,0-1 1,1 1-1,0 0 0,0-1 0,0 0 1,1 0-1,0 0 0,0 0 1,0-1-1,1 1 0,-1-1 0,1 0 1,0 0-1,6 3 0,2-2-368,0 1 0,1-1 1,0-1-1,0-1 0,0 0 0,0-1 0,1 0 0,25-1 0,59 1-3909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5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9012,'0'0'1977,"18"-2"-280,-1 0-1219,-5 2-205,-1-1 1,1-1-1,0 0 0,-1 0 0,0-1 0,1-1 1,-1 0-1,13-6 0,-6-1 89,-1 0 0,0-1-1,-1 0 1,23-24 0,54-66 303,-31 33-367,-42 49-244,-1 0 371,22-30 0,-39 48-335,4-6 771,-7 15-446,-3 5-612,-29 93 126,20-67 117,1 0 1,2 0-1,-10 75 1,19-106-57,-1 77-605,2-75 145,1 0-1,0 0 1,0 0 0,1 0 0,1-1 0,-1 1 0,5 9 0,-5-15-289,1 4-426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16 4482,'0'0'11085,"-6"-3"-10973,-17-8-133,17 9-190,6 5 181,0 0-7,0 12 8,1 47 81,-3 0 1,-13 80-1,3-82 49,2-16 0,2 1 1,-4 77 0,12-121-106,0-1 0,0 1 0,1-1 0,-1 1 0,0-1-1,0 1 1,0-1 0,0 1 0,0-1 0,1 1 0,-1-1 0,0 1 0,0-1 0,1 1 0,-1-1 0,0 1 0,1-1 0,-1 1-1,0-1 1,1 0 0,-1 1 0,1-1 0,-1 0 0,1 1 0,-1-1 0,1 0 0,-1 0 0,1 1 0,-1-1 0,1 0 0,0 0-1,20 1-65,-14-1 47,13-1 24,0-2 1,0 0-1,37-11 1,-30 7 78,38-5-1,-14 8-33,1 3 0,-1 2-1,68 9 1,151 37 134,-249-43-175,256 69 154,-178-44 54,182 31 0,-87-46-137,233-11 0,-325-5-50,-14 0 6,178 3 19,-213 2-41,-1 2 0,0 3 0,54 15 0,342 110 894,-429-127-877,95 33 88,-70-22-53,1-2 0,0-2 0,75 11 0,-98-21-42,1 0-1,27 9 1,-49-12-15,-1 0-1,1-1 1,-1 1 0,1 0 0,-1 0 0,1-1 0,-1 1-1,1 0 1,-1-1 0,1 1 0,-1-1 0,0 1 0,1-1-1,-1 1 1,1 0 0,-1-1 0,0 1 0,0-1 0,1 0-1,-1 1 1,0-1 0,0 1 0,0-1 0,0 1 0,1-1-1,-1 0 1,0 1 0,0-1 0,0 1 0,0-2-1,1-4 15,130-341 111,-45 129-111,-80 203 72,-1 0 1,0-1-1,-1 1 0,-1-1 0,2-32 0,-12 49-2161,-20 3-2450,-15 12-6071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56:5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1080 10805,'0'0'4450,"141"45"-3025,-64-40-817,4-5-192,-10 0 32,-14 0-368,-21-5-80,-21-5-448,-15 0-576,-6-4-2626,-30-1-6787</inkml:trace>
  <inkml:trace contextRef="#ctx0" brushRef="#br0" timeOffset="1">0 1 10885,'0'0'5875,"91"144"-4467,-44-75-783,2 6-497,-8-4-128,-7-2-833,-17-8-1536,-15-6-3505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8020,'0'0'6803,"-10"27"-6603,1-5-123,-5 11 118,2 0 1,2 1-1,-9 50 1,8-16 734,-3 135-1,14-197-896,0 0 0,1 0 0,-1-1 0,1 1 0,0 0 0,1-1 0,-1 1-1,1-1 1,1 1 0,-1-1 0,1 0 0,-1 0 0,1 0 0,1 0 0,-1-1-1,1 1 1,0-1 0,0 0 0,0 0 0,0 0 0,1 0 0,0-1 0,-1 0-1,1 0 1,0 0 0,1-1 0,-1 1 0,0-1 0,1-1 0,9 3 0,6 0 20,0 0 0,0-2 1,0 0-1,0-1 0,0-1 1,23-4-1,-42 4-68,1 0 1,-1 0-1,0-1 1,0 1-1,-1-1 0,1 1 1,0-1-1,0 0 0,0 1 1,0-1-1,0 0 1,-1 0-1,1-1 0,0 1 1,-1 0-1,1 0 1,-1-1-1,1 1 0,-1-1 1,2-2-1,-2 1-267,1 0 0,-1-1 0,0 1 0,-1 0 1,1 0-1,0-1 0,-1 1 0,0-1 0,0 1 0,0 0 0,-1-7 0,-3-17-3333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8196,'0'0'4274,"120"15"-3298,-74-5-736,-3-4-240,-3-6-544,-10 0-1377,-17-2-1729,-13-17-3569</inkml:trace>
  <inkml:trace contextRef="#ctx0" brushRef="#br0" timeOffset="1">134 56 9300,'0'0'7972,"46"-46"-8965,33 40-2160,8 2-2738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36 13014,'0'0'531,"-22"-6"811,-1-1-925,5 1-118,0 2 0,0 0 0,0 0 0,0 2 0,-32-1 0,38 3-156,0 0-1,0 1 0,0 1 0,1-1 0,-1 2 0,0 0 0,1 0 0,-21 9 0,27-9-110,1 0 0,-1-1 0,1 2 0,0-1 0,0 0 0,0 1 0,0 0 1,1 0-1,-1 0 0,1 0 0,0 1 0,1-1 0,-1 1 0,1-1 0,-1 1 1,1 0-1,1 0 0,-1 0 0,1 1 0,0-1 0,0 0 0,0 8 0,0 2-21,0 0-1,1 0 0,1-1 1,0 1-1,1 0 0,1 0 1,1-1-1,-1 0 0,2 1 1,0-1-1,1-1 0,0 1 0,1-1 1,1 0-1,0-1 0,1 0 1,0 0-1,1-1 0,0 0 1,0 0-1,17 11 0,-17-14-232,1 0-1,1 0 0,0-2 1,0 1-1,0-1 0,1-1 0,-1 0 1,19 3-1,-15-4-736,1-1-1,-1-1 0,1-1 1,0-1-1,-1 0 0,26-4 1,42-15-8269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41 14118,'0'0'2410,"-22"-6"-1282,-69-20-344,81 24-660,0 0 0,0 0 0,-1 1-1,1 0 1,-16 1 0,8 0 65,7 1-132,1 1 1,0-1 0,0 2 0,0-1 0,0 1 0,0 1-1,1 0 1,-1 0 0,1 1 0,0 0 0,1 0 0,-1 1-1,1 0 1,0 1 0,-11 11 0,11-9-54,-1 0 1,2 0-1,-1 1 1,1-1-1,1 2 0,0-1 1,0 1-1,1-1 1,1 2-1,0-1 0,0 0 1,1 1-1,-2 15 1,3-16-10,2 0 1,-1-1 0,2 1-1,-1 0 1,1-1 0,1 1-1,0-1 1,4 13 0,-3-16-69,-1-2 1,1 1-1,1 0 1,-1-1-1,1 1 1,0-1-1,0 0 1,1 0-1,-1-1 1,1 1 0,0-1-1,0 0 1,1 0-1,9 5 1,-3-4-520,0 0 1,0-1-1,0 0 1,0-1-1,1 0 1,-1-1 0,1 0-1,-1-1 1,15-1-1,53 0-6227</inkml:trace>
  <inkml:trace contextRef="#ctx0" brushRef="#br0" timeOffset="1">577 400 14503,'0'0'5826,"21"0"-8995,20 0-97,19 0-9139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117 118 9716,'0'0'3474,"-1"22"-2772,-5 158 1040,6 7-438,-9-209-1105,4 12-163,-54-114 141,51 105-165,2 0 0,0-1 0,1 0 0,-3-37 1,6 39-22,1 1 0,1 0 0,0-1 0,2 1 0,3-18 0,-4 30 7,0 1 0,0-1-1,1 1 1,0-1-1,0 1 1,0 0-1,0 0 1,1 0-1,-1 0 1,1 0-1,0 0 1,0 1 0,1-1-1,-1 1 1,1 0-1,-1 0 1,1 0-1,0 1 1,0-1-1,0 1 1,1 0-1,-1 0 1,6-1 0,0 0-9,0 1 1,0 0-1,0 1 1,1 0 0,-1 1-1,1 0 1,-1 0-1,0 1 1,1 1 0,-1 0-1,0 0 1,0 1-1,0 0 1,0 0 0,9 6-1,14 8 18,-1 2 1,55 41-1,-71-48 26,146 117 1003,-134-104-683,-2 1 1,-2 2-1,35 47 0,-54-67-327,0-1 0,0 0 0,-1 1 1,-1 0-1,1 0 0,-1 0 0,0 1 1,-1-1-1,0 0 0,-1 1 0,2 17 0,-3-24-7,0 1 0,0 0-1,-1-1 1,1 1 0,-1-1-1,1 1 1,-1-1 0,0 0-1,0 1 1,0-1 0,0 0-1,-1 1 1,1-1-1,-1 0 1,1 0 0,-1 0-1,1 0 1,-5 3 0,2-2 38,-1 0 1,1 0 0,-1 0 0,0-1-1,0 0 1,0 0 0,-1 0 0,-7 2-1,-10 0 135,-1-1 0,0-1 0,-29-2 0,42 0-179,-24 1-75,-1-3 1,1 0-1,0-3 1,0 0 0,1-3-1,-35-11 1,66 18 8,1 1 1,-1-1-1,1 0 1,-1 0-1,1-1 1,0 1-1,0 0 1,-1-1-1,1 1 1,0-1-1,0 0 1,0 0-1,-2-3 1,4 5 8,-1-1 1,1 1-1,0-1 1,0 1 0,0-1-1,0 0 1,0 1 0,0-1-1,0 1 1,0-1 0,0 1-1,0-1 1,0 0-1,0 1 1,0-1 0,0 1-1,0-1 1,1 1 0,-1-1-1,0 1 1,0-1-1,1 1 1,0-2 0,19-13-1262,16-1-578,1 1 1,0 2 0,1 2 0,0 2 0,50-7-1,-15 7-2132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48 398 2753,'0'0'3562,"31"13"-267,103 38-766,-124-47-2344,-1-2 1,1 1-1,0-1 1,0-1-1,0 0 1,0 0-1,0-1 1,0 0-1,0-1 1,0 0-1,0-1 1,-1 0-1,1 0 1,0-1-1,-1 0 0,1-1 1,-1 0-1,0 0 1,-1-1-1,1 0 1,-1-1-1,0 0 1,0 0-1,0-1 1,10-12-1,-11 10-22,1-1-1,-2 0 1,1 0-1,-1 0 1,-1-1-1,0 0 1,-1 0-1,0-1 1,0 1 0,-1-1-1,-1 0 1,0 0-1,-1 0 1,0 0-1,0 0 1,-1 0-1,-1 0 1,0 0-1,-4-14 1,3 19-69,0-1 0,0 1 0,-1 0 0,0 0 0,-1 0 1,0 0-1,0 1 0,0-1 0,-1 1 0,0 0 0,0 0 0,0 1 0,-7-6 0,3 4-12,0 1 0,-1 0 0,1 0 0,-1 1 1,0 1-1,0 0 0,-1 0 0,-16-4 0,10 5-53,1 0 0,-1 2 0,0-1 1,1 2-1,-1 0 0,0 1 0,0 1 1,1 1-1,-1 0 0,1 1 0,0 0 0,-18 8 1,23-7-35,1 1 0,-1 0 0,1 0 0,0 1 0,1 0 0,-12 10 0,17-12-90,0-1-1,0 1 0,0 0 0,0 0 0,1 0 0,0 1 0,0-1 0,1 1 0,-1 0 1,1 0-1,0-1 0,1 1 0,-2 11 0,2-14-42,1 0 0,0 0 0,0 0 0,0 0 0,0 0 0,0 0 1,1 0-1,-1 0 0,1 0 0,0 0 0,0 0 0,0 0 0,0 0 0,1 0 0,-1 0 0,1-1 0,0 1 0,0-1 0,-1 1 0,2-1 1,-1 0-1,0 0 0,0 0 0,1 0 0,-1 0 0,1 0 0,5 2 0,2 1-494,0-1-1,1-1 1,-1 0-1,1 0 1,0-1-1,21 1 1,68 0-5307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3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117 125 9877,'0'0'739,"2"20"381,0 4-630,8 34-1,-9-56-420,-1 0-1,1 0 1,0 0 0,0 0-1,0 0 1,0 0 0,1 0-1,-1 0 1,1 0 0,-1 0-1,1 0 1,-1-1 0,1 1-1,0-1 1,0 1 0,0-1-1,0 0 1,0 0 0,0 0-1,0 0 1,0 0 0,0 0-1,1-1 1,-1 1 0,3 0-1,2 0 96,0-1-1,-1 0 1,1 0 0,0 0-1,13-3 1,-14 1-120,0 1 1,0-1 0,0 0-1,-1-1 1,1 1-1,-1-1 1,1 0 0,-1-1-1,0 1 1,0-1-1,0 0 1,-1 0 0,1-1-1,-1 1 1,0-1 0,3-5-1,-2 3-27,-1 0-1,0-1 1,0 1 0,-1-1-1,0 1 1,0-1-1,-1 0 1,0 0 0,-1 0-1,1-1 1,-1-12 0,-1 17-14,-1 1 1,1-1 0,-1 1 0,0 0 0,0-1 0,0 1 0,-1 0 0,1 0 0,-1 0 0,1 0 0,-1 0 0,0 0 0,0 0 0,-1 0 0,1 1 0,0-1 0,-1 1 0,0 0-1,1 0 1,-1 0 0,0 0 0,0 0 0,0 0 0,0 1 0,-1 0 0,1-1 0,-6 0 0,-8-3 30,0 1 1,-1 0-1,1 1 1,-22 0-1,27 2-105,-2-1 273,-1 1 0,1 1 0,0 0 0,-1 1 0,-16 3 0,27-3-152,1 0 1,0 0-1,-1 0 0,1 1 0,0-1 0,0 1 0,0-1 1,0 1-1,0 0 0,1 0 0,-1 0 0,0 1 0,1-1 0,0 1 1,-1-1-1,1 1 0,0 0 0,0 0 0,1 0 0,-1 0 0,1 0 1,-1 0-1,1 0 0,0 1 0,0-1 0,0 0 0,0 6 0,0 1-21,-1 1-1,2 0 0,0 0 0,0 0 0,1 0 0,0 0 0,1 0 1,0 0-1,0-1 0,1 1 0,1-1 0,6 14 0,-2-10 34,1 0 0,0 0-1,1-1 1,0 0 0,1-1-1,1 0 1,22 18 0,-7-9 1,1-2 0,0-1 1,2-1-1,0-1 1,1-2-1,0-1 0,1-1 1,61 13-1,-38-14-1013,69 4 0,56-8-6623,-165-7-2963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213 376 10613,'-2'21'798,"-3"136"2494,5-149-3066,2 33 350,-2-40-572,1 1-1,-1-1 1,0 0-1,1 1 1,-1-1-1,1 0 1,-1 0-1,1 1 1,0-1-1,-1 0 1,1 0-1,0 0 1,0 0-1,0 0 1,0 0-1,0 0 1,0 0-1,0 0 1,0 0-1,0-1 1,1 1-1,-1 0 1,0-1-1,0 1 1,2 0-1,-2-1-4,-1 0 0,0 0 0,1 0 0,-1 0-1,1 0 1,-1 0 0,1 0 0,-1 0-1,1 0 1,-1 0 0,1 0 0,-1 0 0,0 0-1,1 0 1,-1 0 0,1-1 0,-1 1 0,1 0-1,-1 0 1,0-1 0,1 1 0,-1 0-1,0 0 1,1-1 0,-1 1 0,0 0 0,1-1-1,-1 1 1,0-1 0,1 1 0,-1 0-1,0-1 1,0 1 0,1-1 0,3-12 69,0 0 0,-1 0 0,0-1 0,-1 1 0,1-24-1,-2 20 22,5-41 20,-3-1 1,-2 1-1,-8-60 1,6 106-44,-2 1 0,0-1 1,0 0-1,-1 1 0,0 0 1,-1 0-1,0 0 0,-1 0 1,0 1-1,-1 0 0,-11-14 1,13 18-24,-1 0-1,0 1 1,0 0 0,-1 0 0,1 0-1,-1 1 1,0 0 0,0 0 0,-1 0-1,1 1 1,-1 0 0,0 1 0,0 0 0,0 0-1,0 1 1,0 0 0,-13 0 0,18 0-14,1 1 1,-1 0-1,0 0 1,1 1 0,-1-1-1,0 0 1,1 1 0,-1 0-1,0-1 1,1 1 0,-1 0-1,1 1 1,-1-1-1,1 0 1,0 1 0,-3 2-1,3-2-12,0 0 0,1 1-1,-1-1 1,1 1 0,-1 0 0,1-1-1,0 1 1,1 0 0,-1 0-1,0 0 1,1 0 0,-1-1 0,1 1-1,0 0 1,0 3 0,0-2-17,0 0 1,0 0 0,1-1 0,-1 1 0,1 0 0,0 0-1,0-1 1,0 1 0,1-1 0,-1 1 0,1-1 0,0 1-1,0-1 1,0 0 0,0 0 0,1 0 0,-1 0 0,1 0-1,-1-1 1,1 1 0,0-1 0,0 0 0,1 0 0,-1 0-1,0 0 1,1 0 0,-1-1 0,5 2 0,7 2-3,0-1 1,1 0 0,0-1-1,0-1 1,25 1 0,-14-2 96,-1-1 1,0-2 0,1 0 0,-1-2-1,0-1 1,28-9 0,-35 7 37,-1 0-1,1-1 1,-2 0 0,1-2 0,-1 0-1,0-1 1,-1-1 0,28-26-1,-52 66 1579,-52 80-1353,-8 14-270,61-106-208,0 0 0,2 0-1,0 1 1,0-1 0,2 1 0,-3 18 0,6-32-57,-1 0 1,1 0 0,0 0-1,0 1 1,0-1-1,0 0 1,0 0 0,1 0-1,-1 0 1,1 0 0,0 1-1,0-1 1,0-1-1,1 1 1,-1 0 0,0 0-1,5 5 1,-4-6-73,1 0-1,0-1 1,0 1 0,0-1 0,0 1 0,1-1-1,-1 0 1,0 0 0,0 0 0,1-1 0,-1 1-1,0-1 1,1 1 0,-1-1 0,1-1 0,3 1-1,-1 0-355,1 0-1,-1-1 1,0 0-1,1 0 0,-1 0 1,0-1-1,6-2 0,-1-1-1676,0-1 0,-1-1 0,17-14 0,-26 20 2190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58 375 11989,'-8'25'804,"5"-16"-706,-8 24 455,1-1 1,2 1-1,1 1 0,-4 55 1,11-63-485,0-26-69,0 0-1,0 1 1,0-1 0,0 0-1,0 1 1,0-1 0,0 0-1,0 0 1,0 1-1,0-1 1,0 0 0,0 1-1,1-1 1,-1 0 0,0 1-1,0-1 1,0 0-1,0 1 1,0-1 0,1 0-1,-1 0 1,0 1 0,0-1-1,0 0 1,1 0-1,-1 0 1,0 1 0,0-1-1,1 0 1,-1 0 0,0 0-1,1 0 1,-1 1-1,0-1 1,1 0 0,-1 0-1,0 0 1,0 0 0,1 0-1,-1 0 1,0 0-1,1 0 1,0 0 0,12-6-29,-8-1 48,1-1 0,-1 1 0,0-1 0,-1 0 0,1 0-1,-2 0 1,1-1 0,3-12 0,0 2 48,70-246 268,-8 27-296,-69 235-43,19-38 54,-18 40-50,-1 0 0,0 1 0,1-1 0,-1 1 1,0 0-1,1-1 0,-1 1 0,1-1 0,-1 1 0,1-1 0,-1 1 0,1 0 1,-1-1-1,1 1 0,0 0 0,-1 0 0,1-1 0,-1 1 0,1 0 0,-1 0 0,1 0 1,0 0-1,0 0 0,0 0-5,0 1 0,0-1 1,0 1-1,0 0 0,0 0 1,0-1-1,0 1 0,-1 0 1,1 0-1,0 0 0,0 0 1,-1-1-1,1 1 0,-1 0 1,1 0-1,-1 1 0,1-1 0,-1 2 1,10 27 153,-1 1 0,-2 0 0,4 39 0,-8-44 2,1 1-1,2-1 0,0 0 1,2-1-1,0 1 0,13 24 1,-17-42-157,0 0 1,1 0 0,0-1-1,0 1 1,0-1 0,1-1-1,0 1 1,0-1-1,1 1 1,11 6 0,-18-12-31,0-1 1,0 0-1,0 0 0,0 0 1,1 0-1,-1 0 0,0 0 1,0 0-1,0 0 0,0 0 1,1 0-1,-1 0 1,0 0-1,0 0 0,0-1 1,0 1-1,1 0 0,-1 0 1,0 0-1,0 0 1,0 0-1,0 0 0,0 0 1,1 0-1,-1 0 0,0-1 1,0 1-1,0 0 0,0 0 1,0 0-1,0 0 1,0 0-1,1-1 0,-1 1 1,0 0-1,0 0 0,0 0 1,0 0-1,0 0 0,0-1 1,0 1-1,0 0 1,0 0-1,0 0 0,0-1 1,0 1-1,0 0 0,0 0 1,0 0-1,0 0 1,0-1-1,0 1 0,0 0 1,-1 0-1,0-14-1195,-3 1 325,0 0 0,-1 1 1,0 0-1,-1 0 0,0 0 0,-1 0 0,-13-17 1,6 11 1904,-1 1 0,0 0 0,-33-27 1,17 26 4818,41 22-6012,1 0 0,0 0 0,0-1 0,0-1 0,0 0 0,1 0 1,-1-1-1,1 0 0,13-2 0,36 1-4571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137 297 6259,'-12'23'5656,"5"-11"-5196,-28 52 1627,-33 87 0,58-127-1864,5-20-124,5-34-18,1-4 98,0-36-83,2-1 0,4 1 0,19-87 0,-12 100 34,-14 57-122,0 0-1,0 0 0,0 1 0,0-1 0,0 0 0,0 0 0,0 0 0,0 0 1,0 0-1,0 0 0,0 0 0,0 0 0,0 0 0,0 0 0,0 0 0,0 1 0,0-1 1,0 0-1,0 0 0,0 0 0,0 0 0,0 0 0,0 0 0,0 0 0,0 0 1,0 0-1,0 0 0,0 0 0,0 0 0,1 0 0,-1 0 0,0 0 0,0 0 1,0 0-1,0 0 0,0 0 0,0 0 0,0 1 0,0-1 0,0 0 0,0 0 1,0 0-1,0 0 0,1 0 0,-1 0 0,0 0 0,0 0 0,0-1 0,0 1 1,0 0-1,0 0 0,0 0 0,0 0 0,0 0 0,0 0 0,0 0 0,0 0 1,1 0-1,-1 0 0,0 0 0,0 0 0,0 0 0,2 11 1,-1 3 28,1 13 49,1-1 0,2 1 0,9 34 0,-12-54-83,0-1 1,0 0-1,1 0 1,0 0-1,0 0 1,1 0-1,-1 0 1,1-1-1,0 0 1,0 0 0,1 0-1,0 0 1,0-1-1,0 0 1,0 0-1,1 0 1,-1 0-1,1-1 1,9 4-1,-9-5-2,-1 0 0,1 0-1,0-1 1,0 0-1,0 0 1,0 0-1,0-1 1,0 1 0,0-2-1,0 1 1,0-1-1,0 1 1,-1-2-1,1 1 1,0-1-1,0 0 1,-1 0 0,1 0-1,-1-1 1,1 0-1,-1 0 1,7-6-1,-4 2 19,-1-1 0,1 1-1,-2-2 1,1 1-1,-2-1 1,1 0 0,-1 0-1,0 0 1,-1-1-1,0 0 1,0 0 0,2-11-1,0-9 73,-2 0 0,-1 0 0,-1 0 0,-2-34 0,0 45-148,1 18-105,-1 0-1,1 1 0,-1-1 1,1 1-1,-1-1 0,1 1 0,0-1 1,-1 1-1,1-1 0,0 1 0,-1 0 1,1-1-1,0 1 0,0 0 1,-1-1-1,1 1 0,0 0 0,0 0 1,-1 0-1,1 0 0,0 0 1,0 0-1,0 0 0,-1 0 0,1 0 1,0 0-1,0 0 0,-1 1 0,2-1 1,3 1-1080,24-1-4283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6467,'0'0'3351,"10"19"-633,67 130 745,-21-27-1469,-50-107-1719,-1 1 0,0 0 0,-2 0 0,1 1 1,0 32-1,-4-47-153,-3-8 38,-7-14-162,1-2 0,0 1-1,2-1 1,0 0-1,2-1 1,-4-27-1,5 17-10,1 0-1,2 0 0,6-61 0,-4 90 6,0-1 0,0 1-1,0 0 1,1-1-1,-1 1 1,1 0-1,0 0 1,0 0-1,1 0 1,-1 0-1,1 0 1,0 1-1,0-1 1,0 1 0,0 0-1,0 0 1,1 0-1,0 0 1,-1 0-1,1 1 1,0 0-1,0 0 1,1 0-1,-1 0 1,0 1 0,1-1-1,-1 1 1,1 0-1,-1 1 1,1-1-1,-1 1 1,1 0-1,-1 0 1,1 0-1,-1 1 1,1-1 0,-1 1-1,1 0 1,-1 0-1,1 1 1,-1 0-1,0-1 1,0 1-1,0 1 1,0-1-1,5 4 1,4 4 8,0 1 0,0 1 0,-1 0 0,-1 0 0,14 19 0,45 74 440,-61-90-325,-6-10-103,7 11 277,0 0 0,-1 1 0,12 32 1,-20-45-206,1 1 1,-1-1-1,-1 1 1,1 0-1,0-1 1,-1 1-1,0 0 0,0-1 1,-2 7-1,2-8-46,-1-1-1,0 0 0,0 1 0,0-1 1,0 1-1,0-1 0,0 0 0,-1 0 1,1 0-1,-1 1 0,1-2 0,-1 1 1,0 0-1,0 0 0,0 0 0,0-1 0,-4 3 1,-4 1 45,0 0 1,-1-1-1,1-1 1,-1 0-1,0 0 1,0-1-1,0 0 1,-17 0-1,-92-4-90,94-1-291,-39-10 0,44 8-762,0 1 0,0 1-1,-22-1 1,53 16-1963,27 7 430,15 0-1206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5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56 200 10725,'-5'18'819,"-11"44"347,3 0 0,3 1 0,-2 67-1,12-105-1053,0-30 54,2-42 157,10-27-135,32-115 1,-34 155-171,-5 13-17,24-75 5,-27 88-9,2 0 0,-1 0 0,1 1-1,0 0 1,1-1 0,0 1 0,0 1-1,11-13 1,-14 18-1,-1-1 0,0 1 0,0 0 0,0 0-1,1 0 1,-1 0 0,1 0 0,-1 0 0,1 0 0,-1 0 0,1 0-1,-1 1 1,1-1 0,0 1 0,-1-1 0,1 1 0,0 0-1,0 0 1,-1-1 0,1 1 0,0 0 0,-1 1 0,1-1 0,0 0-1,0 0 1,-1 1 0,1-1 0,0 1 0,-1-1 0,1 1-1,-1 0 1,1 0 0,-1 0 0,1 0 0,-1 0 0,1 0 0,-1 0-1,0 0 1,0 0 0,0 1 0,1-1 0,-1 0 0,-1 1-1,1-1 1,0 1 0,1 2 0,4 8 5,-1-1 0,-1 1 0,0 0 0,-1 0 0,2 14 0,9 53 223,16 72 611,-25-135-810,0 0-1,1-1 0,1 0 1,0 0-1,1 0 0,0-1 0,11 14 1,-22-41-2296,-25-23-2363,-19-10-5410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0:0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8132,'18'56'4098,"-29"-56"-2017,11 29-801,6 8-592,31 7 33,14-7-113,11-6-208,7-6-320,7-13-80,10-12-992,3 0-1809,-3-20-8084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1:1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97 1601,'0'0'3375,"4"-7"-1879,-3 5-1456,0 0 108,0 1-1,0-1 1,0 0-1,0 1 1,0-1-1,-1 0 1,1 0-1,0 0 1,-1 1-1,0-1 1,1-4-1,-9-3 1009,-15 6-352,17 3-757,-1 0 1,1 0-1,-1 1 0,1 0 1,-1 0-1,1 0 1,-8 4-1,13-5-57,0 1-1,-1 0 1,1 0-1,0-1 1,0 1 0,-1 0-1,1 0 1,0 0-1,0 0 1,0 1 0,0-1-1,0 0 1,1 0-1,-1 1 1,0-1 0,0 0-1,1 1 1,-1-1 0,1 1-1,-1-1 1,1 1-1,0-1 1,0 1 0,-1-1-1,1 1 1,0-1-1,0 1 1,1-1 0,-1 1-1,0-1 1,0 1-1,1-1 1,-1 1 0,1-1-1,-1 0 1,1 1-1,1 1 1,-2-2-43,1 0 0,0-1 0,-1 1 0,1 0 0,0-1 0,0 1 0,-1 0 0,1-1 0,0 1 0,0-1-1,0 1 1,0-1 0,0 0 0,0 1 0,0-1 0,0 0 0,0 0 0,-1 1 0,1-1 0,0 0 0,2 0 0,27 0-916,-21-1 531,-3 1 281,0 0 0,1 0 0,-1-1 0,0 0 0,0 0 0,0-1 0,9-3 0,-13 4 145,0 0 0,0 0 0,0 0 0,0-1-1,0 1 1,-1 0 0,1-1 0,-1 1 0,1-1 0,-1 1 0,1-1-1,-1 0 1,0 1 0,0-1 0,1 0 0,-2 0 0,1 0-1,0 0 1,0 0 0,0 0 0,-1 0 0,0 0 0,1-1-1,-1 1 1,0-4 0,1 4 29,-1 0 1,0-1-1,0 1 1,-1 0-1,1-1 0,0 1 1,-1 0-1,1-1 0,-1 1 1,0 0-1,0 0 1,0 0-1,0 0 0,0 0 1,0 0-1,-1 0 0,1 0 1,-2-2-1,0 2 86,0 0-1,0 1 0,0-1 1,0 1-1,0 0 1,-1 0-1,1 0 1,0 0-1,0 0 1,-1 1-1,1-1 1,-5 1-1,1-1 157,0 0-1,0 1 1,0 0 0,0 0-1,0 1 1,0 0-1,-9 2 1,14-2-253,0 0 1,0 0-1,1 0 0,-1 0 0,0 0 1,1 1-1,-1-1 0,1 0 1,-1 1-1,1-1 0,-1 1 1,1 0-1,0-1 0,0 1 1,0 0-1,0 0 0,0 0 1,0 0-1,1 0 0,-1 0 0,1 0 1,-1 0-1,1 0 0,0 0 1,-1 0-1,1 0 0,0 0 1,1 4-1,-1-5-11,1 0 0,-1 1 0,1-1 0,-1 0 0,1 1 0,-1-1-1,1 0 1,0 0 0,0 0 0,-1 1 0,1-1 0,0 0 0,0 0 0,0 0 0,0 0 0,0-1 0,1 1 0,-1 0 0,0 0 0,0-1 0,0 1-1,1 0 1,-1-1 0,0 1 0,1-1 0,-1 0 0,1 1 0,-1-1 0,0 0 0,1 0 0,-1 0 0,3 0 0,55-1-303,-50 0 175,-4 1 62,-1-1 0,1 1 0,0-1 0,0-1 0,-1 1 1,1-1-1,-1 1 0,1-2 0,-1 1 0,6-3 1,-8 3 50,-1 1 0,1 0 1,0-1-1,-1 1 1,1-1-1,-1 1 1,0-1-1,1 1 0,-1-1 1,0 0-1,0 0 1,0 0-1,0 0 1,-1 0-1,1 0 1,0 0-1,-1 0 0,1 0 1,-1 0-1,0 0 1,0 0-1,0 0 1,0 0-1,0 0 0,0-1 1,-1-2-1,0 4 80,1 0-1,-1 0 1,0 1-1,0-1 1,0 0-1,0 0 1,0 0-1,1 1 0,-2-1 1,1 1-1,0-1 1,0 0-1,0 1 1,0 0-1,0-1 1,0 1-1,0 0 1,-1 0-1,1-1 0,0 1 1,0 0-1,0 0 1,-1 0-1,1 0 1,0 1-1,0-1 1,-2 0-1,-3 1 189,-3-2-36,-7 0 78,-1 1-1,0 1 1,-30 5 0,44-6-282,1 0 0,-1 1-1,0-1 1,0 1 0,0 0 0,1 0 0,-1 0 0,0 1 0,1-1 0,-1 1 0,1-1 0,-1 1 0,1 0 0,0 0 0,0 0 0,0 0 0,0 0 0,0 0 0,0 1 0,0-1-1,1 1 1,0-1 0,-1 1 0,1-1 0,0 1 0,0 0 0,0 0 0,0-1 0,0 5 0,1-5-27,0-1-1,0 1 1,0-1-1,0 0 1,1 1 0,-1-1-1,0 1 1,1-1 0,-1 1-1,1-1 1,-1 0-1,1 1 1,0-1 0,-1 0-1,1 0 1,0 1-1,0-1 1,0 0 0,0 0-1,0 0 1,0 0 0,0 0-1,1 0 1,-1-1-1,0 1 1,0 0 0,1 0-1,-1-1 1,3 1-1,3 2-263,1-1-1,0 0 0,0-1 1,10 1-1,-8-1-109,37 3-1931,-1-2-1277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1:1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6419,'0'0'8036,"-7"-5"-7284,10 5-688,15 0 16,7 0-64,5 0-16,5 0-288,-1 0-721,6 5-1152,-6 1-768,3-2-2593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1:1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3217,'0'0'6307,"26"5"-6160,-1 1-113,6 1 3,1-2 0,-1-1 0,48 0 0,33-5-10,34 0-1308,-51 4-2900,-82-1 4212,0 1 0,0-1-1,0 2 1,0 0 0,-1 0 0,0 2 0,0-1-1,0 1 1,-1 1 0,0 0 0,0 1-1,13 12 1,-9-10 576,-1-1 1,2 0-1,-1-1 0,1-1 1,0 0-1,27 7 0,108 17 890,-27-7-1407,-101-19-510,-1 2 0,0 0 1,-1 2-1,1 0 0,-2 1 1,32 21-1,-43-26 147,1 1-1,-1-1 0,1-1 0,0 0 1,1 0-1,-1-1 0,1-1 1,-1 1-1,15 0 0,12-1-1787,51-2 0,-34-1 3611,21 1 543,47 0-392,-41 0-3787,-47 6 6095,25-9-1952,71-12-1,-71 7-2261,73-2 0,-112 10 201,42 3-15,-57-3 25,-1 1 0,1 0 1,-1 0-1,0 1 0,1 0 0,-1-1 0,0 1 0,0 0 1,0 1-1,0-1 0,4 5 0,-3-6-101,-1-1 0,0 1 0,1-1 0,-1 0 0,0 0 0,1 0 0,-1-1 0,0 0 0,5-1 0,15-5-672,0-1-1,35-18 1,-36 15 831,-15 8 324,1 0 1,-1 1-1,1 0 0,0 0 0,-1 1 1,1 0-1,0 0 0,15 2 1,-22-1-512,83 0 259,-85 0-208,-12 2-7110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34 9044,'0'0'2753,"-122"-10"-1984,110 10 15,1-2-416,1 2-160,3 0-208,5 0-176,2-7-4498,14-7-416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14 5539,'0'0'9540,"-3"19"-9172,-71 304 601,72-316-966,-29 142 36,31-149-39,0 0-1,0 0 1,0 0-1,0 0 1,0 0-1,0-1 0,0 1 1,0 0-1,0 0 1,0 0-1,0 0 1,0 0-1,0 0 1,0 0-1,0 0 1,0 0-1,0 0 1,0 0-1,0 0 1,-1 0-1,1 0 1,0 0-1,0 0 0,0 0 1,0 0-1,0 0 1,0 0-1,0 0 1,0 0-1,0 0 1,0 0-1,0 0 1,0 0-1,0 0 1,0 0-1,0 0 1,0 0-1,-1 0 1,1 0-1,0 0 0,0 0 1,0 0-1,0 0 1,0 0-1,0 0 1,0 0-1,0 0 1,0 0-1,0 0 1,0 0-1,0 1 1,0-1-1,0 0 1,0 0-1,-5-11-182,-2-14-410,1-43-195,2 0 0,6-93 0,-1 153 787,0 1 1,0-1 0,1 1 0,-1 0-1,2 0 1,-1 0 0,1 0 0,0 0-1,1 0 1,-1 1 0,1 0-1,1 0 1,-1 0 0,1 0 0,0 0-1,0 1 1,1 0 0,0 0-1,0 1 1,0-1 0,0 1 0,0 1-1,1-1 1,11-4 0,-2 3 30,0-1 0,0 2 0,0 0 1,1 1-1,-1 1 0,1 0 0,0 1 1,-1 1-1,1 0 0,19 4 0,-28-2 7,0 0 0,0 0 0,-1 1-1,1 0 1,0 0 0,-1 1 0,0 0 0,0 0-1,0 1 1,0 0 0,-1 0 0,0 0-1,0 1 1,0 0 0,0 0 0,-1 1 0,0-1-1,-1 1 1,0 0 0,0 1 0,0-1 0,-1 1-1,0-1 1,0 1 0,1 9 0,0-4 65,-1 0 1,-1 0 0,0 0 0,-1 1-1,-1-1 1,0 1 0,0-1-1,-1 1 1,-1-1 0,0 0 0,-1 0-1,-1 0 1,0 0 0,-10 23-1,6-22-38,-1 0 0,-1-1 0,0 0-1,0 0 1,-1-1 0,-1-1 0,0 1 0,-1-2-1,0 0 1,0-1 0,-20 11 0,15-11 36,0-1 0,0 0 0,-1-1 1,0-1-1,-1-1 0,1-1 0,-1 0 1,-38 1-1,42-5-76,2 1 41,-1-1 0,1-1 0,-22-3 0,32 4-49,1-1 0,0 0 0,0 0 0,-1 0 1,1 0-1,0-1 0,0 1 0,0-1 0,0 0 1,1 0-1,-1 0 0,0 0 0,1 0 1,-1 0-1,1-1 0,0 0 0,0 1 0,0-1 1,0 0-1,-2-4 0,4 7-23,-1-1 1,1 1-1,0-1 0,0 1 0,0 0 1,0-1-1,-1 1 0,1-1 0,0 1 1,0-1-1,0 1 0,0 0 1,0-1-1,0 1 0,0-1 0,0 1 1,0-1-1,0 1 0,0-1 0,1 1 1,-1 0-1,0-1 0,0 1 0,0-1 1,0 1-1,1 0 0,-1-1 1,0 1-1,0 0 0,1-1 0,-1 1 1,0 0-1,1-1 0,-1 1 0,0 0 1,1 0-1,-1-1 0,0 1 0,1 0 1,-1 0-1,1 0 0,-1-1 1,0 1-1,1 0 0,0 0 0,26-2-601,-15 2 390,114-8-4248,-51 0-1836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199 297 9076,'0'0'1833,"19"3"-419,67 8 160,-79-11-1471,0-1 0,-1 1-1,1-1 1,0 0 0,-1-1 0,1 0-1,-1 0 1,0 0 0,0-1 0,0 1 0,0-2-1,0 1 1,0-1 0,-1 1 0,1-2-1,-1 1 1,0 0 0,-1-1 0,1 0-1,-1 0 1,0-1 0,6-9 0,-6 9-68,-1 1 0,1-1 0,-1 0 0,0 0 0,-1-1 0,1 1 0,-1 0 0,-1-1 0,1 0 0,-1 1-1,0-1 1,-1 0 0,1 1 0,-1-1 0,-1 0 0,1 0 0,-1 1 0,-2-8 0,1 9-20,1-1 0,-2 1-1,1 0 1,-1 0 0,0 0-1,0 0 1,0 0 0,0 1-1,-1 0 1,0-1 0,0 1-1,0 0 1,0 1 0,-1-1-1,0 1 1,0 0 0,1 0-1,-1 1 1,-1-1 0,1 1-1,-8-2 1,3 1 5,1 0 1,-1 1-1,0 0 1,0 0-1,0 1 0,0 1 1,-1 0-1,1 0 1,0 1-1,0 0 0,0 1 1,0 0-1,0 0 1,1 1-1,-1 1 1,1-1-1,-1 2 0,1-1 1,1 1-1,-1 1 1,1-1-1,-10 9 0,5 1 9,0-1 0,0 2-1,2 0 1,0 0-1,1 1 1,0 0-1,2 1 1,0 0 0,-9 33-1,8-17 54,2 0-1,1 1 1,2 0-1,0 55 1,3-79-77,1-1 0,1 1 0,-1-1 0,2 1 0,0-1 1,0 0-1,0 0 0,2 1 0,-1-2 0,1 1 0,1 0 0,-1-1 0,2 0 0,-1 0 0,1 0 0,1-1 0,-1 0 0,2 0 0,7 8 0,-5-9-110,-1 1-1,1-1 1,1-1-1,-1 1 1,1-2-1,0 0 0,0 0 1,0-1-1,1 0 1,0-1-1,0 0 0,0-1 1,0-1-1,20 1 1,-21-2-356,0-1 0,0 0 1,0-1-1,0 0 0,0 0 1,-1-1-1,1-1 0,-1 0 1,0 0-1,11-7 0,40-30-5381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78 255 6403,'0'0'6947,"24"10"-6395,-5-3-310,0 0-1,1-1 1,23 5-1,-41-11-220,1 0-1,-1 0 0,1 0 1,-1 0-1,1-1 1,-1 1-1,1-1 0,-1 1 1,0-1-1,1 0 0,-1 0 1,0 0-1,1 0 1,-1 0-1,0-1 0,0 1 1,0-1-1,0 1 1,0-1-1,2-3 0,1-1 39,-1 0-1,0 0 0,0 0 0,-1-1 0,3-6 0,-4 7 14,3-6 68,-1 0 0,-1 0 0,0-1 0,-1 1 0,0-1 0,-1 0 0,0 0 0,-1 0 0,-2-20 0,1 29-73,1 1 0,-1-1 0,0 0 0,-1 1 0,1-1 0,0 1 0,-1 0 0,0-1-1,0 1 1,0 0 0,0 0 0,-1 0 0,1 0 0,-1 0 0,0 1 0,1-1 0,-1 1 0,-1 0 0,1 0 0,0 0 0,0 0-1,-1 0 1,1 1 0,-6-2 0,4 1-11,0 0-1,-1 1 0,1 0 1,0 0-1,-1 1 1,1 0-1,-1-1 0,1 2 1,-1-1-1,1 1 0,-1 0 1,1 0-1,0 0 1,0 1-1,-1-1 0,-8 6 1,7-3-47,0 2 0,0-1 0,0 1 0,1 0 0,0 0 0,0 1 0,0 0 0,1 0 0,-6 10 0,1 1-5,0 0-1,-13 39 1,16-33-13,1-1 0,1 1 0,1 0-1,1 1 1,1-1 0,3 36 0,-1-55-6,0 0 1,0 0-1,1 1 1,0-1-1,0 0 0,1 0 1,0 0-1,0 0 0,0 0 1,0 0-1,0-1 1,1 1-1,0-1 0,0 1 1,0-1-1,1 0 1,0 0-1,6 5 0,-2-4-128,-1 0 1,1-1-1,-1 0 0,1-1 0,0 1 0,0-2 1,1 1-1,-1-1 0,1 0 0,16 1 0,-8-2-507,0 0 1,1-2-1,-1 1 0,0-2 0,0 0 1,0-1-1,-1-1 0,1-1 0,-1 0 1,28-13-1,18-17-4056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1 953 7796,'0'0'2929,"22"-3"-1526,-14 2-1262,11-1 186,0-1 1,-1 0-1,1-1 0,0-1 0,-1-1 0,0-1 1,31-16-1,-24 6-159,-1-1 1,-1-1-1,0-1 1,-2-1-1,0-1 0,-2 0 1,0-2-1,-1 0 1,-2-1-1,0-1 1,19-46-1,-18 32-143,-3 0 0,-1-1 0,-2 0 1,-1-1-1,-3 0 0,-1-1 0,0-65 0,-6 96-15,0 1 0,-1-1-1,-1 0 1,1 1 0,-2-1 0,0 1 0,0 0-1,-8-19 1,8 26 9,1-1 0,-1 1 0,0-1 0,-1 1 0,1 0 0,0 0 0,-1 1-1,0-1 1,0 1 0,0 0 0,0 0 0,-1 0 0,1 0 0,-1 1 0,0-1 0,0 1 0,0 1 0,0-1 0,0 1 0,0 0-1,-6-1 1,8 2-12,-1-1 0,1 1 1,-1 0-1,1 0 0,0 1 0,-1-1 0,1 1 0,-1-1 0,1 1 0,0 0 0,-1 1 0,1-1 0,0 0 0,0 1 0,0 0 0,0 0 0,0 0 0,1 0 0,-1 0 0,0 0 0,1 1 0,0-1 1,-1 1-1,-1 3 0,-4 6-4,1 1 1,1-1 0,0 1-1,-8 25 1,-9 33 47,-17 100 0,-1 82 111,24-142-74,-77 697 1180,107-844-5376,20-42 1,1 5-2816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1169 6707,'0'0'862,"30"-25"1061,2 0-1393,6-5 170,-2-1-1,0-1 0,42-53 0,-42 41 122,-3-2 0,-1-1 0,-3-2-1,43-97 1,-55 105-650,-3-1-1,-1-1 1,-2 0 0,-3-1-1,-1 0 1,2-75 0,-8 102-164,-2 1 0,0 0 0,-1-1 1,0 1-1,-8-27 0,7 36 8,0-1 0,0 1-1,-1-1 1,0 1 0,0 0-1,-1 1 1,1-1 0,-2 1 0,1 0-1,-1 0 1,0 0 0,-11-8-1,15 12 15,0 1-1,0-1 0,0 1 0,0 0 0,0 0 0,0 0 0,-1 0 0,1 0 0,0 0 1,-3 0-1,4 1-22,0 1-1,0-1 1,0 0 0,1 0 0,-1 1 0,0-1-1,0 1 1,0-1 0,1 1 0,-1-1 0,0 1 0,0-1-1,1 1 1,-1 0 0,1-1 0,-1 1 0,0 0 0,1 0-1,-1-1 1,1 1 0,0 0 0,-1 0 0,1 0 0,0 0-1,-1-1 1,1 1 0,0 0 0,0 0 0,0 0 0,0 0-1,0 0 1,0 2 0,-32 336-14,25-226 16,-42 420 339,-44-7 277,90-508-656,3-15-27,-1-1-1,1 1 1,0-1-1,-1 0 1,0 1-1,1-1 1,-1 0-1,0 0 0,0 1 1,0-1-1,-1 0 1,-1 3-1,2-8-139,0 0 1,0 0-1,1 1 0,-1-1 0,1 0 0,-1 0 0,1 0 0,0-4 0,0-31-1766,0-36-986,3 25-2180,1 18-1651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8 417 6867,'14'-18'1251,"0"2"-844,5-8 293,0 0 0,-2-1 0,20-38 0,-30 49-252,-1-1 1,0 0-1,-1-1 0,-1 1 0,0-1 0,-1 0 1,-1 0-1,-1 0 0,0 0 0,-2-24 0,0 38-402,1-1-1,-1 0 1,0 1-1,0-1 1,0 1-1,0-1 0,-1 1 1,1 0-1,-1-1 1,1 1-1,-1 0 0,0 0 1,0 0-1,0 0 1,0 0-1,0 1 0,0-1 1,0 0-1,-1 1 1,1 0-1,0-1 1,-1 1-1,1 0 0,-1 0 1,0 1-1,1-1 1,-1 1-1,0-1 0,1 1 1,-1 0-1,0 0 1,0 0-1,1 0 1,-1 0-1,0 1 0,0-1 1,1 1-1,-1 0 1,1-1-1,-1 1 0,1 1 1,-1-1-1,-4 3 1,3 0-42,0 1 0,0 0 0,1 0 1,-1 0-1,1 0 0,0 1 1,0-1-1,1 1 0,-1 0 0,-2 10 1,-11 66 45,15-78-43,-5 31 79,2 1 1,2 0 0,3 64 0,0-90-100,0 1 0,0 0 0,1-1 0,1 0 0,0 1 0,0-1 0,1 0 0,0 0 1,1-1-1,0 1 0,0-1 0,1 0 0,0-1 0,1 1 0,0-1 0,0 0 0,10 7 0,-10-10-156,0-1 0,0 0 0,1 0-1,0-1 1,-1 0 0,1 0 0,0 0-1,0-1 1,0-1 0,1 0-1,-1 0 1,0 0 0,0-1 0,1 0-1,-1 0 1,0-1 0,1-1-1,-1 1 1,15-6 0,-17 5-377,1-1-1,0 0 1,-1 0 0,0-1-1,0 1 1,0-2 0,0 1-1,7-8 1,26-34-8552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1201,'0'0'7315,"-5"-6"-7379,3 6-1537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3201,'-9'-6'2129,"9"2"-1136,0-5-145,0 1-367,0 0 175,0 4 528,0-1 1874,2 5-2642,3 11-288,4 16 208,3 10 352,-1 2-415,1 1-129,4-7-144,0-8-1905,-2-11-1745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3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14375,'0'0'3857,"-7"5"-3809,5-3-464,-12 8-1040,-16 5-1938,-9 1-5826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3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869 113 6995,'0'0'891,"-2"-17"-264,1-7-238,1 11 160,-1-1 0,-1 1 0,-4-19 0,5 45 3041,-2 17-3887,-12 392 515,2-162 49,-29 278 559,0-11-243,8-26-408,16-276-113,12-139-49,-49 473 148,30-391-156,-71 405 35,23-61-5,40-239-38,-1-33 13,-61 503 63,53-318-68,-19 215 75,36-336-46,-27 379 87,48-601-132,-62 838 97,47-642-38,17-160-3965,2-117 3784,0-1 0,0 0-1,0 0 1,0 1 0,0-1-1,0 0 1,1 0 0,-1 0 0,0 1-1,0-1 1,0 0 0,0 0 0,0 0-1,1 0 1,-1 1 0,0-1-1,0 0 1,0 0 0,1 0 0,-1 0-1,0 0 1,0 0 0,1 0 0,-1 0-1,0 1 1,0-1 0,0 0 0,1 0-1,-1 0 1,0 0 0,0 0-1,1 0 1,-1 0 0,0 0 0,0 0-1,1-1 1,-1 1 0,0 0 0,1 0-1,0 0-1026,11 0-4274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3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7379,'0'0'5435,"0"0"-5433,0 0 0,-1 0-1,1 0 1,0 0 0,0 0 0,0 0 0,0 0 0,-1 0 0,1 0 0,0 0-1,0 0 1,0 0 0,0 0 0,0 0 0,-1 0 0,1-1 0,0 1-1,0 0 1,0 0 0,0 0 0,0 0 0,-1 0 0,1 0 0,0 0 0,0-1-1,0 1 1,0 0 0,0 0 0,0 0 0,0 0 0,0-1 0,0 1-1,0 0 1,0 0 0,0 0 0,0 0 0,0-1 0,0 1 0,0 0 0,0 0-1,0 0 1,0 0 0,0-1 0,0 1 0,0 0 0,0 0 0,0 0-1,0 0 1,0-1 0,57-2 716,68 4 0,-35 1-278,244 18 71,-62 0-128,-249-20-367,684 49 165,49 23 54,-593-70-189,451 13 44,264 12 30,0-27-115,-379-2-21,375 16 94,-4-1-70,1390-15 224,-1515-23 417,-667 21-634,64-4 168,249-7 1029,-389 1-8914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10501,'0'0'1024,"25"12"-744,0 1-180,-14-6-34,1 0 0,1-1-1,-1-1 1,1 0 0,0 0 0,0-1-1,0-1 1,1 0 0,-1-1-1,1-1 1,16 0 0,-20-1-1,0-1 0,1 0 0,-1 0 0,0-1 0,0-1-1,0 1 1,0-2 0,-1 1 0,1-2 0,-1 1 0,0-1 0,0 0 0,-1-1 0,1 0 0,-1 0 0,13-15 0,-15 14 21,0 0-1,0-1 1,-1 0 0,0 0-1,-1-1 1,0 1 0,0-1-1,-1 0 1,0 0 0,0 0-1,-1 0 1,-1-1 0,1 1-1,-1-1 1,-1 1 0,0-1-1,0 1 1,-3-16 0,1 16 3,-1 0 1,1 0 0,-2 0 0,1 0-1,-1 0 1,-1 1 0,1-1 0,-2 1-1,1 0 1,-1 1 0,0-1 0,0 1-1,-1 0 1,0 1 0,-1 0 0,1 0-1,-1 0 1,0 1 0,-9-4 0,10 5-52,0 1 1,0-1-1,0 2 1,0-1-1,0 1 1,-1 0-1,1 0 1,-1 1 0,0 0-1,1 1 1,-1 0-1,0 0 1,0 0-1,1 1 1,-1 0-1,1 1 1,-1-1-1,1 1 1,-1 1 0,1 0-1,0 0 1,0 0-1,0 1 1,-8 6-1,6-4-82,0 1 0,0 1 0,1 0 1,0 0-1,0 1 0,1 0 0,0 0 0,1 0 0,0 1 0,0 0 0,1 0 0,0 1 0,1 0 0,1-1 0,-1 1 0,1 0 0,1 1 0,-1 17 0,2-27-57,1 1-1,1-1 1,-1 1-1,0 0 0,1-1 1,-1 1-1,1-1 1,-1 1-1,1-1 1,0 0-1,0 1 0,1-1 1,-1 0-1,0 0 1,1 1-1,-1-1 1,1 0-1,0 0 0,0-1 1,-1 1-1,1 0 1,0-1-1,1 1 1,-1-1-1,0 1 0,5 1 1,2 0-720,0 0 0,1-1 0,0 0 0,-1 0 1,20 0-1,43-1-6188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3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225 348 9973,'0'0'4132,"-21"-1"-3510,4 0-494,0 0 0,0 1 0,-19 3 0,34-2-109,0-1 0,0 1 0,0 0 0,0 0 0,0-1 0,0 2 0,0-1 0,0 0 0,1 0 0,-1 0 0,0 1 0,1-1 0,-1 1 0,1-1 0,0 1 0,-1 0 0,1 0 0,0-1 0,0 1 0,0 0 0,-1 2 0,0 3 42,0 1-1,0-1 1,0 1 0,0 8 0,0-2 44,-3 12 9,2-1 0,0 1 0,2 0-1,1 0 1,6 45 0,-5-64-114,1-1-1,1 1 1,-1-1 0,1 0 0,0 1-1,1-1 1,0-1 0,0 1-1,0-1 1,0 1 0,1-1-1,0 0 1,0-1 0,0 1 0,1-1-1,-1 0 1,1 0 0,0-1-1,10 5 1,-12-6-1,1 0 0,-1 0 0,1-1 0,-1 1 1,1-1-1,0 0 0,0 0 0,0-1 0,-1 0 0,1 1 0,0-2 0,0 1 0,0 0 0,0-1 1,-1 0-1,1 0 0,0-1 0,-1 1 0,1-1 0,-1 0 0,1 0 0,-1 0 0,0-1 1,0 0-1,0 1 0,0-1 0,0-1 0,4-4 0,3-7 25,0 0 0,-1-1 0,-1 0 0,0-1 0,-1 0 0,-1 0 1,-1-1-1,4-18 0,-1-2 5,-1-1 0,3-71 0,-9 79 26,-1 0 0,-2-1 0,-1 1 0,-2 0 0,-7-30 0,8 51 11,0 0 1,-1 0-1,0 0 0,0 1 0,-1 0 0,0 0 1,-1 0-1,-8-10 0,9 13 19,0 1 0,0 1-1,-1-1 1,1 1 0,-1 0 0,0 0 0,0 0-1,0 1 1,-1 0 0,1 1 0,-1-1 0,0 1-1,-10-2 1,9 3-58,0 0-1,1 0 1,-1 1-1,0 0 1,1 0-1,-1 1 1,0 0-1,1 0 1,-1 0 0,1 1-1,0 1 1,-1-1-1,1 1 1,0 1-1,0-1 1,1 1-1,-1 0 1,1 0-1,0 1 1,0 0 0,0 0-1,1 1 1,0-1-1,0 1 1,0 0-1,1 1 1,-7 10-1,3-2-179,1 0-1,0 0 1,1 1-1,1 0 1,0 0-1,1 0 1,1 0-1,0 1 1,2 0-1,0-1 0,1 31 1,1-39-58,0-1 0,1 1 1,-1 0-1,1-1 0,1 1 1,-1-1-1,1 1 0,1-1 0,-1 0 1,1 0-1,1-1 0,6 9 0,-4-7-357,0-1 0,1 0-1,0 0 1,1-1 0,-1 0 0,1 0-1,0-1 1,17 7 0,44 13-5227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3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9636,'0'0'5779,"46"124"-4274,-28-78-561,1 0-656,1-7-256,-1-8-32,-5-8-208,-3-15-1152,-2-8-2370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9492,'0'0'5731,"-5"0"-5336,-7 0-192,11 2 23,22 7 206,8 4-167,6 5-40,11 5-138,-1 2 0,-1 2 0,65 51 0,-105-74-84,0 0-1,0-1 0,-1 2 1,1-1-1,-1 0 1,0 1-1,0-1 0,-1 1 1,1 0-1,-1 0 0,0 0 1,-1 0-1,1 1 0,1 8 1,-3-6 5,1 0 1,-1 0-1,-1 0 1,0-1-1,0 1 1,0 0-1,-1-1 1,0 1-1,-4 8 1,-6 10 69,-2 0-1,0-1 1,-2-1 0,-24 30 0,36-49-57,-51 65 116,-3-2 0,-83 75 0,140-142-409,12-18-2463,0 1 444,-1 1 1,8-20-1,-1-9-4344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6867,'0'0'4882,"-13"147"-3153,6-56-544,-5 11-417,-2 4-480,3-11-144,-1-16-112,5-21-16,3-19-16,1-14-304,3-15-1265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72 6355,'0'0'9476,"-19"1"-9185,6-1-240,7 0-34,0 0-1,1 0 1,-1 1-1,0-1 0,0 1 1,0 0-1,-6 3 0,10-3-11,0 0 0,0 0-1,0 0 1,0 0 0,1 1-1,-1-1 1,0 1-1,1-1 1,-1 1 0,1-1-1,-1 1 1,1 0 0,0 0-1,0 0 1,0 0 0,0 0-1,0 0 1,0 0-1,1 0 1,-1 0 0,0 0-1,1 0 1,0 0 0,0 1-1,-1-1 1,1 0 0,1 3-1,-1 69 227,-4 239 413,-24-4-510,28-308-137,-8 30-57,8-30 54,0-1 0,0 0 0,0 1 0,0-1 0,0 1 0,0-1 0,-1 0 0,1 1 0,0-1 0,0 0-1,0 1 1,0-1 0,-1 1 0,1-1 0,0 0 0,0 0 0,-1 1 0,1-1 0,0 0 0,-1 1 0,1-1 0,0 0-1,-1 0 1,1 0 0,0 1 0,-1-1 0,1 0 0,-1 0 0,1 0 0,0 0 0,-1 0 0,1 0 0,0 0-1,-1 0 1,1 0 0,-1 0 0,1 0 0,-1 0 0,1 0 0,0 0 0,-1 0 0,1 0 0,0 0 0,-1 0 0,1 0-1,-1-1 1,1 1 0,0 0 0,-1 0 0,1 0 0,0-1 0,-1 1 0,1 0 0,0-1 0,0 1 0,-1 0 0,1-1-1,0 1 1,0 0 0,-1-1 0,1 1 0,0 0 0,0-1 0,0 1 0,0 0 0,0-1 0,0 1 0,-1-1-1,1 0 1,-6-12-223,0 0 0,1-1-1,0 0 1,1 0-1,0 0 1,-1-16 0,-8-95-445,12 116 616,-4-82-70,7-114 0,0 183 133,1 1 1,0 0-1,2 0 0,0 0 0,2 1 1,0 0-1,1 0 0,14-24 0,-18 36 13,1 1-1,-1 0 0,1 0 0,1 0 1,-1 1-1,1-1 0,0 1 1,0 1-1,1-1 0,0 1 0,0 0 1,0 1-1,1-1 0,-1 1 0,1 1 1,0 0-1,0 0 0,0 0 0,1 1 1,-1 0-1,0 1 0,1 0 1,10 0-1,-15 1-17,-1 0 0,1 1 1,0-1-1,0 1 0,0 0 0,-1 0 1,1 0-1,0 1 0,-1-1 0,1 1 1,-1 0-1,0 0 0,0 0 0,1 0 1,-1 1-1,3 3 0,-1-1 27,-1 0-1,0 1 1,-1-1-1,1 1 1,-1 0 0,0 0-1,0 0 1,3 12-1,-1 1 112,-2 0-1,0 0 0,0 1 0,-2-1 1,-2 33-1,1-45-71,-1-1 0,0 1 0,0-1 0,0 0 0,-1 0 0,0 1 0,0-1 0,-1-1 0,1 1 0,-1 0 0,-1 0 0,1-1 1,-1 0-1,-6 7 0,3-6 40,1 0 1,-1 0-1,0-1 1,-1 0-1,1 0 1,-1-1-1,0 0 1,0-1-1,-13 5 1,-2-2 1,-1-2-1,0 0 1,0-1-1,0-1 1,0-2 0,-45-3-1,88 5-1712,1 2-1,-1 0 1,24 9 0,18 12-2845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191 548 11237,'0'0'3519,"-4"-10"-3415,2 3-90,-14-37 228,15 42-187,0 0 1,0 1 0,0-1 0,-1 0 0,1 1 0,0-1-1,-1 0 1,1 1 0,-1 0 0,1-1 0,-1 1-1,0 0 1,1 0 0,-1 0 0,0 0 0,0 0 0,0 0-1,0 0 1,0 1 0,0-1 0,0 1 0,-3-1 0,3 1-44,0 1 0,0-1 1,0 1-1,1-1 0,-1 1 1,0 0-1,0 0 0,1 0 1,-1 0-1,1 0 1,-1 0-1,1 0 0,-1 0 1,1 1-1,0-1 0,0 0 1,-1 1-1,1-1 0,-1 4 1,-21 38-20,17-30 33,-8 16 22,1 1-1,-14 51 1,23-66-43,1 0 0,0 1 0,1-1-1,1 1 1,1-1 0,0 1 0,4 27 0,-4-40-9,1 1 1,0-1-1,1 0 1,-1 0-1,1 1 1,-1-1-1,1 0 1,0 0 0,0-1-1,0 1 1,1 0-1,-1-1 1,1 1-1,-1-1 1,1 0-1,0 0 1,0 0-1,0 0 1,0 0-1,0-1 1,0 1-1,0-1 1,1 0 0,-1 0-1,0 0 1,1 0-1,-1-1 1,7 1-1,1 0-72,-1-1-1,0 0 0,0 0 1,0-1-1,0-1 0,0 1 1,0-1-1,0-1 0,11-5 1,-1-1-609,0-2 0,-1-1 1,0 0-1,-1-2 0,-1 0 1,0-1-1,21-23 0,-35 35 364,-2 2 116,0 0 0,0 0 0,0 0-1,0 0 1,0-1 0,0 1 0,0 0-1,-1 0 1,1-1 0,0 1 0,-1 0 0,1-1-1,-1 1 1,1-1 0,-1 1 0,0-1 0,1-2 1701,-1 25 2069,0-19-3500,0-1 0,0 0 0,1 1 0,-1-1 0,1 0 1,-1 1-1,1-1 0,-1 0 0,1 0 0,0 1 0,-1-1 1,1 0-1,0 0 0,0 0 0,0 0 0,0 0 0,0 0 1,0 0-1,0 0 0,1 0 0,-1-1 0,0 1 0,0 0 0,1-1 1,-1 1-1,0-1 0,1 0 0,-1 1 0,0-1 0,1 0 1,1 1-1,0-1-23,1 1 0,0-1-1,-1 0 1,1 0 0,0 0 0,0 0 0,-1-1 0,1 1 0,0-1 0,-1 0 0,6-2 0,-3-1 25,-1 1 0,0-1-1,0 0 1,-1 0 0,1-1 0,-1 1 0,0-1 0,0 0 0,-1 0 0,1-1 0,-1 1 0,0-1 0,-1 1 0,1-1 0,1-8 0,1 0 3,-1 0-1,-1-1 1,0 0-1,-1 0 1,0-21-1,-1 31-40,-1 1 0,0 0-1,-1-1 1,1 1 0,-1 0-1,0 0 1,0-1 0,0 1-1,-1 0 1,1 0 0,-1 0 0,0 0-1,-2-4 1,1 6 3,1 0-1,0 0 1,-1 0-1,0 0 1,1 0 0,-1 0-1,0 0 1,0 1 0,0 0-1,0-1 1,0 1 0,0 0-1,0 1 1,0-1-1,0 0 1,-1 1 0,-5 0-1,4-1-21,1 1 0,0 0 0,0 0-1,-1 0 1,1 1 0,0 0-1,0 0 1,0 0 0,0 0 0,0 0-1,0 1 1,0 0 0,0 0-1,0 0 1,-3 2 0,2 1-16,0 0 0,0 0 0,0 0 0,1 1 0,0-1 0,0 1 0,1 0 0,-6 11 0,4-7-61,1 1 0,-1 0 0,2 1 1,-1-1-1,2 1 0,-1-1 0,2 1 1,-1 22-1,2-30 20,0 0 0,0 1 0,1-1-1,-1-1 1,1 1 0,0 0 0,0 0 0,1 0 0,-1 0 0,1-1 0,0 1 0,0-1 0,0 1 0,0-1 0,1 0 0,-1 1-1,1-1 1,0-1 0,0 1 0,0 0 0,0-1 0,0 1 0,1-1 0,-1 0 0,1 0 0,-1-1 0,1 1 0,7 1 0,-1 0 32,1 0 0,-1-1 0,1-1 0,0 0 0,0 0 0,-1-1 0,1 0 0,0-1 1,0 0-1,-1-1 0,1 0 0,15-6 0,-11 2 19,-1 0 0,-1-1 0,1-1 0,-1 0 0,-1-1 0,1 0 0,-1 0 0,11-13 0,0-4 11,-1 0 0,-1-2-1,-2 0 1,0-1 0,-2-1-1,-2 0 1,16-41-1,-20 40 25,0 0-1,-2-1 1,-2-1-1,0 1 0,-3-1 1,0 0-1,-2-60 0,-2 89-9,0-1-1,-1 1 1,1 0-1,-1-1 1,0 1-1,0 0 1,0-1 0,0 1-1,-1 0 1,0 0-1,0 0 1,0 0-1,0 0 1,-1 0-1,1 1 1,-1-1-1,0 1 1,0 0-1,0 0 1,0 0-1,-1 0 1,0 0 0,1 1-1,-1 0 1,0-1-1,0 1 1,0 1-1,0-1 1,0 1-1,0-1 1,-1 1-1,1 0 1,-1 1-1,1-1 1,-8 1-1,9 0-19,1 0 0,-1 1 0,0-1 0,1 1-1,-1 0 1,1 0 0,-1 0 0,1 0 0,-1 0 0,1 0-1,0 1 1,0-1 0,-1 1 0,1 0 0,0-1-1,0 1 1,1 0 0,-1 0 0,0 0 0,1 1-1,-1-1 1,1 0 0,-2 4 0,-3 7 0,0 0 0,1 1 0,-4 18 0,6-20 10,-14 55 56,3 1-1,-8 139 1,18 145 214,4-218-92,0-64-108,2 1 1,4-1-1,18 91 0,-22-151-266,-2-9 87,0 1 0,1 0 1,-1-1-1,0 1 0,1 0 0,-1-1 1,1 1-1,-1 0 0,1-1 0,0 1 1,-1-1-1,1 1 0,0-1 0,0 0 1,0 1-1,0-1 0,3 3 1,0-12-1566,0-30-1247,0-14-4632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0 847 10101,'0'0'963,"19"-23"-499,-12 15-434,195-253 2066,-171 214-1851,-3-1 0,25-59 0,-42 80-39,-1 0 0,-1 0 0,-2-2 1,0 1-1,4-55 0,-10 76-168,0 1 1,-1 0-1,0 0 1,-1 0-1,0-1 1,1 1-1,-2 0 1,1 0-1,-1 0 1,0 0-1,0 0 1,-5-8-1,4 11-9,1-1 0,-1 1 0,0 0 0,-1 0 0,1 0 0,0 1 0,-1-1 0,0 1 0,0 0 0,1 0 0,-1 0 0,0 1 0,0-1 0,-1 1 0,1 0 0,0 0 0,0 0 0,-6 0 0,2 0-15,0 0-1,0 0 1,0 0 0,0 1-1,0 1 1,0-1 0,-13 4-1,17-3-11,1 0 1,0 0-1,1 1 0,-1-1 0,0 1 0,0 0 0,1 0 0,-1 0 0,1 0 0,-1 0 0,1 0 0,0 1 1,0 0-1,0-1 0,0 1 0,1 0 0,-1 0 0,1-1 0,-1 1 0,1 0 0,0 1 0,-1 4 0,-7 27-19,2 1 0,-4 61 0,5 82 21,4-91 11,-4 218 4,-11 236-142,15-519-38,2-11-171,0 0 0,-2 0 0,1 0-1,-2-1 1,1 1 0,-7 16 0,9-27 215,0-1 1,0 1-1,-1 0 1,1-1-1,0 1 1,0-1-1,-1 1 1,1 0-1,0-1 1,-1 1-1,1-1 1,-1 1-1,1-1 1,-1 1-1,1-1 1,-1 1-1,1-1 1,-1 1-1,1-1 1,-1 0-1,0 1 1,1-1-1,-1 0 1,1 0-1,-1 1 1,0-1-1,1 0 1,-1 0-1,0 0 1,1 0-1,-1 0 1,0 0-1,1 0 1,-1 0-1,0 0 1,0 0-1,1 0 1,-1 0-1,1-1 1,-1 1-1,0 0 1,1 0-1,-1-1 1,0 1-1,1 0 1,-1-1-1,1 1 1,-1-1-1,1 1 1,-1-1-1,-13-30-6200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0 556 6323,'0'0'1411,"24"-21"502,4-1-1359,8-7 246,-1-2 1,43-48 0,-61 59-536,0-1 1,-1-1-1,-2-1 0,0 0 0,11-26 1,-19 35-64,-1-1-1,0 1 1,-1-1 0,-1 0 0,0 0 0,-1 0 0,0 0 0,-1 0 0,-1-1 0,-2-18 0,2 32-160,-1 0 0,0 1 1,1-1-1,-1 0 1,0 1-1,0-1 1,0 0-1,0 1 1,0-1-1,-1 1 1,1 0-1,0-1 1,-1 1-1,1 0 1,-1 0-1,1 0 0,-1 0 1,1 0-1,-1 0 1,0 0-1,0 0 1,1 1-1,-1-1 1,0 1-1,0-1 1,0 1-1,0 0 1,1 0-1,-1-1 1,0 2-1,0-1 1,0 0-1,0 0 0,0 0 1,1 1-1,-1-1 1,0 1-1,0 0 1,0-1-1,1 1 1,-1 0-1,0 0 1,1 0-1,-1 0 1,1 0-1,-1 0 1,1 1-1,-2 1 0,-2 4-19,-1 1-1,1 0 0,1 0 0,-1 0 0,2 1 1,-1-1-1,1 1 0,0 0 0,1 0 0,-3 19 1,1 6-36,0 57 0,4-80-2,0 1-1,1-1 1,0 0-1,1 0 1,1 0-1,-1 0 1,8 18-1,-8-24-85,1 0 0,0 0 0,0 0 0,0 0-1,1-1 1,0 0 0,-1 1 0,1-1 0,1-1 0,-1 1-1,1 0 1,-1-1 0,1 0 0,0 0 0,0-1 0,0 1 0,7 1-1,-5-2-396,1 0 0,0 0 0,0-1 0,0 0 0,0 0 0,0-1 0,0 0 0,0 0-1,8-2 1,20-10-3944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14343,'0'0'2081,"46"130"-2898,-9-103-3537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47 181 7587,'0'0'4197,"-6"19"-3522,2-3-498,-5 16 390,1 1 0,-4 43 0,5 91 821,9-174-1479,0 0 1,0 0 0,1 1 0,0-1 0,4-6 0,5-13-156,-8 17 106,78-197-2635,-73 176 2718,-1 0-1,-1-1 0,-2 1 1,-1-1-1,0-36 0,-4 66 106,0 1-1,1-1 1,-1 0-1,0 0 1,0 0-1,1 1 1,-1-1-1,0 0 0,1 0 1,-1 1-1,1-1 1,-1 0-1,1 1 1,-1-1-1,1 0 1,0 1-1,-1-1 1,1 1-1,0-1 1,-1 1-1,1 0 0,0-1 1,-1 1-1,1-1 1,0 1-1,0 0 1,0 0-1,-1 0 1,1-1-1,0 1 1,0 0-1,0 0 0,0 0 1,-1 0-1,1 0 1,0 0-1,0 1 1,0-1-1,0 0 1,-1 0-1,2 1 1,38 10-14,-21-1 0,0 0 0,-1 1-1,-1 1 1,0 1 0,27 25 0,69 84 441,-93-97-154,-1 0 0,26 46 1,-38-59-205,-1 1 0,0 0 0,-1 1 1,-1-1-1,0 1 0,-1 0 1,0 0-1,0 17 0,-3-28-96,0 0-1,0 0 1,0 1-1,0-1 1,-1 0-1,0 0 1,0 1-1,0-1 1,0 0-1,0 0 0,0 0 1,-1 0-1,1 0 1,-1-1-1,-4 6 1,2-4 24,-1 0 0,1 0 0,-1 0 0,0 0-1,0-1 1,0 0 0,0 0 0,-7 2 0,-8 3 140,-1-2-1,0 0 1,-40 4-1,-23-2 745,-129-5-1,122-4-602,88 1-420,6 2-525,20 15-1273,40 20-1,-27-16-378,26 14-3572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55 357 12998,'0'0'261,"-8"23"476,-4 7-421,1-4 68,2 0-1,-6 28 1,29-78-819,50-100-1259,-53 94 1550,-1-1 0,-2 0 0,-2-1 0,0 0 0,-2 0 0,-1-62 0,-3 87 260,0-1 0,0 1 0,-1-1 0,0 1 0,-4-13 0,5 18-18,-1 0 0,0 1 1,1-1-1,-1 1 0,0-1 0,0 1 0,0-1 0,0 1 0,0 0 1,0-1-1,-1 1 0,1 0 0,0 0 0,-1 0 0,1 0 1,-1 0-1,1 0 0,-1 0 0,1 0 0,-1 1 0,0-1 1,1 1-1,-1-1 0,0 1 0,1 0 0,-1-1 0,0 1 0,-3 0 1,5 1-81,-1 0 0,1-1 0,-1 1 0,1 0 0,0 0 0,-1-1 0,1 1 0,0 0-1,0 0 1,-1 0 0,1 0 0,0-1 0,0 1 0,0 0 0,0 0 0,0 0 0,0 0 0,0 0 0,0 0 0,1 1 0,3 21-97,-2-20 76,0 1-1,0-1 0,0 0 0,1 0 0,0 0 0,-1 0 1,1 0-1,0-1 0,1 1 0,-1-1 0,0 0 0,1 0 0,-1 0 1,1 0-1,-1-1 0,1 1 0,0-1 0,0 0 0,-1 0 1,9 0-1,10 2-38,0 0 1,33-2 0,-42-1-5,2 0 15,0 0 0,-1-1 1,1-1-1,-1 0 0,1-1 1,-1 0-1,0-2 0,0 1 0,24-13 1,-38 17 50,0 0 1,0 0 0,0 0-1,0 0 1,0 0 0,0 1-1,0-1 1,-1 0 0,1 0-1,0 0 1,0 0 0,0 0-1,0 0 1,0 0 0,0 0-1,0 0 1,0 0-1,0 1 1,0-1 0,0 0-1,0 0 1,0 0 0,0 0-1,0 0 1,-1 0 0,1 0-1,0 1 1,0-1 0,0 0-1,0 0 1,0 0-1,0 0 1,1 0 0,-1 0-1,0 1 1,0-1 0,0 0-1,0 0 1,0 0 0,0 0-1,0 0 1,0 0 0,0 0-1,0 0 1,0 1 0,0-1-1,0 0 1,0 0-1,0 0 1,1 0 0,-1 0-1,0 0 1,0 0 0,0 0-1,0 0 1,0 0 0,0 0-1,0 0 1,0 0 0,1 0-1,-1 0 1,0 0 0,0 0-1,0 0 1,0 0-1,0 0 1,-8 16 199,-53 76 266,24-37 31,-41 80 0,69-116-676,0 0 1,2 1-1,0 0 1,1 1-1,1 0 1,1-1-1,1 1 1,-1 31 0,4-50 33,0-1-1,-1 0 1,1 1 0,0-1 0,0 1 0,0-1 0,0 1 0,0-1 0,1 1 0,-1-1 0,0 0 0,1 1 0,-1-1-1,1 0 1,-1 1 0,1-1 0,0 0 0,-1 1 0,1-1 0,0 0 0,0 0 0,0 0 0,0 0 0,0 0 0,0 0-1,0 0 1,1 0 0,-1 0 0,0-1 0,0 1 0,1 0 0,-1-1 0,0 1 0,1-1 0,-1 1 0,0-1 0,1 0 0,-1 0-1,1 0 1,-1 1 0,1-1 0,2-1 0,42 3-5736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4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6035,'-1'3'10802,"-2"17"-10815,4-9 31,1-1-1,0 0 1,1 1 0,0-1 0,1 0 0,0-1-1,7 14 1,7 18 18,-4 0 15,2-1 0,2-1 0,1 0-1,2-2 1,51 69 0,-11-32-36,204 258 508,42 129-88,-253-363-311,4-3 0,92 114-1,436 519 822,-247-327-876,27-24-1,-153-160-27,270 211 65,-130-126 197,341 280 30,-61-176-298,-72-25 15,-545-369-47,734 466 592,-621-420-304,-129-58-222,1 1-1,-1-1 1,0 0 0,1 0 0,-1 0 0,0 0-1,1 1 1,-1-1 0,0 0 0,0 0 0,0 1-1,1-1 1,-1 0 0,0 0 0,0 1 0,0-1-1,1 0 1,-1 1 0,0-1 0,0 0 0,0 0-1,0 1 1,0-1 0,0 0 0,0 1 0,0-1-1,0 0 1,0 1 0,-6 8-2049,-14 3-5241,0-9-5014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5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52 6515,'0'0'8537,"-21"4"-7584,11-3-868,2 0-34,0 0 0,0 0-1,0 1 1,1 0 0,-1 1-1,-11 5 1,15-6-21,0 1 0,1-1 1,-1 1-1,1 0 0,-1 0 0,1 1 1,0-1-1,0 1 0,0 0 0,1-1 0,-1 1 1,1 0-1,0 1 0,0-1 0,0 0 1,1 1-1,-2 4 0,-12 46 207,2 2 0,3-1 0,2 2 0,-1 81 0,12-178-1238,2 0 1,1 1 0,21-70 0,-5 21 41,-20 80 908,2-13-209,1 0 0,0 0 0,17-36 0,-19 51 240,-1 0 0,1 1 0,0-1 0,0 1 0,0 0 0,1 0 0,0 0 0,-1 0 1,1 0-1,1 1 0,-1 0 0,0 0 0,1 0 0,-1 0 0,1 1 0,0 0 0,0 0 0,0 0 0,0 0 0,8-1 0,-3 2 19,0-1 1,1 2-1,-1-1 0,0 1 1,0 1-1,1 0 0,-1 0 1,0 1-1,10 3 0,-13-2 5,0-1-1,-1 2 0,0-1 1,1 0-1,-1 1 0,0 1 1,-1-1-1,1 1 0,-1-1 1,0 2-1,0-1 0,-1 0 1,8 12-1,-4-2 147,0 0 1,-2 1-1,0 0 1,0 0-1,-2 0 0,0 0 1,-1 1-1,0-1 1,-1 1-1,-1 0 0,-1 0 1,0 0-1,-2-1 1,0 1-1,0 0 0,-2-1 1,0 1-1,-1-1 1,0 0-1,-1-1 0,-1 1 1,-1-1-1,-10 17 1,5-16 49,0-1 1,-1 0 0,-1-1 0,0-1-1,-1 0 1,0-1 0,-1-1 0,0 0 0,-1-1-1,0-1 1,0-1 0,-1 0 0,0-2-1,-1 0 1,1-1 0,-1-1 0,0-1-1,-1 0 1,-35-1 0,47-3-144,0 0-1,0 0 1,0-1 0,0 0 0,0 0 0,1-1-1,-1 0 1,1 0 0,0-1 0,0 0 0,-8-6-1,11 7-50,1-1-1,-1 0 0,1 0 0,0 0 0,0 0 0,0 0 0,0-1 0,1 0 1,0 0-1,0 0 0,0 0 0,1 0 0,0 0 0,0-1 0,0 1 1,0-1-1,1 0 0,-1-7 0,2 12-19,0-1 1,0 1-1,0-1 1,0 1-1,0-1 1,0 1-1,1-1 1,-1 1-1,1-1 1,-1 1-1,1 0 1,-1-1-1,1 1 1,0 0-1,0-1 0,-1 1 1,1 0-1,0 0 1,0 0-1,1-1 1,1-1-48,0 1 0,0 0 0,1 0 0,-1 0 0,0 1 0,1-1 1,-1 1-1,4-2 0,10-1-461,0 1-1,32-2 1,-37 4 178,136-8-6229,-74 5-1106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4:5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58 236 3570,'0'0'8131,"-10"20"-7360,-29 66-42,37-83-693,1 1 0,0-1-1,0 0 1,1 1 0,-1-1 0,1 0 0,-1 1 0,1-1 0,0 1 0,0-1 0,1 0 0,-1 1 0,1-1 0,-1 0 0,1 1 0,0-1-1,1 0 1,-1 0 0,0 1 0,1-1 0,0 0 0,-1-1 0,1 1 0,0 0 0,1 0 0,-1-1 0,0 0 0,1 1 0,0-1 0,-1 0-1,1 0 1,0 0 0,0 0 0,3 1 0,6 2 6,-1 0-1,1-1 1,0 0-1,0-1 1,0 0 0,1-1-1,15 1 1,-15-3-27,0 0 0,-1 0 0,1-1 0,0-1 0,0 0 0,-1-1 0,1-1 0,-1 0 1,0 0-1,0-1 0,0-1 0,-1 0 0,0 0 0,0-1 0,0 0 0,18-18 0,-22 18 50,0-1 0,0 1 0,-1-1 1,0-1-1,0 1 0,-1-1 0,0 0 0,-1 0 0,0-1 0,0 1 0,-1-1 0,0 0 0,-1 0 0,0 0 0,0 0 0,-1 0 0,-1 0 0,1 0 0,-2 0 0,0-1 0,0 1 1,-3-13-1,1 15 41,1 0 0,-1 0 0,-1 0 0,0 0 0,0 1 0,0-1 0,-1 1 1,0 0-1,-1 1 0,1-1 0,-1 1 0,0 0 0,-1 1 0,0-1 0,1 1 0,-2 0 1,1 1-1,0 0 0,-11-4 0,2 1 35,-1 1 0,0 1 1,0 0-1,0 1 0,-1 1 0,0 1 1,1 0-1,-25 1 0,36 2-139,-1-1 0,0 0-1,1 1 1,-1 1 0,1-1 0,0 1-1,-1 0 1,1 0 0,0 1 0,0-1-1,0 1 1,0 1 0,1-1 0,0 1-1,-1 0 1,1 1 0,0-1 0,1 1-1,-1 0 1,1 0 0,0 0 0,0 0-1,1 1 1,0 0 0,0 0 0,0 0-1,0 0 1,1 0 0,0 0 0,0 1-1,1-1 1,0 1 0,0-1 0,0 10-1,1-10-167,-1 0-1,1 0 1,0 0-1,0 0 1,1 0-1,0 0 1,0 0-1,1 0 1,-1 0-1,1 0 0,0-1 1,1 1-1,-1-1 1,1 1-1,1-1 1,-1 0-1,0 0 1,1 0-1,0-1 0,0 1 1,1-1-1,-1 0 1,1 0-1,0 0 1,0-1-1,0 0 1,8 4-1,50 18-4411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5:5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13398,'0'0'1601,"-4"156"-849,-12-83-336,-7-3-159,4-12-241,1-4-16,4-8-177,7-9-447,0-10-512,7-17-1730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5:5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9124,'0'0'3687,"24"-17"-2985,-14 10-649,3-3-30,1 0-1,1 0 1,0 2 0,0 0 0,1 0 0,0 2 0,0 0 0,1 0 0,-1 2 0,1 0 0,24-2 0,-13 4 55,6 0 69,0 1 0,45 4-1,-72-2-130,0 0 0,0 0 0,1 0 0,-1 1 0,0 0 0,0 1 0,-1-1 0,1 1 0,0 0 0,-1 1 0,0 0 0,0 0 0,0 0 0,0 1 0,-1 0 0,9 9 0,-11-11-10,-1 0-1,0 0 1,0 0 0,0 1 0,0-1 0,-1 0 0,1 1 0,-1-1 0,0 1-1,0 0 1,0-1 0,-1 1 0,1 0 0,-1-1 0,0 1 0,0 0 0,0 0-1,-1-1 1,1 1 0,-1 0 0,0-1 0,0 1 0,0-1 0,0 1 0,-1-1-1,1 1 1,-1-1 0,0 0 0,0 0 0,0 0 0,0 0 0,-1 0 0,1 0-1,-5 3 1,-5 4 72,-1 1 1,-1-2-1,1 0 0,-1-1 0,-1 0 0,-20 8 0,9-5 193,-1-2 0,0 0 0,0-2 1,-1 0-1,1-2 0,-2-2 0,-27 1 0,113-5-335,-12 0 31,1 2-1,56 8 0,-87-6 24,-1 0 0,0 0 0,0 2-1,0 0 1,0 0 0,-1 1-1,0 1 1,0 0 0,0 1 0,-1 0-1,13 13 1,-16-13 0,-1 0 1,0 1-1,-1 0 0,0 1 1,0-1-1,-1 1 0,0 1 1,7 18-1,-10-24 9,-1 1 1,0 0-1,-1 0 1,0 0-1,0 0 1,0 0 0,-1 0-1,1 0 1,-1 0-1,-1 0 1,1 1-1,-1-1 1,0 0-1,-1 0 1,1-1-1,-1 1 1,0 0-1,-6 9 1,3-7 14,-1-1 0,0 0-1,0 0 1,-1-1 0,0 0 0,0 0 0,0 0 0,-1-1 0,0 0 0,0-1-1,-11 5 1,-6 2 110,-2-1-1,-41 10 0,25-12 158,0-1 0,-1-3-1,-82-2 1,114-3-220,0 1 0,1-2 1,-1 1-1,1-2 0,-17-5 0,25 7-61,0 1 1,0-1 0,1 0-1,-1-1 1,0 1 0,1 0-1,0-1 1,-1 0-1,1 1 1,0-1 0,-1 0-1,1 0 1,0 0 0,1 0-1,-1-1 1,0 1 0,1 0-1,-1-1 1,1 1-1,0-1 1,-1 0 0,1 1-1,1-1 1,-1 0 0,0 0-1,1 0 1,-1-3-1,1 5-54,0 0-1,0 0 1,1 0-1,-1-1 1,0 1-1,1 0 0,-1 0 1,1 0-1,-1 0 1,1 0-1,0-1 1,-1 1-1,1 0 0,0 1 1,0-1-1,-1 0 1,1 0-1,0 0 1,0 0-1,0 1 0,0-1 1,0 0-1,1 1 1,-1-1-1,2 0 0,35-9-1422,-29 8 1073,47-8-2717,8 4-2258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5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 6947,'21'-13'2172,"2"0"-1782,19-12 256,0-1 0,-2-2 0,37-34 0,-65 50-428,0 0 0,-1 0 0,-1-1-1,0 0 1,16-28 0,-22 33-131,-1 1-1,0-1 0,0 0 1,0 1-1,-1-1 0,-1-1 1,1 1-1,-1 0 0,-1 0 1,1 0-1,-1 0 1,-1-1-1,-1-7 0,2 14-32,-1 0-1,0 0 1,0 0-1,1 0 0,-1 0 1,-1 0-1,1 1 0,0-1 1,0 0-1,-1 1 1,1-1-1,0 1 0,-1 0 1,0-1-1,1 1 1,-1 0-1,0 0 0,1 0 1,-1 0-1,0 0 1,0 0-1,0 1 0,0-1 1,0 0-1,0 1 1,-4-1-1,1 1 2,0-1 0,-1 1 0,1 0 0,0 0 1,-1 0-1,1 1 0,0 0 0,-1 0 0,-9 3 0,7 0-34,0 1 0,0 0 1,0 0-1,0 0 0,1 1 0,0 0 0,0 1 0,1 0 0,-7 8 0,-3 7 34,-27 45-1,32-48-45,1 0-1,0 2 0,2-1 0,1 1 0,0 0 1,1 0-1,2 1 0,0 0 0,1 0 1,1 0-1,2 0 0,2 32 0,-2-47-62,2 0 0,-1 0 0,1 0 0,0 0 0,1-1 0,-1 1 0,1 0 0,1-1 0,-1 0 0,1 0 0,0 0 0,0 0 0,1-1 0,0 1 0,0-1 0,0 0 0,1-1 0,8 7 0,-4-6-296,1 1 0,-1-1 0,1-1 0,0 0 1,0 0-1,0-1 0,1-1 0,-1 0 0,1 0 1,18-1-1,57-1-3465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5:5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4386,'0'0'5026,"-7"19"-3833,-19 65-315,23-74-749,1-1 1,0 1-1,0 0 1,1 0 0,0-1-1,1 1 1,0 0 0,3 16-1,-3-23-123,1-1 0,0 1-1,-1 0 1,2-1 0,-1 1-1,0-1 1,0 1 0,1-1-1,-1 1 1,1-1 0,0 0-1,0 0 1,-1 0 0,2 0-1,-1 0 1,0 0 0,0-1-1,0 1 1,1-1 0,-1 0-1,1 1 1,-1-1 0,1 0-1,0 0 1,-1-1 0,1 1 0,0 0-1,3-1 1,1 1-21,1 0 0,0-1 1,-1 0-1,1 0 0,-1-1 0,1 1 0,-1-2 1,1 1-1,-1-1 0,1-1 0,-1 1 0,0-1 1,0 0-1,-1-1 0,1 0 0,9-7 1,-8 5 24,-1-1 0,0 0 0,0 0 1,-1 0-1,0-1 0,-1 0 1,1 0-1,-1-1 0,-1 0 1,0 0-1,0 0 0,4-16 0,-5 11 316,-1 1 0,0-1 0,-1 0 0,-1-16 0,0 24-139,0 6-187,0 0-1,0 0 1,0 0-1,0 0 0,0-1 1,0 1-1,0 0 1,0 0-1,0 0 1,0-1-1,0 1 0,0 0 1,0 0-1,0 0 1,0 0-1,0-1 1,0 1-1,-1 0 0,1 0 1,0 0-1,0 0 1,0 0-1,0-1 1,0 1-1,0 0 0,-1 0 1,1 0-1,0 0 1,0 0-1,0 0 0,0 0 1,0-1-1,-1 1 1,1 0-1,0 0 1,0 0-1,0 0 0,-1 0 1,1 0-1,0 0 1,0 0-1,0 0 1,0 0-1,-1 0 0,1 0 1,0 0-1,0 0 1,0 0-1,0 0 1,-1 0-1,1 1 0,0-1 1,0 0-1,0 0 1,-10 9-203,5 4 146,0 1 1,1-1 0,0 1-1,2 0 1,-1 0 0,2 0-1,0 0 1,0 19 0,2-30 36,-1 0 0,0 0 0,1 0 0,0 0 1,-1 0-1,1 0 0,0 0 0,1 0 0,-1 0 1,0-1-1,1 1 0,0 0 0,-1-1 0,1 1 0,0-1 1,0 0-1,1 1 0,-1-1 0,0 0 0,1 0 1,-1-1-1,1 1 0,0 0 0,-1-1 0,1 0 1,0 1-1,0-1 0,5 1 0,8 2-109,0 0-1,0-2 1,0 0-1,21 1 1,-9-2-89,0-1 1,0-1 0,46-9 0,-64 8 219,0 0 0,1-1 0,-1-1 0,0 1 0,0-2 0,-1 1 0,1-2 0,-1 1 0,0-1 0,-1 0 0,1-1 0,12-13 0,-37 39 5051,11-13-5045,0 1 0,0-1-1,1 1 1,0 0 0,1 0-1,-1 1 1,1-1 0,1 1-1,-3 7 1,4-11-15,1 0 0,-1 0-1,1 0 1,0-1 0,-1 1 0,2 0 0,-1 0 0,0 0-1,1-1 1,0 1 0,1 6 0,0-8-28,-1-1 0,0 1 0,1-1 0,-1 1 0,1-1 0,-1 1 0,1-1 0,0 0 0,0 1 0,0-1 0,-1 0 0,1-1 0,0 1 0,0 0 0,0 0 0,0-1 0,1 1 0,-1-1 0,0 0 0,0 1 0,3-1 0,2 0-268,0 1 1,1-1 0,-1 0 0,0-1-1,1 0 1,8-2 0,59-24-3638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5:5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81 13942,'0'0'3586,"-136"-81"-2866,129 81-592,7 11-1248,28 12-1649,25 2-3698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5:5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29 4434,'0'0'4293,"-19"-5"-2367,6 2-1644,-11-3 676,0 0 1,-30-1-1,46 6-799,-1 0-1,1 1 0,-1 0 0,1 1 0,0 0 0,-1 0 0,1 1 0,0 0 0,0 1 1,0-1-1,0 1 0,-10 6 0,4 1-87,0 0 1,1 1-1,0 1 1,1 0-1,0 0 1,1 1-1,0 1 1,1 0-1,0 1 1,-7 15-1,11-19-55,1 1 1,0-1-1,1 1 1,0 0-1,0 0 1,1 1-1,1-1 0,0 1 1,1-1-1,0 1 1,1 0-1,1-1 1,0 1-1,3 17 0,-2-25-20,0 1-1,0-1 1,0 1 0,1-1-1,-1 0 1,1 0-1,0 0 1,1 0-1,-1 0 1,1-1-1,0 1 1,0-1-1,6 4 1,-1-2-57,-1 0 0,1-1 0,0 0 0,0-1 1,0 0-1,1 0 0,10 2 0,10 0-178,0 0 0,0-3 0,0 0 0,33-2 0,-42-1 141,55-2-341,-70 1 399,1 0 0,-1 0 1,0-1-1,0 1 0,-1-1 1,1-1-1,0 1 0,0-1 1,8-5-1,-10 6 131,0 1 1,0-1 0,1 1-1,-1 0 1,0 1-1,0-1 1,1 1-1,-1 0 1,0 0 0,1 0-1,7 2 1,9-1-28,-1-1-73,0-2-1,0 0 1,0-1-1,0-1 1,0 0-1,27-12 1,-38 13 39,-1-1 0,0 0 0,0-1 1,-1 1-1,1-2 0,-1 1 0,10-11 0,-13 13 50,-1-2-1,1 1 0,-1 0 1,0-1-1,0 1 0,-1-1 1,0 0-1,1 0 0,-2 0 1,1 0-1,-1 0 0,1-1 1,0-8-1,-2 10 28,1-1 0,-1 1-1,0-1 1,0 1 0,0-1 0,-1 1 0,1 0-1,-1-1 1,0 1 0,-1 0 0,1-1 0,-1 1-1,1 0 1,-1 0 0,0 0 0,-5-5 0,3 5-38,0 0 1,0 1-1,0 0 0,0 0 1,-1 0-1,0 0 1,1 1-1,-1 0 1,0 0-1,0 0 1,0 0-1,-1 1 0,-7-1 1,-6-2-12,0 2 1,0 0-1,-31 2 1,44 0-115,0 0-1,1 1 1,-1-1 0,1 1 0,-1 1 0,1-1 0,-1 1 0,1 0 0,0 0-1,-1 0 1,1 1 0,1 0 0,-1 0 0,0 0 0,1 1 0,-5 4 0,-5 18-1228,14-25 1183,-1 0 1,1 0-1,0 0 1,0 0-1,0 0 0,0 0 1,-1 0-1,2 0 1,-1 0-1,0 0 1,0 0-1,0 0 0,0 0 1,1 0-1,-1 0 1,0 0-1,1 0 1,-1 0-1,1 0 0,-1 0 1,1-1-1,-1 1 1,1 0-1,0 0 1,-1 0-1,2 0 0,2 2-403,1-1 1,0 0-1,-1 0 0,1 0 0,0-1 0,0 0 0,0 0 0,5 1 0,65 4-6929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5:5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78 421 7780,'0'0'907,"-13"17"640,-36 60-344,47-73-1162,0 0 1,0-1-1,0 1 0,0 0 0,1 0 0,0 0 0,0 0 0,0 0 1,0 0-1,1 0 0,-1 1 0,1-1 0,0 0 0,0 0 1,1 0-1,0 6 0,0-8-31,0 1 1,1-1 0,-1 1-1,1-1 1,-1 1-1,1-1 1,0 0-1,0 0 1,0 0-1,0 0 1,0 0-1,0 0 1,1-1-1,-1 1 1,1-1-1,-1 1 1,6 1 0,6 1 2,1 0 0,0-1 0,0 0 0,0-1 0,0-1 0,20-1 0,-34 0-7,27 0 11,1-1 0,-1-1 0,0-2 0,55-15 0,-70 16-5,0-2 0,-1 0 0,1 0-1,-1-1 1,0-1 0,-1 0-1,1 0 1,-1-1 0,-1-1 0,0 0-1,0 0 1,14-17 0,-20 19 150,0-1 0,-1 1 0,0-1 0,0 1 0,0-1 0,-1 0 0,0 0 0,-1 0 0,0 0 0,0 0 0,0-1 0,-1 1 0,-2-15 0,1 19-121,1 1 0,-1 0 1,0 0-1,0 0 1,0 0-1,0 0 1,0 0-1,-1 0 1,1 1-1,-1-1 1,0 0-1,0 1 1,0-1-1,0 1 1,0 0-1,0 0 0,-1-1 1,1 2-1,-1-1 1,0 0-1,1 0 1,-1 1-1,0 0 1,0-1-1,0 1 1,0 0-1,0 0 1,0 1-1,0-1 1,0 1-1,-1-1 0,1 1 1,0 0-1,0 0 1,0 1-1,-1-1 1,1 1-1,0-1 1,0 1-1,0 0 1,0 0-1,0 0 1,0 1-1,0-1 1,-4 4-1,1 0-43,-1 0 0,1 1 0,1 0 0,-1 0 0,1 1 0,0 0 0,0-1 0,1 2 0,0-1 0,0 0 0,-3 13 0,1-5-11,1 1 0,1 0 0,1 0 1,-4 32-1,7-43 7,-1 0-1,1 0 1,0 0-1,0 0 1,1 0-1,-1 1 1,1-1-1,0 0 1,0 0-1,1-1 1,0 1 0,0 0-1,0 0 1,0-1-1,1 1 1,-1-1-1,1 0 1,0 0-1,1 0 1,-1 0-1,1 0 1,0-1 0,-1 1-1,2-1 1,-1 0-1,0-1 1,0 1-1,1-1 1,0 1-1,4 0 1,11 4-68,0-1 0,0-1 0,1 0 1,0-2-1,-1-1 0,1 0 0,0-2 0,0 0 1,0-1-1,0-1 0,-1-1 0,1-1 0,-1-1 1,0-1-1,0-1 0,0 0 0,35-20 0,-34 14-93,0 0 0,-2-2 0,1 0 0,-2-1 0,0-1 0,-1-1-1,-1 0 1,-1-1 0,0-1 0,-2 0 0,0-1 0,-1 0 0,9-25 0,-19 39 202,0 0 0,0 1 1,-1-1-1,0 0 1,0 0-1,0-8 1,-2 14 2,1 1-1,0-1 1,0 1 0,0-1 0,0 1 0,-1 0 0,1-1 0,0 1-1,0-1 1,-1 1 0,1-1 0,0 1 0,-1 0 0,1-1 0,-1 1-1,1 0 1,0-1 0,-1 1 0,1 0 0,-1-1 0,1 1 0,-1 0-1,1 0 1,-1 0 0,1-1 0,-1 1 0,1 0 0,-1 0 0,1 0-1,-1 0 1,1 0 0,-1 0 0,1 0 0,-1 0 0,1 0 0,-1 0-1,1 0 1,-1 1 0,0-1 0,-22 8 190,17-4-223,1 1 1,0 0 0,0 0-1,0 1 1,1-1-1,0 1 1,0 0 0,0 1-1,-2 6 1,-26 64 52,30-71-47,-12 38 134,2 1-1,2 1 0,2 0 1,-3 64-1,8 188 1204,5-161-851,-2-152-405,8-176 385,-5 168-475,0-1 0,2 1 0,2 0 1,0 0-1,1 1 0,11-24 0,-6 23-34,0 0 0,1 1 0,1 1 0,1 0 0,1 1 0,1 1 0,30-26 0,-39 37 15,0 1 0,1 0 0,-1 1 0,1 0-1,1 1 1,-1 0 0,1 0 0,0 1 0,0 0 0,0 1 0,0 0 0,0 1 0,1 1 0,-1-1 0,1 2 0,0 0 0,-1 0 0,1 1-1,15 3 1,-23-3 22,0 1-1,-1-1 0,1 1 0,-1 0 0,1 0 0,-1 1 1,0-1-1,0 1 0,0-1 0,0 1 0,0 0 1,0 0-1,-1 0 0,0 1 0,1-1 0,-1 1 0,-1-1 1,1 1-1,0 0 0,-1-1 0,0 1 0,0 0 1,0 0-1,0 0 0,0 0 0,-1 0 0,0 5 1,1-1 54,-1 0 0,0 0 0,0 0 0,-1-1 0,0 1 0,-1 0 0,1 0 0,-1-1 0,-1 1 0,0-1 1,0 0-1,0 0 0,-7 11 0,4-11 14,0 0 1,-1-1-1,0 1 1,0-1-1,-1-1 1,0 1-1,0-1 0,0-1 1,0 1-1,-1-1 1,1-1-1,-13 4 1,2-2 132,-1-1 0,0 0 0,0-2 0,-35 1 0,53-3-232,0 0 1,0 0 0,1 0-1,-1-1 1,0 1 0,0 0-1,0-1 1,1 0 0,-1 1 0,0-1-1,0 0 1,1 0 0,-1 0-1,1 0 1,-1 0 0,1 0-1,-1 0 1,1-1 0,0 1-1,-1 0 1,1-1 0,0 1-1,0-1 1,0 1 0,0-1-1,0 0 1,1 0 0,-1 1-1,0-1 1,1 0 0,-1 0 0,1 0-1,0 1 1,0-1 0,-1 0-1,1 0 1,0 0 0,1 0-1,-1 0 1,0 1 0,0-1-1,1 0 1,-1 0 0,1 0-1,0 1 1,-1-1 0,1 0-1,0 1 1,0-1 0,2-2-1,0 0-122,1 1 0,-1 0 0,1 0 0,0 0 0,0 0 0,0 1-1,0-1 1,1 1 0,4-2 0,47-15-980,-10 6-661,0 3-1,84-8 1,98 10-5422,-212 7 8259,0-2-1,-1 1 1,0-2-1,1 0 0,-1-1 1,18-8-1,-6 2-90,32-11 246,-2-3 0,-1-2 0,104-70 0,-130 76-1119,-1-1 0,-1-2-1,-2-1 1,0-1 0,-2-1-1,0-1 1,-2-1 0,22-39 0,-38 58-36,-1-1 1,1 0 0,-2 0 0,0 0 0,0-1 0,-1 1 0,-1-1 0,0 0 0,0 0 0,-1-17 0,0 28-43,-1 0 0,0 0 0,-1 0 0,1 0 0,0-1 0,0 1 0,0 0-1,-1 0 1,1 0 0,-1 0 0,1 0 0,-1 0 0,1 0 0,-1 0 0,1 0-1,-1 0 1,0 0 0,0 0 0,1 0 0,-1 1 0,0-1 0,0 0 0,0 1 0,0-1-1,0 0 1,-2 0 0,0 0 12,0 0 1,0 0-1,0 1 0,-1-1 1,1 1-1,0 0 0,-1 0 0,1 0 1,-6 1-1,-2 1 17,-1 0 1,1 1 0,0 0-1,0 1 1,-12 6-1,-4 5-40,1 1 0,1 2 1,0 0-1,-41 41 0,32-24-8,2 1 1,-39 58 0,60-79-44,1 1-1,0 0 1,2 1 0,-1 0 0,2 1-1,0-1 1,2 1 0,0 1 0,0-1-1,2 1 1,-2 26 0,4-41-215,1 1 1,0-1-1,-1 1 0,2-1 1,-1 0-1,0 1 1,1-1-1,0 1 0,0-1 1,0 0-1,1 1 0,-1-1 1,1 0-1,0 0 1,0 0-1,1 0 0,-1-1 1,1 1-1,0-1 0,0 1 1,0-1-1,0 0 1,0 0-1,6 3 0,48 24-9605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3602,'0'0'12709,"-95"112"-12709,95-102-1344,21-10-2146,25 0-5890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5:5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15015,'0'0'3810,"-129"27"-4931,95-10-1728,-3 1-7604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5:5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2 131 6819,'0'0'8129,"0"0"-8126,0 0 0,-1 0 0,1-1 0,0 1 0,0 0 0,0-1 0,0 1 0,-1 0 0,1-1 0,0 1 0,0 0 0,0-1 0,0 1-1,0 0 1,0-1 0,0 1 0,0 0 0,0-1 0,0 1 0,0 0 0,0 0 0,0-1 0,1 1 0,-1 0 0,0-1 0,0 1 0,0 0 0,0-1 0,0 1 0,1 0 0,-1 0 0,0-1-1,0 1 1,1 0 0,-1 0 0,0-1 0,1 1 0,3-3 56,-1 1-1,1-1 1,0 1-1,0 0 1,1 0 0,5-2-1,-6 3-8,0-1 0,0 1 0,0-1 0,0 0 0,0 0 0,-1 0 0,1 0 0,-1-1 0,0 1 0,0-1 0,0 0-1,5-5 1,-6 5 111,0-1-1,-1 1 0,1-1 0,-1 1 1,1-1-1,-1 0 0,0 1 0,0-1 1,0-6-1,-1 10-132,0-1 1,0 0 0,1 0-1,-1 0 1,0 0 0,0 0-1,0 0 1,0 0 0,-1 0-1,1 0 1,0 1 0,0-1-1,-1 0 1,1 0 0,0 0-1,-1 0 1,1 0 0,-1 1-1,1-1 1,-1 0 0,1 0-1,-1 1 1,1-1 0,-1 0-1,0 1 1,1-1-1,-1 1 1,0-1 0,0 1-1,1-1 1,-1 1 0,0-1-1,0 1 1,0 0 0,0 0-1,0-1 1,0 1 0,1 0-1,-1 0 1,-1 0 0,1 0-100,0 0 1,0 0-1,0 0 1,0 0 0,0 0-1,0 1 1,0-1-1,0 0 1,0 1 0,0-1-1,0 1 1,0-1-1,0 1 1,0-1-1,0 1 1,1-1 0,-1 1-1,0 0 1,1-1-1,-1 1 1,0 0 0,1 0-1,-1 0 1,1 0-1,-1 0 1,1-1-1,-1 1 1,1 0 0,0 0-1,-1 0 1,1 0-1,0 0 1,0 1 0,-1 42-4758,3-24 1295,-2 11-3729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5:5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75 111 5491,'0'0'8820,"122"-85"-7348,-118 70-303,-4 7 159,0 6-479,-9 2-257,-23 0-592,-10 19-64,-4 10-752,7 8-1569,7-2-4979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0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23 429 9652,'0'0'3418,"-1"30"-2807,-7 422 3199,5-267-3504,-5-273-247,6-437-419,3 498 347,1 0 0,1 1 0,2-1 0,0 1 0,2 0 0,1 0 1,17-38-1,-17 48 4,0 1 1,1 0 0,1 0 0,1 1-1,0 0 1,0 1 0,2 1 0,-1-1-1,2 2 1,-1 0 0,1 0 0,24-12-1,-24 15 4,1 1 0,0 0-1,1 1 1,-1 1 0,1 1-1,0 0 1,0 0 0,1 2-1,-1 0 1,1 1 0,-1 1-1,1 0 1,20 3 0,-32-1 4,0-1 1,1 1-1,-1 0 1,0 0-1,0 1 0,0-1 1,-1 1-1,1 0 1,-1 0-1,1 1 1,-1-1-1,0 1 1,0 0-1,-1 0 1,1 1-1,-1-1 1,0 1-1,0-1 1,0 1-1,-1 0 1,1 0-1,2 10 1,-1 0 59,0 0-1,-2 0 1,1 0 0,-2 0 0,0 0 0,-1 0 0,-1 17-1,0-22-2,-1 0-1,1 0 1,-2 0-1,0 0 1,0 0-1,0-1 1,-1 1-1,-1-1 1,1 0-1,-2 0 1,1-1-1,-1 0 1,0 0-1,-1 0 1,0 0-1,-14 11 1,11-12 83,-1 1 0,1-1 0,-1-1 0,-1 0 1,1-1-1,-1 0 0,0-1 0,0 0 0,0 0 1,-1-2-1,0 1 0,1-2 0,-15 1 0,22-2-109,-9 0 110,0 0 0,0 0 0,-23-5 0,34 4-182,0 1 1,1-1-1,-1 1 1,0-1-1,1 0 0,-1 0 1,1-1-1,-1 1 1,1 0-1,0-1 1,-1 1-1,1-1 1,0 0-1,0 0 1,0 0-1,0 0 0,0 0 1,1 0-1,-1-1 1,1 1-1,-1 0 1,1-1-1,0 1 1,0-1-1,-1-4 1,2 7-6,0 0 1,0-1-1,0 1 1,0 0-1,0 0 1,0-1-1,0 1 1,0 0-1,0-1 1,0 1-1,0 0 1,0-1-1,0 1 1,0 0-1,0 0 1,0-1-1,0 1 1,1 0 0,-1 0-1,0-1 1,0 1-1,0 0 1,0 0-1,1-1 1,-1 1-1,0 0 1,0 0-1,0 0 1,1-1-1,-1 1 1,0 0-1,1 0 1,-1 0-1,0 0 1,0 0-1,1 0 1,-1-1 0,1 1-1,15 0-927,-10 0 300,41 1-3301,11 6-2529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0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 2721,'0'0'6459,"-13"-9"-4141,6 8 2319,8 8-4637,1-1 0,0 0 0,1 1-1,-1-1 1,1 0 0,0 0-1,1-1 1,0 1 0,0-1 0,7 9-1,4 6 60,0 1 155,61 88 605,61 120 0,-111-159-1841,-26-70 930,0 1 1,1-1-1,-1 0 0,0 0 0,0 0 0,0 0 1,0 0-1,1 0 0,-1 0 0,0 0 0,0 0 1,1 0-1,-1 0 0,0 0 0,0 0 1,0 0-1,1 0 0,-1 0 0,0 0 0,0 0 1,0 0-1,1 0 0,-1 0 0,0 0 0,0 0 1,0 0-1,0-1 0,1 1 0,-1 0 0,0 0 1,0 0-1,0 0 0,0 0 0,0 0 1,1-1-1,-1 1 0,0 0 0,0 0 0,0 0 1,0-1-1,0 1 0,5-17-2923,0-7-2430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10 2449,'0'0'12646,"-8"-4"-12024,6 3-595,-1 0 1,1 0 0,-1 1-1,1-1 1,-1 0 0,0 1-1,1-1 1,-1 1 0,0 0-1,0 0 1,1 0 0,-1 0-1,0 1 1,-3 0-1,1 1 12,-1 1 0,0-1 0,1 1 0,-1 0 0,1 1 0,0-1-1,-5 6 1,-33 24 219,-321 271 1157,354-295-1439,5-5-39,2-1 0,-1 1-1,0 0 1,1 0 0,-6 8 0,9-12 42,0 0 0,0 0 0,0 0 1,0 0-1,0 0 0,1 0 0,-1 0 0,0 0 0,0-1 0,0 1 0,0 0 0,0 0 1,0 0-1,0 0 0,0 0 0,1 0 0,-1 0 0,0 0 0,0 0 0,0 1 1,0-1-1,0 0 0,0 0 0,0 0 0,1 0 0,-1 0 0,0 0 0,0 0 0,0 0 1,0 0-1,0 0 0,0 0 0,0 0 0,0 0 0,0 0 0,0 0 0,0 1 0,0-1 1,1 0-1,-1 0 0,0 0 0,0 0 0,0 0 0,0 0 0,0 0 0,0 0 0,0 1 1,0-1-1,0 0 0,0 0 0,0 0 0,0 0 0,0 0 0,0 0 0,0 0 0,0 0 1,0 1-1,0-1 0,0 0 0,0 0 0,0 0 0,0 0 0,-1 0 0,1 0 1,0 0-1,0 0 0,0 1 0,0-1 0,0 0 0,30-4-3082,30-15-1480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0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31 6979,'0'0'7652,"0"-7"-6940,0-11-456,0 12-164,0 11 14,-5 304 2276,-2-213-1851,-22 118 0,15-154-457,8-41-800,2 1 1,-4 33 0,9-67-439,0 1 1,2-1 0,6-22 0,7-22-4280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0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432 112 3794,'0'0'6301,"-19"13"-5893,10-7-323,-10 7 182,1-1 1,1 2-1,0 1 1,1 0-1,-26 31 0,-9 20 743,-5 5-294,2 2-1,-60 110 0,214-346-1752,-75 109 643,-3-2 1,-2-1 0,-3-1 0,15-90-1,-29 130 388,-2 9 98,1 1 0,0-1-1,0 0 1,1 0 0,0 1 0,0-1 0,6-8 0,-9 16-67,1 1 1,-1-1-1,0 1 1,1-1-1,-1 1 1,1-1-1,-1 1 1,1 0-1,-1-1 1,1 1-1,-1 0 1,1-1-1,0 1 1,-1 0-1,1 0 1,0 0-1,-1-1 1,1 1-1,-1 0 1,1 0-1,0 0 1,-1 0-1,1 0 1,0 0-1,-1 0 1,1 0-1,0 1 1,-1-1-1,1 0 1,1 1-1,18 12 33,166 192 679,-101-106-20,-49-59-443,89 109 215,-122-146-476,0 0 1,-1 1-1,1-1 0,-1 1 1,0-1-1,0 1 0,-1 0 1,1 0-1,-1 0 0,1 0 1,-1 0-1,0 0 0,-1 0 1,1 5-1,-1-8-3,0 0 0,0 0-1,0 0 1,0-1 0,0 1-1,0 0 1,-1 0 0,1 0 0,0 0-1,-1-1 1,1 1 0,0 0-1,-1 0 1,1-1 0,-1 1 0,1 0-1,-1-1 1,1 1 0,-1 0-1,1-1 1,-1 1 0,0-1 0,1 1-1,-1-1 1,0 1 0,0-1-1,-1 1 1,-26 4 203,19-5-114,-64 3 478,0-3-1,0-4 0,-108-18 0,179 22-568,-33-6 133,-62-1 1,103 16-1606,8 1 574,0-1 0,1 0 0,25 10 1,24 8-3121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0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24 280 7652,'0'0'7048,"-1"22"-6464,-7 347 2362,8-369-2953,0 0-1,0 0 1,0 0 0,0 0 0,1 0 0,-1 0 0,0 0 0,0 0-1,0 0 1,0 0 0,0 0 0,0 0 0,0 0 0,0 0 0,0 0-1,0 0 1,0 0 0,0 0 0,0 0 0,0 0 0,0 0 0,0 0-1,0 0 1,0 0 0,1 0 0,-1 0 0,0 0 0,0 0 0,0 0-1,0 0 1,0 1 0,3-14-166,3-20-164,-11-324-1389,-3 171 1712,8 182 17,-1-1-1,1 1 1,0 0-1,1-1 1,-1 1-1,1 0 1,0-1-1,0 1 1,0 0-1,0 0 1,1 0-1,2-5 1,-2 6-3,0 1 1,1 0-1,-1 1 1,1-1-1,-1 0 1,1 1-1,0-1 1,0 1-1,0 0 1,-1 0 0,1 0-1,0 0 1,0 1-1,0-1 1,0 1-1,0 0 1,1-1-1,2 2 1,16-2 6,0 1 0,1 1 0,-1 1 0,0 1 0,-1 1 0,1 1 0,-1 1 0,0 1 0,0 0 0,0 2 0,-1 0 0,-1 2 0,0 0-1,33 25 1,-32-20 101,-1 1-1,-1 1 0,0 1 0,-2 1 0,0 0 0,-1 1 0,-1 1 0,-1 0 0,-1 1 0,-1 0 0,0 1 0,10 40 1,-14-31 114,0 1 0,-3 0-1,0 0 1,-3 47 0,-1-68-155,0 0-1,-1 0 0,-1 0 0,0-1 0,-1 1 0,0 0 0,-1-1 0,-7 16 0,7-20-22,-1 0 0,0 0 0,0-1 0,-1 0 0,0 0 0,0-1 0,-1 1 0,1-1 0,-1 0 0,-1-1-1,1 0 1,-14 7 0,7-5 75,-1-1 0,1-1-1,-1 0 1,0-1 0,0 0-1,-27 2 1,12-4 118,0-1 0,-46-5 0,58 2-219,0-1 0,0-1-1,1 0 1,-1-1-1,1-1 1,0-1 0,0-1-1,1 0 1,0-1-1,1 0 1,0-2 0,0 0-1,1 0 1,-22-23-1,36 33-42,0 1-1,0 0 1,0 0-1,-1 0 1,1 0 0,0 0-1,0 0 1,0 0-1,0-1 1,-1 1-1,1 0 1,0 0-1,0 0 1,0 0-1,0-1 1,0 1-1,0 0 1,0 0-1,-1 0 1,1-1-1,0 1 1,0 0-1,0 0 1,0 0-1,0-1 1,0 1-1,0 0 1,0 0-1,0 0 1,0-1-1,0 1 1,0 0-1,0 0 1,0 0-1,1-1 1,-1 1-1,0 0 1,0 0-1,0 0 1,0-1-1,0 1 1,0 0-1,0 0 1,1 0-1,-1 0 1,0-1-1,0 1 1,0 0-1,0 0 1,0 0-1,1 0 1,-1 0-1,0 0 1,0 0-1,1-1 1,18 1-952,29 9-394,33 15-1024,15 5-1938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0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2561,'0'0'12483,"0"0"-12458,0 0-1,0 0 0,0-1 1,0 1-1,0 0 0,0 0 1,0 0-1,0 0 0,0-1 1,0 1-1,0 0 0,0 0 1,0 0-1,0 0 0,0-1 1,0 1-1,0 0 0,0 0 1,0 0-1,0 0 0,1 0 1,-1-1-1,0 1 0,0 0 1,0 0-1,0 0 0,0 0 1,0 0-1,0 0 0,0-1 1,1 1-1,-1 0 0,0 0 1,0 0-1,0 0 0,0 0 1,0 0-1,1 0 0,-1 0 1,0 0-1,3 7 75,-1 1 0,0 0-1,0 0 1,-1 0 0,0 0 0,0 0 0,-1 12 0,2 4 276,2 42 159,-3-35-450,1 0 1,14 61-1,-16-89-180,1 0-1,0-1 1,0 1 0,1 0 0,-1 0 0,1-1-1,-1 1 1,1-1 0,0 1 0,3 2-1,-4-4-54,0 0 0,0 0 0,0-1 0,0 1 0,0-1 0,0 1 0,0-1-1,0 1 1,0-1 0,0 0 0,0 1 0,0-1 0,0 0 0,0 0 0,0 0-1,1 0 1,-1 0 0,0 0 0,0 0 0,0 0 0,0 0 0,0-1 0,0 1 0,0 0-1,0-1 1,0 1 0,0-1 0,0 1 0,0-1 0,0 0 0,0 1 0,1-2-1,21-24-4274,4-10-3097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651 284 12470,'0'0'1670,"-14"-23"-544,-49-75-395,55 86-621,-1-1 1,0 2 0,0-1 0,-2 1 0,1 1-1,-1 0 1,-1 0 0,0 1 0,0 1 0,0 0-1,-1 1 1,-1 0 0,1 1 0,-1 0-1,0 1 1,0 1 0,-1 0 0,-26-3 0,39 6-107,1 1 0,-1-1 0,1 1 0,-1 0 0,1 0 0,-1 0 0,0 0 0,1 0 0,-1 0 0,1 0 0,-1 0 0,1 1 0,-1-1 0,0 0 0,1 1 0,-1 0 0,1-1 0,0 1 0,-1 0 0,1 0 0,-3 1 0,3 1-15,0 0-1,0 0 0,0 0 0,0 0 0,1 0 0,0 0 0,-1 0 1,1 0-1,0 1 0,1 3 0,-1-5 11,2 19-3,0 0 0,2-1 0,1 1 0,0-1 0,1 0 1,2 0-1,16 34 0,-12-30 59,-2 0-1,-1 0 1,0 2 0,6 37 0,-13-54 3,2 44 278,-4-50-314,0-1 0,0 1 0,0-1 0,-1 1 1,1-1-1,-1 1 0,1-1 0,-1 0 0,0 1 0,0-1 0,0 0 0,0 1 0,-1-1 1,1 0-1,-1 0 0,1 0 0,-4 3 0,1-2 28,-1-1 1,1 1-1,-1-1 0,1 0 1,-1 0-1,0-1 0,0 1 1,0-1-1,0 0 0,-7 0 1,-58 0 397,51-2-377,3 1-55,-1-2 0,1 0 0,0-1 0,0 0 0,0-1 0,0-1 0,0-1 0,1 0 0,0-1 0,1-1 0,-1 0 0,-20-16 0,35 24-22,-1 0 1,1 0 0,-1 0 0,1-1 0,0 1-1,-1 0 1,1 0 0,-1-1 0,1 1 0,0 0 0,-1 0-1,1-1 1,0 1 0,-1 0 0,1-1 0,0 1-1,0-1 1,-1 1 0,1 0 0,0-1 0,0 1-1,0-1 1,0 1 0,-1-1 0,1 1 0,0 0-1,0-1 1,0 1 0,0-1 0,0 1 0,0-1-1,0 1 1,0-1 0,0 1 0,0-1 0,1 1-1,-1 0 1,0-1 0,0 1 0,0-1 0,0 1-1,1 0 1,-1-1 0,0 1 0,0-1 0,1 1-1,-1 0 1,0-1 0,1 1 0,0-1 0,25-8-674,-26 9 668,67-14-1139,0 4 0,80-4 0,140 9-3269,-245 5 3422,-31 0 948,-1 0-1,1 1 1,0 0-1,0 0 0,-1 1 1,1 0-1,10 5 1,-19-6 120,0 0 1,0 0 0,0 0-1,0 0 1,0 1 0,0-1-1,0 0 1,-1 1 0,1 0-1,-1-1 1,1 1 0,-1 0-1,0 0 1,1 0 0,-1 0-1,1 2 1,-1-1 92,-1 0 0,1 0 1,-1 0-1,1 0 0,-1 1 0,0-1 0,0 0 0,0 0 0,-1 0 1,1 0-1,-1 1 0,0-1 0,0 0 0,-2 5 0,-1-1 80,0 0-1,0 0 1,-1-1 0,0 1-1,0-1 1,-1 0-1,0 0 1,0-1 0,-7 6-1,48-48-5800,15-15 827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0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7523,'0'0'7668,"-30"153"-6323,3-64 127,-1 7-479,3-3-401,2-12-352,6-19-192,8-16-48,5-17 0,4-13-272,0-12-801,9-4-559,28-8-833,7-23-2850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49 8660,'0'0'7158,"-1"-11"-6438,0 2-615,-3-19 505,3 28-605,1 0-1,0 0 1,0 0 0,0 0 0,0 0-1,0 0 1,0 0 0,0 0-1,0 0 1,0 0 0,0 0 0,0 1-1,0-1 1,0 0 0,0 0-1,0 0 1,0 0 0,0 0 0,0 0-1,0 0 1,0 0 0,0 0 0,0 0-1,0 0 1,-1 0 0,1 0-1,0 0 1,0 0 0,0 0 0,0 0-1,0 0 1,0 0 0,0 0-1,0 0 1,0 0 0,0 0 0,0 0-1,0 0 1,0 0 0,-1 0 0,1 0-1,0 0 1,0 0 0,0 0-1,0 0 1,-2 23-40,-14 136-231,-8-1 0,-60 216 0,79-340-4029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0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8116,'0'0'6744,"0"-10"-6237,0-23-382,0 31-120,0 6-8,0 26-20,9 343 823,-9-355-744,-1-6-37,1 1 0,0-1 0,1 1 0,0-1 0,1 1 0,1-1 0,0 0 0,7 20 0,-8-29-18,0-1-1,-1 1 1,1-1-1,0 0 1,0 0-1,1 0 1,-1 0-1,0 0 1,1 0-1,-1-1 1,1 1-1,-1-1 1,1 0-1,0 1 1,-1-1-1,1 0 1,0-1-1,0 1 1,0 0-1,0-1 1,0 0-1,0 0 0,4 0 1,2 0 0,1-1-1,-1 0 1,0 0-1,0-1 1,0 0 0,13-5-1,-6 0 17,0-1 0,-1-1 0,0 0 0,0-1 0,-1 0 0,0-1 0,-1-1 0,-1 0 0,0-1 0,0 0 0,15-24-1,-20 28 38,-1-1 0,0 0 0,-1 0 0,0-1 0,-1 1 0,0-1 0,0 0 0,-1 0 0,-1 0-1,0-1 1,0 1 0,-1-1 0,-1 1 0,1-1 0,-2 1 0,0-1 0,0 1 0,-7-23-1,4 24-18,-1 0-1,0 1 1,-1-1-1,0 1 1,0 0-1,-1 1 0,0-1 1,-1 1-1,0 1 1,0-1-1,0 2 0,-19-12 1,-11-5 66,-74-32 0,95 47-54,35 7-223,171 33 75,-68-9 92,80 7 44,-199-31-55,-6-1-178,-16-6-759,-34-12-3372,0 4-3248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3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9332,'0'0'1742,"-11"-12"-1688,34 13-55,1 2 0,-1 1 0,0 0 0,27 10 0,25 5 70,136 16 104,266 11 1,-413-42-151,-1 3 0,102 24 0,256 50 62,-252-53-74,96 2-2,-179-24-34,0 4 0,124 30-1,-82-3 33,184 46 101,-196-59 15,524 86 298,-613-107-413,730 100 32,350 142 758,-48-57-571,541 31-86,-864-110-109,105 13-18,-263-91-25,-141-14 24,-354-11-14,167 19 5,-234-22 1,151 23-58,-166-25 38,-1-1 0,1 1 0,0-1 0,0 1 0,0-1 1,-1 1-1,1 0 0,0-1 0,-1 1 0,1 0 0,-1 0 0,1-1 0,-1 1 1,1 0-1,-1 0 0,1 0 0,-1 0 0,0 0 0,1 0 0,-1 0 0,0 0 0,0 0 1,0 0-1,0 0 0,0 0 0,0-1 0,0 1 0,0 2 0,-4 31 180,1-25-118,0 0-1,-1 0 1,0-1 0,-10 16 0,-7 13 26,-109 241 11,-58 121-48,-104 182 353,69-163-230,146-278 275,74-134-406,-12 23 101,-1 1 1,-2-2-1,-1 0 0,-29 32 1,45-59-54,1 1 0,-1 0 0,0 0 1,1-1-1,-1 0 0,0 1 0,0-1 0,0 0 1,0 0-1,0-1 0,0 1 0,0-1 0,-4 1 1,-47-1 387,31-1-488,-262 3 59,-224-2 31,48-10-87,346 10 12,-800 27 66,1 14-100,139-57 57,-293-1-204,394 61 204,475-24-18,-214 18-8,-57 19 2,-37 3 12,49-47 30,445-14-57,0-1-1,-1 0 1,1-1 0,0-1 0,1 0 0,-1 0-1,1-1 1,0-1 0,0 0 0,0-1 0,1 0 0,0-1-1,-18-16 1,-7-10-225,2-2-1,-41-55 1,40 47 257,11 15-19,2 0-1,1-2 1,2 0-1,1-2 1,1 0-1,2-1 1,1 0-1,2-1 1,1 0-1,2-1 0,1-1 1,-3-46-1,7-22 44,2 30 13,-3 0 0,-3 0-1,-25-106 1,-12 33 57,-27-108-18,40 60-75,17 96 14,-53-192-1,-29-33 42,79 250-77,4-2 0,-6-104 0,18 139 25,-1 0 0,-2 0 0,-2 1 0,-1 0 0,-3 1 0,-1 0 0,-25-57 0,28 80 7,-1 0 0,-18-21 0,26 35 8,1 2-48,0 0 0,0 1-1,0-1 1,0 1 0,0 0-1,0-1 1,0 1 0,-1 0 0,1-1-1,0 1 1,0 0 0,0 0 0,-1 0-1,1 0 1,0 0 0,0 0-1,0 0 1,0 1 0,-2-1 0,-21 8-112,13-3 145,1 1 1,1 1-1,-19 14 0,26-18-17,-1-1-1,0 1 1,1 0-1,0-1 0,-1 1 1,1 0-1,0 1 1,1-1-1,-1 0 1,1 0-1,-1 1 0,1-1 1,0 1-1,0-1 1,0 1-1,0 6 0,1-10-46,0-17-8567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3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775 21 6323,'0'0'3935,"0"-5"-3505,1-10-334,-1 21-57,-4 36 170,-6 5 146,-1 0 1,-21 51 0,-45 90 289,48-120-431,-143 300 420,85-191-109,-67 195-1,104-223-482,8 2-1,6 2 0,-29 288 1,58-340-70,11 174 0,5-215 25,3-1 0,32 96 0,3 8 60,-35-108-26,2 8-72,2 0 1,37 93-1,-44-138 35,-1 1 0,2-2-1,1 1 1,0-1 0,1-1 0,1 0 0,0-1 0,1 0 0,0-1-1,2-1 1,-1 0 0,27 16 0,-9-11 5,1-1-1,1-2 1,1-1 0,0-2-1,46 9 1,192 21 70,-195-34 109,0 4-1,-1 3 1,86 28-1,-62-1 247,160 91 0,64 27 81,-301-150-405,0-1 1,1-2 0,0 0-1,0-2 1,0-1-1,40 1 1,-63-5-106,-1 1 0,1-1 0,0-1 0,-1 1 0,1 0 0,0-1 0,-1 1 0,1-1 0,-1 0 0,1 0 0,-1 0 0,1 0 1,-1 0-1,0 0 0,1-1 0,2-2 0,-3 2-41,0-1 0,0 0 1,-1 0-1,1 0 1,-1 0-1,0 0 0,1 0 1,-1 0-1,-1 0 0,1-1 1,0 1-1,-1 0 1,0-6-1,2-17-988,-1 0-1,-1 0 1,-7-48-1,-1 39-1909,-13-33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2979 67 10197,'0'0'114,"-31"-6"164,22 4-241,-73-13 504,-104-7-1,-1171 1 3864,910 45-4215,-151 2 311,507-25-358,-87-3 25,184 1-4715,17 2 1938,13 8-2411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3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1360 3 9412,'0'0'723,"-32"-1"62,26 1-740,-40-1 253,1 1 1,0 2-1,-84 16 0,105-13-102,-812 200 2420,814-198-2579,-1-1 44,0 1 1,-38 18-1,57-23-73,0 0-1,-1 1 0,1-1 1,0 1-1,0 0 1,0 0-1,1 0 0,-1 1 1,1-1-1,0 1 1,0 0-1,0 0 0,0 0 1,0 0-1,1 0 0,0 1 1,0-1-1,0 1 1,-1 6-1,2-2-27,0 0 0,1 0 0,0 0 0,1 0 0,0 0 0,0 0 0,1 0 0,0 0 0,0-1 0,1 1 0,0-1 0,1 1 0,0-1 0,0 0 0,1-1 0,0 1 0,0-1 0,1 0 0,9 9 0,12 11 39,1-1 1,1-2-1,44 27 0,-42-29 29,81 56 514,135 71-1,-241-146-576,0 0 1,0 0-1,0-1 0,0 0 0,1 0 0,-1-1 0,0 1 0,11 0 0,-14-2-61,1-1 0,-1 1 0,1 0-1,-1-1 1,1 0 0,-1 0 0,0 0 0,1 0 0,-1-1 0,0 1 0,0-1-1,0 0 1,0 1 0,0-1 0,0-1 0,-1 1 0,3-3 0,19-22-2574,-1-2-1,35-57 1,-54 79 2045,32-52-4638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4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0 9620,'0'0'4482,"-49"152"-4466,-1-9 993,-12 23-305,-5-1-47,0-13-273,12-22-208,9-22-176,11-17-16,17-16-144,13-17-1393,5-20-1696,21-24-5940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240 106 14839,'0'0'264,"-10"21"51,-6 13-93,2 0 1,1 1 0,-16 66 0,15 1 202,4 0 0,4 103 0,10-394-1326,-4-148 887,-1 314 22,-1-5-6,2-47-1,1 71-4,-1 1 1,1-1 0,0 1 0,0-1 0,0 1 0,1-1 0,-1 1-1,1 0 1,0-1 0,0 1 0,0 0 0,0 0 0,1 0 0,-1 1-1,1-1 1,0 1 0,0-1 0,0 1 0,0 0 0,0 0-1,0 0 1,0 0 0,1 1 0,-1-1 0,1 1 0,6-2 0,7-1-12,1 1 1,0 0 0,0 1-1,21 1 1,-34 1 12,12-1-4,1 1 0,-1 1 0,0 1-1,20 4 1,-31-4 2,1 0 0,0 0 0,-1 0 0,1 1 1,-1 0-1,0 1 0,0-1 0,0 1 0,-1 1 0,1-1 0,-1 1 0,9 9 0,-7-4 14,0 1 1,0 0-1,-1 0 0,-1 0 1,0 0-1,0 1 0,-1 0 0,-1 0 1,0 0-1,-1 0 0,0 1 0,-1-1 1,0 1-1,-1-1 0,0 1 0,-1-1 1,-3 16-1,2-21-7,0 1-1,0-1 1,-1 0-1,0 0 1,-1 1-1,0-2 1,0 1-1,0 0 1,-1-1 0,0 0-1,0 0 1,-1-1-1,1 1 1,-1-1-1,0 0 1,-1-1-1,1 1 1,-1-1 0,0-1-1,0 1 1,0-1-1,0 0 1,-13 2-1,51-6-185,0 1 0,45 5-1,-70-4 189,-1 1-1,0-1 0,1 1 1,-1 1-1,0-1 0,0 1 0,0 0 1,-1 0-1,1 0 0,-1 1 0,1-1 1,-1 1-1,0 0 0,-1 1 1,1-1-1,-1 0 0,0 1 0,0 0 1,0 0-1,0 0 0,-1 0 1,0 0-1,0 1 0,-1-1 0,1 0 1,0 11-1,0-8 73,-1 0 0,0 0 0,0 0-1,-1 1 1,0-1 0,-1 0 0,0 0 0,0 0 0,0 0 0,-1 0 0,0 0-1,-1 0 1,0-1 0,0 1 0,-1-1 0,0 0 0,0 0 0,-7 9-1,4-9 8,-1 0-1,0-1 0,-1 0 0,1 0 0,-1 0 0,0-1 0,0-1 0,-1 0 0,0 0 0,0 0 0,0-1 0,0-1 1,0 0-1,-14 1 0,-15 0 113,-1-2 1,-54-5 0,77 3-204,-105-14 43,77 7-136,-68-1 1,107 12-1093,12 3-310,29 10-2372,23 3-1949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9588,'22'-15'430,"4"-2"-49,19-13 902,56-49 1,-92 71-1086,0 0-1,-1 0 1,0-1-1,0 0 1,-1 0-1,0-1 1,0 0-1,-1 0 1,-1 0 0,1-1-1,-2 0 1,0 0-1,0 0 1,-1-1-1,0 1 1,-1-1 0,0 0-1,0-13 1,-2 24-150,0 0 1,0 0-1,0-1 0,0 1 1,0 0-1,0 0 1,-1 0-1,1 0 1,0 0-1,-1 0 0,1 0 1,0 0-1,-1 0 1,1 0-1,-1 1 1,1-1-1,-1 0 0,0 0 1,1 0-1,-1 0 1,0 1-1,0-1 1,1 0-1,-1 1 0,-2-2 1,1 2-19,0-1 0,0 1-1,1-1 1,-1 1 0,0 0 0,0 0 0,0 0 0,0 0 0,0 0-1,0 0 1,0 1 0,-4 0 0,-1 1-31,1 0 0,-1 1 1,0 0-1,1 0 0,0 1 0,0 0 0,-7 5 0,3 1-5,0 0-1,0 1 0,1 0 1,0 1-1,1 0 0,1 0 1,0 1-1,0 0 0,1 0 1,1 0-1,0 1 0,1 0 1,1 0-1,0 0 0,1 0 1,0 0-1,1 1 0,1-1 1,1 23-1,0-32-5,-1 0 1,1 1-1,0-1 0,0 0 0,1 0 1,-1 0-1,1 1 0,0-2 0,0 1 1,1 0-1,0 0 0,0-1 1,0 1-1,0-1 0,0 0 0,1 0 1,5 4-1,-2-3-18,0 0 0,0-1-1,0 0 1,1 0 0,0 0 0,-1-1 0,1-1 0,1 1 0,-1-1 0,10 1-1,2-1-72,0 0-1,1-2 0,-1 0 1,0-1-1,0-1 1,1-1-1,-2-1 0,32-10 1,-12-3-93,-1 0 1,-1-3 0,0-1 0,-2-1 0,60-51-1,-81 61 172,0 0 0,-1-1-1,-1-1 1,16-21 0,-24 29 76,-1 0 0,1 0 1,-1-1-1,0 1 0,0-1 1,-1 0-1,1 0 0,-2 0 1,1 0-1,-1 0 0,0 0 1,0 0-1,-1-13 0,-1 19-16,1-1-1,-1 1 0,1-1 0,-1 1 0,1-1 0,-1 1 0,0 0 0,0-1 0,0 1 0,1 0 0,-1 0 1,0 0-1,-1 0 0,1 0 0,0 0 0,0 0 0,0 0 0,-1 0 0,1 0 0,0 1 0,-1-1 0,1 0 1,-1 1-1,1-1 0,-1 1 0,1 0 0,-1-1 0,1 1 0,-1 0 0,-2 0 0,0 0-11,0 0 0,0 0 0,0 0 1,0 0-1,1 0 0,-1 1 0,0 0 0,0 0 0,0 0 0,0 1 0,-5 1 0,6 0-29,-1 0 0,1 0 0,0 0 0,0 0 0,0 0 0,0 0 0,1 1 0,-1 0 0,1-1 0,0 1 0,0 0 0,0 0 0,0 0 0,1 0 0,-2 6 0,1 0-22,0 0 0,0 0 1,1 0-1,1 1 1,0 14-1,0-21 18,1 0 1,0 0 0,0 0-1,0-1 1,0 1-1,1-1 1,-1 1-1,1-1 1,0 1-1,0-1 1,0 0 0,1 0-1,-1 0 1,1 0-1,0 0 1,-1 0-1,1-1 1,0 1-1,1-1 1,-1 0 0,0 0-1,1 0 1,-1-1-1,1 1 1,-1-1-1,1 0 1,0 0-1,6 1 1,10 2-102,1 0 1,-1-2-1,41 0 1,-55-3 77,10 1 35,0-1 1,0-1-1,0-1 0,0 0 1,0-1-1,-1 0 0,0-2 1,0 0-1,0 0 0,0-2 1,-1 1-1,0-2 0,-1 0 1,0-1-1,17-15 0,-20 15 1946,-22 26-1462,1 1-465,-15 33 0,23-44-53,1-1-1,0 1 0,0 0 1,1-1-1,0 1 0,0 0 0,0 0 1,1 0-1,-1 0 0,2 0 1,0 6-1,-1-11-7,0 0 0,0 0 0,0 0 0,1 0 0,-1 0 0,1 0 0,-1 0 0,1 0 0,-1 0 0,1 0 0,-1 0 0,1 0 0,0 0 0,0-1 0,-1 1 0,1 0 0,0 0 0,0-1 0,0 1 0,0-1 0,0 1 0,0-1 0,0 1 0,1 0 0,26 2-511,-20-3 397,4 1 57,0-1-1,0-1 1,0 0 0,0-1 0,0 0 0,0-1 0,-1 0-1,1-1 1,-1 0 0,0-1 0,0 0 0,0-1 0,-1 0-1,0-1 1,0 0 0,-1 0 0,0-1 0,0 0 0,0-1-1,7-10 1,-15 17 258,0 0 0,1 0-1,-1 0 1,0 0 0,0 0-1,0-1 1,0 1 0,-1 0-1,1-1 1,0 1 0,-1-1-1,0 1 1,0 0 0,0-5-1,-8 19 714,7-10-931,0 1-1,1-1 1,-1 1-1,1-1 1,0 1-1,0-1 1,0 1-1,0 0 1,0-1-1,0 1 1,2 3-1,-2-5-31,1 0 0,-1 0 1,1 0-1,0-1 0,-1 1 0,1 0 0,0 0 0,0-1 1,0 1-1,0-1 0,0 1 0,-1 0 0,1-1 0,0 0 0,0 1 1,0-1-1,0 0 0,0 1 0,1-1 0,-1 0 0,0 0 1,0 0-1,0 0 0,0 0 0,0 0 0,0 0 0,0 0 1,0 0-1,1-1 0,1 1 9,-1-1 0,0 1-1,0-1 1,0 0 0,1 0 0,-1 0 0,0 0-1,0 0 1,0-1 0,0 1 0,-1-1 0,1 1-1,0-1 1,-1 0 0,1 1 0,-1-1 0,1 0 0,-1 0-1,0 0 1,0 0 0,0 0 0,0 0 0,0 0-1,0-1 1,-1 1 0,1 0 0,-1 0 0,1-5 0,1-9 545,0 0 1,-1 0 0,-1-19 0,-1 17 266,1 10-583,0-1 1,-1 1-1,0 0 0,0-1 0,-1 1 1,0 0-1,-1 0 0,0 0 1,0 0-1,0 1 0,-9-14 1,16 20-789,5 2-63,-1 1 0,1 0 0,0 0 0,0 1 0,10 4 0,8 3-1002,60 19-4351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61 7619,'0'0'6756,"-25"-60"-8757,59 87-2193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10373,'0'0'1526,"21"-8"-646,72-24 43,-89 31-844,0 0 0,0 0 0,1 0-1,-1 1 1,0-1 0,0 1 0,1 0-1,-1 0 1,0 1 0,1-1 0,-1 1 0,0 0-1,0 0 1,0 0 0,0 1 0,0-1-1,0 1 1,0 0 0,0 0 0,0 1 0,-1-1-1,1 1 1,-1-1 0,0 1 0,0 0-1,0 0 1,0 1 0,-1-1 0,1 1 0,-1-1-1,0 1 1,0 0 0,0 0 0,0 0-1,-1 0 1,2 6 0,2 7 194,-1 0 0,-1 0 0,-1 0 0,0 1 0,-1-1 0,-1 0 0,-3 20 0,3-33-224,-1 1 1,0-1-1,0 0 1,0 1-1,-1-1 1,1 0-1,-1 0 1,0 0-1,0 0 0,-1 0 1,1 0-1,-1-1 1,1 1-1,-1-1 1,-1 0-1,1 0 1,0 0-1,-1 0 1,1 0-1,-1-1 1,0 0-1,0 1 1,0-1-1,0-1 1,0 1-1,0-1 1,0 1-1,-1-1 1,1 0-1,-1-1 1,-6 1-1,4 0-18,0-1-1,0 0 0,0 0 1,1-1-1,-1 0 0,0 0 1,0 0-1,0-1 0,1 0 1,-1 0-1,1-1 0,0 0 1,0 0-1,0-1 0,0 1 1,0-1-1,1 0 0,-1-1 1,-8-9-1,12 12-120,1 0 0,-1 0-1,1 0 1,-1-1 0,1 1 0,0-1-1,0 1 1,0-1 0,0 0 0,0 1 0,1-1-1,-1 0 1,1 1 0,-1-1 0,1 0 0,0-4-1,1 5-14,-1 0 0,1 0-1,-1 1 1,1-1 0,0 0-1,0 1 1,0-1 0,0 1-1,0-1 1,0 1 0,0-1-1,0 1 1,0 0-1,1-1 1,-1 1 0,1 0-1,-1 0 1,1 0 0,-1 0-1,1 0 1,-1 0 0,1 1-1,0-1 1,2 0 0,14-3-909,-1 0-1,1 2 1,0 0 0,0 1 0,0 1 0,0 0-1,0 1 1,0 1 0,-1 1 0,1 1 0,-1 0 0,1 1-1,30 14 1,18 7-848,4-7 3986,-57-16-1312,1 0 1,0-2-1,0 1 1,-1-2-1,1 0 1,0-1-1,0 0 1,16-4-1,-25 4-627,0-1 0,0 0 0,0 0 0,0 0 0,0-1-1,0 0 1,-1 0 0,1 0 0,-1 0 0,0-1 0,0 1 0,0-1 0,0 0-1,-1-1 1,0 1 0,1 0 0,-2-1 0,1 0 0,3-7 0,-2 0 189,0 1 0,0-1 0,-1 0 0,-1 0 1,0 0-1,0 0 0,-1-20 0,-1 29-291,0 0 0,0-1-1,0 1 1,-1 0 0,1 0-1,-1-1 1,0 1 0,0 0-1,0 0 1,0 0-1,0 0 1,-1 0 0,0 0-1,1 0 1,-1 0 0,0 1-1,0-1 1,-1 0 0,1 1-1,0 0 1,-4-3 0,2 3 19,-2-1 0,1 1 0,0-1 0,0 1 0,-1 1 0,1-1 1,-1 1-1,0 0 0,1 0 0,-1 1 0,-10 0 0,11 0-97,-1 1-1,1-1 0,0 1 0,0 1 0,0-1 0,0 1 1,0 0-1,1 0 0,-1 0 0,0 1 0,1 0 0,0-1 1,-1 2-1,1-1 0,0 0 0,1 1 0,-1 0 0,1 0 1,-1 0-1,1 0 0,-5 9 0,4-6-176,0 1-1,1-1 1,0 1 0,0-1-1,0 1 1,1 0 0,1 0-1,-1 0 1,1 0 0,0 1-1,1-1 1,0 0 0,1 13-1,0-17-125,0-1 0,0 1 0,1 0 0,-1 0 0,1-1-1,0 1 1,0 0 0,0-1 0,0 0 0,1 1 0,-1-1-1,1 0 1,0 0 0,0-1 0,0 1 0,0-1 0,0 1-1,0-1 1,1 0 0,-1 0 0,1 0 0,0-1 0,-1 1-1,9 1 1,57 12-8244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12054,'0'0'827,"28"-5"-110,96-17 164,-117 20-769,0 1 1,-1 1-1,1-1 1,-1 1-1,1 0 1,0 1-1,-1-1 1,1 1-1,-1 1 0,1-1 1,-1 1-1,1 0 1,-1 1-1,0-1 1,0 1-1,0 1 1,-1-1-1,1 1 1,-1 0-1,0 0 1,9 8-1,-9-5-23,0 0 1,-1 0-1,1 0 0,-1 0 0,-1 1 0,1 0 1,-1-1-1,-1 1 0,1 0 0,-2 1 0,1-1 0,-1 0 1,0 1-1,0 10 0,-1-17-82,0 1 0,0-1 0,-1 1 0,1-1 0,0 0 0,-1 0 0,0 1 0,1-1 0,-1 0 0,0 0 1,0 0-1,0 1 0,-1-1 0,1 0 0,0-1 0,-1 1 0,1 0 0,-1 0 0,0-1 0,1 1 0,-1-1 0,0 1 0,0-1 0,0 0 0,0 1 0,0-1 0,0 0 0,0-1 0,-1 1 0,1 0 0,-4 0 0,-7 1 30,0 0 0,0-1 0,0 0 0,-21-3-1,7 2-10,14-1-15,0 1 0,0-2 0,0 1 0,0-2 0,-23-6 0,33 7-14,-1 1-1,1-1 1,-1 0-1,1 0 1,0 0 0,0 0-1,0 0 1,0-1-1,0 1 1,-5-7-1,7 7-10,-1 0 1,1 0-1,0 0 0,0 0 1,0 0-1,1-1 0,-1 1 1,0 0-1,1-1 0,0 1 1,-1 0-1,1-1 0,0 1 1,0-1-1,0 1 0,1-1 0,-1 1 1,0 0-1,2-3 0,-1 2-33,1 0 0,-1 1 0,1-1 0,0 1 0,0 0 0,0-1 0,0 1 0,0 0 0,0 0 0,1 1 0,-1-1 0,0 0 0,1 1 0,0-1 0,-1 1 0,1 0 0,0 0 0,0 0 0,0 0 0,-1 0 0,1 1 0,4-1 0,2-2-99,29-6-256,0 1-1,77-6 0,79 10 285,-191 3 120,1 1-1,0 0 1,0 0-1,-1 1 1,1-1 0,0 1-1,0 0 1,-1 0-1,1 0 1,-1 1-1,1-1 1,-1 1-1,1-1 1,-1 1-1,0 0 1,4 4 0,-5-3 30,1 0 0,-1 0 0,0 0 0,-1 1 0,1-1 0,0 0 0,-1 1 0,0-1 0,0 1 0,0 0 0,0-1 0,-1 1 0,1 0 0,-1 0 0,0-1 0,0 5 0,0 6 55,0 0-1,-1-1 1,-1 1-1,0 0 1,0 0-1,-9 24 1,42-139-10485,-24 68 8156,5-40 1,-10 47 2651,-1 1 1,-2-31-1,-1 37 1276,-1 0 1,0 0-1,-9-27 0,-10-8 608,-4-18 2760,26 71-5024,0 1 1,0 0-1,0-1 0,0 1 1,0 0-1,0 0 1,0-1-1,0 1 1,0 0-1,1 0 1,-1 0-1,0-1 0,0 1 1,0 0-1,0 0 1,1-1-1,-1 1 1,0 0-1,0 0 0,0 0 1,0 0-1,1-1 1,-1 1-1,0 0 1,0 0-1,1 0 0,-1 0 1,0 0-1,0 0 1,1 0-1,-1 0 1,0 0-1,0 0 1,1 0-1,-1 0 0,1 0 1,17-1 18,18 4-645,-6 5-969,33 11 0,-48-14 687,41 13-4004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252 488 8052,'0'0'2009,"-1"22"461,-1 7-1664,-4 122 1574,19-264-5403,-12 81-53,-4-59 0,1 76 2736,-1 1-1,0 0 1,0 0-1,-2 1 1,1-1 0,-12-20-1,-9-9 1256,-44-59 1,-41-32 5609,109 132-6400,0 1 91,0 0 0,-1 0-1,1-1 1,0 1-1,0 0 1,0-1 0,0 1-1,0-1 1,1 0-1,-1 1 1,0-1 0,0-2-1,2 3-157,-1 0-1,1 0 0,-1 1 1,1-1-1,0 0 0,0 0 1,-1 0-1,1 1 0,0-1 1,0 0-1,0 1 1,0-1-1,0 1 0,0-1 1,0 1-1,0-1 0,0 1 1,0 0-1,0 0 0,0-1 1,0 1-1,0 0 0,0 0 1,0 0-1,0 0 0,2 0 1,118-13 330,224 5 1,-237 9-409,62-1-751,-60 0-3404,-68 0-1153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12342,'0'0'2737,"-39"141"-2401,39-107-336,0-20-800,26-14-2194,15-12-2784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33 555 13942,'0'0'2495,"-1"0"-2290,1 0-196,-1-1 0,1 1 0,0 0 1,0 0-1,-1 0 0,1 0 0,0-1 0,-1 1 0,1 0 0,0 0 0,0-1 0,-1 1 0,1 0 0,0-1 0,0 1 0,0 0 0,0 0 1,-1-1-1,1 1 0,0 0 0,0-1 0,0 1 0,0-1 0,0 1 0,0 0 0,0-1 0,0 1 0,0 0 0,0-1 0,0 1 0,0 0 1,0-1-1,0 1 0,0-1 0,-4-139 65,-4-33-2,-6-30 1126,14 202-1195,0 1-1,0-1 0,0 0 0,0 0 0,0 0 1,0 0-1,0 1 0,1-1 0,-1 0 0,0 0 1,0 1-1,1-1 0,-1 0 0,1 0 0,-1 1 0,0-1 1,1 0-1,0 1 0,-1-1 0,1 1 0,-1-1 1,1 1-1,-1-1 0,1 1 0,1-2 0,21-2-6,-16 3 7,51-3-34,71 5-1,-91 0 2,-13 0-222,-1 1 0,1 1 0,-1 1 1,0 1-1,25 9 0,-33-8-652,-1 0 1,1 1-1,-2 1 0,28 18 1,-7 3-3732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10981,'0'0'816,"-10"25"1039,-28 82-359,36-100-1434,0-1 0,0 1 0,1 0-1,0 0 1,0 0 0,1-1 0,0 1-1,0 0 1,2 12 0,-1-16-34,0 0 0,-1-1 0,1 1 0,1 0 1,-1-1-1,0 1 0,1-1 0,-1 1 0,1-1 0,0 0 1,0 1-1,0-1 0,0 0 0,0 0 0,0-1 1,5 4-1,3-1 48,0-1 0,0 1 0,0-1 0,0-1 0,1 0 0,0-1 0,-1 0 0,1 0 0,14-2 0,1 0-31,0-1 0,1-1 1,-1-1-1,-1-1 0,1-2 0,-1 0 0,0-2 0,-1-1 0,0-1 1,0 0-1,-1-2 0,27-20 0,-46 30 8,-1 1-2,0 0 1,0 0-1,0 0 1,0 0 0,0 0-1,-1-1 1,1 1-1,-1-1 1,1 0-1,-1 0 1,0 0-1,3-6 609,-7 19-134,-18 36-430,-7 19-51,26-61-49,0 1 0,0 0 0,0 1 0,0-1 0,1 0 0,0 0 0,0 0 0,0 0 0,0 0 0,1 0 0,2 6 0,-3-9-30,1 0 0,0 0 0,0 0 0,0-1 1,1 1-1,-1 0 0,0-1 0,1 1 0,-1-1 0,1 1 0,-1-1 0,1 0 0,0 0 0,0 0 0,-1 0 0,1 0 0,0 0 0,0 0 0,0 0 0,0-1 0,0 1 0,0-1 0,0 1 0,4-1 0,6 1-368,1 0 0,25-3 0,-25 2 203,2-1-242,-1-1 0,1 0 1,-1-1-1,1 0 0,-1-1 0,0-1 0,-1 0 1,16-8-1,35-27-5629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 5699,'0'0'11949,"0"-4"-9684,-2 28-2344,-1 0 0,-1 0 0,-1 0 0,-1-1 0,-15 38 0,12-38 52,1 1-1,2-1 0,0 1 0,1 0 1,-3 42-1,9-65 8,-1 0 0,0 0 0,0 0 0,0 0 0,1 0 0,-1 0 0,1 0-1,-1 0 1,1 0 0,-1 0 0,1 0 0,-1 0 0,1-1 0,0 1 0,-1 0 0,1 0 0,0-1 0,0 1 0,0 0 0,-1-1 0,1 1 0,0-1 0,0 1 0,0-1 0,0 1 0,0-1 0,0 0 0,0 0 0,0 1 0,0-1 0,0 0-1,1 0 1,42 2-238,-33-3 172,-4 1-9,1 1-179,1-1 0,-1-1-1,0 0 1,11-2 0,-16 2-55,-1 1 0,0-1-1,0 0 1,1 0 0,-1-1 0,0 1 0,0 0 0,0-1 0,0 1-1,0-1 1,2-2 0,8-16-5687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10901,'0'0'1553,"136"-4"-113,-53 10 65,7 11-657,-1-5-495,-10-1-305,-8-3-48,-13 0-961,-12 3-1712,-21-1-5251</inkml:trace>
  <inkml:trace contextRef="#ctx0" brushRef="#br0" timeOffset="1">623 543 13238,'0'0'800</inkml:trace>
  <inkml:trace contextRef="#ctx0" brushRef="#br0" timeOffset="2">839 266 17496,'0'0'3714,"-138"-69"-4195,97 73-1808,-5 21-1440,4 8-9974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179 113 9268,'-3'22'731,"-36"299"2244,22-171-1330,-55 226-1,69-366-1637,1 0-2,-1 0 0,0 1 0,-1-1 1,0-1-1,-6 12 0,10-21-8,0 0 1,-1 1-1,1-1 0,0 0 1,0 0-1,0 1 1,0-1-1,-1 0 1,1 0-1,0 0 0,0 1 1,-1-1-1,1 0 1,0 0-1,0 0 1,-1 0-1,1 1 0,0-1 1,0 0-1,-1 0 1,1 0-1,0 0 1,-1 0-1,1 0 0,0 0 1,-1 0-1,1 0 1,0 0-1,0 0 0,-1 0 1,-5-13-166,3-39-395,1-1 0,10-89 0,3 70 508,3 1 0,3 1 0,3 1-1,3 1 1,62-129 0,-72 170 61,1 2-1,2-1 1,0 2 0,1 0-1,32-33 1,-42 50 45,1-1 0,0 2 1,0-1-1,1 1 0,-1 0 0,1 1 0,1 0 0,-1 0 0,1 1 1,0 0-1,0 1 0,0 0 0,0 1 0,0 0 0,1 0 0,-1 1 1,1 0-1,18 2 0,-25 0-23,0-1-1,-1 1 1,1 0 0,-1 0-1,1 1 1,-1-1 0,1 1 0,-1 0-1,0-1 1,0 2 0,0-1-1,0 0 1,0 0 0,0 1-1,-1 0 1,1-1 0,-1 1 0,1 0-1,-1 0 1,0 1 0,-1-1-1,1 0 1,0 0 0,-1 1 0,0-1-1,0 1 1,0 0 0,1 4-1,0 4 73,-1-1 0,0 1 0,0-1 0,-1 1 0,-1 0-1,1-1 1,-2 1 0,-4 15 0,1-11 33,-1 0 1,0-1-1,-1 0 0,-1 0 0,-1-1 1,0 0-1,-1 0 0,0-1 0,-1 0 1,-19 17-1,12-14-2,-1 0-1,-1 0 1,0-2-1,-1-1 1,-1 0-1,-33 13 1,-11-7 12,36-13-214,30-5 10,-1-1 0,1 0 1,0 0-1,0 0 0,0 1 1,0-1-1,-1 0 0,1 0 1,0 0-1,0 1 0,0-1 1,0 0-1,0 0 0,-1 1 1,1-1-1,0 0 0,0 1 1,0-1-1,0 0 0,0 0 1,0 1-1,0-1 0,0 0 0,0 1 1,0-1-1,0 0 0,0 0 1,0 1-1,0-1 0,1 0 1,-1 0-1,0 1 0,0-1 1,0 0-1,0 0 0,0 1 1,1-1-1,-1 0 0,0 0 1,0 0-1,0 1 0,1-1 1,-1 0-1,0 0 0,0 0 1,1 1-1,19 12-4464,16 8-2249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3714,'0'0'12517,"108"110"-11460,-57-43-209,2 3 145,2-4-785,-2-12-176,-11-12-32,-10-19-240,-14-17-801,-6-6-736,-5-21-928,-5-22-4882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7:4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117 135 10213,'0'0'4682,"19"-5"-4591,17-4-27,87-23 61,-122 32-121,0 0 0,0-1 0,0 1 0,0 0 0,0-1 0,0 1 0,-1-1 1,1 1-1,0-1 0,0 1 0,0-1 0,0 1 0,0-1 0,-1 0 0,1 1 0,0-1 0,-1 0 0,1 0 0,-1 0 0,1 0 0,0 1 1,-1-1-1,0 0 0,1 0 0,-1 0 0,0 0 0,1 0 0,-1 0 0,0 0 0,0 0 0,0 0 0,0 0 0,0 0 0,0 0 0,0 0 1,0 0-1,0 0 0,-1 0 0,1 0 0,0 0 0,-1 0 0,1 0 0,0 0 0,-1 0 0,0-1 0,-1-1 2,0 0 1,0 0-1,-1 0 0,1 0 1,-1 0-1,0 1 0,1-1 0,-1 1 1,0 0-1,-6-4 0,0 3 52,-1-1 0,0 1-1,0 0 1,0 1 0,0 0 0,0 1 0,-1 0 0,-14 1-1,23 0-39,0 0 0,0 0 0,0 1 0,0-1 0,0 1 0,1-1 0,-1 1 0,0-1 0,0 1 0,0 0 0,1 0 0,-1 0 0,0 0 0,1 0 0,-1 0 0,1 1 0,-1-1 0,1 0 0,-1 1 0,1-1 0,0 1 0,0 0 0,0-1 0,0 1 0,0 0 0,0 0 0,0-1 0,1 1 0,-1 0 0,0 2 0,-1 7-22,0 0-1,0 0 1,2 0 0,-1 14 0,1-15 20,-1 19-10,1 1 0,2-1 1,0 1-1,13 53 1,-1-40 40,-7-23 188,-1 0 0,-1 1 0,-1 0 0,4 38-1,-8-58-202,0 0 0,0 0 0,-1 0-1,1 0 1,0-1 0,0 1-1,0 0 1,-1 0 0,1 0 0,0-1-1,-1 1 1,1 0 0,-1 0-1,1-1 1,-1 1 0,1-1 0,-1 1-1,0 0 1,1-1 0,-1 1-1,0-1 1,1 1 0,-1-1 0,0 0-1,0 1 1,-28 5 411,18-6-357,0 0 0,0-1 0,-14-3 0,14 1-98,1-1 1,0 0-1,-1-1 0,1-1 0,-10-6 1,10 6-111,26 3-2047,31-2-59,20-5-1347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14871,'0'0'1328,"-117"108"-303,54-40-273,1-1-192,11-5-527,15-10-33,19-15-849,17-16-1328,10-21-2945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8356,'0'0'8148,"18"104"-7028,-20-23-111,-17 8-209,3-4-304,5-12-416,4-17-80,7-19-192,0-21-1024,2-16-561,19-6-2689,2-35-3730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427 202 1649,'0'0'11122,"-17"14"-10492,-119 104 1101,-36 52-166,81-78-1329,83-87-225,5-10-38,6-15-48,7-12-144,1 1-1,30-57 0,1-2-270,40-138-2139,-66 181 2539,-14 41 31,-1 1 155,1 0 1,0-1-1,0 1 1,1 0-1,4-7 1,-6 10-52,1 1 0,-1 0 0,0 0 0,1-1 0,-1 1 1,1 0-1,-1 0 0,1 0 0,0 1 0,-1-1 0,1 0 0,0 0 0,-1 1 0,1-1 1,0 1-1,0 0 0,0 0 0,-1-1 0,1 1 0,2 1 0,5-1-32,-1 1-1,1 1 1,0-1-1,-1 2 0,0-1 1,0 1-1,1 0 1,-2 1-1,1 0 0,0 0 1,-1 0-1,0 1 1,0 1-1,11 9 1,3 6 99,-2 0 0,0 1 0,18 27 0,-3 3 219,-2 1-1,-2 2 0,-3 1 0,29 86 1,-55-139-326,10 44 169,-11-45-146,1-1 1,-1 0-1,0 1 1,0-1-1,0 0 1,0 1 0,0-1-1,0 0 1,-1 0-1,1 1 1,0-1-1,-1 0 1,1 0-1,0 1 1,-1-1-1,0 0 1,1 0-1,-1 0 1,0 0-1,0 0 1,1 0-1,-1 0 1,0 0-1,0 0 1,0 0-1,0 0 1,0-1 0,0 1-1,0 0 1,-1-1-1,1 1 1,-2 0-1,-18 3 232,-1-2-1,1 0 1,-1-2 0,-28-2-1,15 1-60,-17-4 54,-1-1 0,-77-21-1,-17-3-260,145 30-286,20 13-2211,76 47-2006,-31-25-558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16 216 3009,'0'0'13812,"0"4"-13745,-8 184 846,0 8-596,14-232-1259,0 10 856,14-207-738,-9 75 453,-11 145 373,2 0-1,0 0 0,0 1 0,1-1 0,8-21 1,-9 30-2,0 1 1,0 0-1,0-1 1,0 1-1,0 0 0,1 1 1,-1-1-1,1 0 1,0 1-1,0-1 1,0 1-1,0 0 1,0 0-1,0 0 1,1 0-1,-1 0 1,1 1-1,-1 0 1,1 0-1,0 0 1,-1 0-1,1 0 0,7 0 1,1 1 19,0-1-1,-1 2 1,1 0 0,0 0-1,-1 1 1,1 0 0,-1 1-1,1 1 1,-1-1 0,0 2 0,12 6-1,-8-2 31,0 0 0,-1 2 0,0-1 0,-1 1 0,0 1 0,-1 1 0,11 13 0,-4-1 95,-1 1 0,-2 0 0,-1 1 0,-1 0 1,-1 1-1,-1 1 0,-2 0 0,9 40 0,-13-42 86,-1 1 0,-2 0-1,0 0 1,-2 29 0,-1-48-157,-1-1-1,0 1 1,0 0-1,0-1 1,-1 1-1,-1-1 1,1 0-1,-1 0 1,-1 0-1,1 0 1,-2 0-1,1-1 1,-1 1-1,0-1 1,0-1-1,-12 13 1,7-11 27,0-1 1,-1-1-1,0 1 0,0-2 1,0 1-1,0-2 1,-1 1-1,0-2 0,0 1 1,-15 1-1,3-2 86,0-1 0,-1 0-1,1-2 1,-32-4 0,41 1-154,1 0 0,-1-1 1,1-1-1,0 0 0,0-1 0,0-1 1,1 0-1,0 0 0,1-1 0,-1-1 1,1 0-1,-15-16 0,25 23-80,0 0 1,0 1-1,1-1 0,-1 0 1,0-1-1,1 1 0,-1 0 1,1 0-1,-2-4 0,3 6 9,0 0 1,0-1-1,0 1 0,0 0 0,0-1 0,0 1 1,0-1-1,0 1 0,0 0 0,0-1 0,0 1 1,0-1-1,0 1 0,0 0 0,0-1 0,1 1 1,-1 0-1,0-1 0,0 1 0,0-1 0,0 1 1,1 0-1,-1 0 0,0-1 0,0 1 0,1 0 1,-1-1-1,0 1 0,1 0 0,-1 0 0,0-1 1,1 1-1,-1 0 0,1 0 0,4-2-342,1 1-1,0 0 0,-1 1 0,1-1 1,0 1-1,8 1 0,2-1 173,24 2-1636,-1 1 1,45 9-1,14 7-4284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1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29 1409,'0'0'12563,"-5"-6"-11622,-14-17-484,18 23-452,1 0 0,0 0 0,0 0 0,-1 1 1,1-1-1,0 0 0,0 0 0,-1 0 0,1 0 1,0 0-1,0 1 0,0-1 0,-1 0 0,1 0 1,0 0-1,0 1 0,0-1 0,0 0 0,-1 0 1,1 1-1,0-1 0,0 0 0,0 0 0,0 1 1,0-1-1,0 0 0,0 0 0,0 1 0,0-1 1,0 0-1,0 0 0,0 1 0,0-1 0,0 0 1,0 1-1,0-1 0,0 0 0,0 0 0,0 1 0,0-1 1,1 0-1,-1 0 0,0 1 0,2 18 154,7 7 271,1 0 0,1 0 1,29 46-1,-12-22-284,-19-32-157,-1-2-321,1 0 0,0 0 0,15 18 0,-22-33 133,-1 0-1,0 0 1,1 0 0,-1 0 0,1-1 0,-1 1-1,1 0 1,-1-1 0,1 1 0,-1-1 0,1 1-1,0-1 1,-1 0 0,1 1 0,0-1 0,-1 0-1,1 0 1,0 0 0,-1-1 0,1 1 0,0 0-1,-1-1 1,1 1 0,0-1 0,-1 1 0,3-2-1,14-15-3327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2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7251,'0'0'4947,"-5"23"-3696,3-13-1085,-5 23 476,-1-1 0,-2 0 0,-21 49 0,-86 130 2316,-18 41-2012,115-192-1341,20-59 346,0-1 0,0 0 0,0 0 0,0 1 0,1-1 0,-1 0 0,0 0 0,0 0 0,0 1 0,1-1 0,-1 0 0,0 0 0,0 0 0,0 0 0,1 1 0,-1-1 0,0 0 0,1 0 0,-1 0 0,0 0 0,0 0 0,1 0 0,-1 0 0,0 0 0,0 0 0,1 0 0,-1 0 0,0 0 0,1 0 0,-1 0 0,0 0 0,0 0 0,1 0 0,-1 0 0,0 0 0,1 0 0,-1 0 0,0-1 0,1 1 0,14-4-579,64-37-1295,-40 18 567,36-16-2464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2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11349,'0'0'4117,"-3"21"-3992,-45 293 2364,-8-27-943,5-24-1312,49-239-2304,14-47-1533,-10 18 3414,17-36-6430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2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66 8036,'0'0'2740,"-25"2"-1543,1-1-891,13-1-143,-1 0 0,0 1 0,0 0 1,0 1-1,0 0 0,1 1 0,-1 1 0,1-1 0,0 2 0,0 0 0,-15 9 0,3 1 93,0 1 1,2 1-1,0 1 1,1 1-1,1 1 0,1 1 1,0 0-1,-14 26 1,85-117-73,-25 38-303,19-23-146,61-52 0,-103 102 265,1 1 0,0 0-1,0 0 1,1 1-1,-1-1 1,1 2 0,0-1-1,-1 1 1,1 0-1,0 0 1,1 0 0,-1 1-1,0 1 1,0-1-1,0 1 1,1 0-1,-1 1 1,0 0 0,0 0-1,0 0 1,0 1-1,0 0 1,0 0 0,0 1-1,-1 0 1,1 0-1,-1 0 1,0 1 0,0 0-1,0 1 1,0-1-1,8 9 1,1 7 63,-2 0 0,0 0 1,-1 1-1,-1 1 0,-1 0 0,-1 1 0,6 24 1,-6-15 223,-2 1 0,-1 0 1,-1 0-1,0 50 0,-5-78-252,0-1 0,0 1 0,0 0-1,-1 0 1,0 0 0,0-1 0,0 1 0,0 0-1,-1-1 1,0 1 0,0-1 0,-3 6 0,2-7-14,1 0 0,-1 0-1,0-1 1,0 1 0,-1-1 0,1 1 0,0-1 0,-1 0 0,1-1 0,-1 1 0,0-1 0,0 1 0,1-1-1,-1 0 1,-5 0 0,-20 4 92,1-2 0,0-1-1,-1-1 1,1-2 0,0-1-1,-1 0 1,1-3 0,0 0 0,-43-15-1,-17-12 421,-130-66 0,206 93-453,-51-24-109,62 29-91,22 14-1556,8 5 1052,-9-6-315,0 0-1,-1 1 0,0 1 1,29 31-1,-26-12-4529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4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8 355 7043,'0'0'4501,"-7"-1"-2951,181-32-1358,-76 17-109,159-10-26,-37 6-2,340-19 22,148 50-53,-598-7 0,50 0 15,342 21-3,-458-21-33,484 40-49,-306-31 13,144 4 66,-314-17-23,652-23 58,-536 1-81,0-7 1,177-56-1,-170 41 82,2 8-1,356-25 0,367 48 239,-577 15-149,-230-2-92,-1 4 0,1 4-1,-1 4 1,-1 4 0,131 40 0,119 76 46,-263-95-132,-2 3-1,89 64 0,-78-37 58,-3 3 0,-3 3-1,130 155 1,-134-139 57,-2-4-33,91 135 1,-147-189-60,-1 0 0,-1 1 0,-2 0 0,-1 1 0,-2 1 0,-1 0 0,-2 1 0,9 63 0,-7 36 39,-11 198 1,-6-281-33,-2 0 0,-2-1 0,-31 87 0,18-61 19,-37 99 25,-98 198-1,60-150 51,38-94-64,-5-2 0,-6-4 0,-5-3 0,-148 177 0,194-263 83,-1-1 0,-2-2 0,-1-2 0,-1-1 0,-1-1 0,-69 37 0,42-32-52,-2-3 0,-1-2-1,-106 26 1,117-40-45,-108 10 1,-59-12-7,109-7-11,-822 13 122,814-24-47,1-4 0,-122-29 0,27 5-59,-10 2-6,-954-121 249,232 20-153,687 93-92,16 4 49,-824-149-54,943 157 0,2-5 0,2-6-1,-215-102 1,309 129-12,-257-142 25,239 126-51,0-2 1,2-2-1,-75-75 0,-107-108 50,160 156-26,32 27 7,1-1 0,2-2 0,-43-67 1,-59-128 25,112 188-31,1-1 1,3-1-1,1 0 0,2-1 1,3 0-1,-8-76 0,4-291 40,14 321-44,5 3 2,4 0 1,33-141-1,-12 78 0,3-32-10,8 2 0,129-348 0,-157 497 7,29-61 0,-42 93-13,8 14-2487,19 64-2636,-7-17-992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4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284 123 12566,'-9'-18'421,"-5"-6"-161,5 8 277,1-1 0,-12-30-1,38 124-538,-8-33 46,-3-1 0,4 75 0,-10 92 313,-2-107-187,-8 90 317,-37 211-1,7-88 123,-17 611 962,50-727-1143,-57 361 1,42-438-305,6 1 1,0 136-1,15-99 10,0-94-2712,4-128-1357,-3 51 2377,2 0 0,-1-1 0,1 1 0,5-10 0,-1 2-1401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87 427 13286,'-8'18'259,"-32"90"1165,34-88-1191,0 0 0,2 0 1,0 0-1,-2 34 0,-4-457-1038,9 384 865,0-4-23,0 1 0,2 0 0,0-1 0,8-37 0,-7 54-38,0 0 0,0 1 0,0-1-1,0 0 1,1 1 0,0 0-1,0-1 1,1 1 0,-1 1 0,1-1-1,0 0 1,0 1 0,1 0-1,-1 0 1,1 0 0,0 1 0,0-1-1,0 1 1,1 0 0,-1 1-1,1-1 1,8-2 0,-4 2 17,0 1 0,0 0-1,0 0 1,0 1 0,0 0 0,0 1 0,0 0 0,0 0 0,1 1 0,-1 1-1,17 4 1,-23-5 46,0 1 0,0-1-1,0 1 1,0 0-1,-1 0 1,1 1-1,0-1 1,-1 0 0,0 1-1,0 0 1,0 0-1,0 0 1,0 0 0,0 1-1,-1-1 1,0 1-1,0-1 1,0 1-1,0 0 1,0 0 0,-1 0-1,1 0 1,-1 0-1,0 0 1,0 0 0,-1 0-1,1 1 1,-1-1-1,0 0 1,-1 6-1,0-7 4,0 0-1,0-1 0,0 1 0,0 0 0,-1-1 0,1 1 1,-1-1-1,0 1 0,0-1 0,0 0 0,0 0 0,0 0 1,0 0-1,0 0 0,-1 0 0,1 0 0,-1-1 0,1 1 1,-1-1-1,0 0 0,-5 2 0,-30 10-572,6-9-3405,51-4-4560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4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35 115 304,'0'0'12139,"-6"-3"-10962,-17-6-364,17 6-202,6 3-606,0 0-1,0-1 1,1 1-1,-1 0 0,0 0 1,0-1-1,0 1 1,0 0-1,0 0 1,0-1-1,0 1 1,1 0-1,-1 0 0,0-1 1,0 1-1,0 0 1,0 0-1,1 0 1,-1-1-1,0 1 1,0 0-1,1 0 0,-1 0 1,0 0-1,0 0 1,1-1-1,-1 1 1,0 0-1,1 0 1,-1 0-1,0 0 0,1 0 1,83-14 266,124-5 0,88 15 507,-227 4-809,-26-3 44,0-1 0,75-17 0,-76 11-4,1 3 0,75-4 0,-93 12-25,0 1-1,0 1 1,-1 1-1,37 11 1,-16-6 131,1-2 1,81 3 0,-48-6-71,42 3 79,-1-6 1,131-16-1,-79 4-32,-145 12-89,0 0 1,0 2-1,0 1 1,35 10 0,13 5 10,140 18 0,81-12 36,-147-15-38,-16 0-12,342 42-24,-264-11 74,257 45 270,4-41-44,-404-44-143,63 2 43,-112-2-176,0 2 1,0 0 0,0 1-1,28 10 1,-47-14-58,1 0 0,-1 0-1,0 0 1,1 0 0,-1 0-1,0 0 1,1 0 0,-1 0 0,1 0-1,-1 0 1,0 0 0,1 0-1,-1 0 1,0-1 0,1 1 0,-1 0-1,0 0 1,0 0 0,1 0-1,-1-1 1,0 1 0,0 0 0,1 0-1,-1-1 1,0 1 0,0 0 0,1-1-1,-1 1 1,0 0 0,0 0-1,0-1 1,0 1 0,0 0 0,1-1-1,-1 1 1,0 0 0,0-1-1,0 1 1,0-1 0,0 1 0,0 0-1,0-1 1,0 1 0,0 0 0,0-1-1,-1 1 1,1 0 0,0-1-1,0 1 1,-2-23-3999,-6-5-4186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4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48 4258,'0'0'7451,"16"-7"-7365,-4 0-76,-3 2-8,0 0 0,0 1 0,0 0 0,0 1 1,1 0-1,0 0 0,-1 1 0,1 0 1,19 0-1,-14 2 1,25 2 6,-38-1-5,0-1 0,0 1 0,0 0 1,0 0-1,0 0 0,0 0 0,-1 0 0,1 0 0,0 1 0,-1-1 1,1 1-1,-1-1 0,1 1 0,-1-1 0,0 1 0,2 3 0,2 5 91,-1 0-1,0 0 0,-1 0 0,0 0 0,-1 1 0,0-1 0,0 1 0,-1 0 0,-1-1 0,0 13 0,-1-9 6,0 0-1,-1 0 1,0 0-1,-1 0 0,-1 0 1,0 0-1,-7 14 1,-7 6 251,-2-1 1,-1-1 0,-1 0 0,-35 36-1,-117 104 396,149-149-628,-1-1 1,0-1-1,-2-1 1,-40 21-1,66-40-109,0-1 0,0 1 0,0 0 0,0 0 0,0-1 0,0 1 0,0-1-1,0 0 1,0 1 0,-4-1 0,6 0-8,-1-1-1,0 1 1,1 0 0,-1 0-1,1 0 1,-1-1 0,0 1-1,1 0 1,-1-1-1,1 1 1,-1 0 0,0-1-1,1 1 1,-1-1 0,1 1-1,-1-1 1,1 1-1,0-1 1,-1 1 0,1-1-1,-1-1 1,0-2-6,0-1 1,0 1-1,0-1 0,1 1 0,-1-1 1,1 0-1,1-7 0,0-5-4,0-8-3,1 0 0,1 0-1,1 1 1,9-30 0,38-94-27,-31 95 52,23-94-1,-40 116 163,-3 30-87,0 5-57,-2 35-396,-2 1 0,-19 75 1,21-104-70,0-7-2240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4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82 9540,'0'0'3669,"-6"-13"-3048,-15-41-98,12 40-161,5 18-338,3 0-28,-31 55-29,-84 137 637,-92 59 128,-4 6-792,172-198-1296,19-20-2875,13-28-525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4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17 6867,'0'0'2857,"-20"17"-1864,-66 60-190,80-70-741,1 0 0,-1 0 0,1 0 0,1 1 0,-1-1 0,1 1 0,1 0 0,-1 0-1,1 1 1,1-1 0,0 1 0,-2 8 0,1 0 13,-2 1 14,1 1-1,2 0 0,0 0 0,0 0 1,3 33-1,0-44-81,0-1 0,0 0 0,1 0 0,0 0 0,0 0 0,0 0 0,1 0 0,0 0 0,1-1 0,-1 0 0,1 1 0,0-2 0,1 1 0,0 0 1,0-1-1,0 0 0,10 8 0,-3-6 72,1 0 0,-1-1 0,2 0 0,-1-1 0,1-1 0,0 0 0,0 0 0,0-2 0,0 0 0,0 0 0,1-2 0,-1 1 0,0-2 0,1 0 0,-1-1 0,0 0 0,0-1 0,0-1 0,0 0 0,18-9 0,-26 11-56,0-1 0,-1-1-1,1 1 1,-1-1 0,0 0 0,0-1-1,0 1 1,-1-1 0,1 0 0,-1 0-1,0 0 1,5-9 0,-8 10-12,1 0-1,-1 0 1,0 0 0,0 0-1,0 0 1,-1 0 0,1 0-1,-1 0 1,0 0 0,0 0-1,0 0 1,-1 0 0,1 0 0,-1 0-1,0 0 1,-1 0 0,1 0-1,0 0 1,-1 0 0,0 1-1,-4-7 1,-14-19 4,-1 2 0,-38-39 1,6 7 2,-107-118 102,153 167-137,11 7-83,19 10-50,19 14 144,-1 2 0,0 2 0,42 36 0,-69-51 0,0 1 0,16 18 1,-27-26-103,0 0 0,0 0 0,-1 0 0,1 1 0,-1 0 1,0-1-1,0 1 0,0 0 0,-1 0 0,1 0 0,-1 0 0,0 0 1,0 0-1,0 9 0,-1-12 10,1 0 0,-1 0 0,0 0 0,0 1 0,-1-1 0,1 0 1,0 0-1,0 0 0,-1 1 0,1-1 0,0 0 0,-1 0 0,1 0 0,-1 0 0,1 0 1,-1 0-1,0 0 0,1 0 0,-1 0 0,0 0 0,0 0 0,0-1 0,0 1 0,0 0 0,0 0 1,0-1-1,0 1 0,0-1 0,0 1 0,0-1 0,0 1 0,0-1 0,0 0 0,-1 1 0,0-1 1,-38 9-4169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 2657,'0'0'8860,"-14"-1"-8275,7 1-530,4-1-29,-1 1-1,1 0 0,-1-1 0,1 1 0,-1 1 0,1-1 0,-1 0 0,1 1 0,-1 0 0,1 0 0,-1 0 0,1 0 0,0 0 0,0 1 0,0 0 0,-1-1 1,1 1-1,1 0 0,-1 1 0,0-1 0,0 0 0,1 1 0,0-1 0,-1 1 0,1 0 0,0 0 0,-2 4 0,-73 159 1039,67-139-968,0 1-1,2 0 1,2 1 0,-5 35-1,14-84 113,1 1 0,1-1 0,13-35 0,36-70-782,-22 51 97,-30 69 479,1-1-1,-1 1 0,1-1 0,0 1 1,0 0-1,1 0 0,-1 0 0,7-6 0,-8 10-12,0 0 0,0-1 0,0 1 0,0 0 0,1 0 0,-1 0-1,0 0 1,0 1 0,1-1 0,-1 1 0,0-1 0,1 1 0,-1 0 0,1 0-1,-1 0 1,0 0 0,1 0 0,-1 1 0,1-1 0,-1 1 0,0-1 0,1 1 0,3 2-1,2 1-36,-1 0 0,1 1-1,-1-1 1,0 2-1,0-1 1,-1 1 0,1 0-1,-1 0 1,-1 1-1,1 0 1,-1 0-1,5 9 1,4 7 44,-2 0-1,18 46 0,-22-43 109,0 1-1,-2 0 0,-1 0 1,-1 1-1,-1-1 0,-2 49 0,-1-67-11,-1 0-1,-1 0 0,1 1 0,-1-1 1,-1 0-1,0-1 0,0 1 1,0 0-1,-1-1 0,-1 0 0,0 0 1,0 0-1,0 0 0,-1-1 0,0 0 1,-10 9-1,6-7 39,0-1-1,0-1 1,0 0 0,-1-1-1,-1 0 1,1 0 0,-1-1 0,1-1-1,-1 0 1,-1 0 0,-20 2 0,21-4-38,0 0 0,-1-1 0,1 0 0,-1-1 0,0-1 0,1 0 0,-1 0 0,1-2 0,0 1 0,0-1 0,0-1 0,0 0 0,0-1 0,1 0 0,0-1 0,0 0 0,-17-13 0,19 11-93,7 6-16,1 0-1,-1 1 1,0-1-1,1 1 1,-1-1-1,0 1 1,0 0-1,0 0 1,0 0-1,0 0 1,-2 0-1,3 1-113,1 1 0,0 0 0,0 0 0,0 0 0,0 0 0,1 0 0,-1 0 0,0 0 0,0 0 0,0 0 0,1 0 0,-1 0 0,1 0 0,-1 0 0,1 1 0,62 83-3999,-22-27-1113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5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7780,'0'0'2884,"-1"-1"-2844,-4 0 2,8 23 657,74 217 587,-66-209-1088,1-1 0,2-1 0,0 0 0,2-1 0,1-1 0,32 38 0,140 133 528,-115-125-482,214 174 76,-188-166-221,-70-53-22,-2 1 0,-1 2 0,-2 0 0,27 42 0,38 46-41,72 88 191,-108-131-179,3-3 0,90 87 0,-56-83 49,197 124 0,-267-186-75,160 121 502,-113-80-301,-65-53-220,0 1-1,0-1 0,0 0 1,0 0-1,1-1 1,-1 1-1,1-1 1,5 2-1,-8-3-157,1 1 0,-1-1 0,1 0 0,0 0 0,-1 0 0,1 0 0,-1-1 0,1 1 0,-1 0 0,1-1 0,0 1 0,-1-1 0,1 1 0,-1-1 0,0 0 0,1 1 0,-1-1 0,0 0 0,1 0 0,-1 0 0,0 0 0,2-2 0,12-15-4231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5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55 10037,'0'0'2115,"-4"19"-1875,-20 93 633,-20 97 251,35-155-759,-4 106 0,13-184-341,-1-72-234,20-154 1,-14 213 237,0 4 10,1 0 0,16-51-1,-21 81-72,1 0-1,-1 0 0,1-1 0,0 2 0,0-1 0,0 0 0,0 0 0,0 1 0,1-1 0,-1 1 0,1-1 0,0 1 0,0 0 0,0 0 0,0 1 0,0-1 0,0 1 0,0-1 0,0 1 0,1 0 0,-1 0 0,0 0 0,1 1 0,-1-1 0,1 1 0,-1 0 0,1 0 0,-1 0 1,1 0-1,-1 0 0,0 1 0,1 0 0,-1 0 0,1 0 0,-1 0 0,0 0 0,0 0 0,0 1 0,0 0 0,0 0 0,0 0 0,0 0 0,0 0 0,-1 0 0,1 1 0,-1-1 0,0 1 0,0 0 0,4 4 0,9 21 176,-1 1-1,-2 0 0,0 1 1,-2 0-1,-1 0 0,-2 1 1,-1 0-1,3 40 0,-8-61 48,-1 0 0,0 0-1,0 0 1,-1 1-1,0-1 1,-3 12 0,2-18-107,1 1 1,-1-1-1,0 0 1,0 0 0,0 0-1,-1 0 1,0-1-1,1 1 1,-1-1-1,-1 1 1,1-1-1,0 0 1,-1 0-1,0 0 1,1-1 0,-5 3-1,-9 4 255,0-1-1,-1-1 1,1 0-1,-29 6 1,-78 10 483,23-4-950,114-21-4123,-3 1 3495,-1-1 0,1 1 0,0-2 0,11-4 0,36-21-4778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310 216 2225,'0'0'4429,"-4"19"-3480,-9 60 7,12-77-932,1 0 1,-1 0 0,1 0-1,0 1 1,0-1 0,0 0 0,0 0-1,0 0 1,1 0 0,-1 0-1,1 1 1,-1-1 0,1 0 0,0 0-1,0 0 1,-1 0 0,1-1-1,1 1 1,-1 0 0,0 0 0,0 0-1,1-1 1,-1 1 0,1-1-1,-1 1 1,1-1 0,0 0 0,0 0-1,-1 1 1,1-1 0,0 0-1,0-1 1,0 1 0,0 0 0,0 0-1,3 0 1,4 0 65,0 0-1,0 0 1,0-1 0,0 0-1,0-1 1,12-2 0,-10 1 53,-1-1 1,0 0-1,0 0 0,0-2 1,0 1-1,-1-1 1,0 0-1,0-1 1,0 0-1,0-1 1,-1 0-1,0 0 0,-1 0 1,1-1-1,-2-1 1,1 1-1,-1-1 1,0 0-1,-1 0 1,0-1-1,0 1 0,-1-1 1,-1 0-1,0 0 1,0-1-1,0 1 1,-2-1-1,1 1 0,-1-16 1,-1 21-52,-1 0 1,0-1-1,0 1 1,0 0-1,0 0 1,-1 0-1,0 0 0,0 0 1,0 1-1,-1-1 1,0 1-1,0-1 1,0 1-1,0 0 0,-1 0 1,1 0-1,-1 1 1,0-1-1,0 1 1,0 0-1,-1 0 0,1 0 1,-1 1-1,0-1 1,1 1-1,-10-2 1,-5-2 7,-1 0 1,1 2 0,-1 0 0,1 2-1,-38-1 1,35 3-120,1 1-1,-1 1 1,0 0-1,1 2 1,0 1 0,-33 11-1,41-11-266,0 1 1,0 0-1,1 1 0,0 0 1,0 1-1,1 0 0,0 1 1,0 0-1,1 1 0,0 0 0,-9 13 1,15-17-265,0-1 0,1 0 0,0 1 0,0 0 0,1 0 0,-1 0 0,1 0-1,0 0 1,1 0 0,0 0 0,-1 10 0,1 14-5076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5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8580,'0'0'4567,"-8"-7"-3491,-26-19-153,25 19 106,180 15-854,-18 0-24,-63-8-22,-37-2-13,-1 2-1,1 3 1,-1 2-1,56 13 1,-99-15-149,0 0 0,0 1 0,0 0 0,-1 0 0,9 6 0,-13-7-7,-2-2-505,1-1 0,-1 1 0,0-1 0,1 1 0,-1-1 0,1 0 0,-1 0 0,0 0 0,1 0 0,-1-1 0,1 1 0,3-2 0,10-4-6571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5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17 6755,'0'0'1011,"26"-4"131,85-8-419,-106 12-716,0 0 1,0 0-1,0 0 0,0 0 0,0 1 0,0 0 1,0 0-1,0 1 0,0-1 0,0 1 0,0 0 1,-1 0-1,1 1 0,-1-1 0,0 1 0,1 0 1,-1 0-1,-1 1 0,1-1 0,0 1 1,-1 0-1,0 0 0,1 0 0,-2 0 0,1 0 1,0 1-1,2 8 0,0 1 59,0 0 0,-2 1 0,1 0 1,-2 0-1,0 0 0,-1 0 0,-1 16 0,-1-20 57,0 0 0,0 0 0,-1 0 0,-1 0-1,0 0 1,0 0 0,-1-1 0,-1 0 0,0 0 0,0 0 0,-1 0-1,0-1 1,0 0 0,-16 16 0,4-6 89,-1-1 0,-1-1 1,-1-1-1,0-1 0,-31 17 0,45-28-129,0 0 0,0 0 0,-1-1 0,1 0 0,-1 0 1,0-1-1,0 0 0,0 0 0,0 0 0,0-1 0,0-1 0,-1 0 0,1 0 0,-11-1 0,17 0-59,0 0 0,0 0 0,0 0 0,0 0-1,0 0 1,1 0 0,-1 0 0,0-1 0,1 1 0,-1-1 0,0 0 0,1 1 0,0-1-1,-1 0 1,1 0 0,0 0 0,0 1 0,0-1 0,0-1 0,0 1 0,1 0 0,-1 0-1,1 0 1,-1 0 0,1 0 0,0-3 0,-2-10-41,0-1 0,2-26 0,1 24 58,0-1-28,0 0 1,2 1-1,0-1 1,2 1-1,0 0 1,0 0-1,2 0 0,9-18 1,4-3 352,2 1 0,38-50 0,-56 83-235,-4 4-112,1-1 0,0 1 0,0 0 0,0-1 0,0 1 0,0 0 0,0 0 0,0 0 0,0 0 0,1 0 0,-1 0 0,0 0 0,1 0 0,1-1 0,-3 14-7948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78 276 10389,'0'0'3639,"20"-6"-2497,-1 0-876,-1 0 1,28-14 0,-43 18-213,-1 0 0,1 0 0,-1 0-1,0 0 1,0 0 0,0 0 0,0-1 0,-1 1 0,1-1 0,0 0-1,-1 1 1,0-1 0,0 0 0,0 0 0,0 0 0,0 0 0,0 0-1,-1 0 1,1 0 0,-1 0 0,0 0 0,0 0 0,0 0-1,-1 0 1,0-6 0,0-4 272,1 5-235,0 1 1,0 0-1,-1-1 0,0 1 1,-1 0-1,0 0 0,0 0 1,0 0-1,-1 0 0,0 0 1,0 1-1,-1-1 0,-6-7 1,7 10-56,-1 0 0,1 0 1,-1 1-1,0 0 0,0-1 0,-1 2 1,1-1-1,0 0 0,-1 1 1,0 0-1,0 0 0,1 0 1,-1 1-1,0-1 0,0 1 1,0 1-1,-1-1 0,1 1 0,0-1 1,-5 2-1,7-1-74,0 0 0,0 0 0,0 1 0,0 0 0,0-1 0,0 1 0,0 0 0,0 0 0,1 1 0,-1-1 0,0 0 1,1 1-1,-1 0 0,1 0 0,0-1 0,-1 1 0,1 1 0,0-1 0,0 0 0,0 0 0,1 1 0,-3 3 0,1 0-147,1 0-1,-1-1 1,1 1 0,1 0 0,-1 0 0,1 0-1,0 0 1,0 0 0,1 0 0,0 8-1,0-12-32,0 1 0,0-1 0,1 1 0,-1-1 0,0 1 0,1-1 0,0 1 0,0-1 0,0 1 0,0-1 0,0 0 0,0 1 0,0-1-1,1 0 1,2 4 0,0-3-169,0 0-1,0-1 0,-1 1 0,1-1 0,1 0 1,-1 0-1,0 0 0,6 2 0,64 14-4865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5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9236,'0'0'3314,"7"-13"-2874,25-38 16,-31 49-441,0 1-1,0 0 1,0 0-1,1 0 0,-1 0 1,0 0-1,1 0 1,-1 0-1,1 0 1,-1 0-1,1 1 1,-1-1-1,1 1 1,-1-1-1,1 1 1,0 0-1,-1-1 0,1 1 1,0 0-1,-1 0 1,1 0-1,0 0 1,-1 0-1,1 1 1,0-1-1,-1 0 1,1 1-1,-1-1 1,1 1-1,-1 0 0,1-1 1,-1 1-1,1 0 1,-1 0-1,0 0 1,1 0-1,1 2 1,2 3-14,0 0 0,0 0 0,-1 1 0,0-1 1,0 1-1,0 0 0,3 10 0,17 58 295,-12-33-113,77 199 279,-71-201-413,2-1 0,2 0 1,48 64-1,130 144 223,-119-131-288,-4-6-15,-66-97 27,0-1 0,1 0 0,0 0-1,1-1 1,28 18 0,46 20 44,162 64 0,-73-33-46,54 20 1,-103-51 45,179 99 0,109 25 576,-255-112 679,-114-47-1337,-13-12-3201,-19-5-726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5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43 10661,'0'0'1395,"-11"23"-971,6-12-342,-72 168 1198,56-126-839,-25 100 0,37-94-206,8-49-124,4-39-105,11-62-146,33-115-1,-33 154 195,-14 50-51,4-14 31,0-1 0,2 1 0,9-20 0,-13 32-32,0 0 1,0 0-1,1 0 0,-1 1 0,1-1 1,0 1-1,0-1 0,0 1 0,0 0 0,1 1 1,0-1-1,-1 0 0,1 1 0,0 0 1,0 0-1,0 0 0,7-2 0,-4 2-18,1 0 1,-1 0-1,1 1 0,0 0 0,0 0 0,-1 0 1,1 1-1,0 1 0,0-1 0,0 1 0,-1 1 0,1-1 1,-1 1-1,1 1 0,-1-1 0,0 1 0,1 0 1,-1 1-1,-1 0 0,1 0 0,-1 0 0,1 1 1,-1 0-1,-1 0 0,1 1 0,9 11 0,6 9 110,-1 1 0,-1 1 0,28 55 0,-40-67 27,0 0 0,-1 1-1,0 0 1,-2 0-1,0 0 1,-1 0 0,-1 1-1,0-1 1,-2 20-1,0-32-87,0 0 0,-1-1-1,0 1 1,0 0 0,0-1-1,-1 1 1,1-1 0,-1 1-1,0-1 1,0 0 0,-1 0-1,1 0 1,-1 0 0,0 0-1,-4 4 1,1-3 49,-1 0 1,1 0-1,-1 0 0,0 0 1,0-1-1,0-1 0,-1 1 1,-9 2-1,-6 1 193,-1-1 1,1-1-1,-1-1 1,-1-2-1,-25 1 0,-159-3-80,208 0-257,0-1-1,0 1 1,0 0-1,0 0 1,-1 0-1,1 0 1,0 0-1,0 0 1,0 1-1,0-1 1,-1 0-1,1 0 1,0 1-1,0-1 1,0 1-1,0-1 1,0 1-1,0-1 1,0 1-1,0 0 1,0 0-1,0-1 0,0 1 1,1 0-1,-1 0 1,0 0-1,0 0 1,1 0-1,-1 0 1,1 0-1,-1 0 1,1 0-1,-1 0 1,1 0-1,0 0 1,-1 0-1,1 1 1,0-1-1,0 0 1,0 0-1,0 0 1,0 1-1,0-1 1,0 2-1,1 0-152,0 0-1,0-1 1,0 1 0,0 0-1,0 0 1,1-1-1,-1 1 1,1 0-1,0-1 1,0 0-1,0 1 1,0-1-1,0 0 1,0 0-1,1 0 1,-1 0 0,3 1-1,3 0-578,-1 0 0,0 0 0,1 0 0,13 2 0,42 2-5166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5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9220,'0'0'1297,"8"-6"98,-7 6-1376,17-11 553,-1 0-1,0-2 0,0 0 0,-1-1 1,26-30-1,-21 7 4,-19 34-214,-4 4-59,-10 21-169,-7 16-118,1 1 0,2 0-1,-15 59 1,12-2-3320,18-91 2765,1-4 295,1 0-1,-2 0 1,1 0-1,0 0 1,0 0-1,0 0 0,0 0 1,-1 0-1,1 0 1,0 0-1,-1 0 0,1 0 1,-1 0-1,1 0 1,-1-1-1,0 1 0,0 1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7:5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8884,'0'0'3362,"156"56"-2386,-98-44 49,-14-2-209,-12 1-528,-16-3-288,-11 2-48,-5 5-320,-7 1-753,-28 3-223,-11 0-2082,-5-3-4449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0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247 255 2913,'0'0'9818,"-6"-18"-8996,-22-54 120,28 70-907,0 1-1,-1 0 1,1 0 0,-1 0 0,1 0 0,-1 0 0,1 0 0,-1 0-1,0 0 1,1 0 0,-1 0 0,0 0 0,0 0 0,0 1 0,1-1 0,-1 0-1,0 0 1,0 1 0,0-1 0,0 1 0,-1-1 0,1 1 0,0-1 0,0 1-1,0 0 1,0-1 0,0 1 0,-1 0 0,1 0 0,0 0 0,0 0 0,0 0-1,0 0 1,-1 0 0,-1 1 0,-4 0 129,3-1-139,1 1-1,-1 0 1,0 0 0,1 0-1,-1 0 1,1 1-1,-1-1 1,1 1 0,0 0-1,-1 0 1,1 0 0,0 0-1,0 1 1,1-1 0,-1 1-1,0 0 1,1-1-1,0 1 1,-1 0 0,1 1-1,-2 3 1,-4 7-17,1 1 0,1-1 0,-10 30 0,11-25 2,0 1 0,1 0 1,1 1-1,1-1 0,1 0 1,1 1-1,3 32 0,-2-49-14,0 0 0,0 0-1,0-1 1,1 1 0,0 0 0,-1 0-1,1-1 1,1 1 0,-1-1-1,0 0 1,1 0 0,0 0 0,-1 0-1,1 0 1,0 0 0,1-1-1,-1 0 1,0 1 0,1-1 0,-1 0-1,1-1 1,0 1 0,0-1 0,0 1-1,-1-1 1,8 1 0,-4-1 5,1 0 1,-1 0-1,1 0 1,-1-1 0,1-1-1,0 1 1,-1-1-1,1 0 1,-1-1 0,0 0-1,1 0 1,-1 0-1,12-6 1,-9 1 66,0 0 0,0-1 0,0 0 0,-1-1 0,0 0 1,-1 0-1,1 0 0,-2-1 0,0-1 0,0 1 0,-1-1 0,0 0 0,4-13 1,-1 3 12,-2-1 0,0 1 0,-2-1 0,0-1 0,-2 1 0,2-32 0,-5 44-12,0-1 1,0 1-1,-1-1 0,0 1 1,-1-1-1,0 1 1,-1 0-1,0 0 1,-7-17-1,6 22-25,1-1 0,-1 1 0,0 0 0,0-1 0,0 2 0,-1-1-1,1 1 1,-1-1 0,-1 1 0,1 1 0,0-1 0,-1 1 0,0 0 0,0 0-1,0 0 1,-11-2 0,4 1-40,1 1 1,-1 1-1,1 0 0,-1 1 0,0 0 1,1 1-1,-1 1 0,0 0 0,1 0 1,-1 1-1,0 1 0,1 0 0,-14 6 0,20-7-112,0 1 0,0 0 0,1 0 0,-1 0 0,1 0 0,0 1 0,0 0 0,0 0 0,0 1 0,1-1 0,0 1 0,0 0 0,0 0 0,1 0 0,-1 1 0,1-1 0,0 1 0,1 0 0,-1-1 0,1 2 0,1-1 0,-1 0 0,1 0 0,0 0 0,0 1 0,1-1 0,-1 0 0,2 8 0,-1-9-38,1-1 0,0 1 0,0 0 0,1-1 0,-1 1 0,1-1 0,0 1 0,0-1 0,0 0 0,1 0 0,0 0 0,-1 0 0,1 0 0,1-1 0,-1 1 0,6 3 0,6 6-231,1-2 1,31 17-1,-22-13 264,-7-4 123,11 6-229,48 38 0,-67-47 391,-1 1 1,0 0-1,-1 1 0,0 0 1,0 0-1,-1 0 1,0 1-1,6 15 1,15 43 1544,-21-47-1478,2 0 0,1-1 0,0 1 0,1-2-1,19 26 1,-30-46-249,1 1 0,-1-1 0,0 0 0,0 1 0,1-1 0,-1 0 0,0 1-1,1-1 1,-1 0 0,0 1 0,1-1 0,-1 0 0,0 0 0,1 0 0,-1 1-1,1-1 1,-1 0 0,0 0 0,1 0 0,-1 0 0,1 0 0,-1 0 0,1 0-1,-1 0 1,0 0 0,1 0 0,-1 0 0,1 0 0,-1 0 0,1 0 0,-1 0-1,0 0 1,1 0 0,-1 0 0,1-1 0,-1 1 0,0 0 0,1 0 0,-1-1-1,1 1 1,-1 0 0,0 0 0,0-1 0,1 1 0,-1 0 0,0-1 0,1 1 0,-1 0-1,0-1 1,0 0 0,12-24-837,-10 19 583,17-43-2209,0-8-2081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191 152 7267,'0'0'4901,"-17"23"-4823,1-4-19,6-8 26,1 0 0,0 1 1,0 0-1,1 0 0,1 1 1,0 0-1,1 1 0,0-1 1,1 1-1,-6 29 0,2 34 854,3 123 0,6-194-885,-7-115-27,3 58-223,3-56-1,1 93 162,2-1-1,-1 1 1,2-1-1,0 1 1,1 0-1,1 0 0,0 0 1,9-19-1,-4 18-18,0 0-1,0 0 1,2 1-1,0 1 1,0 0-1,1 0 1,1 1-1,0 1 1,0 0-1,1 1 1,1 1-1,0 0 1,24-9-1,-10 7 29,0 1 0,1 2-1,0 0 1,0 3 0,0 0-1,56 0 1,-73 5 15,-1 0 0,0 1 0,1 1 0,-1 0 0,0 0 1,0 2-1,23 8 0,-31-10 3,0 1 0,0 0 0,0 0 0,0 0 0,0 0 0,-1 1 0,1 0 0,-1 0 1,0 0-1,0 0 0,0 1 0,-1 0 0,0-1 0,0 1 0,0 0 0,0 1 0,-1-1 0,0 0 1,0 1-1,2 6 0,-4-7 19,1-1 0,0 1 1,-1-1-1,0 1 0,0-1 0,-1 1 1,1-1-1,-1 1 0,0-1 1,0 1-1,0-1 0,-1 0 0,1 0 1,-1 1-1,0-1 0,-1 0 1,1-1-1,-1 1 0,1 0 0,-1-1 1,0 1-1,0-1 0,-1 0 1,1 0-1,-1 0 0,-6 4 0,-6 2 179,0 0-1,0-1 0,0 0 1,-1-2-1,-26 8 0,-2-4 230,0-1 0,0-2 0,-63 2 0,-136-12 643,237 2-1027,-1 2 6,0-1 0,-1-1 0,1 1 1,0-2-1,0 1 0,0-1 0,0 0 0,0 0 1,1-1-1,-11-6 0,15 5-186,13 0-577,31 1-1505,55 3 0,-38 1-824,28-1-5123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1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7059,'0'0'1593,"-14"-4"813,39 5-2199,43 9 0,-4 0-36,154 21-51,-127-16-87,162 7 0,-63-16-12,-151-3-16,0 3-1,71 19 1,-15 2 32,121 17 1,-124-32-34,-31-4 41,81 19-1,-59-10 203,2-2 1,116 3-1,-157-15-268,324 22 421,136-18-186,-360-7-132,111-7-39,95 1 2278,-348 7-2304,-1-1 0,1 0 0,0 0 0,0 0 0,-1 0 0,1 0 1,0-1-1,-1 1 0,1 0 0,0-1 0,-1 0 0,1 1 1,-1-1-1,1 0 0,2-1 0,-4 1-196,0 0-1,0 0 1,-1 0-1,1 1 1,0-1-1,0 0 1,-1 0-1,1 0 1,0 0-1,-1 1 1,1-1-1,-1 0 1,1 0-1,-1 1 1,1-1-1,-1 0 1,0 1 0,1-1-1,-1 0 1,0 1-1,1-1 1,-1 1-1,0-1 1,0 1-1,0 0 1,1-1-1,-1 1 1,-1-1-1,-21-14-9614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1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20 364 4402,'0'0'3642,"-3"22"-1511,2-16-2003,-14 191 2263,15-119-1912,0-59-413,0-55-174,-1-97-1015,3-162 245,-1 286 921,0 1 0,0-1 0,0 1 0,1-1 0,0 1 0,1 0 0,0 0 0,0 0 0,1 0 0,0 0 0,0 1 0,1-1 0,0 1 0,11-12 0,-6 10-49,-1 1 1,1 1-1,1-1 1,-1 2-1,1-1 1,0 1-1,1 1 1,-1 0-1,21-5 1,-11 4 7,1 2 0,0 0-1,0 1 1,0 1 0,43 2 0,-62 0 2,0 1 0,0-1 1,0 1-1,0-1 0,0 1 1,0 0-1,0 0 0,0 1 1,0-1-1,0 0 0,0 1 1,-1 0-1,1 0 1,-1 0-1,1 0 0,-1 0 1,0 0-1,0 0 0,0 1 1,0-1-1,0 1 0,0 0 1,-1 0-1,1-1 0,-1 1 1,2 5-1,-1 1 122,0 0 0,0-1 0,-1 1 0,0 0 0,-1 0 0,0 0 0,0 0 0,-2 12 0,1-17-64,0-1 1,0 1-1,0 0 1,0-1-1,-1 1 1,0-1-1,1 1 1,-1-1-1,0 0 1,-1 0-1,1 0 1,0 0-1,-5 4 1,1-2 39,-1 1-1,-1 0 1,1-1 0,-1-1 0,-10 6 0,-9 1 248,0-1 1,-41 10 0,67-20-333,-1 1-3,-32 8 127,0-1 0,-1-2 1,-57 4-1,101-5-4407,0 0 2738,14 4-3248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1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4498,'0'0'7147,"7"-6"-6490,6-4-570,0-1 1,0-1-1,-1 0 1,-1 0-1,0-1 1,-1-1 0,0 0-1,-1 0 1,-1-1-1,10-23 1,-17 35-75,0 0 1,0 0 0,0 0-1,0-1 1,-1 1 0,0 0-1,1 0 1,-2-6-1,1 8-47,0 10-97,-1 86 157,3 107-1317,2-189-497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1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4594,'0'0'7772,"-11"0"-7055,462-16 3661,-450 16-4438,-1 0 0,0 0-1,1 0 1,-1 0 0,0 0-1,0 0 1,1 0 0,-1 0-1,0 0 1,1 0 0,-1 0-1,0 0 1,1 0 0,-1 1-1,0-1 1,0 0 0,1 0-1,-1 0 1,0 1 0,0-1-1,1 0 1,-1 0 0,0 0-1,0 1 1,0-1 0,1 0-1,-1 1 1,0-1 0,0 0-1,0 0 1,0 1 0,0-1-1,0 0 1,0 1 0,1-1-1,-1 0 1,0 1 0,0-1-1,0 0 1,0 1 0,0-1-1,-1 0 1,1 1 0,0-1-1,0 0 1,0 0 0,0 1-1,0-1 1,0 0 0,0 1-1,-1-1 1,1 0 0,0 0-1,0 1 1,0-1 0,-1 0-1,1 0 1,0 1 0,-12 19-3584,11-18 2969,-13 18-6795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456 207 11877,'-14'-21'571,"-52"-71"56,58 83-461,0 2 0,-1-1 0,0 1 0,0 0 0,-1 1 0,0 0 0,0 1 0,0 0 0,-1 0 0,0 1 0,0 0 0,0 1 0,0 1 0,-18-3 0,22 4-52,-2-1 23,1 0 76,0 0-1,0 0 1,-1 1-1,1 0 1,0 1 0,-1 0-1,1 0 1,-1 1-1,-11 2 1,19-2-212,0 0 0,-1 0 0,1 0 0,0 0 0,0 0 0,0 0 0,0 0 0,0 1 1,0-1-1,0 0 0,0 0 0,1 1 0,-1-1 0,0 1 0,1-1 0,-1 1 0,1-1 0,0 1 1,-1-1-1,1 1 0,0 2 0,-1 41-58,2-33 63,-1 3-3,1-1-1,1 0 1,0 1 0,1-1-1,0 0 1,1-1 0,1 1 0,9 19-1,3-2 5,1-1 0,28 36 0,-31-48 28,-10-12-4,0 0 1,0 1-1,-1-1 0,0 1 0,0 0 0,4 10 1,-9-17-15,1 0 0,0 1 1,0-1-1,0 1 0,-1-1 1,1 0-1,0 1 0,0-1 1,-1 0-1,1 1 0,0-1 1,-1 0-1,1 0 0,0 1 1,-1-1-1,1 0 1,0 0-1,-1 0 0,1 1 1,-1-1-1,1 0 0,0 0 1,-1 0-1,1 0 0,-1 0 1,1 0-1,-1 0 0,1 0 1,-1 0-1,1 0 0,0 0 1,-1 0-1,1 0 0,-1 0 1,1 0-1,0 0 0,-1-1 1,0 1-1,-4 0 147,-21 0-44,0-1 0,0-1 0,0-1 0,0-2 0,1 0 0,-28-10 0,52 15-161,0-1-1,-1 1 1,1-1-1,0 1 0,0-1 1,0 1-1,-1-1 1,1 0-1,0 0 0,0 0 1,0 0-1,0 1 1,-1-3-1,2 3-22,0-1 0,0 1 1,0 0-1,0-1 0,0 1 0,0 0 0,0-1 1,0 1-1,0 0 0,0-1 0,0 1 0,0 0 0,0-1 1,0 1-1,0 0 0,0 0 0,0-1 0,1 1 1,-1 0-1,0-1 0,0 1 0,0 0 0,0 0 1,1-1-1,-1 1 0,0 0 0,0 0 0,1-1 0,-1 1 1,0 0-1,1 0 0,-1 0 0,38-14-3707,27-1-1847,14-3-1975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3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15 64,'0'0'7195,"-8"-1"-7005,-138-11 3137,105 14-2946,28-1 87,0 0 1,0-1-1,0 0 0,-1-1 0,-17-4 0,84 13 119,137 52-490,144 38 126,-168-62-40,247 21 0,-399-53-885,-28 2-1014,-27 3-2426,4-5 473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3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5939,'0'0'4564,"-8"3"-4323,-26 12 109,-51 31 0,-1 0-47,-186 69 28,233-100-110,38-14-218,0-1 0,-1 1 0,1-1 0,0 1 1,0-1-1,-1 1 0,1 0 0,0 0 0,0 0 0,0 0 0,0 0 1,0 0-1,0 0 0,0 0 0,0 0 0,0 0 0,1 0 0,-1 0 0,0 1 1,1-1-1,-1 0 0,1 1 0,-1-1 0,1 0 0,0 1 0,0-1 1,-1 0-1,1 1 0,0-1 0,0 1 0,0-1 0,0 0 0,1 1 0,-1-1 1,0 1-1,1-1 0,-1 0 0,1 1 0,0 0 0,2 4-18,-1 0 0,2-1-1,-1 1 1,1-1 0,-1 0-1,1 0 1,7 6 0,14 13 137,-1 1 1,-1 2-1,-2 0 1,-1 2-1,-1 0 1,-1 1-1,-1 1 0,-2 0 1,-2 1-1,11 37 1,-22-63-453,6 20 873,-8-25-694,0-1 0,0 1-1,0-1 1,0 0 0,0 1 0,0-1 0,1 1 0,-1-1 0,0 1 0,0-1 0,0 1 0,1-1 0,-1 1-1,0-1 1,0 0 0,1 1 0,-1-1 0,0 0 0,1 1 0,-1-1 0,1 0 0,-1 1 0,0-1 0,1 0 0,-1 0-1,1 1 1,-1-1 0,1 0 0,-1 0 0,1 0 0,-1 0 0,1 0 0,-1 0 0,1 0 0,0 0 0,8-8-4414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3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6515,'0'0'3137,"-49"112"-2336,10-15 447,-5 13 177,10-2-401,8-10-655,10-18-369,12-21 0,4-26-1585,0-25-1745,13-8-2080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3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 3954,'0'0'6299,"-4"-13"-5512,-11-40-30,46 135 911,21 59-1508,14 168 532,-18-66-39,-15-108-134,5-3 1,7-1-1,115 236 1,-110-274-465,28 52 159,68 179 0,-81-137-5,67 162-96,-110-301-106,3-1-1,1-1 1,3-1 0,2-1 0,36 40 0,33 20-2,5-4 0,120 89 1,50 64-32,-194-171-15,166 129 1,-218-190 34,217 168 95,-196-143-61,1-2 1,2-3 0,3-2 0,68 37 0,-85-57 2,41 22 379,96 63 0,-104-53-169,-10-5 5,119 64 0,-171-105-262,-5-2-20,-1 0 0,1-1 0,0 0 0,0 0 1,0-1-1,0 1 0,0-1 0,9 1 0,-2-21-5587,3 1-682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3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324 205 5507,'0'0'7768,"-11"25"-7333,1-4-303,-4 11 93,0 1 0,3 0 1,-10 38-1,8-9 244,-22 85 454,28-129-747,2-16 0,-1-31-215,1-57-895,10-147 0,-1 202 921,1 0 0,15-53 0,-16 71 8,0 1 0,1 0 0,1 0 0,-1 0 0,2 1 0,0-1 1,0 1-1,1 1 0,11-12 0,-16 19-2,0 0-1,0 1 1,1-1 0,-1 1 0,1 0-1,-1 0 1,1 0 0,0 1-1,0-1 1,0 1 0,0 0 0,0 0-1,0 0 1,0 0 0,1 1-1,-1 0 1,0 0 0,0 0 0,0 0-1,1 1 1,-1 0 0,0-1-1,0 2 1,0-1 0,0 0 0,0 1-1,0 0 1,-1-1 0,5 4 0,6 4 3,-1 0 0,-1 1 0,0 0 0,0 0 0,-1 2 0,13 15 1,-8-6 154,0 0 1,-1 1 0,-1 1 0,13 27 0,-23-41-31,0 0 0,-1 1 0,0-1 0,0 1 0,-1-1 0,0 1 0,-1 0 0,0 0 0,-1 0 0,1 0 0,-2 0 0,0 0 0,0 0 0,-3 12 0,1-16-14,0 0 0,0 0 0,0 0 1,-1 0-1,0-1 0,0 0 0,0 0 0,-1 0 0,1 0 0,-1-1 1,0 0-1,0 0 0,-1 0 0,1-1 0,-11 6 0,-5 1 194,-1-1-1,0-1 1,-25 7-1,-27 1 113,-107 11 0,37-8-425,133-16-717,17-1-947,19 0-295,-9-2 886,-1-1 0,1-1-1,-1 0 1,1-1-1,29-11 1,28-18-6561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3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150 249 4290,'0'0'5755,"11"-21"-4720,69-138 1646,-72 145-2235,-5 8-337,0 1 1,0-1 0,0 0 0,-1 0-1,0 0 1,0 0 0,1-7-1,-3 12 484,0 4-511,-3 37-9,-2 1 0,-2-1-1,-1 0 1,-15 43 0,-9 45 153,29-113-482,-10 51 783,10-35-3933,3-42 2176,-1-19-4890,1 29 6035,0 0-1,-1 0 1,1 0-1,0 0 1,-1 0-1,1 0 1,-1 1-1,1-1 1,-1 0-1,0 0 1,1 0 0,-1 1-1,0-1 1,1 0-1,-1 1 1,0-1-1,0 1 1,0-1-1,1 1 1,-1-1-1,0 1 1,0 0-1,0-1 1,0 1-1,0 0 1,0 0-1,0-1 1,-1 1 0,-8-1 156,0 1 1,0 0 0,0 1 0,0-1 0,0 2 0,-19 4 0,24-4 514,-1 0-1,1 0 1,-1 1 0,1 0 0,0 0-1,0 0 1,-9 7 0,13-9-494,1-1 1,-1 1-1,0-1 1,1 1-1,-1-1 1,0 1 0,1-1-1,-1 1 1,1 0-1,-1-1 1,0 1-1,1 0 1,0 0 0,-1-1-1,1 1 1,-1 0-1,1 0 1,0 0 0,0-1-1,-1 1 1,1 0-1,0 0 1,0 0-1,0 0 1,0-1 0,0 1-1,0 0 1,0 0-1,0 0 1,1 0-1,-1 0 1,0-1 0,0 1-1,1 0 1,-1 0-1,0 0 1,1-1-1,-1 1 1,1 0 0,-1-1-1,1 1 1,-1 0-1,1-1 1,0 1-1,-1 0 1,1-1 0,0 1-1,-1-1 1,2 1-1,17 5 362,0-2 0,1 0 0,-1-1 0,1 0 0,-1-2 0,33-2 0,-24 1-150,347 1 1889,-356-2-3082,-56 0-6917,-22 1-2089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3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1320 108 2145,'0'0'1534,"-10"0"-2929,-8 1 832,6 0 1229,1-1 1,-1 0-1,0 0 0,0-1 1,1-1-1,-1 0 0,1 0 1,-17-7-1,6 0-231,-1 2 0,1 0 0,-1 1 0,0 1 0,-1 2 0,-29-2 1,19 1 93,-408-12 1389,286 16-1228,-173-21 0,309 16-444,25 2-1043,31 1-1259,-4 3-1081,-2 6-1212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6:3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82 4130,'0'0'229,"-19"-1"137,-1-1-262,-5 0-15,1 1 1,-1 1-1,-40 6 0,-1 5 812,1 4 0,0 2 0,2 3 0,0 3 0,1 3 0,-70 39 0,129-63-876,1 0 0,-1 0 0,0 0-1,0 0 1,1 1 0,-1-1 0,1 1-1,0-1 1,0 1 0,0 0 0,0 0 0,0 0-1,0 0 1,1 0 0,-2 6 0,2-7-20,1 0-1,0 0 1,0 1 0,0-1 0,0 0 0,0 0 0,0 0 0,0 0 0,1 0 0,-1 0 0,1 0-1,0 1 1,0-2 0,-1 1 0,1 0 0,0 0 0,1 0 0,-1 0 0,0 0 0,0-1 0,1 1-1,-1-1 1,1 1 0,0-1 0,-1 0 0,1 1 0,3 1 0,23 13 363,1-2-1,0 0 1,55 16 0,18 8 431,-64-21-653,48 29-1,-76-40-142,-1 0-1,0 1 0,0 0 0,0 0 0,-1 1 0,0 0 0,-1 0 1,0 1-1,0 0 0,6 13 0,-7-10-94,-4-8-168,-2-8-61,-1-15-44,-16-128-2899,2 29 2521,8-101 948,7 207-124,1 0-1,0 0 0,1 0 0,4-16 0,-5 23-3,1 1 0,-1 0 1,1-1-1,0 1 0,0 0 1,0 0-1,0 0 1,1 1-1,0-1 0,0 0 1,0 1-1,0 0 0,0 0 1,5-4-1,-8 7-70,1-1 0,-1 1-1,0 0 1,1-1 0,-1 1-1,0 0 1,1 0 0,-1 0 0,1-1-1,-1 1 1,0 0 0,1 0-1,-1 0 1,1 0 0,-1 0 0,1-1-1,-1 1 1,0 0 0,1 0-1,-1 0 1,1 0 0,-1 0 0,1 1-1,-1-1 1,1 0 0,-1 0-1,0 0 1,1 0 0,-1 0-1,1 0 1,-1 1 0,0-1 0,1 0-1,-1 0 1,1 1 0,-1-1-1,0 0 1,0 1 0,1-1 0,-1 0-1,0 1 1,1-1 0,-1 0-1,0 1 1,0-1 0,0 1 0,1-1-1,-1 1 1,3 26 97,-3-22-43,0 43 493,-2-1 0,-2 1 1,-14 69-1,11-82-1208,2 0 0,0 64 1,6-86-2749,7-9-2990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1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173 121 2625,'0'0'6859,"10"0"-6168,27-2-165,-36 1-507,-1 1-1,1-1 1,0 1 0,0 0-1,-1-1 1,1 1 0,0-1-1,-1 0 1,1 1 0,-1-1 0,1 0-1,-1 1 1,1-1 0,-1 0-1,1 1 1,-1-1 0,0 0-1,1 0 1,-1 1 0,0-1 0,1 0-1,-1 0 1,0 0 0,0 0-1,0-1 1,0-24 158,-1 18-112,1 6-35,0 0 0,0 0 0,-1 0 0,1 0 0,0 0 0,-1 1 0,0-1 0,1 0 0,-1 0 0,0 1 0,0-1 0,0 0 1,0 1-1,0-1 0,0 1 0,-1-1 0,1 1 0,0 0 0,-3-3 0,0 2 20,0 0 1,1 0 0,-1 0 0,0 0 0,0 1-1,0-1 1,0 1 0,-8-2 0,7 3-29,1-1-1,-1 0 1,1 1 0,-1 0-1,1 0 1,-1 0 0,1 1 0,-1-1-1,1 1 1,-1 0 0,1 0 0,0 1-1,-1-1 1,1 1 0,0 0-1,0 0 1,-7 5 0,7-2-11,0 1 1,0 0-1,1 0 1,0 0-1,0 0 1,0 0-1,0 0 1,1 1-1,0 0 1,1-1-1,0 1 1,0 0-1,0 0 1,1-1-1,0 14 1,0-18-8,0-1 0,0 0 0,0 0 0,1 1 0,-1-1 0,0 0 0,1 0 0,-1 0-1,1 0 1,-1 1 0,1-1 0,-1 0 0,1 0 0,0 0 0,-1 0 0,1 0 0,0-1 0,0 1 0,0 0 0,0 0 0,0 0 0,0-1 0,0 1 0,1 0 0,1 1 32,0-1 1,1 0 0,-1 0 0,0 0 0,1 0 0,-1-1 0,0 1 0,1-1 0,3 0 0,-3 0 7,1 0 0,-1 0 0,1-1 0,-1 1 0,0-1 0,1 0 0,-1 0 0,0 0 0,0-1 0,0 0 0,0 0 0,0 0 0,0 0 0,5-4 1,-5 0-32,-1 1 0,0 0 1,0-1-1,-1 0 1,0 0-1,0 1 1,0-1-1,0-1 1,-1 1-1,0 0 1,-1 0-1,1 0 1,-1 0-1,0-1 1,-1 1-1,-1-9 1,2 13-6,-1 0 0,1 0 0,-1 0 0,1 0 0,-1 0 0,0 1 0,0-1 0,0 0 0,0 1 0,0-1 0,0 0 0,0 1 0,-1-1 0,1 1 0,0 0 0,-1-1 0,1 1 0,-4-2 0,1 1 27,0 0 0,0 0 0,-1 0-1,1 1 1,0 0 0,-1 0 0,1 0 0,-7 0 0,5 0-7,0 1-1,0 0 1,0 0 0,0 0-1,-1 1 1,1 0-1,0 0 1,0 1-1,0 0 1,1 0-1,-1 0 1,-9 5-1,12-4-25,0-1 0,0 0 0,0 1 0,1 0 0,0 0 0,-1-1 0,1 1 0,0 1 0,0-1 0,0 0 0,1 0 0,-1 1 0,-1 5 0,1-1-23,1 1 1,0 0-1,0 0 1,1 12 0,0-19 13,0-1 1,0 1-1,0-1 1,0 0-1,1 1 1,-1-1-1,0 0 1,1 1-1,-1-1 1,1 0 0,0 0-1,-1 1 1,1-1-1,0 0 1,0 0-1,0 0 1,0 0-1,0 0 1,0 0-1,1 1 1,1 0 0,0 0 1,0-1-1,0 1 0,0-1 0,0 0 1,1 0-1,-1 0 0,5 1 0,8 0 19,0-1 1,30-1-1,-29 0 9,-8 0 35,14-1-39,-23 1 0,1 0 1,-1 0 0,1 0-1,-1 0 1,1 0 0,-1-1-1,1 1 1,-1 0 0,1-1-1,-1 1 1,1 0 0,-1-1-1,1 1 1,-1 0 0,1-1 0,-1 1-1,0-1 1,1 1 0,-1-1-1,0 1 1,1-1 0,-1 1-1,0-1 1,0 1 0,0-1-1,1 1 1,-1-1 0,0 1-1,0-1 1,0 0 0,0 1-1,0-1 1,-1 0-4,1 1 0,-1-1 0,1 1-1,-1-1 1,0 1 0,0-1 0,1 1 0,-1 0-1,0-1 1,1 1 0,-1 0 0,0 0 0,0-1-1,0 1 1,1 0 0,-1 0 0,0 0 0,0 0-1,0 0 1,1 0 0,-1 0 0,-1 1 0,-21 0-148,21-1 54,0 1 0,0-1 0,0 1 0,1-1 0,-1 1 0,0 0 0,0 0 0,1-1 0,-1 1 0,0 0 0,1 0 0,-1 1 0,1-1 0,0 0 0,-1 1 0,1-1 0,0 0 0,0 1 0,-1-1 0,0 4 0,0-1-578,0 1 0,0-1-1,1 1 1,0-1 0,0 1-1,0 0 1,0 5-1,-1 23-8111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1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95 4338,'0'0'4538,"-5"11"-3730,-12 33-191,13-33-89,7-11-439,-1-1 0,1 1 0,-1-1 0,1 0 0,-1 0 1,0 0-1,0-1 0,1 1 0,-1 0 0,0-1 0,0 0 0,0 1 0,-1-1 0,1 0 0,0 0 1,-1 0-1,1 0 0,-1 0 0,1 0 0,-1 0 0,0-1 0,0 1 0,0-1 0,0 1 0,0-4 1,3-4-92,-1-1 0,0 0 0,-1 0 0,1-17 1,-3 26 2,1 1 0,-1-1 0,0 1 0,0-1 1,0 0-1,0 1 0,0-1 0,0 0 0,-1 1 0,1-1 1,-1 1-1,1-1 0,-1 0 0,1 1 0,-1-1 1,0 1-1,0 0 0,1-1 0,-1 1 0,0 0 0,0-1 1,-1 1-1,1 0 0,0 0 0,-2-2 0,0 2 10,0 1 0,0-1 0,-1 0-1,1 1 1,0-1 0,0 1 0,0 0 0,-1 0-1,1 1 1,0-1 0,0 0 0,-6 3-1,5-2-7,0 1-1,-1-1 1,1 1-1,0 1 1,0-1-1,1 1 0,-1-1 1,0 1-1,1 0 1,-1 0-1,1 1 1,0-1-1,-5 8 0,6-9-20,0 1-1,0-1 0,1 1 0,-1 0 1,1 0-1,-1 0 0,1 0 0,0 0 0,0 0 1,0 0-1,1 1 0,-1-1 0,1 0 1,0 0-1,-1 1 0,1-1 0,1 0 1,-1 0-1,0 1 0,2 3 0,-1-6 10,-1 0-1,1 0 1,0 0-1,0 0 1,0-1-1,-1 1 1,1 0 0,0 0-1,0-1 1,0 1-1,0-1 1,0 1-1,0 0 1,1-1-1,-1 0 1,0 1-1,0-1 1,0 0-1,0 0 1,0 1 0,2-1-1,29 1 35,-24-2-15,-3 2 31,1-1-1,-1-1 1,1 1 0,-1-1 0,0 0 0,1 0 0,7-3-1,-11 3 30,-1 0-1,1 0 1,-1 0-1,1 0 1,-1 0 0,0 0-1,1 0 1,-1-1-1,0 1 1,0-1-1,0 1 1,0-1-1,0 1 1,0-1-1,0 1 1,-1-1-1,1 0 1,-1 1-1,1-1 1,-1 0-1,1 0 1,-1 0-1,0 1 1,0-1-1,0 0 1,0-2 0,0 2-25,0 1 1,0-1 0,0 1 0,0-1 0,0 1-1,0-1 1,0 1 0,0-1 0,-1 1 0,1-1-1,-1 1 1,1-1 0,-1 1 0,0 0 0,1-1-1,-1 1 1,0 0 0,0-1 0,0 1-1,0 0 1,0 0 0,0 0 0,-2-1 0,0 0 24,0 1 1,-1 0-1,1 0 1,-1 1-1,0-1 1,1 1 0,-1 0-1,-6 0 1,8 0-131,0 0-1,0 0 1,0 0 0,0 0 0,0 0 0,0 1 0,0-1 0,0 1 0,0-1-1,0 1 1,0 0 0,1 0 0,-1-1 0,0 1 0,0 1 0,1-1-1,-1 0 1,1 0 0,-3 3 0,3-2-76,0 0-1,0 0 1,0-1 0,1 1-1,-1 0 1,1 0 0,-1 1-1,1-1 1,0 0-1,0 0 1,0 0 0,0 0-1,0 0 1,0 0 0,0 0-1,1 0 1,-1 0 0,1 0-1,1 3 1,8 9-4189,11-5-3364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167 410 12742,'0'0'2059,"-22"21"-626,-69 72-398,83-85-891,0 0-1,1 1 0,1 0 1,-10 16-1,14-21-122,1 0 0,-1 0 0,1 0 1,0 0-1,1 0 0,-1 0 0,1 0 0,0 0 0,0 5 1,0-9-32,0 0-1,0 1 1,0-1 0,0 0 0,0 0 0,0 0 0,0 1 0,0-1 0,0 0 0,0 0 0,1 0 0,-1 0 0,0 1-1,0-1 1,0 0 0,0 0 0,0 0 0,1 0 0,-1 0 0,0 0 0,0 1 0,0-1 0,1 0 0,-1 0-1,0 0 1,0 0 0,0 0 0,1 0 0,-1 0 0,0 0 0,0 0 0,0 0 0,1 0 0,-1 0 0,0 0 0,0 0-1,0 0 1,1 0 0,-1 0 0,0 0 0,0 0 0,0 0 0,1 0 0,-1-1 0,0 1 0,0 0 0,0 0-1,0 0 1,1 0 0,-1 0 0,0 0 0,0-1 0,0 1 0,1 0-54,4-3-119,-1 1-1,0-1 1,0 1-1,0-1 1,0-1-1,-1 1 1,1 0-1,-1-1 1,0 0-1,0 0 1,0 0-1,0 0 1,-1 0-1,0-1 1,1 1-1,-2-1 1,3-5-1,1-5-575,0-2 0,-1 1 0,4-32 0,-5 8-251,-1-1 0,-5-41-1,-15-79 2448,14 131-603,2 21-231,0-30 3126,3 38-3663,-1-1-1,0 1 0,1-1 0,-1 1 0,1-1 1,0 1-1,-1-1 0,1 1 0,0 0 0,0-1 1,0 1-1,0 0 0,0 0 0,0-1 0,0 1 1,0 0-1,0 0 0,1 0 0,-1 1 1,0-1-1,1 0 0,1 0 0,12-6-184,1 2 0,0 0 0,0 1-1,1 1 1,26-2 0,89 2-4616,-93 3 2099,22 0-4255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1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6131,'0'0'9972,"0"-2"-9956,0 11-32,0 9 0,0 11-704,0 13-1169,0 10-1825,-3 10-2272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1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3153,'0'0'4963,"-32"125"-4963,30-94-288,2 4-2146,0-2-895</inkml:trace>
  <inkml:trace contextRef="#ctx0" brushRef="#br0" timeOffset="1">33 761 1553,'0'0'7763,"-32"116"-7491,32-83 113,0 1-385,7-3-1153,0-6-3281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6947,'0'0'977,"0"112"-977,0-81-3970</inkml:trace>
  <inkml:trace contextRef="#ctx0" brushRef="#br0" timeOffset="1">3 519 5410,'0'0'0,"-3"131"609,8-100-609,11 2-1857,2 4-1297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2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3650,'0'0'1056,"-13"17"502,-6 6-1132,7-11-342,2 2 1,0-1-1,0 2 1,-8 15 0,15-23-67,0 0 1,0 0-1,1 1 1,0-1-1,0 1 1,0-1 0,0 16-1,3 58 740,1-33-533,-2-26 207,1-6 490,-1-1 0,-1 1 0,-1-1 0,-5 26 0,-1 15-2775,7-45 2378,0-1-1,0 1 1,-1 0 0,-6 16 0,7-24-516,-5 11 0,1-1-1,0 1 1,1 0-1,0 0 1,2 0-1,-1 1 1,1 19-1,2-28-134,0 0 0,0 0-1,-1 0 1,1 0 0,-1 1-1,0-1 1,-1 0 0,0-1-1,0 1 1,-5 11 0,-7 24-3855,9-24-1453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2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210 188 14118,'0'0'331,"-23"26"174,-75 88-188,88-101-288,0-1 0,1 2 0,1 0 0,0 0 0,0 0 0,2 1 0,0 0 0,0 0 0,2 1 0,0-1 0,0 1 0,2 0 0,0 0 0,1 0 0,1 28 0,-1-39-31,1 1 1,1 0-1,-1 0 0,1-1 0,0 1 1,0-1-1,1 1 0,-1-1 1,1 1-1,0-1 0,1 0 0,-1 0 1,1 0-1,4 5 0,-4-6-12,1-1 0,0 0 0,0 0 0,0 0 0,0 0 0,0 0 0,0-1 0,1 0 0,-1 0 0,1 0 0,0-1 0,-1 1 0,1-1 0,0 0 0,0 0 0,8-1 0,-5 1 2,0-1-1,-1 0 0,1-1 1,0 1-1,0-2 1,0 1-1,-1-1 1,1 0-1,-1-1 1,1 0-1,-1 0 1,13-8-1,-10 4-10,1-1-1,-1 0 1,-1 0 0,0-1 0,0-1-1,-1 1 1,10-15 0,-1-4-38,-1-1 0,-1 0 0,-2-1 0,-1 0 0,12-46 0,-16 45 284,-1 0 1,-2 0-1,-1 0 0,-2 0 1,0-1-1,-7-62 0,4 89-77,0-1 0,0 1 0,-1-1 0,1 1 0,-1 0 0,-1-1 0,1 1 0,-1 0 0,0 1 0,0-1 0,0 0 0,0 1 0,-1-1 0,-8-6 0,9 9-95,0-1 0,0 1 0,0 0 0,0 1 0,-1-1-1,1 0 1,-1 1 0,1 0 0,-1 0 0,1 0-1,-1 0 1,0 1 0,0-1 0,1 1 0,-1 0 0,0 0-1,0 0 1,1 1 0,-1-1 0,0 1 0,1 0-1,-1 0 1,-4 2 0,1 1-67,0 0-1,0 0 1,0 0-1,1 1 1,0 0-1,0 0 1,0 0 0,1 1-1,0 0 1,0 0-1,-5 9 1,-3 4-250,2 0 0,-15 37 0,18-35-331,1 1 0,0-1 0,2 1 0,1 1 0,0-1 0,2 0 0,0 36 0,2-50-171,1 0 0,-1 0-1,1 0 1,3 11 0,-2-14-393,1 1 1,-1-1 0,1 0 0,0 0 0,5 6-1,-7-10 919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2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13766,'0'0'3106,"-36"112"-3026,33-62 0,1-2-80,2-5-112,0-10-1025,0-10-1888,0-14-3986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2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127 243 7027,'0'0'1990,"-2"17"-1168,-1 55 323,3-71-1072,1 0 0,-1 0 0,0 0 0,0 0 0,1 0 0,-1 0 1,0 0-1,1 0 0,-1 0 0,1-1 0,-1 1 0,1 0 0,-1 0 0,1-1 1,0 1-1,-1 0 0,1-1 0,0 1 0,0 0 0,0-1 0,-1 1 0,1-1 0,0 1 1,0-1-1,0 0 0,0 1 0,0-1 0,0 0 0,0 0 0,0 1 0,0-1 1,0 0-1,0 0 0,-1 0 0,1 0 0,0 0 0,0-1 0,0 1 0,0 0 1,0 0-1,0-1 0,0 1 0,0 0 0,0-1 0,0 1 0,-1-1 0,1 1 1,1-2-1,3 0 47,-1-1-1,1 0 1,-1-1 0,0 1 0,0-1 0,0 0 0,-1 0 0,1 0 0,-1 0 0,0 0 0,0-1-1,-1 1 1,1-1 0,3-10 0,2-5 188,-1-1-1,5-27 1,-7 27-30,-1 0 0,0 0-1,-2-1 1,-1 1 0,0-1 0,-4-25 0,3 46-221,-1 0 0,1 0 0,-1 1-1,1-1 1,-1 0 0,1 0 0,-1 0 0,0 0 0,1 1 0,-1-1 0,0 0 0,0 1 0,1-1 0,-1 1-1,0-1 1,0 1 0,0-1 0,0 1 0,0-1 0,0 1 0,0 0 0,0 0 0,0-1 0,0 1 0,0 0-1,0 0 1,0 0 0,0 0 0,0 0 0,-1 1 0,-32 4 508,26-2-550,1 1-1,-1 0 1,1 0-1,0 1 1,0 0 0,1 0-1,-10 9 1,-39 47-80,48-53 42,0 0-126,-35 47-427,40-51 172,-1 0 0,1 1-1,-1 0 1,1-1-1,1 1 1,-1 0 0,1 0-1,0 0 1,0 0 0,-1 9-1,23-10-9642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2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6211,'0'0'6739,"-5"-2"-6851,5 6-176,0 5-545,0-3-399,0 4-689,0 3-1088,0-1-257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2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2177,'0'0'5170,"-30"118"-3089,18-80-944,-1 5-161,-8 5-447,-4 4-385,2 4-144,6 0-48,10-9-2578,7-9-4033</inkml:trace>
  <inkml:trace contextRef="#ctx0" brushRef="#br0" timeOffset="1">67 861 3986,'0'0'2289,"-60"132"-1201,53-94-463,7-3-257,0 0-256,0 0-112,10 3-2929,3-1-833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2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2449,'0'0'3666,"-47"117"-1921,38-82-1025,0 4-208,4 1-128,3 3-272,2 1-112,0-3-48,0 3-1344,0-3 287,0 5 833,0 1 256,0 3-576,-9 2-3890</inkml:trace>
  <inkml:trace contextRef="#ctx0" brushRef="#br0" timeOffset="1">118 1012 3217,'0'0'1009,"-23"125"15,16-84-255,4 1-769,-1-5-3394</inkml:trace>
  <inkml:trace contextRef="#ctx0" brushRef="#br0" timeOffset="2">74 1392 3458,'0'0'3617,"-55"109"-3137,43-86-448,5 2-32,7 2-1568,0 0-897,0 6-1089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148 242 8436,'-13'23'2366,"-81"151"814,84-155-2861,5-13-252,1 1 0,1 0 0,-1 0 0,1 0 1,0 1-1,1-1 0,0 1 0,0-1 0,-1 12 0,14-28-93,19-26 67,-2-1 0,-1-2 0,-2-1 0,21-43 0,72-177-729,-98 223 714,-20 36-14,0-1 0,1 1 0,-1-1 1,0 1-1,1-1 0,-1 1 0,1 0 0,-1-1 0,1 1 0,-1 0 0,1-1 0,-1 1 1,1 0-1,-1 0 0,1-1 0,-1 1 0,1 0 0,-1 0 0,1 0 0,0 0 0,-1 0 1,1 0-1,0 0 0,0 0 2,0 1 0,0-1 1,0 1-1,0 0 0,0 0 1,-1-1-1,1 1 0,0 0 1,-1 0-1,1 0 0,0 0 1,-1 0-1,1 0 1,-1 0-1,0 0 0,1 0 1,-1 0-1,1 2 0,8 34 359,-1 1 0,-2 0 0,2 62 0,3 21 419,-10-111-769,15 76 142,-14-78-204,1 0 0,0-1 0,0 1 0,0-1 0,1 0 0,0 0 0,0 0 0,8 9 0,-11-14-166,0-1 0,0 0 0,0 1 1,1-1-1,-1 0 0,1 0 0,-1 0 0,1 0 0,-1 0 0,1 0 0,-1 0 0,1 0 0,0-1 0,-1 1 0,1-1 1,0 1-1,0-1 0,-1 0 0,1 0 0,0 1 0,0-1 0,0-1 0,-1 1 0,1 0 0,2-1 0,3-11-7542</inkml:trace>
  <inkml:trace contextRef="#ctx0" brushRef="#br0" timeOffset="1">256 246 13782,'0'0'3474,"127"123"-3474,-42-105-688,12-7-3186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2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3330,'0'0'413,"0"24"537,-1 83 1427,0-85-1379,-2 0 0,0-1-1,-1 1 1,-8 22 0,7-28-794,1-1 1,0 1-1,2 0 0,-2 30 1,5-9-1722,0-29 1529,0 1-1,-1 0 1,0-1-1,0 1 1,-1 0-1,0 0 1,-1-1-1,1 1 1,-2-1-1,-5 15 1,-14 26-1888,13-29-3377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2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222 162 12278,'0'0'290,"-18"27"650,-57 94 420,68-110-1307,1 0 0,1 0 0,0 0 0,0 1 0,2 0-1,-1 0 1,1 0 0,1 0 0,0 1 0,1-1 0,0 0 0,1 1 0,1 12 0,-1-16-31,0-5-17,0-1 0,0 1-1,1-1 1,-1 1 0,1-1-1,0 1 1,-1-1 0,1 1 0,1-1-1,-1 0 1,1 0 0,-1 1 0,1-1-1,0 0 1,0 0 0,0-1-1,0 1 1,1 0 0,-1-1 0,1 1-1,-1-1 1,1 0 0,5 3-1,0-1 9,0-2-1,0 1 0,0-1 0,0 0 0,0 0 0,1-1 0,-1 0 1,0-1-1,10 0 0,-12 0-2,1 0-1,0 0 1,-1-1 0,1 0-1,-1 0 1,1-1 0,-1 0 0,0 0-1,1 0 1,-1-1 0,0 0-1,0 0 1,-1-1 0,1 1 0,-1-1-1,0 0 1,0-1 0,0 1-1,0-1 1,-1 0 0,0 0 0,0-1-1,0 1 1,4-9 0,0-2 5,0 0 0,-1-1-1,-1 0 1,0 0 0,-1-1 0,-1 0 0,2-20 0,-3 13 47,-2 0-1,0 0 1,-2 0-1,-5-41 1,3 57 104,1-1 1,-1 1-1,-1-1 1,0 1-1,0 0 1,0 0-1,-1 1 1,-1 0-1,0-1 1,0 2-1,0-1 1,-1 1-1,0 0 1,0 0-1,-1 1 1,0 0-1,0 0 1,0 1-1,-1 0 1,0 0-1,0 1 1,-14-4 0,16 5-131,-1 1 1,1 0 0,-1 0 0,0 1 0,0 0 0,1 0-1,-1 1 1,0 0 0,0 0 0,0 1 0,0 0 0,1 0-1,-1 1 1,0 0 0,1 1 0,-1-1 0,1 1 0,0 1-1,0-1 1,0 1 0,1 1 0,-1-1 0,1 1 0,0 0-1,0 0 1,1 1 0,-1 0 0,-6 9 0,7-6-177,0 0 1,0 0 0,1 0-1,0 0 1,0 0 0,1 1-1,0 0 1,1 0-1,-2 19 1,3-23-116,1 0 1,0 0-1,0 0 1,1 0-1,0 0 1,0-1-1,0 1 1,0 0-1,1-1 1,0 1-1,0-1 1,1 1-1,-1-1 1,1 0-1,0 0 1,1 0-1,-1-1 1,7 7-1,42 28-4336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2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13766,'0'0'3122,"23"137"-2738,-2-95-272,2-5-80,0-6-16,0-4-16,-2-8-736,0-7-1233,-1-6-1953,-1-6-1585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8:2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11557,'0'0'486,"15"-23"368,2-3-507,77-122 1237,-7-18 294,-87 165-1834,0 1-1,0 0 0,0-1 1,0 1-1,0-1 0,0 1 1,0-1-1,1 1 0,-1 0 1,0-1-1,0 1 0,0 0 1,1-1-1,-1 1 0,0-1 1,0 1-1,1 0 0,-1 0 1,0-1-1,1 1 0,-1 0 1,0-1-1,1 1 0,-1 0 1,0 0-1,1 0 0,-1-1 1,0 1-1,1 0 0,-1 0 1,1 0-1,-1 0 0,1 0 1,2 19 366,-11 258-361,2-168-440,5-83-62,-1 36-1036,7-24-7067</inkml:trace>
  <inkml:trace contextRef="#ctx0" brushRef="#br0" timeOffset="1">44 722 12870,'0'0'2833,"148"4"-1648,-88-16-513,-3-7-480,-13-1-112,-9 1-64,-12 0-16,-10 5-768,-13 1-1265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59 11973,'0'0'4712,"-4"-11"-4525,-9-37-19,9 199-630,-6 94 596,5-193-70,5 95 0,1-141-61,-1 0 1,1-1-1,0 1 0,1-1 1,-1 1-1,1-1 1,0 1-1,1-1 1,-1 0-1,1 0 0,0 0 1,0 0-1,1-1 1,4 6-1,-2-4-1,1 0-1,0 0 1,0-1 0,1 0-1,-1 0 1,1-1 0,0 0-1,12 4 1,4-1 98,0 0 1,0-2 0,1-1-1,0 0 1,39-1-1,-35-2 95,-12 0-103,0-1 0,0 0 0,30-5 0,-42 3-137,0 1 0,0 0 0,0-1 0,-1 0 1,1 0-1,0 0 0,-1-1 0,1 0 0,-1 0 0,0 0 0,0 0 1,0-1-1,0 1 0,-1-1 0,1 0 0,4-8 0,1-1-722,-1 0 0,10-24-1,-16 30-233,1 0 0,-1 0 0,-1 0 0,2-12 0,-2-9-5912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5 415 10789,'0'0'2225,"173"0"-1281,-109 0-639,-6 0-177,-5 0-128,-12-15-785,-15-14-2112,-15-10-4803</inkml:trace>
  <inkml:trace contextRef="#ctx0" brushRef="#br0" timeOffset="1">1 62 13798,'0'0'1761,"117"-18"-1601,-25 7-32,7 1-128,-7 0-1008,-16 3-3218,-18 1-5667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4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2801,'0'0'11069,"-9"29"-10770,-64 198 478,58-174-499,2 0 0,2 1 1,3 1-1,2 0 0,1 57 1,5-104-225,0 1 1,1-1-1,0 0 1,0 0-1,1 1 1,0-1-1,1 0 1,-1 0-1,2-1 1,-1 1 0,1-1-1,6 9 1,-3-7 50,0 0 0,1 0 0,0-1 0,0-1 0,1 1 0,0-1 0,1-1 0,14 9 0,-6-6-22,1-1 0,-1 0 0,1-2 0,1 0 0,-1-1 0,1-1 0,0 0 1,0-2-1,0 0 0,0-2 0,0 0 0,30-4 0,-45 3-253,0-1 0,-1 1 0,1 0 0,-1-1 0,1 0-1,-1 0 1,0-1 0,0 1 0,7-6 0,15-20-4817,-16 11-2072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4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59 565 6115,'0'0'1486,"-8"26"501,-26 83-18,30-94-1585,0 1 0,1-1-1,1 0 1,0 1 0,1 0 0,1 17-1,0-9 271,11-45-702,50-165 438,68-183-241,-120 346-94,1 1-1,1 0 0,1 1 0,1 0 1,0 1-1,2 0 0,0 2 0,2-1 1,0 2-1,0 0 0,36-25 0,-51 40-54,-1 1 0,1 0-1,-1 0 1,1 0-1,0 0 1,-1 0-1,1 1 1,0-1 0,0 0-1,0 1 1,0-1-1,-1 1 1,1 0 0,0-1-1,0 1 1,0 0-1,0 0 1,0 0 0,0 1-1,3 0 1,-3 0-4,0 0 1,0 1-1,0 0 1,0-1-1,0 1 1,0 0-1,-1 0 1,1 0-1,-1 0 1,1 0-1,-1 1 1,0-1-1,0 0 0,2 5 1,26 73 230,-4 1 0,18 92 0,-15-54 367,-25-105-546,5 22 80,1-2 0,2 0 0,1 0 0,30 58 1,-15-62 25,-11-22-1637,-16-8 1313,1 0 0,-1 0 0,1 0 0,-1 0 0,1-1 0,-1 1 1,0 0-1,1 0 0,-1 0 0,1-1 0,-1 1 0,0 0 0,1-1 0,-1 1 0,0 0 0,1-1 0,-1 1 1,0 0-1,1-1 0,-1 1 0,0-1 0,0 1 0,0 0 0,1-1 0,-1 1 0,0-1 0,0 1 1,0-1-1,0 1 0,0-1 0,0 1 0,0 0 0,0-1 0,0 0 0,1-28-9199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4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12486,'0'0'3009,"184"5"-3009,-106-5-1841,1-9-5314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478 336 11253,'0'0'1025,"9"-22"2,26-75-59,-33 92-904,-1 0 0,1 0 0,-1 0 0,0 0 0,-1-1 0,1 1 0,-1 0 0,0 0 0,0 0 0,-1 0 0,1-1 0,-1 1 0,-1 0 0,1 0 0,0 0 0,-1 0 0,0 1 0,0-1 0,-1 0 0,1 1 0,-1 0 0,0-1 0,0 1 0,-1 0 0,1 0 0,-1 1 0,-7-6 0,-2 0 38,0 1-1,-1 0 1,0 1-1,-1 1 1,1 0-1,-29-7 1,16 7 68,0 0 0,0 2 0,-1 1 1,-45 1-1,69 2-157,1 0 1,-1 0 0,1 1-1,-1-1 1,0 1 0,1 0-1,-1 0 1,1 1-1,0-1 1,-1 1 0,1-1-1,0 1 1,0 0 0,0 0-1,0 1 1,-3 2 0,2-1-14,0 1 0,1-1 0,0 1 0,0 0 0,0 0 0,1 0 1,0 0-1,-1 1 0,-1 8 0,0 5-16,1 1 1,1 0-1,1 0 0,2 37 0,0-39 5,2-1 0,0 1-1,1-1 1,1 0-1,0 0 1,1 0 0,1-1-1,15 26 1,10 11-57,46 56-1,15 23 76,-83-116 10,-7-11-2,0-1-1,0 1 1,0 0-1,0 0 1,-1 0-1,0 0 0,0 0 1,0 0-1,-1 1 1,2 9-1,-3-15-4,0 1 0,-1-1-1,1 1 1,0-1 0,0 1-1,0-1 1,0 1 0,0-1-1,-1 1 1,1 0 0,0-1-1,0 0 1,-1 1-1,1-1 1,0 1 0,-1-1-1,1 1 1,-1-1 0,1 0-1,0 1 1,-1-1 0,1 0-1,-1 1 1,1-1-1,-1 0 1,1 0 0,-1 1-1,1-1 1,-1 0 0,0 0-1,-20 3 177,14-3-94,-199-1 876,84-2-1032,120 3-541,7 0-970,76 0-6076,-17 0-379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4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135 258 5042,'0'0'6067,"-10"19"-4744,-67 130 878,67-130-1916,4-10-201,1-1 1,1 2-1,-1-1 0,2 0 0,-1 1 1,1 0-1,1-1 0,-3 17 1,5-25-11,0-6 68,1-4-78,0 1 1,0 0-1,1 1 1,0-1-1,0 0 1,1 0-1,0 1 1,4-8 0,40-65-217,-25 44 75,57-114-208,20-32 196,-99 181 93,1 0-1,-1 0 1,1 0-1,0 0 1,-1 0-1,1 0 1,0 1-1,0-1 1,0 0-1,0 0 1,0 0-1,0 1 1,0-1-1,0 1 1,0-1-1,0 1 1,0-1-1,1 0 1,-1 1-3,0 0 1,-1 0-1,1 1 0,0-1 1,0 0-1,-1 0 1,1 0-1,0 1 1,-1-1-1,1 0 1,0 1-1,-1-1 0,1 0 1,0 1-1,-1-1 1,1 1-1,-1-1 1,1 1-1,-1-1 1,1 1-1,0 0 0,2 5 15,1 1 0,-1-1 0,0 0 0,3 13 0,-4-13 14,14 41-296,-2 0 0,-3 1-1,-1 0 1,-3 1 0,2 73-1,-8-117-435,-2 4-296,-7-6-3243,-16-3-2154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4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425 521 10709,'0'0'2257,"-58"162"-624,38-100-705,10-4-256,8-12-415,2-13-177,7-14-80,14-19-625,11 0-1168,-4-31-1808,-8-15-5828</inkml:trace>
  <inkml:trace contextRef="#ctx0" brushRef="#br0" timeOffset="1">1 192 13926,'0'0'192,"203"-85"385,-95 56 47,3 4-176,-12 4-176,-14 4-272,-16 7-144,-16 6-1200,-16 4-4659</inkml:trace>
  <inkml:trace contextRef="#ctx0" brushRef="#br0" timeOffset="2">840 428 1969,'0'0'10565,"-21"122"-8756,9-64-673,8-10-640,4-13-336,0-18-160,4-17-1264,24-17-3154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44 4610,'0'0'10365,"-24"-9"-9973,-1-1-293,-1 1-1,-29-5 1,51 13-78,0 0 0,-1 1 0,1 0 0,0 0-1,0 0 1,-1 1 0,1-1 0,0 1 0,0 0 0,0 0-1,0 1 1,0-1 0,0 1 0,-5 3 0,1 0 10,1 0 0,0 1 0,0 0 0,-9 11-1,4-5-9,-9 9 99,1 1 1,2 1-1,0 1 0,1 0 0,-25 50 0,32-54-29,2 1 0,0 1 0,2-1 0,0 1 0,1 0 0,1 1 0,1-1 0,1 30 0,1-46-86,1-1-1,0 1 1,0 0 0,1-1 0,-1 1 0,1-1 0,1 1 0,-1-1-1,1 1 1,0-1 0,0 0 0,0 0 0,1 0 0,0 0-1,0 0 1,0-1 0,0 1 0,1-1 0,0 0 0,0 0-1,0 0 1,0-1 0,1 1 0,-1-1 0,1 0 0,10 5-1,-4-4-51,1 0 0,0 0-1,0-1 1,0 0-1,0-2 1,0 1 0,1-1-1,-1-1 1,0 0-1,1-1 1,-1 0 0,0-1-1,1 0 1,13-5-1,6-3-216,0-2 0,0-1-1,54-32 1,-73 38 44,9-4-433,-2-1-1,0-1 0,0 0 0,-1-1 0,-1-2 0,0 1 0,-1-2 0,24-30 1,-42 65 3011,-23 56-379,17-56-1765,1 1 0,0 0 0,1 0 0,2 1 0,-4 33 0,7-52-244,0 0 1,0 0-1,0 1 0,0-1 1,0 0-1,0 1 0,0-1 1,1 0-1,-1 0 0,0 1 1,1-1-1,-1 0 0,2 2 1,-1-2-98,0-1 0,0 1 1,0-1-1,0 1 0,0-1 0,0 0 1,0 1-1,0-1 0,0 0 1,0 0-1,0 0 0,0 0 0,0 0 1,0 0-1,0 0 0,2-1 1,29-2-4375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0 380 480,'0'0'16376,"26"-114"-24476</inkml:trace>
  <inkml:trace contextRef="#ctx0" brushRef="#br0" timeOffset="1">397 635 7603,'0'0'3159,"-6"19"-1761,-19 59-323,16-59-483,0-16-218,-2-16 148,10 10-380,-11-19-198,1 0 0,1 0 0,0-2 0,-8-34-1,-17-102-70,29 118 346,1 1 0,1-1 0,4-45-1,1 80-134,0 0 0,0 0 1,1 1-1,0-1 0,0 0 0,1 1 0,0 0 0,0-1 0,1 1 0,-1 0 0,1 1 0,0-1 0,1 1 0,0-1 0,-1 2 0,2-1 1,-1 0-1,0 1 0,1 0 0,0 0 0,7-3 0,12-6-74,0 0 0,1 2-1,49-14 1,-46 17-413,0 2 0,47-5 0,12 7-4086,-34 4-2600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83 369 8820,'-7'19'1062,"-39"124"2049,38-113-2204,2 0 0,0 1 0,-1 51 0,6-79-851,0-2-46,1 0 0,0 0 0,0 0 0,-1 0 0,1 0 0,0 0 0,0 0 0,0 0 0,0 0 0,0 0 0,0 0 0,1 0 0,-1 0 0,0 0 0,0 0 0,1 0 0,-1 0-1,1 1 1,0-2-9,0 0 0,0 0-1,0-1 1,0 1 0,0 0-1,0-1 1,0 1 0,-1 0-1,1-1 1,0 1 0,0-1-1,0 0 1,-1 1 0,1-1-1,0 1 1,-1-1 0,1 0-1,0 0 1,-1 1 0,1-1-1,-1 0 1,1 0 0,-1-1-1,16-28 128,-1-1 0,18-55-1,-6 15-83,-11 31-19,35-86-486,67-119 1,-112 235 468,-1 1 0,1 0 1,1 0-1,-1 1 0,11-10 0,-15 16-9,0 0 0,1 0 0,-1 0-1,0 1 1,1-1 0,-1 1 0,1-1 0,0 1-1,-1 0 1,1 0 0,0 0 0,0 0-1,0 1 1,0-1 0,0 1 0,0 0-1,0 0 1,0 0 0,-1 0 0,1 0-1,0 1 1,0-1 0,0 1 0,4 1 0,-4-1-8,0 1 0,-1 0 1,1-1-1,0 1 1,-1 0-1,0 1 0,1-1 1,-1 0-1,0 1 0,0-1 1,0 1-1,-1-1 1,1 1-1,0 0 0,-1 0 1,2 4-1,15 55 7,-16-53-2,6 31 95,-2 0-1,2 59 0,-9 85 489,-1-73-383,3-88-199,-1-13-7,0 1 0,0 0 0,-1 0-1,0-1 1,-5 19 0,6-29-58,0 0-1,0-1 0,0 1 1,0 0-1,0 0 0,0-1 1,0 1-1,-1 0 1,1 0-1,0 0 0,0 0 1,0-1-1,0 1 0,-1 0 1,1 0-1,0 0 0,0 0 1,0-1-1,-1 1 1,1 0-1,0 0 0,0 0 1,-1 0-1,1 0 0,0 0 1,0 0-1,-1 0 0,1 0 1,0 0-1,0 0 1,-1 0-1,1 0 0,0 0 1,0 0-1,-1 0 0,1 0 1,0 0-1,0 0 1,0 0-1,-1 0 0,1 0 1,0 1-1,0-1 0,-1 0 1,1 0-1,0 0 0,0 0 1,0 1-1,0-1 1,-1 0-1,1 0 0,0 0 1,0 0-1,0 1 0,0-1 1,0 0-1,0 0 0,-1 1 1,1-1-1,0 0 1,0 1-1,-5-34-8151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0 673 14182,'0'0'1649,"127"91"-928,-46-70-81,-1-9-416,-4-10-224,-11-2-1505,-14-2-2721,-19-21-5858</inkml:trace>
  <inkml:trace contextRef="#ctx0" brushRef="#br0" timeOffset="1">926 1 14727,'0'0'2369,"42"145"-1601,-28-89-480,2-2-288,-2-6-752,-7-13-2882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181 198 6067,'0'0'7763,"-15"17"-7352,-45 57 21,56-66-368,0 0 0,0 0 0,0 0 0,1 1 0,1-1 0,-1 1 0,1-1 0,1 1 0,0 0 0,0 0 0,1 0 0,0 0 0,2 15 0,-1 2-143,-3-122-971,5-133-1547,-2 223 2523,0 1 1,0-1 0,1 0-1,-1 1 1,1-1-1,0 1 1,1-1 0,0 1-1,-1 0 1,1 0 0,1 0-1,-1 0 1,1 1-1,0-1 1,0 1 0,0 0-1,1 0 1,-1 0 0,1 1-1,0 0 1,0 0-1,0 0 1,0 0 0,1 1-1,-1 0 1,1 0 0,0 0-1,-1 1 1,12-1-1,-7 0 62,0 1 0,1 1-1,-1-1 1,1 2 0,-1-1-1,0 2 1,1-1-1,-1 1 1,0 1 0,0 0-1,0 0 1,-1 1 0,1 1-1,-1-1 1,0 1-1,11 9 1,-8-4 95,0 2 1,0 0-1,-1 0 1,-1 1-1,0 0 1,-1 1-1,0 0 1,-2 1-1,1-1 1,-2 1-1,9 28 1,-7-14 503,-1 1 0,-2 0 0,-1 0 0,-1 0 1,-2 44-1,-2-63-448,1-1 0,-1 0 1,-1 1-1,0-1 0,0 0 0,-1 0 1,0 0-1,-5 10 0,4-14-58,1 0 0,-2 1-1,1-1 1,-1 0 0,1-1 0,-2 1-1,1-1 1,-1 0 0,1-1 0,-1 1-1,-13 6 1,6-4 40,0-1 0,-1 0-1,0-1 1,0-1 0,0 0 0,-1-1-1,1-1 1,-1 0 0,0-1 0,1 0-1,-1-1 1,0-1 0,-23-4-1,19 1-136,1 0 0,0-1 0,0-1 0,0-1 0,0 0 0,1-1-1,1-1 1,-1-1 0,1 0 0,-14-13 0,27 20 55,-5-5-889,23 5-1447,104 3-3807,-40 0-102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7475,'0'0'5152,"-8"4"-4834,2 0-238,0-1 0,1 1 0,0 0 0,-1 1 0,2-1 0,-1 1 0,0 0 0,1 0 0,0 1 0,0-1 0,1 1 0,0 0 0,0 0 0,0 0 0,-4 12 0,1 1 107,0 0-1,1 0 0,1 0 1,1 0-1,1 1 1,1-1-1,1 31 1,0-46-167,0 0 1,1 0 0,-1 0 0,1-1 0,0 1 0,0 0-1,0 0 1,1-1 0,-1 1 0,1-1 0,0 1-1,0-1 1,0 0 0,0 0 0,1 0 0,3 3 0,-1-1 17,0-1 0,0-1 1,0 1-1,1-1 0,-1 0 0,1 0 1,0-1-1,0 0 0,6 2 1,12 1 78,-1-1 0,1-1 0,0-1 1,27-2-1,-28 1-372,-11 0 338,0-1 0,-1 0 0,1-1 1,-1 0-1,13-3 0,-21 3-288,-1 0 1,1 0 0,-1 0-1,0 0 1,1 0 0,-1 0 0,0-1-1,0 1 1,1-1 0,-1 1-1,0-1 1,-1 0 0,1 0-1,0 0 1,0 0 0,-1 0-1,1 0 1,-1-1 0,0 1-1,0 0 1,0-1 0,0 1-1,0-1 1,0 1 0,-1-1-1,1 1 1,0-6 0,-1-16-4684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2657,'0'0'11301,"139"0"-11077,-89 0-224,-1-4-384,-15-13-2161,-13-6-4034</inkml:trace>
  <inkml:trace contextRef="#ctx0" brushRef="#br0" timeOffset="1">201 31 11637,'0'0'224,"173"-31"-4642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11109,'0'0'1059,"-8"21"14,1 0-784,-9 23 470,-11 55-1,16-54-391,3 1 0,1 0 1,2 0-1,2 1 0,5 59 1,-2-100-365,1 0 1,0 0-1,1 0 1,-1 0-1,1-1 1,1 1 0,-1-1-1,1 1 1,0-1-1,0 0 1,0 0 0,1 0-1,-1-1 1,1 1-1,0-1 1,1 0-1,-1 0 1,1 0 0,0 0-1,0-1 1,0 0-1,0 0 1,1 0-1,-1-1 1,11 4 0,-5-3-286,0-1 0,0 0 0,0 0 0,0-1 0,1 0 0,-1-1 0,0-1 0,0 1 0,0-2 0,0 1-1,0-2 1,0 1 0,13-6 0,26-17-4005</inkml:trace>
  <inkml:trace contextRef="#ctx0" brushRef="#br0" timeOffset="1">608 156 6131,'0'0'5784,"1"12"-4997,-3 41 215,-7 55 1,2-53-667,2 97 1,5-148-329,0-1-1,1 0 0,0 0 0,-1 1 1,1-1-1,0 0 0,0 0 1,1 0-1,-1 0 0,1 0 0,-1 0 1,1 0-1,0-1 0,0 1 0,0-1 1,1 1-1,2 2 0,0-1-29,0-1 0,0 0 0,0 0 0,1-1 0,-1 1 0,0-1 0,1 0 0,0 0 0,7 0 0,1 1-306,0-2 0,1 0 0,-1-1 0,0 0 0,0-1 0,1-1 0,22-5 0,-27 4-472,0-1-1,-1 0 1,19-10 0,25-22-4792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66 317 1008,'0'0'3261,"-9"26"-575,-26 85-221,29-91-1884,1 1 0,1-1 0,1 1-1,1 0 1,0 0 0,3 23 0,-1-13-77,0-30-498,0 0 0,0-1-1,0 1 1,1-1 0,-1 1 0,0 0-1,0-1 1,0 1 0,1-1-1,-1 1 1,0-1 0,1 1-1,-1-1 1,1 1 0,-1-1-1,0 1 1,1-1 0,-1 1 0,1-1-1,-1 0 1,1 1 0,-1-1-1,1 0 1,0 0 0,-1 1-1,1-1 1,-1 0 0,1 0-1,0 0 1,-1 0 0,1 1 0,-1-1-1,1 0 1,0 0 0,-1 0-1,1 0 1,0-1 0,-1 1-1,2 0 1,0 0-2,0-1-1,0 1 1,1 0-1,-1-1 0,0 0 1,0 1-1,0-1 1,0 0-1,0 0 1,0-1-1,2 0 1,3-5 20,-1 0 0,0 0 1,0 0-1,-1-1 0,0 1 1,7-16-1,21-56 341,-30 73-311,59-169 660,35-81-408,-93 246-208,1 0 1,1 0-1,13-17 1,-18 25-85,0 1-1,0 0 1,1-1 0,-1 1 0,1 0-1,-1-1 1,1 1 0,0 0 0,-1 0-1,1 0 1,0 1 0,0-1 0,3-1-1,-4 2-12,1 0 0,-1 0-1,0 0 1,0 1 0,0-1-1,1 0 1,-1 0-1,0 1 1,0-1 0,0 1-1,0-1 1,0 1-1,0 0 1,0-1 0,0 1-1,0 0 1,0 0 0,0-1-1,0 1 1,0 0-1,-1 0 1,1 0 0,0 0-1,-1 0 1,2 1 0,9 19 92,-1 0 0,-1 1 1,-1-1-1,7 32 1,6 13 279,85 172 345,-105-235-576,2 8-1553,-3-11 1181,-1 1-1,1-1 1,-1 0 0,0 1 0,1-1 0,-1 0 0,1 0 0,-1 0 0,0 1-1,1-1 1,-1 0 0,0 0 0,1 0 0,-1 0 0,0 0 0,1 0 0,-1 0-1,0-1 1,1 1 0,-2 0 0,-33-6-8288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5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1 1 9444</inkml:trace>
  <inkml:trace contextRef="#ctx0" brushRef="#br0" timeOffset="1">1 1 9444,'48'74'3362,"-53"-74"-625,5 6-2689,12 13-32,27-2-16,16-1-992,17-7-1842,4-3-4881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1809,'0'0'15047,"127"102"-14631,-67-88-32,0-3-384,-3-7-528,-6-4-2834,-7 0-9235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96 217 4226,'-6'18'3353,"-33"129"729,31-111-2958,1 0-1,-2 66 0,-3-233-1377,3 41-207,4-103 688,5 188-228,-1 1 1,1-1-1,1 0 1,-1 0-1,0 0 0,1 0 1,0 1-1,0-1 1,1 0-1,-1 1 1,1-1-1,0 1 1,0-1-1,1 1 1,-1 0-1,1 0 1,0 0-1,0 0 1,0 1-1,1-1 0,-1 1 1,1 0-1,0 0 1,-1 0-1,2 0 1,-1 1-1,0-1 1,0 1-1,9-3 1,9-1 4,-1 1 1,0 1-1,1 1 0,0 1 1,0 1-1,0 0 1,0 2-1,41 6 1,-51-4 13,0 0 1,0 0 0,-1 1-1,1 1 1,-1 0 0,0 0-1,-1 1 1,1 0 0,-1 1-1,0 1 1,-1-1 0,0 1-1,0 1 1,-1 0 0,0 0-1,0 1 1,8 13 0,-9-11 64,0 0 0,0 1-1,-2 0 1,1 0 0,-2 0 0,0 0 0,0 1 0,-1 0 0,-1 0 0,0-1 0,-1 1-1,-1 0 1,0 0 0,-4 28 0,3-35 7,-1 1 1,-1 0-1,1-1 0,-1 1 0,-1-1 1,1 0-1,-1 0 0,-1 0 1,1 0-1,-1-1 0,-9 10 0,5-7 79,-1-1-1,0 0 1,0 0-1,-1-1 1,0 0 0,-22 9-1,13-8 23,0-1 1,0-1-1,0-1 1,-1-1-1,0-1 1,0 0-1,0-2 0,-38-2 1,56 1-233,1 0-1,-1 0 1,0-1 0,1 1-1,-1-1 1,0 0 0,1 0-1,-1 0 1,1 0 0,0 0 0,-1-1-1,1 1 1,0-1 0,0 0-1,-1 1 1,1-1 0,1 0-1,-1 0 1,0 0 0,0 0-1,1-1 1,-1 1 0,1 0 0,0-1-1,0 1 1,0-1 0,0 1-1,0-1 1,0 0 0,1 1-1,-1-1 1,1 0 0,0 1-1,-1-1 1,1 0 0,1 1 0,-1-1-1,0 0 1,1 0 0,-1 1-1,1-1 1,0 1 0,0-1-1,0 1 1,0-1 0,0 1 0,1-1-1,-1 1 1,1 0 0,-1 0-1,1 0 1,0 0 0,0 0-1,0 0 1,0 0 0,0 0-1,4-1 1,10-6-744,1 0 0,0 2-1,0 0 1,0 1 0,25-5 0,25-5-3772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4322,'0'0'1094,"22"8"1072,-7-3-1733,1 1 7,1 0 1,-1-1 0,1-1 0,0 0-1,0-2 1,1 0 0,-1 0 0,18-2-1,-17-3-88,-1 0 0,0-1 0,0 0-1,0-2 1,-1 0 0,0-1-1,0 0 1,0-1 0,-1-1-1,0-1 1,-1 0 0,23-21-1,-28 23-194,0-2-1,-1 1 1,0-1-1,-1 0 1,0-1-1,0 1 0,-1-1 1,6-15-1,-9 18-38,-1-1-1,1 1 0,-1-1 1,-1 0-1,0 0 0,0 0 0,0 0 1,-1 0-1,-1 0 0,0 0 1,0 0-1,-3-11 0,3 15-71,-1 0 0,0 0 0,0 0 0,-1 0-1,1 0 1,-1 0 0,0 1 0,-1-1 0,1 1 0,-1 0 0,1 0-1,-1 0 1,0 1 0,-5-4 0,1 2 7,-1 0 0,1 0 0,-1 1 0,0 0 0,0 0 0,0 1 0,-16-3-1,12 3-29,1 2-1,0-1 0,-1 1 0,1 1 0,-1 0 0,1 1 0,-1 0 0,1 1 0,0 0 0,0 1 0,0 1 0,-21 8 0,26-7-94,0-1-1,0 1 0,0 0 1,1 1-1,0 0 0,0 0 1,0 0-1,1 1 0,0 0 1,0 0-1,1 0 0,-7 14 1,9-16-58,0-1 0,0 1 1,1 0-1,0-1 0,-1 1 1,2 0-1,-1 0 0,1-1 1,-1 1-1,1 0 0,1 0 1,-1 0-1,1 0 0,0 0 1,0-1-1,0 1 1,0 0-1,1-1 0,0 1 1,0-1-1,0 0 0,1 1 1,-1-1-1,4 4 0,0-2-262,0-1-1,0 1 0,0-1 0,1-1 0,0 1 1,0-1-1,0 0 0,0-1 0,1 0 0,-1 0 1,1 0-1,8 1 0,45 4-5452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86 473 9364,'-8'19'1718,"-3"5"-1134,-31 74 1868,37-84-2013,0 0 1,1 0-1,1 1 1,0 0-1,-1 23 0,4-37-404,1 4 65,7-12-96,20-28-753,-1-2 1,-2 0-1,-2-2 0,-1 0 1,-2-1-1,-2-2 0,26-84 1,-36 81 1383,-2-2 1,-2 1-1,-3-72 1,-1 79 429,0 32-754,-1-11 620,1 18-858,0 0 0,0-1 0,-1 1 0,1-1-1,0 1 1,0 0 0,0-1 0,0 1 0,-1-1 0,1 1 0,0 0 0,0-1 0,-1 1-1,1 0 1,0 0 0,-1-1 0,1 1 0,0 0 0,-1 0 0,1-1 0,-1 1 0,1 0 0,0 0-1,-1 0 1,1 0 0,-1-1 0,1 1 0,0 0 0,-1 0 0,1 0 0,-1 0 0,-2 5 140,1 7-203,0 0-1,1 0 1,1 0 0,0 0 0,0 0-1,1 1 1,1-1 0,5 20-1,-5-27-10,0 1 0,0-1 0,1-1-1,-1 1 1,1 0 0,0 0 0,0-1-1,1 0 1,-1 0 0,1 0 0,0 0-1,0 0 1,1-1 0,-1 0 0,0 0-1,1 0 1,0 0 0,0-1 0,0 1-1,0-2 1,0 1 0,7 1 0,3 0 11,1 0 1,-1-2 0,1 0-1,0 0 1,0-2 0,-1 0-1,1 0 1,0-2 0,-1 0-1,1-1 1,-1 0 0,0-1-1,-1-1 1,1 0 0,-1-1-1,0-1 1,22-16 0,-44 40 2235,-11 13-2377,3-8 141,1 0-1,1 2 0,-17 37 0,26-47-217,0 0 0,0 1 0,2-1 0,0 1 0,0 0 0,1 0 0,1 0 0,0 22 0,1-33 96,0 0 0,1 0-1,-1 0 1,0 0 0,1 0 0,0-1 0,0 1 0,0 0 0,0 0-1,0 0 1,0-1 0,1 1 0,-1-1 0,1 1 0,0-1-1,0 1 1,0-1 0,4 4 0,-2-3-228,0-1 0,1 0 1,-1 0-1,1 0 0,0-1 0,-1 1 1,1-1-1,0 0 0,0-1 0,-1 1 1,7-1-1,45 1-5863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155 369 8148,'-14'23'1240,"-4"5"-524,-65 114 2557,72-123-2701,7-12-338,0-1-1,1 1 1,0 0-1,0 0 1,0 0 0,1 0-1,0 0 1,0 0-1,0 11 1,2-18-228,1 0 0,-1 0-1,0 0 1,1 0 0,-1 0 0,0 0 0,1 0 0,-1 0 0,1 0 0,-1 0 0,0 0-1,1 0 1,-1 0 0,1 0 0,-1 0 0,0-1 0,1 1 0,-1 0 0,0 0 0,1 0-1,-1 0 1,0-1 0,1 1 0,-1 0 0,0 0 0,0-1 0,1 1 0,-1-1 0,19-15-31,0-2 1,-2 0-1,26-34 1,43-71-137,-73 104 177,67-109 37,-31 49-121,61-77 0,-107 152 69,-1 1-1,1-1 1,-1 1-1,1 0 0,0 0 0,0 0 0,0 0 0,0 0 0,1 1 0,-1-1 0,1 1 0,-1 0 0,1 0 0,0 0 1,0 0-1,7-1 0,-10 3 0,0 0 1,1 0 0,-1 1 0,0-1-1,0 0 1,0 1 0,0-1 0,0 1-1,0 0 1,0-1 0,0 1-1,0 0 1,0-1 0,-1 1 0,1 0-1,0 0 1,0 0 0,-1 0 0,1 0-1,0 0 1,-1 0 0,1 0-1,-1 0 1,1 0 0,-1 0 0,0 0-1,1 0 1,-1 2 0,9 40 169,-8-34-100,24 185 1232,15 81-742,-36-237-1728,-24-61-12767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12534,'0'0'3249,"126"43"-3249,-61-43-1745,6-27-5154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129 411 9060,'0'0'646,"-9"23"1208,-30 74-256,35-87-1222,-1 0 1,0 0-1,-1-1 0,0 0 1,0 0-1,-1 0 0,0-1 1,-1 0-1,-12 11 1,14-14 24,5-5 44,1-5-66,1-8-369,0 1 1,1-1-1,0 0 0,1 1 0,0-1 1,1 1-1,10-23 0,6-3-407,25-38 0,-9 17 60,-10 16 263,-2-2-1,-2 0 0,28-84 1,-79 243 68,21-92 24,2-1 0,0 1-1,2 0 1,0 1 0,2-1-1,0 1 1,3 31 0,-1-52-16,0 0 0,0 0 0,1 0 0,0 0-1,-1-1 1,1 1 0,0 0 0,0 0 0,0 0 0,0-1 0,0 1 0,0 0 0,0-1 0,0 1 0,1-1 0,-1 0 0,1 1 0,-1-1 0,1 0 0,-1 0-1,1 0 1,0 0 0,0 0 0,-1 0 0,1 0 0,0-1 0,0 1 0,0-1 0,0 1 0,2-1 0,1 1 16,0-1-1,0 0 1,0 0 0,0 0-1,0-1 1,-1 1 0,1-1-1,0 0 1,0-1 0,0 1-1,8-5 1,0-2 72,1-1 0,-2 0 0,1-1 0,-1 0 0,-1-1 0,15-17 0,1-5 170,27-43 0,-11-1-133,-32 55-228,0 2 1,1-1 0,1 2 0,16-19 0,-26 35-144,0 0-1,1 0 0,-1 0 0,0 0 1,1 1-1,0-1 0,-1 1 1,1 0-1,0 1 0,0-1 0,0 1 1,7-2-1,30-1-5690,-10 4-1268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32 161 3506,'0'0'1294,"0"21"738,1 7-1268,-4 140 4043,-8-98-1840,11-71-2945,0 1 0,0 0 0,0 0 0,0 0 0,0 0 0,0-1 0,0 1 0,0 0 0,-1 0 0,1 0 0,0 0 0,0 0 0,0-1 0,0 1 0,0 0-1,0 0 1,0 0 0,-1 0 0,1 0 0,0 0 0,0 0 0,0 0 0,0-1 0,0 1 0,-1 0 0,1 0 0,0 0 0,0 0 0,0 0 0,0 0 0,-1 0 0,1 0 0,0 0 0,0 0 0,0 0 0,0 0 0,-1 0 0,1 0 0,0 0 0,0 0 0,0 0 0,0 1 0,-1-1 0,1 0 0,0 0 0,0 0 0,0 0 0,0 0 0,0 0 0,0 0 0,-1 0 0,1 1 0,0-1 0,0 0 0,0 0 0,0 0 0,0 0 0,-5-22 101,2-1-1,1-1 1,1 1 0,3-46 0,-2 54-94,2-4-32,0 0 1,1 1-1,0-1 0,2 1 0,11-30 1,-13 40-5,1-1 0,0 0 0,0 1 0,1 0 0,0 0 0,0 0-1,1 1 1,0 0 0,0 0 0,1 0 0,0 1 0,0 0 0,10-7 0,-11 10-1,1 0 1,-1 1-1,0 0 0,1 0 0,-1 0 1,1 1-1,0 0 0,0 0 1,-1 0-1,1 1 0,0 0 0,0 1 1,-1-1-1,1 1 0,0 1 0,-1-1 1,1 1-1,-1 0 0,1 0 0,-1 1 1,0 0-1,11 7 0,0 1-10,-1 1-1,-1 0 1,0 1 0,-1 1-1,0 0 1,18 26-1,-19-23 31,-2 0-1,0 0 0,-2 1 1,0 1-1,12 31 0,-18-38 30,1-1 0,-2 1 0,1 0 0,-2 0 0,1 0 0,-2 0-1,0 1 1,0-1 0,-1 0 0,-5 23 0,3-27-17,0-1 1,-1 1-1,0-1 0,0 0 0,-1 0 1,1 0-1,-2-1 0,1 1 0,-1-1 1,0 0-1,0-1 0,-1 0 1,1 0-1,-1 0 0,0-1 0,-10 5 1,-7 3 268,0-1 0,0-2 0,-49 13 0,53-18-33,-1 0 1,-1-2 0,-37 0 0,58-2-282,1-1 0,-1 1 1,1-1-1,-1 1 0,1-1 1,-1 1-1,1-1 0,0 1 0,-1-1 1,1 0-1,0 1 0,-1-1 1,1 1-1,0-1 0,0 0 0,-1 1 1,1-1-1,0 0 0,0 1 1,0-1-1,0 0 0,0 0 0,0 1 1,0-1-1,0 0 0,0 1 1,1-1-1,-1 0 0,0 1 1,0-1-1,0 0 0,1 1 0,-1-1 1,0 1-1,1-1 0,-1 1 1,1-2-1,1 0-131,0 0 0,0-1 0,0 1 0,0 0 0,0 0 0,1 0 0,-1 0 0,1 0 0,-1 1 0,1-1 0,0 1-1,-1-1 1,7-1 0,44-10-2109,-38 10 1360,38-8-3522,1-1-3119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215 334 10197,'0'0'656,"-8"18"96,-103 183 2663,87-163-2866,2 0 0,-27 68-1,48-105-481,2-5-27,6-15 14,1-1 1,0 1-1,2 1 0,0-1 1,18-24-1,-4 5-52,181-273-300,-58 93 113,-144 214 184,14-17 33,-16 20-35,0 1-1,0 0 1,-1 0 0,1 0 0,0 0 0,-1 0 0,1 0 0,0 0 0,-1 0 0,1 0-1,0 0 1,0 0 0,-1 0 0,1 1 0,0-1 0,-1 0 0,1 0 0,-1 1-1,1-1 1,0 0 0,-1 1 0,1-1 0,-1 1 0,1-1 0,-1 1 0,1-1 0,-1 1-1,1-1 1,-1 1 0,1-1 0,-1 1 0,0 0 0,1-1 0,-1 1 0,0 0-1,0-1 1,1 2 0,6 13 45,0 0 0,0 0-1,-2 0 1,0 1 0,0 0-1,2 21 1,5 103 273,-4-31-119,-1-86 153,-5-15-5860,-4-21 415</inkml:trace>
  <inkml:trace contextRef="#ctx0" brushRef="#br0" timeOffset="1">265 365 12662,'0'0'3794,"127"103"-3650,-72-96-144,8-5-305,-6-2-1423,-4 0-2914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396 331 3458,'0'0'8081,"-28"26"-6473,4-4-1260,-13 11 104,1 2 0,2 2 0,-35 48 0,32-35-159,7-12-70,2 2 1,-41 77-1,66-115-10,3-8-148,4-16-28,9-7-187,1 1 1,1 0-1,26-35 0,-2 2-115,22-44-250,-5-2 0,67-183 0,-114 263 672,-8 19 120,2 1 0,-1 0 0,1 0 0,6-13 0,-8 20-269,0 0 0,0 0 0,0 0 0,-1 0 0,1 0 0,0 0 0,0 0 0,-1 1 0,1-1 0,0 0 0,0 0 0,-1 1 0,1-1 0,0 0 0,-1 1 0,1-1 0,0 1 0,-1-1 0,1 1 0,-1-1 0,1 1 0,0 0 0,-1-1 0,0 1 0,1 0 0,-1-1 0,1 1 0,-1 0 0,1 0 0,12 22 43,0 1 0,-1 0 0,13 42 0,-9-23 199,56 167 626,-63-174-1165,-1 0 1,-2 0-1,3 73 1,-9-108 166,0 0 0,0 0 0,0 1 0,0-1 0,0 0 0,0 0 0,0 0 0,0 0 0,0 0 0,-1 0 0,1 0 0,0 0 0,-1 0 0,1 0 0,-1 0 0,1 0 0,-2 2 0,-21 0-3391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5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57 225 13142,'0'0'627,"-7"21"843,-18 72-374,21-79-1002,1-1 0,1 1-1,0 0 1,1 0 0,1 20 0,0-15-219,11-41-854,-6 6 638,-2-1-1,0 0 1,-1 1-1,0-1 1,-2 0 0,-1-20-1,-18-103-991,2 18 1990,17 121-622,-1-1 0,1 1 0,0 0 0,0-1-1,0 1 1,0 0 0,0-1 0,0 1 0,0-1-1,1 1 1,-1 0 0,0-1 0,1 1 0,-1 0 0,1-1-1,-1 1 1,1 0 0,0 0 0,-1 0 0,1 0-1,0-1 1,0 1 0,0 0 0,0 0 0,0 1-1,2-3 1,0 2-2,1 0 0,0 0 1,-1 0-1,1 1 0,0-1 0,0 1 0,-1 0 1,6 1-1,-1-1-71,17-1 111,0 2-1,0 1 1,0 1 0,-1 1-1,1 1 1,-1 2 0,0 0-1,-1 1 1,0 1 0,0 2-1,-1 0 1,25 17-1,-24-13 161,-1 2 0,-1 0 0,0 1 0,22 26 0,-36-37-175,0 1 1,-1 1-1,0-1 0,-1 1 1,1 0-1,-2 1 1,1-1-1,-1 1 1,-1-1-1,0 1 1,0 0-1,-1 1 1,0-1-1,0 14 0,-2-22-24,0 0-1,0 1 0,0-1 1,0 0-1,-1 1 0,1-1 0,-1 0 1,0 1-1,0-1 0,0 0 1,0 0-1,0 0 0,0 0 0,0 0 1,0 0-1,-1 0 0,1 0 1,-1-1-1,0 1 0,1 0 1,-1-1-1,0 1 0,0-1 0,0 0 1,0 0-1,0 0 0,0 0 1,-1 0-1,1 0 0,0 0 0,-4 0 1,-6 1 120,-1 0 1,0-1-1,1 0 1,-24-3 0,9 1-145,19 1-198,0 0-1,0-1 1,1 0-1,-1 0 1,0-1 0,0 0-1,1 0 1,-1-1-1,1 0 1,-7-4-1,13 7 91,1 0-1,0 0 0,0-1 1,0 1-1,-1 0 0,1 0 1,0 0-1,0 0 0,0 0 1,0 0-1,0 0 0,-1 0 1,1-1-1,0 1 1,0 0-1,0 0 0,0 0 1,0 0-1,0 0 0,0-1 1,-1 1-1,1 0 0,0 0 1,0 0-1,0 0 0,0-1 1,0 1-1,0 0 0,0 0 1,0 0-1,0-1 0,0 1 1,0 0-1,0 0 1,0 0-1,0 0 0,0-1 1,0 1-1,0 0 0,0 0 1,1 0-1,-1-1 0,0 1 1,6-4-4745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10037,'0'0'6002,"163"68"-5842,-57-47-160,9-7-544,-11-7-5170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9636,'0'0'5486,"-19"17"-5313,7-6-132,-5 4 21,0 1 0,1 1 0,0 1 0,1 0 0,2 1 0,-13 20 0,15-18 69,1-1-1,1 2 1,0-1 0,2 1 0,1 0-1,0 1 1,2 0 0,0 0-1,0 42 1,4-58-93,0 0-1,1-1 1,0 1 0,0-1-1,0 1 1,1-1-1,0 0 1,0 1 0,1-1-1,0 0 1,0 0-1,0-1 1,1 1 0,0-1-1,0 0 1,0 1-1,0-2 1,1 1 0,0 0-1,0-1 1,0 0 0,1 0-1,-1-1 1,1 0-1,0 0 1,0 0 0,0 0-1,0-1 1,1 0-1,6 1 1,7 2 77,0-2 0,-1-1 0,1 0 0,22-1 0,-33-1-104,0-1 0,1 0 1,-1 0-1,0-1 0,0 0 1,0 0-1,0-1 0,0 0 0,-1-1 1,16-8-1,-21 10-93,-1 0-1,1 0 1,-1 0-1,0-1 1,1 1 0,-1-1-1,0 1 1,-1-1-1,1 0 1,2-4 0,1-20-5636,-5 15-4231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09:5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179 468 9732,'-8'19'566,"-1"1"-248,-46 117 1954,48-115-1924,0 0 0,2 0 1,0 1-1,2 0 0,-2 24 1,4-65-17,0 0 0,-2 0 0,-5-22 0,-2-7-324,-3-43-36,-1-162 0,14 234 9,1 0 0,1 0-1,0 0 1,1 0 0,1 1 0,1-1 0,1 1-1,0 0 1,13-24 0,-14 33-12,0 0 0,0 0-1,1 0 1,0 1 0,0-1 0,1 1-1,0 1 1,0 0 0,0 0 0,1 0 0,0 0-1,0 1 1,1 1 0,-1 0 0,1 0 0,0 0-1,0 1 1,0 0 0,14-1 0,-13 2 26,1 1 1,-1 0 0,1 1 0,-1 0-1,0 1 1,1 0 0,-1 1 0,19 5-1,-25-6 17,0 1-1,1-1 1,-1 1 0,0 0-1,0 1 1,-1-1-1,1 1 1,0 0-1,-1 0 1,1 0-1,-1 0 1,0 0-1,0 1 1,-1-1-1,1 1 1,-1 0-1,1 0 1,-1 0-1,0 0 1,-1 0-1,1 1 1,0 5 0,0-6 30,-1 0 0,0 1 0,-1-1 0,1 1 0,-1-1 0,0 1 0,0-1 0,0 1 0,0-1 0,-1 1 0,0-1 0,0 0 0,0 1 0,-1-1 0,1 0 0,-1 0 0,0 0 0,0 0 0,0 0 0,-5 6 0,1-5 60,1 0 0,-1 0 0,0 0-1,-1-1 1,1 0 0,-1 0 0,0-1 0,0 0 0,0 0 0,0 0 0,-11 1-1,-13 3 135,-1-2-1,0-1 0,0-2 0,0-1 0,0-1 0,-40-6 1,70 6-249,-1 0-18,0 0 0,1 0-1,-1-1 1,0 1 0,1-1 0,-1 1-1,0-1 1,1 0 0,-1 0 0,1 0-1,-1-1 1,1 1 0,0 0 0,-1-1 0,-3-3-1,6 5-7,0 0 0,0-1 0,0 1 0,0 0 0,0 0 0,0-1 0,0 1 0,0 0 0,0 0 0,0-1 0,0 1 0,0 0 0,0 0-1,0-1 1,0 1 0,0 0 0,0 0 0,1 0 0,-1-1 0,0 1 0,0 0 0,0 0 0,0-1 0,0 1 0,1 0 0,-1 0 0,0 0 0,0 0-1,0-1 1,1 1 0,-1 0 0,0 0 0,0 0 0,0 0 0,1 0 0,-1 0 0,0 0 0,0-1 0,1 1 0,-1 0 0,0 0 0,0 0 0,1 0 0,-1 0-1,0 0 1,0 0 0,1 0 0,-1 0 0,0 1 0,0-1 0,1 0 0,21-1-1859,-19 1 1383,51 0-5830,12 0-1485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199 144 5859,'-9'18'1702,"-167"343"5429,176-361-7107,0 1 0,0-1 0,0 1 0,0-1 1,0 1-1,0-1 0,0 1 0,-1-1 0,1 1 0,0-1 0,0 0 0,-1 1 0,1-1 0,0 1 0,0-1 1,-1 0-1,1 1 0,-1-1 0,1 0 0,0 1 0,-1-1 0,1 0 0,-1 1 0,1-1 0,0 0 0,-1 0 1,1 0-1,-1 0 0,1 1 0,-1-1 0,-3-16 145,5-43-531,-1 49 315,2-12-6,1 0-1,1 0 1,1 1-1,1-1 1,1 2 0,1-1-1,18-34 1,-15 33 61,1 2 1,1-1-1,1 2 1,1-1-1,1 2 0,36-33 1,-42 43-27,0 1 0,1 0 0,1 0 0,-1 1 0,1 0 0,0 1 0,24-7 0,-15 8 190,0 0-1,0 1 0,44 0 0,-64 3-162,-1 0 0,1 0 0,0 0 0,0 0 0,-1 0 0,1 0 0,0 0 0,-1 1 0,1-1 0,0 0 0,0 0 0,-1 1 0,1-1 0,0 1 0,-1-1 0,1 0 0,-1 1-1,1-1 1,-1 1 0,1-1 0,-1 1 0,1 0 0,-1-1 0,1 1 0,-1-1 0,0 1 0,1 0 0,-1 0 0,0-1 0,1 1 0,-1 0 0,0-1 0,0 1 0,0 0 0,0 0 0,0-1-1,0 1 1,0 0 0,0 0 0,0-1 0,0 2 0,-1 1 1,1 0-1,-1 1 1,0-1-1,0 0 1,0 0-1,0 0 1,-1-1-1,1 1 1,-1 0-1,-2 3 1,-8 7 21,-1 0 0,-1 0 0,0-2 1,-31 20-1,24-17-4,-1 2-1,-25 24 1,42-35-26,0 0 1,0 1 0,1-1-1,0 1 1,0 0-1,0 0 1,1 0 0,0 0-1,0 1 1,1-1-1,0 1 1,0 0 0,-2 10-1,3-11-1,1 1-1,-1 0 1,1-1 0,1 1-1,-1 0 1,1 0-1,0-1 1,1 1-1,-1-1 1,1 1-1,1-1 1,-1 0-1,1 0 1,3 6-1,-1-5-3,1 0-1,-1-1 0,1 1 1,0-1-1,0-1 0,1 1 0,-1-1 1,1 0-1,0-1 0,16 8 1,-8-5-552,2-1 1,-1-1-1,1 0 0,-1-1 1,1-1-1,0-1 1,25 1-1,9-2-3913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0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8660,'0'0'3225,"-7"5"-2680,-10 12-81,1 1 0,1 1 0,1 0 1,0 1-1,-15 30 0,24-41-372,1 0-1,0 0 1,0 0 0,1 1-1,0-1 1,1 1-1,-3 15 1,5-21-58,0 0 0,0-1 0,0 1 0,0 0 0,0 0 0,1-1 0,0 1 0,0 0 0,0-1 0,0 1 0,0-1 0,1 0 0,-1 1 0,1-1 0,0 0 0,0 0 0,0 0 0,0 0 0,1 0 0,-1 0 0,1-1 0,6 5 0,7 3 108,0-1-1,1-1 0,0 0 0,1-1 1,0-1-1,0-1 0,0-1 1,33 5-1,16-3-245,72-3-1,-127-3-37,-11-1-36,0 0 0,-1-1 1,1 1-1,-1 0 0,0 0 0,1-1 1,-1 1-1,0 0 0,0 0 1,0-1-1,0 1 0,0 0 0,0-1 1,0 1-1,0-2 0,-1 0-321,1-33-5114,0 14 728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0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7587,'0'0'5747,"154"58"-5475,-113-58-112,-8 0-160,-8-2-960,-11-23-2354,-12-4-4881</inkml:trace>
  <inkml:trace contextRef="#ctx0" brushRef="#br0" timeOffset="1">90 19 12710,'0'0'5202,"123"-18"-5250,-27 18 48,3 0-2001,-13 0-3489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0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35 5090,'0'0'9117,"16"-6"-8619,-8 3-434,7-3 69,0 1-1,0 1 1,20-4-1,-30 7-97,1 1-1,-1-1 0,0 1 1,1 0-1,-1 0 1,0 1-1,1-1 1,-1 1-1,0 0 1,1 1-1,-1-1 0,0 1 1,0 0-1,0 0 1,-1 1-1,8 4 1,-10-5-34,0 0 1,-1 0 0,1 0-1,0 0 1,-1 0-1,0 0 1,1 1 0,-1-1-1,0 0 1,0 1 0,0-1-1,-1 1 1,1-1 0,0 1-1,-1 0 1,0-1 0,0 1-1,0-1 1,0 1 0,0 0-1,0-1 1,0 1-1,-1-1 1,-1 5 0,0 0 20,0 0 0,0-1 0,-1 1 1,0 0-1,0-1 0,-1 0 0,-7 11 0,-47 53 180,-39 51-36,82-100 7,1 1 1,1 1 0,-19 45-1,28-59-102,1-1 0,1 1 0,0 0-1,0 0 1,1 0 0,0 0 0,0 0-1,1 10 1,0-16-58,1 0-1,-1 1 1,1-1-1,-1 0 1,1 1-1,0-1 1,1 0-1,-1 0 1,0 0-1,1 0 0,0 0 1,0 0-1,0-1 1,0 1-1,0 0 1,0-1-1,1 0 1,-1 1-1,1-1 1,0 0-1,-1 0 1,1-1-1,5 4 1,7 0 20,-1 0 1,1 0-1,0-2 0,0 0 1,26 2-1,81-3-264,-80-2-299,-32 0-227,-1 0 0,0-1-1,0 0 1,0 0 0,0-1 0,11-3-1,6-6-6280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0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10229,'0'0'4626,"134"-2"-4338,-88 2-288,-7 2-64,-7 0-1825,-8-2-5234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0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6739,'0'0'5029,"25"-7"-4079,82-19-91,-89 23-483,0 0-1,-1 1 1,1 1-1,34 2 1,-20 1 70,-21-2-311,-1 0 0,0 1 0,0 1 0,0 0 0,0 0 0,0 1 0,16 6 0,-23-8-143,-1 1 0,0-1-1,1 0 1,-1 1 0,0 0-1,0-1 1,1 1 0,-1 0-1,-1 0 1,1 0 0,0 0-1,0 1 1,-1-1 0,0 0-1,1 1 1,-1-1 0,0 1-1,0 0 1,0-1 0,0 1-1,-1 0 1,1-1 0,-1 1-1,0 0 1,1 0 0,-1-1-1,-1 1 1,1 0 0,0 0-1,-1-1 1,1 1 0,-2 5-1,-1-2-5,1 0 1,-1 0-1,0 0 0,0 0 0,0-1 0,-1 1 0,0-1 1,-7 8-1,-44 39-18,13-13 50,40-37-15,-70 82 73,66-76-115,0 0 0,1 0 0,0 1 0,0-1 0,1 1 0,0 1 0,1-1 0,-5 18-1,8-26-36,0 0-1,-1 0 0,1 0 0,0 0 0,0 0 0,-1 1 0,1-1 0,0 0 0,0 0 0,1 0 0,-1 0 0,0 1 0,0-1 0,0 0 0,1 0 0,-1 0 0,1 0 0,-1 0 0,1 0 0,-1 0 0,1 0 0,0 0 0,-1 0 0,1 0 0,0 0 0,1 1 0,1-1-224,-1 0-1,1-1 0,0 1 0,0 0 1,0-1-1,0 0 0,0 0 0,0 0 1,3 0-1,-2 0 59,28 0-3938,0 0-2003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0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5523,'0'0'8387,"147"-7"-8291,-87 7-96,2 0-384,-7 0-2529,-11 0-2386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5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4002,'0'0'10709,"117"104"-9285,-82-69-447,-3-4-449,-4-4-352,-1-6-112,-4-6-48,-4-5-16,-3-2 0,-2-1-96,-5-1-352,-2-4-705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0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118 101 7203,'0'0'4226,"-6"21"-3316,-19 70-267,24-88-564,0 1 0,1-1 0,-1 0 0,1 1 0,0-1 0,0 0 0,0 1 0,0-1 0,0 0 0,1 1 0,0-1-1,0 3 1,0-4-37,0 0 0,0-1-1,0 1 1,0 0-1,0-1 1,0 0 0,0 1-1,0-1 1,1 0 0,-1 1-1,0-1 1,1 0-1,-1 0 1,1 0 0,0 0-1,1 0 1,4 1 41,-1 0 1,1 0-1,0-1 0,-1 0 1,1-1-1,0 1 1,0-1-1,7-1 1,0 0 19,-7 1-38,0 0 0,-1-1 0,1 0 0,0 0 0,0-1 0,0 0 0,-1 0 0,1 0 0,-1-1 0,1 0 0,-1 0 0,0-1 0,0 0 0,-1 0 0,11-9 0,-10 7-36,0-1 1,0 0-1,-1-1 1,0 1 0,0-1-1,-1 0 1,0 0 0,0 0-1,-1-1 1,0 1-1,3-18 1,-4 19 30,-1 0 0,0 1 1,0-1-1,0 0 0,-1 0 0,0 0 0,-1 0 1,0 0-1,-3-13 0,3 17-18,0 0 0,-1 1 0,1-1 0,-1 0 0,1 1 0,-1-1 1,0 1-1,0 0 0,0-1 0,-1 1 0,1 0 0,0 0 0,-1 1 0,1-1 0,-1 0 0,0 1 0,0 0 1,1-1-1,-1 1 0,0 0 0,0 1 0,0-1 0,0 0 0,-4 1 0,-5-3-171,0 1-1,0 1 1,0 0-1,0 1 1,-1 0-1,1 1 1,0 1-1,0-1 1,0 2-1,0 0 1,0 0 0,0 1-1,1 1 1,0 0-1,0 0 1,-20 14-1,-27 30-7959,36-32 656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0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8964,'0'0'7444,"155"-4"-7012,-112 4-176,-10 6-256,-13 4-160,-17 3-1393,-3-1-3057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0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870 14 7027,'0'0'8084,"-10"-1"-5072,-23-5-2959,1 2-1,-1 2 1,0 1 0,0 1 0,1 2 0,-1 2-1,0 0 1,-44 13 0,13 5-99,-113 56 0,157-68 40,0 2 1,0 0-1,2 1 0,0 1 0,0 1 1,1 1-1,1 0 0,0 1 0,-16 24 0,26-32 10,1 0 0,1 0-1,-1 0 1,2 0-1,-1 1 1,1 0-1,1 0 1,-1 0-1,2 0 1,0 0-1,-1 16 1,2-19-4,1-1-1,0 1 1,-1-1 0,2 1-1,-1-1 1,1 1 0,0-1 0,1 0-1,-1 0 1,1 0 0,0 0 0,1 0-1,-1-1 1,1 0 0,0 1 0,1-1-1,-1-1 1,7 7 0,6 1 1,1-1 0,0 0 1,1-1-1,0-1 1,0-1-1,1-1 0,-1 0 1,2-2-1,-1 0 0,25 2 1,29 1 11,111-4 0,-144-4-20,-21 1-12,-1-1 0,0-1 0,1-1 0,-1-1 0,0 0 0,26-9 0,-28 2-27,-17 10 46,0-1-1,0 1 0,1 0 0,-1 0 0,0-1 0,0 1 0,0 0 0,0-1 0,0 1 0,1 0 1,-1 0-1,0-1 0,0 1 0,0 0 0,0-1 0,0 1 0,0 0 0,0-1 0,0 1 1,0 0-1,0-1 0,0 1 0,-1 0 0,1 0 0,0-1 0,0 1 0,0 0 0,0-1 1,0 1-1,-1 0 0,0-2 0,-1 1-1,1 0 1,-1 0 0,1 0 0,-1 0 0,0 0 0,1 0-1,-1 1 1,0-1 0,0 0 0,0 1 0,1 0 0,-1-1 0,-4 1-1,-22-3-1,-1 2-1,0 1 0,0 2 1,1 0-1,-1 2 1,1 1-1,0 2 0,0 0 1,1 2-1,-39 18 0,17-5 40,2 2 0,1 2 0,0 2 0,3 2 0,-60 52 0,92-71-11,0 0 0,1 1-1,1 0 1,0 0 0,1 1-1,0 0 1,1 1-1,1-1 1,-6 18 0,10-25-19,0 0 1,0 0 0,1 0 0,0 0 0,0 0 0,0 0 0,1 0-1,0 0 1,0 0 0,0 1 0,1-1 0,0 0 0,1 0-1,-1 0 1,1 0 0,0-1 0,0 1 0,1 0 0,0-1 0,0 1-1,0-1 1,1 0 0,-1 0 0,1 0 0,6 5 0,1-1 12,1-1 1,0 0-1,0 0 1,0-1-1,1-1 1,1 0-1,-1-1 1,1 0 0,14 2-1,13 2 75,79 7 1,-44-11 93,138-9 0,-165-1-82,-1-2-1,0-2 0,90-30 1,-186 41-6277,-7 12-4744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0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134 140 4770,'0'0'6566,"-3"20"-6027,-7 64 549,9-79-986,0 1-1,1-1 0,0 0 1,0 1-1,0-1 0,1 1 0,-1-1 1,2 0-1,-1 1 0,0-1 1,1 0-1,0 0 0,0 0 1,1 0-1,-1 0 0,1-1 1,0 1-1,0-1 0,1 0 0,-1 0 1,7 6-1,-5-7-49,-1 1 0,1-2 0,0 1 0,0-1 0,1 1-1,-1-1 1,0-1 0,1 1 0,-1-1 0,1 0 0,-1 0 0,1-1 0,0 1 0,-1-1-1,1-1 1,-1 1 0,1-1 0,9-2 0,-11 2 2,0 0 0,0-1 1,0 1-1,0-1 0,0 0 0,0 0 0,-1-1 0,1 1 0,-1-1 1,0 1-1,1-1 0,-1 0 0,4-6 0,-2 3 26,-1-1-1,0 0 1,0 0-1,0-1 0,-1 1 1,4-13-1,-1-1 7,-2 0 1,-1-1-1,0 1 0,-1-33 0,-2 48-64,0-1 0,0 0 1,-1 1-1,0-1 0,0 0 1,-1 1-1,0 0 0,0-1 0,0 1 1,-1 0-1,0 0 0,0 0 1,-5-7-1,4 9 5,0 0 1,0 0-1,0 0 1,-1 1-1,1-1 1,-1 1-1,0 0 1,0 0-1,0 1 1,0 0-1,0 0 1,0 0-1,-1 0 0,1 1 1,-1 0-1,-8-1 1,4 1-40,0 1 0,0 0 0,0 1 0,-1 0-1,1 0 1,0 1 0,0 0 0,1 1 0,-1 0 0,0 1 0,1 0 0,0 0 0,0 1 0,0 0 0,0 1 0,1 0-1,0 0 1,0 0 0,1 1 0,0 1 0,0-1 0,0 1 0,1 0 0,0 1 0,1-1 0,0 1 0,0 0 0,1 1-1,0-1 1,1 1 0,0-1 0,0 1 0,-1 12 0,4-18-53,-1 0-1,1 1 1,0-1-1,0 0 1,0 1-1,0-1 1,1 0-1,0 0 1,0 1-1,0-1 1,0 0-1,1 0 1,-1 0-1,1 0 1,0 0-1,1-1 1,3 7-1,-2-6-45,0 0 0,1-1 0,-1 0 0,0 0 0,1 0 1,0 0-1,0 0 0,0-1 0,0 0 0,0 0 0,0-1 0,0 1 0,10 0 0,3 0-309,1 0 1,32-3-1,-32 0 361,0 1 1,36 4-1,-55-4 87,1 1 0,-1-1 0,1 1 0,0-1 0,-1 1 0,0-1 0,1 1 0,-1-1 0,1 1 0,-1 0 0,0-1 0,1 1 0,-1-1 0,0 1 0,1 0 0,-1-1 0,0 1 0,0 0 0,0-1 0,0 1 0,0 0 0,0 0 0,0-1 0,0 2 0,0 23 702,0-19-439,-1 59 1356,-1-30-1059,2 0-1,7 63 0,-5-90-573,-1-1 0,2 0 0,-1 1 0,1-1 0,0 0 0,5 10 0,-6-15-214,-1 1-1,1-1 1,0 0-1,0 0 1,0 1 0,0-1-1,0 0 1,0-1-1,0 1 1,1 0-1,-1-1 1,1 1-1,-1-1 1,1 0-1,-1 0 1,1 0-1,0 0 1,0 0-1,4 0 1,16 0-5395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0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5330,'0'0'10437,"0"139"-9204,-3-81-369,-1-4-352,-1-10-416,5-13-96,0-15-416,0-13-528,7-3-673,18-21-1072,5-21-3874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1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7587,'0'0'4477,"0"18"-3586,-1 46 137,6 195 1866,-2-230-2759,1 0 0,2 0-1,11 33 1,-18-67-132,0-1-1,1 0 1,-1 0 0,1 0-1,0 0 1,2-10 0,0-8-158,-4-60-439,2-74 242,2 132 377,0 0-1,2 0 0,14-48 1,-16 67-23,1 1 0,0-1 0,0 1 0,0 0 0,1 0 0,0 0 0,0 0 0,1 0 0,0 1 0,0 0 0,0 0 0,0 1 0,1-1 0,0 1 0,0 0 0,0 0 0,0 1 0,0 0 0,14-4 0,-2 1 44,0 2 0,1 0-1,0 2 1,0-1-1,-1 2 1,24 2 0,-38-1-44,1 0 0,0 0 0,-1 1 0,1 0 0,-1 0 0,1 0 0,-1 1 0,1-1 0,-1 1 0,0 0 1,0 0-1,0 1 0,0-1 0,0 1 0,4 4 0,-6-5 28,0 1 1,0-1-1,0 1 0,0 0 1,0-1-1,-1 1 0,1 0 1,-1 0-1,0 0 0,0 0 1,0 1-1,0-1 0,-1 0 1,1 0-1,-1 1 0,0-1 1,0 0-1,0 0 0,0 1 1,0-1-1,-1 0 0,-1 6 1,1-5 50,-1 0-1,0 0 1,0-1 0,-1 1 0,1 0 0,-1-1-1,1 1 1,-1-1 0,0 0 0,-1 0 0,1 0 0,0 0-1,-1-1 1,1 1 0,-1-1 0,0 0 0,-8 3 0,-2 2 154,-1-2 1,0 0 0,-26 5 0,15-6 276,-53 1-1,33-5-5013,33 0 1528,20 0-3611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2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918 1 11845,'0'0'3853,"18"2"-1055,-36-3-2811,-1 2-1,1 0 0,0 1 1,-1 0-1,1 2 0,1 0 1,-29 11-1,-51 24-242,2 3 0,2 5 0,-99 67 0,170-99 257,1 1 0,1 2 0,1 0 1,0 0-1,-26 37 0,38-46-2,1 0 0,0 0-1,1 0 1,0 1 0,1 0 0,0 0-1,0 0 1,1 0 0,0 1 0,1-1 0,0 1-1,1 0 1,0-1 0,1 1 0,0 0-1,3 18 1,-2-24-5,1 1 0,0-1-1,0 0 1,0 0 0,1-1-1,-1 1 1,1 0 0,1-1 0,-1 0-1,1 1 1,-1-2 0,1 1-1,0 0 1,0-1 0,1 1-1,-1-1 1,1 0 0,0-1-1,-1 1 1,1-1 0,0 0 0,1 0-1,7 1 1,11 3-8,-1-1 1,1-1-1,0-1 1,25 0 0,20-3 1,0-3 1,1-3 0,-2-2 0,110-29-1,-160 30-145,-24 4 33,-32 2 77,3 3 44,0 2-1,1 1 1,0 2-1,0 1 0,-48 19 1,20-2 3,-115 64 0,144-70 5,0 2 0,2 1 0,-40 36 0,62-50 1,0 0 1,1 1-1,0 1 1,0-1-1,1 1 1,0 0-1,1 1 1,0 0-1,1 0 1,0 0-1,1 1 1,0-1-1,1 1 1,-3 19-1,5-27-4,1-1 0,0 1 0,0-1-1,1 1 1,-1 0 0,1-1-1,-1 1 1,1-1 0,1 1 0,-1-1-1,0 1 1,1-1 0,-1 0-1,1 1 1,0-1 0,0 0 0,4 3-1,-1-1 11,0 0 0,0-1 0,1 1 0,0-1 0,0 0 0,0-1 0,0 0 0,11 4 0,7 1 77,0-1 1,0-1 0,1-1 0,29 1-1,264-1 284,-300-5-423,-12-1-395,26-1 542,-19-2-1684,-7-4-3286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2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274 291 3265,'0'0'6745,"-17"0"-5307,-55-2-467,70 2-915,-1 0 0,1 0-1,-1 0 1,1 0 0,-1 1 0,1-1 0,0 1-1,-1-1 1,1 1 0,0 0 0,-1 0 0,1 0-1,0 0 1,0 1 0,0-1 0,0 0 0,0 1-1,0-1 1,0 1 0,0 0 0,-2 3 0,2-1 11,-1 1 0,0 0 0,1 1 1,0-1-1,0 0 0,-1 10 0,-1-1 121,0 1 2,0 1 0,0 0 0,2 0 0,0 0 0,1 28 1,1-38-170,0-1 1,0 0 0,1 0 0,0 1 0,0-1-1,1 0 1,-1 0 0,1 0 0,0 0 0,0 0-1,1-1 1,0 1 0,0-1 0,0 1-1,0-1 1,0 0 0,1 0 0,0 0 0,0-1-1,8 6 1,-3-4-25,0 0 0,1-1 0,-1-1 0,1 1 0,0-2 0,0 1 0,0-1 0,0-1 0,1 0 0,-1 0 0,0-1 0,1-1 0,-1 1 0,0-2 0,0 1 0,1-1 0,-1-1 0,-1 0 0,1 0 0,0-1 0,-1 0 0,0-1 0,9-6 0,-2-1 2,-2 0 0,0-2 0,0 1 1,-1-2-1,-1 0 0,-1 0 0,0-1 0,-1 0 0,14-30 0,-17 30 17,0 0 0,-2-1 0,0 0-1,0 0 1,-2 0 0,0 0 0,-1 0 0,-1-1 0,0 1 0,-4-33 0,2 42 41,-1 0 0,0 0 1,0 1-1,-1-1 1,1 1-1,-2 0 0,1 0 1,-1 0-1,0 0 0,0 1 1,-1-1-1,-9-9 1,6 9 14,-1-1 1,1 1 0,-2 1 0,1 0-1,-1 0 1,0 1 0,0 0 0,-11-4-1,-7 1 19,0 0-1,-1 2 0,0 1 0,0 2 1,-54 0-1,69 2-87,1 2 0,0 0 0,0 0 0,0 1 0,0 1 1,0 0-1,-22 9 0,30-10-39,1 0 0,-1 1-1,1 0 1,0 0 0,0 0 0,0 0 0,0 0 0,0 1 0,1 0 0,-1 0 0,1 0-1,0 0 1,1 0 0,-1 1 0,1-1 0,0 1 0,0 0 0,0 0 0,0-1 0,1 1-1,0 0 1,-1 10 0,1-8-102,0 1 1,1-1-1,0 1 0,1-1 0,-1 1 1,1-1-1,1 0 0,-1 1 0,1-1 1,1 0-1,-1 0 0,1 0 0,1-1 1,-1 1-1,7 9 0,-1-5-85,1 0 0,0-1 0,0 0 0,1-1 0,1 0 0,-1-1 0,17 9 0,79 36-229,-79-41 493,-1 1 0,0 1 0,46 33 0,-68-43 103,-1 1 1,0-1 0,0 1 0,0 0 0,0 0 0,-1 0 0,0 1 0,0-1 0,-1 1 0,1 0-1,-1 0 1,0 0 0,-1 0 0,1 0 0,-1 0 0,-1 0 0,1 0 0,-1 1 0,0-1 0,0 0-1,-1 0 1,0 1 0,-2 7 0,-1 6 367,-2-1 0,0 0 0,-1 0 0,-1 0 0,-20 32 0,2-10-15,17-29-485,0 1-1,1 0 0,1 0 0,0 1 0,1 0 1,0 0-1,-6 25 0,12-38-64,0 0 0,-1-1 0,1 1 1,0 0-1,0 0 0,0 0 0,0-1 0,0 1 0,0 0 0,0 0 0,0 0 0,1-1 1,-1 1-1,0 0 0,0 0 0,1 0 0,-1-1 0,0 1 0,1 0 0,-1-1 0,1 2 1,19 2-2346,18-4-2077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2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8724,'0'0'5458,"-9"130"-3473,-16-53-1104,-8 0-113,10-5-448,5-12 16,11-10-320,7-19-16,0-14-432,11-17-512,17-2-1105,2-34 80,2-9-2001,1-7-4754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2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138 121 9012,'0'0'3348,"0"28"-2163,0-8-940,1 19 98,-2 1 1,-2-1 0,-9 45-1,-43 128 676,15-65-904,39-138-106,1-8-7,0 0 0,-1 0 0,1 1 0,0-1-1,0 0 1,0 0 0,-1 1 0,1-1 0,-1 0 0,1 0 0,-1 0 0,1 0 0,-1 0 0,0 0 0,1 0-1,-1 0 1,0 0 0,0 0 0,0 0 0,0 0 0,-1 0 0,2-1-1,-1 0 0,1 0 1,0 0-1,0 0 0,-1-1 0,1 1 1,0 0-1,-1 0 0,1 0 1,0-1-1,0 1 0,-1 0 0,1-1 1,0 1-1,0 0 0,-1 0 0,1-1 1,0 1-1,0 0 0,0-1 1,0 1-1,0-1 0,0 1 0,0 0 1,-1-1-1,1 1 0,0 0 1,0-1-1,0 1 0,0 0 0,1-1 1,-3-19-43,2 17 25,-5-81 93,3-1-1,4 1 1,18-112 0,-17 180-20,1 0 1,0 0-1,1 0 1,1 1-1,0-1 1,1 2-1,15-24 1,-15 28-69,1 1 0,-1 0 0,2 0 0,-1 1 1,1 0-1,1 0 0,-1 1 0,1 0 1,1 1-1,-1 0 0,14-5 0,-3 3-3,1 1 0,0 1 0,0 1 0,0 1 0,0 1 0,1 1-1,0 0 1,-1 2 0,37 4 0,-55-3 13,-1-1 0,1 1 0,0 0 0,0 0 0,-1 0 0,1 1 0,-1-1 0,1 1 0,-1 0 0,0 0 0,1 0 0,-1 1 0,0-1 0,0 1 0,-1-1 0,1 1 0,-1 0 0,1 0 0,-1 0 0,0 1 0,0-1 0,0 0 0,0 1 0,-1-1 0,2 7 0,-1-4 34,-1 0 1,0-1-1,-1 1 0,0 0 1,0 0-1,0 0 1,0 0-1,-1 0 0,0-1 1,0 1-1,-1 0 1,1 0-1,-1-1 0,-1 0 1,1 1-1,-6 8 1,1-5 66,0 1 1,-1-1-1,0-1 0,-1 0 1,0 0-1,0 0 1,-1-1-1,0 0 1,0-1-1,-1 0 1,1-1-1,-14 4 0,-5 2 221,0-1-1,-1-2 1,-48 7-1,50-10-138,0-2 0,0-1 0,0-1 0,-49-4 0,77 3-189,-1 0-1,0 0 1,0 0 0,0 0-1,0 0 1,0-1-1,0 1 1,0 0-1,0 0 1,0-1 0,0 1-1,1-1 1,-1 1-1,0-1 1,0 1 0,0-1-1,1 1 1,-1-1-1,0 0 1,1 1-1,-1-1 1,0 0 0,1 0-1,-1 1 1,1-1-1,-1 0 1,1 0 0,0 0-1,-1 0 1,1 0-1,0 1 1,0-1 0,-1 0-1,1 0 1,0 0-1,0-2 1,1 1-67,-1 0-1,1 0 1,0 0 0,0 0-1,0 0 1,0 0 0,0 1 0,0-1-1,1 0 1,-1 0 0,0 1-1,1-1 1,0 1 0,-1-1 0,1 1-1,0 0 1,2-2 0,15-6-718,1 0 0,1 1 0,-1 1 0,42-9 1,35-5-4054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3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63 784,'0'0'7521,"-7"-5"-7227,-21-14-14,21 14 184,6 5-309,1 0-1,-1 0 1,0 0 0,0 0-1,1 0 1,-1 0 0,0 0-1,0 0 1,1-1 0,-1 1 0,0 0-1,0 0 1,1-1 0,-1 1-1,0 0 1,1-1 0,-1 1-1,1-1 1,-1 1 0,0-1 0,1 1-1,-1-1 1,1 1 0,-1-1-1,1 1 1,-1-2 0,-2-20 381,3 20-476,0 2 167,3 7-35,45 76-38,78 156 1202,-91-159-1281,-16-31-85,2-1 0,2-2-1,39 59 1,-58-102-604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5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0 1457,'0'0'11786,"-9"4"-10796,-15 10-541,0 1 0,2 1 0,-1 1 0,-37 38 0,-1-1-109,-66 43-23,-28 25-692,145-111-1215,9-6-2831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10773,'0'0'3073,"198"-2"-960,-111 2-736,1 0-673,-10 0-624,-11 0-80,-21 0 0,-25 2-736,-21 4-577,-35 6-2080,-29 1-3538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9332,'0'0'6499,"123"54"-4578,-45-46-736,9-8-561,1 0-320,-3 0-304,-9 0-1024,-9-4-1890,-12-6-11860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490 191 10213,'0'0'720,"-19"23"48,3-4-510,-13 14 373,2 2 0,-36 59 0,23-17 398,2 1 0,-51 162-1,103-276-1024,3 0 0,1 2 0,1 0 0,32-42 0,-8 11-69,90-168-201,-118 201 257,-2-1 0,0-1 0,-2 0 0,-2-1 0,7-50 0,-16 84 12,0-1 0,0 1 0,0 0 0,0-1 0,1 1 0,-1 0 0,1-1 0,-1 1 0,1 0 0,-1-1 0,1 1 0,-1 0 0,1 0 0,2-2 0,-3 2-5,0 1-1,1 0 1,-1 0 0,1 0-1,-1 0 1,0 0 0,1 0 0,-1-1-1,1 1 1,-1 0 0,1 0-1,-1 1 1,0-1 0,1 0-1,-1 0 1,1 0 0,-1 0 0,1 0-1,-1 0 1,0 0 0,1 1-1,-1-1 1,0 0 0,1 0-1,-1 1 1,0-1 0,1 0-1,-1 0 1,1 1 0,25 35-255,-24-31 226,45 73 3,-4 3 0,45 117 1,-70-149 87,-3 1 0,-2 0 0,-1 1 0,-3 0 0,3 88 0,-11-124-3,-1 0 0,-1-1 0,-1 1 0,0 0 0,0-1 0,-2 0 0,-6 19 0,6-24 20,0 0 1,-1 0-1,0 0 1,-1-1-1,0 0 0,0 0 1,0-1-1,-1 0 1,0 0-1,-1 0 0,-13 8 1,5-5 121,0-1 0,0-1-1,-1 0 1,0-1 0,0-1 0,0-1 0,-1 0-1,0-1 1,0-1 0,0-1 0,-1-1 0,1 0 0,0-1-1,-1-1 1,-26-5 0,-9-4 319,0-3 0,0-3 0,-89-38 0,37 13-891,84 34-2125,70 28-607,24 4-403,14-5-3557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1 6723,'0'0'9997,"-23"7"-9608,14-4-341,-5 2 46,-1 0-1,0 0 0,1 1 1,0 1-1,0 1 0,1 0 1,0 0-1,1 1 1,0 1-1,-14 14 0,-89 98 1039,-213 253-468,319-362-948,9-10-629,6-7-2847,24-25-370,9-15-2889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14231,'0'0'4231,"5"-19"-3452,-3 9-701,-1 3-46,0 1 1,1-1-1,-1 1 0,2-1 1,-1 1-1,0 0 1,1 0-1,0 0 0,1 0 1,-1 1-1,1-1 0,0 1 1,1 0-1,-1 0 1,1 0-1,0 0 0,0 1 1,0 0-1,8-4 0,145-61 718,-158 69-736,0 0 0,0 0-1,0 0 1,0 0 0,0 0-1,0 0 1,0 0 0,0 0-1,0 0 1,0 0 0,0 0 0,0 0-1,0-1 1,0 1 0,0 0-1,-1 0 1,1 0 0,0 0 0,0 0-1,0 0 1,0 0 0,0 0-1,0 0 1,0 0 0,0 0-1,0 0 1,0 0 0,0 0 0,0-1-1,0 1 1,0 0 0,0 0-1,0 0 1,0 0 0,0 0 0,0 0-1,0 0 1,0 0 0,1 0-1,-1 0 1,0 0 0,0 0-1,0 0 1,0 0 0,0 0 0,0-1-1,0 1 1,0 0 0,0 0-1,0 0 1,0 0 0,0 0-1,0 0 1,0 0 0,0 0 0,0 0-1,0 0 1,1 0 0,-1 0-1,0 0 1,0 0 0,-10-1 216,-14 2-272,22 0-24,-1-1 0,1 1 0,-1 0 0,1 0 0,-1 0 0,1 0 0,0 0 0,-1 0 0,1 0 0,0 1 0,0 0 0,0-1 0,0 1 0,0 0 0,0 0 0,1 0 0,-1 0 0,0 0-1,1 0 1,0 0 0,0 1 0,-1-1 0,1 0 0,0 1 0,1-1 0,-1 1 0,0-1 0,0 5 0,1-3-218,0 1 0,0 0-1,0-1 1,1 1-1,-1 0 1,1-1 0,0 1-1,1-1 1,-1 1 0,1-1-1,0 1 1,0-1 0,0 0-1,0 0 1,6 7 0,37 35-5148,7 3-3209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73 14231,'0'0'6322,"23"-70"-5793,-23 68 1119,-23 6-1295,-7 27-353,0 12-161,11 7-1087,19-4-1825,12-13-1490,36-12-9011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343 230 5555,'0'0'5221,"-6"-6"-5096,-15-22 16,19 26 22,1 0 0,-1-1 0,1 1 0,0-1 0,0 0 0,1 1 0,-1-1 0,0 0 0,1 1-1,0-1 1,-1 0 0,1 0 0,0 1 0,1-1 0,-1 0 0,1-4 0,0-5 66,-1-116 2316,0 128-2533,0 0 0,1 0 0,-1 0 0,0 0 0,0-1 0,0 1 0,0 0 0,0 0 0,0 0 0,0-1 0,0 1 0,0 0-1,0 0 1,0 0 0,0 0 0,0-1 0,0 1 0,0 0 0,0 0 0,0 0 0,0-1 0,0 1 0,0 0 0,0 0 0,0 0 0,0-1 0,0 1 0,-1 0-1,1 0 1,0 0 0,0 0 0,0-1 0,0 1 0,0 0 0,-1 0 0,1 0 0,0 0 0,0 0 0,0 0 0,0 0 0,-1-1 0,1 1 0,0 0-1,0 0 1,0 0 0,-1 0 0,1 0 0,0 0 0,0 0 0,0 0 0,-1 0 0,1 0 0,0 0 0,0 0 0,0 0 0,-1 0 0,1 0 0,0 0 0,0 0-1,0 1 1,0-1 0,-1 0 0,1 0 0,0 0 0,0 0 0,0 0 0,-13 16 242,-1 13-239,2 1 0,1 0 0,1 0 0,-7 44 0,6-29-10,-42 177 13,-73 257 103,115-439-135,-12 27-34,22-91-557,4 3-216,1 0 1,1 0-1,1 1 0,1 0 1,12-27-1,18-53-3601,-31 72 3132,0-1 0,1-34 0,-5-123 955,-3 104 925,0 46-10,0 17 60,1 0 0,1 0-1,5-29 1,-5 42-510,0 1 0,1 0 1,-1 0-1,1 0 1,1 0-1,-1 0 0,1 0 1,-1 0-1,2 1 0,-1 0 1,0-1-1,1 1 1,0 0-1,0 1 0,0-1 1,0 1-1,5-4 0,7-1 137,1-1-1,1 2 0,-1 0 0,1 1 0,0 1 0,0 1 1,1 0-1,25-1 0,11 2 604,84 5 0,-123-1-716,1 1 0,-1 0 1,-1 1-1,1 0 0,0 2 1,-1 0-1,22 10 1,-32-13-128,0 1 1,-1-1 0,1 1 0,-1 0-1,0 0 1,0 1 0,0-1 0,0 1 0,-1 0-1,1 0 1,-1 0 0,0 1 0,0-1-1,-1 1 1,1-1 0,-1 1 0,0 0 0,-1 0-1,1 0 1,-1 0 0,0 0 0,0 1-1,0-1 1,-1 0 0,1 0 0,-2 7 0,1-7 48,-1 0 1,0 0 0,0 0 0,-1 0 0,1 0-1,-1 0 1,0 0 0,0-1 0,-1 1 0,0-1-1,1 1 1,-1-1 0,-1 0 0,1 0-1,0 0 1,-1-1 0,0 1 0,0-1 0,0 0-1,-5 3 1,-8 3 197,1 0-1,-1-1 1,-1-1-1,-22 6 1,3-4 169,-1-1 0,0-2 0,-1-2 1,0-1-1,1-2 0,-57-6 0,70 4-286,0-2-1,0-2 1,-27-7-1,41 9-137,-1-1-1,1-1 1,0 0-1,0 0 1,0-1-1,1 0 1,0-1-1,-14-12 1,22 17-64,-1 1 1,1-1 0,0-1 0,0 1 0,0 0-1,0 0 1,0-1 0,1 1 0,-1-1-1,1 0 1,-1 0 0,1 1 0,0-1-1,0 0 1,0 0 0,0 0 0,1 0-1,-1 0 1,1 0 0,0 0 0,0 0-1,0 0 1,0 0 0,1 0 0,-1 0 0,1 0-1,-1 0 1,1 0 0,3-5 0,-1 2-170,1 0 0,0 1 0,0 0 1,0 0-1,1 0 0,0 0 0,0 1 1,0 0-1,0 0 0,1 0 0,0 1 1,9-5-1,134-52-5710,-138 56 4994,77-28-9413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33 9300,'0'0'7113,"-3"1"-6716,2-1-391,0 1-1,-1-1 1,1 1-1,0 0 1,0-1-1,0 1 1,0 0-1,0-1 1,0 1-1,0 0 1,0 0 0,0 0-1,0 0 1,0 1-1,-14 19 154,-21 38 0,9-12 113,-94 139 819,44-71-824,-68 136-1,139-240-312,2-3-23,0-1-1,1 1 1,0-1-1,0 1 0,0 0 1,1 0-1,0 0 1,-1 15-1,8-25-506,10-9 396,0 0-1,0-1 1,-1 0 0,-1-1 0,0-1 0,13-18-1,-6 6-404,-2-2 0,27-52-1,-35 57 324,-1-1-1,-1 0 0,-1 0 1,-1-1-1,-1 0 0,-1 0 0,0-39 1,-4 30 398,-1-1 1,-2 1-1,-1 0 0,-2 1 1,-10-35-1,7 40 240,5 18-54,1 0 1,0-1 0,1 1 0,0-1 0,-1-16 0,8 26-213,0 2-103,0-1 1,1 1 0,-1 0 0,0 1 0,0-1 0,0 1 0,0 0-1,0 0 1,7 5 0,45 31-16,-42-26 12,20 14 58,-1 1-1,-1 2 1,-2 2 0,-1 0-1,48 67 1,-63-75-11,-1 0-1,-1 1 1,0 1 0,-2 0 0,-1 0 0,-1 1 0,-1 0-1,-2 1 1,0-1 0,2 43 0,-6-46 10,-1 1 1,-2-1-1,-6 46 1,5-60-21,0 0 1,-1 0-1,0-1 1,0 0-1,-1 0 1,0 0-1,-1 0 1,1 0-1,-1-1 1,-1 0-1,0 0 1,0 0-1,-10 9 1,5-8 1,-1 1 0,0-2 0,-1 0 0,1 0 0,-1-1 1,-1 0-1,1-1 0,-1-1 0,0 0 0,0-1 0,-21 2 0,-15-1 254,-96-6-1,143 2-288,-41-5 325,1-1 0,0-3 0,-72-23 0,62 15 41,-86-14 1,244 56-5636,-33-7 1245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15 10229,'0'0'7400,"6"-5"-6919,8-4-351,-15 16-84,-29 40 62,28-45-99,-84 114 1226,-112 114-1,24-30-723,158-181-1227,2 0 0,-17 30 0,34-54 121,0 0-1,1 0 0,-1 0 0,1 1 0,7-8 1,6-5-1185,32-39-5730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36 153 11109,'0'0'5677,"1"-5"-5402,-1 3-274,1 0-1,0 0 0,-1 0 1,1 0-1,0 0 1,0 1-1,1-1 1,-1 0-1,0 1 0,0-1 1,1 0-1,-1 1 1,1 0-1,-1-1 1,3 0-1,33-18-75,-29 17 127,-1-1-1,1 0 1,-1 0 0,11-8 0,-16 10 12,0 0 1,0 0 0,0 0 0,0 0 0,-1 0 0,1-1-1,-1 1 1,0 0 0,1-1 0,-1 1 0,0-1-1,0 1 1,-1-1 0,1 0 0,0 1 0,-1-1-1,0 0 1,1-4 0,-2 6-42,1 0-1,0 1 1,0-1 0,0 0-1,0 0 1,-1 1 0,1-1 0,0 0-1,-1 0 1,1 1 0,0-1-1,-1 0 1,1 1 0,-1-1-1,1 0 1,-1 1 0,1-1-1,-1 1 1,0-1 0,1 1-1,-1-1 1,0 1 0,1 0-1,-1-1 1,-1 1 0,-26-6 102,21 5-136,0 1 0,0 1 0,0-1 0,0 1 0,0 1 0,-8 1 0,11-1-59,0 0-1,0 0 1,0 0 0,0 1 0,1-1 0,-1 1-1,0 0 1,1 0 0,0 0 0,0 1-1,0-1 1,0 1 0,0 0 0,1-1 0,0 1-1,0 0 1,0 0 0,0 1 0,0-1 0,1 0-1,0 1 1,0-1 0,0 1 0,0-1 0,1 1-1,0-1 1,0 1 0,1 7 0,0 1-706,1 1 0,1-1 1,0 0-1,1 0 0,0-1 0,1 1 1,0-1-1,13 20 0,28 41-7406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141 169 6723,'0'0'5899,"0"-19"-4408,0-120 1484,2 128-2186,0 15-423,1 20-371,-3-4 25,-2-1 1,-1 1-1,0-1 0,-9 27 1,-31 78 123,10-35-70,30-81-72,-8 22 12,2 1 0,0 0 0,3 0 0,0 1-1,-1 34 1,7-64-16,0 0 0,0 0 0,0-1 0,0 1 0,0 0 0,0 0 0,0-1 0,1 1 0,-1 0 1,1-1-1,-1 1 0,1 0 0,0-1 0,0 1 0,-1-1 0,1 1 0,0-1 0,1 1 0,-1-1 0,1 2 0,1-2-1,0 1 0,0-1 0,0 0 0,0 0 0,0 0 0,0-1 0,0 1 0,0-1 0,0 0 0,6 1 0,14-2 29,1 0 0,0-1 0,-1-1 0,0-2 0,0 0 1,0-1-1,0-2 0,-1 0 0,0-1 0,24-15 1,-42 22-181,0 0 0,0 0 1,-1 0-1,1-1 0,-1 0 0,1 0 1,-1 0-1,0 0 0,0 0 1,0 0-1,-1-1 0,1 0 1,-1 1-1,0-1 0,0 0 0,0 0 1,1-6-1,-2 8-81,-1-1-1,1 0 1,-1 0 0,0 0 0,0 0-1,0 0 1,0 1 0,-1-1 0,1 0-1,-1 0 1,0 0 0,0 1 0,0-1-1,0 0 1,0 1 0,0-1-1,-1 1 1,1-1 0,-1 1 0,0 0-1,0-1 1,0 1 0,0 0 0,0 0-1,0 0 1,-4-2 0,-37-23-8783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9748,'0'0'5160,"14"-3"-4512,43-12-93,-55 15-513,-1-1 0,1 1 0,0-1 0,-1 0 0,1 0 0,0 0 0,-1 0 0,1 0 0,-1 0 0,1 0-1,-1 0 1,2-2 0,0-13 2212,-3 15-2022,-19 2 913,16 0-1243,-1 0 0,1 0 1,0 0-1,0 0 0,0 1 1,0 0-1,0-1 1,0 1-1,1 0 0,-1 0 1,0 1-1,1-1 0,0 0 1,-1 1-1,1 0 1,0-1-1,0 1 0,1 0 1,-1 0-1,1 0 0,-1 0 1,1 0-1,0 1 1,0-1-1,0 0 0,1 0 1,-1 1-1,1-1 0,0 1 1,0-1-1,0 4 1,0-5-152,0-1 0,0 0 0,1 1 0,-1-1 0,0 1 0,1-1 0,-1 0 0,1 0 0,0 1 0,-1-1 0,1 0 0,0 0 0,0 0 0,-1 1 0,1-1 0,0 0 0,0 0 0,2 0 0,38 17-9014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312 418 6915,'0'0'3314,"-21"20"-1716,-63 64-568,81-80-948,0-1 1,1 1-1,-1-1 1,1 1-1,0 0 1,0 0 0,1 0-1,-1 0 1,1 0-1,0 0 1,0 0-1,-1 6 1,2-8-17,0 1 0,0 0-1,1-1 1,-1 1 0,1 0 0,-1-1 0,1 1-1,0-1 1,0 1 0,0-1 0,0 1 0,0-1-1,1 0 1,2 5 0,0-3 8,0 0 1,0 0-1,1 0 0,-1-1 0,1 0 1,0 1-1,0-2 0,0 1 0,1-1 1,-1 1-1,1-1 0,-1-1 0,9 2 1,-1-1-6,1 0 0,0-1 0,-1-1 0,1 0 0,0-1 0,-1-1 1,1 0-1,-1 0 0,0-2 0,0 0 0,0 0 0,0-1 0,0-1 0,-1 0 1,12-8-1,-7 3 6,-1-1-1,0 0 1,0-1 0,-2-1 0,0-1 0,0 0-1,-1 0 1,-1-1 0,16-30 0,-21 34 6,-1-1 1,0-1 0,-2 1 0,1-1-1,-2 1 1,1-1 0,-2 0-1,0-1 1,-1 1 0,0-23-1,-2 27-33,0-1-1,0 1 0,-1 0 1,0 0-1,-1 0 0,0 0 1,-1 0-1,0 0 0,0 1 1,-1 0-1,0 0 0,-1 0 1,0 0-1,-13-13 1,7 10-11,-1 1 0,-1 1 1,1 0-1,-2 1 0,1 1 0,-1 0 1,0 1-1,-1 0 0,0 1 1,-31-7-1,14 7-27,0 1 1,1 2-1,-1 1 0,-51 4 0,71-2-18,1 1 1,-1 1-1,1 0 0,0 1 1,0 0-1,0 1 0,1 0 1,-1 1-1,1 0 0,-17 11 1,22-11-28,0 0 1,0 0 0,1 0 0,-1 1-1,1-1 1,0 1 0,1 1-1,0-1 1,0 1 0,0-1-1,1 1 1,0 0 0,0 1-1,0-1 1,1 0 0,0 1-1,1-1 1,-1 9 0,1-7-38,0-1 1,0 1-1,1 0 0,0 0 1,0-1-1,1 1 1,1 0-1,-1-1 0,1 1 1,1-1-1,0 1 0,0-1 1,0 0-1,1 0 1,0 0-1,1-1 0,0 0 1,0 0-1,0 0 1,1 0-1,0-1 0,0 0 1,1 0-1,9 7 1,2-2-166,-1-1 1,1 0 0,1-1 0,0-1-1,0-1 1,0 0 0,30 5 0,-9-5-800,1-2 0,71 0 1,-99-5 455,1 0 1,-1-1-1,0-1 1,1 0-1,-1-1 1,0 0-1,16-7 1,-24 8 408,0 0 1,0-1-1,0 0 0,-1 1 1,0-2-1,1 1 0,-1 0 1,0-1-1,-1 0 0,1 0 1,-1 0-1,1 0 0,-1-1 1,-1 1-1,1-1 0,0 0 1,-1 0-1,0 0 0,0 0 1,1-10-1,0-2 1583,-1-1-1,-2 0 1,0-21 0,-1 7 3239,0 51-4510,-2 6 170,-1 0-1,-1-1 1,-2 0-1,-11 31 1,-48 96 2152,28-68-1410,-2 8-463,4 0 0,-35 145-1,68-220-1275,1 0 0,0 0-1,1 16 1,1-32 540,0 1 0,1-1 1,-1 0-1,0 0 0,0 0 0,0 0 1,1 0-1,-1 0 0,0 1 0,0-1 1,1 0-1,-1 0 0,0 0 0,0 0 1,1 0-1,-1 0 0,0 0 0,0 0 1,1 0-1,-1 0 0,0 0 1,1 0-1,-1 0 0,0 0 0,0-1 1,0 1-1,1 0 0,-1 0 0,0 0 1,0 0-1,1 0 0,-1 0 0,0-1 1,0 1-1,15-10-3979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7395,'0'0'5176,"-13"4"-5067,8-3-74,-30 10-56,28-4 130,20-1 246,366 39 3376,5-27-2736,-301-15-559,1361 76 2723,-1164-52-2704,349 26 69,-528-50-2132,-270-8-6457,69 4-462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0:3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34 7123,'0'0'8252,"-9"-5"-7524,-26-18-327,26 18-207,12 5-95,18 1-40,0 1 0,-1 1 0,23 6-1,11 3 201,528 52 2651,-443-52-2091,375 16 1446,-518-28-2477,0 1-1,1-1 0,-1 1 0,0 1 1,1-1-1,-1 0 0,0 1 0,-4 3 1,-23 7-5162,14-11-1675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4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293 103 5218,'0'0'8690,"-10"-16"-7943,-32-50-38,28 46 160,14 20-856,0 0 1,-1 0 0,1 0-1,0 0 1,0 0 0,0 0-1,0 0 1,-1 0 0,1 0-1,0 0 1,0 0 0,0 0-1,0 0 1,-1 0 0,1 0-1,0 0 1,0 0 0,0 0-1,0 0 1,0 0 0,-1 0-1,1 0 1,0 0 0,0 0-1,0 1 1,0-1 0,0 0-1,0 0 1,-1 0 0,1 0-1,0 0 1,0 0 0,0 1-1,0-1 1,0 0 0,0 0-1,0 0 1,0 0-1,0 0 1,0 1 0,0-1-1,0 0 1,0 0 0,0 0-1,0 0 1,0 1 0,0-1-1,0 0 1,0 0 0,0 1-1,-1 1 2,-44 137 195,20-58-49,-8 21 77,-39 126 65,58-174-253,2 1 0,-6 67 0,17-80-34,3-31-115,2-22 33,-1 1 20,57-133 2,129-223 0,-182 355 51,4-10 18,2 0 0,0 1 0,23-25-1,-35 44-28,0 0 0,0 0-1,0 0 1,-1 0 0,1 0-1,0 1 1,0-1-1,0 0 1,0 1 0,0-1-1,1 0 1,-1 1-1,0 0 1,0-1 0,0 1-1,2-1 1,-2 1-1,-1 1 0,1-1 1,-1 0-1,1 0 0,-1 0 0,1 1 0,-1-1 1,0 0-1,1 1 0,-1-1 0,1 0 1,-1 1-1,0-1 0,1 0 0,-1 1 1,0-1-1,1 1 0,-1-1 0,0 1 1,0-1-1,1 1 0,-1-1 0,0 0 1,0 1-1,0 0 0,0 0 0,2 6-34,-2 0 1,1 1-1,-1-1 0,0 10 0,-1-6 50,-11 385 658,10-358-663,0-11-5,1-13-31,0 0 0,0 0 0,2 0 0,0 1 0,4 23 0,-4-36-45,0 0 0,-1 0 1,1-1-1,0 1 0,0 0 1,0-1-1,0 1 0,0-1 1,0 1-1,1-1 0,-1 0 1,0 1-1,1-1 0,-1 0 0,1 0 1,-1 0-1,1 0 0,0 0 1,-1 0-1,1-1 0,0 1 1,0 0-1,-1-1 0,1 0 0,0 1 1,0-1-1,2 0 0,0 0-312,-1 0-1,0 0 0,1-1 1,-1 1-1,0-1 0,0 0 1,1 0-1,-1 0 0,0 0 0,0 0 1,0-1-1,0 1 0,0-1 1,-1 0-1,5-3 0,26-37-8264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4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1 592 8772,'17'-21'1505,"96"-126"1680,-86 108-2402,-2-1 1,33-69 0,-50 88-550,-1 0 1,-1 0 0,-1-1 0,0 0-1,-2 0 1,0 0 0,-2-36 0,-1 57-205,1 0 0,-1 0 0,0 0 0,0 0 0,-1 0 0,1 0 1,0 0-1,0 0 0,0 0 0,-1 0 0,1 0 0,0 0 0,-1 0 0,1 1 1,-1-1-1,1 0 0,-1 0 0,0 0 0,1 0 0,-1 1 0,0-1 0,1 0 0,-1 0 1,0 1-1,0-1 0,0 1 0,0-1 0,1 1 0,-1-1 0,0 1 0,0 0 1,0-1-1,0 1 0,0 0 0,0 0 0,0-1 0,0 1 0,0 0 0,0 0 0,0 0 1,0 0-1,0 1 0,-2-1 0,-1 1-13,0 0 1,0 0 0,0 0-1,0 1 1,0-1-1,0 1 1,1 0-1,-1 0 1,1 1-1,-7 4 1,0 3-11,0 1 1,0 0-1,2 0 1,-1 1-1,1 0 1,1 0-1,0 1 1,1 0-1,-7 21 1,7-14 12,0 1 1,2-1-1,0 1 0,1 0 1,1 42-1,2-55-36,0 0-1,1 0 1,1 0 0,-1 0-1,2-1 1,-1 1-1,1-1 1,0 1-1,0-1 1,0 0 0,1 0-1,1-1 1,-1 1-1,1-1 1,0 0-1,0 0 1,1 0 0,0-1-1,0 0 1,0 0-1,0 0 1,1-1 0,8 4-1,-6-4-198,0 0 0,0 0-1,1-1 1,0 0 0,-1-1 0,1 0-1,0 0 1,0-1 0,0 0 0,0-1-1,1 0 1,-1-1 0,0 0 0,0-1-1,0 0 1,-1 0 0,20-8 0,-12 1-1176,0 0 0,-1-1-1,0 0 1,26-25 0,-2-3-3926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4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137 462 4594,'0'0'6491,"22"11"-5120,-2-1-957,1-1-1,38 12 1,-56-20-356,1-1-1,0 1 1,0-1 0,0 0 0,0 0 0,0 0-1,0-1 1,-1 1 0,1-1 0,0 0-1,0 0 1,-1 0 0,1-1 0,0 1 0,3-3-1,1-1 74,-1-1-1,1 1 0,-1-1 1,7-9-1,-6 8-20,4-6-58,0-1 1,-1 0-1,0 0 0,-1-1 0,-1 0 1,0-1-1,-1 0 0,-1 0 1,0-1-1,-1 0 0,-1 0 1,-1 0-1,-1-1 0,0 0 0,-1 1 1,-1-1-1,0 0 0,-1 0 1,-6-34-1,4 46-56,0 1 0,0-1 1,0 0-1,-1 1 0,0-1 0,0 1 1,-1 0-1,0 0 0,0 0 0,0 0 0,0 1 1,0 0-1,-1 0 0,0 0 0,-9-6 1,11 8-6,1 1 1,-1-1 0,0 1 0,1 0 0,-1-1 0,0 1-1,0 1 1,1-1 0,-1 0 0,0 1 0,0-1-1,0 1 1,0 0 0,0 0 0,0 0 0,0 0 0,0 0-1,0 1 1,0 0 0,1-1 0,-1 1 0,0 0-1,0 0 1,0 1 0,1-1 0,-1 0 0,1 1 0,-1 0-1,1-1 1,0 1 0,0 0 0,-1 0 0,1 1-1,0-1 1,-2 4 0,-4 10 5,1 0 0,0 0 0,1 1 0,1-1 0,0 1 0,2 1 0,-3 20 0,-36 449 364,35-330 921,-38 225-1,41-359-1030,0-1 1,-2-1-1,-1 1 0,-19 39 1,25-58-237,0-1 0,-1 1 0,1-1 0,-1 0 0,0 0 0,1 0 0,-1 0 0,0 0 0,0 0 0,-1 0 0,1-1 0,0 1 0,0-1 0,-1 1 0,-3 0 0,4-1 15,1-1 0,-1 0 1,0 0-1,0 0 1,1 0-1,-1 0 0,0 0 1,0 0-1,0-1 0,1 1 1,-1-1-1,0 1 1,1-1-1,-1 0 0,0 1 1,1-1-1,-1 0 0,1 0 1,0 0-1,-1 0 1,1-1-1,0 1 0,-1 0 1,1 0-1,-2-3 0,-3-6-15,-1 1 1,1-1-1,0-1 0,1 1 0,1-1 0,-1 0 0,2 0 0,-1 0 0,2 0 0,-3-21 0,0-13-267,2-63 0,2 99 97,1 0 1,0 0 0,1 0 0,0 0 0,1 0 0,0 0-1,0 1 1,1-1 0,0 1 0,0-1 0,1 1-1,0 0 1,0 0 0,1 1 0,0-1 0,0 1 0,1 0-1,13-12 1,1 3-1582,1 0 1,1 1-1,0 1 0,46-21 0,-64 33 1302,52-25-5788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4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53 475 7251,'0'0'4328,"23"-2"-2573,77-8-506,-89 8-1107,0-1 0,0 0-1,0 0 1,0-1 0,-1-1 0,0 0 0,1 0 0,-2-1 0,1 0 0,-1-1 0,0 0 0,0 0 0,-1-1 0,9-10 0,-8 8-76,0 0-1,0-1 1,-1 0 0,-1 0 0,0-1 0,0 0 0,-1 0-1,-1 0 1,0-1 0,-1 0 0,0 0 0,-1 0 0,0-1 0,-1 1-1,-1-1 1,0 1 0,-1-1 0,-2-23 0,1 31-44,-1 1-1,1 0 1,-1 0-1,0 0 1,0 0 0,0 0-1,-1 0 1,0 1 0,0-1-1,0 1 1,0 0 0,-1 0-1,0 0 1,1 0 0,-2 0-1,1 1 1,0 0 0,-1 0-1,1 0 1,-1 0-1,0 1 1,0 0 0,-10-3-1,-1 0-19,-1 1 0,1 1 0,-1 0 0,0 2 0,0-1 0,-22 3 0,32-1-12,0 1 0,1-1 0,-1 2-1,1-1 1,0 1 0,-1-1-1,1 2 1,0-1 0,0 1 0,0 0-1,0 0 1,1 1 0,-1-1-1,1 1 1,0 1 0,-5 4 0,2 0-10,1 0 1,1 0 0,-1 1 0,1 0 0,1 0 0,0 0 0,0 1 0,-5 18 0,2 4-12,1-1 1,2 1 0,1 1 0,2-1-1,3 54 1,-1-75 19,1 0 1,1 0-1,0 0 0,0-1 0,1 1 0,1-1 0,0 1 0,0-1 1,1 0-1,1 0 0,12 18 0,-12-22-24,0 0 0,1 0 0,-1 0 1,1-1-1,0 0 0,1-1 0,0 0 0,0 0 0,0 0 0,0-1 0,1 0 1,-1-1-1,1 0 0,0 0 0,0-1 0,11 1 0,2 0-41,0-1-1,1-1 1,-1-1 0,1-2-1,-1 0 1,0-1-1,0-1 1,0-1-1,0-1 1,-1-1 0,0-1-1,0 0 1,35-21-1,-3-4 68,-1-2-1,-1-3 0,-3-1 1,0-3-1,-3-1 0,-2-3 1,46-62-1,-86 104 38,23-37 11,-25 38-9,1 1 1,-1-1-1,0 1 1,0-1 0,0 0-1,0 0 1,0 0-1,-1 1 1,0-1 0,1 0-1,-1 0 1,0-5-1,-6 8 480,0 3-489,0 0 1,0 1 0,0 0-1,1 0 1,0 0 0,0 1-1,0-1 1,1 1-1,-1 0 1,1 1 0,0-1-1,1 1 1,-6 9 0,-2 7-21,1 1 0,-13 37 1,16-32 25,0 1 0,2 0 0,1 0 0,2 1 0,1 49 0,1-71-27,1-1 0,0 1 0,0-1 0,1 0 0,-1 0 0,1 0 0,1 0 0,0 0 0,0 0 0,0-1 0,7 11 0,-8-14-24,0-1 0,1 1 1,-1-1-1,1 0 0,-1 1 0,1-1 1,-1 0-1,1-1 0,0 1 1,0 0-1,0-1 0,0 0 1,0 1-1,1-1 0,-1 0 0,0-1 1,1 1-1,-1-1 0,0 1 1,1-1-1,-1 0 0,0 0 1,1-1-1,-1 1 0,0-1 0,1 1 1,4-3-1,-3 2-56,-1-1 0,1 0 0,-1 0-1,0-1 1,0 1 0,0-1 0,0 0 0,0 0 0,-1 0 0,1 0-1,-1-1 1,4-4 0,2-5-409,0 0-1,10-20 1,-9 12-823,0-1 0,8-25 0,6-55-5469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4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12358,'0'0'880,"159"-37"481,0 12 191,35-6-927,11-2 47,-7 4-512,-21 8-160,-24 9-304,-27 10-1089,-34 2-896,-41 0-1152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4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10181,'0'0'1744,"-39"122"1266,20-56-1137,6-8-753,8-10-992,5-15-128,0-16-128,7-17-960,23-17-1217,9-39-2418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1 521 12294,'0'0'2257,"124"0"-465,-73 2-783,-3 0-737,-6-2-272,-10 0-320,-7-17-1089,-11-14-928,-12-8-4946</inkml:trace>
  <inkml:trace contextRef="#ctx0" brushRef="#br0" timeOffset="1">178 183 6147,'0'0'11301,"19"-112"-10309,40 91-447,18-2-113,-1 7-304,-10 5-128,-6 11-688,-14 0-1505,-11 17-1601,-14 16-5010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4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2993,'0'25'4466,"0"182"913,0-193-4794,-1 8 305,2-1 1,5 34-1,-6-51-829,1 0 0,0 0 0,-1-1 0,2 1 0,-1 0 0,0-1 0,1 1-1,-1 0 1,1-1 0,0 0 0,0 1 0,1-1 0,-1 0 0,1 0 0,-1 0 0,1-1 0,0 1 0,0-1-1,0 1 1,7 3 0,-8-6-34,0 1-1,0 0 0,0-1 0,1 1 1,-1-1-1,0 0 0,0 0 1,1 0-1,-1 0 0,0 0 1,0 0-1,1-1 0,-1 1 1,0-1-1,0 1 0,0-1 0,0 0 1,0 0-1,1 0 0,-2 0 1,1 0-1,0-1 0,2-1 1,4-3 70,-1-1 0,-1 0 1,1 0-1,5-10 1,-6 9-22,191-274 1551,-33 42-556,-154 226-1087,1 1 0,1-1 0,0 2 1,0 0-1,24-17 0,-31 25-175,1 0 1,0 1-1,0-1 0,0 1 1,0 1-1,1-1 0,-1 1 1,1 0-1,-1 1 0,1 0 1,0 0-1,-1 0 0,1 1 0,0 0 1,0 0-1,0 0 0,7 3 1,-12-3 76,0 1-1,0-1 1,0 1 0,0 0 0,0 0-1,0 0 1,0 0 0,0 0 0,-1 1-1,1-1 1,0 0 0,-1 1 0,1-1-1,-1 1 1,0 0 0,1-1 0,-1 1-1,0 0 1,0 0 0,0 0 0,0 0-1,0 0 1,-1 0 0,2 3 0,0 5-292,-1 0 1,0 0-1,0-1 1,-1 13 0,0-14 131,-10 159-1097,2-39 1784,7-117-201,1-1 0,1 1 0,-1 0 0,2-1 0,-1 1 0,4 10 0,-3-17-110,-1 0-1,1-1 1,-1 1-1,1-1 1,0 0 0,0 1-1,1-1 1,-1 0-1,1 0 1,-1 0 0,1-1-1,0 1 1,0 0 0,0-1-1,0 0 1,1 0-1,-1 0 1,1 0 0,4 1-1,1 0 19,0 0-1,0-1 1,0 0-1,1 0 0,-1-1 1,0 0-1,1-1 1,-1 0-1,0 0 1,1-1-1,-1 0 1,13-4-1,-9 1-37,-1 0-1,1-1 1,-1-1 0,-1 0-1,1 0 1,-1-1 0,0-1-1,13-11 1,-11 8-36,-1-1 0,-1 0-1,0 0 1,-1-1 0,0-1 0,-1 1 0,-1-2-1,0 1 1,-1-1 0,0 0 0,-1-1 0,-1 1-1,0-1 1,3-26 0,-7 37 18,-1-1-1,1 1 1,-1-1 0,-1 1-1,1-1 1,-1 1 0,0-1-1,0 1 1,0-1-1,-1 1 1,0 0 0,0 0-1,-5-9 1,4 10-9,0 0-1,0 1 0,0 0 1,0-1-1,-1 1 1,1 0-1,-1 1 1,0-1-1,0 1 1,0-1-1,0 1 1,-1 1-1,1-1 0,-1 0 1,1 1-1,-8-1 1,0-1 48,1 1 0,-1 1 0,0 0 0,0 1-1,1 0 1,-1 1 0,0 0 0,0 1 0,1 0 0,-1 1 0,1 0 0,0 1 0,-13 6 0,12-3-66,0 0 0,0 1 0,1 0 0,0 0 0,1 2 0,-1-1 1,2 1-1,0 0 0,0 1 0,1 0 0,-8 13 0,5-2-33,0 0 0,2 1 0,0 0 0,2 0-1,0 1 1,2 0 0,0 0 0,2 0 0,1 1 0,1-1 0,0 1 0,6 41 0,-3-51-58,0 0 1,1 0-1,1 0 1,0-1-1,1 1 1,1-1-1,0 0 1,1-1-1,0 1 1,19 23-1,-15-23-200,1-1-1,0-1 1,1 0 0,1 0-1,0-1 1,0-1 0,1-1-1,1 0 1,21 9 0,-6-6-655,1-3 1,0 0 0,0-2 0,0-1-1,1-2 1,0-1 0,-1-2-1,43-3 1,110-10-6405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4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13094,'-12'27'168,"-19"41"691,-40 130 0,52-119-232,3 0 0,3 1 0,5 1 0,2 0 0,8 118 0,0-176-527,0 1-1,1-1 1,2 0-1,0 0 1,2 0 0,0 0-1,1-1 1,2-1-1,0 1 1,1-2 0,16 23-1,-24-38-103,1-1-1,0 1 1,0-1-1,0 1 1,8 5-1,-11-9 0,-1-1-1,0 0 0,1 1 0,-1-1 0,1 1 0,-1-1 0,1 0 0,-1 1 0,0-1 0,1 0 0,-1 0 0,1 0 0,-1 1 0,1-1 1,-1 0-1,1 0 0,0 0 0,-1 0 0,1 0 0,-1 0 0,1 0 0,-1 0 0,1 0 0,-1 0 0,1 0 0,-1 0 0,1 0 0,-1 0 0,1-1 1,-1 1-1,1 0 0,-1 0 0,1 0 0,-1-1 0,2 0 0,-2-1-20,1 0 0,0 0 0,0-1-1,-1 1 1,1 0 0,-1-1 0,0 1 0,0 0 0,0-4 0,2-99-65,0-31 101,25-183-1,-21 279-138,2 0 0,2 1 0,1 0 0,2 0 0,2 1 1,1 1-1,2 1 0,2 0 0,26-36 0,-36 58 94,0 1 0,1 1 0,1-1 0,0 2-1,0 0 1,1 0 0,1 1 0,-1 1 0,2 0 0,-1 1 0,1 0 0,0 1 0,1 1-1,0 1 1,0 0 0,0 1 0,0 0 0,31-1 0,-40 4 64,0 1 0,0 0 0,0 0 0,0 1 0,0-1 0,0 2 0,0-1 0,0 1 0,0 0 0,-1 1 0,1-1 0,-1 1 0,1 0 0,-1 1 0,0 0 0,0 0 0,-1 0 0,1 1 0,-1-1 0,0 1 0,0 1 0,0-1 0,-1 1 0,0 0 0,0 0 0,-1 0 0,1 0 0,-1 0 0,0 1 0,-1 0 0,3 8 0,-2-1 61,0-1-1,0 0 1,-1 1 0,-1 0-1,0-1 1,-1 1-1,0 0 1,-1 0-1,-1-1 1,0 1-1,-1-1 1,0 0-1,-1 1 1,-1-1-1,0-1 1,0 1-1,-1-1 1,-14 20-1,10-17-33,-1-2 0,-1 1 0,0-2-1,0 1 1,-1-2 0,-1 0 0,0 0-1,0-1 1,-1-1 0,0 0 0,-1-2-1,0 1 1,0-2 0,-24 7 0,22-9 60,1-1 1,-1 0 0,0-1 0,0-1 0,-27-2 0,43 1-117,-1 0 0,0-1 0,0 1-1,1-1 1,-1 1 0,0-1 0,1 0-1,-1 0 1,1 0 0,-1-1 0,1 1-1,0 0 1,0-1 0,-1 0 0,1 1-1,0-1 1,0 0 0,1 0 0,-1 0-1,0-1 1,1 1 0,-1 0 0,1-1 0,-1 1-1,1 0 1,0-1 0,0 0 0,0-2-1,0 0-110,0 0 0,1 0 0,-1 0 1,1 0-1,0 0 0,1 0 0,-1 1 0,1-1 0,0 0 0,0 0 0,1 0 0,-1 1 0,1-1 0,0 1 0,4-7 0,1 1-139,0 1 0,1 1 1,0-1-1,0 1 0,1 1 0,0 0 0,0 0 0,0 0 0,1 1 1,0 1-1,1 0 0,-1 0 0,1 1 0,14-4 0,18-4-1721,1 2 1,59-6-1,-31 8-2447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4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243 417 11189,'0'0'2868,"17"-21"-1510,56-74-518,-65 84-683,-1-1-1,0 1 0,-1-2 1,0 1-1,-1 0 0,-1-1 1,0 0-1,-1 0 0,0 0 1,-1-1-1,0 1 0,-1-1 1,0 1-1,-3-20 0,2 19-3,0 10-94,1 0 1,-1 0 0,-1 0 0,1 0-1,-1 0 1,0 0 0,1 0 0,-2 0-1,1 0 1,0 0 0,-1 1 0,0-1 0,-2-4-1,2 6-43,0 1-1,0-1 1,0 1-1,0-1 1,0 1-1,-1-1 0,1 1 1,0 0-1,-1 0 1,1 0-1,-1 1 1,1-1-1,-1 0 1,1 1-1,-1 0 0,1-1 1,-1 1-1,1 0 1,-1 1-1,0-1 1,-3 1-1,-1 0-14,1 1 1,-1-1-1,1 1 0,0 0 0,0 1 1,0 0-1,0 0 0,0 0 0,0 1 0,1-1 1,0 1-1,-8 7 0,-5 7-7,-30 39 0,37-42 5,-10 12-4,1 0 1,2 2-1,1 0 0,1 1 1,-14 37-1,22-44 0,1 0 0,1 1-1,0-1 1,2 1 0,1 0 0,1 1 0,2 45-1,0-65-2,0-1 0,1 1 0,0-1 0,0 1 0,0-1 0,0 0 0,0 1 0,1-1 0,0 0 0,0 0 0,0 0 0,0 0 0,1 0 0,-1-1 0,1 1 0,0-1 0,0 0 0,0 0 0,1 0 0,-1 0 0,1 0 0,6 3 0,-3-3-16,0 0 1,0-1 0,0 0 0,1 0 0,-1-1-1,0 0 1,1 0 0,-1-1 0,1 0 0,-1 0-1,1-1 1,-1 0 0,9-2 0,0-1 14,1-1-1,-1 0 1,0-2 0,0 0 0,-1 0-1,18-12 1,85-66 25,-97 68-12,199-156 105,-208 163-33,-10 8-29,0 1 0,0-1 0,0 0 1,1 1-1,-1 0 0,0-1 0,1 1 1,-1 0-1,1 0 0,-1 0 1,5-1-1,-5 9 158,-4 14 10,-1-1 0,-1 1-1,-1-1 1,0-1 0,-14 32 0,8-20 204,-11 45 0,21-73-413,-2 14 54,0 1-1,-1 34 1,4-48-73,0 0 1,0 0 0,0 0 0,1 0-1,-1-1 1,1 1 0,0 0 0,0 0-1,1-1 1,-1 1 0,1-1 0,-1 1 0,1-1-1,0 1 1,1-1 0,-1 0 0,0 0-1,1 0 1,0-1 0,3 4 0,-1-3-99,1 0 0,0 0 1,-1-1-1,1 0 1,0 0-1,0 0 0,1-1 1,-1 0-1,12 1 1,64-3-1194,-43-3 220,1-2-1,-1-2 0,0-1 0,60-23 1,45-23-5800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4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1047 13302,'0'0'259,"-4"20"320,-10 67 221,13-85-775,1 0-1,0-1 0,-1 1 1,1 0-1,0-1 0,0 1 1,0 0-1,0-1 1,1 1-1,-1 0 0,0-1 1,1 1-1,-1 0 0,1-1 1,-1 1-1,1-1 1,0 1-1,-1-1 0,1 1 1,0-1-1,0 0 0,0 1 1,0-1-1,1 0 1,-1 0-1,0 0 0,0 0 1,1 0-1,-1 0 0,1 0 1,-1 0-1,1-1 1,-1 1-1,1 0 0,-1-1 1,1 1-1,0-1 0,3 1 1,1-1 22,0 0 0,1 0 0,-1 0-1,1-1 1,-1 0 0,0-1 0,9-2 0,-2-1 36,-1 0 0,0-1 0,-1-1 0,1 0 0,-1 0-1,-1-1 1,18-16 0,-5 2 48,-1-2 0,21-29 1,-31 36-100,-1 0 0,0-1 0,-1 0 0,-1-1 0,-1 0 0,-1-1 0,0 0 0,-1 0 0,-2 0 1,5-39-1,-8 50-16,0-1 1,-1 1-1,-1 0 1,1-1-1,-1 1 0,-1 0 1,0 0-1,0 0 1,-1 0-1,0 0 1,0 0-1,-1 1 1,0 0-1,-1-1 1,0 1-1,0 1 1,-1-1-1,0 1 1,0 0-1,0 0 0,-1 1 1,0 0-1,0 0 1,-1 1-1,0 0 1,-8-5-1,2 4 57,1 1 0,-1 0 0,0 1 0,0 1-1,0 0 1,-1 0 0,1 2 0,-1 0 0,1 0-1,-1 1 1,1 1 0,-16 3 0,12-1-36,0 1 0,0 1 0,1 0-1,0 1 1,0 1 0,0 0 0,1 2 0,0 0 0,-16 12 0,13-6-32,1 1 0,1 1 0,1 0 0,0 1 0,2 1 0,0 0 0,1 1 0,0 1 0,2 0 0,1 0 0,0 1 1,2 1-1,0-1 0,2 1 0,0 0 0,2 1 0,1 0 0,0-1 0,2 1 0,2 32 0,-1-49-7,0 0 0,1 0 0,0 0 0,1 0 0,-1 0 1,1-1-1,0 1 0,1-1 0,0 1 0,0-1 0,0 0 0,1 0 0,0 0 0,5 6 0,-4-7-14,0 0 1,1-1-1,0 0 1,0 0 0,0 0-1,0-1 1,0 0-1,1 0 1,-1 0-1,1-1 1,0 0-1,0-1 1,0 1-1,7 0 1,0-1-19,0-1 0,1 0-1,-1 0 1,0-2 0,1 1 0,-1-2 0,0 0 0,0-1 0,-1 0 0,1-1-1,-1 0 1,0-2 0,24-14 0,-4-2-33,0-1 1,-2-2-1,49-51 0,-31 23 71,-4-2-1,-1-2 0,-3-2 0,-3-1 1,33-73-1,-8-5 46,59-194 0,-114 307 26,-2 12 82,-2 0 1,0 0 0,0 0 0,-1-1 0,1-21 0,-6 52-95,0 1 1,-1-2-1,-1 1 1,0 0 0,-13 29-1,1-2-23,-32 97 74,-3 7 49,-42 196 0,87-310-293,2 1-1,0 46 0,4-77 53,0-1 1,0 1-1,0-1 0,0 0 0,0 1 1,0-1-1,1 0 0,-1 1 0,1-1 0,0 0 1,0 1-1,0-1 0,0 0 0,0 0 1,0 0-1,0 0 0,1 0 0,-1 0 0,1 0 1,0-1-1,2 3 0,-2-3-84,1 0 0,0 0 0,0 0 0,-1 0 0,1-1 0,0 1 0,0-1 0,0 0 0,0 0 0,0 0 0,0 0 0,0 0 0,-1-1 0,1 1 0,0-1 0,0 0 0,0 0 0,2-1 0,9-4-1423,-1 0 0,20-13-1,-33 19 1551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191 968 1377,'0'0'14686,"15"-20"-14416,45-62 7,-58 79-191,0 1 0,0-1 1,-1 1-1,1-1 0,-1 0 0,1 0 0,-1 0 0,0 0 0,0 0 0,0 0 0,-1 0 0,1-5 0,-1 7-59,0 1 0,0-1 0,0 1 0,0-1-1,-1 0 1,1 1 0,0-1 0,-1 1 0,1-1-1,0 1 1,-1-1 0,1 1 0,-1-1 0,1 1-1,-1-1 1,1 1 0,-1-1 0,1 1 0,-1 0 0,1-1-1,-1 1 1,1 0 0,-1 0 0,0-1 0,1 1-1,-1 0 1,0 0 0,1 0 0,-1 0 0,1 0-1,-1 0 1,0 0 0,0 0 0,-5 0 24,0 1 1,0 0 0,0 0-1,0 1 1,0-1 0,0 1-1,-10 5 1,0 3-55,0 0 1,0 1-1,1 0 0,0 2 0,1 0 1,1 0-1,-17 22 0,21-25-2,1 2-1,0-1 1,1 1-1,0 0 1,1 1-1,0-1 1,1 1-1,0 0 0,1 1 1,-4 25-1,8-35-1,0-1-1,-1 1 0,2-1 1,-1 1-1,0-1 1,1 1-1,-1-1 0,1 0 1,0 1-1,0-1 0,1 0 1,-1 0-1,1 0 0,-1 0 1,1 0-1,0 0 1,0 0-1,0 0 0,1-1 1,-1 1-1,1-1 0,-1 0 1,1 1-1,0-1 1,0 0-1,-1-1 0,2 1 1,-1 0-1,0-1 0,0 0 1,0 0-1,1 0 0,-1 0 1,4 0-1,13 3-32,-1-2-1,1 0 1,0-1-1,38-4 1,-18-1 54,0-3 0,-1-1 1,0-2-1,0-1 0,-1-2 1,-1-2-1,46-25 0,-18 4 12,-1-4 0,-2-2 0,60-53 1,-74 55 13,-2-3 1,-2-2-1,-2-2 1,64-92-1,-89 114-29,-2 0 0,-1-2 1,-1 0-1,-1 0 0,-2-1 0,0 0 0,-2-1 0,-1 0 0,-2-1 0,0 1 0,-2-1 0,-1-31 0,-3 52-19,1 0 0,-1 0 0,0 0 0,-1 0 0,0 0-1,-1 0 1,0 1 0,0-1 0,-1 1 0,-5-10 0,6 14 5,0-1 1,-1 1 0,0-1 0,0 1-1,0 0 1,0 1 0,-1-1 0,1 1-1,-1 0 1,0 0 0,0 0 0,0 0-1,-1 1 1,1 0 0,0 0 0,-9-1-1,9 1 4,0 1 0,0 0 0,0 0 0,-1 1 0,1-1 0,0 1 0,0 0 0,-1 1 0,1-1 0,0 1 0,0 0 0,0 0 0,0 1 0,0 0 0,0-1 0,0 2 0,1-1 0,-1 0 0,1 1 0,-1 0 0,1 0 0,0 0 0,0 1 0,0-1 0,1 1 0,-1 0-1,-3 6 1,-4 9-2,0 0-1,2 1 0,0 0 0,1 1 0,-7 29 0,15-49 2,-30 107 15,6 2 0,-13 138 1,2 231 89,21-245 40,9-161 62,-26 129-1,25-177-154,-1 0 0,-1 0 0,-1-1 0,-2 0 0,0-1 0,-1 0 0,-1 0 0,-23 27 0,31-42-43,-2-1 1,1-1 0,-1 0-1,0 0 1,0 0-1,-1-1 1,1 1-1,-1-2 1,0 1-1,-1-1 1,-9 3 0,14-6-8,0 0 1,0 0-1,0 0 1,0-1-1,0 1 1,-1-1 0,1 0-1,0 0 1,0-1-1,0 1 1,0-1-1,-1 0 1,1 0 0,0 0-1,0-1 1,1 1-1,-1-1 1,0 0-1,0 0 1,1 0-1,-1-1 1,1 1 0,0-1-1,0 0 1,-6-6-1,2 0-52,1 0 1,0-1-1,0 0 0,1 0 0,0-1 0,1 0 1,0 1-1,0-1 0,1-1 0,1 1 0,0 0 0,-1-14 1,2 11-25,1 1 0,0 0 0,1-1 1,0 1-1,1 0 0,1 0 0,0 0 0,0 0 1,1 0-1,10-20 0,-1 12 6,1 0 0,0 1 1,2 1-1,0 0 0,1 1 0,27-21 0,127-90-228,-145 111 235,220-143-223,-80 55 330,-153 98-26,-8 5 1,0 0-1,-1 0 1,1 0-1,-1 0 1,0-1 0,1 0-1,-2 0 1,7-7 0,-11 24 375,1 0 1,0 0-1,3 16 1,-2-13-207,0-1-225,-1-8 77,0 1-1,1 0 1,0 0 0,0-1-1,1 1 1,3 8-1,-5-14-88,1-1 0,0 0-1,-1 1 1,1-1-1,0 0 1,0 0 0,0 0-1,0 1 1,0-1-1,0 0 1,1 0 0,-1-1-1,0 1 1,0 0-1,1 0 1,-1-1 0,0 1-1,1 0 1,-1-1-1,1 1 1,-1-1-1,1 0 1,-1 0 0,1 1-1,-1-1 1,1 0-1,-1 0 1,1 0 0,-1-1-1,1 1 1,-1 0-1,1 0 1,-1-1 0,1 1-1,-1-1 1,1 0-1,-1 1 1,2-2 0,9-4-780,-1-1 1,0 0 0,-1 0-1,0-1 1,18-18 0,-16 15-406,46-43-7150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4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 8260,'0'0'4263,"-9"24"-2961,-30 78-144,36-95-1051,1 1 0,0-1 0,0 1 0,1 0 0,0 0 0,0-1-1,1 1 1,0 12 0,1-10-21,-1-8-76,0-1 0,0 1-1,1-1 1,-1 0-1,0 1 1,1-1 0,-1 0-1,1 1 1,-1-1-1,1 0 1,0 0 0,-1 1-1,1-1 1,0 0 0,0 0-1,0 0 1,0 0-1,0 0 1,0 0 0,0 0-1,0-1 1,0 1-1,3 1 1,0 0 0,0-1-1,0 0 1,0 1-1,0-1 1,0-1 0,1 1-1,-1-1 1,4 1-1,8-2 13,-1 1 1,0-2-1,28-6 0,-19 1-21,0-1 1,0-2-1,-1 0 1,-1-1-1,0-1 1,0-1-1,-1-1 0,-1-1 1,0 0-1,18-20 1,-34 31 72,1-1-1,-1 0 1,0 0 0,-1 0 0,1 0 0,-1-1 0,0 1-1,0-1 1,-1 0 0,0 0 0,3-10 0,-5 16-38,0-1 1,-1 1 0,1 0 0,0-1 0,0 1-1,0 0 1,0 0 0,-1-1 0,1 1 0,0 0-1,0 0 1,-1-1 0,1 1 0,0 0 0,0 0-1,-1-1 1,1 1 0,0 0 0,-1 0 0,1 0-1,0 0 1,-1 0 0,1 0 0,0-1-1,-1 1 1,1 0 0,0 0 0,-1 0 0,1 0-1,0 0 1,-1 0 0,1 0 0,0 0 0,-1 0-1,1 1 1,0-1 0,-1 0 0,1 0 0,0 0-1,-1 0 1,1 0 0,0 1 0,-1-1 0,-17 6-42,12-2 4,0 0 1,0 0 0,0 1 0,1 0-1,-1 0 1,1 0 0,0 0-1,1 1 1,0 0 0,-1 0 0,2 0-1,-6 11 1,5-8-12,0 0-1,1 0 1,0 1 0,0-1-1,1 1 1,1 0 0,-1 0-1,1 18 1,1-26 12,0 1 1,1-1-1,-1 1 1,1-1 0,-1 1-1,1-1 1,0 0-1,0 1 1,0-1-1,0 0 1,0 0-1,1 0 1,-1 0-1,1 0 1,-1 0-1,1 0 1,0 0-1,3 2 1,-1-1 9,1 0 0,0 0-1,0 0 1,0-1 0,0 0 0,1 0 0,10 3 0,7-2 55,0 0-1,1-1 1,25-1-1,-39-1-32,-1 0-5,-1 0 0,1 0-1,0-1 1,-1 0 0,1-1 0,-1 0 0,0 0 0,1 0 0,-1-1 0,0 0 0,0-1-1,13-9 1,-21 14-20,0-1 0,0 0 0,0 0 0,0 0 0,0 0-1,0 0 1,0 1 0,0-1 0,0 0 0,0 0 0,0 0 0,1 0 0,-1 0-1,0 0 1,0 1 0,0-1 0,0 0 0,0 0 0,0 0 0,0 0-1,0 0 1,0 0 0,0 0 0,1 0 0,-1 1 0,0-1 0,0 0 0,0 0-1,0 0 1,0 0 0,0 0 0,1 0 0,-1 0 0,0 0 0,0 0-1,0 0 1,0 0 0,0 0 0,0 0 0,1 0 0,-1 0 0,0 0-1,0 0 1,0 0 0,0 0 0,0 0 0,1 0 0,-1 0-16,0-1 1,0 1 0,0 0-1,1 0 1,-1 0-1,0 0 1,0 0 0,1 0-1,-1 0 1,0 0-1,0 0 1,0 0 0,1 0-1,-1 0 1,0 0-1,0 0 1,1 0 0,-1 0-1,0 0 1,0 0 0,0 0-1,1 0 1,-1 0-1,0 0 1,0 0 0,0 0-1,1 0 1,-1 0-1,0 1 1,0-1 0,0 0-1,1 0 1,-1 0-1,0 0 1,0 0 0,0 1-1,0-1 1,0 0-1,1 0 1,-1 0 0,0 1-1,0-1 1,0 0-1,0 0 1,0 1 0,0-1-1,0 0 1,0 0-1,0 0 1,0 1 0,0-1-1,0 0 1,0 0 0,0 1-1,0-1 1,0 0-1,0 0 1,10-8-148,0-1 1,-1 0-1,0-1 0,-1 1 0,0-2 1,0 1-1,9-19 0,6-6-31,0 1 122,-12 16 100,1 1 1,0 1-1,1 0 1,19-18-1,-31 33-23,1 0 0,-1 0 0,1 0-1,-1-1 1,1 1 0,-1 1 0,1-1 0,0 0-1,-1 0 1,1 1 0,0-1 0,0 1-1,0-1 1,-1 1 0,1 0 0,0-1 0,0 1-1,0 0 1,0 1 0,0-1 0,-1 0-1,1 0 1,0 1 0,0-1 0,0 1 0,-1-1-1,1 1 1,0 0 0,-1 0 0,1 0-1,0 0 1,-1 0 0,1 0 0,-1 0 0,0 0-1,1 1 1,-1-1 0,0 1 0,2 1 0,3 5 36,-1 0 1,0 0-1,0 1 1,-1-1-1,0 1 1,3 11-1,0 6 111,-2 0 1,0 0-1,-2 0 0,0 28 0,-1-23 90,1 0 0,8 40-1,-10-67-247,0 0-1,0-1 0,1 1 1,-1 0-1,1-1 0,-1 0 1,1 1-1,0-1 0,1 0 1,-1 0-1,0 0 0,1 0 1,0 0-1,0 0 0,-1-1 1,1 0-1,1 1 0,-1-1 1,0 0-1,1 0 0,4 1 1,-1-1-33,1 0 1,0 0-1,-1-1 1,1 0-1,0-1 1,0 0-1,0 0 1,0 0 0,0-1-1,7-2 1,7-2-232,0-1 0,-1-1 0,0 0 1,0-2-1,-1 0 0,22-15 1,-6 1-354,-1-1 1,41-37 0,-68 54 526,43-43-380,-47 46 497,0 0 0,-1-1 0,0 0-1,0 1 1,0-1 0,0 0 0,-1-1-1,0 1 1,3-11 0,-13 55 1801,1-3-1276,1 1-1,-3 51 1,9-86-559,0 0 0,0 1 0,1-1 0,-1 0-1,0 0 1,1 0 0,-1 0 0,1 0 0,-1 0 0,1 0 0,0 0 0,0-1 0,0 1 0,0 0 0,0 0-1,0-1 1,1 1 0,-1 0 0,1-1 0,2 3 0,-2-3-66,1 1 0,0-1-1,0 1 1,0-1 0,0 0 0,0 0 0,0-1 0,0 1-1,1 0 1,-1-1 0,0 0 0,4 0 0,5-1-352,-1 0 0,1-1 0,-1 0 0,0-1 0,1-1 0,18-7 0,-5-2-2089,-1 0 0,42-32 0,-17 6-4050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13 227 7443,'0'0'1100,"5"21"410,-3-8-1247,0-2-143,0-1-1,0 0 0,1 0 1,5 12-1,-6-18-2,-1 0 0,1 0 0,1-1 0,-1 1 0,0-1 0,1 1 0,0-1 0,0 0 0,0 0 0,0 0 0,0-1 0,1 1 0,-1-1 0,1 0 0,0 0 0,6 3 0,2-1 106,1 0 1,0-1-1,-1-1 1,1 0-1,0-1 1,0 0-1,0-1 1,0 0-1,0-1 1,0-1-1,-1 0 1,1 0-1,17-7 1,-23 7-159,1-1 0,-1 0 0,0-1 0,0 1 0,0-1 0,0-1 0,-1 1 0,0-1 1,0 0-1,0-1 0,0 0 0,-1 0 0,0 0 0,0 0 0,-1-1 0,0 1 0,0-1 0,0 0 1,-1-1-1,0 1 0,-1 0 0,4-15 0,-4 12 38,-1 0 0,0 1 0,0-1-1,-1 0 1,-1 0 0,1 1 0,-1-1 0,-1 0 0,0 1-1,0-1 1,-1 1 0,-1 0 0,-5-12 0,5 14-21,0 1 0,0-1 0,-1 1 0,0 0 0,0 1 0,0-1 0,-1 1 0,1 0 0,-1 1 0,-1-1 0,1 1 0,-1 0 0,1 1 0,-1 0 0,0 0 0,0 0 0,-13-2 0,10 2-79,0 2 1,1-1-1,-1 2 1,0-1-1,0 1 1,0 0-1,0 1 0,1 1 1,-1-1-1,0 1 1,1 1-1,-1 0 0,1 0 1,0 1-1,0 0 1,0 1-1,1-1 1,0 2-1,0-1 0,0 1 1,0 1-1,1-1 1,0 1-1,0 0 0,1 1 1,0 0-1,0 0 1,1 0-1,0 1 1,0-1-1,-5 16 0,8-20-103,1 1 0,-1-1-1,1 1 1,-1 0-1,1-1 1,0 1-1,1 0 1,-1 0 0,1 0-1,0 0 1,1-1-1,-1 1 1,1 0 0,0 0-1,0 0 1,0-1-1,0 1 1,1 0-1,0-1 1,0 0 0,0 1-1,1-1 1,-1 0-1,1 0 1,5 5 0,0-2-98,0-1 0,0 0 0,0-1 0,1 0 0,0 0 0,0 0 0,0-2 0,1 1 0,0-1 0,-1 0 0,17 2 0,15 0-1553,-1-1 1,1-1-1,67-6 0,20-11-2507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10421,'0'0'1427,"-11"22"430,-37 76-339,46-94-1422,-1 1-1,1 0 1,0 0 0,1 0-1,-1 0 1,1 1 0,0-1-1,0 0 1,0 1 0,1-1-1,0 1 1,0-1 0,0 0-1,1 1 1,0-1 0,0 0-1,3 9 1,-2-11-61,0 0 0,1 0 1,-1 0-1,1 0 0,0 0 0,0 0 0,0-1 0,0 1 0,0-1 0,0 0 1,1 0-1,-1 0 0,1-1 0,-1 1 0,1-1 0,0 0 0,0 0 0,-1 0 1,1 0-1,5 0 0,15 1 43,-1 0 1,0-1-1,1-2 1,-1 0-1,1-2 1,-1 0-1,0-1 1,40-14-1,-34 8-83,-1-2 0,0-1 1,-1-1-1,0-1 0,-2-1 0,34-27 0,-55 40 36,0 0 0,-1 1-1,0-1 1,0-1 0,0 1 0,0 0-1,0-1 1,0 1 0,-1-1 0,0 0-1,0 0 1,0 0 0,0 0-1,0 0 1,-1-1 0,0 1 0,0 0-1,0-1 1,-1 1 0,1-9 0,-1 13-8,0-1 0,-1 1 0,1-1 0,0 1 1,-1 0-1,1-1 0,0 1 0,-1 0 0,1-1 0,0 1 1,-1 0-1,1-1 0,-1 1 0,1 0 0,0 0 0,-1-1 1,1 1-1,-1 0 0,1 0 0,-1 0 0,1 0 0,-1 0 1,1 0-1,-1 0 0,1 0 0,-1 0 0,1 0 0,-1 0 1,1 0-1,-1 0 0,1 0 0,0 0 0,-1 0 0,1 1 1,-1-1-1,0 0 0,-21 8 19,17-4-25,0 1 0,0-1 0,0 1 0,0 0 0,1 0 0,0 0 0,0 1 0,1-1 0,-1 1 0,1 0 0,-4 12 0,3-7 25,1-1-1,0 1 1,1 0 0,0 0 0,1 0-1,0 18 1,1-24-19,1 1 0,0-1 0,0 0-1,0 0 1,0 1 0,1-1 0,0 0 0,0 0 0,0-1 0,1 1-1,-1 0 1,1-1 0,1 1 0,-1-1 0,0 0 0,1 0-1,0-1 1,0 1 0,0-1 0,0 1 0,1-1 0,-1-1 0,1 1-1,-1-1 1,7 3 0,7 2 34,-1-1 1,1-1-1,0-1 0,1 0 1,-1-1-1,25 0 0,-8-2-78,0-2 0,-1-2 0,1-1 0,-1-1 0,1-2 0,-2-2 0,1-1 0,-1-1 0,-1-2 0,0-1 0,-1-2 0,0-1 0,-2-1 0,50-40 0,-68 49-48,0-1-1,-1 0 1,11-14-1,-18 20 68,0-1-1,0 1 0,0-1 0,-1 1 0,0-1 0,0 0 0,0 0 1,0 0-1,-1 0 0,0 0 0,1-10 0,-2 15 14,0-1 0,0 0 0,0 0 0,0 0 0,0 0 0,0 0 0,0 0-1,-1 1 1,1-1 0,0 0 0,0 0 0,-1 0 0,1 1 0,0-1 0,-1 0 0,1 0 0,-1 1 0,1-1 0,-1 0-1,1 1 1,-1-1 0,0 0 0,1 1 0,-1-1 0,0 1 0,1-1 0,-1 1 0,0-1 0,0 1 0,0 0 0,1-1-1,-1 1 1,0 0 0,0 0 0,0 0 0,0 0 0,1-1 0,-1 1 0,0 0 0,0 0 0,0 0 0,0 1-1,0-1 1,1 0 0,-1 0 0,0 0 0,0 1 0,-1 0 0,-3 0 34,0 0 0,0 1 1,1 0-1,-1 0 0,0 0 0,1 1 0,-8 5 1,2 2 7,0 0 1,1 0-1,0 1 1,1 0-1,1 0 1,-1 1 0,2 0-1,0 1 1,-8 20-1,5-5 34,0 0 0,2 0 0,-5 46 0,8-41-73,1 54 0,4-75-98,0-1 1,0 1 0,1 0 0,1 0 0,0-1-1,1 1 1,8 19 0,10 3-684,7 14-475,-27-45 894,-1 0 1,0 0-1,0 0 0,0 0 1,0 1-1,0-1 1,-1 0-1,0 0 1,1 1-1,-1-1 1,0 0-1,-1 0 0,0 6 1,-10 16-8281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821 8 11365,'0'0'5243,"-27"-2"-4790,-8 0-348,-13-2 104,-72 5 0,94 2-122,0 1 0,0 1 0,0 1 1,1 2-1,0 0 0,0 2 0,1 0 0,1 2 0,-39 25 0,30-15-86,1 1 0,1 2-1,1 1 1,1 1 0,-48 61-1,67-76 2,0 1 0,1-1 1,0 1-1,1 1 0,1 0 0,0 0 0,1 0 0,0 0 0,1 1 0,1 0 1,0 0-1,1 0 0,1 0 0,0 26 0,1-34-1,1-1 0,0 1 0,0 0 0,1-1-1,0 1 1,0-1 0,0 0 0,1 0 0,0 0 0,0 0 0,0 0 0,1 0-1,0-1 1,4 5 0,-2-4-1,0 0 0,1-1 0,-1 0-1,1-1 1,0 1 0,0-1 0,1-1 0,-1 1-1,1-1 1,0-1 0,9 3 0,6 0-1,1-1 1,-1-2-1,1 0 1,-1-1-1,1-2 1,0 0-1,-1-1 1,1-2-1,-1 0 1,0-2-1,26-9 1,-12 1 23,0-1-1,-2-2 1,0-2 0,-1-1 0,58-45 0,-83 56 89,-13 9 196,-19 11 171,-19 18-302,1 2 1,1 1-1,2 3 1,1 1 0,2 1-1,-33 46 1,51-60-33,1 2 0,1 0 0,-16 34 0,25-44-115,1 0 1,0 0-1,0 0 0,2 1 0,0 0 0,0-1 0,1 23 1,1-35-31,1-1 1,0 0-1,0 0 1,0 0-1,0 1 1,1-1-1,-1 0 1,1 0-1,-1 0 1,1 1-1,0-1 1,0 0-1,0 0 1,0 0-1,0 0 1,0-1-1,0 1 1,1 0-1,-1 0 1,1-1-1,1 2 1,1-1-3,0 0 0,0 0 1,0-1-1,0 1 0,1-1 0,-1-1 1,0 1-1,1 0 0,-1-1 0,5 0 1,10 0-45,0-1 1,-1 0-1,0-2 0,1 0 1,-1-1-1,32-11 1,105-53-1194,-93 39 318,-18 9-13,44-19-1010,-26 19-3544,-39 15-1542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1 689 2017,'22'-6'8404,"3"-2"-7859,1 0 1,-1-2-1,0 0 0,-1-2 1,-1-1-1,24-16 1,-3-5 129,-2-2 1,74-82 0,-96 96-623,-2-1 0,0-1 1,-2-1-1,-1-1 1,-1 0-1,-1-1 1,12-34-1,-22 48 45,1 1 1,-2 0-1,1-1 0,-2 1 1,0-1-1,0 0 1,-3-24-1,2 35-57,-1-1 0,1 1 0,-1 0 0,0 0 0,0 0 0,0 0 0,0 0 1,0 0-1,0 0 0,0 0 0,-1 0 0,1 1 0,-1-1 0,1 0 0,-1 1 0,0-1 0,1 1 0,-1 0 0,0-1 0,0 1 0,0 0 1,0 0-1,0 0 0,-4-1 0,2 1 17,0 1 1,0-1-1,-1 1 1,1-1-1,0 1 1,0 0-1,0 0 1,0 1 0,0 0-1,0-1 1,0 1-1,0 0 1,-6 3-1,2 0 10,0 1 0,1-1 1,0 1-1,0 1 0,0-1 0,0 1 0,-9 11 0,0 2 91,-22 35-1,20-23 37,1 1 0,1 0 1,2 2-1,2-1 0,1 1 1,1 1-1,-5 40 0,7-20-32,2 1-1,3 0 0,8 104 1,-3-145-165,-1 0 1,2 0 0,0-1-1,1 1 1,0-1 0,1 1-1,1-1 1,0-1 0,13 22 0,-14-28-121,0-1-1,0 1 1,1-1 0,-1-1 0,2 1 0,-1-1 0,0 0 0,1 0 0,0-1 0,0 0 0,1 0 0,-1 0 0,1-1 0,-1 0 0,1-1 0,0 0 0,0 0 0,15 1 0,-10-2-329,-1-1 0,1-1-1,-1 0 1,0-1 0,1 0 0,-1-1 0,0 0 0,0-1-1,-1 0 1,1-1 0,-1 0 0,0-1 0,0 0-1,-1-1 1,0 0 0,0-1 0,14-14 0,26-29-6934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52 384,'0'0'7732,"-15"19"-5737,-1 0-1702,7-10-73,1 1 1,-1 0-1,1 1 0,1 0 1,0 0-1,1 1 1,0 0-1,1 0 1,-7 22-1,9-23-8,1 0-1,0-1 0,0 1 1,1 0-1,1 0 0,0 0 0,0 0 1,1 0-1,1 0 0,3 13 1,-4-19-179,1 0 1,0 0 0,1-1-1,-1 1 1,1-1 0,0 1-1,0-1 1,0 0 0,0 0-1,1 0 1,0-1 0,-1 1-1,1-1 1,1 0 0,-1 0-1,0 0 1,1-1 0,0 0-1,-1 0 1,1 0 0,0 0-1,0-1 1,7 2 0,3 0 15,-1-1 1,1-1-1,0 0 1,0-1 0,0-1-1,0 0 1,0-1 0,0 0-1,-1-1 1,1-1-1,-1-1 1,0 0 0,0 0-1,-1-2 1,20-11 0,-22 11-27,0 0 0,-1 0 1,-1-1-1,1 0 0,-1-1 1,-1 0-1,1-1 0,-1 0 1,-1 0-1,0 0 1,-1-1-1,0 0 0,0-1 1,-1 1-1,-1-1 0,0 0 1,0 0-1,3-23 0,-6 27 72,-1 1-1,0 0 0,0-1 0,0 1 0,0 0 0,-1-1 1,-1 1-1,1 0 0,-1 0 0,-3-8 0,2 10-28,1 0 0,-1 1-1,0-1 1,0 1-1,0 0 1,-1 0-1,1 0 1,-1 1 0,0-1-1,0 1 1,-1 0-1,1 0 1,0 0-1,-9-3 1,-5-1 24,-1 1-1,0 1 1,0 1 0,0 0-1,0 2 1,0 0 0,-1 1-1,1 1 1,-33 4-1,44-3-85,1 0 0,0 0 0,-1 1 0,1 0 0,0 0 0,0 0 0,0 1 0,0 0 0,1 1 0,-1 0 0,1 0 0,0 0 0,0 0 0,1 1 0,-1 0 0,1 0-1,-6 8 1,7-7-65,0 0 0,1 0-1,0 0 1,0 0-1,1 0 1,-1 1-1,1-1 1,1 1-1,-1 0 1,1-1 0,0 1-1,1 0 1,0 0-1,0 0 1,0 0-1,1-1 1,0 1-1,0 0 1,3 6 0,-2-7-158,1 1 1,0-1 0,0-1 0,0 1 0,1 0 0,0-1-1,0 0 1,1 0 0,-1 0 0,1 0 0,0-1-1,0 0 1,1 0 0,-1 0 0,1-1 0,0 1 0,8 2-1,60 25-4073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69 224 10101,'0'0'4012,"-14"19"-2987,2-1-861,0 2 1,-13 27-1,24-44-151,0-1 0,0 1 0,0-1 0,1 1 0,-1-1 0,1 1 1,0-1-1,-1 1 0,1-1 0,0 1 0,1 0 0,-1-1 0,0 1 0,1-1 0,-1 1 0,1-1 0,0 1 0,0-1 0,0 0 0,0 1 0,0-1 0,3 4 0,1-1 20,-1-1-1,1 1 1,-1-1-1,1 0 1,1-1-1,8 6 1,-14-9-33,11 6 51,1 0 0,-1-1 0,2 0 0,-1-1 1,0 0-1,1-1 0,-1-1 0,1 0 0,0 0 0,0-2 0,0 1 0,0-2 0,0 0 0,0 0 0,-1-1 0,1 0 0,22-9 0,-26 8-22,1 0 0,-1-1 1,0-1-1,-1 1 0,1-1 1,-1-1-1,0 0 0,0 0 1,0 0-1,-1-1 0,0 0 1,-1-1-1,0 1 0,0-1 1,0-1-1,-1 1 0,0-1 1,-1 0-1,0 0 0,0 0 1,-1 0-1,0-1 0,2-15 0,-3 12-21,0-1 0,-1 1 0,-1-1 0,0 1 0,-1-1 0,-1 1 0,0-1 0,0 1 0,-6-15 0,5 21-7,1 1 0,-1-1 0,-1 1 0,1 0 0,-1 0 0,0 0 0,-1 1 0,1-1 0,-1 1 0,0 0-1,0 1 1,-1-1 0,1 1 0,-1 0 0,0 0 0,0 1 0,-1-1 0,1 2 0,-7-3 0,5 2-9,0 0 0,-1 1 0,1 0-1,0 1 1,0 0 0,-1 0 0,1 1 0,-1 0-1,1 0 1,0 1 0,-1 0 0,1 1 0,-13 3-1,15-3 2,1 1-1,-1 0 0,1 0 1,-1 0-1,1 0 0,0 1 0,0 0 1,0 0-1,1 0 0,-1 1 1,1 0-1,0 0 0,0 0 0,1 0 1,0 0-1,0 1 0,0-1 0,-3 10 1,1 3-48,1 0 1,1 1 0,1 0-1,0 0 1,1 0 0,2 0-1,2 28 1,-2-38 18,0 0 0,1-1 0,0 1 0,0-1 0,1 1 0,0-1-1,1 0 1,-1 0 0,1 0 0,1 0 0,0-1 0,0 0 0,0 0 0,1 0 0,0-1 0,0 1 0,1-2 0,-1 1 0,2-1 0,-1 0 0,0 0 0,1-1 0,0 1-1,0-2 1,0 1 0,0-2 0,1 1 0,-1-1 0,1 0 0,17 1 0,-17-1-53,0-2 0,0 1 0,0-1 0,1-1 0,-1 1 0,0-1 0,0-1 0,12-3 0,-17 3 73,-1 0 0,1 1-1,-1-1 1,0 0 0,1-1-1,-1 1 1,0-1-1,0 1 1,0-1 0,-1 0-1,1 0 1,-1 0 0,0 0-1,1-1 1,-1 1 0,-1-1-1,1 1 1,0-1 0,-1 0-1,0 1 1,2-8-1,1-47 508,-3 43 113,0 20 86,0 4-690,1 1 0,0-1 0,0 1 0,1-1 0,0 0-1,1 0 1,-1 0 0,2 0 0,-1-1 0,2 1 0,-1-1 0,1 0 0,0-1-1,11 11 1,-14-14 4,1 0-1,1-1 0,-1 1 0,0-1 1,1 0-1,0 0 0,0-1 1,0 1-1,0-1 0,0 0 1,0 0-1,0-1 0,1 1 1,-1-1-1,1-1 0,-1 1 1,1-1-1,-1 0 0,1 0 0,-1 0 1,1-1-1,-1 0 0,0 0 1,1 0-1,-1-1 0,0 1 1,9-5-1,0-4 6,0 0 0,-1-1-1,0-1 1,-1 0 0,0 0 0,-1-1 0,12-17-1,7-8 7,-28 37-14,20-26 10,2 1-1,33-28 1,-49 48-1,0 0 1,0 0-1,0 1 0,1 0 0,-1 0 1,1 1-1,0 0 0,1 1 0,-1 0 1,0 0-1,1 1 0,0 0 0,10 0 0,-15 3-2,1-1 0,0 1 0,0 0 0,-1 1 0,1-1 0,-1 1 0,1 0 0,-1 0-1,0 1 1,0 0 0,0 0 0,0 0 0,0 0 0,0 1 0,-1 0 0,0 0 0,0 0-1,0 0 1,0 1 0,-1 0 0,0-1 0,0 1 0,5 10 0,-2-2 39,0 0 1,0 1-1,-1 0 0,-1 0 1,0 1-1,-1-1 1,-1 1-1,1 19 1,-2-27-12,-1 1 1,-1-1 0,1 0-1,-1 0 1,-1 0-1,1 1 1,-1-1 0,-1 0-1,-3 7 1,5-11-10,0-1 1,0 0-1,-1 0 0,1 0 0,-1 0 1,0 0-1,0 0 0,0 0 1,1 0-1,-2-1 0,1 1 1,0-1-1,0 1 0,0-1 0,-1 0 1,1 0-1,-1 0 0,1 0 1,-1-1-1,1 1 0,-1-1 1,1 1-1,-1-1 0,1 0 0,-1 0 1,0 0-1,1 0 0,-5-1 1,6 1-28,0 0 0,0-1 0,0 1 0,0 0 0,0 0 0,0-1 0,0 1 0,0-1 0,0 1 0,1-1 0,-1 1 0,0-1 0,0 1 0,0-1 0,1 0 0,-1 1 0,0-1 0,1 0 0,-1 0 0,1 0 0,-1 1 0,1-1 0,-1 0 0,1 0 0,-1-1 0,-2-28-170,2 21 67,2-5-211,0-1 0,0 1 0,2 0-1,-1-1 1,2 1 0,0 0-1,1 1 1,0-1 0,1 1-1,0 0 1,1 0 0,1 1-1,0 0 1,15-19 0,-5 12-252,0 0 0,1 0 0,1 2 0,0 0 1,1 2-1,1 0 0,34-16 0,-47 25 731,1 1 0,0 0 0,1 1 0,-1 1 0,1-1 0,0 1 0,0 1 0,0 0 0,0 1 0,0 0 0,18 1-1,-28 0-114,1 1-1,-1-1 0,0 1 0,1-1 0,-1 1 0,0 0 0,1 0 0,-1-1 0,0 1 0,0 0 0,0 0 0,0 0 0,0 1 0,0-1 0,0 0 0,0 0 0,0 0 0,-1 1 0,1-1 0,0 0 0,-1 1 0,1-1 1,-1 0-1,1 1 0,-1-1 0,0 1 0,0-1 0,1 2 0,0 50 806,-2-36-374,2 72 1010,-2 85-45,2-345-8150,-4 85-208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9652,'0'0'7924,"180"-100"-7828,-67 81 64,-2 5-160,-8 1-528,-8 7-801,-17 6-1632,-27 0-2802</inkml:trace>
  <inkml:trace contextRef="#ctx0" brushRef="#br0" timeOffset="1">689 355 9620,'0'0'3362,"-14"126"-817,14-68-1040,3-14-913,36-15-592,23-25-304,26-6-737,20-44-1696,5-16-5411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13526,'0'0'315,"-27"14"592,-88 54-123,104-61-621,0 1 0,0 0 0,1 0 0,0 1 0,1 1 0,0 0 0,0 0 0,1 0 0,-8 15 0,11-15-36,0 1 0,1-1 1,0 1-1,0 0 0,1 0 0,1 0 1,0 1-1,-1 22 0,3-29-118,-1 0 1,1 0-1,0 0 0,0-1 1,1 1-1,-1 0 0,1 0 1,0 0-1,1 0 0,-1-1 1,1 1-1,0 0 0,0-1 1,0 0-1,1 1 0,0-1 1,-1 0-1,1 0 0,1-1 1,-1 1-1,0 0 0,1-1 1,0 0-1,0 0 0,0 0 1,0-1-1,0 1 0,1-1 1,-1 0-1,1 0 1,-1 0-1,1-1 0,0 0 1,0 0-1,7 1 0,17 2-54,1-1 0,-1-1 0,0-2 0,1-1 0,-1-1 0,0-1 0,1-2 1,-2-1-1,38-13 0,8-7-46,-1-3 1,86-49 0,-102 47 471,-96 59-165,37-26-235,0 0-1,0 0 1,0 0-1,0 0 1,1 0-1,-1 0 1,0 1-1,1-1 1,0 0-1,-1 1 1,1-1-1,0 1 1,0 0-1,0-1 1,0 4-1,1-5-18,0-1-1,0 0 0,0 0 0,0 0 1,0 0-1,0 0 0,0 0 1,0 0-1,0 1 0,0-1 0,0 0 1,0 0-1,0 0 0,1 0 0,-1 0 1,0 0-1,0 0 0,0 0 1,0 1-1,0-1 0,0 0 0,0 0 1,0 0-1,0 0 0,1 0 0,-1 0 1,0 0-1,0 0 0,0 0 1,0 0-1,0 0 0,0 0 0,0 0 1,1 0-1,-1 0 0,0 0 0,0 0 1,0 0-1,0 0 0,0 0 1,0 0-1,1 0 0,-1 0 0,0 0 1,0 0-1,0 0 0,0 0 1,0 0-1,0 0 0,0 0 0,1 0 1,-1 0-1,0 0 0,0-1 0,0 1 1,0 0-1,0 0 0,0 0 1,0 0-1,0 0 0,0 0 0,0 0 1,0-1-1,27-5-7335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51 715 13782,'0'0'4685,"-3"-11"-4119,-4-20-445,2-1 1,2 0 0,1 0 0,3-58-1,0 41-7,-7-76-1,-6 61 246,7 38-98,1 0 1,-2-41 0,6 63-259,0 0-1,0 0 1,1 1-1,-1-1 0,1 0 1,0 1-1,0-1 1,0 1-1,0-1 0,1 1 1,-1 0-1,1-1 1,0 1-1,0 0 0,0 0 1,3-4-1,0 3-17,0 0 0,1 0 0,-1 0 1,1 1-1,0 0 0,0 0 0,0 0 0,8-2 0,10-3-331,1 1 0,1 1 0,-1 1 0,1 1 0,0 2 0,0 1 0,0 0 0,31 5 0,-53-4 205,0 0-1,0 1 1,0 0-1,1 0 1,-1 0-1,0 0 1,-1 1-1,1 0 0,0 0 1,0 0-1,-1 0 1,1 0-1,-1 1 1,0-1-1,5 5 0,-5-3-108,-1 0 0,1 0 0,-1 0 0,0 0 0,0 1 0,0-1 0,0 1 0,-1-1 0,0 1 0,0 0 0,0-1 0,0 1 0,-1 6 0,0 15-108,-2 1 0,0 0 1,-2-1-1,-1 0 0,-11 34 0,9-37 988,1 0-1,1 1 1,0-1-1,2 1 1,1 0-1,3 47 1,-1-67-502,1 0-1,0 0 1,0-1 0,0 1-1,0 0 1,1-1 0,-1 1-1,1-1 1,0 0 0,0 1-1,0-1 1,0 0 0,1 0-1,-1-1 1,1 1 0,0 0-1,4 2 1,-2-1-7,1-1 0,0 0 0,0 0 1,0-1-1,0 1 0,1-1 0,-1-1 0,1 1 0,9 0 0,-2-1-26,0 0 0,1-1 0,-1-1 0,0-1 0,0 0 0,0 0 0,0-1 1,25-10-1,-27 8-108,0-1 0,-1 0 0,0-1 1,0 0-1,-1-1 0,0 0 0,16-17 1,-21 20-9,0-1 0,0 0 1,-1 0-1,1-1 1,-2 0-1,1 1 0,-1-1 1,0 0-1,0-1 1,0 1-1,-1 0 0,-1-1 1,1 1-1,0-11 1,-2 17 26,0-1 1,0 0-1,0 0 1,0 1 0,0-1-1,0 0 1,0 1-1,0-1 1,-1 0-1,1 1 1,-1-1 0,1 0-1,-1 1 1,0-1-1,0 1 1,0-1-1,1 1 1,-1-1 0,-1 1-1,1 0 1,0-1-1,0 1 1,0 0 0,-1 0-1,1 0 1,-3-1-1,0 0 46,-1 1-1,1 0 1,-1 0 0,1 0-1,-1 1 1,1 0 0,-1 0-1,0 0 1,-4 1-1,1 0 57,1 0-1,0 1 0,0 0 0,-1 0 1,1 1-1,0-1 0,1 2 1,-1-1-1,1 1 0,-1 0 0,1 0 1,0 1-1,1 0 0,-1 0 1,1 0-1,0 1 0,0 0 0,1 0 1,-1 0-1,1 0 0,-4 9 1,0 1 59,1 0 0,0 1 0,1-1-1,1 1 1,0 1 0,2-1 0,0 1 0,-1 19 0,3-26-124,1 1-1,0-1 1,1 1 0,0-1-1,1 1 1,0-1-1,1 1 1,1-1-1,-1 0 1,2 0-1,-1-1 1,13 20-1,-12-23-61,1 1 0,0-2-1,0 1 1,1-1 0,-1 0 0,2 0-1,-1 0 1,0-1 0,1-1-1,0 1 1,0-1 0,1 0-1,-1-1 1,1 0 0,0-1-1,-1 1 1,12 0 0,-2-1-196,0-1 0,0 0 0,0-2 0,0 0 0,0-1 0,0-1 0,-1 0 1,1-2-1,-1 0 0,0 0 0,0-2 0,23-12 0,-4-1-1016,-2-2-1,-1 0 1,0-3-1,41-40 1,23-36-8112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10757,'0'0'8804,"66"106"-8340,29-62-464,34-11-1056,23-12-2514,14-15-8531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1190 0 7924,'0'0'8443,"-22"14"-8373,-3 1 0,1 2-1,1 1 1,0 1 0,1 0 0,1 2-1,-31 39 1,-327 526 3242,10-14-2502,163-312-527,185-233-281,19-21-313,14-11-381,155-102-3173,-81 48-159,41-23-6447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21 10805,'-9'22'1803,"-11"27"-974,2 0 0,-19 90 0,19-19 749,-3 158 1,19 127-336,3-208-894,-2-216-342,-1 0 0,0 1 0,-7-24 0,-2-8-91,-8-96-526,-1-275 1,19 377 445,3 0 1,2 0 0,1 0 0,22-79 0,-22 107 157,0-1 0,1 1 0,1 1 1,1-1-1,0 1 0,1 1 1,1-1-1,0 2 0,1-1 1,0 1-1,1 1 0,0 0 1,1 1-1,1 0 0,22-13 0,-28 19 9,0 1 0,0 0-1,0 0 1,1 1 0,0 0 0,-1 1-1,1 0 1,0 0 0,0 1-1,0 0 1,0 1 0,0 0-1,0 0 1,0 1 0,0 0-1,0 0 1,0 1 0,11 4-1,-11-2 1,0 0-1,-1 0 0,0 1 0,0 0 0,0 1 1,0-1-1,-1 2 0,0-1 0,-1 1 0,1 0 1,-1 0-1,0 1 0,-1 0 0,0 0 1,0 0-1,-1 0 0,4 11 0,-3-8 25,-1 0 0,-1 0 0,0 0 0,0 0 0,-1 0 0,-1 1-1,0-1 1,0 1 0,-1 0 0,-1-1 0,0 1 0,-1-1 0,0 0 0,-5 17 0,4-19 44,-1 0 1,0 0 0,-1 0 0,0-1 0,0 0 0,-1 0 0,0 0-1,0-1 1,-1 0 0,0 0 0,0-1 0,0 1 0,-1-2-1,0 1 1,0-1 0,-1 0 0,-13 5 0,4-3 121,0-1 0,-1-1-1,0 0 1,-33 3 0,-77-3 201,124-5-415,-9 1 67,0-2 0,0 0-1,-27-5 1,39 6-79,-1-1 0,1 1-1,0-1 1,0 1 0,0-1-1,0 0 1,0 0 0,0 0 0,0 0-1,0 0 1,0-1 0,0 1-1,1 0 1,-1-1 0,0 0-1,1 1 1,-1-1 0,1 0 0,0 0-1,0 1 1,-1-1 0,1 0-1,0 0 1,1 0 0,-1-1 0,0 1-1,1 0 1,-1 0 0,1 0-1,-1 0 1,1-1 0,0-1-1,0 2-68,0 1 0,1-1-1,-1 1 1,0 0 0,0-1-1,1 1 1,-1 0 0,1 0-1,-1-1 1,1 1-1,0 0 1,-1 0 0,1 0-1,0-1 1,0 1 0,0 0-1,0 0 1,0 1 0,0-1-1,0 0 1,1-1-1,29-10-1056,-21 9 691,60-16-2738,9 2-3416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229 593 7091,'0'0'1660,"27"-4"613,-10 2-1845,-2 0-63,1 0 1,-1-1-1,22-7 0,-30 8-177,0-1 0,1 0 0,-2-1 0,1 0 0,0 0 0,-1 0 0,0-1 0,0 0 0,0 0 0,0-1 1,8-11-1,-3 1 49,0-1 1,-1-1-1,-1 0 1,-1 0 0,-1 0-1,0-1 1,-1 0-1,-2-1 1,1 1 0,-2-1-1,-1 0 1,0 0 0,-2 0-1,0 0 1,-5-35-1,2 46-158,1 0 0,-1 1 0,0-1 1,-1 1-1,0 0 0,0 0 0,-1 0 0,0 0 0,0 1 0,-1 0 0,0 0 0,0 0 0,-1 1 0,0 0 0,0 0 0,0 0 0,-1 1 0,0 1 0,0-1 0,0 1 0,0 0 0,-1 1 0,1 0 0,-1 0 0,-14-2 0,10 3-55,0 0-1,0 0 1,0 1-1,0 1 0,0 0 1,-1 1-1,1 0 0,0 1 1,1 0-1,-1 1 1,0 1-1,1 0 0,0 1 1,0 0-1,0 1 0,0 0 1,-13 10-1,15-8-54,0 1 0,1 0 0,0 1 0,1 0 0,0 0-1,0 0 1,1 1 0,0 1 0,1-1 0,-5 14 0,8-17-135,0 0-1,1 0 1,0 0 0,0 1 0,1-1 0,0 0 0,0 1 0,1-1-1,0 1 1,1-1 0,0 0 0,0 1 0,0-1 0,1 0 0,1 0 0,5 15-1,-4-16-54,0-1 1,0 1-1,1-1 0,0 1 0,0-2 0,1 1 0,-1 0 0,1-1 0,8 5 1,-1-1-676,0-1 0,0-1 0,28 12 0,54 9-5845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9444,'13'-18'465,"-1"1"-264,0 0 1,1 1 0,0 1 0,2 0 0,0 0 0,0 2 0,1 0-1,24-14 1,-19 15 221,1 2 1,0 0-1,1 1 0,0 1 0,1 1 0,47-7 0,-60 12-329,0 1-1,-1 1 1,1 0 0,0 0-1,-1 1 1,1 1 0,-1-1-1,1 2 1,-1-1-1,0 2 1,0-1 0,0 1-1,0 1 1,-1 0 0,0 0-1,0 1 1,0 0 0,11 10-1,-13-9-1,0 0 0,0 1-1,0-1 1,-1 2 0,0-1-1,-1 1 1,0 0 0,0 0-1,-1 0 1,0 0 0,-1 1-1,0 0 1,0 0 0,-1 0 0,-1 0-1,1 0 1,-2 0 0,0 16-1,0-20-67,0-1-1,-1 0 1,0 0 0,0 1-1,0-1 1,-1 0-1,0 0 1,0 0 0,0-1-1,0 1 1,-1 0-1,0-1 1,0 1-1,-5 4 1,3-3 74,-1-1-1,0 1 1,-1-1 0,0-1-1,1 1 1,-1-1 0,0-1 0,-13 6-1,-3-2 215,0-1 0,-1 0-1,1-2 1,-1 0-1,-34-1 1,25-1-107,-78-1 171,101-1-374,0-1 1,0 0-1,1-1 1,-1 0-1,1 0 1,-1-1-1,1-1 1,-14-6-1,22 9-26,-1 1-1,1-1 1,0 0 0,0 0-1,0 0 1,0 1 0,-1-1-1,1 0 1,0 0 0,1 0 0,-1-1-1,0 1 1,0 0 0,0 0-1,1 0 1,-1-1 0,0 1-1,1 0 1,0-1 0,-1 1-1,1 0 1,0-1 0,-1 1-1,1-1 1,0 1 0,0 0-1,0-1 1,0 1 0,1-2-1,0 0-62,0 0 0,0 1 0,0-1-1,1 1 1,-1-1 0,1 1 0,0-1-1,0 1 1,0 0 0,0 0 0,0 0-1,0 0 1,0 0 0,4-1 0,16-11-442,1 2 0,0 0 0,0 2 0,46-14 0,106-20-1964,-173 44 2460,182-39-5396,-110 26-950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8196,'0'0'7347,"-30"128"-6034,30-101-817,0-10-480,19-19-1681,15-38-2113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2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67 269 9108,'0'0'3570,"20"8"-2623,-1 1-767,0-2-1,27 8 1,-43-14-149,0-1-1,0 0 1,0 0 0,0 0-1,0 0 1,0-1 0,0 1-1,0-1 1,0 1 0,0-1-1,0 0 1,0 0 0,-1 0-1,1-1 1,0 1 0,-1-1 0,1 1-1,-1-1 1,1 0 0,-1 0-1,0 0 1,0 0 0,3-4-1,1-2 84,0 0-1,-1-1 0,0 0 0,6-15 1,-10 22-99,4-10 57,-2 0 0,1 0 0,-1 0 0,-1-1 0,0 1 0,-1-1 0,-1-23 0,0 33-49,0 0 0,0-1 1,-1 1-1,1 0 0,-1-1 0,0 1 1,0 0-1,0 0 0,0-1 0,0 1 1,-1 0-1,0 0 0,1 1 0,-1-1 0,0 0 1,0 0-1,-1 1 0,-2-3 0,0 1-9,0 0-1,0 1 0,-1 0 1,1 0-1,-1 0 0,0 1 1,0 0-1,0 0 1,-7-2-1,-10 1 73,-1 0 0,0 1 0,1 1 1,-27 3-1,48-2-62,0 0 0,-1 0 0,1 1 0,0-1 0,0 1 0,-1 0 0,1-1 0,0 1 0,0 0 0,0 0 0,0 0-1,0 1 1,0-1 0,0 0 0,0 1 0,0-1 0,0 1 0,1 0 0,-1 0 0,-1 2 0,1 0-4,-1 0-1,1 1 1,1-1 0,-1 1-1,1-1 1,0 1-1,0-1 1,0 1 0,0 9-1,1-2 22,0 0-1,1 0 1,0 0 0,1-1-1,1 1 1,0 0 0,7 19-1,-1-14 43,0-1 0,1 0 1,1-1-1,0 0 0,1-1 0,1 0 0,0-1 0,1 0 0,18 13 0,-12-12-60,1 0 0,0-1 0,1-1 0,0-1 1,0-1-1,37 11 0,-34-16-1034,0-1 1,1-1-1,-1-2 1,32 0-1,-40-2-478,31 1-3911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162 545 9108,'0'0'3663,"-6"25"-1854,0 1-1351,-6 21 1323,-7 71 1,18-93-1658,1-45-769,0 13 433,-4-186-4060,1 150 4092,-2 1 0,-17-66 1,-16-2 1686,24 75 295,-16-66 0,30 99-1728,-1 1-1,1 0 0,0 0 0,0 0 0,-1-1 1,1 1-1,0 0 0,0 0 0,0 0 1,1-1-1,-1 1 0,0 0 0,0 0 0,1 0 1,-1-1-1,0 1 0,1 0 0,-1 0 1,1 0-1,0 0 0,-1 0 0,1 0 1,0 0-1,1-1 0,1 0-42,0 0 1,0 0-1,0 1 0,1-1 1,-1 1-1,0 0 1,5-1-1,-3 1-37,89-22-408,163-19 0,-21 25-4150,-141 16-1516</inkml:trace>
  <inkml:trace contextRef="#ctx0" brushRef="#br0" timeOffset="1">788 234 11685,'0'0'3106,"-9"121"-1505,0-67-465,4 0-608,3 4-144,2-2-127,0-9-257,5-9 0,22-20-305,8-18-1551,4-16-770,5-38-10372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0 434 8388,'0'0'9257,"22"-1"-8264,-10 1-862,0-1 1,0 0-1,0 0 1,0-2-1,0 1 1,12-6-1,-18 5-88,1-1 0,-1 0 0,0 0 0,0-1 0,0 0 0,0 0 0,-1 0-1,0-1 1,5-6 0,38-61 216,-34 48-178,127-213 68,-140 236-283,0 0-1,0 0 1,1 0 0,-1 0 0,1 1-1,-1-1 1,1 0 0,0 1 0,0-1-1,0 1 1,0 0 0,0-1-1,0 1 1,0 0 0,0 0 0,0 0-1,0 1 1,4-2 0,-5 2-126,1 0 0,-1 1 1,0-1-1,0 0 1,0 1-1,1-1 0,-1 0 1,0 1-1,0-1 0,0 1 1,0 0-1,0-1 0,0 1 1,0 0-1,0 0 0,0-1 1,0 1-1,0 0 0,0 0 1,0 0-1,-1 0 0,1 0 1,0 0-1,-1 1 0,1-1 1,-1 0-1,1 0 1,-1 0-1,0 0 0,0 1 1,1-1-1,-1 3 0,5 24-6551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1 233 368,'5'18'4047,"-4"-12"-3893,3 10 607,1 1 0,0-1 0,1 0 0,11 20 1,-14-31-495,0 0 1,0 0 0,1 0 0,0 0 0,0 0 0,0-1 0,0 0 0,1 0 0,0 0 0,0 0 0,0-1-1,0 0 1,0 0 0,1 0 0,-1-1 0,1 1 0,-1-1 0,12 2 0,-9-3-96,0 0 0,0 0 0,-1-1 0,1 0 0,0-1 0,0 0 0,-1 0 0,1 0 0,0-1 0,-1 0 0,1-1-1,-1 0 1,8-4 0,-5 2-77,-1-2-1,1 1 0,-1-1 0,-1 0 0,1-1 0,-1 0 0,0 0 0,9-14 1,-7 7-91,0-1 1,-1 0-1,0-1 1,-2 1 0,0-2-1,-1 1 1,0-1 0,-1 0-1,-2 0 1,4-36-1,-6 48 3,-1 0-1,0 0 0,0 1 0,-1-1 1,0 0-1,0 0 0,0 1 0,-1-1 1,1 1-1,-1-1 0,-3-4 0,3 7 13,0 0-1,0 0 1,-1 1-1,1-1 0,-1 1 1,1 0-1,-1 0 0,0 0 1,0 0-1,0 0 1,0 0-1,0 1 0,0 0 1,0-1-1,-1 1 1,1 0-1,0 1 0,-1-1 1,-4 0-1,0 0 93,0 0 0,0 1 0,0 0 0,-1 0 0,1 1 0,0 0 0,0 1 0,0-1-1,0 2 1,0-1 0,1 1 0,-1 0 0,1 0 0,-1 1 0,1 0 0,0 1 0,1-1 0,-1 1 0,1 1 0,0-1 0,0 1-1,0 0 1,1 0 0,0 1 0,1 0 0,-1 0 0,1 0 0,0 0 0,1 0 0,0 1 0,0 0 0,-3 14 0,2-5 8,1 1 1,0 1-1,2-1 1,0 0-1,1 0 1,0 1 0,2-1-1,0 0 1,1 0-1,1 0 1,1-1 0,1 1-1,0-1 1,1 0-1,12 22 1,-8-21-78,1 0-1,0-1 1,1-1 0,1 0-1,0 0 1,2-2 0,-1 0 0,2 0-1,0-2 1,0 0 0,1-1-1,0-1 1,24 10 0,-15-10-189,1-1 1,0-1-1,0-2 1,0-1 0,1-1-1,32 1 1,-37-5-559,-1 0 0,0-2 1,0-1-1,35-8 0,-53 10 164,1-1 0,-1 0-1,0 0 1,0 0 0,0-1 0,5-3 0,5-11-7706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118 154 2865,'0'0'5814,"-16"-20"-3982,-49-59-289,63 76-1346,0 0 0,0 1 0,-1-1 0,2 0 0,-1 0 0,0 0 0,0 0 0,1 0 0,0-1 0,0 1 0,-2-6 0,-3-3 1664,5 13-1802,1 0 0,-1 1 0,0-1-1,1 1 1,-1-1 0,1 1-1,0-1 1,0 1 0,-1-1-1,1 1 1,0-1 0,0 1-1,0-1 1,1 2 0,0 259 695,-6 377 1645,41-690-2756,-14 21 272,1 0-1,2 2 1,29-28 0,-43 46 61,1 0 0,0 1 0,0 0 0,1 1 1,0 1-1,0 0 0,1 0 0,0 1 0,0 1 1,26-6-1,-31 10 8,-1 1 1,1-1-1,0 1 1,0 1-1,-1 0 1,1 0-1,0 0 1,-1 1-1,1 1 0,-1 0 1,0 0-1,1 0 1,-2 1-1,1 0 1,0 0-1,-1 1 1,0 0-1,0 1 1,0-1-1,-1 1 1,11 13-1,-2-1 7,-2 0 0,0 1 0,-1 0 0,-1 1 0,-1 0 0,0 0 0,9 33 0,-13-33 12,0 1 0,-2-1-1,-1 1 1,2 23 0,-5-38 25,1 1 0,-1 0 1,-1 0-1,1-1 1,-1 1-1,0 0 0,-1 0 1,1-1-1,-1 1 1,-1-1-1,1 0 0,-1 0 1,0 0-1,-1 0 1,1 0-1,-8 8 1,3-7 135,0-1 1,0 0-1,-1 0 1,0-1-1,-1 0 1,1 0-1,-1-1 1,0 0 0,0-1-1,0 0 1,0-1-1,-17 2 1,-4-1 354,-1-1 1,-61-5-1,77 1-482,1 1-1,0-2 0,-1 0 0,2-1 1,-1-1-1,0 0 0,1-1 0,0 0 1,0-1-1,1-1 0,-1 0 0,2 0 1,-1-2-1,1 0 0,1 0 0,-15-17 1,24 25-69,0 0 0,0-1 1,1 1-1,-1-1 1,0 0-1,1 1 0,0-1 1,0 0-1,0 0 1,0 0-1,0 0 0,0 0 1,1 0-1,-1 0 1,1-4-1,0 5-33,1 0-1,-1 0 0,1 0 1,-1 0-1,1 0 1,0 0-1,0 0 0,0 0 1,0 1-1,0-1 1,0 0-1,1 1 0,-1-1 1,1 0-1,-1 1 1,1 0-1,1-2 0,8-4-273,-1 2 0,1-1 0,0 1 0,1 1-1,-1 0 1,16-3 0,58-12-1958,94-9 0,-150 24 1563,69-10-3094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8788,'0'0'747,"21"-1"571,-17 1-1241,6 1 118,0-1 0,0-1 0,0 0-1,-1 0 1,1-1 0,0 0 0,-1 0-1,1-1 1,-1-1 0,0 0 0,0 0-1,0 0 1,0-1 0,-1-1 0,15-11-1,5-10 164,0-2 0,-3 0 0,0-2 0,-2 0 0,-1-2-1,-2-1 1,26-57 0,-42 82-179,-1-1 0,0 0 0,-1 0 0,0 0 0,-1 0 0,1 0 0,-2 0 0,0-17 0,-1 24-126,0-1 0,0 1 0,0 0 0,0-1 0,0 1 0,0 0 0,-1 0 0,0 0-1,0 0 1,0 0 0,0 0 0,0 0 0,0 1 0,-1-1 0,1 1 0,-1 0-1,1 0 1,-1 0 0,0 0 0,0 0 0,0 0 0,0 1 0,-1-1 0,1 1 0,0 0-1,-1 0 1,1 0 0,-7 0 0,3 0-42,0 0-1,-1 0 1,1 1 0,0-1 0,-1 2-1,1-1 1,0 1 0,0 1-1,-1-1 1,1 1 0,0 0 0,1 1-1,-11 4 1,9-2-24,0 1 1,0 1-1,1-1 0,0 1 1,0 1-1,1-1 0,0 1 1,0 0-1,1 0 0,0 1 1,0 0-1,1 0 0,0 0 1,0 0-1,1 0 0,-3 16 1,0 9-142,1 0 0,2 0 1,0 50-1,3-60 67,1 0-1,0 0 1,2 0-1,1 0 1,8 28-1,-10-45 54,0 0-1,1 0 1,0-1 0,0 1-1,1-1 1,-1 0 0,1 0-1,0 0 1,1-1 0,0 0-1,0 1 1,0-1-1,0-1 1,1 1 0,-1-1-1,1 0 1,1 0 0,-1-1-1,0 0 1,1 0 0,-1 0-1,11 2 1,-7-3-6,1-1 0,-1 0-1,1 0 1,-1-1 0,1 0 0,-1-1 0,1 0-1,-1 0 1,1-2 0,-1 1 0,0-1 0,0 0-1,0-1 1,-1 0 0,1-1 0,-1 0 0,0-1-1,0 0 1,10-8 0,0-2-67,-1-1 0,-1-1 0,-1 0 0,0-1 0,-1-1 0,-2 0 0,14-26 1,-22 38 149,0-1 1,0 1-1,-1-1 1,-1 0 0,1 0-1,-2 0 1,1-1 0,-1 1-1,0-1 1,0-11 0,-6 25 247,-6 12-303,1 1 0,0-1 0,2 1 0,-1 1 0,2 0 1,0-1-1,2 2 0,0-1 0,1 0 0,0 1 1,2 0-1,0 0 0,2 21 0,0-36-3,-1 0 0,1 0 0,0 0 0,0 0 0,1 0 0,-1 0 0,1-1 0,0 1 0,0 0 0,0-1 0,1 0 0,-1 1 0,1-1-1,0 0 1,-1 0 0,6 4 0,-2-3-6,0-1-1,0 1 1,0-1-1,1 0 0,-1 0 1,1-1-1,0 0 1,-1 0-1,9 0 1,1 0 22,0 0 1,0-2 0,1 0 0,-1-1 0,0 0 0,0-2 0,30-7 0,-31 4 23,0 0 0,0-1 0,-1 0 0,0-1 0,17-12 0,61-56 514,-37 29 778,-54 47-1293,-1 0-1,0 0 1,0 0-1,0-1 1,0 1-1,0 0 1,0 0-1,0 0 1,1 0-1,-1 0 1,0 0-1,0 0 1,0 0-1,0 0 1,0 0-1,1 0 1,-1 0-1,0 0 1,0 0-1,0 0 1,0 0-1,1 0 1,-1 0-1,0 0 1,0 0-1,0 0 1,0 0-1,0 0 1,1 0-1,-1 0 1,0 0-1,0 0 1,0 0-1,0 0 1,0 1-1,0-1 1,1 0 0,-1 0-1,0 0 1,0 0-1,0 0 1,0 0-1,0 0 1,0 1-1,0-1 1,0 0-1,0 0 1,3 13 279,-2 19-489,-1-27 301,-1 20-62,0-16-87,1 0-1,0 1 1,0-1-1,1 0 1,0 1-1,5 16 1,-5-24-14,-1-1 0,1 1 0,0 0 0,0-1 0,0 1 0,0-1 0,0 1 0,1-1 0,-1 0 0,0 1 1,0-1-1,1 0 0,-1 0 0,1 0 0,-1 0 0,4 1 0,-2-1-76,0 0 0,0 0 0,0-1 0,0 1 0,1-1 0,-1 0 0,0 0 0,0 0 0,0-1 0,1 1 0,-1-1 0,5-1 0,2-2-554,0 0 0,-1-1 1,1 0-1,-1 0 0,0-1 0,-1 0 0,1-1 0,-1 0 0,0 0 0,7-10 1,35-38-8384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14919,'0'0'7283,"7"-4"-8259,12 15-241,6-7-832,-4-4-2977</inkml:trace>
  <inkml:trace contextRef="#ctx0" brushRef="#br0" timeOffset="1">0 4 13782,'150'104'753,"-152"-58"367,0 12 113,2 4-737,0-4-320,25-8-96,19-15 720,11-23-431,16-12-369,8-33-1217,-1-44-2465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4562,'0'0'14647,"-64"70"-29630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10549,'0'0'411,"10"-24"229,-4 9-506,0-1 7,1 0-1,18-28 1,-21 37-83,1 0 1,0 1-1,1 0 1,-1 0-1,1 0 0,0 0 1,1 1-1,0 0 0,-1 1 1,1 0-1,8-4 1,-2 2 30,0 1 1,1 1 0,0 0-1,-1 0 1,1 2 0,0 0-1,0 0 1,1 1 0,-1 1-1,0 0 1,0 1 0,0 1-1,0 0 1,0 1 0,0 0-1,-1 1 1,1 1 0,-1 0-1,0 1 1,0 0 0,-1 1-1,0 1 1,0 0 0,-1 0-1,0 1 1,0 0 0,-1 1-1,0 1 1,-1-1 0,9 14-1,-8-8 16,0 1-1,-2 0 0,0 0 1,-1 1-1,0 0 0,-2 1 0,0-1 1,-1 1-1,-1 0 0,-1 0 0,0 0 1,-2 30-1,0-38-24,0 0 1,-1 0-1,0 0 0,-1 0 1,0 0-1,-1 0 0,-6 16 1,6-21-19,-1 1 0,1-2 1,-1 1-1,0 0 0,0-1 1,-1 0-1,0 0 0,1 0 1,-2 0-1,1-1 0,-1 0 1,1 0-1,-9 4 0,0-1 82,-1-1 0,1-1 0,-1 0 0,1-1 1,-1-1-1,0 0 0,-25 1 0,16-3-72,0-1 0,0-1 0,0-1 0,-26-6 0,37 5-56,-1-1 0,1 0 1,1-1-1,-1 0 0,1-1 1,-19-11-1,27 14-38,0 0 0,1 0 0,-1 0 1,1 0-1,0-1 0,-1 1 0,2-1 0,-1 0 0,0 0 1,-2-4-1,4 5-30,0 0 0,0 1 0,1-1 0,-1 0 0,0 0 0,1 0 0,0 0 0,0 1 0,0-1 1,0 0-1,0 0 0,0 0 0,1 0 0,-1 1 0,1-1 0,0 0 0,0 0 0,1-2 0,3-2-204,0 1-1,0-1 0,1 1 0,-1 0 1,1 0-1,1 1 0,-1 0 0,1 0 0,0 0 1,0 1-1,14-6 0,-19 8 169,71-33-3476,4 1-2383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1745,'0'0'992,"29"16"948,99 49 1133,-121-62-2706,0 0 1,0 0-1,0-1 0,1 0 0,-1-1 0,1 0 0,-1 0 0,1 0 1,-1-1-1,1 0 0,0 0 0,-1-1 0,1 0 0,12-4 0,-13 3-135,-1-1 0,0 0-1,-1 0 1,1-1-1,0 0 1,-1 0 0,0 0-1,0 0 1,0-1-1,-1 0 1,1 0-1,-1 0 1,6-10 0,-2 0 8,-1-1 0,0 0 0,-1 0 0,-1-1-1,0 1 1,-1-1 0,-1 0 0,-1 0 0,0-1 0,-2-25 0,0 34-153,-1-1-1,0 0 1,-1 0-1,0 1 1,-1-1-1,0 1 0,0-1 1,-1 1-1,0 0 1,0 1-1,-1-1 0,-1 1 1,1 0-1,-1 0 1,-1 0-1,1 1 1,-1 0-1,0 1 0,-1-1 1,0 1-1,0 1 1,-10-6-1,7 4-45,0 1 1,0 0-1,-1 1 0,1 0 0,-2 1 1,1 0-1,0 1 0,-1 0 0,1 1 1,-1 0-1,1 1 0,-1 1 0,0 0 1,-16 2-1,25-1-52,1 0-1,-1 0 1,1 0 0,-1 1 0,1-1 0,0 1-1,0 0 1,0-1 0,0 2 0,0-1-1,0 0 1,0 0 0,1 1 0,-1 0 0,-3 5-1,2-2-93,1 0 0,0 0 0,0 0 0,0 1 0,1 0 0,0-1 0,-3 13 0,3-1-440,0 0 1,1 0-1,1 0 1,1 1-1,4 26 1,-3-35-92,0-1-1,1 1 1,0 0 0,1-1 0,0 0 0,6 12 0,1-5-2371,0 0 1,18 18-1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11557,'0'0'152,"22"-15"307,-5 2-198,-9 6-119,0 1-1,0 0 1,1 0 0,-1 1-1,1 0 1,1 1-1,-1 0 1,0 0 0,1 1-1,0 0 1,0 1-1,0 0 1,0 0 0,18 0-1,-17 4-28,-1-1-1,1 1 1,-1 1-1,0 0 0,0 0 1,0 1-1,0 0 1,-1 1-1,1 0 0,-1 0 1,0 1-1,-1 0 1,1 1-1,11 12 0,-6-5 268,0 2 0,-1-1 0,0 2 0,-2 0 0,0 0 0,15 34 0,-21-41-300,-1 0 0,-1 0 0,0 0 0,0 1-1,-1 0 1,0-1 0,-1 1 0,0 0 0,-1 0 0,0 0-1,-2 10 1,1-14-32,-1 0 1,0 0-1,0-1 0,0 1 0,-1-1 0,0 1 0,0-1 1,0 0-1,-1 0 0,0 0 0,0-1 0,-1 0 0,1 1 1,-1-1-1,0-1 0,-1 1 0,-9 6 0,4-5 27,-1 0-1,1 0 1,-1-1-1,0-1 1,-23 6 0,30-9-87,0 0 0,-1 0 1,1-1-1,0 0 0,-1 0 0,1 0 1,-9-2-1,12 1-29,0 1 1,0-1-1,0 0 0,0 1 0,0-1 0,0 0 1,0 0-1,0 0 0,1-1 0,-1 1 1,1 0-1,-1-1 0,1 1 0,-1-1 0,1 1 1,-1-1-1,1 0 0,0 1 0,-1-5 1,-1-1-125,0 0 1,1 0 0,1 0-1,-1-1 1,1 1 0,0-1-1,1 1 1,-1-1 0,2 1-1,-1-1 1,1 1 0,0-1-1,1 1 1,-1-1 0,2 1-1,-1 0 1,1 0 0,0 0-1,5-8 1,1 0-134,0 0 1,1 0-1,1 2 1,0-1 0,1 1-1,1 1 1,16-14-1,-8 10-493,0 1 0,1 1 0,1 1 0,32-14 0,-38 20-140,0 1-1,0 0 0,0 2 1,1 0-1,0 1 0,0 1 1,20 0-1,-35 1 1017,1 1 0,0 0 1,-1 0-1,1 0 0,-1 1 0,1-1 0,-1 1 0,1 0 0,-1 0 1,1 0-1,-1 0 0,0 1 0,1-1 0,-1 1 0,0 0 0,0 0 1,0 0-1,0 0 0,-1 1 0,1-1 0,-1 1 0,1-1 0,-1 1 1,0 0-1,0 0 0,0 0 0,0 0 0,-1 1 0,1-1 0,-1 0 1,0 1-1,0-1 0,0 1 0,0 3 0,8 33 2246,-2-1 0,2 51 0,-5-46-401,12 63 0,-6-80-1794,-10-27-147,0 0-1,0 1 1,0-1 0,0 0-1,0 0 1,0 0-1,1 1 1,-1-1 0,0 0-1,0 0 1,0 0-1,0 1 1,1-1 0,-1 0-1,0 0 1,0 0-1,1 0 1,-1 0 0,0 0-1,0 0 1,1 1-1,-1-1 1,0 0-1,0 0 1,1 0 0,-1 0-1,0 0 1,0 0-1,1 0 1,-1 0 0,0 0-1,0 0 1,1 0-1,-1-1 1,0 1 0,0 0-1,0 0 1,1 0-1,-1 0 1,0 0 0,0 0-1,1 0 1,-1-1-1,0 1 1,0 0 0,0 0-1,0 0 1,1-1-1,-1 1 1,0 0 0,0 0-1,0 0 1,0-1-1,0 1 1,0 0 0,1 0-1,-1-1 1,0 1-1,0 0 1,0-1 0,7-21-1359,1-43-1562,-4-26-2457</inkml:trace>
  <inkml:trace contextRef="#ctx0" brushRef="#br0" timeOffset="1">537 81 5090,'0'0'11750,"182"-47"-11638,-73 36-112,-1 3-352,-11 0-2802,-10 2-3649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2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4130,'0'0'928,"1"-23"846,-1 3-1288,1-28 1440,11-69 0,-4 84 784,-4 25-664,-2 23-1658,-20 266-110,13-209-14,5 108 0,0-177-256,1 0-1,-1 0 1,1 0 0,-1 0 0,1 0-1,0 0 1,1 0 0,-1 0 0,0-1-1,1 1 1,-1-1 0,1 1 0,0-1 0,0 1-1,0-1 1,0 0 0,0 0 0,0 0-1,1 0 1,-1 0 0,1-1 0,-1 1-1,1-1 1,0 1 0,0-1 0,-1 0-1,1 0 1,0 0 0,5 0 0,8 3 79,1-2 1,0 0-1,0-1 1,17-1-1,-23 0 6,42 1 279,-26 1-247,0-2 0,46-6 0,-71 6-158,-1-1-1,0 1 1,0-1 0,0 0-1,0 0 1,0 0 0,0 1 0,0-1-1,0 0 1,0 0 0,0-1 0,0 1-1,-1 0 1,1 0 0,0 0-1,-1 0 1,1-1 0,-1 1 0,1 0-1,-1 0 1,0-1 0,1 1 0,-1 0-1,0-1 1,0 1 0,0 0 0,0-1-1,-1-1 1,-3-41-2951,-8 17-1186,-4-3-2931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12598,'0'0'3073,"-28"125"-2513,28-107-560,16-18-704,28-10-2065,14-40-6115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249 937 11013,'0'0'5781,"-23"-4"-5042,11 2-697,-1 0-1,1-1 0,0 0 0,0-1 0,0 0 0,-11-7 0,19 8-23,-1-1-1,1 1 1,0-1-1,0 0 1,0-1-1,1 1 0,-1-1 1,1 1-1,0-1 1,1 0-1,-4-9 0,-3-7 122,-7-35 0,9 28 23,-6-13 26,2 0 0,2 0 0,2-1 0,1-1 0,3 1 0,1-1 0,5-50 0,-1 78-204,2 0 0,0 0 0,1 1-1,0-1 1,1 1 0,1 0-1,0 1 1,1 0 0,0 0-1,1 0 1,1 1 0,0 1-1,14-14 1,-5 7-41,2 0 0,0 2-1,0 0 1,2 2 0,-1 0-1,45-19 1,-56 29-78,-1 0-1,1 1 1,-1 0 0,1 1 0,0 0-1,0 0 1,0 1 0,0 1-1,15 1 1,-22-1 1,-1 1 0,0-1 0,0 1 0,0 0 0,1 0 0,-1 0 0,0 1 0,0-1 0,-1 1 0,1 0 0,0-1 0,-1 1 0,1 1 0,-1-1 0,1 0-1,-1 0 1,0 1 0,0 0 0,0-1 0,0 1 0,0 0 0,-1 0 0,0 0 0,1 0 0,-1 0 0,0 0 0,1 5 0,1 9-767,-1-1 0,0 0 0,-1 1 0,-1 21 0,0-18 62,-8 183-2042,0 28 5185,8-223-1952,0 0 0,1 0 0,0 0 0,0 0 0,1 0 0,0 0 0,5 10 0,-5-14-197,0 0 1,0-1 0,0 1-1,0-1 1,1 0-1,-1 0 1,1 0 0,0 0-1,0 0 1,1-1 0,-1 1-1,0-1 1,1 0 0,-1 0-1,1 0 1,6 2 0,1 0-19,0-2 0,0 1 1,0-1-1,0-1 1,0 0-1,0-1 0,1 0 1,-1-1-1,0 0 1,0 0-1,0-1 0,0-1 1,0 0-1,0 0 1,16-9-1,-2 0-192,-1-1 1,0-1-1,-1-1 0,-1-1 1,25-22-1,-32 24-18,0 0 0,-1-1 1,16-22-1,-26 31 78,0 0-1,0-1 1,0 1 0,-1-1-1,0 0 1,0 0 0,-1 0-1,0 0 1,0 0 0,0 0-1,0-15 1,-2 22 23,0-1 0,0 1 0,1-1 0,-1 0 0,0 1 0,-1-1 1,1 1-1,0-1 0,0 1 0,0-1 0,0 1 0,0-1 0,0 1 0,-1-1 0,1 1 0,0-1 0,0 1 0,-1 0 0,1-1 0,0 1 1,-1-1-1,1 1 0,0 0 0,-1-1 0,1 1 0,-1 0 0,1-1 0,0 1 0,-1 0 0,1-1 0,-1 1 0,1 0 0,-1 0 0,1 0 1,-1 0-1,1 0 0,-1-1 0,1 1 0,-1 0 0,1 0 0,-1 0 0,1 0 0,-1 0 0,0 1 0,-2-1 60,0 1 1,1 0-1,-1 0 0,1 0 0,-1 0 0,1 0 1,0 1-1,-4 2 0,-3 3-54,1 1-1,0 0 1,1 0 0,0 1-1,0 0 1,1 0 0,0 1-1,0 0 1,1 0-1,-3 11 1,0-2 25,2 0 1,1 0-1,0 0 1,-4 40-1,8-47-53,1-1 0,-1 1-1,2 0 1,0 0 0,1 0 0,4 19-1,-4-25-6,0-1-1,0 0 1,0 0-1,1 0 0,0-1 1,0 1-1,0-1 1,0 1-1,1-1 0,0 0 1,-1 0-1,2 0 1,-1-1-1,0 0 1,1 1-1,6 2 0,1-1-13,-1 0-1,1-1 1,0 0-1,0-1 1,0-1-1,1 0 1,-1 0-1,1-1 1,18-1-1,-4-2-111,0-1 0,0-1-1,36-10 1,-19 0-330,-1-2 1,45-25-1,-52 23 35,0 2-1,0 1 1,55-13-1,-89 27 431,0 0 1,-1 1-1,1-1 1,0 1-1,0-1 1,0 1-1,0 0 1,0 0-1,0 0 1,0 0-1,0 0 1,0 0-1,0 0 0,0 1 1,0-1-1,0 1 1,0 0-1,-1-1 1,1 1-1,0 0 1,0 0-1,-1 0 1,3 2-1,-2 0 30,-1 0-1,0 0 1,0 0-1,0 0 1,0 1-1,-1-1 1,1 0-1,-1 1 1,0-1-1,0 0 1,0 7 0,-2 70 1025,1-26-291,6 76-1,-4-123-766,0-1 0,0 0 1,1 1-1,-1-1 0,1 0 0,6 11 0,-7-14-8,1-1 0,-1 0 0,1 0 0,-1 0-1,1 0 1,0 0 0,0 0 0,0-1 0,0 1 0,0 0 0,0-1 0,0 0-1,0 1 1,1-1 0,-1 0 0,0 0 0,1-1 0,-1 1 0,4 0-1,-4 0-46,-1-1 0,1 0 0,-1 0 0,1-1 0,-1 1-1,1 0 1,-1 0 0,1-1 0,-1 1 0,1-1 0,-1 1 0,0-1-1,1 0 1,-1 1 0,0-1 0,1 0 0,-1 0 0,0 0-1,0 0 1,0 0 0,0 0 0,0 0 0,0 0 0,0-1 0,0 1-1,0 0 1,-1-1 0,1 1 0,-1 0 0,1-1 0,-1 1-1,1-1 1,0-2 0,1-6-684,0-1 0,0 1 0,0-19 0,-1 24 352,0-74-5314,-1-13-654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64 299 2049,'-10'-25'4237,"-31"-81"-102,39 101-3875,0-1 1,0 1 0,0-1-1,1 1 1,0-1 0,0 0-1,0 0 1,1 1 0,-1-1-1,2 0 1,-1 0-1,2-9 1,0 12-227,-1 0 0,1 1-1,0-1 1,0 0 0,1 1 0,-1-1 0,0 1-1,1 0 1,-1 0 0,1 0 0,0 0 0,0 0-1,0 0 1,0 1 0,0 0 0,0-1-1,5 0 1,25-9-33,1 2 0,0 1 0,0 1-1,1 2 1,0 2 0,44 1 0,-56 1 43,0 2 0,0 0 0,0 2 0,41 10 0,-50-9 160,0 1-1,-1 1 0,1 0 0,-1 1 0,0 0 0,-1 1 0,1 0 0,16 16 1,-10-6 159,-1 1 0,-1 1 1,-1 1-1,-1 0 0,24 44 1,44 125 1655,-77-174-1951,-1-1-5,1-1 0,0 0 0,11 17-1,-15-27-94,1 0 0,-1-1 0,1 0 0,0 1 0,0-1 0,0 0-1,0 0 1,1-1 0,-1 1 0,1-1 0,0 0 0,0 0 0,0 0-1,0 0 1,0-1 0,6 2 0,0-2-367,-1 0-1,1-1 0,0 0 1,-1 0-1,1-1 1,0 0-1,-1-1 1,1 0-1,-1-1 1,0 0-1,15-7 1,63-35-5823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12134,'0'0'2577,"-2"20"-2052,-29 380 2146,25 21-636,6-420-2034,0-1-1,0 0 0,0 0 0,0 0 1,0 0-1,0 0 0,0 1 0,0-1 1,0 0-1,-1 0 0,1 0 1,0 0-1,0 1 0,0-1 0,0 0 1,0 0-1,0 0 0,0 0 0,0 1 1,0-1-1,0 0 0,1 0 0,-1 0 1,0 0-1,0 0 0,0 1 0,0-1 1,0 0-1,0 0 0,0 0 0,0 0 1,0 0-1,0 1 0,1-1 0,-1 0 1,0 0-1,0 0 0,0 0 0,0 0 1,0 0-1,1 0 0,-1 0 0,0 0 1,0 1-1,0-1 0,0 0 0,0 0 1,1 0-1,-1 0 0,0 0 0,0 0 1,0 0-1,0 0 0,1 0 0,-1 0 1,0 0-1,0 0 0,0 0 0,0 0 1,1-1-1,-1 1 0,0 0 0,0 0 1,0 0-1,0 0 0,0 0 0,1 0 1,-1 0-1,11-14 41,139-249 493,40-24-412,-183 277-114,-5 7-8,-1 0 0,1 0 0,0 1 0,0-1 0,0 0 0,0 1 0,1-1 0,-1 1 0,1 0 0,-1-1 0,1 1 0,0 1 0,0-1 0,0 0 0,0 1 0,0-1 0,0 1 0,5-1 0,-8 2-5,1 0 0,0 0 0,-1 0 0,1 0 0,0 0 1,-1 1-1,1-1 0,-1 0 0,1 0 0,-1 1 0,1-1 0,0 0 0,-1 1 0,1-1 0,-1 0 0,1 1 0,-1-1 0,0 1 0,1-1 0,-1 1 0,1-1 0,-1 1 0,0-1 0,1 1 0,-1-1 0,0 1 0,0 0 0,0-1 0,1 1 0,-1 1 0,6 21-22,-2 0 0,0 0 1,-1 1-1,-2 44 0,6 46 100,-5-101-102,0-1 0,0-1 0,1 1-1,1 0 1,0-1 0,1 0 0,6 11 0,-9-18-84,0-1 0,0 0-1,0 0 1,1 0 0,0 0-1,-1 0 1,1-1 0,0 1-1,0-1 1,0 0 0,0 0-1,1 0 1,-1 0 0,5 1 0,0 0-398,-1-1 1,0-1 0,1 0-1,-1 0 1,1 0 0,8-1 0,30 0-5216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1 537 10181,'0'0'896,"17"-22"163,55-78 561,-64 86-1349,1-1-1,-2 0 1,0 0 0,-1-1 0,0 1 0,-1-2 0,-1 1 0,0 0 0,-2-1-1,0 0 1,0 1 0,-2-1 0,0 0 0,-5-31 0,6 48-247,-1-1 1,0 0-1,0 1 0,-1-1 1,1 1-1,0-1 0,0 0 1,0 1-1,0-1 0,0 1 1,-1-1-1,1 0 1,0 1-1,0-1 0,-1 1 1,1-1-1,-1 1 0,1-1 1,0 1-1,-1 0 0,1-1 1,-1 1-1,1-1 0,-1 1 1,1 0-1,-1-1 1,1 1-1,-1 0 0,1 0 1,-1-1-1,0 1 0,1 0 1,-1 0-1,1 0 0,-1 0 1,0 0-1,1 0 1,-1 0-1,1 0 0,-1 0 1,0 0-1,1 0 0,-1 0 1,1 0-1,-1 0 0,0 1 1,1-1-1,-1 0 0,1 0 1,-1 1-1,1-1 1,-1 0-1,1 1 0,-1-1 1,1 1-1,-1-1 0,1 0 1,0 1-1,-1-1 0,0 2 1,-7 7 7,1 1 0,-1 0 0,2 0 1,-1 1-1,1 0 0,1 0 0,-8 23 1,10-28-22,-6 16-20,1 0 0,1 0 0,1 1 0,0 0 0,2 0 0,1 1 0,1-1 0,1 1 0,3 45 0,-1-63-86,1 0 0,-1 0 0,1 0 0,0-1 0,1 1 0,-1-1 0,1 1 0,0-1 0,0 0 0,1 0 0,-1 0 1,1-1-1,0 1 0,1-1 0,-1 0 0,1 0 0,0 0 0,0-1 0,0 0 0,0 0 0,0 0 0,1 0 0,0-1 0,-1 0 1,1 0-1,0-1 0,0 1 0,0-1 0,6 0 0,0 0-404,-1 0 0,1-1 0,-1 0 0,1-1 0,-1-1 0,1 1 0,-1-2 0,0 0 0,0 0 0,0-1 0,0 0 0,-1-1 0,1 0 0,13-10 0,-4 0-339,-1-1 0,-1-1-1,0-1 1,-2-1 0,0 0 0,18-28 0,-23 28 1332,0 0 1,0-1 0,-2 0-1,-1-1 1,0 0-1,-2 0 1,6-29 0,-20 109 1048,-2 118 0,10-172-1485,1 0 0,0 1 0,0-1 0,1 0 0,0 0-1,0 0 1,0 0 0,0-1 0,1 1 0,-1 0 0,1-1 0,1 0-1,-1 0 1,0 0 0,1 0 0,0 0 0,0-1 0,0 1 0,0-1-1,1 0 1,-1 0 0,1-1 0,0 1 0,0-1 0,0 0 0,0-1-1,0 1 1,0-1 0,0 0 0,10 1 0,-7-1 88,0 0 1,-1-1-1,1 0 1,-1 0-1,1-1 1,-1 0-1,1 0 0,-1 0 1,1-1-1,-1-1 1,0 1-1,0-1 1,0 0-1,0 0 1,-1-1-1,1 0 1,-1 0-1,0-1 1,0 0-1,0 0 1,7-8-1,-3-3 156,-1 0-1,0 0 1,-1-1-1,0 0 1,-2-1-1,0 1 1,-1-1-1,5-28 1,-6 18-125,-1 0 0,-2 1 1,0-1-1,-2 0 0,-5-29 1,5 48-170,-1 1 1,0-1 0,-1 0-1,0 1 1,0 0 0,-1-1 0,0 1-1,-1 1 1,1-1 0,-2 1-1,1-1 1,-1 2 0,0-1-1,0 0 1,-8-5 0,9 8-21,-1 0 0,0 0-1,0 1 1,0-1 0,0 2 0,0-1 0,0 0 0,-1 1 0,0 0 0,1 1 0,-1 0 0,0 0 0,1 0 0,-1 1 0,0 0-1,0 0 1,0 0 0,0 1 0,1 0 0,-10 3 0,11-2-32,0 0 0,0 0-1,0 1 1,0 0 0,0 0 0,1 0-1,-1 0 1,1 1 0,0-1 0,0 1 0,0 0-1,1 1 1,0-1 0,-1 0 0,1 1-1,1 0 1,-1 0 0,1 0 0,0 0 0,-3 9-1,1 0-484,0 1 0,1 0 0,1 1 0,1-1 1,0 0-1,1 17 0,4 25-3889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6115,'0'34'1475,"0"25"-391,4 304 4793,5-198-3745,3 182 1842,-12-345-3961,0 0 1,0 0-1,0 0 0,0 0 0,-1 0 0,1 0 0,-1 0 0,1 0 0,-1-1 0,0 1 0,1 0 0,-1 0 0,0-1 0,0 1 0,0 0 0,-1-1 0,1 1 0,0-1 0,-1 1 0,-1 0 0,2-1-3,0-1 0,-1 1 0,1-1 0,-1 1 0,1-1 0,-1 0-1,1 0 1,-1 0 0,1 0 0,-1 0 0,1 0 0,0 0 0,-1 0 0,1-1-1,-1 1 1,1-1 0,-1 1 0,1-1 0,0 1 0,-1-1 0,1 0 0,0 1-1,0-1 1,-1 0 0,1 0 0,0 0 0,0 0 0,-2-2 0,-4-5 14,1 0 1,-1 0 0,1-1-1,0 0 1,1 0 0,0 0-1,1 0 1,-6-15 0,-22-88-199,23 67-60,2 1 0,1-1 1,3 0-1,3-62 0,1 95-62,0-1 1,1 1-1,1 0 0,0-1 0,0 1 0,1 0 1,1 1-1,0-1 0,0 1 0,9-13 0,-3 8-1199,1 1 0,0 0 1,19-17-1,26-19-7960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275 348 11045,'0'0'1633,"11"-19"-825,33-66-218,-41 79-546,-1 0 0,0-1 0,0 1 0,0 0 0,-1-1 0,0 1 0,-1-1 0,1 0 0,-1 1 0,0-1 0,-2-7 0,1-2 63,0 9-12,0 0 1,0 1 0,-1-1 0,0 1-1,0-1 1,0 1 0,-1 0 0,0 0-1,0 0 1,-1 0 0,0 0 0,0 1-1,0 0 1,0 0 0,-1 0 0,0 0-1,0 1 1,0-1 0,-1 1 0,1 1-1,-1-1 1,-6-2 0,7 3-63,0 1 1,-1 0-1,1 0 0,0 0 1,-1 1-1,1 0 0,0 0 0,-1 0 1,1 1-1,-1 0 0,0 0 1,1 0-1,-1 1 0,1 0 1,0 0-1,-1 0 0,1 0 0,0 1 1,-1 0-1,1 0 0,0 1 1,0-1-1,1 1 0,-1 0 1,0 0-1,1 1 0,-7 6 1,1 1-46,1 1 0,0 0 0,1 0 0,0 0 0,1 1 0,1 1 0,0-1 0,1 1 0,0 0 1,-3 17-1,1 1 6,2 1 1,2 1 0,0 46-1,2-70-5,2 0-1,-1 0 0,1 1 0,1-1 0,0 0 0,0 0 0,1 0 1,7 17-1,-7-22-15,0 0-1,0-1 1,0 1 0,1-1-1,0 1 1,0-1 0,0 0 0,0 0-1,1-1 1,0 0 0,-1 1-1,1-1 1,0-1 0,1 1 0,-1-1-1,0 0 1,7 2 0,2 0-14,1-1 0,0 0 0,0-1 1,0 0-1,0-1 0,0-1 0,0 0 0,0-2 0,0 1 1,16-5-1,-10 1 12,0-2 1,-1 0-1,0-1 1,0-2-1,-1 0 0,26-17 1,-14 4 64,0-1 1,-2-1-1,-1-2 1,-1-1-1,-1-1 0,-2-1 1,30-49-1,-48 69 104,0 2 162,-1 0 0,0-1 0,0 0 1,-1 0-1,6-18 0,-16 48-283,0-1 0,-14 33 0,11-32 2,1 0 0,-9 38 0,12-34 41,-1 41 0,6-59-36,0 0-1,0 1 1,0-1 0,1 0-1,0 0 1,1 0-1,-1 0 1,1 0 0,1 0-1,3 8 1,-6-14-38,1 0 0,-1 0 0,1 0 0,-1-1 0,1 1 0,0 0 0,0 0 0,-1 0 0,1 0 0,0-1 0,0 1 0,0 0 0,0-1 0,0 1 0,0-1 0,0 1 0,0-1 0,0 1-1,0-1 1,2 1 0,-2-2-20,0 1 0,0 0-1,0-1 1,0 1 0,-1-1-1,1 1 1,0-1 0,0 0-1,0 1 1,0-1-1,-1 0 1,1 0 0,0 0-1,0 1 1,-1-1 0,1 0-1,-1 0 1,1 0 0,-1 0-1,1 0 1,-1 0-1,0 0 1,1 0 0,-1 0-1,0-2 1,6-23-1035,-2 1 0,0-1-1,-1-39 1,-1-39-6368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12726,'0'0'3585,"124"-16"-3440,7 22 239,24 4-112,13 1-96,-9 1-96,-16 0-80,-24 3-688,-24-3-1601,-35-3-2834</inkml:trace>
  <inkml:trace contextRef="#ctx0" brushRef="#br0" timeOffset="1">1118 453 10501,'0'0'2097,"-32"134"720,18-59-1472,12-9-289,2-14-896,6-17-160,31-32-832,9-12-1585,7-53-5011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5 397 8852,'0'0'1665,"-4"107"-833,4-67 1505,18-22-864,12-18-417,2 0-127,3-41 335,-1-25-847,3-15-97,-2-6 128,2 4-448,-3 10-192,-4 13-368,-4 14-529,-6 24-896,-8 20-960,-5 2-2466,-7 27 673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0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0 415 2257,'22'5'5624,"-4"0"-4685,-3 0-440,0 0 0,0-2 0,1 0-1,0-1 1,-1 0 0,1-1 0,0-1 0,27-3 0,-31 0-314,0-1 0,-1 0-1,0-1 1,0 0 0,0-1 0,-1 0 0,1-1-1,-2 0 1,1 0 0,-1-1 0,0-1 0,0 1-1,12-18 1,-11 14-202,-2-1 0,1 0 1,-2 0-1,1-1 0,-2 0 0,0 0 0,-1-1 0,0 1 0,-1-1 0,3-23 0,-5 25-108,-1 0 0,0-1-1,-1 1 1,-1 0 0,-3-22-1,4 32 168,-1 0-1,0 0 1,0 0-1,0 0 0,-1 0 1,1 0-1,-1 0 0,0 0 1,1 1-1,-1-1 1,0 1-1,0-1 0,-1 1 1,1 0-1,-1 0 0,1 0 1,-1 0-1,1 0 1,-1 1-1,0-1 0,0 1 1,0-1-1,0 1 1,0 0-1,0 0 0,0 1 1,0-1-1,-4 0 0,3 1 80,-1-1-1,1 1 0,-1 0 0,0 0 0,1 0 0,-1 0 0,1 1 1,-1 0-1,1 0 0,-1 0 0,1 0 0,0 1 0,0 0 0,0 0 1,0 0-1,0 0 0,-6 5 0,5-2-13,0-1 0,1 2 0,-1-1 1,1 1-1,0-1 0,0 1 0,1 0 0,0 0 0,0 1 1,-3 9-1,-2 13 73,1 0-1,2 1 1,1-1 0,0 39-1,4-61-147,-3 248 229,5-219-343,3-1 1,0 0-1,2 0 0,2 0 0,15 40 0,19 18-743,-29-65 28,-1 1 1,-1 0 0,-1 0-1,7 33 1,-17-54-59,0 0 0,0-1 0,-1 1-1,0 0 1,-2 15 0,-14 34-8848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2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11397,'0'0'2545,"131"0"-2096,-55 0 1295,-9 0-1119,-14 0-321,-16 0-192,-14-6-112,-14-4-624,-9-5-657,-2 1-2049,-28-5-4113</inkml:trace>
  <inkml:trace contextRef="#ctx0" brushRef="#br0" timeOffset="1">78 71 12710,'0'0'3393,"134"-42"-2576,-74 34-369,2 0-224,3-1-224,-1 5-496,-6 4-1409,-5 0-1601,-7 0-2480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4930,'0'0'9335,"-16"33"-8748,14-29-561,-22 49 363,2 1 0,2 1 0,-15 69 0,27-89-282,-14 74 544,-11 128 0,33-237-649,0 0 1,0-1 0,0 1-1,0 0 1,0 0-1,0 0 1,0 0 0,0 0-1,0 0 1,1 0-1,-1 0 1,0-1-1,0 1 1,0 0 0,0 0-1,0 0 1,0 0-1,0 0 1,0 0 0,0 0-1,1 0 1,-1 0-1,0 0 1,0 0-1,0 0 1,0 0 0,0 0-1,0 0 1,0 0-1,1 0 1,-1 0 0,0 0-1,0 0 1,0 0-1,0 0 1,0 0 0,0 0-1,0 0 1,1 0-1,-1 0 1,0 0-1,0 0 1,0 0 0,0 0-1,0 0 1,0 0-1,0 0 1,0 0 0,0 0-1,1 1 1,-1-1-1,0 0 1,0 0-1,0 0 1,0 0 0,0 0-1,0 0 1,12-16 76,-1 1-12,9-9-60,1 2 0,0 0 0,2 1 1,0 1-1,51-32 0,-56 41-24,0 1 0,1 1 0,-1 1-1,2 0 1,-1 1 0,1 1 0,1 1 0,-1 1 0,39-2 0,-51 5 11,0 1 1,-1 1-1,1-1 1,-1 1-1,1 1 1,-1-1-1,1 1 1,-1 1-1,0-1 1,0 1-1,0 1 1,0-1-1,-1 1 1,1 0-1,-1 0 1,0 1-1,0 0 0,-1 0 1,1 1-1,-1-1 1,0 1-1,-1 0 1,1 0-1,-1 1 1,0-1-1,-1 1 1,5 11-1,-3-3 81,0 0 1,-1 0-1,0 0 0,-2 1 0,1-1 0,-2 1 0,0-1 1,-1 1-1,-1-1 0,-4 31 0,4-42-28,0 1-1,0-1 1,-1 1 0,1-1-1,-1 1 1,0-1-1,0 0 1,-1 0-1,1 0 1,-1 0-1,0 0 1,0-1 0,0 1-1,0-1 1,-1 0-1,1 0 1,-6 4 0,2-4 65,1 1 1,-1-1 0,0-1 0,0 1-1,0-1 1,0 0 0,-1-1 0,1 0-1,0 0 1,-9 0 0,-2-1 43,1-1 1,-1-1-1,1 0 1,0-2-1,0 0 1,0 0-1,0-2 1,-25-12-1,19 7-93,1-2-1,1 0 1,-36-30 0,51 38-123,0-1 1,0 1-1,0-1 1,1 0-1,0-1 1,0 0-1,1 1 1,-1-1-1,1-1 1,1 1-1,0-1 1,0 1-1,0-1 1,1 0-1,-3-14 0,5 17-73,1 1 0,-1 0 0,1 0 0,0 0 0,-1 0 0,2 0 0,-1 0-1,0 0 1,1 0 0,0 0 0,0 1 0,0-1 0,0 1 0,1-1-1,-1 1 1,1 0 0,0 0 0,0 0 0,0 0 0,0 1 0,0-1-1,1 1 1,-1 0 0,5-2 0,9-6-597,1 2 0,0 0 0,35-9 0,-11 7-915,1 2-1,-1 2 1,1 1-1,51 2 1,-8 2-2931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1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68 419 1169,'0'0'3230,"21"-2"337,-6 1-2791,-8 1-472,1 0 1,0 0-1,-1-1 0,1 0 1,-1-1-1,1 0 0,-1 0 1,0 0-1,0-1 0,0 0 1,0-1-1,0 1 0,-1-1 1,1-1-1,-1 1 0,10-10 1,-5 2-66,-1-1 1,0 0 0,0 0-1,-2-1 1,0 0 0,0 0-1,-1-1 1,-1 1 0,-1-2-1,0 1 1,0-1 0,-2 0-1,0 1 1,-1-1 0,-1-1-1,0 1 1,-2-20 0,1 32-181,-1 1 1,1-1-1,-1 0 1,0 1 0,-1-1-1,1 1 1,0 0-1,-1-1 1,0 1 0,0 0-1,0 0 1,0 0-1,0 0 1,-1 0 0,0 0-1,1 1 1,-1-1-1,0 1 1,0 0-1,0 0 1,0 0 0,0 0-1,-1 0 1,1 1-1,-1-1 1,1 1 0,-8-1-1,4 0-26,0 1 0,0 0 0,0 1 0,0 0-1,0 0 1,0 0 0,0 1 0,-1 0 0,2 1-1,-1-1 1,0 1 0,0 0 0,0 1 0,-8 4 0,4 0-34,1 0 0,0 1 0,1 0 1,-1 0-1,1 1 0,1 0 0,0 1 1,0 0-1,1 0 0,0 1 1,1-1-1,0 1 0,-5 15 0,4-8 0,1-1 0,0 1 1,2 1-1,0-1 0,2 1 0,0-1 0,0 1 0,3 25 0,-1-37-10,1 0-1,0 0 1,1 0 0,-1 0-1,1 0 1,1 0-1,-1 0 1,1-1 0,1 1-1,-1-1 1,1 0 0,0 0-1,0 0 1,1 0 0,0-1-1,0 0 1,6 6-1,-3-5-37,1 0-1,0-1 0,0 1 1,0-2-1,1 1 1,0-1-1,0-1 0,0 0 1,0 0-1,0-1 0,14 1 1,-8-1 4,-1-1 1,1 0 0,0-1-1,-1-1 1,1-1 0,-1 0-1,17-5 1,-23 4 37,1 0 0,-1-1 0,1-1 0,-1 1 0,0-2 1,-1 1-1,1-1 0,-1 0 0,0-1 0,-1 0 0,13-14 0,-10 7 15,0 0 1,-1-1-1,-1-1 0,0 1 1,-1-1-1,-1-1 0,0 1 1,-2-1-1,0 0 0,0 0 1,-2 0-1,0-1 0,-1 1 1,0-1-1,-2 1 0,-3-27 0,4 43-2,0 0 0,0 0 0,0 0 0,0 0 0,-1-1 0,1 1 0,0 0 0,0 0 0,-1 0 0,1 0 0,-1 0 0,1 0 0,-1 0 0,1 0 0,-1 0 0,0 0 0,0 0-1,1 0 1,-1 0 0,0 1 0,0-1 0,0 0 0,0 0 0,0 1 0,0-1 0,0 1 0,0-1 0,0 1 0,0-1 0,0 1 0,0 0 0,0-1 0,0 1 0,-1 0 0,1 0-1,0 0 1,0 0 0,0 0 0,0 0 0,-1 0 0,1 0 0,0 0 0,-2 1 0,0 0-15,0 1 0,0-1 0,1 0 0,-1 1 0,0 0 0,0 0-1,1-1 1,-1 2 0,1-1 0,0 0 0,-1 0 0,1 1 0,0-1 0,-3 6 0,1 0-117,0 1 1,1-1-1,0 1 1,0 0-1,1 1 1,0-1 0,0 0-1,1 1 1,0-1-1,1 1 1,0-1-1,1 1 1,0-1-1,0 0 1,5 17-1,-4-19-92,0 1 0,1-1 0,0 0-1,1-1 1,0 1 0,0 0 0,0-1 0,0 0-1,1 0 1,0 0 0,1-1 0,-1 0 0,1 0 0,0 0-1,0 0 1,1-1 0,-1 0 0,1-1 0,0 1-1,7 2 1,-4-3 116,-1-1-1,1 0 0,0 0 1,-1 0-1,1-1 1,0-1-1,0 0 1,0 0-1,-1-1 1,1 0-1,0-1 0,-1 0 1,1 0-1,-1-1 1,1 0-1,-1-1 1,0 0-1,0 0 0,13-10 1,-14 8 424,0 0 0,0-1 0,-1 0 1,0 0-1,0-1 0,-1 0 0,1 0 0,-2 0 0,1-1 1,-2 0-1,1 0 0,3-10 0,-4 37 2731,1 0-3047,0-1 0,14 33 0,-15-45-1,-1 0 0,1 0-1,1-1 1,-1 0 0,1 1 0,-1-1 0,1-1-1,0 1 1,1-1 0,-1 0 0,1 0 0,-1 0 0,1-1-1,0 0 1,0 0 0,6 1 0,7 0 10,0 0 0,0-1-1,35-1 1,-43-1-9,0-1 0,0 0 0,0-1 0,-1 0 0,1-1 1,-1 0-1,15-6 0,-6-1 97,0-1 0,32-22 0,-32 26 808,-17 7-938,0 0 0,-1 0-1,1 0 1,0-1 0,-1 1 0,1-1 0,-1 1 0,1-1 0,0 0-1,-1 0 1,1 1 0,-1-1 0,2-2 0,8-6 9,0-1 1,0-1-1,-2 0 1,1 0-1,-1-1 1,-1 0-1,0 0 0,-1-1 1,0 0-1,6-18 1,-8 17 565,-1 0 1,0-1-1,-1 1 1,-1-1 0,0 0-1,0-18 1,-22 41-2846,-15 17-1246,-14 8-3436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1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543 237 15335,'0'0'995,"5"-11"-683,0-2-176,-1-1 1,0 1-1,-1 0 0,0-1 0,1-20 0,-4 29-95,0 1 0,0-1 0,0 1 0,0-1-1,-1 0 1,0 1 0,0-1 0,0 1-1,0 0 1,-1-1 0,1 1 0,-1 0-1,0 0 1,-1 0 0,1 0 0,-1 0-1,1 0 1,-1 1 0,0-1 0,-1 1 0,1 0-1,0 0 1,-7-4 0,1 3 12,1 0 1,0 1 0,-1 0-1,0 0 1,0 1 0,0 0-1,0 1 1,0 0-1,0 0 1,0 1 0,0 0-1,-16 3 1,11-1-6,0 1 0,0 0 0,0 1 0,1 1 0,0 0-1,0 1 1,-20 11 0,12-3-35,1 1 0,0 1 0,1 1 0,1 1 0,1 0 0,0 1 0,2 1 0,0 0 0,1 1-1,1 1 1,1 0 0,1 1 0,1 0 0,1 0 0,1 1 0,1 1 0,1-1 0,-4 46 0,9-61-19,0 1-1,1 0 1,0 0 0,1 0 0,0-1 0,1 1-1,0 0 1,0-1 0,4 11 0,-3-15 1,-1-1 0,1 0 0,-1 1 1,1-1-1,0 0 0,0-1 0,1 1 1,-1-1-1,1 1 0,0-1 0,0 0 0,0-1 1,0 1-1,0-1 0,1 1 0,-1-1 1,1 0-1,0-1 0,8 3 0,6 0-30,-1-1-1,1-1 0,0 0 0,0-1 1,0-2-1,0 0 0,0 0 1,0-2-1,0 0 0,0-2 0,-1 0 1,0 0-1,0-2 0,33-17 1,-15 3-160,-2 0 1,-1-3-1,-1 0 1,0-2-1,-2-2 1,26-31-1,-44 45 154,-11 12 52,1-1 0,0 1 0,0 0 0,-1 0 0,1 0 0,1 1 0,-1-1 1,0 0-1,3-1 0,-4 4 1,0-1 1,0 1 0,-1 0-1,1-1 1,-1 1-1,1 0 1,-1-1-1,1 1 1,-1 0 0,1 0-1,-1 0 1,0-1-1,1 1 1,-1 0-1,0 0 1,0 0 0,1 0-1,-1 0 1,0 1-1,1 2 12,0 0-22,3 10 17,0 0 0,1 0 0,9 15 0,-12-25-16,0-1 0,0 1 0,0-1-1,0 0 1,1 0 0,0 0 0,-1 0 0,1 0 0,0 0 0,1-1 0,-1 1 0,0-1 0,1 0 0,-1 0 0,1-1 0,0 1-1,5 1 1,0-1 40,0-1-1,0 0 0,0-1 0,0 0 0,0-1 1,0 1-1,0-2 0,0 1 0,0-1 0,0-1 1,-1 0-1,1 0 0,-1 0 0,1-1 0,-1 0 1,-1-1-1,1 0 0,-1 0 0,1-1 0,-2 0 1,12-12-1,-10 10 26,0-1-1,0 0 1,-1 0 0,-1-1 0,0 0 0,0 0-1,-1-1 1,0 0 0,0 0 0,-2 0-1,1 0 1,-1 0 0,-1-1 0,0 1 0,-1-1-1,0-18 1,-1 23-30,-1 1 0,0 0 0,-1 0 0,0 0 0,0 0 0,0 0 1,-1 0-1,1 1 0,-1-1 0,-1 1 0,1 0 0,-1 0 0,0 0 0,0 0 0,0 1 0,-1-1 0,1 1 0,-1 0 0,0 1 0,-1-1 0,1 1 0,0 0 0,-1 0 0,0 1 0,0-1 0,-6-1 0,-5-1 25,1 1 0,-1 1 0,0 0 0,0 1 0,0 0-1,0 2 1,0 0 0,-27 4 0,36-3-123,0 0 0,0 1-1,1 0 1,-1 0 0,1 1 0,0 0 0,0 1 0,0 0-1,0 0 1,0 0 0,1 0 0,0 1 0,0 1 0,0-1-1,0 1 1,1-1 0,0 2 0,0-1 0,1 0-1,0 1 1,0 0 0,0 0 0,1 0 0,0 1 0,0-1-1,1 1 1,0-1 0,0 1 0,1 0 0,0 0 0,1 0-1,-1-1 1,1 1 0,1 0 0,2 13 0,-2-15-204,0 0 1,0-1 0,1 1-1,0-1 1,0 0-1,0 0 1,1 0 0,0 0-1,0 0 1,6 8-1,1-4-831,-1-1-1,1 0 1,1-1 0,17 11-1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110 790 9941,'0'0'1915,"-17"25"-986,-50 83 522,63-101-1344,0 1 0,1 0 0,0 0 0,0 0 0,1 0 1,0 0-1,0 0 0,1 1 0,0-1 0,1 1 0,0 15 0,1-4 14,-1-13-91,0 1 0,0-1 0,1 0 0,1 1 0,-1-1 0,1 0 0,0 0 0,4 9 0,-4-13-5,0 1 1,0-1-1,0 0 1,0 0-1,1 0 1,-1 0-1,1 0 1,0 0-1,0-1 1,0 1-1,0-1 0,0 0 1,0 0-1,1 0 1,-1 0-1,1-1 1,4 2-1,-1-1 53,0-1-1,1 1 0,-1-1 1,1-1-1,-1 0 1,1 0-1,-1 0 1,1-1-1,-1 0 1,1 0-1,-1-1 1,0 0-1,1 0 0,-1-1 1,-1 0-1,1 0 1,0-1-1,6-4 1,7-6 51,-1 0 0,-1-1 1,-1-1-1,24-26 0,-23 21-95,0-1 0,-1-1 0,-1-1 0,15-30 0,-23 39 130,-2 0 0,0-1 0,0 1 0,-1-1 0,-1 0 0,-1-1 0,0 1 0,0-27 1,-3 42-143,0 0 0,1 1 0,-1-1 1,0 0-1,0 0 0,0 0 0,0 0 1,0 0-1,0 0 0,0 1 0,0-1 1,-1 0-1,1 0 0,0 0 0,0 0 0,-1 0 1,1 1-1,0-1 0,-1 0 0,1 0 1,-1 1-1,1-1 0,-1 0 0,0 1 1,1-1-1,-1 0 0,0 1 0,1-1 1,-1 1-1,0-1 0,1 1 0,-1-1 1,0 1-1,0 0 0,0-1 0,0 1 1,1 0-1,-1 0 0,0-1 0,0 1 1,0 0-1,0 0 0,0 0 0,0 0 1,0 0-1,1 0 0,-1 1 0,0-1 1,0 0-1,0 0 0,0 1 0,0-1 1,-1 1-1,-3 1-27,0 1 0,0 0 0,0 0-1,0 0 1,1 1 0,-1-1 0,-5 7 0,-2 4-2,0 1 1,1 0-1,1 0 0,0 1 1,2 0-1,-1 1 0,2 0 1,0 0-1,2 1 0,-1-1 1,2 1-1,1 1 0,0-1 1,1 0-1,1 30 0,0-42 5,2 0-1,-1 0 0,1 1 0,0-1 0,0 0 0,0 0 0,1 0 1,0-1-1,0 1 0,1 0 0,0-1 0,0 1 0,4 4 0,-4-6-12,0-1 0,0 1 0,1-1 0,-1 0 1,1 0-1,0 0 0,0-1 0,0 1 0,1-1 0,-1 0 0,0 0 0,1 0 0,-1-1 0,1 0 0,0 0 0,0 0 0,6 0 0,-5 0-9,0-1-1,0 0 1,1-1 0,-1 1-1,0-1 1,0 0 0,0-1-1,0 1 1,0-1 0,0-1-1,-1 1 1,10-6 0,-7 3 8,1-1 0,-1 0 0,-1-1 0,1 0 0,-1 0 0,12-17 0,-2-1 27,-2-1-1,-1 0 0,-1-1 0,12-35 1,-19 45 163,0-1 0,-1 0 0,-1 0 0,2-32-1,-18 140-478,6-52 298,-3 51-1,9 47-32,0-132-9,0 1-1,0 0 0,0 0 0,1 0 0,0-1 1,0 1-1,0 0 0,1-1 0,-1 1 1,3 4-1,-3-8 19,0 0-1,0 1 1,0-1 0,1 0 0,-1 0 0,0 0-1,0 0 1,1 0 0,-1 0 0,0 0 0,1-1-1,-1 1 1,1 0 0,-1-1 0,1 0-1,-1 1 1,1-1 0,-1 0 0,1 1 0,0-1-1,-1 0 1,1 0 0,-1 0 0,1 0-1,-1-1 1,1 1 0,0 0 0,-1-1 0,1 1-1,-1-1 1,1 1 0,-1-1 0,2-1 0,6-3-102,0-1 1,0 0 0,0-1 0,-1 1-1,0-2 1,-1 1 0,0-1 0,0 0-1,0-1 1,7-13 0,-10 17 77,46-72-585,61-128 0,-72 127 804,-38 77-162,10-17 421,-8 21-155,-2 13-155,-48 696 847,43-682-594,-1 0-1,-19 54 0,22-75-352,-2 0-1,1-1 0,-1 1 1,0-1-1,-1 0 1,0-1-1,0 1 1,-1-1-1,0 0 1,0 0-1,-1-1 0,1 0 1,-14 9-1,-8-4-20,27-11 7,0 0 1,0 1 0,0-1 0,0 0 0,0 0 0,0 0-1,0-1 1,0 1 0,0 0 0,0 0 0,0 0 0,0-1 0,0 1-1,0-1 1,1 1 0,-1-1 0,0 1 0,0-1 0,0 1 0,0-1-1,0 0 1,1 1 0,-1-1 0,0 0 0,1 0 0,-1 1 0,1-1-1,-1 0 1,0-1 0,-2-5-13,1 0 0,0 0 1,0 0-1,1 0 0,0-1 0,0 1 0,0-10 1,3-61-233,1 45 182,1-1-1,2 2 1,2-1-1,0 1 0,18-41 1,-4 20-55,3 2-1,40-62 1,-59 104 100,2-6 74,1 2 1,13-15-1,-20 25-15,0 1 0,0 0 0,0 0 1,0 0-1,0 0 0,1 0 0,-1 0 0,1 1 1,-1-1-1,1 1 0,0 0 0,-1 0 0,1 0 1,0 0-1,0 0 0,0 0 0,-1 1 0,6-1 1,-8 1-41,1 0 0,0 0 0,-1 1 0,1-1 0,-1 0 0,1 0 0,-1 0 0,1 1 0,0-1 0,-1 0 0,1 1 0,-1-1 0,1 0 0,-1 1 1,0-1-1,1 0 0,-1 1 0,1-1 0,-1 1 0,0-1 0,1 1 0,-1-1 0,0 1 0,1 0 0,-1-1 0,0 1 0,0-1 0,0 1 0,1-1 0,-1 2 0,0 22-40,0-16 32,0 4-20,0 0-1,-1-1 0,0 0 1,-1 1-1,0-1 0,0 0 1,-2 0-1,1 0 0,-1 0 1,-1 0-1,0-1 0,0 0 0,-1 0 1,-1 0-1,-10 12 0,2-11-826,15-11 805,0 0 1,0 0-1,0 0 0,-1 0 0,1 0 1,0 0-1,0 0 0,-1 0 1,1 0-1,0 0 0,0 0 0,0 0 1,-1 0-1,1 0 0,0 0 0,0 0 1,0 0-1,-1-1 0,1 1 1,0 0-1,0 0 0,0 0 0,0 0 1,-1 0-1,1 0 0,0-1 1,0 1-1,0 0 0,0 0 0,0 0 1,0-1-1,-1 1 0,1 0 1,0 0-1,0 0 0,0-1 0,0 1 1,0 0-1,0-2-235,0-1 0,0 1 0,0 0 0,0 0 0,1-1 0,-1 1 0,0 0 0,1 0 0,0 0 0,0 0 0,1-4 0,3-4-867,1-1 1,1 1 0,-1 1 0,16-18 0,-9 14 782,1 0 0,22-16 0,11-2 2913,57-29 0,-63 38-828,295-184 2870,-218 123-4024,-4-6 1,113-112-1,-194 169-508,-2-2 0,48-65 1,-70 84-59,0 1 1,-1-1-1,-1 0 1,8-24-1,-13 30 2,1 0-1,-2 0 1,1 0-1,-1 1 1,0-1 0,-1 0-1,0-1 1,-1 1-1,-1-11 1,1 16 7,0 1 1,0-1-1,0 1 0,0 0 1,-1 0-1,1 0 0,-1-1 1,0 2-1,0-1 0,0 0 1,0 0-1,0 0 0,-1 1 1,1 0-1,-1-1 0,0 1 1,0 0-1,0 0 0,0 0 1,0 1-1,0-1 0,0 1 1,0 0-1,-1-1 0,-5 0 1,-5 0 39,0 0 1,0 1 0,0 0 0,0 1 0,-15 2-1,10 1-21,1 0 1,0 1-1,0 0 0,1 2 0,-1 0 0,1 1 0,1 1 0,-1 1 0,1 0 0,-28 22 0,11-5 15,2 1 0,1 2-1,-48 59 1,52-53-39,1 0 0,1 2 0,3 1-1,1 0 1,-30 81 0,40-88-11,1 1 1,2 0-1,1 0 0,1 1 0,2-1 1,1 1-1,2 0 0,5 47 1,-3-68-40,0-1 0,1 1 0,0-1 1,0 0-1,2 0 0,-1 0 0,1 0 1,13 19-1,-13-24 5,-1 0 0,2 0 0,-1 0-1,1 0 1,-1-1 0,2 0 0,-1-1 0,0 1 0,1-1 0,0 0-1,0-1 1,0 1 0,15 3 0,-7-4 2,0 0 0,1-1 0,-1-1 1,0-1-1,1 0 0,-1-1 0,0-1 0,1 0 0,-1-1 0,0 0 0,-1-2 1,1 1-1,-1-2 0,1 0 0,19-12 0,0-2-89,-1-2 0,-1-1 0,-1-1-1,53-54 1,-67 60 79,0-1 1,-1 0-1,-1-2 0,17-30 0,-25 38 59,-2 1 0,1-1-1,-1 0 1,-1 0 0,-1 0-1,0-1 1,0 1 0,-1-1-1,0-19 1,-2 31 25,0 0 1,0 0-1,0-1 0,0 1 1,0 0-1,-1 0 0,1 0 0,-1-1 1,1 1-1,-1 0 0,0 0 1,0 0-1,0 0 0,0 0 1,0 0-1,0 0 0,-1 1 0,1-1 1,0 0-1,-3-1 0,2 2 3,0 0-1,-1 0 1,1 0-1,0 0 1,0 1-1,-1-1 1,1 1 0,-1 0-1,1 0 1,0-1-1,-1 2 1,1-1-1,-1 0 1,1 0-1,0 1 1,-1-1-1,1 1 1,0 0-1,-3 1 1,-2 1-10,0 0 1,0 1-1,0-1 1,0 2-1,1-1 1,0 1-1,0 0 1,0 0-1,0 1 1,1 0-1,0 0 1,-6 9 0,-3 6 6,2 1 1,-18 37-1,15-22-6,1 1-1,2 1 1,2 0-1,1 1 1,2 0-1,2 0 1,2 0-1,2 62 1,1-96-105,0-1 1,0 1 0,1-1-1,0 0 1,0 1 0,0-1-1,1 0 1,0 0 0,0 0-1,0 0 1,0 0-1,1 0 1,0 0 0,0-1-1,0 0 1,1 1 0,3 3-1,-2-5-49,-1-1 0,0 1 0,0-1 0,1 0 0,-1-1 0,1 1 1,0-1-1,-1 0 0,1 0 0,0 0 0,0 0 0,0-1 0,0 0 0,-1 0 0,1 0 0,0-1 0,0 0 0,0 1 0,5-3 0,11-3-2332,41-18 0,-62 24 2455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1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11781,'0'0'2778,"-10"26"-2015,-1-1-610,0-3-11,1 1 1,2 1-1,0 0 1,2 0 0,-5 29-1,7-17-90,1 1-1,3 39 1,0-74-48,0-1 0,0 1 0,1-1 0,-1 0 1,0 1-1,1-1 0,-1 0 0,1 1 0,-1-1 0,1 0 0,0 1 1,-1-1-1,1 0 0,0 0 0,0 0 0,0 0 0,0 0 0,0 0 1,0 0-1,0 0 0,0 0 0,1-1 0,-1 1 0,0 0 0,0-1 1,1 1-1,-1-1 0,0 1 0,1-1 0,-1 1 0,1-1 0,-1 0 1,2 0-1,6 1 30,0-1 1,0 0 0,-1-1 0,12-1-1,-18 1-25,15-2-12,1-1 0,-2-1 0,1-1 0,0 0 0,-1-2 1,0 1-1,-1-2 0,0 0 0,27-22 0,-29 21-59,-1 0 0,-1-1 0,0-1 0,0 0 0,-1 0 0,-1-1 0,0 0-1,-1-1 1,0 0 0,-1 0 0,7-19 0,-12 25 145,0-1 0,0 1 1,-1 0-1,1-16 0,-2 23-66,0 1-1,0 0 1,0-1-1,0 1 1,0 0 0,-1-1-1,1 1 1,0-1-1,0 1 1,0 0-1,0-1 1,0 1 0,0 0-1,-1 0 1,1-1-1,0 1 1,0 0-1,-1-1 1,1 1 0,0 0-1,0 0 1,-1-1-1,1 1 1,0 0-1,0 0 1,-1 0 0,1 0-1,0-1 1,-1 1-1,1 0 1,0 0-1,-1 0 1,1 0 0,0 0-1,-1 0 1,1 0-1,-1 0 1,1 0-1,0 0 1,-1 0-1,1 0 1,0 0 0,-1 0-1,1 0 1,0 0-1,-1 0 1,1 1-1,0-1 1,-1 0 0,1 0-1,0 0 1,0 0-1,-1 1 1,1-1-1,0 0 1,-1 0 0,1 1-1,-20 14 80,14-8-92,0 1 0,0 0 0,1 0 0,0 0 0,0 1 0,1-1 0,0 1 0,0 0 0,-3 18 0,3-9-10,1 0-1,0 0 1,2 0-1,0 26 1,1-42-4,0 0 1,0 0 0,0 0-1,1 0 1,-1-1 0,0 1-1,1 0 1,0 0 0,-1 0-1,1 0 1,0 0 0,0-1 0,0 1-1,0 0 1,0-1 0,0 1-1,1-1 1,-1 1 0,0-1-1,1 1 1,-1-1 0,1 0-1,0 0 1,-1 0 0,1 0-1,0 0 1,0 0 0,2 0-1,4 2-21,1-2 0,0 1 0,-1-1 0,1-1 0,12 0 0,-12 0 37,20 0 50,0-2-1,1-1 1,-1-2 0,0-1-1,-1-1 1,46-17 0,156-85 392,-31 13 400,-188 91-843,-9 3-9,0 1 1,1 0-1,-1 1 0,0-1 1,1 0-1,-1 1 0,0-1 0,1 1 1,3-1-1,-5 3-19,-1 0 1,0 0-1,1 0 1,-1 0-1,0 0 0,-1-1 1,1 1-1,0 0 1,0 0-1,-1 0 1,1-1-1,-1 3 0,-7 13 68,0 0-1,-19 30 0,-3 5 224,23-37-227,1-5-65,1 0 0,1 0 0,-1 1 1,2-1-1,-1 1 0,-1 11 0,5-22 3,0 0-1,0 0 1,0 0-1,1 0 0,-1 0 1,0 0-1,0 0 1,0 0-1,0 0 1,0 0-1,0 0 1,0-1-1,0 1 0,0 0 1,0 0-1,1 0 1,-1 0-1,0 0 1,0 0-1,0 0 1,0 0-1,0 0 1,0 0-1,0 0 0,0 0 1,0 0-1,1 0 1,-1 0-1,0 0 1,0 1-1,0-1 1,0 0-1,0 0 0,0 0 1,0 0-1,0 0 1,0 0-1,0 0 1,1 0-1,-1 0 1,0 0-1,0 0 0,0 0 1,0 0-1,0 1 1,0-1-1,0 0 1,0 0-1,0 0 1,0 0-1,0 0 1,0 0-1,0 0 0,0 0 1,0 0-1,0 1 1,0-1-1,0 0 1,0 0-1,0 0 1,0 0-1,0 0 0,0 0 1,25-13-3063,20-26-1916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4:1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72 717 8900,'0'0'6515,"-6"21"-5437,1 1-857,-4 13 60,-25 61 1,22-51-225,7-22-44,24-41-136,-8 5 118,0-1 0,-1 0 1,-1-1-1,0 0 0,-1-1 0,-1 0 1,0 0-1,-1 0 0,5-22 0,13-31 56,-10 34 145,21-34 0,-34 68-36,-2 9-116,-1-1 1,1 0 0,-1 0-1,-1 0 1,1 0-1,-1 0 1,0 0-1,-1-1 1,-4 8 0,-10 19 98,5-2-39,-11 43 0,20-61-135,1 1-1,1-1 0,0 1 1,1 0-1,0 0 1,2 15-1,-1-27 7,0 0 0,1 0 0,-1 0 0,1 0 0,-1 1 0,1-2 0,0 1 0,0 0 0,0 0 0,0 0 0,0 0 0,0 0 0,0-1 0,1 1 0,-1-1 0,1 1 0,-1-1 0,1 1 0,-1-1 0,1 0 0,0 0 0,0 0 0,0 0 0,0 0 0,0 0 0,0 0 0,0 0 0,2 0 0,6 1-32,0-1 0,1 0-1,-1 0 1,17-2 0,-15 1 52,9-2-154,0 0 0,0-2 1,-1 0-1,1-2 1,-1 0-1,0-1 0,-1-1 1,0-1-1,0 0 1,-1-2-1,0 0 0,23-19 1,-19 12-579,0-1 0,-1-1 0,-1 0 0,0-2 0,-2 0 0,-1-1 0,-1-1 0,21-42 0,-31 48 2781,-11 18 584,-6 9-1108,-9 12-1075,1 1 1,2 0-1,-23 38 0,29-42-329,1 0-1,1 1 0,0 0 1,2 0-1,-10 37 0,13-21-115,4-34-12,0 1 1,-1-1-1,1 0 0,1 1 0,-1-1 1,0 0-1,0 1 0,0-1 1,1 0-1,-1 0 0,1 1 1,-1-1-1,1 0 0,-1 0 0,1 1 1,0-1-1,-1 0 0,1 0 1,0 0-1,0 0 0,0 0 1,2 1-1,3 0-65,0 0 1,0 0-1,1-1 1,-1 0-1,0-1 1,1 1-1,12-2 0,54-7-132,-20-5-165,0-3 0,0-2 0,82-41 0,39-15 984,-145 66 12,-29 8-614,0 0 0,1 0 0,-1 0 0,0 0 0,1 0 0,-1 0 0,0 0 0,0 0 0,1 0 0,-1 0 0,0 0 0,0 0 0,1 0 0,-1 0 0,0 0 0,1 0 0,-1 0 0,0 0 0,0 0 0,1 0 0,-1 0 0,0 1 0,0-1 0,0 0 0,1 0 0,-1 0 0,0 0-1,0 1 1,1-1 0,-1 0 0,0 0 0,0 0 0,0 1 0,0-1 0,0 0 0,1 0 0,-1 1 0,0-1 0,0 0 0,0 1 0,-3 13 211,-13 13 214,-1-8-123,-1 0-1,-29 24 1,25-24-33,61-63-603,-23 23-156,35-48-1991,-36 46 2144,1 2 0,1-1-1,1 2 1,21-19-1,-37 37 406,0 1-1,0-1 1,0 0-1,0 1 1,0 0 0,0-1-1,1 1 1,-1 0-1,1 0 1,-1 0-1,5-1 1,-6 3-46,0-1 1,0 0-1,0 0 1,-1 1-1,1-1 1,0 1-1,0-1 1,-1 1-1,1-1 1,-1 1-1,1-1 1,0 1-1,-1-1 1,1 1-1,-1 0 1,1-1 0,-1 1-1,1 0 1,-1 0-1,0-1 1,1 1-1,-1 0 1,0 0-1,0-1 1,0 1-1,1 0 1,-1 0-1,0 0 1,0 0-1,0-1 1,0 1-1,0 0 1,0 0-1,-1 0 1,1 0-1,0 0 1,4 73 525,-3-69-549,0 0 1,0 0-1,0 1 0,1-1 0,0 0 1,0 0-1,0-1 0,1 1 0,-1 0 0,1-1 1,6 8-1,-8-12-2,-1 0 0,0 1 0,0-1 0,0 0 0,1 1 0,-1-1 0,0 0 0,0 0 0,0 0 0,1 1 0,-1-1 0,0 0 0,0 0 0,1 0 0,-1 0 0,0 1 0,1-1 0,-1 0 0,0 0 0,1 0 0,-1 0 0,0 0 0,1 0 0,-1 0 0,0 0 0,1 0 0,-1 0 0,0 0 0,0 0 0,1 0 0,-1 0 0,0 0-1,1 0 1,-1-1 0,0 1 0,1 0 0,-1 0 0,5-14 150,-4-26 23,-1 34-166,-20-238 145,11 177 517,3-1 0,4-114 0,3 174-644,0 0 0,1 0-1,0 1 1,0-1 0,1 1 0,0-1-1,0 1 1,0 0 0,1 0 0,0 1 0,1-1-1,-1 1 1,1 0 0,1 0 0,-1 0-1,1 1 1,0-1 0,0 2 0,1-1-1,-1 1 1,1 0 0,0 0 0,0 0-1,12-3 1,-1 1-300,0 0 0,1 1 0,0 1-1,0 1 1,0 1 0,0 0 0,1 2-1,-1 0 1,20 3 0,-32-2-45,1 0 0,-1 1 0,1 0 1,-1 1-1,0 0 0,1 0 0,-1 0 0,-1 1 0,1 0 0,-1 0 1,1 1-1,-1-1 0,0 1 0,-1 1 0,1-1 0,-1 1 1,0 0-1,-1 0 0,1 1 0,-1-1 0,-1 1 0,1 0 0,-1 0 1,3 9-1,4 17 429,0 0-1,-2 1 1,-2 0 0,2 38 0,-4-43 788,0 7-9,20 119 1833,-20-137-2353,0-1 0,2 0 0,0 0 0,1 0-1,1 0 1,14 21 0,-19-33-323,0 0-1,1 0 0,0-1 1,0 1-1,0-1 0,1 0 1,-1-1-1,1 1 0,0-1 1,0 0-1,0 0 1,1 0-1,-1-1 0,1 0 1,-1 0-1,1 0 0,0-1 1,0 0-1,5 1 0,-3-2-52,-1 0 0,0 0 0,0-1 0,0 0 0,0-1-1,0 1 1,0-1 0,0 0 0,0-1 0,0 0 0,-1 0-1,1 0 1,-1-1 0,0 0 0,7-6 0,9-9 26,-2-1 0,-1 0 0,0-1 0,-2-1 0,0-1 0,-2-1 0,0 0 0,-2-1 0,17-40 0,-17 30 797,-1-1 0,-2-1 0,-1 0 0,-2 0 0,-2-1 0,2-62 0,-7 98-756,0 1-1,0 0 1,0 0-1,0-1 1,0 1-1,0 0 1,-1-1-1,1 1 1,0 0-1,0 0 1,-1 0-1,1-1 1,-1 1-1,0 0 1,1 0-1,-1 0 1,0 0-1,1 0 1,-2-1-1,-6-9-100,9-6-8298,9-4-1317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0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335 117 3874,'0'0'7769,"0"-17"-6598,0-82 2334,0 98-3470,0 8-475,-6 120 539,-23 128 1,9-92-96,-66 436 561,69-514-431,4 1-1,-3 155 0,17-179-124,0-18 10,-1 0-1,-3 0 1,-12 74-1,-9-19 118,5 1-1,4 1 0,-3 146 1,18-230-136,1 112 67,-30 238-1,14-233 69,3 254 0,12-315-125,0-67-6,0 1 0,1-1 0,0 1 0,1-1 0,-1 0 0,1 1 1,0-1-1,1 0 0,0 0 0,5 8 0,3 4 43,28 31 1,-30-40-35,0 0 0,-1 1 0,-1 0 0,0 1 0,0 0 0,-1 0 0,0 0-1,6 20 1,-5 4 48,-3 0 0,0 0 0,-3 1 0,-3 51-1,1 47 69,7 209 316,-12-285-350,-3 0 0,-20 73 0,-3 22 332,19-58-357,0 98 0,13 99 83,1-138-56,-3-5-57,-1-33-2,22 210 1,-3-202 583,0 179 0,-16-255-693,-11 90 0,15-182-4365,20-29-489,10-22-4296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0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305 228 5987,'0'0'2836,"0"-17"-1606,1-59-201,0 62-666,1-1-1,1 1 1,0 0-1,8-23 0,0-3 3277,-14 50-3628,0 0 1,-1 0-1,0 0 0,0-1 1,-1 1-1,0-1 1,-12 16-1,0 2 26,-81 118 35,58-90-48,-44 82 0,74-116-20,1 1 1,1 0-1,2 1 0,0 0 0,1 0 1,1 0-1,2 0 0,0 0 0,2 29 1,0-48-9,0 1 0,0-1 0,1 0 0,0 1 1,0-1-1,0 0 0,1 0 0,-1 0 0,1 0 1,0 0-1,0 0 0,0 0 0,0-1 0,1 1 0,4 4 1,-2-3 14,1 1 1,0-1 0,1 0 0,-1-1 0,1 0 0,0 0-1,14 6 1,-3-3 49,0-2-1,0 0 0,0-1 1,0-1-1,1 0 1,27-1-1,-26-1-75,-13-1 30,0 0 0,0 0-1,0 0 1,0-1 0,0 0-1,8-2 1,-13 2-48,0 0 0,1 0 1,-1 0-1,0-1 1,0 1-1,0-1 0,0 0 1,0 1-1,0-1 0,0 0 1,0 0-1,-1 0 0,1 0 1,-1 0-1,0-1 1,1 1-1,-1 0 0,0-1 1,0 1-1,1-5 0,0-3-846,0-1 0,0 0 0,-1 0 0,0 0 0,-2-11 0,1-27-7023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1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6611,'0'0'5587,"117"-2"-3843,-89 2-1343,-5 0-401,-5 2-193,-1-2-1791,-4-8-1970</inkml:trace>
  <inkml:trace contextRef="#ctx0" brushRef="#br0" timeOffset="1">273 36 11445,'0'0'2529,"159"-35"-2272,-72 35-257,5 0-609,-4 4-4273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1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99 644 8356,'26'-3'934,"6"-1"-273,0-2 1,0-1-1,-1-1 1,0-1 0,42-20-1,-37 10-321,0 0 0,-1-3 0,-1-1 0,-2-1 0,0-2 0,30-31 0,-50 44-225,0 0-1,-1-1 1,-1 0 0,0-1-1,-1 0 1,-1 0-1,0-1 1,-1 0-1,0 0 1,-1-1-1,-2 0 1,1 0 0,-2 0-1,0-1 1,-1 1-1,-1-28 1,-1 41-91,0 0 1,0 0 0,0 1 0,-1-1 0,0 0-1,0 0 1,0 1 0,0-1 0,-1 0-1,1 1 1,-1-1 0,0 1 0,0 0-1,0-1 1,0 1 0,-1 0 0,-3-3-1,2 3 7,-1 0 0,1 0 0,-1 1 0,0-1-1,0 1 1,0 0 0,0 1 0,0-1-1,0 1 1,-1 0 0,1 0 0,-8 0-1,0 1-25,0 0 0,0 0 0,0 1 0,0 1-1,1 0 1,-1 1 0,1 0 0,-15 6 0,7-1-10,0 2 0,1 0 1,0 1-1,-22 17 0,3 3-32,0 2 0,3 1 0,-48 60 0,54-58-16,1 2 0,2 1 0,-42 83 0,60-104 36,0 1 1,1 1-1,0-1 1,2 1-1,1 0 1,0 0-1,1 1 1,1-1-1,1 1 1,1-1-1,4 34 1,-2-47-28,0 1 1,0-1 0,1 1 0,-1-1-1,2 0 1,-1 0 0,1 0 0,0-1-1,0 1 1,1-1 0,0 0 0,0 0-1,0-1 1,1 0 0,-1 1 0,1-2-1,1 1 1,-1-1 0,1 0 0,0 0-1,0-1 1,10 4 0,1-1-490,-1-1-1,1-1 1,0 0 0,0-1-1,0-1 1,0-1 0,0-1-1,27-3 1,-37 3-149,-1-1 0,0-1 0,-1 1 0,1-1-1,7-3 1,24-19-5275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2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1425,'0'0'9689,"18"-18"-8792,60-58 439,-61 59-788,0-1 0,-1 0 0,-1-1 0,0 0-1,21-41 1,-33 55-310,0-1 1,0 0-1,-1 0 0,0 0 0,0-1 0,-1 1 0,1-12 0,-2 72-195,-2 0 0,-3-1-1,-12 58 1,2-24 226,-4 13-3617,15-90-1534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1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2593,'0'0'5349,"23"1"-3241,-6 1-1696,-10-1-292,1 0 0,0 0 0,-1-1 0,1 0 0,-1 0 0,1-1 0,-1 0 0,1 0 0,-1 0 0,1-1 0,-1-1 0,0 1 0,0-1 0,0 0 0,0-1 0,-1 1 0,1-1 0,6-6 0,3-4 137,-2-1 0,0 0 0,0 0 0,-2-2 0,0 1 0,0-2 0,-2 1 0,0-2 0,-2 1 0,1-1 0,-2-1 0,-1 1 0,0-1 0,-2 0 0,0 0 0,-1-1 0,0-26 0,-3 41-234,0-1-1,0 1 1,-1 0 0,0 0-1,0-1 1,0 1 0,-1 0-1,-3-7 1,4 11-19,0-1 1,-1 1-1,0-1 1,0 1-1,0 0 1,0 0-1,0-1 0,0 1 1,0 1-1,-1-1 1,1 0-1,-1 1 1,1-1-1,-1 1 0,0-1 1,1 1-1,-1 0 1,-6-1-1,2 0-80,-1 0 0,1 0 0,-1 1 1,0 0-1,0 1 0,1 0 0,-1 0 0,0 0 0,0 1 0,1 0 0,-1 1 0,0-1 0,1 1 1,0 1-1,-1 0 0,1 0 0,0 0 0,0 1 0,1 0 0,-1 0 0,1 1 0,0 0 0,0 0 1,0 0-1,1 1 0,0-1 0,0 1 0,-5 7 0,4-2-144,0 0 1,0 0-1,1 0 0,0 1 1,1-1-1,1 1 0,-1 0 1,2 0-1,0 1 1,0-1-1,1 0 0,1 1 1,0-1-1,2 17 0,-1-27 205,-1 1-1,1-1 1,0 1 0,0-1-1,0 1 1,0-1 0,1 0-1,-1 0 1,0 1-1,1-1 1,0 0 0,-1 0-1,1 0 1,0-1 0,0 1-1,0 0 1,0-1-1,0 1 1,1-1 0,-1 0-1,0 0 1,1 1 0,-1-2-1,1 1 1,-1 0-1,1 0 1,4 0 0,8 1-115,0 0 1,0-2 0,26 0-1,-27-1 110,-6 1-56,1-1 0,0 0 0,0 0 0,0-1 0,-1-1 1,1 1-1,13-7 0,-8 4 61,-12 5 74,-7 7 405,-3 5-325,0 1 0,1 0-1,1 1 1,0-1 0,1 1-1,0 0 1,1 1 0,0-1 0,2 1-1,0 0 1,0-1 0,1 19 0,1-31-115,0 0 0,0 0 0,0-1 1,0 1-1,1 0 0,-1 0 1,0 0-1,1 0 0,0-1 1,-1 1-1,1 0 0,0 0 0,0-1 1,0 1-1,0-1 0,0 1 1,0-1-1,0 1 0,1-1 1,-1 1-1,0-1 0,3 1 0,-1 0 18,0-1-1,0 1 0,0-1 0,0 0 0,1 0 0,-1-1 0,0 1 0,0-1 1,1 0-1,-1 1 0,7-2 0,0 0 100,1-1 1,-1 0 0,1 0-1,-1-1 1,0-1-1,0 0 1,14-7 0,24-21 278,74-63 1,-81 61 65,0 2 0,65-38 0,-105 70-487,-1 0-1,0 0 0,0 0 0,0 0 1,0 0-1,1 0 0,-1 0 1,0 0-1,0 0 0,0 0 0,1 0 1,-1 0-1,0 0 0,0 0 1,0 0-1,0 1 0,0-1 0,1 0 1,-1 0-1,0 0 0,0 0 1,0 0-1,0 0 0,0 0 0,1 0 1,-1 1-1,0-1 0,0 0 1,0 0-1,0 0 0,0 0 0,0 1 1,0-1-1,0 0 0,0 0 1,0 0-1,0 0 0,0 1 0,1-1 1,-1 0-1,0 0 0,0 0 1,0 0-1,-1 1 0,3 15-63,-4 14 58,-3-8 45,-1-1-1,-1 1 1,-1-1 0,-1 0 0,0-1-1,-18 27 1,26-45-38,-1 0-12,1 1 1,-1-1-1,0 0 1,0 1-1,0-1 1,0 0 0,0 0-1,-1 0 1,-3 2-1,9-14-169,3 1 35,1 0 0,1 1 0,-1-1 0,1 1 0,1 1 0,0 0 0,0 0 0,0 1 1,12-7-1,98-45-1053,-101 50 968,21-9-361,-11 3 282,1 2 1,54-16-1,-82 28 355,0-1-1,-1 1 1,1 0 0,-1 0-1,1 0 1,0 0 0,-1 0 0,1-1-1,0 1 1,-1 0 0,1 0-1,0 1 1,-1-1 0,1 0-1,0 0 1,-1 0 0,1 0 0,0 0-1,-1 1 1,1-1 0,-1 0-1,1 1 1,-1-1 0,1 0 0,-1 1-1,1-1 1,-1 1 0,2 0-1,-2 0-14,0 0 0,1 0-1,-1 0 1,0 1 0,0-1 0,0 0-1,0 0 1,0 0 0,0 0-1,0 0 1,0 1 0,0-1 0,-1 0-1,0 2 1,-19 37 586,4-18-278,-2-1 0,-1 0 0,-34 28 0,30-28-191,0 1 0,-27 35 0,90-116-1278,-11 22-139,-2-2 1,36-64-1,-53 81 976,0 0 0,-1 0-1,-1-1 1,-1 0 0,-2-1 0,0 1-1,2-26 1,-4 21 484,-2 0-1,-1 0 1,-1-1 0,-1 1 0,-1 0-1,-2 1 1,0-1 0,-2 1-1,-16-41 1,22 67-105,1 1-1,-1-1 1,1 1 0,-1-1-1,1 0 1,-1 1 0,1-1-1,0 0 1,0 1 0,-1-1-1,1 0 1,0 0 0,0 1-1,0-1 1,0 0 0,0 0-1,0 1 1,0-1 0,0 0-1,0 0 1,0 1 0,0-1-1,0 0 1,1 0 0,-1 1-1,0-1 1,0 0 0,1 1-1,-1-1 1,1 0 0,-1 1-1,0-1 1,1 0 0,-1 1-1,2-1 1,0 0 27,1 0 0,0 1 1,0-1-1,-1 1 0,1 0 0,0 0 0,0 0 1,4 0-1,7 1-296,64 0 565,106 15-1,-149-11-846,-1 2 0,0 1 0,0 2 0,-1 1-1,50 24 1,-39-7-3013,-18-4-2838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1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9284,'0'0'5891,"-127"130"-5235,100-86-416,15-3-208,12-4-32,14-3-752,44-14-192,18-11-2514,11-9-5410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58 13910,'0'0'240,"-28"-9"419,-93-30-245,111 36-350,0 1 1,0 0-1,0 1 1,-1 0-1,1 0 1,0 1-1,-1 1 1,1 0-1,0 0 1,-1 1-1,1 0 1,0 1-1,0 0 1,0 1-1,1 0 1,-15 8-1,17-8-56,1 1-1,-1 0 0,1 0 1,1 0-1,-1 0 0,1 1 1,0 0-1,0 1 0,1-1 1,0 1-1,0-1 0,0 1 1,1 0-1,0 1 0,0-1 1,1 0-1,0 1 1,0 0-1,0 13 0,1-18-14,1 0 1,0 0-1,0 0 0,1-1 0,-1 1 0,0 0 1,1 0-1,0 0 0,0 0 0,0-1 0,0 1 1,0 0-1,0-1 0,1 1 0,-1-1 0,1 0 0,0 1 1,3 2-1,-1-1-35,0-1 1,1 1-1,0-1 0,-1 0 1,1 0-1,0-1 1,1 0-1,-1 0 0,6 2 1,12 1-284,1 0-1,0-2 1,37 1 0,-55-3 248,45 1-564,0-2 1,68-8 0,-103 6 930,1-1 1,-1 0-1,0-2 0,-1 0 1,1 0-1,-1-2 0,0 0 1,-1 0-1,1-1 0,-1-1 1,19-16-1,-35 33 735,-14 28-892,9-22-110,0 0 1,1 1-1,0-1 0,2 1 0,0 0 0,0 1 0,1-1 1,1 1-1,0 29 0,2-43-41,0 0 0,0 0 0,1 0 1,-1 0-1,1 0 0,-1 0 0,1 0 0,0 0 0,0-1 0,0 1 1,0 0-1,0 0 0,0-1 0,0 1 0,0-1 0,1 1 0,-1-1 1,0 0-1,1 1 0,0-1 0,1 1 0,1 0-56,-1-1 0,0 1 0,1-1 1,-1 0-1,1-1 0,-1 1 0,1-1 0,-1 1 0,1-1 0,0 0 0,4-1 0,2 0-399,-1-1-1,1 0 1,0 0-1,-1-1 1,1 0-1,-1-1 1,0 0-1,11-7 1,44-40-6376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1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12310,'0'0'2353,"80"62"-6867</inkml:trace>
  <inkml:trace contextRef="#ctx0" brushRef="#br0" timeOffset="1">494 836 12806,'0'0'1203,"3"-29"-1014,43-207-156,-35 184 356,-2-1 1,-3 0 0,-2-1 0,-2 0 0,-2 1 0,-14-93 0,11 125 331,-1-37 1,4 57-718,0 0 0,0 0 0,0 0 1,0-1-1,1 1 0,-1 0 0,0 0 0,1 0 0,-1 0 0,1 0 0,0 0 1,-1 0-1,1 0 0,0 0 0,-1 0 0,1 0 0,0 1 0,0-1 0,0 0 0,0 0 1,0 1-1,0-1 0,0 1 0,0-1 0,0 1 0,0-1 0,0 1 0,0 0 1,0-1-1,0 1 0,0 0 0,2 0 0,46-2-14,-33 3 17,19-1-83,1 3 0,-1 0-1,0 3 1,49 13-1,-62-12-610,0 0-1,0 2 0,-1 1 0,0 0 0,0 1 0,-1 2 0,33 26 0,-23-5-3855,-13-4-1692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1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9604,'0'0'950,"10"17"814,-1 1-1283,1-1 0,17 22 0,-24-36-428,0 0 1,0-1-1,0 1 1,0-1-1,1 0 0,-1 0 1,1 0-1,-1 0 1,1 0-1,0-1 0,-1 0 1,1 0-1,0 0 0,0 0 1,0 0-1,0-1 1,0 0-1,4 0 0,-1 0 27,0-1-1,1 0 0,-1 0 0,0 0 0,0-1 0,-1 0 0,1-1 0,7-3 0,-6 2 39,-1-1 0,1 0 0,-1 0 1,0-1-1,-1 0 0,1 0 0,-1-1 0,0 1 0,-1-1 0,0-1 0,0 1 0,0-1 0,-1 1 1,0-1-1,-1-1 0,0 1 0,0 0 0,-1-1 0,0 0 0,0 1 0,-1-1 0,0 0 1,0 0-1,-1 0 0,-1-11 0,-1 16-52,1 0 1,0 0 0,-1 1-1,0-1 1,0 0 0,0 1-1,0-1 1,0 1 0,-1 0-1,1 0 1,-1 0 0,0 0-1,0 0 1,0 0 0,-1 1-1,1 0 1,-1-1 0,1 1-1,-1 1 1,1-1 0,-1 0-1,0 1 1,-5-2 0,4 2-47,1 0 1,-1 0-1,0 0 1,1 1-1,-1-1 1,1 1-1,-1 0 1,0 0 0,1 1-1,-1-1 1,1 1-1,-1 0 1,1 0-1,-1 1 1,1 0-1,0-1 1,-1 1-1,1 1 1,0-1-1,0 0 1,-3 4-1,0 2-24,0-1 0,1 1 0,0 0 0,0 1 0,1-1 0,0 1-1,1 0 1,0 0 0,0 1 0,-3 14 0,2-4-15,1 1 1,1 0-1,0 0 0,2 23 1,0-39-21,1 0 1,1 0 0,-1 0 0,1-1 0,-1 1-1,1 0 1,1-1 0,-1 1 0,1 0-1,-1-1 1,1 0 0,1 1 0,-1-1-1,6 7 1,-4-7-68,-1-1-1,1 1 1,1-1 0,-1-1-1,0 1 1,1-1 0,-1 1-1,1-1 1,0 0 0,0-1-1,0 1 1,0-1-1,0 0 1,7 0 0,8 2-528,0-2 0,1 0 0,-1-2 0,0 0 1,1-1-1,32-8 0,-30 2-1576,-1 0 0,26-15 0</inkml:trace>
  <inkml:trace contextRef="#ctx0" brushRef="#br0" timeOffset="1">595 1 14599,'0'0'3489,"168"147"-3489,-87-105-16,-3-7-2289,-7-10-5875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1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0 632 1249,'0'0'10826,"16"-23"-9265,-2 1-1266,-7 9-209,1 1 0,0 0 1,1 0-1,1 1 1,0 0-1,0 0 1,1 1-1,0 1 1,1 0-1,15-10 0,2 3 408,54-22 0,-68 33-351,0 0-1,0 1 1,0 0-1,0 1 0,0 1 1,18 0-1,-32 2-145,-1 0 0,1 0 0,0 0 0,-1 0 0,1 0 0,0 0 0,-1 0 0,1 0 0,0 0 0,-1 1 0,1-1 0,0 0 0,-1 1 0,1-1 0,-1 0 0,1 1 0,0-1 0,-1 0 0,1 1 0,-1-1-1,1 1 1,-1-1 0,0 1 0,1-1 0,-1 1 0,1 0 0,-1-1 0,0 1 0,0-1 0,1 1 0,-1 0 0,1 24-116,-2-16 138,1 0-16,-2-1 0,1 1 1,-1 0-1,0-1 0,-1 1 0,0-1 1,-6 13-1,-37 58 68,31-57-26,-20 42 0,30-52-45,1 0 1,0 1 0,1 0-1,0-1 1,1 1 0,0 0-1,1 24 1,1-35-5,0 0 0,0 0 0,0 0 0,0 0 0,0 0-1,1 0 1,-1 0 0,1 0 0,-1 0 0,1 0 0,0 0 0,0-1 0,0 1 0,0 0 0,0 0-1,0-1 1,1 1 0,-1-1 0,0 1 0,1-1 0,-1 1 0,1-1 0,0 0 0,-1 0 0,1 0-1,0 0 1,0 0 0,0 0 0,0 0 0,2 0 0,6 1-9,-1 0 1,1-1-1,0 0 1,0 0-1,13-2 1,-4 0 3,4 1-75,0-2-1,0-1 0,-1-1 0,1 0 1,-1-2-1,0-1 0,41-18 0,-50 19 88,0-1 0,0-1-1,0 0 1,-1 0 0,0-1-1,0-1 1,-1 0 0,-1 0 0,0-1-1,0-1 1,-1 1 0,0-2-1,9-16 1,-16 25 93,-1 0-1,1-1 1,0 1-1,-1 0 1,0 0 0,0-1-1,-1 1 1,1 0-1,-1-6 1,0 9-69,0 0 1,0 0-1,0 0 1,0 0-1,-1-1 0,1 1 1,0 0-1,-1 0 1,1 0-1,-1 0 0,1 0 1,-1 0-1,1 0 1,-1 0-1,0 0 0,0 0 1,1 1-1,-1-1 1,0 0-1,0 0 0,0 1 1,0-1-1,0 0 0,0 1 1,0-1-1,0 1 1,0-1-1,0 1 0,0 0 1,-1-1-1,1 1 1,0 0-1,0 0 0,0 0 1,-3 0-1,-1 0-33,0-1 0,-1 1 1,1 1-1,-1-1 0,1 1 0,0 0 0,-6 2 0,8-2 0,1 0 0,-1 0 0,1 1 0,0-1 0,-1 1 0,1-1 0,0 1 0,0 0 0,0 0 0,0 0 0,0 0 0,1 0 0,-1 1 0,1-1 0,-1 0 0,0 4 0,-4 8-18,0 1 0,1 0 0,1 0 0,1 1 0,0-1 0,1 1 0,0-1 0,2 27 0,0-39 1,0 1 0,0-1-1,1 1 1,-1 0 0,1-1 0,0 0 0,0 1 0,0-1 0,0 1 0,1-1 0,-1 0-1,1 0 1,0 0 0,0 0 0,0 0 0,0 0 0,0-1 0,1 1 0,-1-1 0,1 1 0,0-1-1,0 0 1,0 0 0,0 0 0,0 0 0,0-1 0,0 1 0,1-1 0,-1 0 0,7 1-1,8 2-153,1-1-1,0-1 0,-1-1 0,33-1 0,-23-1 124,-16 1 28,-1 0 0,1-1 0,-1 0 0,1-1 0,-1-1 0,0 1 0,0-2 0,17-7 0,-24 10 23,-4 8-165,-2 11 153,-2 31-25,4-45 33,0-1 1,0 0-1,1 1 1,-1-1-1,1 0 1,0 1 0,0-1-1,0 0 1,0 0-1,0 0 1,1 0-1,1 3 1,2-1 19,0 0 0,0 0 1,1-1-1,-1 0 0,1 0 0,0-1 0,0 1 0,1-1 1,-1-1-1,0 1 0,1-1 0,0 0 0,-1 0 0,14 0 1,12 2 223,58-1 0,-80-3-186,2 0 36,-1-1 1,1 0-1,-1-1 1,1 0-1,-1-1 1,0 0-1,0-1 1,0 0-1,0-1 0,-1 0 1,1-1-1,-1 0 1,-1 0-1,1-1 1,-1 0-1,0-1 0,-1 0 1,0-1-1,0 1 1,-1-1-1,0-1 1,0 0-1,-1 0 1,-1 0-1,0 0 0,0-1 1,-1 0-1,0 0 1,-1 0-1,3-15 1,-5 15 16,0-1 0,0 1 1,-1-1-1,-1 1 0,-2-19 0,1 24-63,1 1 0,-1-1 0,0 1 0,0 0 0,-1 0 0,1 0-1,-1 0 1,0 0 0,-1 0 0,1 1 0,-1 0 0,0 0 0,-4-4 0,-2-1-34,-1 1 0,0 1 0,0 0 0,0 0 0,-1 1 0,0 1 0,0 0 0,0 0 0,-1 1 0,-25-4 0,31 7-46,0 0 1,0 1-1,0-1 0,0 1 1,0 1-1,0-1 1,1 1-1,-1 1 0,0-1 1,0 1-1,1 0 0,-1 0 1,1 1-1,0 0 0,0 0 1,0 1-1,0 0 1,0 0-1,1 0 0,0 0 1,-1 1-1,-5 7 0,4-3-48,1 1-1,0 0 0,0 0 0,1 0 1,0 1-1,0-1 0,1 1 1,1 1-1,0-1 0,1 0 0,0 1 1,0-1-1,1 1 0,1-1 0,0 1 1,0 0-1,3 12 0,-2-19 43,1-1 0,-1 0 0,1 1 0,0-1 0,0 0 0,0 0 0,0 0-1,1 0 1,0 0 0,0 0 0,0-1 0,0 0 0,0 1 0,1-1 0,-1 0 0,1 0 0,0-1 0,0 1 0,0-1 0,0 0-1,0 0 1,1 0 0,7 1 0,6 2-196,-1-2-1,1 0 1,0-1-1,35 0 1,-24-4 130,0 0 0,0-3 0,0 0 0,-1-2 0,0-1 1,0-1-1,-1-1 0,0-1 0,-1-2 0,0-1 0,27-19 0,-8 2 152,-2-3-1,-1-1 0,-2-1 1,-1-3-1,36-47 1,-55 61-4,-1-1 0,-1 0 1,-1-1-1,-2-1 0,-1 0 1,-1-1-1,-1-1 0,-2 0 1,-1 0-1,-1-1 0,-2 0 1,-1-1-1,2-53 0,-6 60 219,-3-23 860,2 47-1103,0 1-1,-1-1 1,1 1 0,0-1 0,0 0 0,-1 1 0,1-1 0,0 1 0,-1-1 0,1 1-1,0 0 1,-1-1 0,1 1 0,-1-1 0,1 1 0,-1 0 0,1-1 0,-1 1-1,1 0 1,-1 0 0,1-1 0,-1 1 0,0 0 0,1 0 0,-1 0 0,1 0 0,-1-1-1,0 1 1,1 0 0,-1 0 0,1 0 0,-1 0 0,0 1 0,1-1 0,-1 0-1,1 0 1,-1 0 0,1 0 0,-1 1 0,0-1 0,1 0 0,-1 0 0,1 1 0,-1-1-1,0 1 1,-24 17-42,6 2 6,2 0 0,0 1 0,2 1 0,0 1 0,2 0 0,0 1 0,-16 45 0,14-27 10,2 0 1,2 1 0,2 0-1,-4 47 1,10-62-14,2 1-1,0-1 0,5 39 0,-3-63-48,0 0 0,0 0-1,0 0 1,0 0 0,1 0-1,0 0 1,0 0 0,0 0-1,0-1 1,1 1 0,-1-1-1,1 0 1,0 1-1,0-1 1,0 0 0,5 3-1,4 2-317,0-1-1,0 0 1,20 8-1,-24-11 357,-6-4 31,-1 1 0,0 0 0,0-1 0,1 1 0,-1 0 0,0 0 0,0 0 0,0 0-1,0 0 1,0 0 0,0 0 0,0 1 0,0-1 0,-1 0 0,1 0 0,0 1-1,-1-1 1,1 0 0,0 3 0,2 28 157,-4-29-139,1 1 0,0-1-1,0 0 1,0 0-1,0 0 1,1 0 0,-1 0-1,1 0 1,0 0 0,0 0-1,0 0 1,0 0 0,0 0-1,1 0 1,-1-1 0,4 5-1,-3-5 64,1 0-1,0 1 1,0-1-1,0 0 1,0-1-1,0 1 0,0 0 1,1-1-1,-1 0 1,0 1-1,1-2 1,-1 1-1,1 0 1,-1-1-1,1 1 1,-1-1-1,1 0 0,0 0 1,-1 0-1,1-1 1,-1 1-1,1-1 1,-1 0-1,1 0 1,-1 0-1,0-1 0,1 1 1,-1-1-1,0 1 1,0-1-1,0 0 1,0 0-1,0-1 1,-1 1-1,1-1 1,-1 1-1,1-1 0,-1 0 1,0 0-1,0 0 1,0 0-1,1-4 1,3-12 134,0-1-1,-2 0 1,0 0 0,-2 0 0,0 0 0,-2-40 0,-8 66-636,-21 22 263,-30 40 1,52-59 134,0 0 0,1 0 0,0 1 0,0-1 0,1 2 0,1-1 0,-1 0 0,2 1 0,-5 19 1,7-28-4,1-1 1,0 0-1,0 1 0,0-1 1,0 1-1,0-1 1,0 1-1,0-1 1,0 1-1,0-1 1,1 1-1,-1-1 1,1 1-1,-1-1 1,1 0-1,-1 1 1,1-1-1,0 0 0,0 0 1,-1 1-1,1-1 1,0 0-1,0 0 1,0 0-1,1 0 1,-1 0-1,0 0 1,0 0-1,0-1 1,1 1-1,-1 0 1,0-1-1,1 1 0,-1 0 1,3 0-1,4 0 3,1 0 0,-1-1 0,1 1-1,-1-2 1,13 0 0,-3-1-42,0 0 71,0-1 1,0 0 0,0-2 0,-1 0 0,1-1-1,-1 0 1,-1-2 0,1 0 0,-1-1 0,20-15-1,-6 2 28,-1-1-1,-1-1 0,-1-2 0,28-34 0,-42 45 32,0-1 0,-1-1 0,-1 0 0,-1 0 0,0-1 0,-1-1 0,-1 1 0,-1-1 0,-1-1 0,0 1 0,-2-1 0,0 0 0,-1-1 0,1-26 0,-4 40-50,0 1 0,-1-1 0,1 1 0,-1 0 0,0-1 0,-1 1 0,-3-12-1,4 16-8,-1 0 0,1-1 0,-1 1 0,1 0-1,-1 0 1,0 0 0,0 0 0,0 1 0,0-1-1,0 0 1,0 1 0,0-1 0,0 1 0,-1 0 0,1 0-1,0 0 1,-1 0 0,1 0 0,-1 0 0,0 1-1,-4-1 1,0 0-8,-1 1 0,0 0 0,0 1 0,1 0 0,-1 0 0,0 0-1,1 1 1,-1 0 0,1 1 0,0-1 0,-1 2 0,1-1 0,1 1 0,-1 0 0,-7 5 0,-10 10-4,0 0 0,-31 33 0,31-27 11,1 0 0,2 2 0,1 0 0,-20 36 0,30-46-26,1 2 1,0-1-1,2 1 0,0 0 0,2 1 1,0 0-1,1 0 0,-2 26 0,5-41-27,1 0-1,0-1 0,0 1 0,0 0 1,1 0-1,-1 0 0,1 0 1,0-1-1,1 1 0,-1 0 1,4 6-1,-3-9 16,0 1-1,-1-1 1,1 0 0,1 0-1,-1 0 1,0 0 0,0 0-1,1 0 1,-1 0 0,1-1-1,0 1 1,-1-1 0,1 0 0,0 0-1,0 0 1,0 0 0,0 0-1,5 0 1,6 1-15,0-1-1,1-1 1,-1 0-1,0-1 1,0-1-1,0 0 1,0-1 0,0 0-1,0-1 1,-1 0-1,0-1 1,0-1-1,0 0 1,0-1 0,21-16-1,9-9 181,-1-3 0,66-72 0,-96 94-151,285-318 1,-288 317 126,-14 13 150,-21 18-131,3 3-128,0 1 0,2 1 0,0 1 0,2 1 0,0 1 0,2 0-1,0 1 1,2 1 0,1 1 0,1 0 0,2 1 0,1 0 0,1 0 0,1 1 0,2 0-1,1 1 1,-2 55 0,6-84 5,1 1 0,0-1 0,0 0-1,1 1 1,-1-1 0,0 1 0,1-1 0,-1 1-1,1-1 1,0 0 0,0 1 0,0-1 0,0 0-1,0 0 1,1 0 0,-1 0 0,1 0 0,1 2-1,0-2 6,1 0-1,-1 0 0,0 0 0,0-1 0,1 1 0,-1-1 0,1 0 1,-1 0-1,1-1 0,-1 1 0,7 0 0,-2 0 39,5 0-41,-1 1 1,1-2-1,0 0 0,13-2 1,-33 27 303,-29 53 38,35-77-380,3-1-128,1 0 1,-1 0-1,0-1 0,0 1 0,0-1 0,0 1 1,0-1-1,1 0 0,-1 0 0,0 1 0,-1-2 1,1 1-1,0 0 0,2-2 0,27-24-3933,-21 18 1697,44-45-3170,-31 27 7400,31-47 1,-26 29-2971,-29 47 1026,0 1 0,1-1 0,-1 1 1,1 0-1,0-1 0,0 1 0,0-1 1,0 1-1,1 4 0,-2 19 76,-2-17 280,0 0 0,-1-1 0,0 1 1,0-1-1,-1 1 0,-9 11 0,-42 45 4930,31-37-2468,27-38 1770,10-13-4040,119-156 881,-41 61-361,-73 92-805,-12 18-142,-1 0 0,1 1 1,0-1-1,1 1 0,0 1 1,0-1-1,0 1 0,1 0 1,0 0-1,12-7 1,-19 13-34,1-1 1,-1 1 0,0 0 0,1 0 0,-1 0 0,0 0 0,1 0 0,-1 0 0,0 0 0,1 0 0,-1 0-1,0 0 1,1 0 0,-1 0 0,0 0 0,1 0 0,-1 0 0,0 0 0,1 0 0,-1 0 0,0 1 0,1-1-1,-1 0 1,0 0 0,1 0 0,-1 1 0,0-1 0,1 0 0,-1 0 0,0 0 0,0 1 0,0-1 0,1 0-1,-1 1 1,0-1 0,4 18-709,-7 22-195,3-39 887,-3 14-93,-2-1 0,0 0-1,0 0 1,-1 0 0,-1-1 0,0 0 0,-1 0-1,-17 22 1,8-13 144,-19 39-1,33-54-6,-1 0-1,1 0 1,1 1-1,0 0 0,0-1 1,0 1-1,1 0 1,0 0-1,0 14 1,1-21 7,0 0-1,0 0 1,1 1 0,-1-1 0,0 0 0,0 0-1,1 0 1,-1 0 0,1 0 0,-1 0 0,1-1 0,-1 1-1,1 0 1,0 0 0,-1 0 0,1 0 0,0-1-1,0 1 1,0 0 0,-1 0 0,1-1 0,0 1 0,0-1-1,0 1 1,1 0 0,2 0 14,-1 0 0,0 0 0,1-1 0,-1 1 0,1-1 0,0 1 0,-1-1 1,5-1-1,0 1 39,1-1 0,0-1 1,0 0-1,-1 0 1,1 0-1,9-5 0,-7 0 11,0 1-1,-1-1 0,1-1 1,-2 0-1,1 0 0,-1-1 1,-1 0-1,10-12 1,-13 15 17,-1-1 1,0 1 0,0-1-1,0 1 1,-1-1 0,0 0-1,0 0 1,-1-1 0,0 1 0,0-1-1,0 1 1,-1-1 0,0 1-1,-1-15 1,0 20-61,-1 0 0,1-1 0,-1 1 0,0 0 0,1 0 0,-1 0-1,0 0 1,0-1 0,0 1 0,-1 1 0,1-1 0,0 0 0,-1 0 0,1 0 0,-1 1 0,0-1 0,1 1 0,-1-1-1,0 1 1,0 0 0,0 0 0,0-1 0,0 2 0,0-1 0,0 0 0,-1 0 0,-2 0 0,-6-2-35,-2 1 0,1 1 0,0 0-1,-13 0 1,14 1 0,-18 0-447,0 2 1,0 0-1,0 2 1,0 2-1,1 0 1,-1 2-1,2 1 1,-37 17-1,-43 24-3809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14791,'0'0'2017,"-16"122"-1153,16-39-336,0 4-159,0-10-369,21-23-65,11-30-1471,7-24-1458,0-41-2976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134 174 11621,'0'0'1505,"-76"-116"1296,46 81-1536,11 16 240,10 15-433,9 6-2224,35 21-897,15 0-1233,10 0-6787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11845,'0'0'1409,"0"19"64,0 13-877,1 123 1524,0-152-2087,-1 0 1,1-1 0,-1 1 0,1 0-1,0-1 1,0 1 0,0-1 0,0 1 0,0-1-1,1 1 1,-1-1 0,1 0 0,-1 0-1,1 1 1,0-1 0,0 0 0,0-1 0,0 1-1,1 0 1,-1-1 0,0 1 0,1-1-1,-1 0 1,1 1 0,-1-1 0,1 0-1,-1-1 1,1 1 0,5 0 0,2 1-3,1-1 0,-1-1 0,1 0 0,-1 0 0,1-1 0,-1 0 0,12-3 1,-2-2-6,1-1 0,-1 0 0,0-2 0,0 0 0,-1-1 0,23-16 0,-7 1-5,0-1 0,34-36 0,-59 53 31,-3 3 112,1 0 1,-2-1-1,1 0 1,-1 0-1,0-1 0,-1 0 1,1 0-1,4-10 0,-35 37 2374,11-4-2482,1 0 0,0 1 0,-17 29 0,26-38-54,0 1 0,0-1 0,1 1 0,0 1 1,0-1-1,1 0 0,0 1 0,0-1 1,1 1-1,0-1 0,1 13 0,0-18-24,1 0-1,-1 0 0,1 0 0,0 1 0,0-1 1,0-1-1,1 1 0,-1 0 0,1 0 1,-1 0-1,1-1 0,0 1 0,0-1 0,0 1 1,1-1-1,-1 0 0,0 0 0,1 0 1,-1 0-1,1 0 0,0 0 0,0-1 0,0 0 1,0 1-1,0-1 0,0 0 0,5 1 1,10 2-352,-1-1 1,1-1 0,33 1-1,-38-3 126,42 0-978,-1-2 1,1-3-1,-1-3 1,-1-1-1,95-31 1,-2-8-6309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6003,'0'0'9850,"-23"6"-9776,-5 1-2,-43 18 0,65-22-34,0 1 1,1-1-1,-1 1 0,1 0 0,0 1 0,0-1 0,1 1 0,-1 0 0,1 0 0,0 0 0,0 1 1,1-1-1,0 1 0,0 0 0,-3 7 0,-2 3 121,-1 2-28,1 0 1,1 0 0,1 0-1,0 1 1,2 0 0,0 0 0,1 0-1,1 1 1,0-1 0,2 24-1,0-39-99,0 1-1,1-1 0,-1 0 1,1 0-1,0 0 0,0 0 0,0 0 1,1 0-1,-1 0 0,1-1 1,0 1-1,0 0 0,0-1 0,1 1 1,-1-1-1,1 0 0,0 0 1,0 0-1,6 5 0,-3-5-27,-1 0 0,1 0 0,0-1 0,0 1 1,0-1-1,0-1 0,1 1 0,-1-1 0,0 0 0,1-1 0,10 0 0,4-1-30,-1-1 1,1-1-1,-1-1 0,0-1 1,0-1-1,-1 0 1,21-11-1,-6 1-17,0-2 1,-1-2-1,-2-1 0,1-1 0,-2-2 1,-2 0-1,0-3 0,31-36 1,-70 100 877,6-26-817,1 1 0,0-1 0,0 1 0,1-1 0,0 1 0,1 0 0,1 0 0,-1 25 1,3-34-11,-1-1 1,0 1 0,1 0-1,0 0 1,0-1 0,0 1-1,0-1 1,0 1 0,0-1 0,1 1-1,-1-1 1,1 0 0,0 1-1,-1-1 1,1 0 0,4 3 0,-2-2 5,1 0 1,0 0 0,0 0 0,0-1 0,0 1 0,0-1 0,0-1 0,6 2 0,10 1 19,1-1 0,-1-1 1,31-1-1,-48-1-35,57-3-218,-1-3-1,1-2 0,-2-3 0,106-34 0,-153 40 165,-9 3 114,-1 1 1,0 0 0,1 1-1,-1-1 1,0 0 0,1 1-1,0-1 1,-1 1 0,1-1-1,-1 1 1,1 0 0,4 1 0,21 9-164,-24-10 114,0 0 0,-1 0 0,1 0 0,0-1 0,0 1 0,-1-1 0,1 0 1,0 0-1,-1 0 0,1-1 0,-1 1 0,0-1 0,1 0 0,-1 0 1,0 0-1,0 0 0,3-3 0,-1 0-1,0-1 1,-1 1-1,1-1 0,-1 0 0,-1 0 1,1 0-1,-1-1 0,4-10 1,-1-1 146,-1-1 1,0-1-1,-2 1 1,0-1 0,0-34-1,-3 49-59,-1-1-1,1 1 0,-1-1 0,0 0 0,-1 1 0,1 0 1,-1-1-1,0 1 0,0 0 0,-1 0 0,0 0 0,0 0 1,0 1-1,-4-6 0,4 7-47,1 1 0,-1-1-1,0 1 1,1-1 0,-1 1 0,0 0 0,0 0 0,-1 1-1,1-1 1,0 1 0,0-1 0,-1 1 0,1 0 0,-1 0-1,1 1 1,-1-1 0,0 1 0,1-1 0,-1 1 0,1 0-1,-1 1 1,0-1 0,-3 1 0,1 1-68,1 0 0,0 0 0,0 0 0,1 1 0,-1 0 0,0 0 1,1 0-1,0 0 0,0 1 0,0 0 0,0-1 0,0 1 0,1 1 0,-1-1 0,1 0 0,1 1 0,-1 0 1,-3 7-1,1 1-260,0-1 1,0 1 0,1 0-1,1 0 1,0 0 0,-1 18-1,3-27 52,1 0-1,-1 0 1,1 0-1,0 0 1,0 0-1,1 0 0,-1 1 1,1-1-1,0 0 1,0-1-1,0 1 1,1 0-1,-1 0 1,1 0-1,0-1 1,0 1-1,0-1 1,1 0-1,-1 1 1,1-1-1,0 0 0,0 0 1,0-1-1,0 1 1,0-1-1,0 1 1,4 1-1,9 4-2651,-1-1-1,25 8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2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12742,'0'0'1296,"129"27"305,-53-16-208,10-7-337,-1-2 225,-9 0-721,-21-2-464,-20 0-80,-19 0-16,-32 0-3938,-23 0-3521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13990,'0'0'2108,"-24"5"-1067,6-2-875,10-3-98,-1 1 0,1 1 0,-1-1 1,1 1-1,0 1 0,0 0 1,0 0-1,0 0 0,0 1 1,1 0-1,0 1 0,-1 0 0,2 0 1,-1 0-1,0 1 0,1 0 1,-10 13-1,4-2 62,0 1-1,2 0 1,0 1 0,1 0 0,1 0 0,1 1 0,1 0 0,1 1-1,0-1 1,1 1 0,-1 38 0,5-55-129,0 0-1,0-1 1,0 1 0,1 0-1,-1-1 1,1 1 0,0 0-1,0-1 1,0 1 0,0-1-1,1 0 1,0 1 0,-1-1-1,1 0 1,0 0 0,0 0-1,1 0 1,-1 0 0,1-1-1,-1 1 1,5 2 0,-1-1-26,1-1 1,0 1-1,0-2 1,0 1 0,1-1-1,-1 0 1,1 0-1,-1-1 1,13 1-1,8-1-67,-1-1-1,0-1 1,0-2-1,0 0 1,0-2 0,0-1-1,-1-1 1,0-2-1,-1 0 1,1-1-1,-2-2 1,0-1-1,0 0 1,33-26-1,-56 37 103,40-31-96,-39 31 130,0-1 1,0 1-1,0 0 0,0 0 0,-1-1 1,1 1-1,-1-1 0,1 1 1,-1-1-1,0 1 0,0-1 0,0 0 1,-1 0-1,1 0 0,0-3 0,-1 5 698,-6 10-86,1-3-657,1 0 0,1 1 0,-1-1 0,1 1-1,0 0 1,0 0 0,1 0 0,0 0-1,0 1 1,0 11 0,2-19-55,1 1 1,-1 0-1,1 0 1,-1-1-1,1 1 0,-1 0 1,1 0-1,0-1 1,-1 1-1,1-1 0,0 1 1,0-1-1,-1 1 1,1-1-1,0 1 0,0-1 1,0 1-1,0-1 1,0 0-1,-1 0 0,1 0 1,0 1-1,0-1 1,0 0-1,0 0 0,0 0 1,0 0-1,0 0 0,0-1 1,0 1-1,1 0 1,36-6-1055,-24-1 504,0 1 1,-1-2-1,0 0 0,0 0 1,0-1-1,14-15 0,25-22-5474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4194,'0'0'6331,"25"10"-3717,11 5-1821,42 12-1,-71-25-692,0-1 1,0 0-1,1 0 0,-1-1 1,0 0-1,1 0 0,-1 0 1,0-1-1,1 0 0,-1-1 1,0 0-1,0 0 0,0 0 1,0-1-1,7-3 0,-4-1-33,1 1 0,-1-1 0,0-1 0,-1 0-1,1 0 1,13-18 0,-16 17-18,-1 0 1,-1 0-1,0 0 0,0 0 1,-1-1-1,0 1 1,-1-1-1,0 0 0,0-1 1,-1 1-1,0 0 0,-1-1 1,0 1-1,-1-1 0,-1-10 1,1 16-23,0 0 1,-1 0-1,0 0 1,0 1-1,0-1 1,0 0-1,-1 1 1,1-1-1,-1 1 0,0 0 1,-1-1-1,1 1 1,-1 0-1,0 0 1,0 0-1,0 1 1,0-1-1,-1 1 1,1 0-1,-1 0 1,0 0-1,0 0 1,0 1-1,0-1 1,0 1-1,-7-2 1,-3-1 23,1 1 0,-1 0 0,0 1 0,0 0 0,0 1 0,-1 1 0,-25 1 0,33 0-49,0 1 1,0 0-1,0 1 1,1-1 0,-1 1-1,1 1 1,-1-1 0,1 1-1,0 0 1,0 0 0,0 1-1,1 0 1,-1 0 0,1 0-1,0 1 1,0 0-1,0 0 1,1 0 0,-1 0-1,1 1 1,-6 11 0,5-7-2,0 1 0,0-1 0,1 1 0,1 0 0,0 0 0,0 0 0,1 0 0,0 1 0,1-1 0,1 1 0,0-1 1,1 17-1,0-23-2,0 0 0,1-1 0,-1 1 1,1 0-1,0-1 0,0 1 0,0-1 1,1 1-1,-1-1 0,1 0 0,0 0 0,1 0 1,-1-1-1,0 1 0,1-1 0,0 1 1,0-1-1,0-1 0,0 1 0,1 0 1,-1-1-1,1 0 0,-1 0 0,1 0 1,0-1-1,8 2 0,12 2-35,1-1 0,-1-1 0,51-1 0,-67-2 19,38-2-121,-1-1 0,1-2 0,-1-3-1,47-13 1,-26 1-60,-1-3 0,65-33-1,-113 48 271,-14 6 222,-8 7 125,-18 27-60,-19 34 234,38-60-549,0 0-1,1 0 1,-1 1-1,1-1 1,1 1-1,-1-1 1,1 1-1,0 0 0,1 10 1,0-15-13,0 0 0,0 0 0,1 0 0,-1 0 0,0-1 0,1 1 1,0 0-1,0 0 0,-1 0 0,1 0 0,0-1 0,0 1 0,0 0 0,1-1 0,-1 1 0,0-1 0,1 1 1,-1-1-1,3 2 0,0-1-5,-1 1 0,1-1 0,1 0 0,-1 0 0,0-1 0,0 1 0,1-1 0,5 1 0,5 0-61,0-1 0,1 0-1,-1-1 1,21-3 0,-26 2-253,1-2 1,-1 1-1,0-1 0,0-1 0,0 0 0,0 0 0,-1-1 0,0 0 1,1-1-1,-2 0 0,1 0 0,-1-1 0,0 0 0,0 0 0,-1-1 1,0 0-1,-1-1 0,10-14 0,19-47-6432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14231,'0'0'5410,"173"-36"-5394,-51 39-16,-5 9-304,-13 2-480,-21 5-369,-16 0 32,-28 2-1120,-23-3-208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8612,'0'0'4015,"13"19"-2006,-4-5-1619,-3-5-176,-1-1-1,1 0 1,0 0-1,14 13 1,-17-18-101,1 0 1,0 0-1,0-1 0,0 1 1,0-1-1,0 0 1,0 0-1,1 0 0,-1-1 1,1 1-1,-1-1 1,1 0-1,-1-1 0,1 1 1,0-1-1,6 0 1,0-1-57,-1 0 0,1-1-1,0-1 1,-1 1 0,1-2 0,-1 1 0,0-2 0,0 1 0,0-1 0,-1-1 0,1 0 0,-1 0 0,-1-1 0,1 0 0,-1 0 0,13-16 0,-12 13-65,-2-1 1,1 0 0,-1 0-1,-1 0 1,0-1-1,-1 0 1,0 0 0,-1-1-1,0 1 1,-1-1-1,0 0 1,-1 0-1,1-24 1,-3 32-11,0 1 0,-1-1-1,1 1 1,-1-1 0,0 1 0,0 0 0,0-1-1,0 1 1,-1 0 0,1 0 0,-1 0 0,-1 0-1,1 0 1,0 0 0,-1 1 0,-3-4 0,2 3 1,0 0 0,-1 1 1,1 0-1,-1 0 0,0 0 1,0 0-1,0 1 1,-1 0-1,1 0 0,-1 0 1,1 1-1,-8-2 0,3 1 42,-1 0 0,1 1-1,-1 0 1,1 1-1,-1 0 1,0 1 0,1 0-1,-1 0 1,1 1-1,-18 6 1,21-5 43,0 0 0,1 1 0,-1-1-1,1 1 1,0 1 0,0-1 0,1 1 0,-1 0 0,1 0 0,0 1 0,0 0 0,1 0 0,0 0-1,0 0 1,0 0 0,-3 10 0,1 0 11,0-1 1,1 1-1,1-1 1,1 1-1,1 1 1,0-1-1,0 0 1,2 0-1,0 1 0,1-1 1,1 0-1,0 0 1,1 0-1,1 0 1,0 0-1,2 0 0,-1-1 1,2 0-1,0 0 1,1-1-1,13 19 1,-7-17-85,1 1 0,1-2 0,1 0 1,0-1-1,1 0 0,0-2 0,1 0 1,1-1-1,-1-1 0,2-1 0,40 13 1,-18-11-568,0-2 1,1-2 0,0-1-1,87-2 1,-100-4-1010,36-5 1,-56 3-20,0-1 1,0 0 0,19-8-1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3:5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39 10901,'0'0'3375,"-20"-8"-1708,-61-20-714,80 28-946,0-1 0,1 1 0,-1 0 1,0-1-1,1 1 0,-1 0 0,0 0 1,1 0-1,-1 0 0,0-1 0,1 1 1,-1 0-1,0 0 0,0 0 0,1 1 0,-1-1 1,0 0-1,1 0 0,-1 0 0,0 0 1,1 1-1,-1-1 0,0 0 0,1 1 1,-1-1-1,1 0 0,-1 1 0,1-1 1,-1 1-1,0-1 0,1 1 0,0-1 0,-1 1 1,1-1-1,-1 1 0,1-1 0,0 1 1,-1 0-1,1-1 0,0 1 0,-1 0 1,1-1-1,0 1 0,0 0 0,0-1 1,0 1-1,0 0 0,0-1 0,0 1 0,0 0 1,0 1-1,0 12 62,0 0 1,1 0-1,1-1 0,0 1 1,1 0-1,0 0 0,1-1 1,0 0-1,2 0 0,6 14 1,15 23 313,40 56 1,-44-72-236,302 409 2006,-256-365-1519,3-2-1,3-4 1,107 80 0,-177-148-631,22 16 57,33 18-1,-52-33-82,0-1 0,0 0 1,0-1-1,0 0 0,1-1 0,-1 1 0,1-1 0,0-1 0,12 1 0,-21-2 12,0 0-1,0 0 1,0 0-1,1 0 0,-1 0 1,0 0-1,0 0 0,0 0 1,0 0-1,1 0 1,-1 0-1,0 0 0,0 0 1,0 0-1,1 0 0,-1 0 1,0 0-1,0 0 1,0-1-1,0 1 0,0 0 1,1 0-1,-1 0 0,0 0 1,0 0-1,0 0 1,0-1-1,0 1 0,0 0 1,0 0-1,1 0 0,-1 0 1,0 0-1,0-1 1,0 1-1,0 0 0,0 0 1,0 0-1,0-1 0,0 1 1,0 0-1,-4-9-171,-15-8-241,6 13 20,0 1 0,-1 0-1,1 1 1,-1 1-1,0 0 1,-25 1 0,21 0-26,-94 0-2620,-25 0-1991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1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859 53 8612,'0'0'6326,"-23"-8"-5700,-77-23-100,89 28-445,-1 0 0,1 0 0,-1 1 0,0 1 0,1 0 0,-1 1 1,-14 1-1,-6 0 57,11-1-80,-1 1 1,0 1-1,1 1 0,-1 1 0,1 1 1,0 1-1,-25 11 0,31-11-43,0 2 0,1 0 0,0 0 0,0 1 0,1 1-1,1 0 1,-1 1 0,2 1 0,0-1 0,-15 21 0,15-17-7,1 1 0,1 1 1,0 0-1,1 0 0,-10 35 0,14-40-20,1 0 0,1 0 0,0 0-1,1 0 1,0 1 0,1-1-1,0 0 1,1 1 0,1-1 0,2 14-1,-2-22 9,-1 1-1,1-1 0,0 1 0,0-1 1,0 0-1,1 1 0,-1-1 0,1-1 0,0 1 1,0 0-1,1-1 0,-1 1 0,6 3 1,-2-2 4,0 0 0,1-1 0,0 0 0,-1 0-1,1-1 1,17 5 0,0-3 39,1 0 0,0-2 0,50-1-1,-45-1 10,-22 0-17,1 0-1,-1-1 1,1 0 0,-1-1 0,1 0-1,-1-1 1,13-3 0,-21 5-10,0-1 1,0 1 0,0-1-1,0 1 1,0-1 0,0 1-1,0-1 1,0 0 0,0 1-1,0-1 1,0 0-1,-1 0 1,1 1 0,0-1-1,0-2 1,0 3-5,-1-1 1,0 1-1,0-1 1,0 1-1,0-1 1,0 1-1,0-1 0,0 1 1,0-1-1,0 0 1,0 1-1,0-1 1,0 1-1,0-1 1,0 1-1,-1-1 0,1 1 1,0-1-1,0 1 1,-1-1-1,1 1 1,-1-1-1,0-1 5,-1 1 1,1-1-1,-1 1 0,0 0 0,1-1 1,-1 1-1,0 0 0,0 0 1,0 0-1,0 1 0,0-1 0,0 0 1,-4 0-1,-15-2-11,0 2 0,-1 0-1,1 2 1,0 0 0,-1 1 0,1 1 0,0 1 0,-37 13-1,27-6-12,1 1 0,0 2 0,1 2 0,1 0 0,-29 22 0,46-30-1,0 1 0,0 0 0,1 1 0,0 0-1,-15 21 1,21-26 7,1 1-1,0-1 1,0 1-1,0-1 1,1 1-1,0 0 1,0 0-1,1 0 1,-1 0 0,1 1-1,0-1 1,1 0-1,0 0 1,0 1-1,1 6 1,-1-9 10,1-1 0,0 1 1,0 0-1,1-1 0,-1 1 0,1-1 1,-1 1-1,1-1 0,0 0 0,0 0 1,1 0-1,-1 0 0,1 0 0,3 2 1,0 1 48,0-2 0,1 1 0,-1-1 0,1 0 1,0 0-1,11 3 0,4 0 162,0 0 1,0-2-1,41 4 1,-11-4-36,0-3 0,73-6 1,-115 3-161,1 0 1,-1-1 0,0 0 0,18-7 0,-25 7-232,1 1 0,-1-1 0,0 0 0,1 0 0,-1 0 0,0-1 0,3-2 0,-5 4-214,0-1 1,1 1-1,-1-1 1,0 0-1,0 1 0,0-1 1,0 0-1,0 0 1,-1 1-1,1-1 0,0 0 1,-1 0-1,0 0 0,1-3 1,-1-11-10034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1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253 201 3378,'0'0'10162,"-17"5"-9693,2-1-383,0 1 1,-25 12-1,38-16-72,0 1 0,-1 0 0,1-1 0,0 1 0,0 0 0,0 0 0,1 1 0,-1-1 0,0 0 0,1 1 0,0-1 0,-1 1 0,1-1 0,0 1 0,0-1 0,0 1 0,0 5 1,-1 2 58,2-1 1,-1 1 0,2 14 0,-1-9 56,0-12-91,0 0 0,0 0 0,0 0 1,1-1-1,-1 1 0,1 0 1,0 0-1,-1 0 0,1-1 1,0 1-1,1 0 0,-1-1 1,0 1-1,1-1 0,0 1 1,-1-1-1,1 0 0,0 0 1,0 0-1,0 0 0,1 0 1,-1 0-1,4 2 0,-3-3 19,2 1 0,-1 0 0,0-1-1,0 0 1,0 0 0,0 0-1,1-1 1,-1 1 0,0-1 0,1 0-1,-1 0 1,0-1 0,1 1 0,-1-1-1,7-2 1,-6 1 32,1-1 0,0 0 0,-1 0 1,0 0-1,0-1 0,0 0 0,0 0 0,0 0 0,-1 0 0,1-1 0,-1 0 0,-1 0 1,1 0-1,3-7 0,4-7-16,-1 0 0,14-36 0,-19 40-52,-1-1 0,0 1 0,-1-1 0,-1 0 0,-1 1 0,0-1 0,-1 0 0,-4-31 0,4 44-22,-1-1 0,0 1 0,0-1 1,0 1-1,0 0 0,-1-1 1,1 1-1,-1 0 0,0 0 1,0 0-1,0 0 0,0 1 0,0-1 1,0 0-1,-1 1 0,0 0 1,-3-3-1,1 2 1,0 0 0,-1 0 0,0 0 0,1 1 1,-1 0-1,0 0 0,0 0 0,-1 1 0,-6-1 0,-1 1-35,-1 0-1,1 1 1,-1 1-1,1 0 1,0 1 0,-1 1-1,-23 7 1,27-6-82,1 0 0,1 1-1,-1 0 1,1 1 0,0 0 0,0 1 0,0 0 0,1 0 0,-14 16 0,19-19-82,-1 0 1,1 0-1,0 0 0,1 0 1,-1 1-1,1-1 1,0 1-1,0 0 0,0-1 1,0 1-1,1 0 0,0 0 1,0 0-1,0 0 1,1 0-1,0 0 0,0 0 1,0 0-1,0 0 0,1 1 1,0-1-1,0 0 1,0-1-1,3 7 0,-2-8 34,0 1 1,0-1-1,1 1 0,-1-1 0,1 0 0,0 0 0,0 0 1,0-1-1,0 1 0,1-1 0,-1 1 0,1-1 0,-1 0 1,5 1-1,59 21-684,-54-20 685,4 1 42,-5-2 349,0 0 0,-1 1 0,18 9 1,-26-11-80,0-1 1,0 1 0,-1 0-1,1 0 1,-1 0 0,1 0 0,-1 1-1,0-1 1,0 1 0,0-1 0,0 1-1,0 0 1,0 0 0,-1 0-1,1 0 1,-1 0 0,0 0 0,1 4-1,0 6 345,0 0 1,-1 0-1,-1 0 0,0 0 0,0 0 0,-2 0 0,1 0 0,-6 17 0,-3 6 492,-25 52-1,3-6-490,28-73-527,1 1 0,1 0 0,0 0 0,0 0 0,1 0 0,0 13 0,1-23-72,0 1 1,1 0 0,-1-1 0,1 1-1,0 0 1,-1-1 0,1 1 0,-1-1-1,1 1 1,0-1 0,-1 0 0,1 1-1,0-1 1,0 1 0,-1-1 0,1 0-1,0 0 1,0 1 0,0-1 0,-1 0-1,1 0 1,0 0 0,0 0 0,0 0-1,0 0 1,-1 0 0,1 0 0,1-1-1,27-1-3251,-8-5-1060,0-3-2941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2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6067,'0'0'9489,"-5"-13"-8008,6 18-1403,1 1 0,-1-1-1,1 1 1,0-1 0,1 0-1,-1 1 1,1-1 0,0 0-1,0-1 1,1 1 0,7 8 0,5 7 270,4 9-24,-1 0 0,-2 1 0,19 43 0,-35-70-325,4 15-723,-5-18 597,1 1 0,-1-1 0,0 0 0,0 0 0,0 1 1,0-1-1,0 0 0,0 0 0,0 0 0,0 0 1,1 1-1,-1-1 0,0 0 0,0 0 0,0 0 0,0 0 1,1 1-1,-1-1 0,0 0 0,0 0 0,0 0 0,1 0 1,-1 0-1,0 0 0,0 0 0,0 0 0,1 0 1,-1 0-1,0 0 0,0 0 0,1 0 0,-1 0 0,0 0 1,0 0-1,0 0 0,1 0 0,-1 0 0,0 0 1,0 0-1,0 0 0,1 0 0,-1 0 0,0 0 0,0 0 1,0-1-1,1 1 0,-1 0 0,0 0 0,0 0 1,0 0-1,0 0 0,1-1 0,-1 1 0,0 0 0,0 0 1,0 0-1,0-1 0,0 1 0,0 0 0,0 0 1,0 0-1,1-1 0,-1 1 0,0 0 0,0 0 0,0-1 1,0 1-1,0 0 0,4-11-6361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2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0 7892,'0'0'5730,"-139"29"-5266,93-4 369,-2 6-161,2 2-64,4 0-303,8-1-193,9-5-96,11-7-32,14-7-449,0-9-2192,25-4-2209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2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10613,'0'0'7539,"-34"143"-7042,20-91-321,5-6-176,9-11-80,0-12-1457,11-15-1024,19-8-1825,5-4-5795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7:4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857 18 5010,'0'0'8001,"0"-18"-4535,1 147-3330,2-19-74,-5-1 1,-19 121-1,-40 393-16,30-223-36,-56 281-13,16-137 7,51-382-5,-65 361-2,51-333 3,-97 499 19,79-240-7,0-6 13,-12-45-1,-16 462 0,75-217 115,7-357-80,-1-93 138,-3 218-8,-3-342-171,-23 103 0,16-109-7,3 0-1,-3 82 0,12-142-11,1-1 0,0 1 1,-1 0-1,1-1 0,0 1 0,0 0 0,0-1 0,1 1 0,-1-1 1,1 0-1,-1 1 0,1-1 0,0 0 0,0 0 0,0 0 0,0 0 1,0 0-1,0-1 0,1 1 0,3 1 0,8 6-8,1-1 1,21 7-1,-14-5 5,30 14 4,109 35 0,2-12 8,176 48 16,-223-72-19,150 11-1,5 0 8,-38 8 13,445 59-63,-252-73 29,3-1 50,1275 81-65,-463-13 8,-197 25 91,-769-91-79,427 27-64,-510-54 80,-54-3-3,219 27-1,-208-7-15,0-7 0,248-10 0,-197-15 4,234-44 0,-67 19 31,-263 32 11,195-39-47,-208 27-5,179-11-1,-142 28 31,-23 2 33,-1-5-1,163-26 1,-187 13 25,-9 1 413,1 3 0,137-7 0,-98 20-296,-111-25-338,-1-23-3026,-3-1-3287,2 32 3436,0-10-2534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187 182 10165,'0'0'2467,"-12"24"-1327,-77 154 895,4-4-701,85-195-249,-1 9-911,2-3-155,1 0-1,0 0 0,1 0 1,0 1-1,2-1 0,-1 1 1,2 0-1,9-19 0,69-105-58,-75 125 51,9-16-17,2 1-1,1 1 0,37-36 0,-50 55 2,1 1-1,0 0 0,0 0 0,1 0 0,0 2 0,0-1 0,0 1 0,1 0 1,0 1-1,0 1 0,0 0 0,0 0 0,23-2 0,-31 4 2,0 1 1,0 0-1,1-1 0,-1 1 0,0 1 0,0-1 1,0 0-1,0 1 0,0-1 0,0 1 1,0 0-1,0 0 0,-1 0 0,5 3 1,-5-2-1,0 0 1,-1 0-1,0 0 1,0 0 0,0 0-1,1 1 1,-2-1 0,1 0-1,0 1 1,0-1-1,-1 0 1,0 1 0,1-1-1,-1 1 1,0-1-1,0 1 1,-1 3 0,1-1 21,0-1 0,0 0 1,0 1-1,-1-1 0,0 0 1,0 1-1,0-1 0,-1 0 1,1 0-1,-1 0 0,0 0 1,0 0-1,0-1 0,0 1 1,-1 0-1,-5 5 0,2-4 43,0 0-1,-1 0 0,0-1 0,1 0 1,-1 0-1,0-1 0,-1 0 0,-13 4 0,-15 2 255,-67 8-1,60-11-300,43-6-65,-1 0 0,0 0 0,0 0-1,1 1 1,-1-1 0,0 0 0,1 0-1,-1 1 1,0-1 0,1 0-1,-1 1 1,0-1 0,1 0 0,-1 1-1,1-1 1,-1 1 0,1-1 0,-1 1-1,1-1 1,-1 1 0,1 0 0,0-1-1,-1 1 1,1 0 0,0-1-1,-1 1 1,1 0 0,0-1 0,0 1-1,0 0 1,0-1 0,-1 1 0,1 0-1,0 0 1,0-1 0,0 1-1,1 0 1,-1-1 0,0 1 0,0 0-1,0 0 1,1 2-361,0 0 1,0 0-1,0 0 0,1 0 1,-1 0-1,1 0 0,0 0 0,3 3 1,23 21-3869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2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1185,'0'0'14902,"0"91"-14517,12-58-241,11-2-112,9-6-32,12-4-32,4-13-561,3-8-1872,-8 0-2865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2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10981,'0'0'3201,"-115"114"-1344,65-58-736,4 9-177,4-1-528,12 0-367,14-6-17,9-10-32,7-15-321,0-18-1135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2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775 61 8724,'0'0'5765,"3"-8"-5511,8-21-33,-11 29-139,0-1 0,0 1 0,0-1 0,0 1 0,1-1 0,-1 1 0,0-1 0,0 1 0,0-1 1,0 1-1,0-1 0,0 1 0,0-1 0,-1 0 0,1 1 0,0-1 0,0 1 0,0-1 0,0 1 0,-1-1 0,1 1 0,0-1 0,0 1 0,-1 0 0,1-1 0,0 1 0,-1-1 0,1 1 0,-1 0 0,1-1 0,-1 1 0,1 0 0,0-1 0,-1 1 0,1 0 0,-1 0 0,1-1 0,-1 1 0,1 0 0,-1 0 0,0 0 1,-25-3-635,21 2 812,-32-1-270,0 2 0,0 1 1,0 2-1,1 1 0,-54 14 1,70-13-3,1 1 1,1 1 0,-1 0 0,1 2 0,0 0 0,1 1-1,0 0 1,1 2 0,0 0 0,1 1 0,-26 27 0,36-34-1,0 1 0,1-1 1,0 1-1,0 0 0,1 0 1,-1 0-1,2 0 1,-1 0-1,1 1 0,0 0 1,0-1-1,0 12 1,2-13 1,0-1 0,0 1-1,0-1 1,1 1 0,-1-1 0,1 1 0,1-1 0,-1 0 0,1 1 0,0-1 0,0 0 0,1 0 0,-1 0 0,1-1 0,0 1 0,0 0 0,1-1 0,4 4 0,3 3 7,0-2 0,2 0 0,-1 0 0,1-1 0,0 0 0,1-1 1,0-1-1,0 0 0,0-1 0,0-1 0,27 5 0,7-2 90,1-3 1,63-2-1,-109-2-79,1-2 45,-12-2-39,-31 0-84,1 2 1,-1 1-1,-57 6 1,71 0 66,1 0 1,0 1-1,0 1 0,1 2 1,0 0-1,0 1 0,1 2 1,1 0-1,0 1 0,0 1 1,1 1-1,1 1 0,1 1 1,0 0-1,1 1 0,-23 33 1,35-43-8,1 0 1,0 1 0,0 0 0,1-1 0,0 1-1,0 0 1,0 10 0,2-14-2,0 1 0,1-1 1,-1 0-1,1 1 0,0-1 1,1 1-1,0-1 0,0 0 0,0 1 1,0-1-1,1 0 0,0 0 0,3 7 1,-1-6 20,1 0 1,0-1 0,0 0 0,0 0 0,0 0 0,1-1-1,0 1 1,0-1 0,0-1 0,1 1 0,-1-1 0,1 0-1,7 2 1,5 1 123,0-1-1,0 0 1,37 3-1,-2-4-187,-1-3-1,1-2 1,0-2 0,99-20-1,-141 20-2237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2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151 256 8260,'0'0'6792,"-18"18"-6501,-51 61-56,67-76-220,0 0 0,0 0 0,0 1 0,0-1 0,0 1 0,1-1 0,-1 1 1,1-1-1,0 1 0,0 0 0,0 4 0,1-6-8,0-1 0,0 1 0,0-1 0,0 1-1,0-1 1,1 1 0,-1-1 0,0 0 0,1 1 0,-1-1 0,1 1 0,0-1-1,-1 0 1,1 1 0,0-1 0,0 0 0,0 0 0,0 0 0,2 2 0,-1-1 21,1-1 1,0 1-1,-1-1 1,1 0 0,0 0-1,0 1 1,0-2 0,0 1-1,0 0 1,0-1-1,0 1 1,0-1 0,0 0-1,1 0 1,-1 0-1,0-1 1,0 1 0,0-1-1,6-1 1,-4 0 62,0 0 1,0-1-1,0 0 1,0 0-1,0 0 1,-1 0-1,1-1 1,-1 0-1,0 0 1,5-5-1,33-50 438,-31 43-469,0 1-41,-1 0 0,0-1 0,-2 0 0,0 0 0,0-1 0,-2 0-1,0 0 1,-1-1 0,-1 1 0,0-1 0,-2 0 0,2-20 0,-4 35-18,0-1 0,0 1 0,0-1 0,-1 1 0,1-1 0,-1 1 0,0-1 0,0 1 0,0 0 0,0-1-1,0 1 1,-1 0 0,0 0 0,1 0 0,-1 0 0,-3-3 0,1 3 3,1 1 0,0-1 0,-1 1 0,1 0 0,-1 0 0,1 1 0,-1-1 0,0 1 0,0 0 0,0 0 0,0 0 0,0 0 0,-7 1 0,2-1-53,0 0 1,0 1-1,0 0 0,-1 0 1,1 1-1,0 1 0,0 0 1,0 0-1,1 0 1,-1 1-1,1 0 0,-1 1 1,1 0-1,0 1 1,0-1-1,1 1 0,-1 1 1,1-1-1,0 1 0,0 1 1,1-1-1,0 1 1,0 0-1,1 1 0,0-1 1,0 1-1,1 0 1,0 0-1,0 0 0,1 1 1,0 0-1,0-1 0,1 1 1,0 0-1,0 11 1,1-15-74,0 0 1,1 0 0,0 0-1,0 0 1,0 1 0,1-1-1,-1 0 1,1 0 0,1 0-1,-1 0 1,1 0 0,0-1-1,0 1 1,3 5 0,-2-6 78,0-1 1,0 0 0,0 0 0,1 0 0,-1 0 0,1 0 0,0-1-1,0 1 1,0-1 0,0 0 0,0-1 0,0 1 0,1 0-1,-1-1 1,9 1 0,8 1 123,0-1-1,0 0 1,22-3 0,-16 1 637,-26 0-696,-1 0 0,1 1 0,0-1 1,0 0-1,0 0 0,0 1 0,0-1 1,-1 1-1,1-1 0,0 1 0,0-1 1,0 1-1,-1-1 0,1 1 1,0-1-1,-1 1 0,1 0 0,-1 0 1,1-1-1,-1 1 0,1 0 0,-1 0 1,1 0-1,-1-1 0,0 1 0,0 0 1,1 0-1,-1 0 0,0 0 0,0 0 1,0 0-1,0 1 0,2 37 108,-3-28-26,1 44 619,-2 0 0,-2 0 0,-22 96 0,17-115-656,-1 0-228,1 1-1,2 1 1,-4 70-1,11-106-30,-1 0-1,1-1 1,0 1 0,0 0-1,0-1 1,0 1-1,0-1 1,1 1 0,-1 0-1,0-1 1,1 1-1,-1-1 1,1 1 0,0-1-1,-1 1 1,1-1 0,0 0-1,0 1 1,0-1-1,0 0 1,0 1 0,0-1-1,0 0 1,1 0 0,-1 0-1,2 1 1,17 5-6638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2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13126,'0'0'960,"-44"118"673,12-48 16,-5-7-1073,9-7-448,7-15-128,12-14-512,9-19-1633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5:2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 3906,'0'0'7401,"1"-4"-7391,0 27 162,-6 23 534,-8-12-182,-2-1 0,-1-1 1,-21 31-1,-12 24 138,40-70-544,6-14-81,0 1 0,1 0 0,0 0 0,0 1 0,0-1 0,0 0 0,1 1 0,0-1 0,0 1 0,-1 7 568,8-31 1,11-11-525,1 1 0,2 0 1,1 2-1,1 0 0,2 2 0,0 0 1,2 2-1,0 0 0,2 2 0,44-26 1,54-19-42,-123 104-555,-4-18 575,0 0 0,-1 0 0,-1 0 0,-1 0 0,-1-1 0,-1 1 0,-9 20 0,9-25 12,0-1 27,1-1 1,0 0 0,1 1 0,1 0 0,0 0 0,-2 25 0,25-38 97,-11-2-102,1-1-1,-1 1 0,1-2 0,-1 1 0,0-1 0,13-6 0,56-32 173,-34 16-184,111-53 965,-154 109-1141,-2 9 83,0-18-847,3 44 1,-2-66 716,0 1 1,0-1 0,0 1 0,0-1-1,0 1 1,1-1 0,-1 1-1,0-1 1,0 0 0,0 1 0,1-1-1,-1 1 1,0-1 0,0 0 0,1 1-1,-1-1 1,0 0 0,1 1 0,-1-1-1,0 0 1,1 1 0,-1-1 0,1 0-1,-1 0 1,0 1 0,1-1-1,-1 0 1,1 0 0,0 0 0,6 2-4135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807 3 12118,'0'0'2462,"-3"0"-2257,1-1-143,-1 0 0,1 1-1,-1 0 1,1-1-1,-1 1 1,1 0-1,-1 0 1,1 1-1,0-1 1,-1 0 0,1 1-1,-1 0 1,1-1-1,0 1 1,-1 0-1,1 0 1,0 0-1,0 1 1,0-1 0,0 0-1,0 1 1,0-1-1,0 1 1,0 0-1,1 0 1,-3 2 0,-168 201 348,72-81 124,80-100-432,-351 453 1071,345-439-1165,-26 45-187,51-78-3004,5-8 1547,10-11-1903,15-23-5494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61 10949,'0'0'2692,"-10"20"-1902,-5 11-663,1 1 0,2 1 0,1 0 0,-8 39 0,-20 204 1147,-11 58-660,47-322-609,3-8-1,-1 0 1,0 0-1,0 0 1,0-1 0,0 1-1,-1 0 1,1-1-1,-5 7 1,6-10 0,0 0-1,0 0 1,0 0 0,-1 0 0,1 0 0,0 0-1,0 0 1,-1 0 0,1 0 0,0 0 0,0 0 0,-1 0-1,1 0 1,0 0 0,0 0 0,0 0 0,-1 0-1,1 0 1,0 0 0,0 0 0,0-1 0,-1 1 0,1 0-1,0 0 1,0 0 0,0 0 0,0 0 0,-1-1-1,1 1 1,0 0 0,0 0 0,0 0 0,0-1 0,0 1-1,0 0 1,-1 0 0,1 0 0,0-1 0,0 1-1,0 0 1,0 0 0,0-1 0,0 1 0,0 0 0,0 0-1,0 0 1,0-1 0,0 1 0,-4-19 143,-3-25-108,2-1-1,3 0 1,1 0-1,2 0 1,3 0 0,17-86-1,-12 93-52,2 1-1,1 0 0,2 1 1,2 0-1,1 1 1,2 1-1,1 1 0,34-43 1,-40 58-18,1 1 0,1 1 0,1 1 1,27-21-1,-33 29 26,0 0 1,0 0-1,1 1 0,0 1 1,0 0-1,0 1 0,1 0 1,0 1-1,13-2 1,-21 4-2,0 1 1,1-1-1,-1 1 1,0 0-1,1 0 1,-1 1-1,0 0 1,0 0-1,1 0 1,-1 1-1,0-1 1,0 1-1,0 0 1,-1 1-1,1-1 1,8 7-1,-8-5-5,0 1-1,-1 0 1,1 0-1,-1 1 1,0-1-1,-1 1 1,1 0-1,-1 0 1,0 0-1,-1 0 1,1 0-1,2 13 1,-2-6 7,0 0 1,-1 0 0,0 1-1,-1-1 1,-1 0-1,0 0 1,-1 1 0,0-1-1,-7 26 1,5-29 13,0-1 0,-1 1 0,-1 0 0,1-1 0,-2 0 0,1 0 0,-1-1 0,0 0 0,-1 0 0,0 0 0,0-1 0,-1 1 0,-10 6 1,7-6 63,-1-1 0,0 0 0,-1 0 0,1-1 0,-1-1 0,-1 0 0,1-1 1,-28 5-1,10-5 319,0-1 0,-62-3 0,79 0-331,1-2 1,0 1-1,0-2 0,-14-3 1,23 5-73,0-1 0,0 1 0,1-1 0,-1 1 0,0-1 0,1-1-1,-1 1 1,1 0 0,0-1 0,-1 1 0,1-1 0,0 0 0,1 0 0,-1-1 0,1 1 0,-5-7 0,7 8-44,-1 1 0,0-1-1,1 0 1,0 0 0,-1 0 0,1 0 0,0 0-1,0 0 1,0 0 0,0 0 0,0 1-1,0-1 1,1 0 0,-1 0 0,1 0 0,-1 0-1,1 0 1,0 1 0,-1-1 0,1 0-1,0 1 1,0-1 0,1 0 0,-1 1 0,0-1-1,0 1 1,1 0 0,-1-1 0,1 1-1,-1 0 1,1 0 0,-1 0 0,4-1 0,16-8-1273,0 1 0,1 2 0,0 0 0,43-7 0,29-2-5671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177 511 368,'0'0'11325,"24"-2"-9673,-9 1-1308,-5 1-153,0-1-1,0 0 1,0-1-1,-1 0 0,13-4 1,-18 4-97,0 0 1,0 0-1,0 0 1,0 0-1,0-1 1,0 1-1,-1-1 1,0 0-1,1 0 1,-1-1-1,0 1 1,0-1-1,-1 1 1,1-1-1,-1 0 1,0 0-1,4-8 1,2-12 258,0 0 0,-2-1 0,-1 0 1,-1 0-1,-1-1 0,-1 1 0,-2-43 0,-1 58-256,0-1 0,0 1 0,-1 0-1,-1 1 1,0-1 0,0 0 0,-1 1-1,0-1 1,0 1 0,-1 0 0,-1 1-1,1-1 1,-11-11 0,11 15-86,1 1 0,-1 0 0,1 0 0,-1 0 0,0 1-1,-1-1 1,1 1 0,-1 1 0,1-1 0,-1 1 0,0 0 0,0 0 0,0 0 0,0 1 0,0 0 0,0 0 0,0 1-1,-1-1 1,1 1 0,0 1 0,0-1 0,0 1 0,-10 3 0,7-1-33,1 0 1,0 1-1,1 0 1,-1 0-1,1 1 0,-1 0 1,1 0-1,1 1 1,-1 0-1,1 0 1,0 1-1,1-1 0,-1 1 1,1 1-1,0-1 1,-6 15-1,1-1-193,0 0 1,2 1-1,0 0 1,2 1-1,-5 25 1,7-24-171,1-1-1,1 1 1,1 42-1,2-57 181,0 0 0,0 0-1,1 0 1,0 0-1,1 0 1,0-1-1,0 1 1,1-1-1,0 0 1,0 0-1,1 0 1,10 12-1,-7-11-391,1 0 0,0 0 0,1-1 0,0-1-1,11 7 1,59 27-5582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3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57 3970,'0'0'7334,"1"-9"-6873,2-29-10,-2 29 1003,-3 12-1435,-187 316 330,28-3 95,42-77-397,108-203-337,7-20-1873,-1-2-4409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7:4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49 112 10373,'0'0'1641,"19"-18"-1575,0-1-43,1 0 0,24-15 1,-39 31 9,1 0 1,-1 0 0,0 1 0,1 0 0,0 0 0,-1 0-1,1 1 1,0 0 0,0 0 0,0 0 0,0 1 0,0 0-1,0 0 1,0 0 0,11 3 0,-7-1 132,1 1 0,-1 1-1,0 0 1,-1 0 0,1 1 0,14 10 0,1 3 31,-1 2 1,-1 1-1,-1 1 0,-1 1 1,-1 0-1,-1 2 1,-1 0-1,-2 1 0,0 1 1,22 54-1,-32-68-188,-1 0 1,-1 1-1,0 0 0,-1 0 0,-1 0 0,0 0 0,-1 0 0,0 0 0,-1 0 0,-1 0 1,0 1-1,-1-1 0,0 0 0,-1 0 0,-1-1 0,0 1 0,-1-1 0,0 0 1,-1 0-1,-1 0 0,0-1 0,-1 0 0,-9 12 0,-7 6 77,-1-1-1,-1-2 1,-57 47 0,65-60-35,-1 0 0,-1-2 0,0 0 1,0-1-1,-1-1 0,-1-1 0,-36 10 0,44-16-19,0-1-1,0-1 0,-21 0 1,33-2-27,-1 1 0,1-1 0,-1 1 0,1-1 0,-1 0 0,1 0 0,-1 0 0,1 0 0,0 0 0,0-1 0,-1 1 0,1-1 0,0 1 0,0-1 0,1 0 0,-1 0 0,0 0 0,0 0 0,1 0 0,0 0 0,-1 0 0,1-1 0,0 1 0,-2-5 0,-3-8-18,1-1 0,-6-30-1,8 34-2,-9-60 14,4-1-1,3 1 1,4-81 0,1 112 11,1 19-6,0 0-1,2 0 1,1 0-1,12-40 1,39-79-363,-55 138 318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7491,'0'0'870,"22"-13"-219,-4 1-397,-2 1 34,0 1 0,1 0 0,0 2 0,0 0 1,0 1-1,1 0 0,23-4 0,-28 8 11,1 1 0,0 0 0,0 1 0,-1 1 0,1 0 0,0 1 0,0 0 0,19 5 1,-28-5-272,0 1 1,-1 0-1,1 0 1,0 0 0,-1 0-1,1 1 1,-1 0 0,0 0-1,0 0 1,0 0-1,0 1 1,0-1 0,-1 1-1,1 0 1,-1 0 0,0 0-1,-1 1 1,1-1-1,-1 1 1,0 0 0,0-1-1,0 1 1,0 0 0,-1 0-1,1 7 1,0-4 16,-1 1 0,0-1-1,-1 0 1,1 0 0,-2 0 0,1 0 0,-1 1 0,0-1-1,-1 0 1,-4 13 0,3-15 22,0 0 0,0 0 0,0 0 0,-1-1 0,1 0 0,-2 0 1,1 0-1,0 0 0,-1-1 0,0 1 0,0-1 0,0 0 0,-1-1 0,-5 4 0,-8 2 101,0 0-1,0-2 1,-1 0-1,0-1 1,0-1-1,0-1 1,-1 0-1,-32 0 1,52-4-169,1 1 0,-1-1 1,0 0-1,1 0 0,-1 0 1,0 0-1,0 0 0,1 0 1,-1 0-1,0 0 0,0 0 1,1 0-1,-1 0 0,0-1 1,0 1-1,1 0 0,-1 0 1,0-1-1,1 1 0,-1 0 1,0-1-1,1 1 0,-2-2 1,3 1-34,-1-1 0,1 1 0,-1-1 0,1 1 0,0 0 0,-1-1 0,1 1 0,0 0 0,0-1 0,0 1 0,0 0 0,0 0 0,0 0 0,1 0 0,-1 0 0,0 0 1,2-1-1,26-18-1330,1 1 1,61-29-1,76-22-5094,-124 53 4283,-16 6 1303,70-25-852,-83 32 2294,1 1 0,24-2 1,-38 5-472,0-1-1,0 1 1,0 0 0,0 0 0,0 0 0,0 0 0,1 1 0,-1-1 0,0 0-1,0 0 1,0 1 0,0-1 0,0 0 0,0 1 0,0-1 0,0 1 0,0 0 0,0-1-1,0 1 1,0 0 0,-1-1 0,1 1 0,0 0 0,0 0 0,-1 0 0,1 0-1,0 0 1,-1 0 0,1 0 0,-1 0 0,1 0 0,-1 0 0,0 0 0,1 0-1,-1 0 1,0 0 0,0 0 0,0 0 0,1 1 0,-1-1 0,0 0 0,-1 0-1,1 2 1,-1 5 352,0 0-1,-1-1 1,1 1 0,-2 0-1,-3 8 1,-30 59 1667,28-61-1833,0 1 0,1 0 0,0 0 0,1 1 1,1 0-1,0 0 0,-2 17 0,7-32-315,0 0-1,0 0 1,-1 0-1,1 0 1,0 0-1,0 0 1,0 0-1,0 0 1,0 0-1,0 0 1,1 1-1,-1-1 1,0 0-1,0 0 1,1 0 0,-1 0-1,1 0 1,-1 0-1,1-1 1,-1 1-1,1 0 1,0 0-1,-1 0 1,1 0-1,0-1 1,0 1-1,-1 0 1,1 0-1,0-1 1,0 1 0,0-1-1,0 1 1,0-1-1,1 1 1,1-1-166,0 1 1,0-1-1,0-1 1,0 1-1,-1 0 1,1-1 0,0 1-1,0-1 1,0 0-1,-1 0 1,1 0-1,4-2 1,3-3-276,0-1 1,0 0-1,0 0 0,-1-1 0,0-1 1,-1 1-1,0-1 0,8-11 0,0-2-263,-1-1-1,20-41 1,-25 44 1096,-2-1 0,9-35 0,-10 26 1234,-2 0 0,-1-1 1,-1 1-1,-2-1 0,-4-56 0,2 82-1517,1 0 0,0 0 0,-1 1 0,0-1 0,0 0 0,0 0 0,-1 1 0,1-1 0,-1 1 0,0 0 0,-1-1 0,1 1 0,-1 0 0,0 0 0,0 1 0,0-1 0,0 0 0,0 1 0,-7-5 0,10 8-79,-1-1 0,1 1 1,0 0-1,0 0 0,0 0 1,0 0-1,0-1 0,0 1 1,-1 0-1,1 0 0,0 0 1,0 0-1,0-1 0,0 1 1,-1 0-1,1 0 0,0 0 1,0 0-1,0 0 1,-1 0-1,1 0 0,0 0 1,0 0-1,0 0 0,-1 0 1,1 0-1,0 0 0,0 0 1,-1 0-1,1 0 0,0 0 1,0 0-1,0 0 0,-1 0 1,1 0-1,0 0 0,0 0 1,0 0-1,-1 0 0,1 0 1,0 0-1,0 1 0,0-1 1,-1 0-1,1 0 0,2 7-362,-2-7 276,14 19-2315,21 1-2444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244 340 8260,'0'0'2353,"-10"27"-163,0 0-1667,-57 149 2238,58-159-2659,9-17-106,0 0 0,0 0 0,0 0 0,0 0 0,0 0 0,0 0 1,0 0-1,0 0 0,0 0 0,0 0 0,0 0 0,0 0 0,-1 0 0,1 0 1,0 0-1,0 0 0,0 0 0,0 0 0,0-1 0,0 1 0,0 0 0,0 0 1,0 0-1,0 0 0,0 0 0,0 0 0,-1 0 0,1 0 0,0 1 0,0-1 0,0 0 1,0 0-1,0 0 0,0 0 0,0 0 0,0 0 0,0 0 0,0 0 0,0 0 1,0 0-1,0 0 0,-1 0 0,1 0 0,0 0 0,0 0 0,0 0 0,0 0 1,0 0-1,0 0 0,0 1 0,0-12-354,0 8 193,0-9-553,-6-154-3920,4 142 4641,-2 0 1,-1-1 0,-1 2-1,-16-45 1,-39-54 826,37 77 264,22 42-872,-9-24 1287,11 26-1453,0 0 0,-1 1 0,1-1 0,0 0 0,0 1 0,0-1 0,0 0 0,0 0 0,0 1 0,0-1 0,0 0 0,0 1 0,1-1 0,-1 0 0,0 1 0,0-1 0,0 0 0,1 1 0,-1-1 0,0 0 0,1 1 0,-1-1 0,1 1 1,-1-1-1,1 1 0,-1-1 0,1 1 0,-1-1 0,1 1 0,-1-1 0,1 1 0,0 0 0,-1-1 0,1 1 0,0 0 0,-1 0 0,2-1 0,28-4-30,-1 1 0,1 2 0,-1 0 0,31 4 0,-10-2-241,57 0-1616,0 0-2451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2049,'0'0'6371,"-32"124"-4018,18-72-464,1 8-96,3-4-913,8-4-576,2-7-240,0-13-16,18-16-32,12-14-32,7-2-144,7-21-208,2-16-464,-4-6-1778,-10-7-3472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4706,'0'0'8895,"27"-17"-7833,-6 5-939,-8 6-96,0-1-1,0-1 1,-1-1 0,0 1 0,0-2 0,-1 0 0,0 0 0,0-1-1,-2 0 1,1-1 0,-1 0 0,8-16 0,32-78 637,-43 90-454,-1 1 0,-1 0 1,0-1-1,-1 0 1,1-20-1,-4 35-199,0 0-1,0 0 1,0 0-1,0-1 1,0 1 0,0 0-1,0 0 1,0 0-1,0-1 1,0 1-1,-1 0 1,1 0 0,-1 0-1,1 0 1,-1 0-1,1-1 1,-1 1 0,1 0-1,-1 0 1,0 0-1,0 1 1,1-1-1,-1 0 1,-2-1 0,0 1-19,1 0 1,-1 0-1,0 0 1,0 1-1,1 0 1,-1-1 0,0 1-1,-5 1 1,4-1-7,-3 0-24,1 0 0,0 0 1,0 1-1,-1 0 0,1 0 0,0 1 0,0 0 0,0 0 0,0 0 1,-8 5-1,10-5 28,1 1 1,0-1-1,-1 1 1,1 0-1,0 0 1,0 0-1,1 1 1,-1-1-1,1 1 1,-1-1 0,1 1-1,0 0 1,1 0-1,-1 0 1,1 0-1,-1 0 1,0 6-1,-1 4-4,1 0 1,1 0-1,0 0 0,0 1 0,1-1 0,1 0 1,1 1-1,0-1 0,1 0 0,0 0 0,1 0 1,7 16-1,-8-23 21,0-1 0,1 1 0,0-1 1,0 0-1,1 0 0,0 0 0,0 0 0,0-1 1,0 0-1,1 0 0,0 0 0,0-1 1,0 0-1,1 0 0,-1 0 0,1-1 0,0 0 1,0-1-1,0 1 0,0-1 0,0-1 0,1 1 1,-1-1-1,1 0 0,7-1 0,-9 0 8,0-1-1,0 0 1,0 0-1,0 0 1,0-1-1,-1 0 1,1 0 0,-1 0-1,1-1 1,-1 0-1,0 0 1,0 0-1,0-1 1,0 1-1,0-1 1,-1 0-1,0-1 1,0 1-1,6-9 1,2-4-34,0-1 1,-2-1-1,0 0 0,11-28 1,-15 30-2,0-1 1,0 0-1,-2 0 0,0 0 1,-1-1-1,-1 1 1,-1-28-1,-1 40 18,-1-1-1,1 1 1,-2-1 0,1 1-1,-1 0 1,0 0-1,0 0 1,0 0-1,-1 0 1,-6-10 0,6 13-1,0-1 0,0 1 0,0 0 0,0 0 0,-1 0 0,1 0 0,-1 0 1,0 1-1,0 0 0,0 0 0,0 0 0,0 0 0,-1 0 0,1 1 0,0 0 0,-9-1 1,10 1 16,0 1 1,1-1-1,-1 1 1,0 0-1,0 0 1,0 0-1,0 1 1,1-1-1,-1 0 1,0 1-1,0 0 1,1 0-1,-1 0 1,0 0-1,1 0 1,-1 1-1,1-1 1,0 1-1,-1-1 1,1 1-1,0 0 1,0 0-1,0 0 1,0 0-1,0 0 1,1 0-1,-1 1 1,0-1-1,1 1 1,0-1-1,0 1 1,-2 3-1,-1 7 14,1 1-1,-1 0 1,2 0-1,0 0 0,0 19 1,0 15 171,2 1 0,6 54 0,-2-79-134,0 0 0,1 0 0,2-1 1,0 1-1,2-2 0,13 29 0,49 59-363,-50-80-330,33 63-1,-50-86 224,-2 0 1,1 0-1,-1 0 0,0 0 1,1 10-1,-2 24-3759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373 135 5170,'0'0'4933,"-15"-18"-2708,-45-57-816,32 34 763,43 59-1065,2 8-1060,-1 0 1,-2 2-1,0 0 1,-2 0-1,-1 1 0,12 54 1,-13-34 269,-3 1 0,-1 0 0,-3 74 1,-3-101-190,-2-1 1,0 0 0,-2 0 0,-10 35-1,11-45-53,-2 0 0,1 0-1,-2-1 1,1 0-1,-2 0 1,1-1 0,-1 1-1,-1-2 1,-16 18-1,19-23-32,0 0-1,0 0 0,0-1 0,-1 0 0,1 1 0,-1-2 1,0 1-1,0-1 0,0 0 0,0 0 0,0 0 0,-1-1 1,1 0-1,0-1 0,-1 1 0,1-1 0,-1 0 0,1-1 1,0 1-1,-1-1 0,1-1 0,-12-3 0,5 1-2,0-2-1,1 1 1,-1-2-1,1 1 0,0-2 1,1 1-1,0-2 1,0 0-1,-13-14 1,19 18-36,0-1 0,1 0 0,-1 1 0,1-2 0,1 1 0,-7-13 0,10 17-59,-1 1 0,0-1 1,1 1-1,-1-1 1,1 0-1,0 0 1,-1 1-1,1-1 1,0 0-1,0 0 1,0 1-1,0-1 1,0 0-1,1 0 0,-1 1 1,1-1-1,-1 0 1,1 1-1,-1-1 1,1 0-1,0 1 1,0-1-1,0 1 1,0-1-1,0 1 1,0 0-1,0-1 0,0 1 1,1 0-1,-1 0 1,0 0-1,1 0 1,2-2-1,5-1-351,1 0-1,-1 0 1,1 1-1,-1 1 1,1-1-1,0 2 1,0-1-1,15 1 1,20 0-4812,-21 1-771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4674,'0'0'2705,"131"-23"-1136,-87-4-560,-7 0-865,-12 2-80,-13 6 32,-12 7 32,0 6 1280,-12 6-1167,-20 0-241,-7 10-1841,2 7-1377,5-5-2945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355 310 6403,'-70'-137'536,"52"92"1227,19 25-39,0 12-1316,1 4-327,-1-1-1,1 1 0,0 0 0,0 0 1,1 0-1,0 0 0,-1 0 1,1 1-1,0-1 0,0 1 0,1 0 1,-1 0-1,1 0 0,0 0 1,0 0-1,0 1 0,0 0 0,0 0 1,0 0-1,7-2 0,5-2 237,0 0 0,0 2 0,1 0 0,22-3 0,-29 6-123,0 0 1,1 1-1,-1 0 0,0 0 0,1 1 0,17 4 1,-23-3-170,0-1 1,0 1-1,0 1 1,0-1-1,0 0 1,-1 1-1,1 0 1,-1 0-1,0 1 1,0-1-1,0 1 1,0 0-1,-1 0 1,6 7-1,-2 2 87,0 0 0,-1 0 0,0 0 1,-1 1-1,-1-1 0,0 1 0,-1 1 0,0-1 0,-1 0 0,-1 1 0,0-1 0,-1 16 0,-1-13 21,0-1-1,-1 1 1,-1-1 0,-1 0-1,0 0 1,-1 0 0,0 0-1,-2-1 1,1 0 0,-13 18-1,12-23-37,0 0 0,0 0 0,-1-1 0,-1 0 0,0 0 0,0-1 0,0 0 0,-1-1 0,0 0 0,-1-1 0,1 0 0,-1 0 0,-1-1 0,1 0 0,-1-1-1,1-1 1,-1 0 0,0 0 0,0-1 0,-1-1 0,-11 0 0,6 0-44,1 0 0,-1-2 0,1 0 0,0-1 0,-1 0-1,1-2 1,0 0 0,1-1 0,-1-1 0,1 0 0,0-1 0,0-1-1,1 0 1,-26-20 0,33 23-75,0 0-56,1 0 1,0 0 0,0-1 0,0 0-1,1 0 1,0-1 0,0 1 0,1-1-1,0-1 1,-7-11 0,11 17-23,0-4-293,12 4-709,67 6-2267,89 16 1,-91-10 427,-7-2-1449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5939,'0'0'1579,"22"-18"195,132-115 926,-143 123-2444,-1 1 0,0-2 0,0 0 0,14-21 1,-20 25-17,-1 1 0,0-1 1,0 0-1,0-1 0,-1 1 1,0 0-1,-1-1 1,1 1-1,-1-1 0,-1-13 1,1 17-199,-1 0 0,-1 0 0,1 1 0,0-1 0,-1 0 0,0 0 0,0 1-1,0-1 1,0 1 0,-1-1 0,1 1 0,-1-1 0,0 1 0,0 0 0,0 0 0,0 0 0,-1 0 0,-3-4 0,3 5-14,-1-1 0,0 1 1,0 0-1,1 0 0,-2 1 0,1-1 0,0 1 0,0-1 0,0 2 0,-1-1 0,1 0 0,0 1 0,-1-1 1,1 1-1,0 1 0,-6 0 0,5 0-31,0 0-1,1 0 1,-1 0 0,0 1 0,1 0-1,-1 0 1,1 1 0,-1-1 0,1 1-1,0 0 1,0 0 0,0 0 0,0 0 0,1 1-1,0 0 1,-1-1 0,1 1 0,0 0-1,1 1 1,-5 7 0,0 3-10,0 0 0,1 1 1,0 0-1,2 0 0,-4 19 1,3-12-8,1 0 1,2 1-1,0-1 1,2 1-1,4 41 1,-3-57-7,0 0 0,1 0-1,0 0 1,0-1 0,1 1 0,0-1 0,0 1 0,1-1 0,0 0 0,0 0 0,0-1 0,1 1 0,0-1 0,1 0 0,-1-1 0,1 1 0,0-1 0,1 0 0,-1 0 0,11 5 0,-6-5 14,1 0 0,-1-1 0,1-1 0,0 0 1,0 0-1,0-2 0,0 1 0,0-1 1,0-1-1,1 0 0,23-4 0,-21 1 4,1 0-1,-1-1 0,0 0 1,-1-1-1,1-1 1,-1-1-1,0 0 0,23-16 1,-13 5 8,-1-1 0,-1-1 0,0-1 0,-2-1 0,-1-1 0,0-1 0,-2-1 0,-1 0 0,-1-1 0,-1-1 0,-1 0 0,-2 0 0,9-32 0,-17 50 62,-2 1 0,1-1 0,-1 0 0,0 0 0,-1 1 0,0-1 0,-2-11 0,2 19-49,-1 0 0,1 0 0,-1 0 0,0-1 0,1 1 0,-1 0 0,0 0 0,0 0 0,0 0 0,0 0 0,0 0 0,0 0 0,0 1 0,0-1 0,-1 0 0,1 1 0,0-1 0,0 1 0,-1-1-1,1 1 1,0-1 0,-1 1 0,1 0 0,0 0 0,-1-1 0,1 1 0,0 0 0,-1 0 0,-1 1 0,-2-1-7,0 0-1,0 0 0,1 1 1,-1 0-1,0 0 0,0 0 1,-6 3-1,5 0-7,0 0-1,1 0 1,-1 1-1,1-1 1,0 1-1,0 1 1,0-1-1,1 1 1,0-1-1,0 1 1,0 0-1,1 1 1,0-1 0,0 1-1,1-1 1,0 1-1,-3 11 1,2-5-12,0 1 0,1-1 0,1 1 1,0-1-1,1 1 0,0 0 1,1 0-1,4 19 0,-4-28-6,1-1 0,-1 1 0,1 0 0,0-1-1,0 0 1,1 1 0,-1-1 0,1 0 0,0 0 0,0 0 0,0-1-1,1 1 1,-1-1 0,1 0 0,6 5 0,-3-4-5,0 0-1,1 0 1,0-1 0,0 1 0,0-2 0,0 1-1,0-1 1,14 1 0,-10-1 20,-1-1 1,1-1-1,0 0 1,0-1-1,-1 0 0,1 0 1,0-1-1,-1-1 1,0 0-1,1-1 0,-1 0 1,-1-1-1,12-6 0,-6 0 81,-1-2-1,-1 0 1,0 0-1,0-2 1,-2 1-1,0-2 1,0 0-1,-2 0 1,17-33-1,-47 142 774,17-78-856,1 0 0,1 0 1,0 0-1,1 0 0,0 0 0,4 17 0,-3-26-4,0-1-1,0 1 0,1-1 1,0 1-1,0-1 0,1 1 1,-1-1-1,1 0 0,0 0 1,1 0-1,-1-1 0,1 1 0,0-1 1,0 0-1,0 0 0,1 0 1,-1-1-1,9 6 0,-2-4-15,-1 0 0,1 0 0,0-1 0,1 0 0,-1-1 0,1 0 0,-1-1 0,1-1 0,0 0-1,0 0 1,0-1 0,0 0 0,0-1 0,-1-1 0,14-2 0,-8-1 83,-1 0 0,1-1 0,-1 0 0,0-1 1,-1-1-1,0-1 0,0 0 0,0-1 0,21-19 0,-35 53 539,-1 40-613,0-64-4,0 1 1,0-1 0,1 1-1,-1-1 1,0 0 0,0 1-1,1-1 1,-1 1-1,0-1 1,1 0 0,-1 1-1,0-1 1,1 0 0,-1 0-1,1 1 1,-1-1 0,1 0-1,-1 0 1,0 1-1,1-1 1,-1 0 0,1 0-1,-1 0 1,1 0 0,-1 0-1,1 0 1,-1 0-1,1 0 1,-1 0 0,1 0-1,-1 0 1,1 0 0,-1 0-1,0 0 1,1 0 0,-1 0-1,1-1 1,-1 1-1,1 0 1,-1 0 0,1-1-1,21-8-364,-18 4 385,1 0 0,-1 0 0,0 0 0,-1 0-1,1-1 1,-1 1 0,0-1 0,0 0-1,-1 0 1,0 0 0,0 0 0,0 0-1,1-10 1,0-8 324,0 0-1,-2-29 0,-1 51-310,0 1-1,0-1 1,0 0-1,0 1 1,-1-1-1,1 1 1,0-1-1,-1 1 0,1-1 1,-1 1-1,1-1 1,-1 1-1,0-1 1,0 1-1,0 0 1,1-1-1,-1 1 1,0 0-1,-1 0 1,1 0-1,0 0 1,0 0-1,0 0 0,-1 0 1,1 0-1,0 0 1,-1 1-1,1-1 1,-1 0-1,1 1 1,-4-1-1,-1 0-33,0 0-1,0 1 1,0 0-1,-1 0 1,1 0-1,0 1 1,-11 2-1,-8 5-944,0 0 1,0 2-1,1 1 0,1 1 1,-32 20-1,-56 38-9931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 12166,'0'0'4039,"-7"2"-3767,5-1-254,0 0-1,-1 0 1,1 1 0,0-1 0,0 1 0,0-1-1,0 1 1,1 0 0,-1 0 0,0 0-1,1 0 1,-1 0 0,1 0 0,-1 0 0,1 0-1,0 1 1,0-1 0,0 0 0,1 1-1,-1-1 1,0 1 0,1-1 0,-1 6 0,-2 14 230,1 0 1,2 22 0,-2 2 77,-6 83-3,9-120-311,3-10-2,8-13 41,-9 10-9,32-38 205,1 2-1,2 1 1,67-52 0,-105 91-247,3-3 33,0 0-1,0 0 1,1 1 0,-1 0 0,1-1-1,-1 1 1,1 1 0,0-1-1,0 0 1,0 1 0,0 0 0,0 0-1,0 0 1,8 0 0,-12 1-32,1 0 1,-1 0-1,1 0 1,-1 0-1,0 0 1,1 0-1,-1 0 1,1 0 0,-1 0-1,1 0 1,-1 0-1,0 0 1,1 1-1,-1-1 1,0 0-1,1 0 1,-1 1-1,1-1 1,-1 0-1,0 0 1,1 1-1,-1-1 1,0 0-1,0 1 1,1-1-1,-1 0 1,0 1-1,0-1 1,0 1 0,1-1-1,-1 0 1,0 1-1,0-1 1,0 1-1,3 25 121,-1 1-1,-2-1 0,-4 48 1,-3-31-18,5-34-157,1 1 0,-1-1 0,2 0 0,-1 1 0,2 16 0,-1-26 25,0 0 0,0 1-1,0-1 1,0 0-1,0 1 1,1-1 0,-1 0-1,0 1 1,0-1 0,0 0-1,0 1 1,1-1 0,-1 0-1,0 0 1,0 1 0,0-1-1,1 0 1,-1 0-1,0 1 1,0-1 0,1 0-1,-1 0 1,0 0 0,1 1-1,-1-1 1,0 0 0,1 0-1,-1 0 1,0 0 0,1 0-1,-1 0 1,0 0-1,1 0 1,0 0 0,4 1-153,0-1 0,0-1 0,0 1 0,1-1 0,-1 0-1,0 0 1,0-1 0,0 1 0,0-1 0,-1 0 0,1-1 0,0 1 0,-1-1 0,1 0 0,5-5 0,11-9-889,31-32 0,-45 43 816,4-5-70,-2 2 239,1-1 0,-2 1 0,1-1 0,8-15 0,-17 28 169,-1 1 1,1 0 0,0 0-1,0 0 1,0 0-1,1 0 1,-1 0 0,1 0-1,0 0 1,0-1-1,1 1 1,-1 0 0,1-1-1,-1 1 1,1-1-1,0 1 1,0-1 0,1 0-1,-1 0 1,5 4 0,-3-4 30,1-1 0,0 0 0,0 0 0,0 0 0,0-1 1,1 0-1,-1 0 0,0 0 0,1 0 0,-1-1 1,0 0-1,1 0 0,-1 0 0,0-1 0,1 0 1,-1 0-1,0 0 0,0-1 0,1 1 0,-1-1 1,-1-1-1,1 1 0,0-1 0,0 0 0,-1 0 1,8-7-1,-6 6 69,0-1 0,-1-1 0,0 1 0,0-1 0,-1 0 0,1 0 1,-1 0-1,0-1 0,-1 1 0,0-1 0,0 0 0,0 0 0,-1 0 0,0 0 0,0-1 1,-1 1-1,0-1 0,0-11 0,-1 15-93,-1 0 0,1 0 0,-1 0 0,0 0 0,0 0 0,0 0 0,-1 1 0,0-1 0,1 1 0,-1-1 0,0 1 0,-1-1 0,1 1 0,-1 0-1,-3-3 1,1 1-33,-1 0-1,0 1 0,0-1 1,0 2-1,0-1 0,-1 1 0,1 0 1,-8-3-1,2 2-59,-1 1 0,0 0 0,1 1 0,-1 0 0,0 0-1,0 2 1,0 0 0,0 0 0,-16 3 0,24-2-49,0 1 0,0 0 0,1-1-1,-1 2 1,0-1 0,1 0 0,0 1 0,-1 0 0,1 0-1,0 0 1,1 1 0,-1-1 0,0 1 0,1 0 0,0 0-1,0 0 1,0 0 0,1 1 0,-1-1 0,1 1 0,0-1-1,0 1 1,1 0 0,-1 0 0,1 0 0,0 0 0,0 6-1,0-4-250,0 0 0,0 0-1,1 1 1,0-1-1,1 0 1,0 0-1,0 0 1,0 1-1,1-1 1,0 0-1,0-1 1,1 1 0,0 0-1,0-1 1,0 1-1,1-1 1,0 0-1,8 9 1,-3-7-843,-1-1 0,1 0 0,1-1 0,18 10 0,53 19-9471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1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12182,'0'0'2278,"14"-19"-1574,51-59 94,-61 74-688,0 0 0,0 0 0,0 1 0,1-1 0,-1 1 0,1 1 1,0-1-1,0 0 0,0 1 0,0 0 0,0 0 0,0 1 0,0 0 0,1 0 0,-1 0 0,1 0 0,-1 1 0,1 0 0,-1 0 1,1 0-1,-1 1 0,6 1 0,-9-2-110,1 1 0,-1-1 0,1 1 0,-1 0 0,1 0 0,-1 0 1,0 0-1,0 1 0,1-1 0,-1 0 0,0 1 0,0 0 0,0-1 0,-1 1 0,1 0 1,0 0-1,-1 0 0,1 0 0,-1 0 0,0 1 0,1-1 0,-1 0 0,0 1 0,-1-1 1,1 1-1,0-1 0,-1 1 0,1 3 0,2 10 3,-2 0 1,0 0-1,-1 24 1,0-26 27,-2 15 42,-10 48 0,8-55-26,0 0-1,1 0 1,2 0-1,1 25 1,0-45-47,0 0 0,0 0 0,1 0 0,-1 0 0,1 0 0,-1 0-1,1 0 1,0 0 0,0 0 0,0-1 0,0 1 0,0 0 0,0-1 0,1 1 0,-1-1 0,1 1 0,-1-1 0,1 1 0,-1-1 0,1 0 0,2 2 0,0-1-1,1-1 0,-1 1-1,1 0 1,0-1 0,-1 0-1,1 0 1,0-1 0,9 1 0,3-1-3,0-2 0,-1 0 0,1 0 0,26-9 0,-4-4-37,0-2 1,-1-1-1,-1-2 1,-1-1-1,56-45 1,-61 39 72,-30 25 80,-3 6 35,-7 14-133,2-6-25,1 0 0,0 0 0,0 1 0,2-1 0,-1 1 0,2 0 0,0 0 0,0 0 0,0 19 0,3-31 6,0 0 0,0 1 0,0-1 0,0 0 1,1 0-1,-1 1 0,0-1 0,1 0 0,-1 0 1,1 0-1,-1 1 0,1-1 0,0 0 1,-1 0-1,1 0 0,0 0 0,0 0 0,0 0 1,0 0-1,0-1 0,2 3 0,0-2 1,0 1 0,0-1 0,0 0 0,0 0 0,0 0-1,0 0 1,1 0 0,4 0 0,3 0 11,-1-1 1,0-1-1,0 1 0,0-1 1,14-4-1,-12 1 16,0 0 0,-1 0 0,1-1 0,-1-1-1,0 0 1,-1-1 0,0 0 0,0 0 0,0-1 0,-1 0 0,10-12 0,-18 19 41,-1 4-79,0 1 1,0-1 0,1 0 0,-1 1 0,1-1-1,0 0 1,-1 0 0,2 0 0,-1 1-1,0-1 1,1 0 0,-1-1 0,1 1-1,0 0 1,0 0 0,0-1 0,0 1-1,0-1 1,1 1 0,-1-1 0,1 0-1,-1 0 1,1 0 0,0-1 0,0 1 0,0 0-1,0-1 1,6 2 0,5 1 9,-1-1 1,1-1-1,0 0 1,-1-1-1,22-1 1,-28 0 15,0 0 1,0 0-1,0-1 1,0 0-1,0-1 1,0 0-1,0 0 0,0 0 1,0-1-1,11-6 1,-13 6-6,-1 0 1,0-1 0,1 1-1,-1-1 1,-1 0-1,1-1 1,-1 1-1,1 0 1,-1-1-1,-1 0 1,1 0-1,0 0 1,-1 0-1,3-10 1,-1-5 4,0-1 1,-1 0-1,0 0 0,-2 0 1,-1 0-1,-4-38 1,3 55-24,1 0 1,-1 0-1,0 0 1,0 0-1,-1 0 0,1 0 1,-1 0-1,0 1 1,1-1-1,-2 1 1,1-1-1,0 1 1,-1 0-1,0 0 1,1 0-1,-1 0 0,0 0 1,-5-2-1,5 3-9,0 1-1,0-1 1,0 1-1,0 0 1,0 0-1,0 0 1,0 0-1,0 1 1,0-1-1,-1 1 1,1 0-1,0 0 0,0 0 1,0 0-1,-1 0 1,1 1-1,0 0 1,0 0-1,0-1 1,0 2-1,0-1 1,0 0-1,0 1 1,-4 2-1,-1 2-26,0 0 0,0 1 0,1 0 0,0 1 0,0 0 0,1 0 0,0 0 1,0 1-1,1 0 0,0 0 0,1 0 0,-4 11 0,0 1-42,1 1 0,0-1 0,2 1 0,-4 37 1,7-22-304,3 65 1,-1-99 363,0 1 0,1-1 0,-1 0 0,1 1 0,-1-1 0,1 0 0,0 0 0,0 0 0,1 1 0,-1-1 0,1 0 0,-1-1 0,1 1 0,0 0 0,0 0 0,0-1 0,0 1 0,1-1 0,3 4 0,-2-4-3,1 0 1,-1-1 0,0 1 0,1-1 0,-1 0 0,1 0 0,0 0-1,-1 0 1,1-1 0,0 0 0,0 0 0,-1 0 0,8-1 0,0-1 22,0 0 0,0-1 0,0 0 0,-1-1-1,1 0 1,-1-1 0,0 0 0,0-1 0,12-8 0,9-9 107,45-42-1,-69 57-79,41-38 151,-2-2-1,-2-2 1,65-95-1,-86 108-82,-1-1 0,-2-1 0,-2-1 0,-2 0 0,-1-1 0,17-72 0,-29 91-86,0 0 0,-2 0 0,-1 0 0,-1-37 0,0 57 7,0 0 0,0 0 0,0 0 0,-1 0 0,1 0 0,-1-1 0,1 1 0,-1 0 0,0 0 0,1 0 0,-1 0 0,0 0 0,0 1 0,-1-1 0,1 0 0,0 0 0,-1 1 0,1-1 0,-1 0 0,1 1 0,-1 0 0,0-1 0,1 1 0,-1 0 0,0 0 0,0 0 0,0 0 0,0 0 0,0 0 0,0 1 0,0-1 0,0 1 0,-1-1 0,1 1 0,0 0 0,0 0 0,-3 0 0,-1 1 17,0 0 1,0 0-1,0 1 1,0-1-1,0 1 1,0 1-1,1-1 1,-1 1-1,1 0 0,-1 0 1,1 0-1,-6 6 1,-2 4-24,1 0 0,0 0-1,1 1 1,1 0 0,0 1 0,1 1 0,1-1-1,0 1 1,1 0 0,0 1 0,2 0 0,-7 35-1,3 3-57,2 0 1,1 102-1,6-146 33,0 0 0,1 1 0,1-1 0,-1 0 0,2 0 0,6 21 0,-6-26 14,0 0 1,0 0-1,0 0 0,1-1 0,0 0 1,0 0-1,1 0 0,-1 0 0,1 0 1,0-1-1,0 0 0,0 0 0,8 4 1,0-1 10,1-1 0,0-1 0,0 0 0,1 0 0,-1-2 0,1 0-1,0 0 1,0-2 0,0 0 0,0 0 0,0-1 0,17-3 0,6-2 35,-1-1-1,-1-2 1,61-22-1,-47 11 8,-32 11-26,1 1-1,0 0 0,1 1 1,-1 1-1,1 1 0,27-2 1,-47 6-22,1 1 1,0-1-1,0 0 0,-1 0 1,1 1-1,0-1 0,0 0 0,-1 1 1,1-1-1,-1 0 0,1 1 1,0-1-1,-1 1 0,1 0 1,-1-1-1,1 1 0,-1-1 1,1 1-1,-1 0 0,1-1 1,-1 1-1,0 0 0,1-1 1,-1 1-1,0 0 0,0 0 1,1-1-1,-1 2 0,5 28-16,-4-17 26,1-5 6,0-1 0,0 0 0,1 1 0,-1-1-1,2 0 1,-1 0 0,1 0 0,5 6 0,-7-9 1,1-1-1,0 0 0,0 0 0,0 0 1,1 0-1,-1-1 0,1 0 1,-1 1-1,1-1 0,0 0 1,0-1-1,0 1 0,0-1 1,0 0-1,0 1 0,6-1 1,1 1 8,0-1 1,0-1-1,0 0 1,0 0-1,0-1 1,0-1-1,0 0 1,13-3-1,-18 3 114,-1 0 0,1 0-1,-1-1 1,0 0 0,1 0-1,-1 0 1,-1 0 0,1-1-1,0 1 1,-1-1 0,0-1-1,0 1 1,0-1 0,0 1-1,-1-1 1,0 0-1,3-6 1,0-11 224,-4 7-3229,3 0-1507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7:4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98 4402,'0'0'7622,"-10"-5"-6701,5 2-681,-2-2-17,1 1 0,-1 1 0,0-1 0,0 1 0,0 1 0,0-1 0,0 1 0,-1 0 0,-14-1 0,21 3-227,0 1 0,0-1-1,0 0 1,0 1 0,-1-1 0,1 1 0,0-1-1,0 1 1,0-1 0,0 1 0,0 0 0,0 0-1,0-1 1,0 1 0,1 0 0,-1 0-1,0 0 1,0 0 0,1 0 0,-2 2 0,-12 27-164,11-22 123,-51 129-95,-8 21 149,45-120-11,-5 8-9,1 2 0,3 1 0,-18 71 1,34-85-2208,24-96 2076,38-77 0,-7 21-32,20-76 52,12-29 305,-84 221-172,-1 0 0,1 1-1,-1-1 1,1 0 0,-1 0 0,1 1-1,0-1 1,-1 0 0,1 1 0,0-1-1,-1 1 1,1-1 0,0 1 0,0-1 0,0 1-1,0-1 1,-1 1 0,1 0 0,0 0-1,0-1 1,0 1 0,0 0 0,0 0-1,0 0 1,0 0 0,0 0 0,-1 0 0,1 0-1,0 0 1,0 0 0,0 1 0,0-1-1,0 0 1,1 1 0,1 0-19,1 0 0,-1 1 0,1-1 0,-1 1-1,0 0 1,1 0 0,3 4 0,10 10 103,-1 0 0,0 2-1,24 35 1,35 68 547,-36-55-380,-23-41-181,40 71-3,-52-86-71,1-1 0,-1 1 0,-1 0 0,0 0 0,0 1 0,-1-1 0,0 0 0,0 12 0,-2-20 1,-1 0-1,1 0 1,0 0 0,0 0 0,-1 0-1,1 0 1,-1 0 0,0 0 0,1 0-1,-1-1 1,0 1 0,0 0 0,0 0-1,0-1 1,-1 1 0,1 0 0,0-1-1,-1 1 1,1-1 0,-1 0 0,1 0 0,-4 3-1,-3-1 5,1 1 0,-1-1 0,1 0 0,-13 2 0,1 1-5,-70 22 336,-2-4-1,0-5 0,-2-3 1,0-4-1,-111 0 1,200-12-273,-1 0 0,0-1 0,1 1 0,-1-1 0,1 0 1,-1 0-1,1-1 0,-7-2 0,9 3-56,1 0 0,-1 0 0,1 0 0,-1 0 0,1 0 0,0 0 0,-1 0 0,1 0 0,0-1 0,0 1 0,0-1 0,0 1 0,0 0 0,0-1 0,0 0 0,0 1 0,1-1 0,-1 1 0,0-1 0,1 0 0,0 0 0,-1 1 0,1-1 0,0-2 0,0 3-235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102 105 9620,'0'0'4795,"-15"-17"-4064,-47-53-11,43 53 818,19 17-1534,0 0 0,-1 0 0,1 0 0,0 0 0,0 0 0,0-1 0,0 1 0,0 0 0,0 0 0,-1 0 0,1 0 0,0 0 0,0 0-1,0 0 1,0 0 0,0 0 0,0 0 0,-1 0 0,1 0 0,0 0 0,0 0 0,0 0 0,0 0 0,0 0 0,0 0 0,-1 1 0,1-1 0,0 0 0,0 0 0,0 0 0,0 0 0,0 0-1,0 0 1,0 0 0,-1 0 0,1 0 0,0 1 0,0-1 0,0 0 0,0 0 0,0 0 0,0 0 0,0 0 0,0 0 0,0 0 0,0 1 0,0-1 0,0 0 0,0 0 0,0 0 0,0 0-1,0 0 1,0 1 0,0-1 0,0 0 0,0 0 0,0 0 0,5 21-364,-4-20 442,5 13-80,1-1 0,0 1 0,1-1 1,1-1-1,13 17 0,-9-13 27,116 156 593,199 246 960,-136-223 347,-191-196-1926,-1-1-1,0 1 1,1-1 0,-1 1-1,0 0 1,0-1 0,0 1-1,0 0 1,0-1 0,-1 1-1,1-1 1,0 1 0,0 0 0,-1-1-1,1 1 1,-1 0 0,0 0-1,1-1 1,-1 1 0,0 0-1,0 0 1,-1-1 0,-4-15-6655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24 188 5859,'0'0'1123,"0"-17"952,0-153 4211,2 281-4810,1-12-717,-15 154-1,-4-115-576,44-181 34,43-58-85,5 3-1,119-120 1,-185 208-118,-7 6 17,0 1 0,0-1 1,1 1-1,-1 0 0,1 0 1,0 1-1,0-1 0,7-3 1,-11 6-32,1 0 1,-1-1 0,0 1-1,0 0 1,0 0 0,0 0 0,1 0-1,-1 0 1,0 0 0,0 0-1,0 0 1,1 0 0,-1 0 0,0 0-1,0 0 1,0 0 0,0 0 0,1 0-1,-1 0 1,0 1 0,0-1-1,0 0 1,0 0 0,1 0 0,-1 0-1,0 0 1,0 0 0,0 0-1,0 0 1,0 1 0,1-1 0,-1 0-1,0 0 1,0 0 0,0 0-1,0 1 1,0-1 0,0 0 0,0 0-1,0 0 1,0 0 0,0 1 0,0-1-1,0 0 1,1 0 0,-1 1-1,0 12-106,0-8 59,0 22-110,0 26 202,-11 101 1,6-125-225,2 1-1,1 37 1,2-67 104,0 1 0,1 0 1,-1 0-1,0 0 0,0 0 1,1 0-1,-1 0 1,1-1-1,-1 1 0,0 0 1,1 0-1,0 0 0,-1-1 1,1 1-1,-1 0 1,1-1-1,0 1 0,0-1 1,-1 1-1,1-1 0,0 1 1,0-1-1,0 1 0,-1-1 1,1 0-1,0 1 1,0-1-1,0 0 0,0 0 1,0 0-1,0 0 0,0 1 1,0-1-1,-1-1 1,3 1-1,37-5-2433,-33 2 1673,-1 1 0,1-1-1,-1-1 1,9-5 0,26-20-6735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65 333 2145,'0'0'10832,"5"-17"-9728,15-52-234,-18 50-35,-7 21-818,4-2 59,-2 2-63,0-1 0,0 1-1,0-1 1,0 1-1,0 0 1,0 0 0,0 0-1,1 0 1,-1 1 0,1-1-1,0 1 1,0 0-1,0-1 1,0 1 0,0 0-1,0 0 1,-1 5 0,-4 7 15,0-1 0,-6 25 0,10-28-32,0 0-1,1-1 1,0 1-1,1 1 1,0-1-1,1 0 1,0 0-1,0 0 0,2 0 1,3 18-1,-3-23 2,0 0 0,0-1 0,1 1 0,-1-1-1,1 0 1,1 0 0,-1 0 0,1 0 0,-1 0 0,1-1-1,1 0 1,-1 1 0,1-2 0,0 1 0,-1 0-1,1-1 1,1 0 0,-1 0 0,0-1 0,1 0 0,6 3-1,5 0-3,-1-1-1,0-1 0,1 0 0,0-1 1,0-1-1,0 0 0,0-1 0,0-1 1,-1-1-1,1 0 0,0-2 0,-1 1 0,1-2 1,-1 0-1,0-1 0,-1-1 0,0 0 1,0-1-1,0-1 0,-1 0 0,18-16 1,-29 23 67,0 0 0,0-1 0,-1 1 1,0-1-1,1 1 0,-1-1 0,0 0 1,0 0-1,0 0 0,-1 0 0,1-1 0,-1 1 1,0 0-1,0-1 0,0 1 0,0-1 1,0 1-1,-1-4 0,0 6-44,9 0-13,-1-2-1,0 1 1,0-1 0,0 0-1,0 0 1,0-1 0,-1 0-1,0 0 1,1-1 0,-2 0-1,1-1 1,-1 1 0,1-1-1,-1 0 1,-1-1 0,0 1 0,1-1-1,-2 0 1,1-1 0,-1 1-1,5-15 1,0 0 22,-2 0 1,-1-1-1,-1 0 1,5-45 0,-4-93-328,-15 184 28,-4 23 180,-70 263-119,63-216 282,-13 131 1,28-104 373,4-68 168,-15 96-1,15-139-506,-1-1 0,-1 0 1,1 0-1,-7 13 0,8-19-74,0 0 0,0 0 1,-1 0-1,1 1 1,0-2-1,-1 1 1,0 0-1,1 0 0,-1 0 1,0-1-1,0 1 1,0-1-1,0 0 0,0 1 1,0-1-1,-1 0 1,1 0-1,0 0 0,-5 0 1,6 0-23,0-1 1,0 0-1,0 0 1,0 0-1,0 0 1,0-1-1,0 1 1,0 0-1,0 0 1,0-1-1,0 1 1,0 0-1,0-1 1,0 1-1,0-1 1,0 1-1,1-1 1,-1 0-1,0 1 1,0-1-1,1 0 0,-1 1 1,0-1-1,1 0 1,-1 0-1,1 0 1,-1 0-1,1 1 1,-1-1-1,1 0 1,-1 0-1,1 0 1,0 0-1,0 0 1,-1-2-1,-2-42-21,3 36-36,-1-8-128,2 0 0,0 0 0,1 0 0,0 1 1,1-1-1,1 1 0,12-32 0,-11 38-48,0 0-1,1 0 1,0 1 0,0 0-1,1 0 1,0 0-1,1 1 1,0 0 0,0 0-1,0 1 1,1 0-1,0 0 1,14-6 0,-3 3-2225,0 1 1,23-7 0,-7 6-2612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0 510 1105,'0'0'4855,"27"-10"-1629,89-34-1028,-99 37-1915,0 0 1,-1-2 0,0 0-1,0-1 1,-1 0 0,0-1-1,-1-1 1,0 0-1,-1-1 1,-1 0 0,0-1-1,14-22 1,-18 24-179,-2 0-1,0 0 1,0-1 0,-1 1-1,-1-1 1,0-1 0,-1 1-1,3-20 1,-5 26-50,0 0-1,0 1 1,-1-1-1,0 0 1,0 0-1,-1 1 1,0-1-1,0 0 1,0 1-1,-1-1 1,0 1 0,0 0-1,-1-1 1,0 1-1,0 0 1,0 0-1,-1 1 1,0-1-1,-4-4 1,5 7-55,0 0 0,-1 1-1,1-1 1,-1 1 0,1 0 0,-1 0 0,0 1 0,1-1-1,-1 1 1,0-1 0,0 1 0,0 0 0,0 1 0,0-1-1,0 1 1,0 0 0,-1 0 0,1 0 0,0 0 0,-6 2-1,4 0-7,0-1-1,1 1 1,0 0-1,-1 0 1,1 1-1,0 0 1,0 0-1,0 0 1,1 0-1,-1 1 1,1 0-1,0 0 1,-7 8-1,1 2-1,0-1-1,1 1 1,1 1-1,0-1 1,1 1-1,1 1 1,0-1-1,1 1 1,1 0-1,0 0 1,1 1 0,0 18-1,3-31-17,0-1 0,0 0 0,0 0 0,0 0 0,1 0-1,0 0 1,-1 0 0,1 0 0,0 0 0,0 0 0,1 0 0,-1-1 0,1 1 0,-1 0-1,1-1 1,0 1 0,0-1 0,0 0 0,3 3 0,-1-2-44,1 1-1,0-2 1,-1 1 0,1 0-1,0-1 1,1 0 0,-1 0-1,0-1 1,0 1 0,8 0-1,4 0-105,0-1 0,0-1 0,1 0 0,-1-1 0,0-1 0,23-5 0,-15-1 94,0-1 0,-1-2 0,0 0 0,26-16 0,-24 13 619,-26 13-485,0 1 1,1 0 0,-1 0-1,0 0 1,1 0-1,-1-1 1,0 1-1,1 0 1,-1 0-1,0 0 1,1 0-1,-1 0 1,1 0-1,-1 0 1,0 0 0,1 0-1,-1 0 1,0 0-1,1 0 1,-1 0-1,0 0 1,1 0-1,-1 0 1,0 1-1,1-1 1,-1 0-1,0 0 1,1 0 0,-1 1-1,0-1 1,1 0-1,-1 1 1,5 13 432,-5 28-822,0-30 525,-1 7-213,0-5 115,1 0-1,0 0 1,5 25-1,-5-37-117,0 0-1,0 0 0,1 0 1,-1 0-1,1 0 0,-1-1 1,1 1-1,0 0 0,0 0 0,0-1 1,0 1-1,0 0 0,0-1 1,0 1-1,0-1 0,1 0 1,-1 1-1,0-1 0,1 0 1,-1 0-1,1 0 0,0 0 0,-1 0 1,1 0-1,0 0 0,0-1 1,-1 1-1,1 0 0,0-1 1,0 0-1,0 1 0,0-1 1,0 0-1,-1 0 0,3 0 0,-2 0-125,-1-1 0,1 1 0,-1 0 0,1-1 0,-1 1 0,1-1 0,-1 1 0,0-1 0,1 0 0,-1 1 0,0-1 0,0 0 0,1 0 0,-1 0 0,0 0 0,0 0 0,0 0 0,0-1 0,1-1 0,11-28-3665,-13 31 3767,13-55-8523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3362,'0'0'12885,"161"-99"-12789,-96 105-96,-8 15-16,-13 6-400,-11 0-1393,-15-3-1568,-7-5-4195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8116,'0'0'4162,"-48"118"-2129,30-66-753,4 0-624,12-3-463,2-7-193,4-13 0,28-17 0,8-12 0,8-14-241,7-26-623,1-9-769,-6-3-1280,-13 4-3906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4498,'0'0'5947,"24"7"-3992,-10-3-1671,-3 0-111,1 0-1,0-2 0,-1 1 0,16 0 0,-21-3-82,0 0 1,0 0-1,0-1 1,-1 1-1,1-1 1,0-1 0,-1 1-1,1-1 1,-1 0-1,1 0 1,-1-1-1,0 1 1,0-1-1,6-5 1,7-7 16,-1 0 1,0-1 0,-2-1-1,0-1 1,0 0-1,-2-1 1,-1 0 0,17-33-1,-21 36-120,-1 0-1,-1 0 1,-1-1 0,0 0 0,-1 0-1,0 0 1,-2 0 0,0-1-1,-1 1 1,0-1 0,-4-30-1,2 47 30,1-1 1,0 1-1,-1 0 0,1 0 0,-1 0 0,0-1 0,1 1 1,-1 0-1,0 0 0,1 0 0,-1 0 0,0 0 1,0 0-1,0 0 0,0 1 0,0-1 0,0 0 0,0 0 1,0 1-1,0-1 0,-1 1 0,1-1 0,0 1 1,0-1-1,0 1 0,-1 0 0,1-1 0,0 1 1,-1 0-1,1 0 0,0 0 0,0 0 0,-1 0 0,1 0 1,0 1-1,-1-1 0,1 0 0,0 1 0,-2 0 1,-1-1-10,1 1 0,-1 1 0,0-1 1,1 0-1,-1 1 0,1 0 0,0 0 1,-1 0-1,1 0 0,0 1 0,0-1 1,-4 6-1,0 2-22,1 1 0,1 0 0,0 0 0,1 1 0,0-1-1,0 1 1,1 0 0,-2 23 0,3-12 23,0 1-1,2-1 0,4 43 0,-3-62-3,0-1 1,0 1-1,0-1 0,0 1 0,0-1 0,1 0 0,0 0 1,0 0-1,0 0 0,0 0 0,0 0 0,0 0 1,1-1-1,-1 1 0,1-1 0,0 1 0,0-1 1,0 0-1,0 0 0,0-1 0,0 1 0,1 0 1,-1-1-1,0 0 0,1 0 0,5 1 0,6 1 40,0-1 0,0 0 0,0-1 0,0-1-1,17-1 1,-18 0-50,1-1-1,-1-1 1,0-1 0,0 0-1,-1 0 1,1-1-1,-1-1 1,0 0-1,18-12 1,-26 14-60,1 1 1,-1-1-1,0 0 1,0 0 0,0 0-1,-1-1 1,1 0-1,-1 0 1,0 0-1,0 0 1,-1-1-1,0 1 1,0-1-1,0 0 1,0 0 0,-1 0-1,0 0 1,-1-1-1,1 1 1,-1 0-1,0-1 1,-1 1-1,0-8 1,0 13 24,0 0 0,0 0 0,0 0 0,-1-1 0,1 1 0,-1 0 0,1 0 0,-1 0 0,1 0 0,-1 0 0,1 0 0,-1 0 0,0 0 0,0 0-1,0 0 1,0 0 0,1 0 0,-1 0 0,0 1 0,0-1 0,-1 0 0,1 1 0,-2-2 0,0 1-8,-1 0-1,0 0 1,1 0 0,-1 0-1,0 1 1,0-1-1,0 1 1,-4 0 0,0 1 54,0 0-1,0 0 1,0 0 0,-1 1 0,2 0 0,-1 1 0,-12 5 0,10-1 142,0 1 1,0 0-1,1 0 0,0 1 1,0 0-1,1 0 0,0 1 1,1 0-1,0 1 0,1 0 0,-10 22 1,7-11-37,0 0 0,2 1-1,0 0 1,2 0 0,-4 35 0,7-42-225,1 0 1,0 0-1,1 0 1,1 0-1,1 0 0,0 0 1,1 0-1,0-1 0,2 1 1,0-1-1,0 0 1,1 0-1,1 0 0,1-1 1,0 0-1,11 14 1,13 12-4081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8788,'0'0'5773,"-22"29"-5063,12-16-614,-10 11 92,2 1 0,0 1 0,1 1 0,2 0-1,1 1 1,-20 57 0,-65 282 1066,59-213-1126,97-219-98,-25 35-134,1 1 0,2 2 1,57-34-1,-73 50 86,1 0 0,1 1-1,0 1 1,1 1 0,-1 1-1,2 1 1,-1 1 0,37-3 0,-56 7 14,1 1 0,0 0 0,-1 0 1,1 1-1,0-1 0,-1 1 1,1 0-1,-1-1 0,1 2 0,-1-1 1,1 0-1,-1 1 0,0-1 0,0 1 1,0 0-1,0 0 0,0 0 1,0 1-1,0-1 0,-1 1 0,1-1 1,-1 1-1,0 0 0,0 0 0,0 0 1,0 0-1,0 1 0,-1-1 1,1 0-1,0 5 0,2 6 88,-1-1 0,0 1 0,-1-1 0,-1 1 0,0 0 0,-2 24 0,0-33-22,1-1 0,-1 0 1,0 1-1,0-1 0,0 1 1,-1-1-1,1 0 0,-1 0 0,0 0 1,0 0-1,0 0 0,-1 0 1,0-1-1,1 1 0,-1-1 0,0 1 1,-1-1-1,1 0 0,-1 0 1,1-1-1,-1 1 0,0-1 0,0 0 1,0 0-1,0 0 0,-7 2 1,-6 1 216,1-1 1,0-1-1,-1 0 1,1-1-1,-32-1 1,44-1-274,1 0-1,0 0 1,0 0 0,0 0-1,0-1 1,0 0 0,0 1 0,1-1-1,-1 0 1,0 0 0,0-1 0,0 1-1,1 0 1,-1-1 0,1 0-1,-1 0 1,1 0 0,0 0 0,-3-3-1,3 3-202,0-1 0,1 1-1,-1-1 1,1 0-1,0 0 1,0 1 0,0-1-1,1 0 1,-1 0-1,0 0 1,1 0-1,0 0 1,0-3 0,0 5 79,1 0 1,-1 0 0,1 0 0,-1 0 0,1 0-1,-1 1 1,1-1 0,0 0 0,-1 0 0,1 1-1,0-1 1,-1 0 0,1 1 0,0-1 0,0 1-1,0-1 1,0 1 0,0-1 0,0 1 0,0 0-1,0-1 1,-1 1 0,1 0 0,0 0 0,0 0-1,2 0 1,34-6-2240,-26 5 1142,36-6-3238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2785,'0'0'7753,"27"-22"-5424,86-77-589,-99 88-1464,-1-1 1,-1-1 0,0 0-1,0 0 1,-2-1-1,0-1 1,13-25 0,-18 27 12,0 0 0,-1-1 0,-1 0 0,0 1 1,-1-2-1,-1 1 0,0 0 0,-1-14 0,0 27-274,0 0 1,0 0-1,0 0 0,-1 0 0,1 0 0,0 1 0,0-1 1,-1 0-1,1 0 0,0 0 0,-1 1 0,1-1 0,-1 0 0,1 1 1,-1-1-1,0 0 0,1 1 0,-1-1 0,1 0 0,-1 1 1,0-1-1,0 1 0,1 0 0,-1-1 0,0 1 0,0-1 1,1 1-1,-1 0 0,0 0 0,0-1 0,0 1 0,0 0 1,1 0-1,-3 0 0,0 0-22,0 0 1,0 0-1,-1 0 0,1 1 1,0-1-1,0 1 0,0 0 1,0-1-1,-5 3 0,2 1-5,-1 0-1,1 1 0,0 0 0,0 0 0,0 0 0,1 0 0,-1 1 0,-7 12 0,-34 57-7,37-55 5,0 0 0,1 1 0,2 0 0,0 0 0,1 1 0,1-1 0,1 2 0,0-1 0,2 0 0,1 32 0,2-50-6,-1 0 0,0 0-1,1 0 1,0 0 0,0-1 0,0 1 0,1 0-1,-1-1 1,1 1 0,0-1 0,0 1 0,0-1-1,0 0 1,1 0 0,-1 0 0,1 0 0,0-1-1,-1 1 1,1 0 0,1-1 0,-1 0 0,0 0-1,0 0 1,1 0 0,-1-1 0,1 1 0,0-1-1,-1 0 1,1 0 0,0 0 0,0 0 0,5-1-1,3 2 15,1-2 0,0 1 0,0-2 0,-1 0 0,1 0 0,0-1 0,-1-1 0,24-7 0,-14 0-4,0-1 1,-2 0 0,1-2-1,-1 0 1,-1-1-1,-1-1 1,24-24-1,1-6 12,59-81-1,-92 114 5,-1 0 0,0-1-1,-1 0 1,0-1 0,-1 1-1,-1-1 1,7-23 0,-12 37-5,-1-1-1,0 1 1,0 0 0,0-1 0,0 1 0,0-1 0,1 1 0,-1-1 0,0 1 0,0-1 0,0 1 0,0-1-1,0 1 1,-1-1 0,1 1 0,0-1 0,0 1 0,0-1 0,0 1 0,0-1 0,-1 1 0,1 0 0,0-1 0,0 1-1,-1-1 1,1 1 0,0 0 0,-1-1 0,1 1 0,-1-1 0,-1 1-9,0-1-1,-1 1 1,1 0 0,0 0-1,-1-1 1,1 2 0,0-1-1,-1 0 1,1 0 0,0 1-1,0-1 1,-1 1 0,1 0 0,0 0-1,0 0 1,0 0 0,0 0-1,0 0 1,0 0 0,0 1-1,0-1 1,0 1 0,-1 2-1,-8 5-17,2 0 1,-15 19-1,17-19 10,0 0 1,0 0-1,1 1 0,1 0 1,0 0-1,0 0 0,1 1 1,0 0-1,1-1 0,0 1 1,1 1-1,0-1 1,1 0-1,0 0 0,1 1 1,2 21-1,-2-31 11,1-1-1,-1 0 1,1 1-1,0-1 1,-1 0-1,1 0 1,0 1-1,0-1 1,0 0-1,0 0 1,0 0-1,0 0 1,0 0 0,0 0-1,0 0 1,1-1-1,-1 1 1,0 0-1,0-1 1,1 1-1,-1 0 1,1-1-1,-1 0 1,0 1-1,1-1 1,-1 0 0,3 0-1,43 0 20,-43 0-16,7-2 15,0 0 1,0-1-1,-1 1 0,1-2 0,-1 0 0,0 0 0,0-1 1,0 0-1,0-1 0,-1 0 0,10-8 0,12-13 84,48-52 0,-9 8 748,-68 92-382,-2-11-490,-1 10 14,2 1 1,0-1-1,1 1 1,9 36-1,-10-52 16,1 0-1,0 1 0,0-2 0,0 1 1,1 0-1,-1 0 0,1-1 0,1 1 1,-1-1-1,0 0 0,1 0 0,0 0 1,0-1-1,0 1 0,1-1 0,-1 0 1,1 0-1,-1 0 0,1-1 0,0 0 1,0 0-1,0 0 0,0 0 0,7 0 1,-2 0 80,1 0 0,0-1-1,0-1 1,0 0 0,0 0 0,0-1 0,0-1 0,0 1 0,0-2 0,-1 0 0,1 0 0,-1-1 0,0 0 0,0 0 0,0-1 0,0-1 0,-1 0 0,0 0 0,0-1-1,14-14 1,-16 42 129,-4-13-223,-1-1 0,1 0 0,0 0 0,1-1 0,0 1 0,0-1 0,6 8 0,-9-13-13,0 1 1,0-1 0,0 0 0,0 0 0,0 1-1,0-1 1,1 0 0,-1 0 0,0 0 0,1-1 0,-1 1-1,0 0 1,1 0 0,-1-1 0,1 1 0,-1-1-1,1 1 1,0-1 0,-1 0 0,1 1 0,-1-1 0,1 0-1,0 0 1,-1 0 0,1 0 0,0-1 0,-1 1-1,1 0 1,-1-1 0,1 1 0,-1-1 0,1 1 0,-1-1-1,1 0 1,-1 0 0,1 1 0,-1-1 0,0 0-1,0 0 1,1-1 0,-1 1 0,1-2 0,10-10 43,-1-1 1,-1-1 0,0 0-1,-1 0 1,0-1 0,-2 0 0,0-1-1,0 0 1,-2 0 0,0 0-1,-1 0 1,3-29 0,-7 44-32,0-2 35,-7 6-221,-80 57-4023,13-11-2862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15863,'0'0'1297,"-43"150"-705,24-90-240,3-8-160,11-15-192,5-10-208,26-31-5923,18-44-5826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7:5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344 501 5378,'0'0'-963,"-19"-8"-1075,-122-49 6616,113 38-2987,6 4 1097,20 34-1108,-18 259-340,10-165-906,9-96-270,-8 59 178,8-71-221,-1 1 1,1-1 0,-1 1-1,0-1 1,0 0 0,-1 0-1,0 0 1,1 0 0,-2 0-1,-5 7 1,9-12-20,0 1 1,-1-1-1,1 1 0,-1-1 1,1 1-1,0-1 0,-1 0 1,1 1-1,-1-1 0,1 0 1,-1 1-1,1-1 0,-1 0 1,1 0-1,-1 0 0,1 1 0,-1-1 1,1 0-1,-1 0 0,1 0 1,-1 0-1,1 0 0,-1 0 1,0 0-1,1 0 0,-1 0 1,1 0-1,-1 0 0,1 0 1,-1-1-1,1 1 0,-1 0 0,1 0 1,-1 0-1,1-1 0,-1 1 1,1 0-1,-1-1 0,1 1 1,-1 0-1,1-1 0,0 1 1,-1-1-1,1 1 0,0 0 0,-1-1 1,1 1-1,0-1 0,0 1 1,-1-1-1,1 1 0,0-2 1,-11-33-143,10 31 114,-9-49-337,3-1 0,-1-61 0,9-111-36,0 206 399,0 1 0,2 0-1,0 0 1,1 0 0,1 0 0,1 1 0,0-1 0,2 1 0,0 1-1,0 0 1,2 0 0,0 0 0,1 1 0,1 1 0,0 0 0,1 1-1,1 0 1,23-18 0,-14 14 0,0 2-1,0 0 0,2 2 1,0 1-1,28-11 1,-35 17 5,0 1 1,0 1 0,0 0 0,1 2-1,0 0 1,-1 1 0,1 1-1,29 1 1,-43 1 12,-1-1-1,1 1 0,0 0 1,-1 0-1,1 0 0,-1 0 1,1 1-1,-1 0 1,0 0-1,1 0 0,-1 0 1,0 1-1,-1 0 0,1 0 1,0 0-1,-1 0 1,0 0-1,1 1 0,-1-1 1,-1 1-1,1 0 1,4 7-1,-3 0 70,-1-1 0,1 1 0,-1-1 0,-1 1-1,0 0 1,-1 0 0,0 0 0,-1 17 0,0-22-43,0 0 0,-1 0 0,0 0 0,0 0 0,0 0 0,-1 1 0,1-2 0,-2 1 0,1 0 0,-1 0 0,0-1 0,0 1 0,0-1 0,-1 0 0,-4 6 0,0-3 113,-1-1 1,0 1-1,0-1 1,0 0-1,-1-1 1,0-1-1,-15 8 1,6-5 67,-1-1 0,1-1 0,-1-1 0,0 0 0,-32 2 0,-103-2-161,119-5-251,34 0-413,2 2-644,1 1 678,-1 1-1,0-1 0,1 0 1,0 1-1,0-1 0,0 0 1,0 0-1,0 1 0,4 4 1,16 24-3132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6 339 10213,'0'0'-843,"-1"18"1310,-3 142 3484,4-148-3466,2 35 516,-2-46-991,0 1 0,1-1 0,-1 1 0,0-1 0,1 1 0,0-1 0,-1 1 0,1-1 0,0 0 0,-1 1 0,1-1 0,0 0 0,0 1 0,0-1 0,0 0 0,1 0 0,-1 0 0,0 0 0,0 0 0,0 0 0,1 0 0,-1-1 0,1 1 0,2 1 0,2-1 13,-1 0-1,1-1 0,0 0 0,0 1 0,0-2 1,0 1-1,0-1 0,-1 0 0,1 0 0,0 0 1,-1-1-1,11-5 0,4-2 94,0-2-1,19-14 1,0 1 94,-1 3 1116,-36 41-856,-2 92-369,0-110-102,0 0-1,0 0 1,1 0-1,-1 0 1,1 0-1,-1 0 1,1 0-1,0-1 1,0 1-1,0 0 1,0 0-1,0 0 1,0-1-1,0 1 1,1-1 0,-1 1-1,1-1 1,-1 1-1,1-1 1,-1 0-1,1 0 1,0 0-1,0 0 1,-1 0-1,1 0 1,0 0-1,0-1 1,0 1-1,0 0 1,0-1-1,0 0 1,0 1-1,0-1 1,3 0 0,6 0-4,-1 1 1,1-2 0,0 1-1,0-1 1,19-5 0,-14 1 5,0-1 0,-1-1 1,1 0-1,-1-1 0,-1 0 1,1-1-1,24-22 0,-3 0-10,51-58 0,-54 51 54,-2-1 1,-2-2-1,31-54 0,-49 75-82,-1-1 0,0 0-1,-2 0 1,-1-1 0,0 0-1,-1 0 1,-2 0-1,0-1 1,0-28 0,-4 50 41,1 1 1,-1-1-1,0 1 1,0-1-1,0 0 1,0 1-1,0-1 1,0 1-1,0-1 1,0 1-1,0-1 1,0 0-1,0 1 1,0-1-1,0 1 1,0-1-1,-1 1 1,1-1-1,0 1 1,0-1 0,-1 0-1,1 1 1,0 0-1,-1-1 1,1 1-1,0-1 1,-1 1-1,1-1 1,-1 1-1,0-1 1,0 2 4,-1 0 0,1 1 0,-1-1 0,1 0 0,0 1 0,0-1 0,-1 1 0,1-1 0,0 1 0,0-1 0,-1 4 0,-19 35 0,1 1 0,-18 56 0,-24 102 82,47-147-52,-75 292 369,-51 158 1001,128-467-1352,-32 60 0,40-86-93,0-1-1,0 1 0,-1-1 1,-1 0-1,1 0 0,-1-1 1,-1 0-1,1 0 0,-1-1 1,0 0-1,-12 7 0,17-12-58,0 1-1,0-1 1,0 0-1,-1 0 0,1 0 1,0 0-1,-7 0 0,9-1 35,0 0-1,0 0 1,0 0-1,0 0 1,0-1 0,0 1-1,0 0 1,0 0-1,0-1 1,1 1-1,-1-1 1,0 1-1,0-1 1,0 1-1,0-1 1,0 1 0,1-1-1,-1 0 1,0 1-1,0-1 1,1 0-1,-1 0 1,1 0-1,-1 1 1,0-1-1,1 0 1,0 0-1,-1 0 1,1 0 0,0 0-1,-1 0 1,1-1-1,-3-57-4740,3-19-6112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91 562 8564,'0'0'3751,"25"-23"-2038,79-80-35,-94 93-1556,0-1 0,-1 0 1,-1-1-1,1 0 0,-2 0 0,0-1 0,0 1 1,-1-2-1,-1 1 0,5-18 0,-6 7 222,0-1-1,-2 1 0,-1-50 0,-1 44 531,0 29-856,0 1 1,0-1 0,0 1-1,0-1 1,0 1-1,0 0 1,0-1-1,0 1 1,0-1 0,0 1-1,0-1 1,-1 1-1,1-1 1,0 1-1,0 0 1,0-1 0,-1 1-1,1-1 1,0 1-1,-1 0 1,1-1 0,0 1-1,-1 0 1,1 0-1,0-1 1,-1 1-1,1 0 1,-1 0 0,1-1-1,0 1 1,-1 0-1,1 0 1,-1 0-1,1 0 1,-1-1 0,1 1-1,-1 0 1,0 0-1,0 0-21,-1 1 0,0-1-1,1 0 1,-1 1-1,1-1 1,-1 1 0,1-1-1,-1 1 1,1 0-1,0 0 1,-1-1 0,0 2-1,-13 12-25,1 0 0,0 1-1,1 1 1,1 0 0,1 1 0,-10 17 0,2-4 14,-18 28 2,-39 81-1,66-118-2,1 0 0,1 1 0,1 0 0,1 0 0,1 0 0,1 1 1,-2 42-1,6-53-8,1 12-50,-1-23 73,1-1-1,-1 1 1,0 0 0,1-1-1,-1 1 1,1-1 0,-1 1-1,1-1 1,-1 1 0,1-1-1,0 1 1,-1-1 0,1 1-1,-1-1 1,1 0 0,0 1-1,-1-1 1,1 0 0,0 0 0,0 0-1,-1 1 1,1-1 0,0 0-1,0 0 1,-1 0 0,1 0-1,0 0 1,-1 0 0,1-1-1,1 1 1,2-1 13,1 1 0,-1-1 0,1-1 0,-1 1 0,0-1 0,1 1 0,-1-1 0,0 0 0,0-1 0,6-4 0,37-36 223,-29 24-162,59-61-19,68-95 0,-82 96 14,-63 79-72,0 1-1,0-1 0,0 0 1,0 0-1,0 0 1,0 0-1,0 1 1,0-1-1,0 0 0,0 0 1,0 0-1,0 0 1,0 0-1,0 1 0,0-1 1,0 0-1,0 0 1,0 0-1,0 0 1,1 0-1,-1 1 0,0-1 1,0 0-1,0 0 1,0 0-1,0 0 0,0 0 1,0 0-1,0 1 1,1-1-1,-1 0 1,0 0-1,0 0 0,0 0 1,0 0-1,0 0 1,1 0-1,-1 0 0,0 0 1,0 0-1,0 0 1,0 0-1,1 0 0,-1 0 1,0 0-1,0 0 1,0 0-1,0 0 1,0 0-1,1 0 0,-1 0 1,0 0-1,0 0 1,0 0-1,0 0 0,0 0 1,1 0-1,-1 0 1,0 0-1,0-1 1,0 1-1,0 0 0,0 0 1,0 0-1,1 0 1,-2 26-88,-7 31 97,5-43-22,1 1 0,1 0 1,0 25-1,8-39 9,-3-2 20,-1 0 0,1 0 0,-1 0 0,1 0 0,-1-1 1,0 0-1,1 1 0,-1-1 0,0 0 0,0 0 0,0-1 0,3-2 0,34-39 118,-28 31-52,-5 3 79,-6 9 266,-1 4-99,0 5-352,-5 99-7,16-107-429,-5-3 448,-1 0 0,1-1 0,-1 1 0,0-1 0,0 0 0,0-1 0,-1 1 0,1-1 0,-1 0 0,4-6 0,12-11-163,4-3-342,68-69-2730,-27 36-2411,-65 58 5699,0 0 0,0 0 1,0-1-1,0 1 0,0 0 0,0 0 0,1 0 0,-1-1 1,0 1-1,0 0 0,0 0 0,1-1 0,-1 1 0,0 0 1,0 0-1,0 0 0,1 0 0,-1 0 0,0-1 0,0 1 1,1 0-1,-1 0 0,0 0 0,1 0 0,-1 0 0,0 0 0,0 0 1,1 0-1,-1 0 0,0 0 0,0 0 0,1 0 0,-1 0 1,0 0-1,1 0 0,-1 0 0,0 0 0,0 1 0,1-1 1,-1 0-1,0 0 0,0 0 0,1 0 0,-1 0 0,0 1 0,0-1 1,0 0-1,1 0 0,-1 0 0,0 1 0,0-1 0,0 0 1,0 0-1,0 1 0,1-1 0,-1 0 0,0 0 0,0 1 1,0 19 196,-1-13-25,1 76 1576,14-98-1089,-3-1-276,-1-1 1,-1 0-1,0 0 0,-1-1 1,-1-1-1,-1 1 0,-1-1 1,0 0-1,-1 0 0,-2 0 0,1-1 1,-2-20-1,-1 35-365,0 1 0,-1-1 0,1 1 0,-1-1 0,0 1-1,-1-1 1,1 1 0,-1 0 0,0 0 0,0 0 0,0 0 0,-5-8 0,5 10-48,0 0 1,0 0-1,0 0 1,0 1-1,0-1 1,0 1-1,0-1 1,-1 1-1,1 0 1,0 0-1,-1 0 1,1 0-1,-1 0 1,0 0-1,1 1 1,-1-1-1,1 1 1,-1 0-1,0 0 1,1 0-1,-1 0 1,0 0-1,-3 1 1,2 0-88,0 1 0,1-1 0,-1 1 0,0 0 0,1 0 0,0 0 0,-1 1 0,1-1 0,0 1 1,0-1-1,0 1 0,1 0 0,-1 1 0,1-1 0,-1 0 0,1 0 0,0 1 0,0 0 0,1-1 0,-1 1 0,-1 5 1,-1 5-536,0 0 0,0 0 1,1 0-1,-1 24 0,3 9-3024,5-10-2684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7892,'0'0'8516,"14"-14"-7705,43-44-323,-41 46 92,-17 20-507,0-7 10,0 15 292,-1 1 0,0-1 0,-9 29 1,6-28-245,1 1 1,0-1 0,-1 33 0,5-50-132,0 0 0,0 1 0,0-1 1,0 0-1,0 0 0,0 0 0,0 1 1,0-1-1,0 0 0,0 0 0,0 0 1,0 0-1,0 1 0,0-1 0,0 0 1,0 0-1,0 0 0,0 0 0,1 0 0,-1 1 1,0-1-1,0 0 0,0 0 0,0 0 1,0 0-1,0 0 0,1 0 0,-1 1 1,0-1-1,0 0 0,0 0 0,0 0 1,1 0-1,-1 0 0,0 0 0,0 0 1,0 0-1,0 0 0,1 0 0,-1 0 0,0 0 1,0 0-1,0 0 0,1 0 0,7-1 5,0 0 0,-1 0 0,1-1 0,0 1 0,-1-2 0,1 1 0,-1-1-1,0-1 1,0 1 0,11-7 0,19-9-32,-32 17 18,8-4-11,-1 1 0,1 1 0,0 0 0,0 0 0,0 1 0,23-1 0,-35 4 22,-1 0 1,1 0 0,0 1 0,-1-1 0,1 0-1,-1 1 1,1-1 0,-1 1 0,1-1 0,-1 0-1,1 1 1,-1-1 0,0 1 0,1-1 0,-1 1-1,0 0 1,1-1 0,-1 1 0,0-1 0,1 1-1,-1 0 1,0-1 0,0 1 0,0-1 0,0 1-1,0 0 1,0-1 0,0 1 0,0 0 0,0 0-1,0 29 84,-1-21-40,-5 119 277,6-127-361,-1-1 0,1 1 0,0 0 0,0-1 0,0 1 0,0 0 0,0-1 0,0 1 0,0-1 0,0 1 0,0 0 0,0-1 0,0 1 0,0 0 0,0-1 0,1 1 0,-1 0 0,0-1 0,0 1 0,1-1 0,-1 1 0,0-1 0,1 1 0,-1-1 0,0 1 0,1-1 0,-1 1 0,1-1 0,-1 1 0,1-1 0,-1 0 0,1 1 0,-1-1-1,1 0 1,0 1 0,-1-1 0,1 0 0,-1 0 0,1 1 0,0-1 0,-1 0 0,1 0 0,0 0 0,-1 0 0,1 0 0,0 0 0,-1 0 0,1 0 0,0 0 0,-1-1 0,1 1 0,-1 0 0,1 0 0,0 0 0,-1-1 0,2 0 0,3-1-388,0-1 0,0 0 1,0 0-1,-1 0 0,8-7 0,34-43-4656,4-15-4829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16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9636,'0'0'11446,"60"-96"-10630,-56 96-800,3 0-16,0 0-32,-2 0-128,2 0-1009,-1-18-351,1-7-1073,-2-8-7652</inkml:trace>
  <inkml:trace contextRef="#ctx0" brushRef="#br0" timeOffset="1">180 0 14759,'0'0'2849,"-4"50"-15127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11685,'0'0'2962,"-25"112"-2594,13-25 864,3 4-415,5 3-65,4-11-272,0-17-240,6-22-240,8-24-16,2-20-320,1-8-592,6-36-33,-3-18-1696,-6-6-4338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115 162 7251,'0'0'1873,"25"-19"-1139,-12 10-617,6-7 203,0 2 0,1 1 1,1 0-1,0 1 0,1 2 0,0 0 0,46-13 0,-29 15 712,62-5 1,-82 12-823,1 0 0,0 2 0,0 0 0,0 1 0,20 5 0,-35-5-199,1 0 1,-1 0 0,1 0-1,-1 0 1,0 1 0,1 0-1,-1 0 1,-1 1 0,1-1-1,0 1 1,-1 0 0,0 0-1,0 0 1,0 1 0,-1 0-1,1-1 1,-1 1 0,0 1 0,0-1-1,-1 0 1,0 1 0,0-1-1,0 1 1,0-1 0,-1 1-1,0 0 1,0 0 0,-1 0-1,1 0 1,-1-1 0,-1 1-1,1 0 1,-1 0 0,0 0-1,0 0 1,-3 7 0,1-6 3,-1-1 0,0 0 0,0 0 0,0-1 0,0 1 0,-1-1 0,0 0 0,0 0-1,-6 4 1,-7 4 71,-32 19-1,11-11-47,0-2 1,-1-2-1,-1-2 1,-1-1-1,0-2 1,-64 9-1,146-23-182,-1 2-1,1 2 1,-1 2-1,48 10 0,-65-9 146,1 2 0,-1 1 0,-1 1-1,1 0 1,38 25 0,-52-29 20,0 1-1,0 0 1,0 0-1,-1 1 0,0-1 1,-1 2-1,1-1 1,-1 1-1,-1 0 1,1 0-1,-2 0 1,1 1-1,-1-1 1,0 1-1,-1 1 1,0-1-1,2 10 1,-4-14 15,-1 0-1,0 0 1,0-1 0,0 1-1,0 0 1,-1-1 0,0 1-1,0 0 1,0-1 0,0 1-1,-1-1 1,0 1 0,0-1-1,-2 5 1,-1-2 50,0 0 1,0-1-1,-1 1 0,0-1 1,0 0-1,0 0 1,-10 5-1,-8 5 194,-2-1-1,0-1 1,-42 15 0,29-15 19,0-1 0,-1-2 0,-1-2 1,-55 5-1,-167-6 630,253-8-933,6 1-5,0-1 1,0 0 0,0-1-1,0 1 1,0 0 0,0-1-1,0 0 1,0 0 0,0 0-1,-4-3 1,6-1-450,15 2-343,202 3-4959,-119 0 344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3 167 8228,'0'0'1024,"-1"26"670,-1 86-245,2-107-1370,1-1 0,0 1 0,0-1 0,0 1 0,0-1 1,1 1-1,-1-1 0,1 0 0,0 0 0,0 0 0,1 0 0,-1 0 0,1 0 0,0 0 0,0-1 0,0 0 0,1 1 0,-1-1 1,1 0-1,0-1 0,6 5 0,0-3 96,0 1 0,1-1 1,0-1-1,0 0 0,0 0 0,16 1 1,-9-2 66,1 0 0,-1-1 0,1-1-1,28-4 1,-38 3-172,1-1 0,0-1 0,-1 1-1,0-1 1,1-1 0,-1 0 0,-1 0-1,1-1 1,-1 0 0,9-7 0,-5 2-28,-1-1 0,0 0 0,0-1 0,-1 0 0,-1 0 0,0-1 0,0 0 0,-2-1 0,8-15 0,-12 21-18,-1 0 1,1 0-1,-1 0 0,0 0 1,-1 0-1,0 0 1,0-1-1,-1-10 0,0 13 31,-1 1 0,0 0-1,0 0 1,-1-1-1,1 1 1,-1 0-1,0 0 1,0 0-1,-1 1 1,1-1-1,-1 0 1,0 1-1,-7-8 1,1 4 69,0 0 1,0 1 0,0 1-1,-1-1 1,0 1-1,0 1 1,-1 0-1,1 0 1,-1 1-1,0 1 1,-23-5 0,24 6-64,0 0 0,-1 1 1,1 0-1,-1 1 0,1 0 0,-1 1 1,1 0-1,-1 1 0,1 0 1,0 0-1,0 1 0,0 0 1,-17 9-1,16-5-103,0 1-1,0 0 1,1 1 0,0 0-1,0 1 1,1 0 0,0 1-1,1-1 1,0 2 0,1-1-1,0 1 1,-8 20 0,9-17-432,1 0 1,0 0 0,1 1-1,-3 21 1,5-24-554,1-1 1,1 1-1,0 0 1,1 0-1,4 21 1,-2-22-1834,1 0 0,0 0 0,8 13 1,-12-24 2743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10053,'0'0'944,"-23"108"289,6-25 175,1 14 177,-2 7-320,-1 4-465,1-5-288,2-7-128,2-17-272,7-26-112,3-19-16,4-20-832,0-30-7220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216 133 10309,'0'0'1950,"11"-18"-221,-5 8-1532,-3 3-155,1 1 0,-1-1 0,1 1-1,0 0 1,1 1 0,-1-1 0,1 1 0,0 0 0,0 0 0,1 0-1,-1 1 1,1-1 0,0 2 0,1-1 0,-1 1 0,0-1-1,1 2 1,11-4 0,1 2 120,0 1 1,0 1-1,0 1 0,1 1 1,-1 1-1,0 0 0,0 1 0,21 6 1,-33-7-140,0 1 0,0 0 1,0 1-1,-1 0 0,1 0 1,-1 0-1,0 1 0,0 0 1,0 0-1,-1 0 0,1 1 1,-1 0-1,0 0 0,0 0 1,-1 1-1,1-1 0,-1 1 1,-1 0-1,1 0 0,-1 1 0,0-1 1,0 1-1,-1 0 0,3 12 1,-3-12-13,-1 0 1,0 0-1,0 0 0,-1 0 1,0 0-1,0 0 1,-1 0-1,0 0 1,0 0-1,0 0 0,-1 0 1,0-1-1,-1 1 1,-5 12-1,2-11 30,0 1 0,0-1-1,-1-1 1,0 1 0,0-1 0,-1 0-1,0-1 1,0 0 0,-15 8 0,1 0 11,-1-1 0,-1-2 0,0 0 0,-1-2 1,0 0-1,0-2 0,-1-1 0,-49 6 0,220-31-1164,-113 17 1082,1 2 1,-1 0-1,1 3 1,-1 0-1,51 14 1,-73-14 20,0 0 1,0 1-1,0 1 0,-1-1 0,0 2 1,0-1-1,0 1 0,0 0 0,9 10 1,-13-10 5,0 0 0,1 1 1,-2 0-1,1 0 0,-1 0 1,0 0-1,-1 1 0,1-1 1,-2 1-1,1 0 0,-1 0 1,0 0-1,1 11 0,-2-10 29,0 1-1,-1-1 1,0 1-1,-1-1 1,0 1 0,0-1-1,-1 1 1,0-1-1,-1 0 1,0 0-1,0 0 1,-6 9-1,3-6 71,-2-1 0,1 0-1,-2 0 1,1 0-1,-1-1 1,-1 0-1,-18 14 1,2-6 108,0-1 1,-2-1 0,0-1-1,-1-1 1,0-2 0,-47 13-1,34-14 62,-1-2-1,0-2 0,-1-2 1,0-2-1,1-1 0,-63-7 0,97 5-241,1-1 0,0 0 0,0-1 0,0 0-1,0 0 1,1 0 0,-1-1 0,0 0 0,1-1-1,0 0 1,0 0 0,0 0 0,-7-6 0,5-4-271,15 8-502,24 4-616,-23 2 1351,138 0-4473,-52 0-88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8148,'0'0'3521,"20"-24"-1330,63-83-647,-60 77-1141,-2-1-1,-2 0 0,-1-2 0,-1 0 0,-2-1 0,-1-1 1,13-49-1,-13 24 51,-13 58-333,-1 4-50,-3 56 54,-2-1 0,-2 1 0,-22 78 0,18-87-146,2 0 0,2 1 0,-1 67 0,9-117-27,-1 1 0,0-1 0,0 1 0,0-1 0,1 1 0,-1-1 0,0 1 0,0-1 0,1 0 0,-1 1 0,0-1 0,1 1 0,-1-1 1,1 0-1,-1 1 0,0-1 0,1 0 0,-1 0 0,1 1 0,-1-1 0,1 0 0,-1 0 0,1 0 0,-1 1 0,1-1 0,-1 0 0,1 0 0,-1 0 0,1 0 0,-1 0 0,1 0 0,-1 0 0,1 0 0,-1 0 0,1-1 0,-1 1 0,1 0 0,-1 0 0,2-1 0,-1 1-259,0 0-1,1 0 1,-1-1-1,0 1 0,1 0 1,-1-1-1,0 1 0,0-1 1,0 0-1,1 1 1,-1-1-1,0 0 0,0 0 1,0 0-1,1-2 1,2-9-6786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7:5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27 6163,'0'0'2393,"-2"24"-1198,1 297 1497,1 121-1137,1-441-1546,-1 0 0,0-1-1,0 1 1,0-1 0,0 1-1,0-1 1,0 1 0,0 0 0,0-1-1,0 1 1,0-1 0,0 1-1,0 0 1,0-1 0,-1 1-1,1-1 1,0 1 0,0-1-1,-1 1 1,1-1 0,0 1-1,-1-1 1,1 1 0,0-1-1,-1 1 1,1-1 0,-1 1-1,1-1 1,-1 0 0,1 1-1,-1-1 1,1 0 0,-1 1 0,1-1-1,-1 0 1,1 0 0,-1 0-1,0 0 1,0 1 0,-1-2 23,1 1 1,-1-1 0,1 1 0,0-1-1,-1 0 1,1 0 0,0 0 0,0 0 0,-1 0-1,1 0 1,0 0 0,0 0 0,0 0-1,0 0 1,0 0 0,-1-3 0,-7-11-35,2-1 0,0 1 1,0-1-1,1 0 0,1-1 1,1 1-1,1-1 0,-2-17 0,-3-141-478,9 144 406,1 0 0,1 0 1,2 0-1,1 1 1,19-59-1,-18 70 84,1 0 0,0 1 0,2 1-1,0-1 1,0 2 0,2-1 0,0 1 0,1 1-1,1 0 1,22-19 0,-30 30 71,-1 1 0,0-1-1,1 1 1,0 0 0,0 1-1,0-1 1,0 1 0,1 0-1,9-1 1,-13 2-43,-1 1-1,1 0 1,-1-1 0,1 1-1,0 0 1,-1 0-1,1 1 1,-1-1 0,1 0-1,-1 1 1,1 0-1,-1 0 1,0-1 0,1 1-1,-1 1 1,0-1-1,1 0 1,-1 0 0,0 1-1,0-1 1,0 1-1,0 0 1,-1 0-1,1 0 1,0 0 0,1 2-1,0 1-4,-1-1 1,1 1-1,-1 0 0,0 0 0,0 0 0,-1 0 0,1 0 1,-1 0-1,0 1 0,-1-1 0,1 0 0,-1 0 0,0 1 1,0-1-1,-1 0 0,1 1 0,-1-1 0,-1 0 0,1 0 1,-1 0-1,0 0 0,0 0 0,0 0 0,0 0 0,-1-1 1,0 1-1,0-1 0,0 0 0,-1 0 0,1 0 1,-1 0-1,0 0 0,0-1 0,0 0 0,-1 0 0,-5 3 1,1-1-202,-1 0 1,1 0 0,-16 4 0,-12-3-3820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9957,'0'0'3521,"125"29"-1200,-51-23-1184,8-3-353,4-3 145,-8 0 287,-16 0-768,-20 0-400,-22-3-48,-17-1-736,-3 0-256,-33 2-1666,-22 2-4657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2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1649,'0'0'6533,"-4"0"-5652,4 0-790,-41 5 2543,26-1-685,33-3 436,115-1-1810,275 7 1790,-403-7-2331,4 1 57,1 0 0,-1 0 1,1 1-1,11 3 1,-12-3-412,-1-1 0,1 0 0,0 0 0,0-1 0,-1 0 0,1 0 0,13-3 0,-3 1-1031,21 0-3310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2561,'0'0'12457,"33"-7"-11278,-12 2-963,217-37 1681,62-11-940,-291 48-2625,-20 2 89,-19 2-805,-16 1-1784,-5 0-1010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2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4162,'0'0'3033,"-19"19"-962,-6 4-1409,6-5-122,0 0 1,2 1-1,0 0 0,-16 27 1,14-18 409,1 2-1,2-1 1,-24 61 0,40-89-899,5-2-94,32-11 117,40-17-1,-50 17-27,1 1 0,-1 2 0,2 1-1,30-5 1,-44 10-53,1 2 0,-1 0-1,0 1 1,20 2 0,-31-2-3,0 1 1,-1-1-1,1 1 0,0 0 1,-1 0-1,1 1 0,-1-1 1,0 1-1,1 0 0,-1 0 0,0 0 1,0 0-1,0 0 0,0 1 1,-1-1-1,1 1 0,-1 0 1,1 0-1,-1 0 0,0 0 1,0 0-1,3 6 0,-3-2 43,1 1-1,-1-1 1,0 0-1,0 0 1,-1 1-1,0-1 1,0 1-1,-1-1 1,0 1-1,-1 0 0,1-1 1,-1 1-1,-3 7 1,3-9 47,-1-1 1,0-1-1,0 1 0,0 0 1,-1 0-1,0-1 1,0 1-1,0-1 0,0 0 1,-1 0-1,1 0 0,-1 0 1,0-1-1,0 0 1,-1 1-1,1-1 0,-1-1 1,1 1-1,-7 2 1,-3-1 187,0 0 1,0-1-1,-1 0 1,1-1-1,-1-1 1,0 0-1,-20-2 1,15 1-70,35 0-2461,0-1 1189,0 1-1,-1 0 0,1 2 1,27 5-1,-1 10-4288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2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3618,'0'0'9540,"177"14"-7443,-59-14-720,13 0-753,3 0 176,-7 0-656,-17 0 80,-20 0-224,-30 0-208,-28 5-1088,-32 7-1778,-7 5-2320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2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11381,'0'0'4402,"-28"145"-3089,22-72-17,-1 2-703,2-5 111,3-10-480,2-10-128,0-15-96,0-10-32,0-12-128,0-11-608,7-2-705,16 0-640,4-21-1425,-1-8-4865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2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3 310 10117,'0'0'1832,"7"19"-684,-4-7-930,-2-4-140,1-1 0,1 0 0,-1 0 0,1 0-1,6 11 1,-7-16-20,-1 1 0,1-1-1,0 0 1,0 0-1,0 1 1,0-1 0,1-1-1,-1 1 1,0 0-1,1 0 1,-1-1 0,1 0-1,0 1 1,0-1-1,-1 0 1,1 0 0,0-1-1,0 1 1,0 0-1,0-1 1,4 0 0,5 0 105,0-1 1,0 0-1,1-1 1,-1 0 0,-1-1-1,1 0 1,0-1 0,-1-1-1,1 1 1,-1-2 0,-1 0-1,1 0 1,19-16-1,-14 9-65,0-1-1,-1-1 1,-1 0-1,0-2 1,-1 1-1,-1-1 1,15-27-1,-23 35-72,0 1-1,0-1 1,0-1-1,-1 1 1,-1 0-1,0-1 1,0 1-1,-1-1 1,0 0-1,0-18 1,-2 25 17,1-1 0,-1 1 1,1-1-1,-1 0 0,0 1 1,-1-1-1,1 1 0,0 0 0,-1-1 1,0 1-1,0 0 0,0 0 1,0 0-1,0 0 0,-1 1 1,1-1-1,-1 0 0,0 1 1,1 0-1,-1 0 0,0 0 0,-1 0 1,1 0-1,0 0 0,0 1 1,-1 0-1,1-1 0,-1 1 1,-3 0-1,-12-3 89,0 1 1,-1 1 0,1 0-1,-24 2 1,33 0-133,-3 0 29,-1 0 0,1 2 0,0-1-1,-1 2 1,1-1 0,0 2 0,0 0 0,-23 11 0,30-12-41,0 0 0,1 1 1,0-1-1,-1 1 1,1 1-1,1-1 1,-1 1-1,1-1 0,0 1 1,0 1-1,0-1 1,0 0-1,1 1 1,0 0-1,1 0 0,-1 0 1,1 0-1,0 0 1,0 0-1,-1 12 1,2-14-92,1 0 1,-1-1 0,1 1-1,0 0 1,0 0 0,0-1-1,1 1 1,-1 0 0,1 0-1,0-1 1,0 1 0,0-1-1,0 1 1,1-1 0,1 4-1,0-4-95,-1-1 1,0 0-1,1 0 0,-1 1 0,1-2 0,-1 1 1,1 0-1,0 0 0,0-1 0,0 0 0,0 0 1,0 1-1,0-2 0,0 1 0,1 0 1,-1-1-1,5 1 0,59 1-5220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2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9524,'0'0'2594,"122"-23"-898,-69 23-1151,-5 0-321,-9 0-224,-11 13-625,-17 5-2032,-11 1-2881</inkml:trace>
  <inkml:trace contextRef="#ctx0" brushRef="#br0" timeOffset="1">0 212 10885,'0'0'5186,"154"25"-4449,-80-25-577,-2-2-160,-8-11-1457,-13 1-3393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2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8020,'0'0'8233,"-1"5"-8038,-3 39 367,2 1 1,8 84 0,0-4-552,-9-47-528,-1-28-4430,4-40-213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7555,'0'0'9589,"-5"-10"-9221,26 10 176,4 0-224,3 0-256,-1 2 16,3 2-80,3 4-192,1 0-976,3 5-609,-5 1-2689,-4 3-5587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7:5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3506,'0'0'4706,"15"-8"-3516,48-30-134,-59 35-968,0 0 1,1-1-1,-2 0 0,1 0 1,0 0-1,-1-1 0,1 1 1,-1-1-1,-1 1 0,1-1 1,0 0-1,-1 0 0,3-10 1,-1 3 131,-1 5-77,-1 0 1,0 0 0,0 0 0,-1 0-1,0 0 1,0-13 0,-1 19 146,0 5-17,-16 294 436,16-294-682,0 1-1,1-1 0,-1 1 1,1-1-1,0 1 0,1-1 1,-1 0-1,1 1 1,-1-1-1,5 7 0,-5-9-62,0-1-1,0 1 0,1-1 0,-1 1 0,0-1 1,0 0-1,1 0 0,-1 0 0,1 1 0,-1-1 1,1-1-1,-1 1 0,1 0 0,0 0 0,-1-1 1,1 1-1,0 0 0,0-1 0,-1 0 0,1 1 1,0-1-1,0 0 0,0 0 0,0 0 0,-1 0 1,1-1-1,0 1 0,0 0 0,2-1 0,-2 0-153,-1 0-1,1 1 0,0-1 0,-1 0 1,1 0-1,-1 1 0,1-1 0,-1-1 1,0 1-1,1 0 0,-1 0 0,0 0 1,2-3-1,16-34-5412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2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11141,'0'0'7395,"133"14"-6754,-73-14-433,-2 0-144,-5 0-64,-3-2-977,-8 0 193,-14 0-881,-17 2-3201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2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8612,'0'0'7441,"3"-4"-6793,6-3-529,0 0 0,0 0 0,1 1 0,0 0 0,0 0 0,0 1 0,0 1 0,16-5 0,-8 3 62,1 1 1,0 2 0,0-1 0,26 1 0,-43 2-182,0 1 0,0 1 1,0-1-1,0 0 1,0 1-1,0-1 1,0 1-1,0-1 1,0 1-1,0 0 1,0 0-1,0 0 1,0 0-1,-1 0 1,1 0-1,0 0 1,-1 1-1,1-1 1,-1 1-1,1-1 1,-1 1-1,0 0 0,1-1 1,-1 1-1,0 0 1,0 0-1,-1 0 1,1 0-1,0 0 1,0 0-1,-1 0 1,0 0-1,1 0 1,-1 0-1,0 0 1,0 4-1,1 3 27,-1 1-1,-1 0 1,0-1-1,0 1 1,-1-1-1,0 1 1,-4 10-1,-4 2 87,-1 1 0,-1-2 0,-2 0 0,0 0-1,-18 20 1,-1 3 45,24-32-131,-11 16 170,-33 59 0,48-78-148,1 1 0,0 0 0,0 0 0,1 0 0,1 0 0,0 1 0,0-1 0,1 1 0,0-1 0,1 20 0,1-26-28,0 0 0,0-1 0,0 1-1,0-1 1,1 0 0,-1 1-1,1-1 1,0 0 0,0 0 0,0 0-1,0 0 1,1 0 0,-1-1-1,1 1 1,0-1 0,0 1 0,0-1-1,0 0 1,0 0 0,0 0-1,0-1 1,0 1 0,5 0 0,9 5 103,1-2 0,-1 0 0,25 3 0,-38-7-114,101 9 274,-70-7-347,-33-3-10,0 0-1,-1 0 1,1 0 0,-1 0-1,1 0 1,-1 1 0,1-1-1,-1 1 1,0-1 0,1 1-1,-1-1 1,1 1 0,-1 0-1,0 0 1,0 0-1,3 1 1,-4-1-35,0 0 0,1-1 0,-1 1 0,0 0 1,1 0-1,-1-1 0,0 1 0,0 0 0,0-1 0,0 1 0,0 0 0,0 0 0,0 0 0,0-1 0,0 1 0,0 0 1,0 0-1,0-1 0,-1 1 0,1 0 0,0-1 0,0 1 0,-1 1 0,-2 2-513,0 0-1,1 0 0,-2 0 1,1-1-1,0 1 1,-1-1-1,1 0 1,-8 5-1,-35 22-7411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3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11125,'0'0'4231,"24"-17"-2870,5-5-972,-4 3 7,0 1-1,1 1 1,53-25 0,-51 29 195,32-9 0,-53 19-536,1 1-1,-1 0 1,1 1 0,0 0-1,-1 0 1,1 0 0,0 1-1,-1 0 1,16 3-1,-21-2-58,0 0 0,-1 0 0,1 0 0,-1 0-1,1 0 1,-1 1 0,0-1 0,1 0 0,-1 1 0,0-1-1,0 1 1,0 0 0,0-1 0,0 1 0,0 0-1,-1 0 1,1-1 0,0 1 0,-1 0 0,0 0 0,1 0-1,-1 0 1,0 0 0,0 0 0,0-1 0,0 5 0,0-1 4,2 33 174,-2 0-1,-1 0 0,-3 0 0,0-1 1,-3 1-1,-18 61 0,-10 5 0,-50 102-1,78-188-204,4-11-40,1-1-1,-1 1 0,0-1 1,0 0-1,-1 0 0,0 0 0,-6 7 1,10-14-6,-1 1 0,1 0 1,-1-1-1,1 1 1,0-1-1,0 1 0,-1-1 1,1 1-1,0-1 0,0 0 1,-1 1-1,1-1 0,0 1 1,0-1-1,0 1 0,0-1 1,0 0-1,0 1 0,0-1 1,0 1-1,0-1 1,0 1-1,0-1 0,0 0 1,1 0-1,-1 0-27,-4-90-7224,-6 33-594</inkml:trace>
  <inkml:trace contextRef="#ctx0" brushRef="#br0" timeOffset="1">35 488 4066,'0'0'13030,"161"17"-11990,-64-17-287,6-21-529,1-14-224,-9-2-1921,-10-7-3217,-18 1-6628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2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0 464,'0'0'10923,"-6"0"-9744,-2 1-810,-1 0 0,1 1 1,0 0-1,0 0 0,0 1 0,0-1 1,1 2-1,-1-1 0,1 1 1,0 1-1,-9 5 0,16-9-99,21 17-641,14-6 478,1-1 0,1-2 0,-1-1 1,1-2-1,39 2 0,-3 1 477,-33-3-300,-17-2 388,43 2-1,-65-6-864,0 0 0,0-1-1,1 1 1,-1 0 0,0-1 0,0 1-1,1-1 1,-1 0 0,0 1-1,0-1 1,0 0 0,0 0-1,0 0 1,0 1 0,0-1 0,0 0-1,0 0 1,0-1 0,-1 1-1,1 0 1,0 0 0,0-2-1,3-2-1165,15-23-8888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8500,'0'0'5765,"3"-11"-5597,-3 11-167,0-3 8,0 0 1,1 0 0,-1 0 0,1 0 0,0 0 0,0 0 0,0 0-1,0 1 1,0-1 0,1 0 0,-1 1 0,1-1 0,0 1 0,0-1 0,0 1-1,0 0 1,0 0 0,0-1 0,0 2 0,1-1 0,-1 0 0,1 0-1,0 1 1,-1 0 0,1-1 0,0 1 0,0 0 0,0 0 0,4 0-1,14-3 173,-1 1-1,0 1 1,1 1-1,37 3 0,-56-2-173,1 1-1,-1 0 0,1 0 1,-1 0-1,1 1 0,-1-1 0,0 0 1,0 1-1,0-1 0,0 1 1,0 0-1,0 0 0,0 0 0,0 0 1,-1 0-1,1 0 0,-1 0 0,1 1 1,-1-1-1,0 1 0,0-1 1,0 0-1,0 1 0,-1 0 0,1-1 1,0 1-1,-1-1 0,0 6 1,1-1 2,-1 0 0,1 0 1,-1 0-1,-1 0 1,0 0-1,0 0 0,0 0 1,0-1-1,-1 1 1,-4 9-1,1-8 11,0-1 1,0 0-1,0 0 1,-1-1-1,0 1 1,0-1-1,-13 9 1,-54 34 246,72-49-272,1 0 0,0 0 0,0 0 0,0 0 0,0 0 0,-1 1 0,1-1 0,0 0 0,0 0 0,0 0 0,0 0 0,0 0 0,0 1 0,-1-1 0,1 0 0,0 0 0,0 0 0,0 0 0,0 1 0,0-1 0,0 0 0,0 0 0,0 0 0,0 0 0,0 1 0,0-1 0,0 0 0,0 0 0,0 0 0,0 1 0,0-1 0,0 0 0,0 0 0,0 0 0,0 0 0,0 1 0,0-1 0,1 0 0,-1 0 0,0 0 0,0 0 0,0 1 0,0-1 0,0 0 0,0 0 0,1 0-1,-1 0 1,0 0 0,0 0 0,0 1 0,0-1 0,0 0 0,1 0 0,-1 0 0,0 0 0,0 0 0,0 0 0,1 0 0,-1 0 0,13 6-178,-12-6 149,18 7 8,0 0 0,-1 1 0,0 1 0,0 1-1,-1 1 1,23 17 0,-36-24 26,1 0-1,-1 0 1,1 1-1,-1-1 1,0 1-1,-1 0 1,1 0-1,-1 0 1,0 0-1,0 1 1,-1-1-1,1 1 1,-1 0-1,-1-1 0,1 1 1,-1 0-1,0 0 1,0 0-1,-1 0 1,0 1-1,0-1 1,0 0-1,-1 0 1,1 0-1,-1 0 1,-3 6-1,2-7 56,-1 1-1,0-1 0,0 0 0,0 0 1,-1 0-1,0 0 0,0-1 0,0 1 1,-1-1-1,1 0 0,-1 0 1,0-1-1,0 1 0,0-1 0,0 0 1,-1-1-1,1 1 0,-1-1 0,-9 2 1,-3 1 197,0 0 0,-1-1 1,1-1-1,-1-1 0,-21 0 0,-26-2 12,64 0-410,12 9-2533,52 14-3097,-52-20 4603,37 12-6226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3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12758,'0'0'2113,"-53"116"-16,32-73-1025,5-12-704,11-10-368,5-13-16,37-18-3025,14-34-240,11-7-6788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3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12534,'0'0'2929,"169"2"-2337,-119-2-336,-13-11-159,-11 5-81,-13 2-16,-13 0-385,0 2-495,-18 0-497,-17 0-1648,-6-3-3250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3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3474,'-26'17'370,"18"-12"-73,-1 0 0,2 0 0,-1 1 0,0 0 0,1 1 0,0 0 0,1 0 0,0 0 0,-11 17 0,8-8 537,0 0 0,1 1 0,0 1 0,2-1 0,0 1 0,1 0 0,1 1 0,0-1 0,0 25 0,5-43-833,0 1 1,0 0-1,0-1 1,0 1 0,0-1-1,0 1 1,0-1 0,0 1-1,1-1 1,-1 0 0,0 0-1,0 1 1,0-1-1,1 0 1,-1 0 0,0 0-1,0-1 1,0 1 0,1 0-1,0-1 1,3 1 1,26 0 128,-16-1-101,0 1 0,0 0 1,1 2-1,20 3 0,-31-3-38,0-1 1,0 1 0,-1 0 0,1 0 0,0 1-1,-1-1 1,0 1 0,1 0 0,-1 0 0,0 1-1,-1-1 1,1 1 0,-1 0 0,1 0 0,-1 0-1,0 0 1,2 5 0,0 2 50,0 0 0,-1 0 0,-1 0 0,1 0 1,-2 1-1,0-1 0,0 1 0,-1 0 0,0-1 0,-1 1 0,-1 0 0,-2 15 0,3-24 2,-1 1 0,1-1-1,-1 1 1,0-1 0,-1 0-1,1 0 1,-1 1-1,1-1 1,-1 0 0,0 0-1,0-1 1,0 1 0,0 0-1,-1-1 1,-4 4 0,2-2 69,0 0 1,-1-1 0,0 1 0,1-1 0,-1-1-1,0 1 1,-12 2 0,-3-1 264,-1 0 0,0-1 0,-40-1-1,41-5-293,21 3-134,-1-1 0,1 1 0,-1-1 0,1 1 1,-1-1-1,1 1 0,0-1 0,-1 1 0,1-1 0,0 0 0,-1 1 0,1-1 0,0 0 0,-1 1 0,1-1 0,0 0 0,0 1 0,0-1 0,0 0 0,0 1 0,0-1 0,0 0 0,0 1 0,0-2 0,1 1-132,1 1 0,-1-1 0,0 0 1,0 1-1,1-1 0,-1 1 0,0 0 0,1-1 0,-1 1 0,1 0 0,-1 0 0,0 0 0,1 0 0,-1 0 1,1 0-1,-1 0 0,3 1 0,0-1-415,29 0-3249,0 0-2752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3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10629,'0'0'1443,"35"1"166,-26-1-1503,457-4 4059,210-11-1457,-674 15-3410,-89 3-5626,22 6-227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3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14423,'0'0'2673,"155"0"-1329,-79 0-351,-10 0-369,-10 4-560,-19 2-64,-21 0-304,-16 5-993,-5 5-815,-43 5-946,-21 4-8979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7:5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15271,'0'0'0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3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9604,'0'0'3378,"120"14"-1953,-40-14-993,8 0-432,-7 0-705,-19-4-5297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15159,'0'0'5074,"159"13"-4321,-104-13-561,8 0-192,6 0-272,0-4-1073,-5-13-1152,-11 0-4514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3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8836,'0'0'8503,"0"8"-8237,12 248 2665,-3-119-3264,-5 0-5103</inkml:trace>
  <inkml:trace contextRef="#ctx0" brushRef="#br0" timeOffset="1">0 739 3153,'0'0'12502,"122"25"-11237,-46-21 31,12 0-495,2 0-17,-9-2 32,-12-2-800,-19 0-16,-20 0-816,-11 0-513,-17 4-912,-2 7-2705,-9 5-4242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3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61 129 6147,'0'0'8716,"-1"-7"-7937,1 2-719,-1 2 12,0 1 0,1 0-1,-1 0 1,1-1-1,0 1 1,0 0-1,0-1 1,0 1 0,0 0-1,0-1 1,1 1-1,-1 0 1,1 0-1,0-1 1,-1 1 0,1 0-1,0 0 1,0 0-1,1 0 1,-1 0-1,0 0 1,1 0-1,-1 0 1,1 1 0,-1-1-1,4-2 1,11-4 110,-1 0 0,1 1-1,1 1 1,-1 0 0,1 1 0,25-3 0,-14 4 51,1 1-1,0 1 1,32 3-1,-60-1-231,0 1-1,0-1 1,0 0-1,1 1 0,-1-1 1,0 1-1,0-1 1,0 1-1,0-1 0,0 1 1,0 0-1,0 0 1,0-1-1,0 1 0,-1 0 1,1 0-1,0 0 1,0 0-1,-1 0 1,1 0-1,0 0 0,-1 0 1,1 0-1,-1 0 1,0 1-1,1-1 0,-1 0 1,0 0-1,0 0 1,1 1-1,-1-1 0,0 0 1,0 0-1,-1 2 1,1 0 11,0 0-1,0 1 1,0-1 0,-1 1 0,1-1 0,-1 0 0,0 1 0,0-1 0,0 0 0,-1 0 0,-2 6 0,-11 7 12,-1 0 0,-1-1 0,0-1 0,0 0 1,-32 18-1,-1 1 7,-74 55 78,119-85-112,1 1-1,0 0 1,0 1-1,0-1 1,0 1 0,0-1-1,1 1 1,0 0-1,0 0 1,-3 7-1,2 0-8,-1-1-1,2 1 1,-5 22-1,5-23 22,2 1-1,0-1 0,0 1 1,1 0-1,0-1 1,4 23-1,-3-30 26,0-1 1,0 1-1,0-1 0,0 0 0,1 1 1,-1-1-1,1 0 0,0 0 1,0 0-1,0 0 0,0 0 0,1-1 1,-1 1-1,1-1 0,-1 1 1,1-1-1,0 0 0,0 0 0,0 0 1,0 0-1,0-1 0,1 1 1,-1-1-1,0 0 0,1 0 0,5 1 1,7 0 226,0 0 0,0-1 0,33-1 0,-41-1-216,1 0 0,-1 0-1,1-1 1,-1 0 0,0 0-1,0-1 1,0 0 0,0-1-1,9-5 1,-16 9-83,-1 0 0,1 0 0,-1-1 0,0 1-1,1 0 1,-1 0 0,1 0 0,-1-1 0,0 1 0,1 0 0,-1-1 0,0 1-1,1 0 1,-1-1 0,0 1 0,1 0 0,-1-1 0,0 1 0,0-1 0,0 1 0,1 0-1,-1-1 1,0 1 0,0-1 0,0 1 0,0-1 0,0 1 0,0 0 0,0-1-1,0 1 1,0-1 0,0 1 0,0-1 0,0 1 0,0-1 0,0 1 0,0-1-1,0 1 1,-1 0 0,1-1 0,0 1 0,0-1 0,0 1 0,-1 0 0,1-1 0,0 1-1,-1 0 1,1-1 0,0 1 0,-1 0 0,1-1 0,-25-11-4129,18 9 2238,-7-5-4754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1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21 10533,'0'0'3815,"-4"-4"-3695,-13-12-125,17 16 0,0 0 1,0-1 0,0 1 0,0 0 0,0 0-1,0 0 1,0 0 0,-1 0 0,1 0-1,0 0 1,0 0 0,0 0 0,0 0 0,0 0-1,0 0 1,0 0 0,0 0 0,-1 0-1,1 0 1,0 0 0,0 0 0,0 0 0,0 0-1,0 0 1,0 0 0,0 0 0,-1 0 0,1 0-1,0 0 1,0 0 0,0 1 0,0-1-1,0 0 1,0 0 0,0 0 0,0 0 0,0 0-1,0 0 1,0 0 0,-1 0 0,1 0-1,0 0 1,0 1 0,0-1 0,0 0 0,0 0-1,0 0 1,0 0 0,0 0 0,0 0-1,0 0 1,0 1 0,0-1 0,0 0 0,0 0-1,0 0 1,0 0 0,0 0 0,0 0 0,0 0-1,0 1 1,0-1 0,0 0 0,0 11-69,0-8 42,0 37 29,1 86 573,-25 205-1,5-217-358,-21 147 158,33-190-778,2 116 0,5-187 330,0 1 0,0-1 0,0 1 1,-1-1-1,1 0 0,0 1 1,0-1-1,0 1 0,0-1 1,0 1-1,0-1 0,0 1 1,1-1-1,-1 0 0,0 1 0,0-1 1,0 1-1,0-1 0,1 0 1,-1 1-1,0-1 0,0 1 1,0-1-1,1 0 0,-1 1 1,0-1-1,1 0 0,-1 0 0,0 1 1,1-1-1,-1 0 0,1 1 1,17-6-5790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1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6 148 8996,'30'-18'278,"-10"6"-152,8-6 281,1 2-1,0 1 1,1 1 0,0 1-1,64-16 1,-74 25-210,1 0-1,0 2 0,0 0 1,0 2-1,40 3 1,-54-2-202,0 0 0,0 1 0,-1 0 0,1 0 0,-1 0 0,1 1 0,-1 0 0,0 0 0,0 1 0,0-1 0,0 1 0,0 1 0,-1-1 1,0 1-1,0 0 0,0 0 0,-1 0 0,0 1 0,0-1 0,0 1 0,3 7 0,-4-6 20,0 0 0,0 0 0,-1 0 0,0 0 0,0 1 0,-1-1 0,1 1 0,-2 0 0,1-1 0,-1 1 0,-1-1 0,1 1 0,-1 0 0,0-1 0,-4 11 0,2-9 46,0 0 0,-1-1-1,0 1 1,-1-1 0,0 0-1,0 0 1,-1 0 0,0-1-1,0 1 1,-1-2 0,-11 11-1,-5-1 183,0 0-1,0-2 1,-1 0-1,-1-2 1,0-1-1,-1-1 0,0-1 1,0-1-1,-1-1 1,0-2-1,-1 0 1,1-2-1,-1-1 1,1-2-1,-49-4 0,72 4-227,-1-1-1,1 0 0,0 0 0,0 0 0,0-1 0,0 1 0,0-1 0,0 0 0,0 0 0,1 0 0,-1-1 0,1 0 0,-1 1 1,1-1-1,-3-4 0,5 7-18,11-1-1117,7 2-899,1 1-1,32 7 1,9 6-5367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1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798 69 6307,'0'0'277,"-30"24"-95,-208 173 720,99-74-110,-179 205 0,302-311-695,7-7-48,0 0 1,1 1 0,0 0 0,0 0-1,-6 14 1,13-16-437,13-15-360,57-59-1480,91-113 1,-104 112 1672,212-230 454,-55 62 6701,-217 251-4536,-22 22-1864,-2-2 0,-37 40 1,14-19-171,-28 39-21,3 4 0,-108 194-1,173-274-8,-129 269 15,137-282-202,0 1 0,0-1 0,1 1 0,0 0 0,1 0 0,-1 15 0,8-26-951,9-9 761,-1-2-1,0 0 1,-1 0 0,0-1 0,-1-1-1,19-30 1,-3 7-74,69-94-2086,59-77-244,-45 77 5409,-97 118-992,-18 23-103,-23 29-239,-53 68-222,-74 105 376,64-69-293,-114 242 1,197-370-1223,-14 36 203,20-47-209,0 0-1,0 0 1,1 0 0,-1 0-1,1 1 1,-1-1-1,1 0 1,0 0 0,0 0-1,0 1 1,1-1-1,0 5 1,0-8-14,-1 0 0,0 1 1,0-1-1,0 0 0,1 0 0,-1 1 0,0-1 0,0 0 1,1 0-1,-1 0 0,0 0 0,0 0 0,1 1 1,-1-1-1,0 0 0,1 0 0,-1 0 0,0 0 1,0 0-1,1 0 0,-1 0 0,0 0 0,1 0 1,-1 0-1,0 0 0,1 0 0,-1 0 0,0 0 1,0 0-1,1 0 0,-1-1 0,0 1 0,1 0 1,-1 0-1,0 0 0,1-1 0,29-7-5935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2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11541,'0'0'32,"118"-33"208,-58 14 433,-12 2-177,-11 5-336,-12 4-80,-11 4-80,-28 4-8212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2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8180,'0'0'987,"-4"20"133,-65 332 3928,59-304-4770,6-21 32,-17 52 1,21-78-242,0-9-21,0 2-43,1 1-1,1-1 0,-1 1 0,1-1 0,0 1 0,0-1 0,0 1 0,1 0 1,0 0-1,0 1 0,0-1 0,1 0 0,0 1 0,6-7 0,4-2 2,0 1 0,0 0 0,22-14 0,-25 20-3,0 0 0,0 0 0,1 1 0,0 1 1,0 0-1,0 0 0,0 1 0,1 1 0,-1 0 0,17 0 0,-21 2-5,0 0 0,0 0-1,0 1 1,0 0 0,0 1-1,0-1 1,0 2 0,-1-1-1,1 1 1,-1 0 0,0 1-1,1-1 1,-1 2 0,-1-1-1,1 1 1,11 10 0,-7-2 28,-1 0 0,0 1 0,-1 0 0,-1 0 0,0 1 0,-1 0 0,0 1 1,-1-1-1,-1 1 0,-1 1 0,5 28 0,-2 14 195,-1 113 0,-5-148-203,-2 0 0,-1 0 1,-1-1-1,-1 1 0,-11 39 1,12-55 38,-1 1 0,1-1 0,-1 1 0,-1-1 0,0 0 0,0-1 0,0 1 0,-1-1 0,0 0 0,-1-1 0,1 1 0,-1-1 0,0 0 0,-1-1 0,0 0 0,0 0 0,-15 6 0,11-6 21,0-1-1,-1 0 1,1-1-1,-1-1 1,0 0-1,0 0 1,0-2-1,0 0 1,0 0-1,0-1 1,0 0-1,0-1 1,1-1-1,-16-5 1,9 2-38,1-1 0,0-1 0,1-1 0,0-1 0,0 0 0,1-1 0,1-1 0,-26-23 0,41 35-65,0 0 0,-1-1 0,1 1-1,0 0 1,-1 0 0,1-1 0,0 1 0,0 0-1,-1 0 1,1-1 0,0 1 0,0 0-1,-1-1 1,1 1 0,0 0 0,0-1-1,0 1 1,0 0 0,-1-1 0,1 1 0,0-1-1,0 1 1,0 0 0,0-1 0,0 1-1,0 0 1,0-1 0,0 1 0,0-1-1,11-1-854,20 8-583,-30-6 1442,96 31-7713,-40-18 136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2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6867,'0'0'6611,"-1"-4"-6069,2-6 260,7 11 206,17 19-38,-18-14-1261,74 67 859,-4 3-1,75 97 1,121 186 1280,-255-330-1743,-15-23-168,1 0 0,-1 0-1,2 0 1,7 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7:5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5378,'0'0'3146,"22"-4"-2498,72-10-162,-89 13-430,-1 0 1,0 1-1,1 0 1,-1 0-1,0 0 1,1 0 0,-1 1-1,0 0 1,1 0-1,-1 0 1,0 0-1,0 0 1,0 1-1,0 0 1,0 0-1,0 0 1,-1 1 0,1-1-1,-1 1 1,1-1-1,-1 1 1,0 0-1,0 1 1,0-1-1,-1 0 1,1 1-1,-1 0 1,0 0 0,0-1-1,0 1 1,2 5-1,-2-1 42,0-1-1,0 1 1,0 0 0,-1 0 0,0 0-1,-1-1 1,0 1 0,0 0-1,-1 0 1,0 0 0,0 0-1,-1-1 1,0 1 0,0 0-1,-3 7 1,-3-3 55,0 1 0,0-1 0,-1-1 0,-1 1-1,0-1 1,-1-1 0,-12 10 0,12-11 48,1 0 0,-1 1 0,1 1-1,1 0 1,0 0 0,1 1 0,0 0 0,-7 13 0,14-22-185,0 0 0,0 0 0,0 0 1,1 0-1,-1 0 0,1 0 0,0 0 0,-1 0 1,1 0-1,1 0 0,-1 0 0,0 0 0,1 0 1,0 0-1,-1 0 0,1 0 0,0 0 1,0 0-1,1 0 0,-1-1 0,1 1 0,-1 0 1,1-1-1,0 1 0,0-1 0,0 0 0,0 0 1,1 0-1,-1 0 0,0 0 0,1 0 1,2 1-1,4 2-51,-1 0 1,0-1-1,1 0 0,0 0 1,0-1-1,0-1 1,0 1-1,0-1 1,12 1-1,-12-2-236,0 0-1,0-1 1,0 0-1,1 0 1,-1-1 0,0 0-1,0-1 1,0 0-1,-1 0 1,1-1 0,0 0-1,-1-1 1,0 1-1,12-8 1,25-25-3872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2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860 0 5955,'0'0'5674,"-24"18"-5292,3-3-220,-17 13 329,2 1 0,-38 38 0,-48 54 1417,-205 266-1,326-385-1896,0 0 0,-1 0 0,1 0 0,-1 0 0,0 0 0,1 0 0,-1-1 0,0 1 0,0 0-1,0-1 1,0 0 0,0 1 0,-1-1 0,1 0 0,0 0 0,-3 0 0,-13 6 86,1 4-88,1-1 0,0 2-1,1 0 1,0 1 0,0 1-1,-12 15 1,13-14-14,-16 16-16,29-31 47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2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10805,'0'0'2337,"132"0"-736,-49 0-577,9 0-239,0 0-113,-7-6 0,-7 0-448,-11-2-144,-16-1-80,-14 3 0,-14 2 0,-14 2-800,-7-2-257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2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7235,'0'0'6291,"-2"31"-5560,-34 356 2041,16-260-1892,3-24-313,-8 177 0,25-279-649,0 0-1,0 0 1,0 0 0,0-1-1,0 1 1,0 0-1,0 0 1,0 0-1,0 0 1,0-1-1,0 1 1,1 0 0,-1 0-1,0 0 1,1-1-1,-1 1 1,0 0-1,1 0 1,-1-1-1,1 1 1,-1 0 0,1-1-1,-1 1 1,1-1-1,0 1 1,-1-1-1,1 1 1,0-1-1,-1 1 1,1-1-1,0 1 1,0-1 0,-1 0-1,1 0 1,0 1-1,0-1 1,0 0-1,-1 0 1,1 0-1,0 0 1,0 0 0,0 0-1,0 0 1,-1 0-1,1 0 1,0 0-1,0 0 1,0-1-1,-1 1 1,1 0 0,1-1-1,19-4-4380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2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1 745 6611,'0'0'8073,"21"0"-7040,-8 0-893,-6 1-83,1-1 0,-1 0 0,1 0 0,-1-1 0,1 0 0,-1 0 0,0-1 0,1 0 0,-1 0 0,0 0 0,0-1 0,-1-1 0,1 1 0,0-1 0,-1 0 0,0 0 0,0-1 0,0 1 0,6-8 0,30-39 18,-2-1 0,-3-1 1,-2-2-1,-2-2 0,32-79 0,-55 110-83,-2 0 0,-1-1 0,-1 0 0,-1 0 0,-1 0 0,-1-1 0,-2-31 0,-1 57 19,0 0 0,0 0 0,0 0-1,0 0 1,-1 0 0,1 0 0,-1 0 0,1 0 0,-1 1 0,0-1 0,1 0-1,-1 0 1,0 0 0,0 1 0,-1-1 0,1 0 0,0 1 0,0-1 0,-4-2-1,5 4-4,-1 0 1,1-1-1,-1 1 0,1 0 0,-1 0 0,0 0 0,1 0 0,-1-1 0,1 1 0,-1 0 0,0 0 0,1 0 0,-1 0 0,1 0 0,-1 0 1,0 0-1,1 1 0,-1-1 0,1 0 0,-1 0 0,1 0 0,-1 1 0,0-1 0,0 1 0,0 0 0,-1 0-1,1 0 1,0 1 0,-1-1-1,1 1 1,0-1 0,0 1-1,0-1 1,0 1 0,1 0-1,-1-1 1,0 3 0,-14 48 111,3-1 0,2 2-1,-6 78 1,12-88 21,-38 618 548,42-656-758,0 1-1,0-1 0,0 1 1,1-1-1,0 0 1,0 1-1,0-1 0,1 0 1,0 0-1,0 0 1,5 10-1,-5-13-207,0 0 0,0 0 0,0 0 0,1 0 0,-1 0 0,0 0 0,1-1 0,0 1 0,-1-1 0,1 0 1,0 0-1,0 0 0,0 0 0,0 0 0,0 0 0,0-1 0,0 1 0,0-1 0,0 0 0,0 0 0,0 0 0,5-2 0,32-3-7558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2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1 554 8564,'0'0'365,"11"19"518,-4-8-674,-4-4-17,1 0-1,0 0 0,1 0 1,0-1-1,0 1 0,0-1 1,1 0-1,0-1 0,0 1 0,0-1 1,1 0-1,0-1 0,0 1 1,0-2-1,0 1 0,0-1 1,14 4-1,-2-3 63,1-1 0,0-1 0,0-1 0,0-1 0,0-1 0,0-1 0,-1 0 0,1-2 0,0 0 0,-1-1 0,0-1 0,0-1 0,18-9 0,-21 8-205,0 0 0,-1-1-1,-1-1 1,0 0 0,0-1 0,-1-1 0,0 0 0,-1-1 0,0 0 0,-1 0-1,-1-1 1,0-1 0,-1 0 0,0 0 0,7-21 0,-12 24-7,0 1 1,0-2-1,-1 1 1,-1 0-1,0-1 1,-1 1-1,0-1 0,-1 1 1,-1-1-1,0 1 1,0-1-1,-1 1 1,-1-1-1,0 1 1,0 0-1,-2 0 0,1 0 1,-1 1-1,-1 0 1,0 0-1,-1 0 1,-13-16-1,9 14 90,-1 1 0,0 0 0,0 1 0,-1 1 0,0 0 0,-1 0 0,0 1 0,-1 1 0,0 1 0,0 0 0,0 1 0,-1 0 0,0 1 0,0 1 0,-1 1 0,-27-3 0,36 6-116,1-1-1,-1 1 1,0 0-1,0 1 1,0 0 0,0 0-1,0 1 1,1 0-1,-1 0 1,1 0 0,-1 1-1,1 1 1,0-1 0,0 1-1,0 0 1,1 1-1,-1-1 1,1 1 0,0 1-1,0-1 1,1 1-1,0 0 1,0 0 0,0 1-1,1-1 1,-5 10-1,0 2-33,0 0 0,0 1 0,2 1-1,1-1 1,0 1 0,1 0 0,1 0-1,1 1 1,0 37 0,3-43-87,0 0 0,1-1 0,1 1 0,0-1 0,1 0 0,1 1 0,0-1 0,1-1 0,0 1 0,1-1 0,1 0-1,0 0 1,1 0 0,14 17 0,-7-15-378,0 0 1,1-1-1,0-1 0,2 0 0,-1-1 0,1-1 0,35 15 0,43 9-5063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11477,'0'0'561,"0"116"927,23-40-399,2 5-449,5-8-384,7-11-208,5-16-48,6-21-656,5-17-1041,2-8-752,-9-13-1793,-7-20-2273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5683,'0'0'4583,"-2"17"-4156,-73 542 6597,-6 50-4521,75-410-2424,6-181-86,0-14-23,0-1 1,0 0-1,0 0 1,0 1-1,1-1 1,-1 0-1,1 0 1,0 0-1,0 0 0,0 0 1,0 0-1,1 0 1,2 5-1,-2-6-99,0-1-1,-1 1 0,1-1 1,0 0-1,1 0 1,-1 0-1,0 0 0,0 0 1,0 0-1,1 0 1,-1 0-1,0-1 1,1 0-1,-1 1 0,0-1 1,1 0-1,-1 0 1,4 0-1,-6 0 130,3 0-511,1 0 0,0 0 1,-1-1-1,1 1 0,0-1 0,-1 0 1,1 0-1,5-2 0,-1-2-1175,0 1-1,-1-2 0,0 1 1,6-8-1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10837,'0'0'544,"143"0"2466,-51 0-1602,-5 0-1104,-4 0-176,-13-4-128,-11-2-80,-19 4-1072,-27 2-1537</inkml:trace>
  <inkml:trace contextRef="#ctx0" brushRef="#br0" timeOffset="1">0 393 13254,'0'0'1937,"118"74"-304,-37-63-849,11-9-432,7-2-240,2 0-112,-4-23-1456,-10-8-3795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14343,'0'0'208,"118"-8"1649,-44 6-881,-1-2-16,-6-7-607,-7-1-305,-16 0-48,-19 3-465,-16 3-447,-9 4-897,-9 2-1745,-32 0-4753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4274,'0'0'3047,"-22"22"-668,-75 75-364,82-80-1468,0-1 1,2 2 0,0 0 0,1 1 0,0 0-1,-12 31 1,8-17 54,13-28-524,-19 38 762,2 1 1,-24 77-1,41-91-768,19-30-125,5-6 97,-1 0-1,0-1 1,36-19 0,12-5-57,-41 22-77,-1 0-1,1 2 0,1 1 1,-1 1-1,1 1 0,0 2 0,52 1 1,-71 2 84,0-1 0,0 2-1,0-1 1,0 1 0,0 1 0,-1 0 0,1 0 0,-1 1 0,0-1 0,0 2 0,0-1 0,0 1 0,-1 1 0,0-1 0,0 1 0,0 0 0,-1 1 0,0 0-1,0 0 1,0 0 0,-1 0 0,-1 1 0,1 0 0,-1 0 0,0 1 0,-1-1 0,0 1 0,0-1 0,-1 1 0,0 0 0,-1 0 0,1 15 0,-1-18 46,0-1 0,-1 1 0,0 0 0,0-1 0,0 1 0,-1 0 0,0-1 1,0 1-1,-1-1 0,1 1 0,-1-1 0,0 0 0,-1 1 0,1-1 0,-1 0 0,0 0 1,0-1-1,-1 1 0,1-1 0,-1 0 0,0 0 0,0 0 0,0 0 0,-1 0 1,-7 4-1,-7 3 149,1-1 0,-1-1 0,0-1 0,-1-1 0,0 0 0,0-1 0,-30 4 0,13-5-26,0-2 1,-1-1-1,-48-5 1,78 2-159,0 0 0,1 0 0,-1-1 0,-9-4 0,16 6-55,0 0 0,-1-1 0,1 1 0,0 0 0,0-1 0,0 1 0,0-1-1,0 1 1,-1-1 0,1 0 0,0 1 0,0-1 0,0 0 0,1 0 0,-1 0 0,0 0 0,0 0-1,0 0 1,1 0 0,-1 0 0,0 0 0,1 0 0,-1 0 0,1 0 0,-1 0 0,1 0 0,0-1 0,-1 1-1,1 0 1,0 0 0,0-1 0,0 1 0,0-3 0,0 4-9,1-1 1,-1 1-1,0-1 0,1 0 0,-1 1 1,1-1-1,-1 1 0,1-1 1,-1 1-1,1-1 0,-1 1 1,1-1-1,-1 1 0,1 0 1,0-1-1,-1 1 0,1 0 0,-1-1 1,1 1-1,0 0 0,0-1 1,18-3-1364,-1 0 0,33-2 0,-28 4-155,53-7-5720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7:5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6259,'0'0'2601,"10"18"-1499,-10-18-1102,12 20 365,15 38 1,-26-55-328,0 1 0,0-1 0,-1 0 0,1 0 1,-1 0-1,0 0 0,0 1 0,0-1 0,0 0 0,-1 0 0,1 0 0,-1 0 1,0 0-1,0 0 0,0 0 0,0 0 0,-1 0 0,1 0 0,-1 0 0,1-1 1,-1 1-1,0 0 0,-3 2 0,-4 7 183,-48 68 1321,35-52-816,1 2 0,-26 49-1,46-78-719,0 1-1,0-1 0,0 1 0,1 0 0,-1-1 1,0 1-1,1 0 0,-1 0 0,1-1 0,0 1 1,-1 0-1,1 0 0,0 0 0,0-1 0,0 1 1,0 0-1,1 0 0,-1 0 0,0 0 0,1-1 1,-1 1-1,1 0 0,0-1 0,-1 1 1,1 0-1,0-1 0,0 1 0,0-1 0,0 1 1,0-1-1,1 0 0,-1 1 0,0-1 0,1 0 1,-1 0-1,1 0 0,-1 0 0,1 0 0,-1 0 1,1 0-1,0 0 0,-1-1 0,1 1 0,3 0 1,8 2-164,0-1 0,1 0 1,-1 0-1,24-2 0,-32 0 43,6 0-265,-1 1-420,0-2 0,0 1 0,20-4 0,5-10-2831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40 162 9124,'0'0'392,"-6"20"916,0-4-965,0 2 13,1 1 0,0 0 1,1-1-1,1 1 0,-1 26 1,4-35-217,-1-1 0,2 0 1,0 1-1,0-1 0,0 0 1,1 1-1,1-1 0,-1 0 1,1 0-1,5 9 0,-4-13-84,0 1-1,0 0 0,0-1 0,1 0 0,0 0 1,0 0-1,0-1 0,1 1 0,-1-1 0,1 0 1,0-1-1,0 0 0,1 0 0,9 4 1,3-1 35,0-1 0,0-1 0,1 0 0,0-1 1,0-1-1,0-1 0,0-1 0,0-1 0,0-1 1,-1 0-1,1-1 0,0-2 0,-1 0 0,0-1 1,36-16-1,-39 13-69,0 0-1,-1-1 1,-1-1 0,1 0 0,-2-1 0,0 0-1,0-1 1,20-28 0,-26 31-3,-1 0-1,-1 0 1,1-1 0,-2 1 0,1-1 0,-1 0-1,-1 0 1,0-1 0,-1 1 0,0-1-1,-1 1 1,0-1 0,-1 0 0,-1-20-1,-1 24 49,0 0 0,0 1 0,0-1 0,-1 1 0,0-1 0,0 1 0,-1 0 0,0 0 0,0 1 0,0-1 0,-1 1-1,0 0 1,-1 0 0,1 1 0,-1-1 0,0 1 0,0 0 0,-1 1 0,1 0 0,-1 0 0,0 0 0,-15-5 0,1 1 161,-1 1 0,-1 1 1,1 1-1,-1 1 0,0 0 1,-40 1-1,49 3-210,0 0-1,0 1 1,0 1 0,1 0 0,-1 1 0,0 0 0,1 1-1,-1 0 1,1 2 0,0-1 0,1 1 0,0 1 0,0 1-1,0-1 1,1 2 0,0 0 0,0 0 0,1 1 0,0 0-1,1 0 1,-16 24 0,19-24-46,0 0-1,1 1 1,0 0-1,0 0 1,1 0-1,1 0 1,0 0-1,0 1 1,-1 17-1,4-23-54,-1-1 0,1 1 0,0-1 0,1 0 1,0 1-1,0-1 0,0 1 0,0-1 0,1 0 0,0 0 0,0 0 0,0 0 0,1 0 0,-1 0 0,1-1 0,0 1 0,1-1 0,-1 0 0,1 1 0,0-2 0,0 1 0,5 4 0,6 1-378,0-1 1,0-1-1,1 0 0,0-1 0,0-1 1,1 0-1,-1-1 0,1-1 0,20 2 1,75 0-3782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3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287 112 1985,'0'0'4807,"-2"18"-2846,-1-2-1653,-1 14 839,1 0 0,2 47 0,1-68-931,1 0-1,0 0 1,0 0 0,1 0 0,0-1-1,1 1 1,0 0 0,0-1 0,1 0-1,0 0 1,0 0 0,1 0-1,0 0 1,9 10 0,-6-11-78,0 0 1,1 0-1,-1-1 0,1 0 1,0 0-1,1-1 0,0 0 1,0-1-1,19 6 0,-9-5 129,0-2-1,0 0 1,0-1-1,27 0 1,-38-2-219,0-1-1,0 1 1,0-2 0,0 1-1,0-1 1,0-1 0,-1 1 0,1-2-1,-1 1 1,0-1 0,0 0-1,0-1 1,0 1 0,-1-2 0,0 1-1,0-1 1,0 0 0,-1-1 0,0 1-1,0-1 1,0 0 0,-1-1-1,0 0 1,-1 1 0,0-1 0,4-11-1,-3 7-36,-1 0-1,0 0 1,-1 0-1,-1-1 1,0 0-1,0 1 0,-2-1 1,1 0-1,-3-22 1,1 26 2,-1 1 0,1 0 1,-1-1-1,-1 1 0,0 0 1,0 0-1,0 1 0,-1-1 1,0 1-1,-1-1 0,0 1 1,0 1-1,0-1 0,-1 1 1,-7-8-1,-2 3 172,0 1 1,-1 1-1,0 0 1,0 0-1,-1 2 0,0 0 1,0 1-1,-1 1 1,1 1-1,-1 0 0,0 1 1,-1 1-1,-29 0 1,26 2-74,0 1 1,0 1 0,1 1 0,-1 1 0,0 1-1,1 1 1,0 1 0,1 0 0,-1 2-1,-37 21 1,42-19-187,0 1 0,1 0 0,0 1 0,0 0 0,2 2 0,0-1 0,-19 29 0,26-34-263,1 0 0,0 0 0,0 0 0,1 1 0,0 0 0,1 0 0,0 0 0,1 0 0,0 1 1,1-1-1,0 1 0,0-1 0,1 1 0,0-1 0,1 1 0,2 11 0,1-10-1194,0 0-1,10 21 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4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67 243 9012,'0'0'7470,"-11"-7"-7208,-35-23-62,45 29-196,0 1 1,1-1-1,-1 1 1,0-1-1,1 0 1,-1 0-1,0 1 1,1-1-1,-1 0 1,1 0-1,-1 0 1,1 0-1,0 0 0,-1 1 1,1-1-1,0 0 1,0 0-1,-1 0 1,1 0-1,0 0 1,0 0-1,0 0 1,0 0-1,0 0 1,1 0-1,-1 0 1,0 0-1,0 0 1,0 0-1,1 0 1,-1 1-1,1-3 1,22-20 43,-17 18-31,14-12 13,2 1 0,-1 1 0,2 1 0,0 1 0,1 1-1,0 1 1,1 1 0,0 1 0,0 1 0,1 2 0,0 0 0,1 2 0,-1 1 0,29 0-1,-45 2-36,-1 1 0,1 1-1,0-1 1,-1 2 0,1-1-1,0 1 1,-1 1 0,0 0-1,0 0 1,0 1 0,0 0-1,11 6 1,-15-6 2,0 1 0,0-1-1,0 1 1,0 0 0,-1 0 0,0 0-1,0 1 1,0-1 0,-1 1 0,0 0-1,0 0 1,0 0 0,-1 0 0,0 1 0,0-1-1,-1 1 1,0-1 0,1 12 0,-1-7 15,-1 1 0,0-1 0,-1 0 0,0 1 0,-1-1 1,0 0-1,0 0 0,-2 0 0,-4 12 0,1-6 6,-2-1 1,1 0-1,-2 0 0,0-1 0,-15 16 0,3-6 9,-1-2 0,-1-1 0,-1 0 0,-1-2 0,-1-1 0,-29 15 0,43-26-9,-1 0-1,0-2 1,0 1 0,-1-2-1,0 0 1,-16 4 0,28-12-56,7-3-8,9-7-46,4 4 81,1 0 0,0 0 0,1 2 0,-1 0-1,1 2 1,1 0 0,-1 0 0,1 2 0,-1 1 0,1 0-1,0 2 1,0 0 0,32 4 0,-41-2-13,-1 1 0,1 0 0,-1 0 0,0 1 0,0 1 0,-1-1 0,1 2 0,-1-1 0,0 1 1,0 1-1,-1-1 0,0 1 0,0 1 0,0 0 0,-1 0 0,-1 0 0,1 1 0,-1 0 0,-1 0 0,1 0 0,-2 1 0,1 0 0,4 17 0,-5-15 25,-1-1 0,0 1-1,-1 0 1,0 0 0,0 1-1,-2-1 1,0 0 0,0 0-1,-1 1 1,0-1-1,-1 0 1,-1 0 0,0 0-1,0-1 1,-1 1 0,-1-1-1,0 0 1,0 0 0,-1 0-1,-12 16 1,-1-6 119,0-1 0,-1-1 1,-2 0-1,1-2 0,-2-1 0,0 0 0,-1-2 0,-34 15 1,37-19-5,0-2 0,0 0 1,-1-1-1,-1-1 0,1-2 1,-1 0-1,1-1 0,-1-1 0,0-1 1,-37-4-1,55 2-95,0 0-1,0-1 1,0 1-1,0-1 1,0 0 0,1 0-1,-6-4 1,8 5-35,0 0 1,1 0-1,-1 0 0,1 0 1,-1-1-1,1 1 1,-1 0-1,1-1 0,0 1 1,-1-1-1,1 1 1,0-1-1,0 0 0,0 0 1,0 1-1,1-1 1,-1 0-1,0 0 1,1 0-1,-1-2 0,26 3-2411,-16 1 1883,22 0-1948,36 4 0,1 10-3674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4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13942,'0'0'577,"-9"118"959,-10-60-607,3-10-401,7-9-464,4-12-64,5-10-48,0-11-1825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4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7123,'0'0'7604,"166"-24"-6292,-53 11 145,4-3-817,-13 5-640,-26 1-16,-23-1-1392,-27 3-961,-21 0-257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4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8052,'0'0'1288,"-16"22"719,-2 1-1469,-3 3 67,1 2 0,2 0 0,-20 39 0,-30 101 1480,5-7-1083,83-178-1139,-10 10 119,13-8 27,1 0-1,1 1 1,1 1-1,0 1 1,34-10-1,-39 16-37,-1 1-1,1 0 0,1 2 0,-1 0 1,0 2-1,1 0 0,36 3 0,-51-1 13,0 1-1,0-1 1,0 1-1,0 1 0,0-1 1,0 1-1,-1 0 0,0 0 1,1 1-1,-1 0 1,-1 0-1,1 1 0,0-1 1,-1 1-1,0 0 0,0 1 1,-1-1-1,8 12 0,-6-7 24,-1 0-1,-1 0 0,0 1 0,0-1 1,-1 1-1,0 0 0,-1-1 0,0 1 1,-1 0-1,0 1 0,-1 15 0,-1-19 39,0-1 0,0 0 0,-1 1-1,0-1 1,-1 0 0,1 0 0,-1-1-1,0 1 1,-1 0 0,0-1 0,0 0 0,0 0-1,-1 0 1,0 0 0,0-1 0,0 0-1,-11 8 1,-5 3 239,-2-1-1,0-1 1,-38 17 0,31-17 0,-1-1 0,0-2 0,-1-1 0,0-1 0,-1-2 0,0-1 0,0-1 0,0-3 0,0 0 0,-42-4 0,73 2-283,0-1 0,-1 1 0,1-1-1,0 1 1,0-1 0,0 0 0,0 0 0,0 0 0,0 0-1,1-1 1,-1 1 0,0 0 0,0-1 0,-1-1 0,2 2-35,1 0 0,-1 0 0,1 1 0,-1-1 0,1 0 0,-1 0 0,1 0 0,0 0 0,-1 0 0,1 1 0,0-1 0,0 0 0,0 0 0,0 0 0,0 0 0,0 0 0,0 0 0,0 0 0,0 0 0,0 0 0,0 0 0,0 1 0,1-1 0,-1 0 1,0 0-1,1 0 0,-1 0 0,1 0 0,-1 1 0,1-1 0,-1 0 0,1 0 0,-1 1 0,1-1 0,0 0 0,0 1 0,-1-1 0,2 0 0,5-4-245,-1 1 1,1 0-1,0 0 1,0 1-1,1-1 1,-1 2-1,9-3 1,61-13-1999,-50 12 837,49-9-5028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5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12342,'0'0'4487,"9"3"-4028,8 3-407,0 1 0,-1 1 0,0 1 0,0 0 0,0 1-1,26 23 1,86 86 513,85 117-74,-170-180-419,-2 1 0,49 94 0,-84-141-89,-1 1 0,-1-1 0,0 1 0,0 1-1,2 14 1,-3 11-5170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5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975 19 11125,'0'0'3025,"-122"-19"-2304,58 54-177,-12 21-16,-14 19 177,-11 18 351,-3 15-47,3 10-177,2-2-224,13-12-368,22-23-96,20-21-144,21-20-96,23-18-976,0-15-1121,14-7-4018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5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2001,'0'0'15911,"170"-21"-14838,-80 21-273,0 0-192,-7 0-159,-9 0-241,-12 0-208,-14 0-32,-11 0-673,-14 0-639,-7-4-401,-16-8-1537,0 1-3457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5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11349,'0'0'1873,"-37"120"-544,18-16-657,-4 20 272,0 13-143,3 0-129,3-15-176,6-20-240,6-24-256,5-20 0,0-20-224,0-18-816,3-15-1377,10-5-3586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7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3794,'0'0'6760,"20"5"-5669,3 0-676,39 4 0,-59-9-365,0 0 1,0 0-1,0-1 1,0 1-1,0-1 0,0 0 1,0 1-1,0-1 1,0-1-1,0 1 1,0 0-1,0-1 0,-1 0 1,1 1-1,0-1 1,-1 0-1,0 0 0,1-1 1,-1 1-1,0 0 1,0-1-1,0 1 0,2-5 1,2-2 44,1 1-80,-1-1 1,1 0 0,-2-1-1,1 0 1,-1 0 0,-1 0-1,0 0 1,0 0 0,-1-1-1,-1 0 1,1 0-1,-2 0 1,1 0 0,-2-21-1,0 30-24,0 0 0,0 1 0,-1-1 0,1 1 0,-1-1 0,1 0 0,-1 1 0,0-1 0,0 1-1,1 0 1,-1-1 0,0 1 0,0 0 0,0-1 0,-1 1 0,1 0 0,0 0 0,0 0 0,-3-1-1,0-1 6,0 2 0,0-1 0,0 0 0,0 1-1,0 0 1,0 0 0,-6-1 0,-5 0 18,1 2-1,0 0 1,-23 2 0,33-1 8,0-1 0,-1 1 0,1 0 0,0 0-1,0 1 1,0-1 0,0 1 0,0 0 0,1 0-1,-1 0 1,1 0 0,-1 1 0,1-1 0,0 1 0,-1 0-1,2 0 1,-1 0 0,0 1 0,0-1 0,1 1-1,-3 4 1,2 0 131,-1 0-1,2 0 0,-1 0 1,1 1-1,0-1 0,1 1 1,0-1-1,0 1 1,2 13-1,-1-18-137,0-1 0,0 1 0,1-1 0,0 1 0,-1-1 0,2 0 0,-1 1-1,0-1 1,0 0 0,1 0 0,0 0 0,0 0 0,0 0 0,0 0 0,0 0 0,0-1 0,4 4 0,-1-2 5,0 0 0,1 0 0,0-1-1,0 0 1,0 0 0,0 0 0,0-1 0,11 3 0,9 0 60,0-1 0,0-1 1,43-1-1,-65-1-65,67-1 99,108-14-1,-96 7-1383,-83 7 1172,1 0-1,-1 0 1,0 0-1,1 0 1,-1-1 0,1 1-1,-1 0 1,1 0-1,-1 0 1,0 0-1,1 0 1,-1 0 0,1 0-1,-1 1 1,0-1-1,1 0 1,-1 0-1,1 0 1,-1 0 0,0 0-1,1 1 1,-1-1-1,0 0 1,1 0-1,-1 1 1,0-1 0,1 0-1,-1 1 1,0-1-1,0 0 1,1 1-1,-1-1 1,0 0 0,0 1-1,0-1 1,1 0-1,-1 1 1,0-1-1,0 1 1,0-1 0,0 0-1,0 1 1,0-1-1,0 1 1,0-1-1,0 0 1,0 1 0,0-1-1,0 1 1,0-1-1,0 0 1,0 1-1,0-1 1,0 1 0,-1-1-1,1 0 1,0 1-1,0-1 1,-1 0-1,1 1 1,0-1 0,0 0-1,-1 1 1,1-1-1,-1 1 1,-16 24-6012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5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74 264 11637,'0'0'5944,"-13"-10"-5647,-39-28-281,44 28-55,16 7-11,319-94 358,-28 6 110,-279 86-390,0 1-1,38-1 1,-56 5-33,0 0 0,0 0 0,0 0 0,0 0 0,0 1 1,0-1-1,0 1 0,0-1 0,0 1 0,0 0 0,0 0 0,0 0 0,0 0 0,-1 0 1,1 0-1,0 0 0,-1 1 0,1-1 0,-1 1 0,1-1 0,-1 1 0,0-1 1,0 1-1,0 0 0,0 0 0,0 0 0,0 0 0,0-1 0,0 1 0,-1 0 0,1 0 1,-1 0-1,0 0 0,1 3 0,0 9-1,1 0 1,-2 0 0,0 1-1,-2 14 1,0-9 24,-1 15 54,-1 1 1,-3-1-1,-11 39 0,-41 103 216,13-43-137,44-127-148,-23 67 16,4 2 0,-19 135 0,39-198-17,1-7-4253,2-22 373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1:5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14231,'0'0'2865,"198"-31"-1072,-66 18-721,-1-1-159,-11 1-113,-21 3-528,-23-1-192,-18 3-80,-24 4 0,-13 2-704,-17 2-273,-17 0-3457,-29 0-6611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44 147 9092,'0'0'5616,"-6"-20"-4122,-5-7-1006,5 11-57,1 1 0,0 0 0,1-1 1,-2-21-1,35 70 625,-5 3-966,-3 2 0,0 1 0,-3 0 0,-1 1 0,-2 1-1,11 50 1,39 262 122,-64-347-223,0 0-97,0 3-78,0 0 0,1 0 0,0 1 0,1-2 0,4 12 0,-6-19 44,-1 1 0,1-1 1,0 0-1,-1 0 1,1 0-1,0 0 1,0 0-1,0 0 1,0 0-1,0 0 1,0 0-1,0 0 1,1 0-1,-1-1 0,0 1 1,0 0-1,3 0 1,-2-1-146,-1 0 0,1 0 0,0 0 0,0 0 0,-1 0 1,1 0-1,0-1 0,-1 1 0,1-1 0,0 1 0,-1-1 0,1 0 1,-1 0-1,1 0 0,-1 1 0,1-1 0,-1-1 0,2 0 0,25-30-7620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13110,'0'0'4183,"-4"18"-4036,-22 116 231,-56 237 1509,-21-52-751,-28 113-711,127-416-509,0 1 0,2 0 0,-1 22 0,3-39 23,0 1 0,0 0 0,0-1 1,0 1-1,0-1 0,0 1 0,0 0 1,0-1-1,0 1 0,0-1 0,0 1 1,1 0-1,-1-1 0,0 1 0,0-1 1,1 1-1,-1-1 0,0 1 0,1-1 1,-1 1-1,1-1 0,-1 0 0,1 1 1,-1-1-1,1 1 0,-1-1 0,1 0 1,-1 0-1,1 1 0,-1-1 0,1 0 1,-1 0-1,1 1 0,0-1 0,-1 0 1,1 0-1,-1 0 0,1 0 0,0 0 1,-1 0-1,1 0 0,-1 0 0,1 0 1,0 0-1,-1-1 0,2 1 0,28-12-1419,13-20-1865,3-10-3917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13510,'0'0'3855,"25"-2"-3487,337-19 1241,-189 17-2946,-166 4 935,-5 0-727,-6 11-2606,-10 1 2556,9-8 189,-27 16-4186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9604,'0'0'5299,"179"29"-3762,-105-29-849,-5-8-416,-4-7-176,-10 3-96,-11 1-1569,-16 3-5394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10197,'0'0'5026,"179"-8"-3681,-105-3-321,-5 1-320,-7-3-367,-16 5-289,-13 0 0,-13 4-48,-15 2-160,-5 0-513,0-1-463,-23 3-1874,-5 0-2944,3 0-433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5603,'0'0'6864,"-13"17"-6290,-3 2-330,3-4 84,1 1 0,1 1-1,0 0 1,-15 31 0,-29 63 1449,24-50-1286,-43 116 0,74-178-451,1-4 18,1 0 1,0-1-1,1 1 1,-1 0-1,1 0 1,0 1-1,0-1 1,0 1-1,0-1 1,1 1-1,7-6 0,4-2-108,1 1-1,0 1 0,0 1 1,1 0-1,0 1 0,1 1 1,0 0-1,32-6 0,-24 7 5,1 2 0,-1 1-1,1 1 1,0 1 0,43 5 0,-65-3 39,0 0 1,0 0-1,-1 0 1,1 1-1,0-1 1,-1 1-1,1 1 1,-1-1-1,0 1 1,0-1 0,0 1-1,0 0 1,0 1-1,0-1 1,-1 1-1,0-1 1,0 1-1,0 0 1,0 0-1,0 0 1,-1 1-1,0-1 1,4 10-1,-3-3-3,1 1 0,-1-1-1,-1 1 1,0 0 0,-1 0-1,0 0 1,-1 0 0,0 0-1,-2 12 1,0-17 40,0 0-1,0 0 1,0 0 0,-1-1 0,0 1-1,0-1 1,-1 1 0,0-1 0,0 0-1,-1 0 1,1-1 0,-1 1 0,0-1-1,-1 0 1,1 0 0,-1-1 0,0 0-1,0 0 1,-9 4 0,-6 4 108,-2-2 0,0 0 1,0-2-1,-34 8 0,42-13-62,-1 0 0,0-2 0,-30 0 0,33-1-143,31-11-4180,14 3-296,7 0-3077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55 10917,'0'0'2132,"-20"10"-1468,-5 2-296,-36 25 0,58-35-310,0 1 0,0 0 1,0 0-1,0 0 0,1 0 0,-1 1 0,1-1 0,0 1 0,0-1 0,0 1 0,0 0 0,1 0 1,-1 0-1,1 0 0,0 0 0,0 0 0,1 0 0,-1 0 0,1 0 0,0 0 0,0 5 0,-1 2 44,0 7-34,0 0 1,1 0 0,0-1 0,2 1 0,5 26 0,-5-37-66,0-1 0,0 1 1,1-1-1,0 0 0,0 0 1,0-1-1,1 1 0,0-1 0,0 1 1,0-1-1,1 0 0,0-1 0,0 1 1,0-1-1,0 0 0,1 0 1,11 5-1,-1-2 33,0 0-1,1-2 1,0 0 0,0-1-1,0-1 1,1 0 0,-1-1-1,1-1 1,-1-1 0,1 0 0,0-2-1,22-4 1,-31 4-15,-1-1 0,1 0 0,-1 0 0,0-1-1,0 0 1,0-1 0,-1 1 0,1-2 0,-1 1 0,0-1 0,0 0 0,-1 0 0,0-1-1,0 0 1,-1 0 0,1 0 0,-2-1 0,1 0 0,5-14 0,-2 5 13,-2 0 0,0 0 0,-1-1 1,-1 0-1,-1-1 0,0 1 0,-1 0 0,-1-31 1,-2 43 38,1 0 0,-1 0 0,0-1 1,-1 1-1,1 0 0,-1 0 0,0 0 1,-1 0-1,1 1 0,-1-1 0,0 1 0,-1 0 1,1-1-1,-1 1 0,0 1 0,0-1 1,-1 1-1,0-1 0,1 1 0,-1 0 1,-1 1-1,1-1 0,-7-2 0,1 1 77,-2 0 0,1 0-1,0 1 1,-1 1 0,0 0-1,1 1 1,-1 0 0,0 1 0,0 1-1,-19 1 1,27-1-147,-1 1 0,1 0 0,-1 0-1,0 0 1,1 1 0,0 0 0,-1 0 0,1 0 0,0 1 0,0 0 0,0 0-1,0 0 1,1 0 0,-5 6 0,3-3-28,0 0-1,0 1 1,1 0-1,1 0 1,-1 0-1,1 1 0,0 0 1,-5 13-1,4-5-255,1 1 0,0 0-1,1 0 1,1 0 0,0 0-1,2 1 1,0-1 0,4 32-1,-2-41-120,0 0 0,0 0 0,0 0 0,1-1 1,1 1-1,-1-1 0,1 0 0,0 0 0,1 0 0,0 0 0,7 7 0,22 18-4867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136 265 3602,'0'0'1019,"1"20"427,4 67 72,-5-81-1291,2 0 0,-1 0 0,0 0 0,1 0 0,0 0 0,1-1 0,-1 1 0,1-1 1,0 1-1,1-1 0,-1 0 0,1 0 0,0 0 0,0-1 0,0 1 0,1-1 0,-1 0 0,1-1 0,0 1 0,1-1 0,-1 0 1,0 0-1,1 0 0,0-1 0,11 4 0,-8-4-24,0-1-1,0 1 1,0-1 0,0-1 0,0 0-1,0 0 1,0 0 0,-1-1 0,1-1-1,0 0 1,0 0 0,0 0 0,-1-1-1,1-1 1,14-7 0,-7 1-79,-1-1 0,0 0 0,-1-1 0,0-1 0,-1 0-1,-1-1 1,0-1 0,19-28 0,-25 33-92,0-1 0,0 0-1,-1 0 1,-1 0 0,0 0-1,-1-1 1,0 0-1,0 0 1,-1 0 0,-1 0-1,0 0 1,-1 0 0,0 0-1,-3-22 1,1 28 15,1 1-1,-1-1 1,0 1 0,0-1-1,0 1 1,-1 0-1,0 0 1,0 0 0,0 0-1,-1 0 1,1 1-1,-1-1 1,-8-6 0,4 5 56,1 1 0,-2-1 0,1 2 0,-1-1 1,1 1-1,-1 0 0,-16-4 0,4 3-6,0 1 0,0 1 0,0 1 0,0 0 0,0 2 0,0 1 0,-22 3 0,34-2-136,-1 0 0,0 1 0,1 0 0,0 0 0,0 1 0,0 0 0,0 1 0,1 0 0,-1 1 1,1-1-1,1 1 0,-1 1 0,1 0 0,0 0 0,0 0 0,1 1 0,-9 14 0,-4 9-1938,3 0 1,0 1 0,-17 54 0,5-12-8346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0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206 264 8580,'0'0'5864,"-13"-8"-4957,-3-1-717,-36-20 236,51 29-413,0 0 0,-1 0-1,1-1 1,0 1 0,0 0-1,-1 0 1,1 0 0,0 0 0,0 0-1,0 0 1,-1 1 0,1-1-1,0 0 1,0 1 0,0-1-1,-1 0 1,1 1 0,0 0-1,0-1 1,0 1 0,0 0 0,0-1-1,0 1 1,0 0 0,0 0-1,-1 1 1,-21 28-69,20-25 81,-5 10-26,1 0-1,0 0 1,1 0-1,0 1 1,1 0-1,1 0 1,1 0-1,0 0 1,1 1-1,1-1 1,1 1-1,0-1 1,3 20-1,-3-33-2,1 0-1,-1 1 0,1-1 1,0 0-1,0 0 1,0 0-1,0 0 1,1 0-1,-1 0 1,1 0-1,0 0 1,0 0-1,0-1 0,0 1 1,0-1-1,1 1 1,-1-1-1,1 0 1,0 0-1,-1 0 1,1 0-1,0 0 1,0-1-1,0 0 1,0 1-1,0-1 0,1 0 1,-1 0-1,0-1 1,0 1-1,7 0 1,0-1-11,0 1 0,0-1 0,0-1 0,0 0 1,0 0-1,0-1 0,0 0 0,0-1 0,17-7 1,-10 1 5,1-1 0,-1-1 0,-1 0 0,0-1 0,0-1 0,-2 0 0,14-16 0,-9 8-37,-1-1 0,-2 0 0,0-1 0,19-39 0,-29 49 4,-1 0 1,0 0-1,0 0 0,-2-1 0,0 0 1,0 0-1,-1 0 0,-1 0 0,0-26 1,-2 34 42,1 0 0,-1 1 1,0-1-1,0 1 0,0-1 1,-1 1-1,0-1 0,0 1 1,-1 0-1,1 0 0,-1 0 1,0 0-1,0 0 0,-1 1 1,1-1-1,-1 1 0,0 0 1,0 0-1,-1 0 0,1 1 1,-1 0-1,0-1 0,0 2 1,0-1-1,0 0 0,-7-1 1,-2 0 63,0 1 0,0 0 0,0 1 0,0 0 0,0 2 0,0 0 0,0 0 0,0 1 0,0 1 0,0 0 0,-23 7 0,20-4-63,1 1 1,0 0-1,0 2 1,0 0-1,1 0 1,1 1 0,-1 1-1,-25 23 1,36-29-13,-1 1 1,1 0 0,0 0-1,0 1 1,1-1 0,0 1-1,0-1 1,0 1 0,0 0-1,-2 10 1,4-13-15,1-1 0,-1 0 0,1 1 0,0-1-1,0 0 1,0 1 0,0-1 0,0 0 0,0 1 0,0-1 0,1 0-1,-1 1 1,1-1 0,0 0 0,0 0 0,0 0 0,0 0 0,0 1-1,0-1 1,1-1 0,-1 1 0,0 0 0,1 0 0,0 0 0,-1-1-1,1 1 1,0-1 0,0 1 0,0-1 0,3 2 0,4 1-198,0 0 0,1 0 0,0-1 0,0 0 0,0-1 0,17 2 0,65 0-2442,-50-4 791,-40 0 1795,0 0 0,0 0 1,0 0-1,0 0 0,0 1 0,0-1 1,0 0-1,0 1 0,0 0 0,0-1 1,-1 1-1,1 0 0,0 0 0,0 0 1,-1 0-1,4 2 0,-4-1 108,0 0 0,0 0 0,0 1 0,0-1 0,0 0 0,0 0 0,-1 0 0,1 1 0,-1-1 0,0 0 0,1 1 0,-1-1 0,0 0 0,-1 3-1,0 72 3398,3 99 1067,0-163-4395,0 0 0,1 0-1,0-1 1,9 24 0,-10-30-266,1 0 0,0-1 1,0 1-1,0 0 0,0-1 0,1 0 1,0 1-1,0-1 0,1-1 0,-1 1 1,9 5-1,5-3-2143,-1-6-1660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1461 4 7668,'0'0'5028,"0"-3"-4705,-32 194 2385,16-105-2177,-87 656 706,93-652-1217,-75 487-4,43-302-4,8-40-24,-102 420 41,-23 114-3,101-467-20,-8 84-39,31-169 15,-328 1391 8,213-854 19,101-466 86,-12 106 1,3-12-195,55-363 207,3-13-1321,9-32-9679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8420,'0'0'3567,"9"-4"-3463,31-9 267,0 1 0,66-9-1,503-43 2612,-55 7-2557,-31 23-296,4 32-50,-271 3-73,1832-15 106,-1856 15-108,521-12 96,435-6-112,-779 19 16,137 18 35,1-1-76,-438-18 47,323-13-76,403-25 88,-134 6-51,112-2 106,-536 34 56,334-2 572,88-59 220,-430 29-677,-232 28-253,-8 0-54,0 0 1,30-8-1,-44 2-758,-15 9 721,1 0 0,-1-1 0,0 1 0,0-1 0,1 1 0,-1-1-1,0 1 1,0-1 0,0 1 0,0-1 0,0 1 0,0-1 0,0 1 0,0-1 0,0 1-1,0-1 1,0 1 0,0-1 0,0 1 0,0-1 0,0 1 0,-1 0 0,1-1 0,0 1-1,0-1 1,0 1 0,-1-1 0,1 1 0,0 0 0,-1-1 0,1 1 0,0 0 0,-1-1-1,-18-15-5812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51 161 9957,'0'0'6021,"-11"-20"-5618,3 8-362,1-1 0,0 0 0,1-1 0,-5-14 0,11 26-38,0 1-1,0 0 0,0-1 0,0 1 1,0 0-1,0-1 0,1 1 0,-1 0 1,0-1-1,1 1 0,-1 0 1,1 0-1,-1-1 0,1 1 0,0 0 1,-1 0-1,1 0 0,0 0 0,0 0 1,0 0-1,0 0 0,0 0 1,0 0-1,0 0 0,0 0 0,0 1 1,1-1-1,-1 0 0,0 1 0,0-1 1,2 0-1,6-2 12,0 1 0,0-1 0,14-1 1,-13 2 2,11-2-15,0 1 1,1 1-1,-1 0 0,0 2 1,0 0-1,29 5 0,-41-3-1,-1-1 0,0 2 0,0-1 0,0 1 0,0 0-1,-1 0 1,1 1 0,-1 0 0,0 1 0,0 0-1,0 0 1,0 0 0,-1 1 0,0 0 0,0 0 0,-1 0-1,0 1 1,9 14 0,-8-9 28,-1 0 0,0 0 0,0 1 1,-1 0-1,-1 0 0,0 0 0,-1 0 0,-1 1 0,0-1 1,0 0-1,-1 1 0,-1-1 0,-1 1 0,-3 17 0,-1-7 131,-1 0-1,-1 0 0,-1-1 1,-1 0-1,-1 0 0,-25 37 1,-227 320 1363,250-365-1601,6-14-584,5-27-799,2 11 1386,1-101-3849,-1-75-5522,-4 63 6849,-2 36 1159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28 192 4226</inkml:trace>
  <inkml:trace contextRef="#ctx0" brushRef="#br0" timeOffset="1">28 192 4226,'-18'-119'4818,"16"84"-2161,-3 12-640,3 11-640,2 10-80,0 23-1201,0 26 272,9 18 192,2 9-336,-1 5-48,1-2-176,5-7 0,3-8-320,6-14-817,5-13-2464,5-14-5075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9604,'0'0'7532,"-6"24"-7079,-4 34-43,2 1 0,-1 63 0,2 145 983,-2 214-2268,10-486 479,-1 1 0,0-1 0,1 1 0,0-1 0,0 1 0,0 0 0,0-1 0,3-4-1,3-10-1235,13-43-4584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0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98 276 12102,'0'0'1683,"-1"-20"-453,0 12-1136,0 2-67,0 0-1,0 0 0,1 0 0,0-1 0,0 1 1,1 0-1,-1 0 0,1 0 0,0 0 0,1 0 0,0 0 1,0 0-1,0 0 0,0 1 0,1-1 0,0 1 1,0-1-1,1 1 0,0 0 0,-1 1 0,1-1 1,1 1-1,5-6 0,6-2 111,1 0 1,0 0 0,0 2-1,1 0 1,1 1-1,0 1 1,0 1 0,0 0-1,1 2 1,0 0-1,0 1 1,1 1 0,34 0-1,-47 3-100,0 0-1,0 1 1,0 0-1,-1 0 1,1 1 0,0 0-1,-1 0 1,1 0-1,-1 1 1,0 1-1,0-1 1,0 1-1,7 6 1,-9-6-15,0 0-1,0 1 1,-1-1 0,0 1-1,0 0 1,0 1 0,-1-1-1,1 1 1,-1-1 0,0 1-1,-1 0 1,0 0 0,0 1-1,0-1 1,-1 0 0,2 10-1,-2-9 26,-1 0 0,0 0-1,0 0 1,0 0-1,-1 1 1,0-1-1,0 0 1,-1 0-1,0-1 1,0 1-1,-1 0 1,1-1-1,-8 12 1,4-9 53,-1 0 0,0 0 0,0-1 0,-1 0 0,0 0 0,0-1 0,-1 0 0,-10 6 0,-10 4 231,-1-2-1,-1-1 1,0-1-1,-61 16 1,29-11-30,-1-4 1,-104 11-1,230-25-4614,-20 1 1498,52-5 0,-14-14-4388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1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51 167 15847,'0'0'1361,"-12"107"-865,-4-38 545,2 3-753,5-9-272,9-16-16,0-20-464,16-39-8036</inkml:trace>
  <inkml:trace contextRef="#ctx0" brushRef="#br0" timeOffset="1">58 1 16696,'0'0'48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1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29 12486,'0'0'2916,"21"-5"-2044,67-15-346,-87 19-493,1 1 0,-1-1 1,1 1-1,-1-1 1,1 1-1,0 0 0,-1 0 1,1 0-1,-1 0 1,1 0-1,-1 0 0,1 0 1,0 1-1,-1-1 1,1 0-1,-1 1 0,1-1 1,-1 1-1,0 0 0,1-1 1,-1 1-1,1 0 1,-1 0-1,0 0 0,0 0 1,0 0-1,1 0 1,-1 0-1,0 1 0,0-1 1,-1 0-1,1 0 0,0 1 1,0-1-1,-1 1 1,1-1-1,0 1 0,-1-1 1,0 1-1,1-1 1,-1 3-1,1 2 63,-1-1 0,0 1 0,-1 0 1,1 0-1,-1 0 0,0 0 0,-4 10 0,-1-2 152,-2 0-1,1 0 0,-2-1 0,0 0 1,0 0-1,-1-1 0,-24 21 0,2 1 206,18-18-229,-17 18 141,1 1-1,-45 70 1,68-94-362,1 0-1,1 0 1,0 1 0,0 0-1,1 0 1,0 0 0,1 0-1,1 1 1,0-1 0,0 1-1,2-1 1,-1 1-1,2 0 1,-1-1 0,4 16-1,-3-23-2,1-1-1,-1 1 1,1-1-1,0 0 1,0 0-1,1 0 0,-1 0 1,1 0-1,0 0 1,0-1-1,0 1 0,0-1 1,1 0-1,-1 0 1,1 0-1,0 0 1,0-1-1,0 0 0,0 0 1,0 0-1,1 0 1,7 2-1,2 0-155,0-1 0,0 0 0,0-1 1,1-1-1,-1 0 0,16-1 0,-21-1-60,0 0 0,0 0 0,-1-1 0,1 0 1,0-1-1,-1 0 0,1 0 0,-1-1 0,0 0 0,15-9 0,-10 3-614,0-1-1,0 0 1,-2 0-1,1-2 0,9-12 1,13-23-5130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1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8004,'0'0'1686,"21"-13"-1110,-2 1-392,-9 5 12,1 0-1,0 0 1,1 1-1,-1 0 1,1 1-1,0 0 1,1 1 0,-1 1-1,24-4 1,-13 4 653,0 1 1,0 2-1,0 0 0,34 5 1,-52-5-773,0 1 0,0 0 0,0 0 0,0 0 1,0 1-1,0 0 0,-1 0 0,1 0 0,-1 0 1,1 1-1,-1 0 0,0 0 0,0 0 0,0 0 1,-1 0-1,1 1 0,-1 0 0,0 0 0,0 0 0,0 0 1,0 0-1,-1 0 0,0 1 0,1 0 0,-2-1 1,1 1-1,1 5 0,-2-1 10,0-1 0,0 0 0,0 0-1,-1 0 1,-1 0 0,0 1 0,0-1 0,0 0 0,-1 0-1,0 0 1,-1 0 0,1-1 0,-1 1 0,-7 10 0,-4 5 286,-2 0 1,0-2 0,-22 23 0,24-30-201,0 1 0,2 1 0,0 0 0,0 1 1,1 0-1,2 1 0,-12 25 0,19-38-172,1 0 0,0-1-1,-1 1 1,2 0 0,-1 0 0,0 0-1,1 0 1,0 0 0,0 0-1,1-1 1,-1 1 0,1 0 0,0 0-1,3 7 1,-2-8-4,0-1 0,0 1 0,0-1 0,1 0 0,-1 0-1,1 0 1,0 0 0,0 0 0,0-1 0,0 1 0,1-1 0,-1 0-1,1 0 1,-1 0 0,1-1 0,0 1 0,6 1 0,9 2-152,0 0 0,1-2 1,-1 0-1,0-2 0,1 0 1,-1 0-1,1-2 0,19-3 1,-4-2-429,-1-1 0,0-1 0,54-22-1,-49 15-727,-1-3-1,39-23 0,-19 0-3911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1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111 167 8820,'0'0'1862,"-3"21"118,-69 343 3390,37-121-3710,35-235-1599,1-31-63,2 1 0,1 0-1,0 0 1,2 0 0,9-24 0,3-11-6,13-54-94,5 1 0,4 2 0,58-109 0,-96 215 114,0-3-19,1 0 0,0 0 0,0 0-1,0 0 1,7-6 0,-9 10 4,-1 1 0,1-1 0,-1 1-1,1 0 1,-1-1 0,1 1 0,-1 0 0,1 0 0,-1-1 0,1 1 0,0 0 0,-1 0 0,1 0 0,-1 0 0,1 0 0,-1-1-1,1 1 1,0 0 0,-1 1 0,1-1 0,-1 0 0,1 0 0,1 0 0,-1 1 2,0 0 0,0 0-1,0-1 1,0 1 0,0 0 0,0 0-1,0 0 1,0 1 0,0-1 0,0 0 0,-1 0-1,1 0 1,0 1 0,0 1 0,9 23 105,0 1-1,-2 0 1,-1 1 0,-2 0 0,5 49 0,-6 149 531,-5-143-373,0-51-244,0-19-35,1 0 1,0 0-1,1 0 1,0 1-1,1-1 0,4 16 1,-4-75-3789,-3 39 3163,1 1 0,-1-1 0,-1 1 0,0 0 0,-2-7 0,-24-36-7394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3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6243,'0'0'5045,"4"16"-4271,6 32-192,-2 0 1,4 94-1,-14-4 300,-18 139-1,14-197-849,6-79-89,0-1 0,0 1 0,0-1 0,0 0 0,0 1 1,0-1-1,0 1 0,0-1 0,0 1 0,0-1 0,0 1 0,0-1 0,0 0 0,0 1 0,0-1 0,0 1 0,0-1 0,1 1 0,-1-1 0,0 0 0,0 1 0,1-1 0,-1 0 0,0 1 0,0-1 0,1 0 0,-1 1 0,0-1 0,1 0 0,-1 1 0,1-1 0,-1 0 0,0 0 0,1 0 0,-1 1 0,1-1 0,-1 0 0,0 0 0,1 0 0,-1 0 0,1 0 0,-1 0 0,1 0 0,-1 0 0,1 0 0,-1 0 0,0 0 0,1 0 0,-1 0 0,1 0 0,-1 0 0,1 0 0,-1 0 0,0-1 0,1 1 0,-1 0 0,1 0 0,-1-1 0,0 1 0,1 0 0,-1 0 0,0-1 0,1 1 0,-1 0 0,0-1 0,26-18-6920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0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1 880,'0'0'10981,"-17"135"-9812,6-55-513,-1 10 49,-4 3-49,-2 0-320,4-12-336,3-17-80,-1-24-304,5-18-80,-2-19 79,4-3 17,1-32-2177,4-24-3682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1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12774,'0'0'3698,"157"72"-2018,-76-65-943,-1-7-465,-8 0-128,-10 0-144,-14-13-208,-16-3-256,-18-5-897,-14 0-2577,-4 0-3457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1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362 144 10789,'0'0'2638,"0"25"-2032,1 15-55,1 0 0,2 0 0,12 56 0,4-19 146,-4 0 0,-3 2 0,5 122 0,-18-193-678,0 0 1,0-1-1,-1 1 0,0 0 1,0-1-1,-1 1 1,0-1-1,0 0 1,-4 8-1,4-12-6,0 0 0,0 0 0,0-1 0,0 1 0,0-1 0,-1 0-1,1 1 1,-1-1 0,1 0 0,-1 0 0,0-1 0,0 1 0,0 0 0,0-1 0,0 0 0,0 0 0,0 0-1,0 0 1,0 0 0,-1-1 0,1 1 0,0-1 0,-4 0 0,-3 0-6,-1-1-1,1 0 1,0 0 0,0-1 0,0 0-1,0-1 1,0 0 0,1-1-1,-1 0 1,1 0 0,0-1 0,0-1-1,-13-9 1,-4-5-105,2-2 0,1 0-1,-21-26 1,32 35 43,1-1 0,0 0 0,2 0 0,-1-1 0,2-1 0,0 0 0,1 0 0,1 0-1,-8-27 1,12 33-137,0-1 0,1 1 0,0 0 0,1-1 0,0 1-1,1-1 1,0 1 0,0 0 0,1-1 0,1 1 0,-1 0-1,2 0 1,-1 1 0,1-1 0,1 1 0,0-1-1,7-9 1,52-64-2773,-42 57 2530,-1-1 1,-2-1-1,18-34 1,-34 57 1005,-1-1 0,1 0-1,-1 0 1,0 0 0,-1-1 0,1 1 0,-1 0 0,-1-1 0,1-7 0,-1 11-431,0 1 0,-1-1 0,1 0 0,-1 1 0,1-1 0,-1 1 0,0-1 0,0 1 0,0-1 0,0 1 1,0 0-1,-1-1 0,1 1 0,-1 0 0,1 0 0,-1 0 0,0 0 0,0 0 0,0 1 0,0-1 0,0 0 0,0 1 1,-3-2-1,2 2-209,-28-20-327,31 21 276,-1 0 0,1-1 0,-1 1-1,1-1 1,-1 1 0,1-1 0,0 1 0,-1-1 0,1 0 0,0 1-1,-1-1 1,1 1 0,0-1 0,0 0 0,0 1 0,0-1 0,-1 0-1,1 1 1,0-1 0,0 0 0,0 1 0,0-1 0,1 1 0,-1-1-1,0 0 1,0 1 0,0-1 0,0 0 0,1 1 0,-1-1 0,0 1-1,0-1 1,1 0 0,-1 1 0,1-1 0,-1 1 0,0-1 0,1 1-1,-1-1 1,1 1 0,-1 0 0,1-1 0,-1 1 0,1 0 0,0-1-1,-1 1 1,1 0 0,-1-1 0,1 1 0,0 0 0,-1 0 0,1 0-1,0 0 1,0 0 0,35-13-7465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44 419 10869,'0'0'293,"13"-19"-28,-4 7-186,9-11 241,-1-1 0,-2 0 1,23-49-1,-31 55-185,1 0 0,-2 0-1,-1-1 1,0 0 0,-1 0 0,-1 0-1,-1 0 1,-1 0 0,-1-26-1,0 44-102,0-1-1,-1 1 1,1 0-1,0-1 1,-1 1-1,1 0 1,-1-1-1,1 1 0,-1 0 1,1 0-1,-1-1 1,0 1-1,0 0 1,0 0-1,1 0 0,-1 0 1,0 0-1,0 0 1,-1 0-1,1 0 1,0 1-1,0-1 0,0 0 1,0 1-1,-1-1 1,1 1-1,0-1 1,-1 1-1,1-1 1,0 1-1,-1 0 0,1 0 1,0 0-1,-1 0 1,1 0-1,-1 0 1,1 0-1,0 0 0,-3 1 1,0 0-5,0 0 0,-1 0 0,1 0 0,0 1 0,1 0 0,-1 0 0,0 0 0,0 0 0,1 0 0,-1 1 0,1-1 0,-5 6 0,-3 6 18,1 0 0,0 1 0,1 0 0,1 0 0,1 1 0,0 0 0,1 0 0,0 1 0,2 0 0,-4 21 0,1 10 236,3-1-1,1 75 1,3-115-284,0 1 0,1 0 1,0 0-1,0 0 0,0 0 1,1 0-1,0-1 0,1 1 1,-1-1-1,2 1 0,-1-1 1,1 0-1,0 0 0,0-1 1,1 1-1,0-1 0,0 0 1,0 0-1,1 0 0,0-1 1,0 0-1,1 0 0,-1-1 1,1 0-1,0 0 0,0 0 1,10 3-1,-2-2-645,0-1 0,1-1 0,-1 0 0,1-1 0,-1-1 0,1 0 0,0-1 0,-1-1 0,30-5 0,-34 3-687,-1 0 1,1-1-1,11-6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1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115 316 7732,'0'0'3940,"10"-25"-3492,30-80-42,-37 96-275,-1 1 0,0-1 0,0 1 0,-1-1 0,0 0 1,-1 0-1,0 1 0,0-1 0,-1 0 0,0 0 0,-1 1 0,0-1 1,-3-9-1,4 16-70,0-1 1,0 0-1,0 0 1,-1 0 0,0 1-1,1-1 1,-1 1-1,0-1 1,0 1 0,0 0-1,-1-1 1,1 1-1,0 0 1,-1 1-1,1-1 1,-1 0 0,0 1-1,0-1 1,1 1-1,-1 0 1,0 0 0,0 0-1,0 1 1,0-1-1,0 0 1,0 1-1,-1 0 1,1 0 0,0 0-1,0 0 1,0 0-1,0 1 1,-3 0 0,4 0-61,-1 0 0,1 0 1,0 0-1,0 0 1,0 0-1,0 1 0,0-1 1,0 0-1,0 1 1,1 0-1,-1-1 1,0 1-1,1 0 0,-1 0 1,1 0-1,0 0 1,-2 2-1,-16 42-12,14-33 18,0 1-25,1 1-1,0-1 1,1 1 0,1 0-1,0 0 1,1 0-1,2 27 1,-1-38-38,1 1 1,0-1-1,0 0 0,0 0 0,0 0 0,1 0 1,0 0-1,0 0 0,0 0 0,0 0 1,5 6-1,39 39-1193,-13-16 817,-17-11 423,-8-11 11,1 0-1,19 18 1,-26-27-7,1 0 0,-1 0-1,1 0 1,-1-1 0,1 1-1,-1 0 1,1-1 0,0 0 0,0 0-1,0 0 1,0 0 0,0 0-1,0-1 1,0 1 0,0-1 0,0 0-1,0 0 1,5 0 0,-6-1 7,-1 1 0,0-1 1,0 0-1,1 1 0,-1-1 0,0 0 1,0 0-1,0 1 0,0-1 1,0 0-1,0 0 0,0 0 1,0 0-1,0-1 0,0 1 1,-1 0-1,1 0 0,0 0 0,-1-1 1,1-2-1,9-31 129,-8 26-97,8-47 33,-3 0 0,-2-1-1,-2-59 1,-4 146-49,0-4-5,4 40 0,-2-60-14,-1 0 0,1 0 0,1-1 1,-1 1-1,1 0 0,0-1 0,0 1 0,1-1 0,-1 0 0,1 1 0,0-1 0,7 7 0,-10-11-2,1-1 1,-1 1 0,1-1-1,0 1 1,-1-1-1,1 1 1,0-1-1,-1 0 1,1 1-1,0-1 1,0 0-1,-1 1 1,1-1-1,0 0 1,0 0-1,0 0 1,-1 0-1,1 0 1,0 0-1,0 0 1,0 0-1,0 0 1,-1 0 0,1 0-1,0 0 1,0-1-1,0 1 1,-1 0-1,1 0 1,0-1-1,-1 1 1,1-1-1,0 1 1,0-1-1,19-22 90,-6-1-140,-2 0 0,0-1 0,-1 0 0,-2-1-1,-1 0 1,0-1 0,-2 0 0,-1 0 0,1-40 0,-7 120 138,-1-32-59,1 0 1,1 1-1,1-1 0,1 0 1,0 0-1,8 25 0,-10-43-26,1 0-1,0-1 1,0 1-1,0-1 1,0 0-1,0 1 0,0-1 1,0 0-1,1 0 1,-1 1-1,1-1 1,0 0-1,0-1 0,0 1 1,0 0-1,0 0 1,0-1-1,0 1 1,0-1-1,1 0 0,-1 0 1,0 0-1,1 0 1,-1 0-1,1 0 1,-1-1-1,1 1 0,0-1 1,-1 1-1,1-1 1,-1 0-1,1 0 1,0 0-1,4-1 0,4-3 12,1 0 1,-1 0-1,1-1 0,-1-1 0,-1 1 0,12-9 0,4-2 100,-23 14-116,0 0 1,0 1 0,0-1-1,0 1 1,1 0 0,-1 0-1,0 0 1,1 0 0,-1 0 0,1 1-1,-1 0 1,0 0 0,1 0-1,-1 0 1,1 0 0,-1 0-1,1 1 1,-1 0 0,7 2 0,-8-2 32,1 1 0,-1 0-1,0 0 1,0 0 0,1 0 0,-1 0 0,0 0 0,-1 1 0,1-1 0,0 1 0,-1-1 0,1 1 0,-1 0 0,0-1 0,0 1 0,0 0 0,0 0 0,-1 0 0,1 0 0,-1 0 0,1 0 0,-1 4 0,1 4 188,-1 1-1,0-1 1,-1 0 0,0 0-1,-1 0 1,-4 16 0,5-22-137,-1-1 0,1 0 1,-1 0-1,0 1 0,0-2 0,-1 1 1,1 0-1,-1 0 0,0-1 0,0 1 1,0-1-1,0 0 0,-1 0 0,1 0 1,-1 0-1,0-1 0,0 0 0,0 1 1,-5 1-1,8-4-71,-1 1-1,1 0 1,-1-1-1,1 1 1,-1-1 0,1 0-1,-1 0 1,1 1 0,-1-1-1,0 0 1,1 0 0,-1 0-1,1-1 1,-1 1 0,1 0-1,-1 0 1,0-1-1,1 1 1,0-1 0,-1 0-1,1 1 1,-1-1 0,1 0-1,0 0 1,-1 0 0,1 0-1,0 0 1,0 0 0,0 0-1,0 0 1,0 0-1,0-1 1,-1-1 0,1 1-73,0 0-1,0 0 1,0-1 0,1 1 0,-1 0 0,1-1 0,0 1 0,-1-1 0,1 1 0,0 0-1,0-1 1,1 1 0,-1-1 0,0 1 0,1 0 0,0-1 0,-1 1 0,1 0-1,0 0 1,0-1 0,0 1 0,3-3 0,2-1-755,0-1-1,0 2 1,1-1-1,0 1 1,0 0 0,0 0-1,9-3 1,20-10-7373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1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150 229 9412,'-9'22'502,"-66"148"1296,24-56-85,51-113-1683,0-1 1,0 1 0,0 0-1,0-1 1,0 1-1,-1-1 1,1 1-1,0-1 1,0 1 0,0-1-1,-1 1 1,1-1-1,0 1 1,-1-1-1,1 1 1,0-1 0,-1 0-1,1 1 1,-1-1-1,1 0 1,0 1-1,-1-1 1,1 0 0,-1 1-1,1-1 1,-1 0-1,1 0 1,-1 1-1,1-1 1,-1 0 0,1 0-1,-2 0 1,-1-20 809,3-24-862,2-1 1,12-76 0,-2 63-111,-8 28 119,2 0 1,1 1 0,2 0 0,0 1-1,17-34 1,-25 59 10,1 0 0,0-1 0,0 1 0,0 0 0,0 0 0,1 0-1,-1 0 1,1 1 0,0-1 0,0 1 0,0-1 0,0 1 0,0 0 0,0 0-1,1 1 1,-1-1 0,1 1 0,-1-1 0,1 1 0,0 0 0,-1 1 0,1-1 0,0 0-1,-1 1 1,1 0 0,0 0 0,0 0 0,0 0 0,-1 1 0,7 1 0,-2 1-6,1 0 0,-1 0 0,1 1 0,-1 1 0,0-1 0,0 1 0,-1 0 1,1 1-1,-1 0 0,-1 0 0,10 11 0,9 14 222,-2 0 0,-1 2 0,-1 1 0,-2 1 0,-2 1 0,-1 0 0,-1 1 0,12 50 0,-23-66-11,0-1 1,-1 1-1,-1 0 0,-1 0 0,-1 0 0,-3 30 0,3-48-182,-1 1 0,0-1-1,1 1 1,-1-1-1,-1 0 1,1 0 0,0 1-1,-1-1 1,0 0-1,1 0 1,-1 0 0,-1-1-1,1 1 1,0 0 0,-1-1-1,-4 4 1,2-2 60,0-1 0,0 0 0,0-1 1,0 1-1,-1-1 0,1 0 0,-1-1 0,1 1 1,-8 0-1,-7 0 137,0-1 0,0-1-1,1-1 1,-38-6 0,-11-7 253,47 8-376,0 2-1,0 0 0,-36-1 0,60 21-1964,0-12 1456,0 1-1,0-1 0,1 0 1,0 0-1,0 0 1,0-1-1,0 1 1,0-1-1,7 4 0,23 14-4312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5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10 288,'0'0'5464,"11"-6"-5405,3 5-226,0-1 1,-1 2 0,26 1-1,-1 0 166,47-2 1,121 4 662,-185-1-820,0 1 1,0 1-1,0 1 0,0 0 0,0 2 0,-1 0 0,26 14 0,-33-12-3297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5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2369,'0'0'640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5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1 160,'0'0'0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5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2849,'1'-2'101,"15"-26"198,-8 18 148,-8 10-422,0 0 0,0 0 0,0 0-1,0 0 1,1 0 0,-1 0 0,0 0-1,0 0 1,0-1 0,0 1 0,0 0 0,0 0-1,0 0 1,0 0 0,1 0 0,-1 0-1,0 0 1,0 0 0,0 0 0,0 0-1,0 0 1,0 0 0,0 0 0,1 0 0,-1 0-1,0 0 1,0 0 0,0 0 0,0 0-1,0 0 1,0 0 0,1 0 0,-1 0-1,0 0 1,0 0 0,0 0 0,0 0 0,0 0-1,0 0 1,0 0 0,1 1 0,-1-1-1,0 0 1,0 0 0,0 0 0,0 0 0,0 0-1,0 0 1,0 0 0,0 1 0,3 4 521,-1 1 0,1-1 0,0 0 0,0 1 1,1-1-1,0 0 0,4 4 0,-6-7-364,0 0 0,0 0 0,1 0-1,-1 0 1,1-1 0,-1 1 0,1-1-1,-1 0 1,1 1 0,0-1 0,0 0-1,-1-1 1,1 1 0,0 0 0,0-1-1,4 1 1,-6-1-127,0-1 0,0 1 0,0 0 1,0 0-1,0-1 0,0 1 0,-1 0 0,1-1 0,0 1 0,0-1 0,0 1 0,0-1 1,-1 0-1,1 1 0,0-1 0,0 0 0,-1 1 0,1-1 0,-1 0 0,1 0 1,-1 0-1,1 1 0,-1-1 0,1-1 0,1-2 46,-1 1-1,0 0 1,0-1-1,-1 1 0,1 0 1,-1-1-1,1 1 1,-1-4-1,0 5-68,0 0 0,0 0 0,1 0 0,-2 0 0,1-1 0,0 1 0,0 0-1,-1 0 1,1 0 0,-1 0 0,1 0 0,-1 1 0,0-1 0,0 0 0,0 0-1,0 0 1,0 1 0,0-1 0,-1 0 0,1 1 0,-1-1 0,1 1 0,-1 0 0,1-1-1,-1 1 1,0 0 0,1 0 0,-1 0 0,-4-2 0,5 3-34,0 0 0,1 0 0,-1 0 0,0 0 0,0 0 0,0 0 0,0 0 0,0 1 0,0-1 0,0 0 1,1 0-1,-1 1 0,0-1 0,0 1 0,0-1 0,1 0 0,-1 1 0,0 0 0,1-1 0,-1 1 0,0-1 0,1 1 0,-1 0 0,0-1 0,0 2 0,0 1 1,0-1-1,0 0 0,0 1 0,0-1 0,1 0 0,-1 1 0,1-1 0,-1 1 0,1 3 0,0 0 7,0 0 0,1 0 0,-1 0 0,1 0 0,1 0 1,-1 0-1,1 0 0,3 7 0,-2-8-1,0-1 1,1 1-1,-1-1 1,1 0-1,0 0 1,0 0 0,1-1-1,-1 1 1,1-1-1,7 4 1,-9-5-9,0-1 0,0 1-1,0-1 1,0 0 0,0 0 0,1 0 0,-1 0 0,0 0 0,0-1 0,1 1 0,-1-1 0,1 0-1,-1 0 1,0 0 0,1-1 0,-1 1 0,0-1 0,1 0 0,3-1 0,-6 1 9,1-1 0,0 1 0,0-1 0,0 0-1,-1 1 1,1-1 0,-1 0 0,1 0 0,-1 0 0,0 0 0,0 0 0,0-1 0,0 1 0,0 0 0,0 0 0,0-1 0,-1 1-1,1-5 1,3-46 185,-5 51-164,1-1 0,-1 0 1,1 0-1,-1 0 1,0 0-1,0 1 1,0-1-1,0 0 0,-1 1 1,1-1-1,-1 1 1,1 0-1,-1-1 0,0 1 1,0 0-1,0 0 1,0 0-1,0 0 1,-1 0-1,1 1 0,-1-1 1,1 1-1,-1-1 1,1 1-1,-1 0 1,0 0-1,1 0 0,-1 0 1,0 1-1,0-1 1,0 1-1,-4 0 0,3-1-13,1 0-1,-1 1 0,0 0 0,1 0 0,-1 0 0,0 1 0,0-1 0,1 1 1,-1 0-1,1 0 0,-1 0 0,0 0 0,1 0 0,0 1 0,-1 0 1,1 0-1,0 0 0,0 0 0,0 0 0,0 1 0,0-1 0,1 1 0,-1 0 1,1-1-1,-3 6 0,2-3-20,1 1 0,-1-1 0,1 1 0,1 0 0,-1 0 0,1-1 0,0 1 0,0 0 1,1 0-1,0 1 0,0-1 0,0 0 0,1 0 0,0 0 0,0 0 0,0-1 0,3 9 0,-2-10-13,0 0-1,1 0 1,-1 0 0,1 0-1,-1 0 1,1-1-1,0 1 1,1-1 0,-1 0-1,0 0 1,1 0-1,0 0 1,0-1 0,0 1-1,0-1 1,0 0-1,0 0 1,0-1-1,1 1 1,-1-1 0,1 0-1,8 1 1,-5-1-16,1 0 0,-1 0 0,0-1 0,1-1 0,12-1 0,-19 2 38,0 0 1,0-1-1,0 0 0,0 1 0,0-1 0,0 0 1,0 0-1,0 0 0,-1 0 0,1 0 0,0 0 1,0 0-1,-1-1 0,1 1 0,-1-1 0,0 1 1,1-1-1,-1 0 0,0 1 0,0-1 0,0 0 0,0 0 1,0 0-1,0 0 0,0 0 0,0-3 0,0 2 39,0 0 0,-1 0-1,1 0 1,-1 0-1,0 0 1,0 0-1,0 0 1,0 0-1,0 0 1,-1 0-1,1 0 1,-1 0 0,0 0-1,0 0 1,0 0-1,0 0 1,0 1-1,-1-1 1,1 0-1,-1 1 1,0-1-1,0 1 1,0-1-1,0 1 1,0 0 0,0 0-1,-1 0 1,-2-2-1,-2 1 47,0-1 1,0 1-1,-1 0 0,1 1 0,-1 0 0,0 0 1,1 1-1,-1 0 0,-15 0 0,18 0-97,-1 1-1,1 0 1,0 0-1,0 0 1,-1 1-1,1 0 0,0 0 1,-5 2-1,8-2-38,1 0-1,-1 0 1,1 0-1,-1 1 1,1-1-1,0 1 1,0-1 0,-1 1-1,1-1 1,0 1-1,0-1 1,0 1-1,1 0 1,-1 0-1,0 0 1,1-1-1,-1 1 1,1 0-1,0 0 1,-1 0-1,1 0 1,0 0-1,0 0 1,1 3-1,-2 4-596,1-1-1,0 1 1,1 0-1,0 0 1,1 0 0,-1 0-1,2-1 1,-1 1-1,1-1 1,0 0-1,1 0 1,7 12-1,18 27-7681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172 313 6723,'-10'20'1187,"5"-11"-1022,-71 143 2101,4 31 970,72-183-3180,0 0 1,0 1-1,0-1 1,0 0-1,0 1 1,0-1-1,0 0 1,0 1-1,0-1 0,0 0 1,0 1-1,0-1 1,0 0-1,0 0 1,0 1-1,0-1 1,-1 0-1,1 1 1,0-1-1,0 0 0,0 0 1,-1 1-1,1-1 1,0 0-1,0 0 1,-1 1-1,1-1 1,0 0-1,0 0 1,-1 0-1,1 0 1,0 0-1,-1 1 0,1-1 1,0 0-1,-1 0 1,1 0-1,0 0 1,-1 0-1,-1-16 471,6-30-538,13-19 67,2 0 0,55-119 0,-64 161-42,0-1 6,8-22 23,2 2 0,2 1 0,52-76 0,-64 109-83,-3 11-130,1 21 14,0 37 327,-2 1-1,-4 118 1,-3-95-50,-10 73 30,-1 0-1858,15-148-1219,13-6-2557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0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 2561,'0'0'2476,"24"-4"-176,78-10-622,-98 13-1544,-1 1-1,0-1 1,0 1 0,1 0-1,-1 0 1,0 1 0,0-1 0,1 1-1,-1-1 1,0 1 0,0 0 0,0 0-1,0 1 1,0-1 0,5 4 0,-6-4-39,0 1-1,0 0 1,-1 0 0,1 0 0,0 0 0,-1 0 0,0 0 0,1 0 0,-1 0 0,0 1 0,0-1 0,0 1 0,0-1 0,-1 0 0,1 5 0,0-1 17,-1 0-1,0 0 1,0-1-1,0 1 1,-1 0 0,0 0-1,0-1 1,0 1-1,-1-1 1,0 1 0,0-1-1,0 0 1,-1 1-1,-3 4 1,-2-1 14,0 0-1,0 0 1,-1-1 0,0 0 0,0-1-1,0 0 1,-1-1 0,-1 1-1,1-2 1,-20 8 0,9-5 3,-1-1 0,0-1 0,0-1 0,-40 4-1,57-9-176,1 0-1,0 1 0,-1 0 0,1 0 0,0 0 1,-7 3-1,10-4-47,0 1 0,0 0 0,0-1 0,0 1 0,0 0 0,0-1 0,0 1 0,1 0 0,-1 0-1,0 0 1,1 0 0,-1 0 0,0-1 0,1 1 0,-1 0 0,1 1 0,0-1 0,-1 0 0,1 0 0,0 0 0,0 0 0,-1 0 0,1 0 0,0 0 0,0 0 0,0 0 0,0 1 0,1-1 0,-1 0 0,1 2 0,-1-2-42,1 0 0,0 0 0,-1 0 0,1 0 0,0 0 0,0-1 1,0 1-1,0 0 0,0 0 0,0-1 0,0 1 0,0 0 0,0-1 1,0 1-1,0-1 0,0 0 0,0 1 0,1-1 0,-1 0 0,0 0 0,0 1 1,0-1-1,1 0 0,-1 0 0,0 0 0,0 0 0,0-1 0,1 1 1,0-1-1,5 1-670,33 1-2503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5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7 220 4626,'0'0'6675,"-1"2"-6280,-2 26-49,1-1 1,1 0-1,2 1 0,4 34 0,-4-57-310,1 0-1,-1 1 0,1-1 0,0 0 0,0 0 1,1 0-1,-1 0 0,1 0 0,0-1 1,0 1-1,1-1 0,0 0 0,-1 0 0,1 0 1,1-1-1,-1 1 0,0-1 0,1 0 0,0 0 1,-1 0-1,1-1 0,0 0 0,0 0 0,1 0 1,-1 0-1,0-1 0,1 0 0,-1 0 0,1-1 1,-1 1-1,1-1 0,-1 0 0,1-1 0,-1 1 1,1-1-1,-1 0 0,0-1 0,1 1 0,-1-1 1,10-4-1,-6-1 58,0 0-1,-1 0 1,1 0 0,-1-1 0,-1-1-1,0 1 1,0-1 0,0 0 0,-1-1 0,-1 0-1,0 1 1,7-20 0,-4 9 84,-2 1 0,0-2 0,-2 1 1,0-1-1,-1 1 0,0-23 0,-3 31-96,0-1 1,0 1-1,-1-1 0,-1 1 0,0-1 0,-1 1 1,0 0-1,-6-13 0,7 21-43,0 0-1,0-1 1,-1 1 0,0 0 0,0 0 0,0 1-1,0-1 1,0 1 0,-1-1 0,0 1 0,1 0-1,-1 1 1,0-1 0,-1 1 0,1-1 0,0 1-1,-1 0 1,1 1 0,-1-1 0,1 1 0,-1 0-1,0 0 1,0 1 0,-5-1 0,8 1-36,-1-1-1,0 1 1,1 1 0,-1-1 0,0 0 0,1 0 0,-1 1-1,1 0 1,-1-1 0,1 1 0,-1 0 0,1 0 0,-1 1-1,1-1 1,0 0 0,0 1 0,-4 3 0,3-2-20,0 0 1,0 1 0,1-1 0,-1 1-1,1 0 1,0-1 0,0 1-1,1 0 1,-1 0 0,0 5 0,-2 10-182,1 0 0,1 0 0,1 0 0,1 19 0,0-30 73,-1 2-247,2-1 1,-1 1-1,1-1 1,1 1-1,0-1 1,3 12-1,-3-16-130,0-1 1,0 0-1,1 0 0,-1 0 0,1 0 0,0 0 1,0 0-1,0-1 0,4 4 0,24 16-6567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2:5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49 100 5763,'0'0'1945,"-8"18"-622,1-3-989,1-3-122,1 0 0,0 0 0,1 1 0,1-1-1,-1 1 1,2 0 0,0 0 0,0 14 0,1-13-133,1 1 1,1-1 0,0 0-1,1 0 1,1-1 0,4 15-1,-6-23-70,1-1-1,0 0 0,0 1 0,0-1 0,0 0 1,1 0-1,-1-1 0,1 1 0,0 0 1,0-1-1,1 0 0,-1 0 0,0 0 1,1 0-1,0 0 0,0-1 0,0 0 1,0 1-1,0-1 0,0-1 0,1 1 1,6 1-1,-5-2 79,-1 1 1,1-2-1,0 1 0,0 0 1,0-1-1,-1 0 1,1-1-1,0 1 1,0-1-1,0 0 0,-1 0 1,1-1-1,-1 0 1,1 0-1,-1 0 0,10-6 1,-8 3 16,-1 0 1,0 0 0,-1-1-1,1 0 1,-1 0-1,0 0 1,0 0 0,-1-1-1,0 0 1,0 0-1,3-8 1,1-8 241,0-1 0,-2 0 1,0 0-1,-2 0 0,0-1 1,-1-48-1,-3 66-249,0 1 1,0 0 0,-1-1-1,0 1 1,0 0-1,-1 0 1,1-1-1,-2 1 1,-3-9-1,4 11-39,-1 1 0,1-1 1,-1 1-1,0-1 0,0 1 0,-1 0 0,1 0 0,0 0 0,-1 0 0,0 1 0,0 0 0,0-1 0,0 1 0,-5-1 0,2 0 9,-1 0 1,0 1-1,1 0 0,-1 0 1,0 1-1,0 0 1,0 0-1,0 1 0,0 0 1,0 0-1,-10 3 0,14-2-66,0 0 0,-1 0-1,1 0 1,0 1-1,0 0 1,0 0 0,1 0-1,-1 0 1,0 1-1,1-1 1,-1 1 0,1 0-1,0 0 1,0 0-1,0 1 1,0-1 0,1 0-1,-1 1 1,1 0 0,0 0-1,-2 5 1,0 4-482,1 1 1,0-1-1,1 1 1,0 0-1,1-1 0,1 1 1,2 25-1,-2-36 11,0 0 0,1 0 0,-1 0 0,1 0 0,-1 0-1,1 0 1,0 0 0,2 4 0,19 16-8217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3586,'0'0'5498,"-5"8"-5082,3-4-379,-16 30 341,17-32-296,0 1-1,0-1 1,0 1 0,0-1-1,1 1 1,-1-1-1,1 1 1,0-1 0,0 1-1,0-1 1,0 1 0,0 0-1,0-1 1,1 1 0,1 4-1,-1-6-53,0 1-1,0-1 1,0 1-1,0-1 1,1 0-1,-1 0 1,0 1-1,1-1 1,-1 0-1,1 0 1,0 0-1,-1-1 1,1 1 0,0 0-1,-1-1 1,1 1-1,0-1 1,0 1-1,0-1 1,2 0-1,42 2 364,-36-2-255,-8 0-123,-1 1 1,1-1 0,0 0-1,0-1 1,-1 1-1,1 0 1,0 0 0,-1-1-1,1 1 1,0-1 0,-1 1-1,1-1 1,0 0 0,-1 0-1,1 1 1,-1-1 0,1 0-1,-1 0 1,0-1-1,0 1 1,1 0 0,-1 0-1,1-2 1,-1 0 9,0 0 1,0 0-1,0 0 0,0 0 1,-1 0-1,0 0 0,1 0 0,-1 0 1,0 0-1,-1 1 0,1-1 1,0 0-1,-2-4 0,2 5-25,-1 1 0,1 0 0,-1-1 0,0 1 0,0 0 0,1 0 0,-1-1 0,0 1 0,0 0 0,0 0 0,0 0 0,0 0 0,0 0 0,0 0 0,-1 0 0,1 1 0,0-1 0,0 0 0,-1 1 0,1-1 0,0 1 0,-1-1 0,1 1 0,-1 0 0,1-1 0,-2 1 0,-44-2-28,38 2 34,7 0-2,-1 0 0,1 1-1,0-1 1,0 1 0,0-1 0,0 1-1,0 0 1,0-1 0,1 1-1,-1 0 1,0 0 0,0 1 0,0-1-1,1 0 1,-1 1 0,1-1 0,-1 1-1,1-1 1,0 1 0,-1-1-1,1 1 1,0 0 0,0 0 0,0 0-1,0 0 1,0 2 0,-1 0 26,1-1 0,0 0 0,0 1 0,1 0-1,-1-1 1,1 1 0,0-1 0,0 1 0,0 0 0,0-1 0,1 1 0,-1-1 0,1 1 0,0 0 0,1 2 0,-1-4-21,0-1 0,0 0 0,0 0 0,0 0 0,1 0 1,-1 0-1,0-1 0,0 1 0,1 0 0,-1 0 0,0-1 0,1 1 0,-1-1 1,1 1-1,-1-1 0,1 0 0,-1 1 0,1-1 0,-1 0 0,1 0 0,-1 0 1,3-1-1,35-2 125,-39 3-132,4-1 15,1 0-1,-1 0 1,0 0 0,0-1 0,0 1-1,0-1 1,0 0 0,0 0-1,0-1 1,0 1 0,-1-1 0,0 0-1,1 0 1,-1 0 0,0 0 0,0 0-1,-1-1 1,1 0 0,-1 1-1,1-1 1,-1 0 0,0 0 0,-1 0-1,1 0 1,-1 0 0,1-5-1,-2 7 35,0 1 0,0 0-1,0-1 1,0 1 0,0-1-1,0 1 1,-1 0-1,1 0 1,-1-1 0,1 1-1,-1 0 1,1 0 0,-1-1-1,0 1 1,0 0-1,1 0 1,-1 0 0,0 0-1,0 0 1,0 0 0,0 0-1,0 1 1,0-1-1,-1 0 1,1 0 0,0 1-1,0-1 1,0 1 0,-1-1-1,1 1 1,0-1-1,-1 1 1,1 0 0,0 0-1,-1 0 1,-1 0 0,-9-2 71,0 1 0,0 1 0,-15 1 1,11 0-35,12-1-134,-1-1-42,-1 1-1,1 0 1,-1 0 0,1 0-1,-1 1 1,1 0 0,0 0-1,-1 0 1,1 1 0,0 0-1,0 0 1,0 0 0,-8 5-1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0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5891,'0'0'7331,"173"-11"-6322,-111-7-433,-7-3-320,-9 6-256,-9 3 32,-14 6-32,-9 2-512,-30 4-7972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0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3986,'0'0'4445,"-16"23"-3264,-101 151-303,80-114 912,56-66-1611,14-9-50,68-19 0,-89 31-127,1 0 1,0 0-1,0 2 1,0 0-1,0 0 1,0 1-1,0 0 1,0 2-1,16 2 1,-24-2 18,0 0 0,0 1 1,-1-1-1,1 1 0,-1 0 0,0 1 1,0-1-1,0 1 0,0-1 0,0 1 1,-1 0-1,1 0 0,-1 1 0,0-1 1,-1 1-1,1 0 0,-1-1 0,0 1 1,0 0-1,0 0 0,0 6 0,0-6 13,-1 0-1,1 0 1,-1 0-1,-1 0 1,1 0-1,-1 0 1,0 0-1,0 0 0,0 1 1,-1-1-1,1 0 1,-1 0-1,-1 0 1,1 0-1,-1 0 0,0-1 1,0 1-1,0 0 1,-1-1-1,1 1 1,-7 6-1,1-4 34,0 0 1,-1-1-1,0 0 1,0-1-1,-1 0 1,1 0-1,-1-1 0,0 0 1,0-1-1,-1 0 1,1 0-1,-13 0 0,-18 2 151,-76-3-1,78-2-7,0 0-165,118-6-5762,-27 4 1670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0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30 151 2689,'0'0'1388,"20"6"789,3 2-1502,0-2 0,0 0 0,1-2 0,35 3 0,-52-7-494,1 0 0,-1 0 0,1-1 0,-1 0-1,0 0 1,0-1 0,0 0 0,0 0 0,13-6 0,-16 6-61,-1-1 0,1 1 0,-1-1 0,1 0 0,-1 0-1,0 0 1,0 0 0,0-1 0,-1 1 0,1-1 0,-1 0 0,0 1-1,0-1 1,0 0 0,0 0 0,-1 0 0,0-1 0,2-6 0,-2 9-10,-1-1 1,1 0 0,-1 1-1,1-1 1,-1 0-1,0 0 1,0 0 0,0 1-1,0-1 1,-1 0 0,1 0-1,-1 1 1,1-1 0,-1 0-1,0 1 1,0-1-1,0 0 1,-1 1 0,1 0-1,-1-1 1,1 1 0,-1 0-1,0 0 1,-3-4-1,0 3 19,0 0-1,0 0 0,-1 0 0,0 1 0,1 0 0,-1 0 0,0 0 0,0 1 1,0 0-1,-10-1 0,-8-1-1,0 1 1,0 0 0,0 2-1,0 1 1,-42 7 0,63-7-136,-1 0 0,1 1 0,0-1 0,-1 1 0,1 0 0,0 0 0,0 0 0,0 0 0,0 0 1,0 1-1,0-1 0,1 1 0,-1 0 0,1 0 0,0 0 0,0 0 0,0 0 0,-2 5 0,3-6-63,0 1-1,0-1 1,1 1-1,-1-1 1,1 1-1,-1 0 1,1 0-1,0-1 1,0 1-1,0 0 1,0-1-1,1 1 1,-1 0-1,1-1 1,0 1-1,-1 0 1,1-1-1,1 1 1,-1-1-1,0 0 1,0 1-1,1-1 1,-1 0-1,1 0 1,0 0-1,3 4 1,11 5-576,-1 1 0,2-2 1,-1 0-1,2-2 0,21 9 1,-21-8-165,75 32-4159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0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 2177,'0'0'8108,"-9"-10"-3077,2 3-6767,0 3-2181,-2 0-1952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0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6067,'-63'1'948,"5"1"465,34-5 5649,227 74-5471,-163-56-1381,13 5 8,106 43 185,-93-21-308,-4-2-32,27 15 28,-66-39-40,1-1 0,0-1 1,28 12-1,8-4-18,-27-11 2,-2 1 0,1 2 0,-2 1 0,58 38 0,-59-33-33,1-2 0,1-1 1,37 15-1,-20-9-3,-1 0 1,-1 1 3,2-3-1,62 20 1,-67-26 8,72 35 0,-23-9-25,399 142 158,-261-90-85,-77-27 42,-70-35-9,69 29-69,191 71 9,185 47-46,-301-122 15,24 8 25,-133-27-31,-35-11 56,106 46-1,90 44 1,416 110-3,-546-183-33,223 52 53,-99-26-12,-126-29-35,15 17-21,-27-8 0,-29-12 34,-69-22-7,2-2 0,69 15 0,-81-24-12,-12-3-13,0 1 1,0 1-1,0 1 0,14 5 0,-27-8 158,-2-1-231,0 0 0,1 0-1,-1 0 1,0 0 0,0 1 0,1-1 0,-1 0 0,0 0-1,0 0 1,1 0 0,-1 0 0,0 0 0,0 0-1,1 0 1,-1 0 0,0 0 0,0 0 0,1 0 0,-1 0-1,0 0 1,1 0 0,-1 0 0,0 0 0,0 0-1,1 0 1,-1 0 0,0-1 0,0 1 0,0 0 0,1 0-1,-1 0 1,0 0 0,0-1 0,0 1 0,1 0 0,-1 0-1,0-1 1,9-13-3576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0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6051,'0'0'7046,"-4"6"-6606,0 4-180,0 0 0,1 0 0,0 1 0,0-1 0,1 1 0,1-1 0,-1 16 0,3 90 1267,0-53-1247,-1 20-357,1-93-2877,1-12 244,2-8-2154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0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5507,'0'0'6957,"17"-20"-6194,55-60-40,-70 77-656,1 0 0,0 0 0,0 0 0,0 0-1,0 1 1,1 0 0,-1 0 0,1 0-1,-1 0 1,1 0 0,0 1 0,0-1 0,0 1-1,-1 0 1,1 0 0,0 1 0,0-1-1,1 1 1,-1 0 0,0 0 0,6 1 0,6-1 117,-13 1-177,-1-1-1,0 0 1,0 0-1,0 1 1,1-1-1,-1 1 1,0 0-1,0 0 1,0-1-1,0 1 1,0 1-1,0-1 1,0 0-1,0 0 1,-1 1-1,1-1 1,0 1-1,-1-1 1,1 1-1,-1 0 1,0 0-1,0 0 1,1-1-1,-1 1 1,0 0-1,0 0 1,-1 1-1,1-1 1,0 0-1,-1 0 1,1 0-1,-1 0 1,0 1-1,0 2 1,1 0 23,-1 0 1,0 0 0,0 0-1,-1 0 1,1 0-1,-1 0 1,0 0-1,0 0 1,-1 0-1,0-1 1,1 1-1,-2 0 1,1-1 0,-5 8-1,-7 3 6,-1-1 0,0-1 0,-1 0 0,-1-1-1,0 0 1,0-2 0,-1 0 0,-22 8 0,36-16-42,2-1 0,1 0 1,-1 0-1,0 0 0,0 0 1,0-1-1,0 1 1,0-1-1,0 1 0,0-1 1,0 0-1,0 0 1,0 0-1,0 0 1,0 0-1,0 0 0,0-1 1,-3 0-1,5 1-1,0-1 0,0 0 0,0 1 0,0-1-1,-1 0 1,1 1 0,0-1 0,0 0 0,0 1 0,0-1 0,1 0-1,-1 1 1,0-1 0,0 1 0,0-1 0,0 0 0,1 1 0,-1-1-1,0 1 1,1-1 0,-1 0 0,0 1 0,1-1 0,0 0-1,4-3 8,0 0 0,0 1 0,0-1 0,1 1 0,-1 0 0,1 1 0,-1 0 0,1-1 0,0 2 0,0-1 0,0 1 0,11-2 0,12 0 47,40 2 1,-63 1-36,3 0 2,-1 0 0,1 1-1,-1 0 1,0 0 0,1 1 0,-1 0-1,0 1 1,0 0 0,0 0 0,-1 1-1,1 0 1,8 5 0,-11-5-8,0 0 0,-1 0 0,0 0 0,0 1 0,0-1 0,0 1 0,0 0 0,-1 0 0,0 0 0,0 0 0,-1 1 0,1 0 0,-1-1 0,0 1 0,-1 0 1,1 0-1,-1 0 0,0 7 0,0-4 7,0 0 1,-1 0-1,-1 0 0,1 0 1,-1-1-1,-1 1 1,0 0-1,0-1 1,-1 1-1,0-1 1,0 0-1,-1 1 0,0-2 1,0 1-1,-1 0 1,0-1-1,0 0 1,-1 0-1,0-1 1,0 1-1,0-1 0,-1-1 1,0 1-1,-8 4 1,5-4 17,0 0 0,0 0 0,-1-1 0,1-1 1,-1 0-1,0 0 0,0-1 0,-23 4 0,10-5 143,0 0-1,0-2 0,-29-2 1,53 2-208,0 0 1,0 0 0,0 0 0,0 0 0,0 0 0,0 0-1,0 0 1,0 0 0,0 0 0,0 1 0,0-1 0,1 0 0,-1 0-1,0 0 1,0 0 0,0 0 0,0 0 0,0 0 0,0 0-1,0 1 1,0-1 0,0 0 0,0 0 0,0 0 0,0 0 0,0 0-1,0 0 1,0 0 0,0 0 0,-1 0 0,1 1 0,0-1-1,0 0 1,0 0 0,0 0 0,0 0 0,0 0 0,0 0-1,0 0 1,0 0 0,0 0 0,0 0 0,0 0 0,0 0 0,0 1-1,-1-1 1,1 0 0,0 0 0,0 0 0,0 0 0,0 0-1,0 0 1,0 0 0,16 11-902,26 11-1144,-6-8-1016,-1-5-1809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0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8180,'0'0'3617,"-30"135"-1984,23-93-1169,5-3-464,2-6-48,0-14-1568,12-19-2850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0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16 260 0,'0'0'5402,"10"19"-3822,3 7-565,18 28 0,-28-51-885,-1 0 1,1 0-1,-1 0 0,1 0 1,0 0-1,0-1 0,1 0 1,-1 1-1,0-1 0,1-1 1,-1 1-1,1 0 0,0-1 1,-1 0-1,1 0 0,6 2 1,-1-3 128,1 1 1,-1-1 0,0 0 0,15-3 0,-22 3-232,4-1 57,0 0-1,0-1 1,0 0 0,0 0 0,0 0-1,-1-1 1,1 0 0,-1 0-1,1-1 1,-1 1 0,0-1-1,0 0 1,-1 0 0,1-1-1,-1 0 1,0 1 0,0-1-1,-1-1 1,1 1 0,-1 0 0,0-1-1,3-8 1,0-1 133,-1-1 0,0 0 0,-1 0 0,-1 0 0,0-1 0,-1 1 0,-1-23 0,-1 33-156,0 1-1,0-1 0,-1 1 0,0-1 1,0 1-1,-1-1 0,0 1 0,0 0 0,0 0 1,0 0-1,-1 0 0,0 0 0,0 0 1,0 0-1,0 1 0,-1 0 0,0 0 1,0 0-1,0 0 0,0 0 0,-1 1 0,1 0 1,-1 0-1,0 0 0,-6-2 0,-3-1 149,0 1 0,0 0 0,-1 1 0,0 1 0,0 0 0,0 1 0,0 1 0,-18 0 0,29 1-194,-1 0-1,1 0 1,0 1 0,0-1-1,0 1 1,0 0 0,0 0 0,0 1-1,0-1 1,0 1 0,0 0-1,1 0 1,-1 0 0,0 0-1,1 1 1,0-1 0,0 1 0,0 0-1,0 0 1,0 0 0,0 1-1,1-1 1,0 1 0,-1-1-1,-1 5 1,1 0-62,0 0 0,1 0 0,-1 0-1,2 0 1,-1 1 0,1-1 0,0 1 0,1-1 0,0 0-1,0 1 1,1-1 0,2 9 0,-1-10-177,0-1-1,0 0 1,0 0-1,1 0 1,0 0 0,1-1-1,-1 1 1,8 7 0,14 28-5808,-17-19-2648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2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 7443,'0'0'3658,"-12"23"-3503,-35 72-83,44-87-57,0-1 0,1 1-1,-1-1 1,2 1 0,-3 14 0,4-18-11,0-1-1,0 0 1,0 0-1,1 0 1,-1 0-1,1 1 1,0-1-1,0 0 1,0 0-1,2 5 1,-2-7-3,-1 0 1,1 0-1,-1-1 1,1 1-1,-1 0 0,1 0 1,0 0-1,0-1 1,-1 1-1,1 0 1,0-1-1,0 1 0,0-1 1,0 1-1,-1-1 1,1 1-1,0-1 0,0 1 1,0-1-1,0 0 1,0 0-1,0 1 1,0-1-1,0 0 0,0 0 1,0 0-1,0 0 1,0 0-1,0-1 1,0 1-1,0 0 0,0 0 1,0-1-1,0 1 1,0 0-1,0-1 0,0 1 1,2-2-1,-1 1 37,0-1-1,0 1 0,0-1 0,1 0 0,-2 0 1,1 0-1,0 0 0,0 0 0,-1 0 0,1 0 1,-1 0-1,1-1 0,0-3 0,1-5 406,-1-1 1,0 0-1,-1 0 0,0 0 0,-1 0 1,-2-15-1,2 26-423,0-1 0,0 1-1,-1-1 1,1 1 0,-1-1 0,1 1 0,-1-1 0,1 1 0,-1 0-1,0-1 1,0 1 0,0 0 0,0-1 0,0 1 0,0 0-1,0 0 1,0 0 0,0 0 0,0 0 0,-1 0 0,1 0 0,0 1-1,-1-1 1,1 0 0,-1 1 0,1-1 0,-1 1 0,1-1-1,-1 1 1,1 0 0,-1 0 0,1 0 0,-1-1 0,1 2 0,-1-1-1,1 0 1,-1 0 0,0 0 0,1 1 0,-2 0 0,1 0-28,1 0 0,0 0 0,0 1 0,0-1 0,0 0 0,0 1 0,0-1 0,0 1 0,1-1 0,-1 1 0,0-1 0,1 1 0,-1 0 0,1-1 0,0 1 0,0 0 0,-1-1 0,1 1 0,0 0 0,1 2 0,0 37-657,-1-40 621,1-1 0,-1 1 0,1 0 0,-1-1 0,0 1 0,1-1 0,-1 1 0,1-1 0,0 1 0,-1-1 0,1 1 0,-1-1 0,1 1 1,0-1-1,-1 0 0,1 1 0,0-1 0,-1 0 0,1 0 0,0 1 0,-1-1 0,1 0 0,0 0 0,0 0 0,-1 0 0,1 0 0,0 0 0,0 0 0,0 0 0,0 0 30,1 0-1,-1 0 1,0 0 0,1 0 0,-1-1-1,0 1 1,0 0 0,1-1 0,-1 1-1,0 0 1,0-1 0,0 0 0,0 1-1,0-1 1,1 0 0,-1 1 0,0-1-1,1-2 1,1-5 90,0 0 0,0 0-1,-1 0 1,0 0 0,-1-1 0,0 1-1,0-1 1,-1 1 0,0-1 0,-1-9-1,0-2 309,1 19-355,1 0-1,-1 0 1,0 0 0,-1 0 0,1 1 0,0-1 0,0 0-1,0 0 1,-1 0 0,1 0 0,0 0 0,-1 0 0,1 0-1,-1 0 1,1 0 0,-1 1 0,1-1 0,-1 0 0,0 0-1,1 1 1,-1-1 0,0 0 0,1 1 0,-1-1 0,0 1-1,0-1 1,0 1 0,0-1 0,0 1 0,1 0 0,-1-1-1,0 1 1,0 0 0,0 0 0,0 0 0,0-1 0,0 1-1,-2 1 1,1-1 13,0 0-1,0 0 1,0 0-1,1 1 0,-1-1 1,0 1-1,0 0 1,0-1-1,1 1 0,-1 0 1,0 0-1,1 0 1,-1 0-1,1 0 1,-1 1-1,1-1 0,0 0 1,-1 1-1,-1 2 1,0 2-64,0 0 1,1 0 0,0 1 0,0-1 0,0 1 0,1-1-1,-1 1 1,2 0 0,-1-1 0,1 1 0,0 0 0,0 0-1,1-1 1,1 9 0,-1-14-20,-1 0 0,1 0-1,0 0 1,0-1 0,-1 1-1,1 0 1,0 0 0,0 0 0,0-1-1,0 1 1,0-1 0,0 1-1,0 0 1,0-1 0,0 0 0,0 1-1,0-1 1,0 0 0,0 1-1,0-1 1,0 0 0,0 0 0,2 0-1,31-1-515,-27 0 374,-3 1 93,0-1 1,0 1 0,0-1-1,0 0 1,0 0-1,0-1 1,-1 1 0,1-1-1,0 0 1,-1 0-1,1 0 1,3-4 0,9-13-5256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3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84 5282,'0'0'1711,"-11"23"-127,-4 7-1143,1-3-101,1 1-1,-17 52 1,-59 197 41,86-270 272,1-7-215,0-17-30,7-30-170,14-24 366,56-131-1,-55 151-332,-7 18-36,-4 9-20,1 0-1,0 0 1,26-39 0,-35 78-205,3 97 186,-5-1-1,-5 1 1,-35 186-1,40-294-780,-2 15 1206,3-13-3102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3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58 400,'0'0'13601,"0"-7"-13049,0-44 788,-7 58-1210,-2 12-105,1 1 0,0-1 0,2 1 1,0 0-1,-5 32 0,6-27-53,-4 31 5,3 0 0,1 102 0,4-156 8,1 1 1,1-1 0,-1 0-1,0 0 1,0 1 0,1-1-1,-1 0 1,1 0 0,0 0-1,0 0 1,0 0-1,0 0 1,0 0 0,0 0-1,2 2 1,-2-3 9,0-1 0,0 1 0,0-1-1,0 1 1,0-1 0,0 1 0,0-1 0,0 0 0,0 1-1,0-1 1,0 0 0,0 0 0,1 0 0,-1 0-1,0 0 1,0 0 0,0 0 0,0-1 0,0 1 0,0 0-1,0 0 1,0-1 0,0 1 0,0-1 0,0 1 0,0-1-1,0 1 1,0-1 0,0 0 0,0 0 0,0 1 0,0-1-1,1-2 1,8-8 10,-1 0-1,0-1 1,0 0-1,-1-1 1,-1 0-1,0 0 1,7-19-1,-4 10 27,2-4 421,0-1 0,-2 0 0,11-45 1,-43 172-348,13-64-80,-9 63-1,15 40-80,3-139 22,0 0 0,0 1 0,0-1 1,0 1-1,0-1 0,0 1 0,0-1 0,1 1 0,-1-1 0,0 0 0,0 1 0,0-1 0,0 1 0,1-1 0,-1 0 0,0 1 0,0-1 0,1 0 0,-1 1 0,0-1 0,1 0 0,-1 1 0,0-1 0,1 0 0,-1 0 0,0 1 0,1-1 0,-1 0 0,1 0 0,-1 0 0,0 1 0,1-1 0,-1 0 0,1 0 0,-1 0 0,1 0 0,-1 0 0,1 0 1,-1 0-1,0 0 0,1 0 0,-1 0 0,1 0 0,-1 0 0,1-1 0,-1 1 0,0 0 0,1 0 0,-1 0 0,1-1 0,2 0-291,-1 0 1,0 0-1,0 0 1,0 0-1,0-1 0,0 1 1,0 0-1,0-1 1,2-2-1,15-26-5267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3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8 116 5939,'0'0'4906,"15"-18"-3764,52-53-320,-65 68-750,0 0 0,1 1 0,0-1 1,0 1-1,-1 0 0,1 0 0,1 0 1,-1 0-1,0 0 0,6-1 0,-9 3-50,1 0 1,0-1-1,-1 1 0,1 0 0,0 0 0,-1 0 0,1 0 0,0 1 0,0-1 0,-1 0 0,1 0 1,-1 0-1,1 0 0,0 1 0,-1-1 0,1 0 0,0 1 0,-1-1 0,1 1 0,-1-1 1,1 0-1,-1 1 0,1-1 0,-1 1 0,1-1 0,-1 1 0,0-1 0,1 1 0,-1 0 1,0-1-1,1 2 0,1 4 95,-1 0 0,0 0 0,0 0 0,0 0 0,0 1 0,-1-1 0,-1 9 0,1-5-29,-1-4-63,1-1 0,-1 1 1,0 0-1,0 0 0,-1-1 0,0 1 1,0-1-1,0 1 0,-4 5 0,-32 47 55,13-23-44,16-21-30,1-1 0,0 1 0,0 1 0,2-1 0,-1 1 0,2 0 0,0 1 0,1-1 0,1 1 0,0 0 0,0 16 0,3-31 20,0 0 0,0 0-1,0 0 1,0 0 0,1 0-1,-1 0 1,0 0-1,0-1 1,1 1 0,-1 0-1,1 0 1,-1 0 0,1 0-1,-1-1 1,1 1 0,-1 0-1,1-1 1,0 1 0,-1 0-1,1-1 1,0 1 0,0-1-1,-1 1 1,1-1 0,0 1-1,0-1 1,0 1 0,0-1-1,1 0 1,34 6 1283,-32-6-1415,0 0 0,-1 0 0,1 0 0,-1 1 0,1-1 0,0 1 0,-1 0-1,1 0 1,-1 1 0,0-1 0,4 2 0,-2 1-2959,1-1-2591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3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10053,'0'0'4770,"0"108"-2881,0-66-881,0-3-448,0-2-304,-4-5 49,4-5-241,0-3-64,0-9 0,0-7-577,2-8-1263,14 0-2306,5-21-5875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3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265 185 8644,'0'0'6582,"4"-11"-6057,-1 4-426,0-1 64,0 0 0,-1 0-1,1-1 1,-2 1 0,1 0-1,-1-1 1,0 1 0,-1-1 0,0-9-1,-2 15-147,1 0 0,0 0-1,-1 0 1,1 1 0,-1-1-1,0 1 1,0-1 0,0 1-1,0 0 1,0 0-1,-1 0 1,1 0 0,-1 0-1,1 0 1,-1 1 0,1-1-1,-5-1 1,-48-19 28,48 20-47,0 0 0,1 0 0,-1 1 0,0 0 0,0 0 0,0 1 0,0 0 0,0 0 0,0 0 0,-11 3 0,15-2 1,1 0 0,-1 0-1,1 0 1,0 0 0,-1 1 0,1-1-1,0 1 1,0-1 0,0 1 0,0 0-1,0 0 1,0 0 0,0 0 0,0 0-1,1 0 1,-1 0 0,1 1 0,0-1-1,0 1 1,0-1 0,0 1 0,0-1-1,0 1 1,1-1 0,-1 1 0,1 0-1,0-1 1,-1 1 0,2 3 0,-2 6-8,1 1 0,0-1 1,1 0-1,1 1 0,0-1 1,1 0-1,0 0 0,0-1 1,1 1-1,1 0 0,8 13 1,6 11-21,-2 1 0,-1 0 0,14 52 0,-23-62 19,-2 0 1,0 0-1,-2 0 0,-1 0 0,-2 54 0,-1-78 21,1 0 1,-1 0 0,0 1-1,0-1 1,-1 0-1,1 0 1,0 0-1,-1 0 1,0 0-1,0-1 1,0 1 0,0 0-1,0-1 1,-1 0-1,1 1 1,-1-1-1,1 0 1,-1 0-1,0 0 1,0-1-1,0 1 1,0-1 0,0 1-1,-6 0 1,2 1 14,0-1-1,0 0 1,-1-1 0,1 0 0,0 0 0,-1-1 0,1 1 0,-1-2 0,1 1 0,-12-3-1,17 2-23,-1 0 0,0-1 0,0 1-1,1-1 1,-1 1 0,1-1 0,-1 0-1,1 0 1,0 0 0,0-1 0,-1 1-1,2 0 1,-1-1 0,0 1-1,0-1 1,1 0 0,0 1 0,-1-1-1,1 0 1,0 0 0,0 0 0,1 0-1,-1 0 1,0-4 0,-1-5-33,1 0 0,0 0 0,0 0 1,3-23-1,0 25 39,1-1 1,0 1-1,0 0 0,1 0 1,1 1-1,-1-1 1,2 1-1,-1 0 1,1 0-1,1 1 0,-1-1 1,1 1-1,1 1 1,13-11-1,-6 5 71,1 0 1,0 2-1,1 0 0,1 1 1,-1 1-1,37-14 0,-49 22-136,1-1-1,0 1 1,-1 0-1,1 0 0,11 0 1,-17 2-131,1-1 0,-1 1 0,1 0 0,-1 0 0,0 0 0,1-1 0,-1 1 0,0 0 0,0 0 0,1 0 0,-1-1 0,0 1 0,0 0 1,0 0-1,0 0 0,0 0 0,0 0 0,0-1 0,-1 3 0,1 0-1382,0 7-4569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3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11957,'0'0'4563,"143"-38"-3971,-102 30-96,-11 2-464,-11 4-32,-10-2-64,-9-3-480,0 5-161,-5 0-863,-23 0-1410,-6 0-3665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3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4818,'-57'95'2207,"51"-83"-1172,0 0 1,0 0 0,2 1 0,-5 15 0,-4 10 123,5-24-772,6-11-137,1-1-1,-1 1 1,0 0 0,1-1-1,0 1 1,0 0-1,0 0 1,-1 6 0,13-10 0,29-7-107,0 2-1,60-2 0,-93 8-113,0 1 0,0 0-1,0 1 1,-1 0-1,1 0 1,0 0 0,-1 1-1,1 0 1,-1 0 0,0 1-1,0-1 1,0 1-1,0 1 1,-1-1 0,1 1-1,-1 0 1,-1 0 0,1 0-1,-1 1 1,0 0-1,0 0 1,0 0 0,4 10-1,-5-10 10,0 0-1,-1 0 0,1 0 1,-1 1-1,-1 0 1,1-1-1,-1 1 1,0 0-1,0 0 0,-1-1 1,0 1-1,0 0 1,-1 0-1,0 0 0,0-1 1,0 1-1,-1 0 1,0-1-1,-1 0 0,1 1 1,-1-1-1,0 0 1,-1 0-1,-5 8 0,-2-3 84,-1-1 1,1 1-1,-2-2 0,0 0 0,0 0 0,0-1 0,-1-1 0,0 0 0,-1-1 0,0-1 0,0 0 0,0-1 0,0-1 0,0 0 0,-1-1 1,0 0-1,1-2 0,-1 0 0,0 0 0,-17-4 0,31 4-154,1-1 0,0 1 1,0-1-1,0 1 0,0-1 0,0 1 1,0-1-1,0 0 0,0 0 0,0 0 1,0 1-1,1-1 0,-1 0 0,0 0 1,0 0-1,1 0 0,-1 0 0,1 0 1,-1-1-1,1 1 0,-1 0 1,1 0-1,0 0 0,-1 0 0,1-1 1,0 1-1,0 0 0,0 0 0,0 0 1,0-1-1,0 0 0,0-2-526,1-1 1,-1 1-1,1 0 0,0-1 1,0 1-1,0 0 0,3-7 1,14-17-5160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4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16,'0'0'1238,"2"25"9465,-1-24-10694,0 0 0,-1 0 0,1-1 0,0 1 0,0 0 0,0 0 0,0-1 0,0 1 0,1 0 0,-1-1 0,0 1 0,0-1 0,0 0 0,0 1 0,1-1 0,-1 0 0,0 0 0,0 1 0,0-1 0,1 0 0,1-1 0,-2 1 8,0-1 0,0 0-1,0 0 1,0 0 0,0 0 0,-1 0 0,1 0 0,0 0 0,0 0-1,-1 0 1,1 0 0,-1 0 0,1 0 0,-1 0 0,0-1 0,1 1-1,-1 0 1,0 0 0,0-1 0,0 1 0,1 0 0,-2 0 0,1-2-1,-1-33 524,1 35-516,0 1 0,0 0 0,0 0 0,0 0 0,0 0 0,0-1 0,0 1 0,0 0 0,0 0 0,0 0 0,0 0 0,0 0 0,0-1 0,0 1 0,0 0 0,0 0 0,-1 0 0,1 0 0,0 0 0,0 0 0,0-1 0,0 1 0,0 0 0,0 0 0,0 0 0,-1 0 0,1 0 0,0 0 0,0 0 0,0 0 0,0 0 0,0 0 0,-1 0 0,1 0 0,0 0 0,0 0 0,0 0 0,0 0 0,0 0 0,-1 0 0,1 0 0,0 0 0,0 0 0,0 0 0,0 0 0,-1 0 0,-4 8 280,0 11-300,4-8 27,0-6-21,1 1 0,0 0 0,0 0 0,0-1 0,1 1 0,1 7 1,-2-12-4,1 0 1,-1 1 0,1-1-1,0 0 1,0 0 0,-1 0 0,1 1-1,0-1 1,0 0 0,0 0 0,0 0-1,0 0 1,0 0 0,0-1-1,0 1 1,1 0 0,-1 0 0,0-1-1,0 1 1,1-1 0,-1 1 0,0-1-1,1 0 1,-1 1 0,1-1 0,-1 0-1,0 0 1,1 0 0,-1 0-1,2 0 1,0 0 11,0 0-1,1 0 1,-1 0 0,0 0-1,0 0 1,0-1-1,0 1 1,0-1-1,0 0 1,0 0 0,0 0-1,0 0 1,-1-1-1,1 1 1,0-1 0,-1 1-1,1-1 1,-1 0-1,1 0 1,-1 0 0,0-1-1,0 1 1,0 0-1,0-1 1,-1 0 0,1 1-1,0-1 1,-1 0-1,0 0 1,0 1 0,0-1-1,1-6 1,-1 7 6,0-1 0,0 0 0,0 0 0,0 1 1,-1-1-1,1 0 0,-1 0 0,0 0 0,0 0 0,0 1 1,0-1-1,-1 0 0,1 0 0,-1 0 0,-1-4 0,1 6 11,0-1-1,-1 1 1,1-1-1,0 1 1,-1 0-1,1 0 1,-1 0-1,1 0 1,-1 0-1,0 0 1,1 0-1,-1 0 1,0 0-1,0 1 0,1-1 1,-1 1-1,0 0 1,0-1-1,0 1 1,0 0-1,0 0 1,1 0-1,-4 0 1,0 0 30,0 0 1,0 0-1,0 1 1,0-1-1,0 1 1,0 0-1,-7 2 1,10-2-66,1 0 0,-1 0 1,1 0-1,0 0 0,-1 1 1,1-1-1,0 0 0,0 1 1,0-1-1,0 0 0,0 1 1,0-1-1,0 1 0,0 0 1,0-1-1,1 1 1,-1 0-1,1-1 0,-1 1 1,1 0-1,0 0 0,0-1 1,0 1-1,0 3 0,-1-1-314,0 15 232,3-11-4738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10101,'0'0'146,"21"0"-18,133 0 657,-142 1-497,0-1 1,0 1 0,24 6-1,-31-6-171,1 1-1,-1 0 1,0 0-1,0 0 1,0 1 0,0-1-1,-1 1 1,1 1-1,-1-1 1,1 0-1,3 5 1,-7-7-92,0 1 1,1-1-1,-1 1 1,0-1-1,0 1 1,0 0-1,0-1 1,-1 1-1,1 0 1,0 0-1,-1 0 1,1-1-1,-1 1 1,0 0-1,1 0 1,-1 0-1,0 0 1,0 0-1,0 0 0,-1 0 1,1-1-1,0 1 1,-1 0-1,1 0 1,-1 0-1,0 0 1,1-1-1,-1 1 1,0 0-1,0-1 1,0 1-1,0 0 1,0-1-1,-3 3 1,-4 4 198,0 0 1,-1-1 0,0 0 0,-15 10 0,11-9-45,1 1 3,-1 1 0,1 0 0,1 1-1,-1 0 1,-18 24 0,26-27-156,-1-1 0,1 1-1,0-1 1,0 1-1,1 0 1,0 1-1,1-1 1,-1 0 0,2 1-1,-1 0 1,1-1-1,0 12 1,1-14-48,0 1 1,0-1-1,1 1 1,0-1-1,0 1 1,0-1-1,3 9 1,-2-13-20,-1 1 1,1 0 0,0-1-1,0 0 1,0 1-1,0-1 1,0 0 0,0 0-1,0 0 1,1 0 0,-1 0-1,1-1 1,0 1-1,-1-1 1,1 0 0,0 0-1,0 0 1,4 1 0,13 3-476,0-2 1,1 0-1,-1-2 1,1 0-1,0-1 1,-1-1 0,1-1-1,-1-1 1,1 0-1,19-8 1,28-14-3330,-8-3-3093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10453,'0'0'4426,"9"-5"-4384,139-60 188,-17 9-107,-97 37-82,-23 12-29,-1 1 1,1 0 0,0 1-1,19-6 1,-29 23-227,-10 166 223,0-30 190,7-81-145,-8 183 39,10-246-469,-4 21 993,-1-17-2007,-5-10-3410,-3-12-3457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4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8468,'0'0'5522,"156"-62"-4193,-100 39-897,-6 1-352,-1 1-80,-10 4-816,-16 7-2258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4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5523,'0'0'1256,"8"-20"259,51-124 385,-49 120-1283,-2 1-1,-1-1 1,0-1 0,-2 1-1,-1-1 1,1-38 635,-4 67-1226,0-1 0,-1 1 0,1-1-1,-1 0 1,0 1 0,0-1 0,0 1 0,-2 5 0,1 5-9,1 136-512,0-51-4980,0-58 835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4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7363,'0'0'6868,"0"134"-5316,0-98-879,0-11-401,0-11-272,2-8-64,3-6-833,4 0-2032,5-27-4050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4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59 9812,'0'0'2962,"122"-48"-2962,-111 42-304,-8 1-849</inkml:trace>
  <inkml:trace contextRef="#ctx0" brushRef="#br0" timeOffset="1">44 59 3105,'-35'93'657,"31"-77"-161,-1-5 464,5-7-527,0-2-433,5-2-3906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4338,'0'0'4245,"0"0"-4236,0 0 1,0 0-1,0 0 1,0 0-1,0 0 1,0 0-1,0 0 1,0 1-1,0-1 0,0 0 1,0 0-1,0 0 1,0 0-1,0 0 1,0 0-1,0 0 1,1 0-1,-1 0 1,0 0-1,0 1 1,0-1-1,0 0 1,0 0-1,0 0 1,0 0-1,0 0 1,0 0-1,0 0 1,1 0-1,-1 0 1,0 0-1,0 0 1,0 0-1,0 0 1,0 0-1,0 0 1,0 0-1,0 0 1,1 0-1,-1 0 1,0 0-1,0 0 1,0 0-1,0 0 1,0 0-1,0 0 1,0 0-1,0 0 1,0 0-1,1 0 1,-1 0-1,0 0 1,0 0-1,0-1 1,0 1-1,0 0 1,0 0-1,0 0 1,0 0-1,0 0 0,0 0 1,0 0-1,0 0 1,0 0-1,0 0 1,1-1-1,-1 1 1,0 0-1,0 0 1,-2 29 728,-2 0 1,0 0-1,-2 0 0,-14 39 1,11-39-488,1 0 0,2 0-1,1 1 1,-3 43 0,8-63-232,0-4-11,0 0 1,0-1 0,0 1 0,1 0-1,0 0 1,0-1 0,2 8 0,-2-11-15,0-1 1,0 1 0,0-1 0,0 1 0,1-1 0,-1 1 0,0-1-1,1 0 1,-1 0 0,1 1 0,-1-1 0,1 0 0,-1 0-1,1-1 1,0 1 0,0 0 0,-1-1 0,1 1 0,0-1 0,0 1-1,0-1 1,0 0 0,0 0 0,-1 0 0,1 0 0,3 0-1,-1-1 4,0 1 0,0-1 0,0 0 0,0 0 0,-1 0 0,1-1 0,0 1 0,-1-1 0,1 0 0,-1 0 0,1 0 0,-1-1 0,0 1-1,0-1 1,0 0 0,-1 0 0,1 0 0,0 0 0,-1 0 0,2-4 0,7-10 77,-2 0 0,14-31 1,-20 42-80,9-34 35,-4 13 1458,-8 51-640,-2-2-767,-13 202 386,15-222-544,0 0 0,0 0-1,0 0 1,0 0 0,1 0 0,-1 0 0,1 0 0,0 0 0,-1-1-1,1 1 1,0 0 0,1 2 0,-1-4-68,-1 1 1,1-1-1,-1 1 0,1-1 0,-1 1 1,1-1-1,-1 1 0,1-1 1,0 0-1,-1 0 0,1 1 0,0-1 1,-1 0-1,1 0 0,0 0 0,-1 1 1,1-1-1,0 0 0,-1 0 1,1 0-1,0 0 0,0 0 0,-1 0 1,1-1-1,0 1 0,-1 0 1,1 0-1,0 0 0,-1-1 0,1 1 1,-1 0-1,1-1 0,0 1 0,-1 0 1,1-1-1,-1 1 0,1-1 1,0 0-1,13-16-6691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4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7123,'0'0'2903,"23"-14"-1465,74-43-606,-93 55-796,-1 1 0,0-1 0,1 0-1,-1 1 1,0 0 0,1 0 0,0 0-1,-1 0 1,1 1 0,-1-1 0,1 1-1,0 0 1,-1 0 0,1 0 0,4 1 0,-6 0-11,0 0 0,0-1 1,-1 1-1,1 0 0,-1 0 1,1 0-1,-1 0 1,1 1-1,-1-1 0,0 0 1,1 1-1,-1-1 1,0 1-1,0-1 0,0 1 1,0-1-1,0 1 1,-1 0-1,1-1 0,0 4 1,1 5 68,0-1 0,-1 0-1,-1 1 1,1-1 0,-1 1 0,-1-1 0,-3 16 0,0-8 47,-1 0-1,-1 0 1,-1-1 0,0 0 0,-1-1-1,-1 0 1,-16 22 0,13-21 50,2 0 0,0 1 0,1 0 1,1 1-1,-12 34 0,19-51-175,1 1 0,-1-1-1,1 0 1,0 1 0,-1-1-1,1 1 1,0-1 0,0 1-1,0-1 1,0 1 0,0-1-1,0 1 1,0-1 0,1 0-1,-1 1 1,0-1 0,1 1-1,-1-1 1,1 0 0,0 1 0,-1-1-1,1 0 1,0 1 0,0-1-1,0 0 1,0 0 0,2 2-1,0-1 5,1-1 0,0 1 1,0-1-1,-1 0 0,1 0 0,0 0 0,0-1 0,6 1 0,2 1-58,15 2-1051,-1 2 1,46 15-1,-29-3-3577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3:4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4082,'0'0'6040,"16"2"955,-9 0-7238,17 15 677,0 0 0,26 25 0,-10-8-12,-7-10-129,37 22 1,-10-8-174,24 13-51,-54-34-34,-1 1 1,49 39 0,-25-16-22,-37-29-7,0 0 0,24 25 0,23 21 3,-44-43-3,-1 1-1,18 21 0,-5 2 5,2-2-1,2-1 1,70 56 0,-45-47-29,-37-26 8,1-1 0,1-1-1,47 24 1,-39-24 13,31 21 0,-40-23-4,0-1 1,1-1 0,28 10 0,129 58 44,-16-6-24,-79-40 10,115 63-1,-35-18 47,8 5-35,76 52-6,-115-72 119,147 48 0,-16-8-24,26 6 58,-136-54-179,138 75 46,-131-55-19,61 35-12,307 97 208,-230-82-200,-255-109-24,-33-13-9,0 1 0,21 10 0,6 16 1,-9-16 93,62 22-1,4 1 57,-47-13-71,-26-12-63,33 12 1,142 62 50,1 0 1,-100-56-64,36 15 8,-60-17 15,88 20 0,-104-32-17,183 68-69,-116-38 56,-40-14 7,-33-12-3,92 24 0,-103-33 0,0 2 0,0 2 0,57 32-1,-12-6 7,-21-12 23,115 70 1,83 65-30,-187-126 10,2-3 0,134 41 0,-179-65-11,73 20-43,47 18 8,-94-20 39,-45-23 0,0 0 0,1-1 1,0-1-1,0-1 0,0-1 0,0 0 1,36 2-1,-21-3 16,43 12 0,-16 8-43,-47-17 31,1-1-1,0 0 1,27 5 0,-33-7-10,0-1 0,0 1 1,0 0-1,0 0 1,0 1-1,0 1 1,10 7-1,23 11 258,-33-18-162,-11-3-1164,-16-2-2696,12 0 2176,-18 0-7741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7:5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5106,'0'0'6996,"0"-4"-4355,4 12-2605,0 0-1,0 0 1,0-1 0,1 1 0,0-1-1,0 0 1,1-1 0,0 1 0,12 9 0,9 13 107,29 38 82,-16-16 269,76 71 1,-53-65-327,323 265 208,-292-257-283,-3 4-1,120 118 1,-117-91-25,183 144 0,-206-186-27,-3 4-1,-2 2 1,84 100 0,-75-74 32,4-3 0,3-4 1,147 108-1,225 141-25,-128-63 139,-19-14-96,-117-109-55,87 62 64,-31-52-53,-64-43-30,519 283 303,-624-360-202,-18-9 204,-49-16-998,5 2-4525,5-5-2285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1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4594,'0'0'8062,"0"0"-7912,-1 0 0,0 0 0,1 0 0,-1 0 0,0 0 0,1 0 0,-1 0 0,0 0-1,1 1 1,-1-1 0,1 0 0,-1 0 0,0 1 0,1-1 0,-1 0 0,1 1 0,-1-1-1,1 0 1,-1 1 0,1-1 0,-1 2 0,5 1574 205,7-1328-381,-1-3-84,-9 51 104,-14 729 1,-25-677 16,5-79-11,19-104-1,-46 442 28,37-390-20,5 245 0,3 5-8,0 3-46,-23 45 108,0 2-64,15 57 105,5-376-797,8 199 0,17-436-7261,-5 24 3874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33 5394,'0'0'1257,"21"-5"298,65-17 51,-83 21-1446,0 0-1,0 0 1,0 0-1,1 0 0,-1 1 1,0 0-1,0-1 0,1 1 1,-1 0-1,0 1 0,0-1 1,7 2-1,-9-1-82,0 0 1,-1 0-1,1 0 0,0 0 0,-1 0 0,1 0 0,-1 0 1,1 0-1,-1 0 0,0 1 0,1-1 0,-1 0 0,0 0 1,0 0-1,0 1 0,0-1 0,0 0 0,0 0 1,0 0-1,0 3 0,-1 2 43,1-1-35,-1 0 1,0 0 0,0 0-1,0 0 1,-1 0-1,1-1 1,-1 1 0,-1 0-1,1-1 1,0 0-1,-1 1 1,0-1 0,0 0-1,-1 0 1,-5 5-1,-10 8 269,-41 30 0,18-15 365,32-24-552,1 1 1,0 0 0,0 0-1,-10 15 1,15-19-151,1 0 0,1 1 0,-1-1-1,1 0 1,0 1 0,0-1 0,0 1 0,1 0 0,0 0 0,0 0-1,0 10 1,0-13-15,1 1 0,0 0 0,0-1 1,0 1-1,0-1 0,1 1 0,-1 0 0,1-1 0,0 1 0,0-1 0,0 1 0,1-1 0,-1 0 0,1 0 0,0 1 0,0-1 0,0 0 0,0 0 0,0-1 0,1 1 0,-1 0 0,1-1 0,0 0 0,-1 1 0,1-1 0,0 0 1,1 0-1,-1-1 0,4 2 0,6 3-70,1 0 1,-1-1-1,1-1 1,0 0-1,1-1 0,-1-1 1,19 1-1,-1-1-909,1-3-1,37-4 0,-8-8-2282,-3-6-2407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1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92 5715,'0'0'8601,"-10"-1"-7963,58-17-241,-28 9-310,1 1 1,0 1-1,1 1 1,36-5 0,835-20 240,-798 36-342,-1 5 1,173 40 0,-153-25 55,149 13 1,-118-30-21,164 16 9,301 23 9,85-12-16,52-23 185,-325-15 377,-212 23-301,-15 0 271,38-20 547,52 2-165,-245 6-890,3 0 117,-44-29-6111,0 15 1760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1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2065,'0'0'8772,"28"-10"-8278,-2 0-376,-5 2-28,0 0 0,0 1 0,1 1 0,0 1 0,0 1-1,1 1 1,22 0 0,-19 3 64,-1-1-143,1 1 0,-1 0 0,1 3 1,39 7-1,-60-9 16,0 0 0,0 1 1,-1-1-1,1 1 1,0 0-1,-1 1 0,1-1 1,-1 1-1,1 0 0,-1 0 1,0 0-1,0 0 0,-1 1 1,1 0-1,-1 0 1,0 0-1,0 0 0,0 0 1,0 1-1,-1-1 0,1 1 1,-1-1-1,-1 1 1,1 0-1,0 0 0,-1 0 1,0 0-1,0 10 0,0-5 231,-1 1-1,0-1 0,-1 0 0,0 1 0,0-1 0,-1 0 1,-1 0-1,-6 17 0,3-13-97,-1-1 0,-1 0-1,0 0 1,0-1 0,-16 17 0,-3 1-26,-2-2 1,-1 0-1,-56 39 0,26-27 59,-77 37 0,137-77-199,0 0-1,-1 1 1,1-1 0,0 0 0,-1 0-1,1 1 1,0-1 0,0 0-1,-1 0 1,1 0 0,-1 0 0,1 1-1,0-1 1,-1 0 0,1 0 0,0 0-1,-1 0 1,1 0 0,0 0-1,-1 0 1,1 0 0,-1 0 0,1 0-1,0 0 1,-1 0 0,1 0 0,0 0-1,-1-1 1,1 1 0,0 0-1,-1 0 1,1 0 0,0 0 0,-1-1-1,1 1 1,0 0 0,-1 0-1,1-1 1,0 1 0,0 0 0,-1-1-1,1 1 1,0 0 0,0 0 0,0-1-1,-1 1 1,1-1 0,0 0-1,1-21-724,0 12 305,9-86-3315,-5 62 1658,0-43 0,-4 55 1859,-1 0 1,-1 0-1,-1 1 1,-1-1-1,-1 0 1,-1 1 0,-13-37-1,-31-52 7577,50 113-7265,0 1 1,-1-1-1,1 0 1,-1 0-1,0 0 1,0 0-1,0 1 1,-2 4-1,1 4-20,3 13-38,-2-17-453,1-1 0,-1 1 0,0 0 0,-1 0 0,-1 7 0,-16-19-10950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2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63 1377,'0'0'1483,"-9"-10"-232,-29-30 297,36 39-1456,1 0 1,-1-1 0,1 1-1,-1 0 1,1 0 0,-1 1 0,1-1-1,-1 0 1,0 0 0,1 1-1,-1-1 1,0 1 0,0-1-1,0 1 1,1 0 0,-1 0 0,0 0-1,0 0 1,0 0 0,0 0-1,1 1 1,-1-1 0,0 0 0,-3 2-1,1 0 141,0 0 0,0 1 0,0 0 0,0-1 0,0 1 0,-5 6 0,9-8-214,-43 45 806,3 2 1,-43 66-1,67-91-593,15-21-220,-32 43 251,1 3 1,3 0 0,-37 83 0,85-161-1552,41-50 0,-22 32-159,158-227-5671,-195 273 7152,1 0-1,-1 0 1,1 0 0,-1 0 0,1 0 0,0 0 0,0 1 0,0-1 0,0 1-1,0-1 1,0 1 0,0 0 0,0 0 0,4-1 0,-4 2 10,-1 0 1,0 0 0,1 0-1,-1 0 1,1 1 0,-1-1-1,0 1 1,1-1 0,-1 1-1,0-1 1,0 1-1,1 0 1,-1-1 0,0 1-1,0 0 1,0 0 0,0 0-1,0 0 1,0 0 0,0 0-1,0 0 1,-1 0 0,1 1-1,0-1 1,-1 0 0,1 0-1,0 3 1,15 29 741,-1 2 0,-2-1 1,9 38-1,21 113 2378,-34-137-2088,-1 0 0,1 81 1,-9-127-1035,0-1 1,-1 1 0,1 0 0,0-1 0,-1 1-1,0 0 1,1-1 0,-1 1 0,0-1 0,0 1 0,0-1-1,0 0 1,0 1 0,0-1 0,0 0 0,0 0 0,-1 1-1,1-1 1,0 0 0,-1 0 0,1-1 0,-1 1-1,1 0 1,-1 0 0,1-1 0,-1 1 0,0-1 0,1 1-1,-1-1 1,0 0 0,1 0 0,-1 1 0,0-1 0,1 0-1,-3-1 1,-6 1 152,0 0 0,0 0 0,0-1-1,0-1 1,-12-3 0,0-3-64,1-1-1,0-1 0,0-1 1,0 0-1,-23-20 0,-30-15 273,71 46-947,6 4 147,9 10-399,102 86-3849,-36-32-565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2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0 448,'0'0'7908,"0"24"-7724,-3 698 4178,-18 0-3562,-26-237-744,5-75 342,39-371-301,-15 354 179,20-270-227,-5 151 33,-5-203 113,-27 109 0,-6 43 5,5 239-142,19-104-28,-3 49 204,8-129-39,-6 67-83,4-249 41,-2 15-29,-3 147-1,1 62 204,-1-37-72,14-50-237,-4 225 650,9-457-612,0-5-926,0-15-712,0-12-1820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34 6883,'0'0'7324,"-13"-8"-6900,4 2-398,6 3-24,-1 1 0,1 0 0,-1-1 0,1 2 0,-1-1 0,0 0 0,1 1 0,-6-2-1,9 3 0,-1 0-1,0 0 1,1 0-1,-1 0 1,1 0-1,-1 0 1,0 0-1,1 0 0,-1 0 1,1 1-1,-1-1 1,0 0-1,1 0 1,-1 1-1,1-1 1,-1 0-1,1 1 0,-1-1 1,1 0-1,-1 1 1,1-1-1,-1 1 1,1-1-1,-1 1 1,0 1 2,0 0 1,0 0 0,1 0 0,-1 0 0,1 1 0,-1-1 0,1 0 0,0 0-1,-1 0 1,1 0 0,0 3 0,0 297 810,0-302-854,0 1-1,0-1 1,0 0 0,0 0 0,0 1 0,-1-1 0,1 0 0,0 1-1,0-1 1,0 0 0,0 1 0,0-1 0,0 0 0,0 1-1,0-1 1,0 0 0,0 1 0,0-1 0,0 0 0,1 1-1,-1-1 1,0 0 0,0 0 0,0 1 0,0-1 0,0 0-1,1 1 1,-1-1 0,0 0 0,0 0 0,0 1 0,1-1 0,-1 0-1,0 0 1,0 0 0,1 1 0,-1-1 0,0 0 0,1 0-1,-1 0 1,1 0 0,6-15-2075,0-20-977,0-11-1382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2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3810,'0'0'581,"27"12"721,-9-4-995,-2-2-2,0 0 0,-1 2 0,0 0 0,0 0-1,0 2 1,-1 0 0,-1 0 0,1 2 0,-2-1 0,22 26 0,-19-14 202,0 1 1,-2 0-1,-1 1 1,-1 1-1,-1-1 1,-1 2-1,-1-1 1,-2 1-1,0 0 1,-2 1-1,-1-1 1,-1 35-1,-2-53-449,0-1-1,0 1 0,-1-1 1,0 0-1,-1 1 0,0-1 1,0 0-1,-1 0 1,0 0-1,-5 10 0,4-12 14,0-1-1,0 0 1,-1 0 0,1 0-1,-1 0 1,0-1-1,-1 1 1,1-1 0,-1-1-1,1 1 1,-1-1 0,0 0-1,-9 3 1,-4 1 66,-1-1 0,0-1 1,0-1-1,-1-1 0,1 0 1,-1-2-1,1 0 0,-31-4 1,25 1-70,0-2 0,0-1 0,1-1 0,-1-1 0,1-1 0,-26-13 0,36 15 17,0-2-1,1 1 1,-1-2-1,2 0 1,-23-19-1,36 28-169,0 0-1,0 0 1,-1-1-1,1 1 1,0 0-1,0 0 1,0 0-1,0-1 1,-1 1-1,1 0 1,0 0-1,0-1 1,0 1-1,0 0 1,0-1-1,0 1 1,0 0-1,0 0 1,0-1-1,0 1 1,0 0-1,0-1 1,0 1 0,0 0-1,0 0 1,0-1-1,0 1 1,0 0-1,0 0 1,0-1-1,1 1 1,-1 0-1,0 0 1,0-1-1,0 1 1,0 0-1,1 0 1,-1 0-1,0-1 1,0 1-1,0 0 1,1 0-1,-1 0 1,0 0-1,0-1 1,1 1-1,-1 0 1,0 0-1,0 0 1,1 0-1,-1 0 1,0 0-1,1 0 1,-1 0-1,0 0 1,0 0-1,1 0 1,-1 0-1,0 0 1,0 0-1,1 0 1,-1 0-1,1 0 1,30-2-3501,-13 0 686,5-5-2964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2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226 278 10965,'-10'34'923,"9"-29"-865,-71 276 3267,11 70-1191,53-327-2080,1-23 9,-3-13 7,2-4-191,1 0-1,1-1 0,0 1 1,1-1-1,1-1 1,-3-30-1,-3-117-350,10 150 485,-1-1-38,-1-43-184,2-1 0,13-97 0,-11 140 93,2 0-1,0 0 1,1 0-1,1 0 1,1 1-1,0 0 0,1 0 1,0 1-1,1 0 1,1 0-1,1 1 1,0 1-1,20-20 0,-15 20 74,0 2 0,1 0 0,0 1 0,1 0 0,0 2 1,0 0-1,1 1 0,0 1 0,0 0 0,1 2 0,0 0 0,-1 1 0,1 2 0,0 0 0,0 0 0,0 2 0,36 6 0,-47-5 80,0 0 0,0 1 0,0 0 0,-1 1 0,0 0 0,1 0 0,-1 1 1,-1 0-1,1 1 0,-1-1 0,0 2 0,0-1 0,0 1 0,-1-1 0,7 11 0,-9-10 87,1-1-1,-1 1 0,0 0 0,-1 0 0,0 0 1,0 1-1,0-1 0,-1 1 0,-1 0 1,1-1-1,-1 1 0,0 0 0,-1 0 0,0 0 1,0 0-1,0 0 0,-1-1 0,-3 13 0,2-16-61,1 1 0,-1-1-1,-1 0 1,1 0 0,0 0-1,-1 0 1,0 0 0,0 0-1,0-1 1,-1 1 0,1-1-1,-1 0 1,1 0-1,-1 0 1,0-1 0,0 1-1,-8 2 1,-4 2 91,0-1 0,0-1-1,-29 5 1,-3-3-29,0-2-1,-1-3 0,-63-4 1,103 2-151,0 0 0,0-1 0,0 1 0,0-2 0,0 1 1,1-2-1,-1 1 0,1-1 0,-1 0 0,1-1 0,0 1 0,0-2 0,-13-9 1,20 13-171,-4-4 179,5 5-24,0-1 0,0 1 0,0 0 0,0 0 0,0 0 1,0 0-1,0 0 0,0-1 0,0 1 0,0 0 0,0 0 0,0 0 0,0 0 0,0-1 0,0 1 0,0 0 0,0 0 1,0 0-1,0 0 0,0 0 0,0 0 0,0 0 0,1-1 0,-1 1 0,0 0 0,0 0 0,0 0 0,0 0 0,0 0 1,0 0-1,1 0 0,-1 0 0,0 0 0,0 0 0,0 0 0,0 0 0,0-1 0,1 1 0,-1 0 0,0 0 0,0 0 1,0 0-1,0 0 0,1 1 0,-1-1 0,0 0 0,0 0 0,0 0 0,0 0 0,0 0 0,1 0 0,-1 0 0,0 0 0,0 0 1,0 0-1,0 0 0,44 7-4040,27 21-1115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2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67 9428,'0'0'3695,"-19"5"-2046,5-2-1377,7-2-202,1 0-1,0 0 1,-1 1 0,1 0 0,0 0 0,0 0-1,0 1 1,0 0 0,1 0 0,-1 0-1,1 1 1,-1 0 0,1 0 0,1 0 0,-1 1-1,0 0 1,1 0 0,0 0 0,-4 7 0,-3 13 131,1 1 0,1 0 0,1 0 1,2 0-1,1 1 0,0 0 0,2 0 1,1 51-1,2-66-165,0 0-1,1 1 1,1-1-1,0-1 1,5 20-1,-6-27-28,1 1-1,0-1 0,0 1 0,1-1 1,-1 0-1,1 0 0,0 0 1,0-1-1,0 1 0,0-1 0,1 1 1,0-1-1,-1 0 0,1-1 1,0 1-1,8 3 0,-5-2-3,0-1 1,1 0-1,0-1 0,-1 1 0,1-1 0,0-1 0,0 0 1,0 0-1,0 0 0,1-1 0,-1 0 0,0-1 0,0 0 1,0 0-1,0-1 0,0 1 0,-1-2 0,1 1 1,0-1-1,-1-1 0,0 1 0,1-1 0,-2 0 0,1-1 1,9-7-1,-6 3 10,-1 0 1,1-1 0,-1 0 0,-1-1-1,0 0 1,-1 0 0,0-1-1,0 0 1,-1 0 0,-1 0-1,0-1 1,-1 0 0,0 0 0,3-21-1,-4 12 25,-1 0 0,-1 0-1,0 0 1,-4-25 0,2 37-12,-1 0 0,0 0 0,-1 1 0,0-1 0,0 1 0,-1-1 0,0 1 0,-1 0 1,0 1-1,0-1 0,-8-8 0,4 6-9,-2 0 1,1 1-1,-1 1 1,-1 0-1,0 0 1,0 1-1,0 1 1,-1 0-1,0 1 1,-1 0-1,1 1 1,-1 0-1,0 1 0,0 1 1,-1 0-1,1 1 1,-1 0-1,1 1 1,-24 2-1,33-1-47,0 0-1,1 1 0,-1 0 1,0-1-1,0 1 0,1 1 1,-1-1-1,1 1 0,-1 0 0,1 0 1,0 0-1,-1 0 0,1 1 1,0 0-1,1 0 0,-1 0 1,0 0-1,1 0 0,0 1 1,0 0-1,-4 4 0,3 0-125,0 0 0,1 0 0,-1 1 0,2-1 0,-1 1 1,1-1-1,0 1 0,1 0 0,0 0 0,0 13 0,1-15-44,1-1-1,0 0 1,0 1 0,0-1 0,0 0-1,1 1 1,0-1 0,0 0-1,1-1 1,0 1 0,0 0 0,0-1-1,1 1 1,0-1 0,0 0 0,0 0-1,0-1 1,1 1 0,8 6-1,9 4-423,1 0 0,0-1-1,38 15 1,-21-10 575,-18-8 111,1 1 1,-2 1 0,0 1 0,31 26 0,-45-33 135,0 1 1,0-1 0,-1 1-1,0 0 1,0 0 0,-1 1 0,0 0-1,0 0 1,-1 0 0,0 0 0,-1 1-1,0-1 1,-1 1 0,3 15-1,-3 5 532,0 0 0,-3 0 0,0 1-1,-10 51 1,-37 112 1231,-1 6-759,42-140-1265,6-42-2614,4-41 73,5-12-2633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9:4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152 331 13574,'0'0'2831,"-8"-1"-2594,-27-3-66,34 4-162,-1 0-1,0 0 1,0 0 0,1 0 0,-1 0-1,0 1 1,1-1 0,-1 1-1,0-1 1,1 1 0,-1-1-1,0 1 1,1 0 0,-1 0 0,1 0-1,0 0 1,-1 0 0,1 0-1,0 0 1,-2 3 0,-17 27-36,15-22 36,-2 6-17,-1 1-1,2 0 0,0 0 0,1 0 0,1 1 0,-3 18 0,3-1-12,2 0 0,1 37 0,1-66 17,0-1 0,1 1 0,0 0 0,0-1 0,0 1 0,0-1 0,0 1 0,1-1 0,0 0 0,0 1 0,0-1 0,1 0 0,-1 0 0,1 0-1,0-1 1,0 1 0,0-1 0,1 0 0,-1 0 0,1 0 0,0 0 0,-1 0 0,1-1 0,1 1 0,-1-1 0,0-1 0,0 1 0,1 0 0,7 1 0,-3-1 4,0-1 1,0 0-1,0 0 1,0-1-1,0 0 0,0 0 1,0-1-1,-1 0 1,1-1-1,0 0 0,0 0 1,-1-1-1,1 0 1,-1-1-1,10-5 0,1-4 58,0 0-1,-1-2 1,-1 0 0,0-1-1,28-34 1,-20 17 139,-2 0 0,29-55 0,-42 69-154,-2-1 1,0 0 0,-1 0-1,-1 0 1,0-1 0,-2 0-1,-1-1 1,0 1 0,-2 0-1,-1-41 1,-1 54-44,0-1 0,0 1 1,-1-1-1,1 1 0,-2 0 0,1 0 1,-1 0-1,-1 0 0,0 0 0,0 1 1,0-1-1,-1 1 0,0 0 0,0 1 1,0-1-1,-1 1 0,0 0 0,-1 0 1,1 1-1,-1 0 0,0 0 0,0 1 1,-1-1-1,1 2 0,-1-1 0,0 1 1,0 0-1,0 1 0,-1-1 0,1 2 1,-11-2-1,3 1-201,-1 1-1,0 0 1,0 1 0,0 1 0,-33 6-1,45-6 79,0 1 0,0-1 0,-1 1 0,1 0 0,0 1 0,1-1 0,-1 1 0,0 0 0,-6 6 0,8-6 8,1-1-1,0 1 1,-1 0 0,1 0 0,0-1 0,1 1-1,-1 1 1,1-1 0,-1 0 0,1 0 0,0 1-1,0-1 1,0 0 0,1 1 0,-1-1 0,1 6-1,0-7-155,0 1 0,0-1 0,0 0 0,0 1 0,1-1-1,-1 0 1,1 0 0,0 1 0,0-1 0,0 0 0,0 0-1,0 0 1,0 0 0,0 0 0,0 0 0,1 0 0,2 2-1,0 0-197,0-1 0,0 0 0,1 0 0,-1-1 0,1 1 0,-1-1-1,10 3 1,5 1-205,0-2-1,0 0 1,25 1 0,-41-4 725,14 0-388,-9-1 784,-1 1 1,0 0-1,0 0 1,1 1-1,7 2 0,-13-3-181,0 0 0,0 0-1,0 0 1,0 0-1,-1 1 1,1-1-1,0 0 1,-1 1-1,1-1 1,-1 1-1,1 0 1,-1-1 0,0 1-1,1 0 1,-1 0-1,0 0 1,0 0-1,-1 0 1,1 0-1,0 0 1,-1 0-1,1 2 1,5 38 1073,-2 0 0,-2 0 0,-3 45 0,-1-17-460,1 35 142,3 126 516,-2-228-1558,0 0 0,1 0 0,-1 1 0,1-1 1,0 0-1,0 0 0,0 0 0,0 0 0,0 0 0,1-1 0,-1 1 0,1 0 0,0 0 0,-1-1 0,1 1 0,1-1 0,-1 0 0,0 0 0,0 0 0,1 0 0,-1 0 0,1 0 0,0 0 0,0-1 0,-1 1 0,5 0 0,37 8-1792,1-8-3374,-32-2-3796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9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157 133 3362,'0'0'8619,"-20"-15"-7106,-62-47-443,76 58-828,-1-1-1,1 0 1,1 0 0,-1-1-1,-6-8 1,0 0 821,73 11-110,38 6-644,-1 5 1,0 3-1,161 42 0,-231-47-224,-17-4-37,0 0 1,-1 1-1,1 1 0,18 8 0,-26-10-45,-2-2 7,0 0-18,-1 0-93,5 12-4034,-5-7 314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0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40 118 1377,'0'0'9348,"-8"22"-8444,-20 66-266,27-86-611,1-1-1,-1 0 1,1 1 0,-1-1-1,1 1 1,0-1 0,0 1 0,-1-1-1,1 0 1,0 1 0,0-1-1,1 1 1,-1-1 0,0 1 0,0-1-1,1 1 1,-1-1 0,1 0-1,-1 1 1,1-1 0,-1 0 0,1 1-1,0-1 1,0 0 0,0 0-1,0 0 1,0 1 0,0-1-1,0 0 1,0 0 0,0-1 0,0 1-1,1 0 1,-1 0 0,0-1-1,0 1 1,1 0 0,-1-1 0,1 1-1,-1-1 1,0 0 0,3 1-1,1 0 91,2 2-39,-1-1 1,1-1-1,0 1 1,0-1-1,0 0 1,0-1-1,0 0 0,0 0 1,-1 0-1,1-1 1,0 0-1,0 0 1,0-1-1,0 0 1,-1 0-1,1 0 1,-1-1-1,0 0 1,1 0-1,-1-1 1,-1 0-1,1 0 1,8-7-1,-7 4-110,-1-1-1,1 1 1,-1-1-1,0 0 1,-1 0-1,0-1 1,0 0-1,-1 0 1,0 0-1,-1 0 1,0 0-1,0-1 1,-1 0-1,0 1 1,-1-1-1,0-10 1,-1 19 31,1-5-6,-1-1 1,0 1 0,-1-1 0,1 1 0,-3-10 0,2 15 3,1-1 1,-1 0-1,0 1 1,0-1-1,0 0 1,0 1-1,0-1 1,0 1-1,0 0 1,0-1-1,-1 1 0,1 0 1,-1 0-1,1 0 1,-1-1-1,1 2 1,-1-1-1,1 0 1,-1 0-1,0 0 1,0 1-1,-3-1 1,-5-2-117,-1 1 1,0 0-1,0 1 0,0 1 1,0-1-1,-17 3 0,24-1 78,-1-1 0,1 1 0,-1 0 1,1 0-1,0 0 0,0 1 0,-1-1 0,1 1 0,0 0 0,0 0 0,0 1 0,1-1 0,-1 1 0,1 0 0,-1 0 0,1 0 0,0 0 0,-4 5 0,5-1 77,-1 0-1,2 0 1,-1 0 0,1 0-1,0 0 1,0 1-1,1-1 1,0 0 0,0 0-1,0 1 1,1-1 0,0 0-1,1 0 1,0 0-1,0 0 1,5 12 0,1-7 84,-1-1 0,1 1 0,1-2 0,0 1 0,0-1 1,1 0-1,1-1 0,12 9 0,2 0 266,2-1-1,42 21 1,-47-29-259,0 0 0,1-2 0,0 0 0,0-2 0,1 0 0,-1-2 0,1 0 0,0-2 0,27-1 0,-44-1-125,1 1 0,-1-1 0,0-1 0,0 0 0,1 0 0,-1 0 0,0 0 0,-1-1 0,1-1 0,0 1 0,-1-1 0,10-7 0,-5 1-121,0 0-1,0 0 0,-1-1 1,0 0-1,10-17 1,-14 11-2832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9:4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 1681,'0'0'4615,"-5"-1"-3668,-66-8 4948,-44 8-3363,68 1-703,61 0-1880,21 3 72,1 1 1,-1 2-1,65 19 1,-54-13-1,257 92 277,-168-52-268,-129-50-6,-5-1 0,1 0 1,-1 0-1,0-1 0,1 1 0,-1-1 0,1 1 0,-1-1 1,1 1-1,-1-1 0,1 0 0,-1 0 0,1 0 0,2 0 1,-13-20 538,4 14-579,-1 1 0,0-1 0,0 2 0,-1-1 0,1 1 0,-1 0 0,0 0 0,0 1 0,-1-1 0,1 2 0,0-1 0,-1 1 0,-8-1 0,-17-3-143,-58-2-1,71 6 132,-366-1-360,299 4 29,100-1 333,-1 1 0,0 1 1,1 0-1,-1 1 1,22 8-1,59 30 45,-29-12-7,140 44 221,-35-14-50,-358-122 255,126 46-520,-1 3 0,-1 3 1,0 2-1,-77 1 0,142 8 42,9 2-272,107 33 450,-67-17-71,1-3 0,1-3 0,0-1 0,53 4 0,-97-15-63,16 0 23,-20-5-45,-11-5-49,-3 1 3,0 1 0,-1 0-1,0 1 1,-1 0 0,1 1-1,-1 0 1,-1 1 0,-21-6-1,-119-17 99,97 20-36,40 5-3,20 1-50,30 3-40,-23-1 112,50 5 42,111 23 1,-60-8 29,-90-20-3,-21-1-80,0 1 1,0 0 0,0 0 0,0-1 0,1 1 0,-1 0 0,0-1 0,0 1 0,0 0 0,0-1-1,0 1 1,-1 0 0,1-1 0,0 1 0,0 0 0,0-1 0,0 1 0,0 0 0,0 0 0,0-1-1,-1 1 1,1 0 0,0 0 0,0-1 0,0 1 0,-1 0 0,1 0 0,0-1 0,0 1 0,-1 0-1,1 0 1,0 0 0,-1-1 0,-34-22 129,-4 4-146,-2 3 0,0 1 0,-1 2 1,-1 2-1,1 2 0,-2 2 0,1 1 1,-61 1-1,104 5 0,0 0 1,0 0-1,0 0 1,0 0-1,-1 0 0,1 0 1,0 0-1,0 0 1,0 0-1,-1 0 1,1 0-1,0 0 0,0 0 1,0 0-1,0 0 1,-1 0-1,1 0 1,0 0-1,0 1 0,0-1 1,0 0-1,0 0 1,-1 0-1,1 0 1,0 0-1,0 0 0,0 1 1,0-1-1,0 0 1,0 0-1,0 0 1,0 0-1,-1 1 0,1-1 1,0 0-1,0 0 1,0 0-1,0 1 1,0-1-1,0 0 0,0 0 1,0 0-1,0 0 1,0 1-1,0-1 1,0 0-1,0 0 0,1 0 1,-1 0-1,0 1 1,0-1-1,0 0 1,0 0-1,0 0 0,0 0 1,0 1-1,0-1 1,0 0-1,1 0 1,-1 0-1,0 0 0,0 0 1,0 0-1,0 1 1,0-1-1,1 0 1,-1 0-1,13 10-761,19-2-1251,10-5-2140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1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375 131 9236,'-12'29'1598,"3"-8"-1339,-111 303 4341,109-289-4347,1-3-75,2 0-1,1 1 1,1 0 0,-2 45-1,9-109-131,2-1 0,1 1-1,12-48 1,36-93-407,-25 88 19,-8 21 105,-2 5-19,38-88-1,-54 143 250,1-1 0,0 0 0,0 1-1,0 0 1,0-1 0,1 1 0,-1 0-1,1 0 1,0 1 0,0-1 0,0 1-1,0-1 1,0 1 0,6-3-1,-6 4-2,0 0 0,0 0-1,0 1 1,0-1-1,0 1 1,1-1 0,-1 1-1,0 0 1,0 0-1,1 1 1,-1-1 0,0 0-1,0 1 1,0 0-1,0 0 1,0 0-1,0 0 1,6 4 0,8 7-2,-1 0 1,1 1-1,-2 1 1,0 1-1,-1 0 1,15 21-1,-22-27 13,38 44 71,-3 3 1,-3 2-1,45 84 1,-71-115 165,0-1 0,-2 2 0,-1-1 0,-1 2 0,-2-1 0,-1 1 0,-1 0 0,-1 1 0,-2-1 0,-1 50 0,-2-70-122,-1 1 0,0-1 0,0 1 0,-1-1 0,0 0 0,0 0 0,-1 0 0,0 0 0,-1-1 0,0 0 0,0 0 0,-8 9 0,4-7 1,0-1 0,-1 1 0,-1-2 1,0 1-1,0-1 0,0-1 0,-24 11 0,7-6 9,-1-2 0,-1-1 1,0-1-1,0-1 0,0-2 1,-62 3-1,64-7-120,0-2-1,1 0 1,-1-2-1,0-1 1,1-1-1,-1-2 1,1 0-1,1-2 1,0-1 0,0-1-1,1-1 1,-35-23-1,45 26-18,5 4-64,2-1 0,-1 1 0,1-1 0,-1-1 0,2 0 0,-1 0 0,-11-14 0,17 15-382,11 6-650,-8 0 1036,83 1-5180,-22 8-691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1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11989,'0'0'3906,"-37"126"-3506,7-39 49,-2 17 239,-8 10-16,1 0 33,2-6-241,5-15-320,9-22-144,5-22 0,8-22-64,8-20-720,2-32-2114,0-27-1216,0-10-6787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15175,'0'0'4082,"138"-29"-7700,-78 29-3905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1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35 143 10405,'0'0'9060,"39"-108"-8052,-48 86-223,-2 11-145,-1 9-432,1 2-208,-3 21-384,5 20-1473,2 5-1552,7-9-6852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1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71 12198,'0'0'3236,"-6"23"-2142,-10 45-494,-10 96 0,-2 464 2519,30-607-3378,-1-31-393,1-38 72,-19-261-2251,-1-4-37,18 294 2786,1 1 0,0 0 0,1-1 0,7-25 0,-6 36 74,-1-1-1,2 1 0,0 0 1,0 0-1,0 0 1,1 1-1,0-1 1,0 1-1,1 0 1,0 1-1,8-8 1,-2 5 35,0 0 1,1 1-1,0 0 0,1 1 1,0 0-1,0 1 1,0 1-1,1 0 1,0 1-1,0 0 1,0 2-1,0 0 0,1 0 1,-1 1-1,0 1 1,1 1-1,-1 0 1,21 5-1,-23-4 131,0 1 1,-1 1-1,1 0 0,-1 1 0,0 0 1,0 1-1,0 1 0,-1-1 0,18 15 1,-22-14 4,1 0 0,-1 0 1,-1 1-1,0 0 0,0 0 1,0 0-1,-1 1 1,0-1-1,-1 1 0,0 1 1,0-1-1,-1 1 1,4 15-1,-6-19-41,0 1 1,0 0-1,0-1 1,-1 1-1,0-1 1,0 1-1,-1 0 1,1-1-1,-1 1 1,-1-1-1,1 1 1,-1-1-1,-1 0 1,1 1-1,-1-1 0,0-1 1,0 1-1,-1 0 1,0-1-1,-6 9 1,-1-4 51,0 0 1,-1-1 0,0-1-1,0 0 1,0 0-1,-1-1 1,-1-1 0,-18 7-1,-4-1-20,0-1-1,-1-1 0,-1-3 0,1-1 1,-1-2-1,0-1 0,0-2 0,-61-6 1,98 5-196,0 0 0,0 0 0,-1 0 0,1 0 0,0 0 1,0 0-1,0 0 0,0-1 0,0 1 0,0 0 1,0-1-1,0 1 0,0-1 0,0 1 0,0-1 1,0 1-1,1-1 0,-1 0 0,0 1 0,0-1 0,0 0 1,1 0-1,-1 1 0,0-1 0,1 0 0,-1 0 1,1 0-1,-1 0 0,1 0 0,-1 0 0,1 0 0,0 0 1,-1 0-1,1 0 0,0 0 0,0-2 0,0 1-153,1-1-1,0 0 1,0 1-1,0-1 0,0 1 1,0-1-1,1 1 1,-1 0-1,1-1 0,0 1 1,-1 0-1,1 0 1,0 0-1,0 0 0,3-2 1,54-35-4277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1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1032 44 384,'0'0'13959,"-11"-7"-13402,1-1-417,7 5-95,-1 0 1,1 0-1,-1 1 1,0-1-1,0 1 1,0 0-1,0 0 1,0 0-1,0 1 1,-1-1-1,1 1 0,0 0 1,-1 0-1,1 1 1,-8-1-1,1 1 15,-170 7 352,157-4-402,0 1 1,0 1 0,1 1 0,-1 1 0,-34 16-1,4 4 189,-78 51 0,103-57-148,0 0-1,2 2 1,-48 51 0,68-66-50,1 0 1,0 1 0,0 0-1,1 0 1,0 0 0,0 1-1,-2 10 1,5-16-3,1 1 0,0-1 0,0 1 0,0-1 0,0 1 0,1 0 0,0 0 0,0-1 0,0 1 0,0 0 0,1-1 0,0 1 0,0 0 0,0-1 0,1 1 0,-1-1 0,1 1 0,3 4 0,-1-4-2,1 0-1,-1 0 1,1 0-1,0 0 1,1-1 0,-1 0-1,1 0 1,0 0-1,0-1 1,0 0-1,0 0 1,8 3-1,7 1 1,1-1 1,35 6-1,-7-6 58,1-2 1,-1-2-1,76-6 0,-125 4-30,1 0 0,0 0 0,-1 0 0,1-1 0,0 1-1,-1 0 1,1-1 0,0 1 0,-1-1 0,1 1-1,-1-1 1,1 0 0,-1 1 0,1-1 0,-1 0-1,0 0 1,1 0 0,-1 0 0,1-2 0,-29 2 196,6 2-219,1 0 0,-1 2 0,1 1 0,0 0 0,1 2 0,-27 9 0,-112 60 14,103-47-14,27-15-1,-3 2 11,0 1 0,1 1 0,-39 29 1,62-40-3,-1 1 1,1 0 0,1 0-1,-1 1 1,1 0 0,-10 16 0,13-19-2,1 1 1,0 0 0,0-1 0,0 1-1,0 0 1,1 0 0,0 0-1,0 0 1,1 0 0,0 0 0,0 0-1,1 8 1,0-9 4,0 0 1,0 0-1,1 0 1,0-1-1,0 1 0,0-1 1,1 1-1,-1-1 1,1 0-1,0 0 1,0 0-1,0 0 0,1 0 1,0-1-1,-1 0 1,1 0-1,0 0 1,6 4-1,9 3 180,0 0-1,40 14 1,-57-23-177,43 13 389,0-1-1,1-2 1,1-3-1,66 5 0,195-8 1707,-207-6-1747,40 1-336,-141 0-405,-2 0-475,-6 1 133,1 0 0,-1 0 0,1 1 1,0 0-1,-9 3 0,-22 5-4435,-9-3-7520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2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50 2049,'0'0'14375,"-5"-5"-13885,-14-15 28,18 20-480,1 0 1,0 0 0,-1-1-1,1 1 1,0 0-1,0 0 1,-1-1-1,1 1 1,0 0-1,0 0 1,-1-1-1,1 1 1,0 0-1,0-1 1,0 1-1,0 0 1,-1 0-1,1-1 1,0 1-1,0 0 1,0-1-1,0 1 1,0 0-1,0-1 1,0 1-1,0-1 1,0 1-1,0 0 1,0-1 0,0 1-1,0 0 1,0-1-1,0 1 1,1 0-1,-1-1 1,0 1-1,0 0 1,0 0-1,0-1 1,1 1-1,-1 0 1,0-1-1,0 1 1,1 0-1,-1 0 1,0-1-1,0 1 1,1 0-1,-1 0 1,0 0-1,1 0 1,-1-1-1,0 1 1,0 0-1,1 0 1,20-3-218,-17 3 290,322-6 15,-200 7-44,-82-2-204,0 2 0,1 2-1,-1 2 1,72 18 0,-104-18-875,-12-5 908,0 1 0,0-1 0,1 0 0,-1 0 0,0 0 0,0 0 0,0 1 0,1-1 0,-1 0 0,0 0 0,0 0 0,0 1 0,0-1 0,0 0 0,0 0 0,0 1 0,1-1 0,-1 0-1,0 0 1,0 0 0,0 1 0,0-1 0,0 0 0,0 0 0,0 1 0,0-1 0,0 0 0,0 0 0,0 1 0,-1-1 0,1 0 0,0 0 0,0 1 0,0-1 0,0 0 0,0 0 0,0 0 0,0 1 0,-1-1 0,1 0 0,0 0 0,0 0 0,0 1 0,-1-1 0,1 0 0,0 0 0,0 0 0,0 0 0,-1 1 0,-12 6-3913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2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8740,'0'0'2753,"177"19"65,-85-15-1442,-2-4-399,-12 0-273,-13 0-480,-19 0-208,-9 0-16,-5-2-208,-4-2-1505,-1 0-2529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2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266 137 9396,'0'0'5635,"-21"-6"-4877,-69-17-302,87 22-433,1 0 1,-1 0-1,0 0 0,0 1 1,0-1-1,0 1 1,0 0-1,0 0 0,0 0 1,0 0-1,0 1 1,0-1-1,0 1 0,1 0 1,-1-1-1,0 1 1,0 0-1,1 1 0,-1-1 1,0 1-1,1-1 1,-1 1-1,1 0 0,0-1 1,0 1-1,0 0 1,0 1-1,0-1 0,0 0 1,0 1-1,0-1 1,-2 6-1,-3 2 42,-1 3-15,0 1-1,1-1 0,0 1 0,1 1 0,1-1 0,0 1 1,1 0-1,1 0 0,0 1 0,1-1 0,1 1 0,0-1 1,2 24-1,-1-30-32,1 0 1,0 1-1,1-1 1,0 0-1,0 0 0,1 0 1,0 0-1,1 0 1,0-1-1,0 0 1,1 0-1,7 10 1,-5-8 27,2-1 1,-1-1 0,1 1 0,0-1 0,1-1 0,0 0 0,0 0-1,17 8 1,-1-4 52,-1-2 1,1 0-1,1-2 0,0 0 0,0-2 0,0-1 0,49 0 0,-51-3-68,1-2 0,-1-1 0,1-1-1,-1-1 1,0-1 0,-1-2 0,1 0-1,-1-2 1,-1 0 0,0-2-1,0 0 1,-1-2 0,0 0 0,-1-1-1,-1-2 1,0 0 0,-1-1 0,-1 0-1,-1-2 1,20-26 0,-28 31-19,-1 1 1,0-2 0,-1 1 0,-1-1-1,0 0 1,-1 0 0,-1-1 0,3-18-1,-5 26-7,-1 0 1,0 0-1,-1 0 0,0 0 0,0 0 0,-1-1 0,0 1 0,0 0 0,-1 0 1,0 1-1,0-1 0,-1 0 0,0 1 0,-1-1 0,1 1 0,-1 0 1,-1 0-1,-4-6 0,-1 3-10,-1 1 1,1 0-1,-1 1 1,-1 0-1,0 0 0,0 1 1,0 1-1,-1 0 1,0 1-1,0 1 1,0 0-1,-1 0 1,-27-3-1,24 5-10,-1 0 0,1 2-1,-1 0 1,0 0 0,1 2 0,-1 0 0,1 1-1,0 1 1,0 0 0,-31 14 0,25-6-275,1 0 0,1 2 1,1 1-1,0 0 0,0 2 1,2 0-1,-28 34 0,26-27-1134,2 0 0,1 2 1,-17 34-1,-4 26-6376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0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99 100 1953,'0'0'4583,"-11"-12"-3035,-3-2-818,-28-29 631,11 12 4098,46 69-4368,29 33-1114,1 1 45,55 69 0,-3-18 254,96 166 1,-115-163-23,137 246 316,121 291-407,-172-333-75,-136-277-86,2-1 0,3-2 0,61 73 0,134 120-34,-22-21 16,-14-15-6,-77-80 49,184 266 0,-101-137 7,-36-50-12,-71-78-17,159 196 43,-181-254-12,93 70 0,40 40 167,214 208-131,35 68 158,-318-311-52,104 104 25,-180-187 213,-28-20-125,-15-31-346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2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10309,'0'0'480,"35"0"62,507-7 4481,899-2-319,-1022 29-4513,-312-7-280,198 48 0,-283-55-12,54 18-412,-70-22 358,0 1 0,0 0 0,0 0 0,-1 0 0,1 1 0,-1 0 0,1 0 0,-1 0 0,4 6 0,-7-9 73,-1 1-1,0-1 1,0 1-1,0-1 1,0 1 0,0-1-1,0 1 1,-1-1-1,1 1 1,0 0-1,-1 0 1,1-1-1,-1 1 1,0 0-1,0 0 1,1-1-1,-1 1 1,0 0-1,0 0 1,-1-1-1,0 5 1,0-4-77,0 1 1,0-1-1,0 0 1,-1 1-1,1-1 1,-1 0-1,0 0 1,0 0-1,0 0 1,0 0-1,0 0 0,-4 2 1,-6 3-930,0 0 0,0-1-1,-1-1 1,-17 6 0,-35 6-5173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2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9124,'0'0'3156,"32"2"-2049,451 57 3424,1031 95 1906,-1333-142-6321,450 47-29,-608-53-889,-23-6 723,0 0-1,1 1 1,-1-1 0,1 0-1,-1 0 1,0 0 0,0 1-1,1-1 1,-1 0 0,0 1-1,1-1 1,-1 0 0,0 0-1,0 1 1,0-1 0,1 0-1,-1 1 1,0-1 0,0 1-1,0-1 1,0 0 0,0 1-1,1-1 1,-1 0 0,0 1-1,0-1 1,0 1 0,0-1-1,0 0 1,0 1 0,0-1 0,-1 1-1,1-1 1,0 0 0,0 1-1,0-1 1,0 0 0,0 1-1,-1-1 1,1 0 0,0 1-1,0-1 1,0 0 0,-1 1-1,1-1 1,0 0 0,-1 1-1,1-1 1,0 0 0,-1 1-1,-14 7-3703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7:4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30 2977,'0'0'8980,"-1"-4"-8403,-3-21 1939,4 26-2493,-1 1 0,1 0 0,-1-1 0,1 1 0,0 0 0,-1 0 0,1-1 0,0 1 0,0 0 0,0 0 0,1 2 0,-1-1 5,-39 531 497,2-99-495,19-22 234,13 243 992,10-337-1002,-5-284-239,0 117 44,-24 195 0,-55 719 565,75-697-607,-9 278 14,-8-195 38,-33 430 119,16 95-191,29-698 139,-1-2-1761,11-277 1511,-1-1 1,0 1-1,0-1 0,0 1 0,1 0 0,-1-1 0,0 1 0,0 0 1,1-1-1,-1 1 0,0 0 0,1 0 0,-1-1 0,0 1 1,1 0-1,-1 0 0,0-1 0,1 1 0,-1 0 0,1 0 1,-1 0-1,0 0 0,1 0 0,-1 0 0,1 0 0,-1-1 0,1 1 1,-1 0-1,0 0 0,1 1 0,-1-1 0,1 0 0,-1 0 1,0 0-1,1 0 0,-1 0 0,1 0 0,-1 1 0,0-1 1,1 0-1,-1 0 0,0 0 0,1 1 0,-1-1 0,0 0 0,1 1 1,-1-1-1,0 0 0,1 1 0,-1-1 0,0 0 0,0 1 1,0-1-1,1 0 0,-1 1 0,0-1 0,0 1 0,0-1 1,0 0-1,0 1 0,0-1 0,0 1 0,0-1 0,0 1 0,0-1 1,0 0-1,0 1 0,0-1 0,0 1 0,14-24-5456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7:4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7 106 5074,'0'0'8220,"0"0"-8150,-1 0 1,1 0-1,-1-1 1,1 1-1,0 0 1,-1-1-1,1 1 0,0 0 1,-1-1-1,1 1 1,0-1-1,-1 1 0,1 0 1,0-1-1,0 1 1,0-1-1,-1 1 0,1-1 1,0 1-1,0-1 1,0 1-1,0-2 0,53-8 1,63-21 0,-80 19-66,0 2 0,1 1-1,0 2 1,65-3 0,1086 4 368,-678 20-113,-86 0-34,309 10 237,49 1 56,4-9-262,222 1-135,2533-17 1985,-3548-37-5353,2 19 1268,-6-29-4921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7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9941,'0'0'5746,"-41"162"-5234,25-77 257,7-2-177,4-6-272,3-9-240,2-10-80,0-12 0,0-11-208,0-14-336,0-9-385,0-47-8515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7:4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56 182 6419,'22'-19'1881,"13"-9"-1123,51-31 1,-68 48-374,1 1 0,0 0 0,1 1 0,0 1 0,0 1 0,37-7 0,-43 12-239,0 0 0,1 0 0,0 2 0,-1-1 1,1 2-1,21 3 0,-31-3-135,0 1 1,-1-1 0,1 1-1,-1 0 1,1 0 0,-1 0-1,0 0 1,1 1 0,-1 0 0,-1 0-1,1 0 1,0 0 0,-1 1-1,1-1 1,-1 1 0,0 0-1,0 0 1,-1 0 0,1 0 0,-1 1-1,0-1 1,2 7 0,-2-4 37,0 0 1,0 1 0,0-1 0,-1 1-1,-1-1 1,1 0 0,-1 1 0,0-1-1,-1 1 1,0-1 0,0 1 0,-1-1-1,0 0 1,0 1 0,0-1 0,-1 0-1,0-1 1,-1 1 0,1 0-1,-1-1 1,0 0 0,-1 0 0,0 0-1,-9 9 1,0-2 121,0 0 0,-1-2 0,-1 1 0,0-2 0,0 0 0,-1-1 0,0-1 0,-30 11 0,19-11 134,1-1 1,-1-1-1,-48 3 0,-85-5 239,121-4-420,38 0-399,7 2-1053,67 30-4848,-17-6-438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7:4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7171,'0'0'7044,"-23"14"-6764,4-3-246,9-6-22,0 0-1,0 1 1,1 0 0,-1 0-1,2 1 1,-1 1-1,1-1 1,0 1-1,0 1 1,1 0-1,0 0 1,1 0 0,0 1-1,-7 14 1,13-24-12,-143 341 677,124-283-334,12-35-948,30-64-5896,6-16 2894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7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3762,'10'18'1211,"152"219"3602,-3-43-1182,-151-183-3477,0 0 1,0 1-1,-2 0 1,12 26-1,-17-34-111,1 1-1,-1-1 0,1 1 1,-1 0-1,-1-1 0,1 1 1,-1 0-1,0-1 0,0 1 1,0 0-1,0 0 0,-1-1 1,0 1-1,0 0 0,0-1 1,-1 1-1,1-1 0,-3 5 1,-1-3 28,1-1 1,0 1 0,-1-1-1,0-1 1,0 1 0,-1-1 0,1 0-1,-1 0 1,0 0 0,0-1 0,0 0-1,-8 3 1,-11 3 217,-48 12 0,-184 24 724,3-1 737,251-42-2425,8-1 107,19 0-360,32 1-857,5-2-2689,-3 0-5178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0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4722,'-8'0'12467,"29"2"-12367,0 0 0,0 2 1,-1 0-1,23 8 0,40 8-57,37 0 83,248 32-6,-280-46-89,86 12-43,356 45-38,-294-40 41,392 17 14,-557-38-21,517 33-480,-118-19 438,-117-10 20,-61 3 36,43 1 12,223 1-9,-41-3-10,20 7 46,-115-5-7,551-2-90,-592-10 88,345 0 2226,-730 3-2650,0 0 1,0 0-1,1 0 1,-1 1-1,0-1 1,1 1-1,-1 0 1,-3 3-1,-12 5-3071,-13 1-7530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1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44 3362,'0'0'12104,"-4"-8"-11541,-15-23-366,12 26-193,10 16-93,-17 327 777,7-210-1600,7-128 799,1 1 0,-1-1 0,0 0 0,0 0 0,1 0 1,-1 1-1,0-1 0,1 0 0,-1 0 0,0 0 0,1 0 0,-1 0 1,0 0-1,1 0 0,-1 1 0,1-1 0,-1 0 0,0 0 1,1 0-1,-1 0 0,0-1 0,1 1 0,-1 0 0,0 0 1,1 0-1,-1 0 0,0 0 0,1 0 0,-1 0 0,0-1 0,1 1 1,-1 0-1,0 0 0,1-1 0,-1 1 0,0 0 0,16-19-3864,0-17-2410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0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13 144 4274,'0'0'10546,"-2"-7"-10042,0 0-441,-5-13 119,5 23-93,2 16 2,2 29 101,3 123 697,-3-78-3537,-2-136 356,-1-38-2330,13-98 1,-11 172 4736,0-1 0,0 1 0,1-1 0,0 1 0,1 0 1,0 0-1,0 0 0,0 0 0,1 0 0,0 1 0,10-12 1,-10 14 27,1-1 1,-1 2 0,1-1 0,0 0 0,0 1 0,1 0 0,-1 0 0,1 1 0,-1 0 0,1 0-1,0 0 1,0 0 0,0 1 0,0 0 0,9 0 0,2-1 136,0 2 0,-1 0 0,1 1 0,0 0 0,0 1 0,-1 1-1,1 1 1,17 7 0,-21-6-154,0 0-1,-1 2 0,0 0 1,-1 0-1,0 1 0,0 0 0,0 1 1,-1 0-1,0 1 0,13 17 1,-11-11 235,-2 0 0,1 1 1,-2 0-1,0 1 1,-2 0-1,0 0 0,0 0 1,3 24-1,-7-33-289,-1 0 0,-1 0 0,0 1 0,0-1 0,0 0 0,-1 1 0,-1-1 0,0 1 0,0-1 0,-1 0 0,0 0 0,0 1 0,-1-1 0,-1-1 0,1 1 0,-1 0 0,-1-1 0,-9 14 0,4-10 23,-1-2 0,-1 1 0,1-1 0,-1-1 0,-1 0 0,0-1 0,0 0 0,-1-1 0,0-1 0,0 0 0,0-1 0,-22 5-1,-3-2 310,1-2 0,-1-2 0,-65-1 0,104-3-406,0 0 0,-1 0-1,1 0 1,0 0 0,0 0 0,0 0 0,0 0 0,-1 0 0,1 0-1,0 0 1,0 0 0,0-1 0,0 1 0,-1 0 0,1 0 0,0 0 0,0 0-1,0 0 1,0 0 0,0-1 0,0 1 0,0 0 0,0 0 0,-1 0-1,1 0 1,0-1 0,0 1 0,0 0 0,0 0 0,0 0 0,0 0 0,0-1-1,0 1 1,0 0 0,0 0 0,0 0 0,0 0 0,0-1 0,0 1 0,0 0-1,0 0 1,0 0 0,0-1 0,1 1 0,-1 0 0,0 0 0,0 0-1,0 0 1,0 0 0,0-1 0,0 1 0,0 0 0,0 0 0,1 0 0,-1 0-1,0 0 1,0 0 0,0 0 0,0-1 0,1 1 0,-1 0 0,0 0 0,0 0-1,0 0 1,0 0 0,1 0 0,-1 0 0,13-11-325,1 5-62,0 0 0,0 1 1,1 0-1,-1 1 1,19-3-1,79-5-6885,-105 12 6448,31-4-4993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1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7860,'0'0'98,"22"3"36,-18-2-121,19 2 217,1 1 1,-1 0 0,-1 2-1,1 1 1,-1 1-1,30 15 1,-25-7 77,0 1 1,-1 2-1,-1 1 0,-1 0 1,0 2-1,-2 1 0,-1 1 1,0 0-1,-2 2 0,-1 0 1,-1 1-1,-2 1 0,20 45 1,-31-61-224,1 1 0,-2 0 0,0 1 0,0-1-1,0 23 1,-2-30-64,-2 1-1,1-1 0,-1 0 0,0 1 0,0-1 1,0 0-1,-1 1 0,0-1 0,0 0 0,-1 0 1,0 0-1,0-1 0,-7 11 0,0-5 88,-1 0 0,0-1 0,0 0 0,-1-1-1,0 0 1,-1-1 0,0 0 0,0-1 0,0-1 0,-1 0-1,0 0 1,-19 3 0,-2 0 77,0-2 0,0-1 0,-1-2 0,-39 0 0,45-4-100,-122-4 423,137 3-388,0-1 0,0-1 1,0-1-1,0 0 0,1-1 0,0 0 1,-25-14-1,37 18-227,22 1-1963,-5 0 935,0 1 0,-1 0-1,23 6 1,10 9-4870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7:4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186 111 5619,'0'0'7451,"-19"8"-6640,-2 0-544,-37 22 0,54-27-222,0 1-1,0-1 1,1 1 0,-1-1 0,1 1 0,0 0 0,0 0 0,0 1 0,1-1 0,-1 1 0,1-1 0,0 1-1,1 0 1,-1-1 0,1 1 0,-2 9 0,0 0 93,-2 7 14,0 1 0,2 0-1,1-1 1,0 1-1,3 42 1,-1-60-146,1 1 0,0-1 1,0 1-1,0-1 0,0 1 0,1-1 0,-1 1 0,1-1 1,0 0-1,1 0 0,-1 0 0,1 0 0,-1-1 0,1 1 0,0-1 1,6 6-1,-4-5-13,0-1-1,1 0 1,-1 0 0,1 0 0,0 0 0,-1-1 0,1 0 0,0 0-1,0-1 1,0 1 0,8 0 0,-3-2-12,0 1-1,0-1 1,-1-1 0,1 0 0,0 0 0,-1-1-1,1 0 1,-1-1 0,1-1 0,-1 1 0,0-1-1,-1-1 1,1 0 0,9-7 0,-8 3 14,-1 0 0,0-1 0,0 0 0,-1-1 0,-1 0 0,0 0 1,0-1-1,-1 0 0,0-1 0,-1 1 0,-1-1 0,0-1 0,-1 1 0,0 0 1,2-18-1,-4 21 33,-1-1 0,0 1 0,0 0 0,-1 0 1,-1 0-1,0-1 0,0 1 0,-1 0 0,0 0 0,-1 0 0,0 0 1,0 1-1,-1-1 0,-1 1 0,1 0 0,-1 0 0,-1 0 1,0 1-1,0 0 0,-1 0 0,-9-9 0,6 9 40,0 1 1,0 1-1,-1-1 0,1 2 0,-1-1 0,-1 2 1,1-1-1,-1 1 0,0 1 0,0 0 0,0 1 1,0 0-1,0 1 0,0 0 0,-14 2 0,19-1-64,0 0 0,0 0 0,0 1 0,0 0 0,0 1 0,0-1 0,0 1 0,0 1 0,-11 4 0,14-4-8,-1 0 1,1 1-1,-1-1 0,1 1 0,0-1 0,1 1 1,-1 1-1,1-1 0,0 0 0,0 1 0,0-1 1,0 1-1,-2 7 0,1-4-110,1-1-1,1 1 1,-1 0 0,1 0-1,1 0 1,-1 0-1,1 0 1,1 0 0,-1 0-1,1 0 1,1 0 0,0 0-1,0 0 1,0 0-1,1 0 1,0 0 0,1 0-1,0-1 1,5 12 0,-3-12-440,0 0 0,0 0 0,0 0 0,1 0 0,0-1 0,1 0 0,-1 0 0,1-1 0,0 1 0,0-2 0,12 7 0,40 15-5686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7:4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11797,'0'0'2482,"-30"155"-1890,27-41 288,-1 25-15,-8 8-161,1 3-352,-1-13-240,1-23-112,4-27-416,4-27-705,3-27-1472,0-23-1553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7:4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 9316,'0'0'4277,"21"-4"-3671,69-13-172,-83 16-393,1 0-1,-1 1 1,1-1-1,0 2 1,-1-1 0,1 1-1,-1 0 1,13 3-1,-16-2-33,0-1 0,0 1 0,-1 0 0,1 0 0,0 0 0,-1 0 0,0 1 0,1-1 1,-1 1-1,0 0 0,0 0 0,3 5 0,-1 0-2,-1 0 1,0 0 0,-1 0 0,1 1-1,-2 0 1,1 0 0,-1-1 0,-1 1-1,1 1 1,-2-1 0,1 0 0,-2 11-1,0 10 63,-2-1 0,0 1 0,-3-1 0,0 0 0,-2 0 0,-18 44 0,-87 160 255,80-170-260,-12 19 14,-35 72-1013,80-172-1628,2-25-624,12-19-2865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7:4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9108,'0'0'3490,"-44"118"-1970,26-23-479,4 13-305,9 2-272,5-15-367,0-20-97,0-23-721,0-23-1024,9-19-2064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0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2561,'0'0'8559,"0"73"-5240,1 113-3239,-3 202 192,-2-338-177,-17 82 1,12-86-70,2 0 0,-2 65 0,10-55-30,0-9 34,-2-1 0,-11 79 0,-13 81 158,11-69 29,-7 60 61,4 219-1,15-359-214,-21 107-1,13-107 86,-5 112 1,13 27 14,5 215-14,3-290-141,5 141 34,7 169 52,-12-59-1,-7-232-88,6 1345 41,-1-1259-41,-10 251 11,-29 112-467,30-24 3,6-566 449,-1 0-1,1-1 1,-1 1 0,1 0 0,0-1-1,-1 1 1,1 0 0,0 0-1,0-1 1,0 1 0,0 0-1,0 0 1,0 0 0,0 0-1,0 0 1,1 0 0,-1 1 0,0-1-1,3-1 1,31-14-22,-26 12 12,20-8-3,0 2 0,0 1 0,1 2-1,0 0 1,1 2 0,0 1 0,-1 2 0,43 2 0,148-10 39,-88 2-25,-79 5-13,1 3 1,-1 2-1,0 3 0,0 2 1,71 18-1,-89-15 13,1-2 0,0-1 0,1-2 1,57 1-1,11-7 43,321 10-21,-220-6 15,-137-5-26,0 4 1,104 14 0,-82 1 1,1-5 0,109 0 0,-31-14-25,199 6-41,-167 11 76,113 5-50,130-20 70,215 5-23,-454 7-53,124 3 8,282-5 77,-140-17-9,-218 0-101,-100 7 69,-36 0-26,148-17 0,-165 3 15,134-17 57,-72 25 4,21-3 53,-111 0-83,332-26 33,-381 36-69,44-2 7,-63 1-10,-1-1 0,1 0 0,-1 0 0,0 0 0,1-1 0,-1 1 0,0-1 0,0 0 0,8-5 0,-12 5-171,0 0-1,0 0 1,-1 0 0,1 0-1,0 0 1,-1 0 0,1 0 0,-1 0-1,0 0 1,0 0 0,1 0-1,-1 0 1,-1 0 0,1 0 0,0 0-1,-1-3 1,1-3-4330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0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49 4530,'0'0'8652,"2"-5"-8545,-1 4-106,-1-1 0,1 1 1,0 0-1,0-1 0,0 1 0,0 0 1,0 0-1,0 0 0,1 0 1,-1 0-1,0 0 0,1 0 0,-1 0 1,0 0-1,1 0 0,-1 1 1,1-1-1,-1 1 0,1-1 0,2 1 1,3-2 14,1 1-1,0 0 1,0 0 0,11 1 0,1 1 15,-1 1 1,0 1-1,24 6 1,-32-6 47,0 1-1,0 0 1,0 0 0,-1 1-1,0 1 1,0 0 0,0 0-1,-1 0 1,0 2 0,9 7-1,-15-11-20,0 0 0,0 0-1,0 0 1,-1 0-1,1 0 1,-1 1-1,0-1 1,0 1-1,0-1 1,-1 1 0,0 0-1,0-1 1,0 1-1,0 0 1,-1 0-1,0 0 1,0 0 0,0 0-1,0 0 1,-1 0-1,0-1 1,0 1-1,0 0 1,-1 0 0,0-1-1,-3 7 1,-2 4 145,-2 0 0,0 0 0,-1-1 0,-19 23 0,-56 51 394,65-68-499,-194 169 339,175-156-421,19-21-119,19-12 94,1 0 1,0 0-1,-1 0 1,1 0-1,-1 0 1,1 0 0,0 0-1,-1 0 1,1 0-1,0 0 1,-1 0-1,1 0 1,-1-1-1,1 1 1,0 0-1,-1 0 1,1 0 0,0 0-1,-1-1 1,1 1-1,0 0 1,0 0-1,-1-1 1,1 1-1,0 0 1,0 0-1,-1-1 1,1 1 0,0-1-1,-2-3-68,2 1 0,-1-1 0,0 0 1,1 0-1,0 1 0,-1-1 0,2-6 0,-1-2-39,10-146-1033,1-4 630,-11 144 518,1-7 9,-1-1 1,-1 1-1,-1-1 0,-1 1 0,-1-1 0,-2 1 0,-8-25 0,10 41 78,2 6 44,0-1 0,1 0 0,-1 0 0,1 0 0,0 0 0,1 0 0,-2-8 0,2 11-4,0 4-356,1 0 0,-1 0 0,0 0 1,1 0-1,0 0 0,0 0 0,2 4 0,-1 2-4118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0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630 113 8244,'0'0'6629,"-14"20"-6354,-2 3-202,7-11-43,0 1 0,1-1 0,1 2 0,0-1 0,0 1 0,1 0-1,-5 21 1,-4 17-1,-21 81 14,35-131-200,1-6-184,3-15 27,0 0 0,0 1 0,2 0 0,0 0 0,1 0 1,1 0-1,11-19 0,10-30-484,24-110 74,-42 138 944,-10 38-206,0 0-1,0 0 0,0 1 1,1-1-1,-1 0 1,0 0-1,0 1 0,0-1 1,1 0-1,-1 1 1,0-1-1,1 0 0,-1 1 1,1-1-1,-1 1 1,1-1-1,-1 0 0,1 1 1,-1-1-1,1 1 1,-1 0-1,1-1 1,0 1-1,-1-1 0,1 1 1,0 0-1,-1-1 1,1 1-1,0 0 0,0 0 1,-1 0-1,2-1 1,1 2-29,-1 0 1,0-1-1,0 1 1,0 0 0,0 0-1,0 1 1,0-1-1,0 0 1,0 0-1,-1 1 1,3 2 0,32 33 413,-2 3 1,57 83 0,-75-100-225,14 21 507,29 55 1,-51-83-528,-1 0 1,0 0 0,-1 0 0,-1 1 0,-1 0 0,0 0 0,2 26-1,-6-39-126,1-1 0,-1 0 0,0 0-1,0 0 1,0 1 0,-1-1-1,1 0 1,-1 0 0,0 0 0,0 0-1,0 0 1,0 0 0,0 0 0,-1 0-1,-2 4 1,2-5 12,-1 0 1,1 0-1,-1 0 0,1-1 1,-1 1-1,0-1 0,0 0 0,0 1 1,0-1-1,0 0 0,0-1 1,0 1-1,0 0 0,0-1 1,-6 0-1,-12 1 107,0 0 1,0-2 0,-1-1-1,1-1 1,0 0-1,-33-11 1,-121-52 285,10 3 298,125 53-702,-1 1 0,0 2 0,0 2-1,-1 2 1,-68 3 0,102 0-82,1 1 0,-1-1 0,1 2 0,-1-1-1,-7 3 1,14-4-112,-1 1 0,1-1 0,-1 1 0,1 0 0,0 0 0,-1-1 0,1 1 0,0 0 0,-1 0 0,1 0 0,0 0 0,0 1 0,0-1 0,0 0 0,0 0 0,0 1 0,0-1 0,1 0 0,-1 1 0,0-1 0,1 1 0,-1-1 0,1 1 0,-1-1 0,1 1 0,0-1 0,0 1 0,0 2 0,3 1-3699,14-5-2425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0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335 319 11189,'0'0'814,"-8"24"-545,3-6-152,-5 11 205,2 1-1,1 0 1,-5 54 0,4 158 1108,8-241-1399,-1-1 1,0 0 0,1 0 0,-1 0 0,0 0-1,1 1 1,-1-1 0,0 0 0,1 0 0,-1 0-1,0 0 1,1 0 0,-1-1 0,0 1 0,1 0 0,-1 0-1,0 0 1,1-1 0,-1 1 0,1 0 0,-1 0-1,0-1 1,1 1 0,-1-1 0,0 1 0,-3-6-33,0 0 1,0 0-1,1 0 1,0 0-1,0-1 1,0 1-1,1-1 1,0 1-1,0-1 1,0 0 0,0-9-1,-1-15-174,0-38-1,3 63 162,0-26-184,2 0-1,1-1 1,2 1 0,1 0-1,1 1 1,23-60 0,-21 68 108,2 0 0,0 0 0,2 1 0,0 1 1,2 0-1,0 1 0,1 0 0,1 2 0,29-26 0,-36 37 99,0-1 0,1 1-1,0 1 1,1 0-1,-1 1 1,1 0-1,0 0 1,0 1 0,23-4-1,-30 7-6,0 1-1,-1-1 1,1 1-1,0-1 1,0 1-1,0 1 1,0-1 0,-1 1-1,1 0 1,0 0-1,0 0 1,-1 0-1,1 1 1,-1 0-1,1 0 1,-1 0 0,0 1-1,0-1 1,0 1-1,0 0 1,0 0-1,-1 1 1,1-1-1,-1 1 1,0-1-1,0 1 1,0 0 0,2 5-1,-2-2 76,1 0 0,-1 1-1,0 0 1,-1-1 0,0 1-1,0 0 1,-1 0 0,0 1 0,0-1-1,-1 0 1,0 0 0,-1 0 0,1 0-1,-1 0 1,-1 1 0,0-2-1,0 1 1,-1 0 0,1 0 0,-2-1-1,1 1 1,-1-1 0,0 0 0,-1 0-1,1-1 1,-1 1 0,-1-1-1,-8 9 1,0-5 151,0-1 0,-1 0 0,0-1 0,0 0 0,-1-2 0,1 1 0,-2-2 0,1 0 0,-30 4 0,-6-2 804,-98-2-1,124-6-956,0-1-1,0-2 0,0-1 0,1 0 0,0-2 0,0-1 0,0-1 0,-31-17 0,42 18-645,31 5-1952,-3 3 1741,0 2 0,0 0 1,0 0-1,0 1 0,13 5 1,32 14-4360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0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272 148 9476,'0'0'3399,"-23"17"-2065,-4 3-839,-40 37 0,62-51-405,0 0 0,1 0 0,-1 1 0,1 0 0,1 0 1,-1 0-1,1 0 0,0 0 0,1 1 0,0 0 0,0-1 0,0 1 0,1 0 0,0 0 0,1 12 1,-1-5 41,-1 0-65,1 0 1,1 1-1,0-1 1,2 0-1,-1 0 1,2 0-1,7 28 1,-8-38-59,0 0 1,1 1 0,0-2 0,0 1 0,0 0 0,0 0 0,1-1 0,-1 0 0,1 0 0,0 0-1,0 0 1,1 0 0,-1-1 0,1 0 0,0 0 0,0 0 0,0-1 0,0 1 0,0-1 0,1 0-1,-1-1 1,1 1 0,-1-1 0,9 0 0,-6 0 5,-1 0 0,1 0 0,0-1 0,0-1-1,0 1 1,0-2 0,0 1 0,-1-1 0,1 0 0,0 0 0,-1-1 0,0 0-1,0 0 1,11-7 0,-9 4 37,-1-1-1,0 0 1,0 0-1,0-1 1,-1 0-1,0 0 1,0-1-1,-1 0 1,9-17-1,-7 8 31,0 0 0,-1 0 0,-1-1 0,-1 0 0,0-1 0,-2 1-1,0-1 1,-1 1 0,-1-1 0,-1 0 0,-3-27 0,1 35-32,-1 1 0,0-1 0,0 1 0,-2 0-1,1 0 1,-1 1 0,-1-1 0,1 1 0,-2 0 0,0 1 0,0-1 0,0 1 0,-1 1 0,-1-1 0,1 2 0,-1-1 0,-1 1 0,-16-10 0,14 10-22,0 1 0,-1 0 0,0 0 1,0 2-1,-1-1 0,1 2 0,-1 0 0,0 0 1,0 1-1,0 1 0,0 1 0,0 0 1,0 0-1,0 1 0,-20 5 0,29-5-38,-1 1 0,0 0 0,0 0 0,1 1 0,-1-1 0,1 1 0,0 1 0,0-1 0,0 1 0,0-1 0,1 1 0,-1 1 0,1-1 0,0 1 0,0-1 0,-3 7 0,3-3-125,0 0 0,0 0-1,0 0 1,1 0-1,1 1 1,-1-1 0,1 1-1,1 0 1,0-1-1,-1 13 1,2-15 14,1-1-1,-1 0 1,1 0 0,0 0-1,0 0 1,1 0 0,-1 0-1,1-1 1,0 1 0,1 0 0,-1-1-1,1 1 1,0-1 0,0 0-1,0 0 1,0 0 0,1 0-1,0-1 1,-1 1 0,1-1-1,1 0 1,4 3 0,11 5-622,-1-1 1,2 0-1,37 11 1,-49-18 481,137 49-7602,-92-31 3733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0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56 322 5330,'0'0'563,"20"5"489,4 1-472,41 6 0,-61-12-530,1 0-1,-1 0 1,0-1-1,1 1 1,-1-1-1,0 0 1,0 0-1,1-1 1,-1 1-1,0-1 1,0 0-1,-1 0 1,1 0-1,0 0 1,-1-1-1,1 0 1,-1 1-1,6-7 1,-2 0 61,0 1 1,-1-1-1,0-1 0,0 1 0,5-14 1,-8 15 212,1 0 0,-1 0 1,-1-1-1,0 1 0,0-1 0,0 0 0,-1 0 1,-1 0-1,1 0 0,-1 1 0,-1-1 1,0 0-1,0 0 0,-3-9 0,3 12-158,-1 0-1,-1 1 1,1 0 0,0-1-1,-1 1 1,0 0-1,-1 0 1,1 1-1,-1-1 1,0 1-1,0-1 1,0 1-1,0 1 1,-1-1-1,0 1 1,0-1-1,0 1 1,0 0-1,0 1 1,0 0-1,-11-4 1,8 4-110,1 0 1,0 1-1,-1-1 0,1 1 0,-1 1 1,1 0-1,-1 0 0,1 0 1,-1 1-1,1 0 0,-1 0 0,1 1 1,0 0-1,0 0 0,0 1 1,0 0-1,-12 7 0,14-7-74,0 1 1,0 0-1,1 1 0,-1-1 1,1 1-1,0-1 0,0 2 1,1-1-1,-1 0 0,1 0 1,0 1-1,1 0 0,-1 0 1,1 0-1,0 0 0,0 0 1,1 0-1,0 0 0,0 0 1,1 0-1,0 9 0,0-12-52,0 0 0,0 0-1,0 0 1,1 0 0,0 0 0,-1 0-1,1 0 1,0-1 0,0 1-1,1 0 1,-1 0 0,1-1 0,-1 1-1,1-1 1,0 0 0,0 1-1,0-1 1,0 0 0,0 0 0,0 0-1,1-1 1,-1 1 0,0 0 0,5 1-1,1 1-343,1-1 0,-1 0 0,1 0 0,-1-1 0,1 0 0,0-1 0,9 1 0,35-1-4188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0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4482,'0'0'11237,"113"112"-9924,-63-58-193,3 0-255,5-8-129,-8-11-512,-8-12-160,-14-11-64,-15-12-128,-13-10-1569,-11-19-1216,-21-4-8724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1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9700,'0'0'5171,"-62"153"-4387,55-87-288,0-3-15,3-7-353,1-11-48,3-14-80,0-12-80,0-11-657,0-26-8403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8:1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1 7187,'26'17'635,"-26"-17"-634,173 124 2489,-147-103-2115,-1 1-1,0 2 0,-2 0 0,-1 1 0,28 41 0,-43-53-245,1 0 0,-2 0 0,0 1 0,0 0 1,-1 0-1,-1 1 0,-1-1 0,0 1 0,0 0 0,-2 0 1,0 18-1,-1-26-49,-1 0 0,0 0 1,0 0-1,-1 0 1,0-1-1,0 1 0,-1-1 1,0 1-1,0-1 0,0 0 1,-1 0-1,0 0 0,0-1 1,0 1-1,-1-1 0,0 0 1,0 0-1,0-1 0,-1 1 1,-8 5-1,-9 4 119,0-1 1,0-1-1,-1-1 0,-31 9 1,13-7 102,-1-1-1,0-3 1,-1-2 0,-56 3 0,-182-7 1380,150-5-1384,9 2-813,125 0 308,-1 1-1,1-1 1,-1 1-1,1 0 1,0-1-1,-1 1 1,0 0-1,1 0 1,-1 0-1,0 0 1,1 1-1,0 0 0,5 4-452,24 17-2849,1 0-3996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9:0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44 166 7267,'0'0'5099,"-1"1"-5064,0 0 1,1 0 0,-1 0-1,0-1 1,1 1 0,-1 0-1,1 0 1,0 0 0,-1 0-1,1 0 1,0 0 0,-1 0-1,1 0 1,0 0 0,0 0-1,0 1 1,0-1 0,0 1-1,-26 341 2698,26-342-2723,-4 145 78,4-146-264,0-6-24,-4-188-2036,2-107-3831,2 294 6040,1-1 0,-1 1 0,2 1 0,-1-1-1,1 0 1,0 0 0,1 0 0,-1 1 0,1-1-1,1 1 1,-1 0 0,1 0 0,0 0 0,0 1-1,1-1 1,0 1 0,0 0 0,0 0 0,0 1-1,1 0 1,0-1 0,0 2 0,11-7 0,-3 5 175,-1-1 0,1 2 0,0 0 0,0 0 0,1 2 0,-1 0 0,1 0 0,-1 1 1,1 1-1,23 2 0,-30-1-29,-1 1 0,0-1-1,0 1 1,0 0 0,0 1 0,-1 0 0,1 0 0,-1 0 0,1 1 0,-1 0 0,0 0 0,-1 0 0,1 1-1,-1 0 1,0 0 0,0 0 0,0 1 0,-1 0 0,1 0 0,-1 0 0,-1 0 0,0 1 0,1-1 0,-2 1 0,1 0-1,-1 0 1,0 0 0,-1 0 0,1 0 0,-1 0 0,-1 0 0,1 1 0,-1-1 0,-1 0 0,1 0 0,-1 1-1,-1-1 1,1 0 0,-1 0 0,0 0 0,-6 12 0,2-8 9,-1 0 0,0-1-1,0 1 1,-1-1 0,-1-1 0,0 1-1,0-2 1,0 1 0,-1-1 0,-1-1 0,-18 12-1,15-12-18,1 0 0,-1-1 0,-1 0 0,1-1 0,-1-1 0,1 0 0,-1-1 0,0-1 0,-25 1 0,35-3-103,1 0 0,-1 0 0,1 0 1,-1-1-1,0 0 0,1 0 1,-1 0-1,1 0 0,0-1 1,-1 1-1,1-1 0,0-1 1,0 1-1,0 0 0,0-1 0,1 0 1,-1 0-1,1 0 0,-1 0 1,1 0-1,-4-7 0,6 8-149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29:0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43 133 1056,'0'0'14159,"-9"0"-13991,-16 0-70,17 0-20,17 0 138,61-5 841,0-2 0,0-4 1,79-23-1,6 0-361,-111 26-538,13-4 45,0 3-1,87-4 1,-144 13-179,-21 0-3847,-2 0-302,-4 0-5079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0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63 3009,'0'0'11614,"0"-6"-11291,-7-24 1128,-25 16 283,19 11-1675,-1 0 0,1 0 0,-1 1-1,0 1 1,1 1 0,-1 0 0,-25 3 0,11-1-47,-9 1-17,1 2 1,-1 1 0,1 3-1,0 0 1,1 3-1,0 0 1,0 3-1,-51 29 1,75-37-7,0 0 0,1 1 0,0 0 1,0 1-1,1 0 0,0 0 0,1 1 1,0 0-1,0 0 0,1 1 0,0 0 0,1 0 1,1 1-1,0-1 0,0 1 0,1 1 0,1-1 1,0 0-1,0 1 0,1 0 0,1 0 1,0 13-1,0-7-10,1 0 0,1-1-1,3 21 1,-3-33 15,0 1-1,1-1 1,0 1-1,1-1 1,0 0-1,0 0 1,0 0-1,0 0 1,1 0-1,0-1 1,8 10-1,-2-6-1,0 0 1,1-1-1,-1 0 1,2-1-1,-1 0 1,1-1-1,0 0 0,0-1 1,1 0-1,-1-1 1,25 5-1,-7-4-3,0-1 0,1-2 0,0-1-1,32-3 1,-53 2 15,0-1 0,0 0 1,0 0-1,0-1 0,0-1 0,-1 1 0,1-2 0,-1 1 0,1-1 0,-1-1 0,0 1 1,11-10-1,-19 14-1,-1-1 1,1 1-1,0-1 1,0 1 0,-1-1-1,1 0 1,0 1 0,-1-1-1,1 0 1,-1 0-1,1 1 1,-1-1 0,1 0-1,-1 0 1,0 0 0,1-1-1,-1 1 3,-1 1 0,1-1 0,-1 1 1,1-1-1,-1 1 0,1-1 0,-1 1 0,1 0 0,-1-1 0,1 1 0,-1 0 0,0-1 0,1 1 0,-1 0 1,1 0-1,-1 0 0,0 0 0,1-1 0,-1 1 0,0 0 0,1 0 0,-1 0 0,0 0 0,1 0 0,-1 1 1,1-1-1,-2 0 0,-24 1-3,0 2 1,-1 1-1,2 0 1,-1 2-1,0 1 1,1 1-1,-27 13 1,14-3-22,0 1 1,2 2-1,-61 46 0,79-53 8,0 1-1,1 1 1,1 0 0,1 2 0,-17 22-1,26-31 4,1 0 0,-1 1 1,1 0-1,1 0 0,0 0 0,0 0 0,1 1 0,0 0 0,1-1 0,0 1 0,1 0 0,0 20 0,2-27 3,-1 1 0,1-1 0,0 0 0,0 0 0,1 1 0,-1-1 0,1 0 0,0 0 0,0-1 0,0 1 0,1 0 0,-1-1 0,1 1 0,0-1 0,0 0 0,0 0 0,0 0 0,1 0 0,-1 0 0,1-1 0,0 0 0,0 0 0,-1 0 0,1 0 0,8 2 0,6 2 52,-1-1 0,1-1 0,0-1 0,36 2 0,289-12 1219,-333 6-1291,8 1-3479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8564,'0'0'8983,"23"-4"-8471,134-14 714,-128 16-1001,-1 2 0,0 1 0,0 1-1,46 9 1,-30 1-449,75 29 0,-104-33-1221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11205,'0'0'7043,"168"19"-6226,-104-17 31,-4 4-640,-4 6-208,-13 1-64,-6 5-1040,-2-3-1538,-10-5-4081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0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175 367 1008,'0'0'9026,"-4"21"-7855,-4 21-419,-3-1 1,-19 52-1,-86 238 1092,110-295-1764,6-34-30,0-6 84,3-41 17,2 1 0,2 0-1,20-72 1,-4 22-159,25-207-793,-11 53 60,-37 247 743,0-1 0,0 0 1,1 0-1,-1 1 1,1-1-1,-1 0 0,1 0 1,0 1-1,-1-1 1,1 1-1,0-1 0,0 1 1,0-1-1,0 1 1,1-1-1,-1 1 0,0 0 1,1 0-1,-1 0 1,0 0-1,1 0 0,-1 0 1,3-1-1,-2 1-4,1 1 0,-1 0-1,1 0 1,-1-1 0,1 2-1,-1-1 1,0 0 0,1 0-1,-1 1 1,1-1 0,-1 1 0,0 0-1,1 0 1,3 2 0,7 4-10,0 1 0,-1 0-1,0 1 1,14 13 0,36 36 92,81 100 0,41 80 1001,-155-200-809,19 25 236,-22-32-228,-1 2 1,-2 0-1,-1 2 1,21 46-1,-39-74-253,-1 1-1,-1-1 0,1 1 1,-1 0-1,-1 0 0,0 0 1,0 0-1,0 0 0,-1 14 1,-1-18-3,0 0 0,0 0 0,0 1 0,-1-1 0,1 0 0,-1-1 0,0 1 0,0 0 0,0 0 0,-1-1 0,1 1 0,-1-1 0,0 0 0,0 0 0,0 0 0,0 0 0,0 0 1,-8 4-1,-7 3 125,-1-1 0,0-1 0,-1 0 0,0-1 0,0-1 0,0-2 0,-1 0 0,-38 3 0,-11-4 74,-91-7 0,137 2-215,0 0-1,-1-2 1,2-1-1,-1-1 1,-25-10-1,36 9-114,19 4-276,25 2-467,-26 1 750,204 0-8336,-128 2 760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0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5410,'0'0'758,"4"22"584,0 3-336,12 43 0,-14-64-890,-1 0 1,1 0 0,1 0-1,-1 0 1,0-1 0,1 1-1,0 0 1,-1-1 0,2 0-1,-1 0 1,0 0-1,1 0 1,-1 0 0,1-1-1,0 1 1,-1-1 0,1 0-1,1 0 1,6 2 0,2-1 301,0 0 0,0-1 0,0 0 0,23-1 0,-29-1-199,11 0 7,1-2-1,-1 0 1,1-1 0,-1-1-1,0-1 1,0-1 0,0 0 0,-1-1-1,0-1 1,0 0 0,-1-2-1,0 0 1,-1 0 0,0-2-1,0 1 1,-2-2 0,19-20 0,-19 19-168,-1-1 1,0 0 0,-1 0 0,-1-1 0,-1-1 0,0 1 0,-1-2 0,-1 1-1,0-1 1,-1 0 0,-1 0 0,-1-1 0,-1 0 0,0 1 0,-2-1-1,0 0 1,-2-24 0,0 35-56,0 1 0,0-1-1,-1 1 1,0-1 0,-1 1 0,0 0 0,0 0-1,0 0 1,-1 0 0,0 0 0,0 1-1,-1 0 1,1 0 0,-1 0 0,-1 1-1,1-1 1,-1 1 0,0 0 0,0 1 0,-1 0-1,1 0 1,-1 0 0,-8-3 0,-4 0-106,-1 1 1,0 0 0,0 2-1,0 0 1,0 1 0,-1 1-1,-29 1 1,43 1 41,-1 0 0,0 1 0,0-1 0,0 2 0,1-1 0,-1 1 0,1 0 0,-1 0 0,-13 7 0,18-7-25,0 1 0,-1-1 0,2 1 1,-1-1-1,0 1 0,0 0 0,1 0 0,0 0 0,-1 0 0,1 0 0,0 1 0,1-1 0,-1 1 0,0-1 0,1 1 1,0 0-1,0-1 0,0 1 0,1 0 0,-1 0 0,1 7 0,-1-4-250,1 0 1,0 0-1,1 0 0,0 0 1,0 1-1,0-1 0,1 0 1,0 0-1,1-1 0,-1 1 1,1 0-1,7 10 0,-2-5-44,1-1 0,0 0-1,1-1 1,0 0 0,18 13-1,-12-11 333,-11-9-54,0 1 0,0 0 0,0 0 0,0 1-1,-1-1 1,6 8 0,-9-7-3753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0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17 242 992,'0'0'6507,"-1"18"-4711,-13 144 2441,14-158-4154,-2 22 149,3-20-264,3-15-153,8-43 57,-1 0 0,-3-1 0,-3 0 0,-1-75 0,-4 123 301,-3-42 314,3 45-382,-1 0 1,1 0 0,-1 0 0,1 1 0,-1-1 0,0 0 0,0 0 0,0 0 0,0 1-1,0-1 1,0 0 0,0 1 0,-1-1 0,1 1 0,0-1 0,-1 1 0,1 0-1,-1 0 1,-3-2 0,5 3-66,-1 1 0,1-1-1,0 1 1,-1 0 0,1-1-1,0 1 1,0 0 0,0-1-1,-1 1 1,1 0 0,0-1-1,0 1 1,0 0 0,0-1-1,0 1 1,0 0 0,0-1 0,1 1-1,-1 0 1,0 0 0,0-1-1,0 1 1,1 0 0,0 2-44,1 0 1,0 0 0,-1-1 0,1 1-1,0 0 1,1-1 0,-1 0 0,0 1 0,1-1-1,-1 0 1,1 0 0,-1 0 0,1-1-1,0 1 1,0-1 0,0 1 0,0-1-1,0 0 1,0 0 0,0 0 0,1-1 0,3 1-1,12 2 3,-1-1 0,30-1 0,-48-1 1,20 0 8,-1-2 0,1 0 0,-1-1-1,1-1 1,-1-1 0,0-1 0,-1 0 0,1-2-1,-1 0 1,-1 0 0,1-2 0,23-18 0,-40 31 136,-1-1 1,1 1-1,-1-1 1,0 1 0,1-1-1,-1 1 1,0-1-1,-1 1 1,0 4 0,-28 125 192,18-96-299,3 0 0,1 1-1,-5 71 1,12-89-53,-1-13-162,1 0 1,-1-1-1,2 1 1,-1 0-1,1-1 0,1 10 1,-1-14 17,0 0 0,-1 0 0,1 0 0,-1 1 0,1-1 0,0 0 1,0 0-1,0 0 0,0 0 0,0-1 0,0 1 0,0 0 0,0 0 0,0 0 0,0-1 0,0 1 1,0-1-1,1 1 0,-1-1 0,0 1 0,0-1 0,1 0 0,-1 1 0,0-1 0,0 0 0,1 0 0,-1 0 1,0 0-1,1 0 0,-1 0 0,0-1 0,1 1 0,0-1 0,23-4-4213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0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15 6675,'0'0'8319,"0"-4"-7823,-1-6-325,-2 19-85,-5 39 78,-25 133 1195,-7-1 0,-125 341 0,133-445-1249,15-37-269,2 0-1,-21 81 1,37-124-309,0 0 0,0 1 0,0-1 0,0 0 1,1 1-1,-1-1 0,1 1 0,0 0 0,5-6 0,5-11-1171,17-35-4252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0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4706,'0'0'3498,"20"9"-2802,70 26-136,-86-34-505,1 0 0,-1 0-1,1 0 1,-1-1 0,1 1-1,0-1 1,-1 0-1,1 0 1,0-1 0,-1 0-1,1 0 1,-1 0 0,1 0-1,-1 0 1,0-1 0,1 0-1,-1 0 1,0 0 0,0 0-1,0-1 1,-1 0 0,1 0-1,-1 0 1,5-4-1,-4 2 210,0 0-1,0-1 0,0 1 0,-1-1 1,1 1-1,-2-1 0,1 0 0,-1 0 0,1-1 1,-2 1-1,1 0 0,-1-1 0,0 1 1,0-10-1,-1 14-189,0 0 0,0 0-1,0 0 1,0 0 0,-1 0 0,1 1 0,-1-1 0,1 0 0,-1 0-1,0 0 1,0 1 0,0-1 0,0 0 0,0 1 0,0-1 0,0 1 0,0-1-1,-1 1 1,1-1 0,0 1 0,-1 0 0,0 0 0,1 0 0,-1 0 0,1 0-1,-1 0 1,0 0 0,0 1 0,0-1 0,1 0 0,-1 1 0,0 0-1,0-1 1,0 1 0,0 0 0,-2 0 0,0 0-72,0 0 0,0 0-1,1 1 1,-1-1 0,1 1 0,-1 0 0,0 0-1,1 0 1,-1 0 0,1 1 0,0-1 0,-1 1-1,1 0 1,0 0 0,0 0 0,0 0 0,1 1-1,-1-1 1,-3 4 0,2 1-113,0 0 0,0 0 0,0 1 0,1-1 0,0 1 1,1-1-1,0 1 0,0 0 0,-1 11 0,0 11-2497,1 36-1,2 16-7537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0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 7587,'0'0'7396,"20"62"-6676,-8-76 193,-5-7 175,-7 0-352,0 5 113,0 9 95,-19 7-432,-8 7-447,1 30-65,3 15-801,16 0-1504,7-7-2721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1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10501,'0'0'5826,"-2"137"-4769,-15-21 31,-13 25 129,-6 13-64,-8-3-305,2-14-608,8-29-208,13-32-64,12-32-240,9-23-1057,25-30-2480,14-32-545,10-11-7812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1:1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5619,'0'0'9431,"-12"2"-9122,8-2-279,-27 5 13,24-2 13,18 0 87,592 29 3690,-304-19-2578,1223 28 1367,-1242-41-4217,-307 9-1215,9-1 2112,-59 20-2704,-24 4-3718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2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26 1121,'0'0'15025,"-28"-10"-11287,17 7-3658,1 0-1,0 0 1,-1 1 0,0 0 0,1 1 0,-1 0 0,0 1-1,0 0 1,-19 3 0,3-1-54,9 0-47,0 1 1,1 0-1,-1 1 0,1 1 1,0 1-1,1 1 0,-1 0 1,1 1-1,-18 11 0,6 0-32,0 0 0,1 2 0,-47 47 0,64-58 23,1 1 0,0 0 1,1 0-1,0 1 0,1 0 0,1 1 0,-8 16 0,12-25 17,1 1-1,-1 0 1,1-1 0,0 1 0,0-1-1,1 1 1,-1 0 0,1 0 0,0-1-1,0 1 1,0 0 0,1 0 0,0-1-1,0 1 1,0 0 0,1-1-1,-1 1 1,1-1 0,0 0 0,0 1-1,0-1 1,1 0 0,0 0 0,0 0-1,5 5 1,1-2 1,1 1 0,0-2-1,0 1 1,0-1 0,1-1 0,0 0 0,0 0-1,0-1 1,1-1 0,0 0 0,-1 0-1,21 1 1,18 0-20,84-3 0,-105-2 31,12-2-218,0-2-1,67-17 1,-20 4-220,-140 31 76,1 2-1,0 2 1,-53 27-1,34-14 319,36-16 70,-106 46 396,116-47-235,-1 0-1,2 2 0,-30 22 0,49-33-138,0 0-1,-1-1 1,1 2-1,1-1 0,-1 0 1,1 1-1,-1 0 1,1-1-1,-3 9 1,5-11-44,1-1 0,-1 0 1,1 1-1,0-1 1,0 1-1,0-1 0,0 1 1,0-1-1,0 1 1,0-1-1,0 1 0,0-1 1,1 0-1,-1 1 1,1-1-1,-1 1 0,1-1 1,-1 0-1,1 1 1,0-1-1,0 0 0,-1 0 1,1 0-1,0 1 1,0-1-1,0 0 0,1 0 1,-1 0-1,0-1 1,0 1-1,0 0 0,1 0 1,-1-1-1,0 1 1,1 0-1,-1-1 0,0 0 1,1 1-1,1-1 1,15 6 170,1-1 1,0 0-1,1-2 1,30 2-1,86-4 769,-73-2-904,120-10-1479,-5 1-6933,-103 10-740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2:0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8388,'0'0'6389,"-4"23"-6279,3-16-99,-20 181 541,12-82 365,-3 66 76,14-185-982,0 0 1,0 0-1,1 1 0,1-1 1,0 1-1,1-1 1,0 1-1,1 0 0,14-21 1,-4 5-11,4-10 49,2 1 0,1 1 0,53-63 0,-73 96-23,0-1 1,0 1-1,1 0 1,-1-1-1,1 2 1,0-1-1,0 0 0,0 1 1,0 0-1,0 0 1,0 0-1,1 0 1,-1 1-1,1-1 1,0 1-1,7-1 1,-10 3-22,0-1 1,0 0 0,0 1 0,0-1 0,-1 1 0,1-1 0,0 1-1,0 0 1,0 0 0,-1 0 0,1 0 0,-1 0 0,1 0-1,-1 1 1,1-1 0,-1 0 0,1 1 0,-1-1 0,0 1-1,0-1 1,0 1 0,0 0 0,0-1 0,0 1 0,0 0-1,-1 0 1,2 3 0,2 8 124,-1 0 0,5 27 0,-6-24 29,5 37 196,0 68 0,3 29-1543,-9-145 888,5 23-1401,4-15-2629,3-10-4953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2:0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81 390 7764,'0'0'3497,"18"-19"-1773,58-61-639,-72 76-1003,0-1-1,0 1 1,0 0-1,-1-1 0,0 0 1,0 1-1,0-1 0,-1-1 1,0 1-1,0 0 0,0 0 1,0-1-1,-1 1 0,0-1 1,0 0-1,-1 1 0,1-1 1,-2-8-1,1 12-45,0 1 11,0 0 0,0 0 0,0 0 0,-1-1 0,1 1 0,0 0 0,-1 0 0,1 0 0,-1 0 0,1 0 0,-1 0 0,0 0 0,1 0 0,-1 0 0,0 1 0,0-1 0,0 0 0,1 0 0,-1 1 0,0-1 0,0 0 0,0 1 0,0-1-1,0 1 1,0-1 0,-1 1 0,1 0 0,0-1 0,0 1 0,0 0 0,0 0 0,0 0 0,0 0 0,-3 0 0,0 0-7,-1 0 1,1 0-1,0 0 0,-1 1 1,1-1-1,-1 1 0,1 0 0,-8 4 1,4 0-46,0 0 0,0 0 0,0 1 0,1 0 0,0 0 1,0 1-1,1 0 0,-1 0 0,-6 11 0,4-5-61,1 0 0,0 1 0,1 0 0,1 0-1,-6 17 1,2 20-144,10-49 182,-1 0 0,1 0 0,0 0 0,0 1 0,0-1 0,0 0 0,1 0 0,-1 0 0,1 1 0,-1-1 0,1 0 0,0 0 0,0 0-1,0 0 1,0 0 0,0 0 0,0 0 0,0-1 0,1 1 0,-1 0 0,2 1 0,2 0-42,0-1 0,-1 0 0,1 0 0,0 0 0,0-1-1,0 1 1,0-1 0,0 0 0,0-1 0,7 1 0,59-2-374,-57 0 389,12-2-59,45-10-1,-54 8-42,1 1-1,-1 1 1,1 1-1,-1 0 1,1 1-1,34 3 1,-49-1 160,0 0-1,0 0 1,-1 0 0,1 0 0,-1 0-1,1 1 1,-1-1 0,0 1 0,0 0-1,1-1 1,-1 1 0,3 4 0,-3-3 63,0-1 0,0 0-1,1 0 1,-1 0 0,1 0 0,-1 0 0,1-1 0,0 1 0,-1-1 0,1 1 0,5 0 0,0 0 41,1-1 1,-1-1-1,1 1 1,0-1-1,-1-1 1,1 0-1,0 0 1,-1-1-1,0 0 1,1 0-1,-1-1 1,0 0-1,0 0 1,0-1-1,0 0 1,-1-1-1,0 1 0,0-1 1,8-8-1,4-3-50,-2-1 0,0-1-1,-1-1 1,-1 0 0,21-34-1,-29 41-76,0 0 0,-1 0 0,0 0 0,-1-1 0,-1 1 0,0-1 0,-1 0 0,0-1 0,-1 1 0,0 0 0,-1-1 0,-1 1 0,-1-16 0,1 26 8,0 0 1,-1-1-1,1 1 1,-1 0-1,0-1 0,0 1 1,0 0-1,-1 0 0,1 0 1,-1 0-1,0 0 0,1 0 1,-1 0-1,-1 1 1,1-1-1,0 1 0,-1-1 1,1 1-1,-1 0 0,1 0 1,-6-3-1,2 3-66,0-1 0,0 1 0,0 0 0,-1 1 0,1-1-1,0 1 1,-1 1 0,1-1 0,-1 1 0,-9 1 0,14-1 58,-1 1 1,1-1-1,0 1 0,0 0 0,0-1 1,0 1-1,1 0 0,-1 0 1,0 1-1,0-1 0,1 0 1,-1 0-1,0 1 0,1-1 1,-1 1-1,1-1 0,0 1 1,-1 0-1,1 0 0,0 0 1,0-1-1,0 1 0,1 0 1,-1 0-1,0 0 0,1 0 1,-1 0-1,1 1 0,-1-1 1,1 0-1,0 4 0,0 4 11,-1 1 0,1-1-1,1 1 1,0-1 0,5 19-1,3 0 80,2 0-1,1-1 1,2-1-1,16 27 1,7 12 537,56 139 1832,-84-180-2144,-2 0 0,0 0 0,-1 1 0,-2 0 0,-1 0 0,0 39 0,-3-61-276,0-1 0,0 0 0,-1 1 0,1-1 1,-1 0-1,0 0 0,0 1 0,0-1 0,-1 0 0,1 0 1,-1 0-1,1 0 0,-1 0 0,0-1 0,0 1 0,-1 0 0,1-1 1,-4 4-1,1-3-4,1 0 0,-1 0 0,1-1 0,-1 0 0,0 0 0,0 0 0,0 0 0,0-1 0,0 1 0,0-1 0,-7 0-1,5 0-14,1-1 0,-1 0-1,0 0 1,1 0 0,-1-1-1,0 0 1,1 0-1,-1-1 1,1 0 0,0 0-1,-1 0 1,1-1 0,0 0-1,0 0 1,1 0-1,-1-1 1,1 0 0,-1 0-1,-4-6 1,4 2-74,1 0 0,1 0-1,0 0 1,0-1 0,0 0 0,1 0 0,1 0 0,-1 0-1,1 0 1,1 0 0,0-1 0,0 1 0,1 0 0,1-11-1,-1 15-26,1 1 0,-1-1 0,1 1 0,0 0-1,1-1 1,-1 1 0,1 0 0,0 0 0,0 0-1,0 0 1,1 0 0,-1 0 0,1 1 0,0-1-1,0 1 1,0 0 0,0 0 0,1 0 0,-1 0-1,6-2 1,8-6-837,0 2 0,1 0 0,25-9 0,-34 15 466,57-21-4693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2:0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171 429 4002,'0'0'5522,"21"-4"-3350,-4 1-1688,8-1 292,1 0-1,0-2 1,-1-2 0,34-13-1,-54 19-721,-1-1 0,0 1 0,1-1 0,-1 0 0,0 0 0,-1 0 0,1 0 0,0-1 0,-1 0 0,0 1 1,0-1-1,0 0 0,0-1 0,-1 1 0,3-6 0,-3 3-35,0 0 0,-1 0 0,1 0 0,-1-1 0,-1 1 1,0 0-1,0 0 0,0 0 0,-1-1 0,-1-6 0,-1 3-42,0 1 0,0 0 0,-1 0 0,-1 0 0,0 0 0,0 0 1,0 1-1,-1 0 0,-1 0 0,0 1 0,-15-15 0,9 10-64,0 1 0,-1 1 0,-1 0 1,0 1-1,0 1 0,-25-12 0,33 18 59,-1 0 1,1 1-1,-1-1 0,0 2 0,1-1 0,-1 1 1,0 0-1,0 1 0,0 0 0,0 0 1,0 0-1,-10 3 0,13-2-10,0 1 0,-1 0-1,1 0 1,0 0 0,0 1 0,0-1 0,1 1-1,-1 1 1,0-1 0,1 0 0,0 1 0,0 0 0,0 0-1,1 0 1,-1 1 0,1-1 0,-4 9 0,0-1 11,1 0 1,1 0 0,0 1 0,1 0 0,1 0 0,0 0-1,0 1 1,2-1 0,-1 1 0,2-1 0,0 1-1,0-1 1,3 15 0,-2-20 22,1 0 1,0 0-1,0 0 1,0-1-1,1 1 1,0-1-1,1 1 1,0-1-1,0 0 1,0 0-1,1 0 0,0-1 1,0 0-1,1 0 1,0 0-1,0-1 1,0 1-1,1-2 1,-1 1-1,1-1 1,0 0-1,14 6 0,-9-6 41,1 0 1,-1-1-1,1 0 0,0-1 0,0 0 0,-1-1 0,1-1 0,0 0 0,21-2 0,-16-2 2,0 0 1,-1 0-1,1-2 0,-1 0 0,0-1 0,17-10 1,3-5-17,-1-2 0,-1-2 0,-2-1 0,57-58 0,-70 64-13,-1 0 1,29-42 0,-50 86 802,-29 55-337,20-55-376,1 0-1,2 1 1,0 0 0,1 0-1,2 1 1,0-1-1,-1 33 1,6-53-45,0 1 1,0-1-1,0 0 1,1 0-1,0 1 1,-1-1-1,1 0 0,1 0 1,-1 0-1,1 0 1,-1 0-1,1 0 0,0-1 1,1 1-1,-1 0 1,1-1-1,-1 0 1,4 4-1,-2-4-40,0-1 0,0 1 0,0-1 0,1 0 1,-1 0-1,0-1 0,1 1 0,-1-1 0,1 0 0,0 0 0,-1 0 0,1-1 1,0 0-1,-1 0 0,1 0 0,8-2 0,-6 2-173,0-2 1,0 1-1,0-1 1,0 0-1,0-1 1,0 0-1,-1 0 0,1 0 1,-1-1-1,0 0 1,0 0-1,0 0 1,-1-1-1,1 0 0,7-9 1,36-47-3410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2:0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8884,'0'0'3250,"219"-37"143,-90-1-1408,-7-3-1121,-4 8-848,-8 8-16,-8 8-1232,-19 9-529,-23 6-2001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3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7043,'0'0'4888,"8"-18"-4483,-6 11-370,3-6 38,0 0 0,1 0 0,1 0 0,0 1 0,1 0-1,0 0 1,1 1 0,20-21 0,-1 6 358,2 1-1,1 1 1,1 1 0,53-27-1,-81 48-396,0 0 0,0 0 0,0 1-1,0-1 1,0 1 0,0 0 0,0 1-1,0-1 1,0 1 0,1 0 0,-1 0 0,8 1-1,-10-1-26,0 1 0,0 0-1,0 0 1,1 0 0,-2 0 0,1 0-1,0 0 1,0 1 0,0-1-1,0 1 1,-1-1 0,1 1 0,-1 0-1,1 0 1,-1-1 0,0 1 0,0 0-1,0 0 1,0 0 0,0 0-1,0 1 1,0-1 0,0 4 0,4 14 43,-2 0 1,0 0-1,-1 1 1,-1-1 0,-3 36-1,-20 102 214,19-142-237,-3 17-27,1 1 0,2-1 0,1 1 1,3 39-2,-1-71-47,1 0-1,-1 0 1,1 0-1,0 0 1,-1 0-1,1 0 1,0 0-1,0-1 0,1 1 1,-1 0-1,0 0 1,1-1-1,-1 1 1,1-1-1,-1 0 1,1 1-1,0-1 0,-1 0 1,1 0-1,0 0 1,0 0-1,0 0 1,0 0-1,0-1 1,0 1-1,4 0 0,-2 0-427,0 0 0,0-1 0,0 1 0,0-1 0,0 0 0,0 0-1,0 0 1,0-1 0,0 0 0,0 0 0,0 0 0,0 0 0,6-3 0,15-15-5410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0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10773,'0'0'5122,"0"4"-4177,0-6-945,0-2-432,-23 2-12646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2:0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11077,'0'0'5170,"0"147"-3057,0-112-1264,2-10-593,19-14-208,13-11-48,3-7-993,11-38-1472,-2-11-6387</inkml:trace>
  <inkml:trace contextRef="#ctx0" brushRef="#br0" timeOffset="1">272 555 12005,'0'0'961,"25"10"901,82 29-987,-103-38-847,0 0 1,0 0-1,0 0 0,1 0 0,-1 0 1,0-1-1,1 0 0,-1 0 0,0 0 0,1-1 1,-1 1-1,0-1 0,0 0 0,1 0 1,-1 0-1,0-1 0,0 0 0,0 1 0,0-1 1,-1-1-1,6-2 0,-2-3 25,0 1-1,0-1 1,0 0 0,-1 0-1,0-1 1,7-14-1,-6 11 8,20-40 592,-3-1 1,33-106 0,-19 47 657,-34 101-1250,0 0 0,1 1 0,1-1 0,-1 1 0,1 1 1,12-15-1,-15 20-105,1 0 0,0 1 0,0-1 0,0 1 1,1 0-1,-1 0 0,1 0 0,0 0 0,0 1 1,0 0-1,0 0 0,0 0 0,1 1 0,-1 0 1,9-1-1,-8 1-402,0 0 1,0 1 0,0 0-1,0 0 1,0 0-1,0 1 1,9 2 0,-13-2 160,0 0 1,0 0 0,0 0 0,-1 0 0,1 0-1,0 0 1,-1 1 0,1-1 0,-1 0 0,1 1-1,-1-1 1,0 1 0,1 0 0,-1-1 0,0 1-1,0 0 1,0 0 0,0 0 0,-1 0 0,1 0-1,0 0 1,-1 0 0,0 0 0,1 0 0,-1 3-1,2 33-5778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2:1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5907,'0'0'10613,"24"2"-8994,-16-2-1498,4 1 78,0 0 1,-1-1 0,1-1-1,21-3 1,-27 2-137,0 0 0,1 0-1,-2 0 1,1-1 0,0 1-1,0-2 1,-1 1 0,0-1-1,1 1 1,-1-1 0,-1-1-1,1 1 1,-1-1 0,5-5 0,7-10 34,-2-1 0,0 0 0,14-33 0,-22 42-173,-1-1 0,0 0-1,-1 0 1,-1 0 0,0-1 0,-1 1-1,1-26 1,-3 37 30,0 1 0,0-1 1,0 0-1,0 1 0,0-1 0,-1 0 0,1 1 0,0-1 1,-1 1-1,0-1 0,1 1 0,-1-1 0,0 1 0,1-1 0,-1 1 1,0-1-1,0 1 0,0 0 0,0 0 0,-1-1 0,1 1 1,0 0-1,0 0 0,-1 0 0,1 0 0,0 0 0,-1 1 0,1-1 1,-4-1-1,1 2-11,0-1-1,0 0 1,0 1 0,0 0 0,0 0 0,0 1 0,0-1 0,0 1-1,0 0 1,0 0 0,0 0 0,-6 2 0,0 2 42,0 1 0,0 0-1,1 0 1,0 0 0,0 1 0,0 1 0,1 0 0,0 0-1,1 0 1,0 1 0,0 0 0,-11 19 0,9-11 110,1 0-1,0 0 1,1 0-1,1 1 1,0 0 0,2 0-1,-4 23 1,5-17 188,2 1 0,0-1 0,3 32-1,-1-47-193,1 1-1,0 0 1,0-1-1,1 1 1,0-1-1,1 0 1,0 0 0,0 0-1,1 0 1,10 14-1,-3-10 91,1 1-1,0-2 1,1 0 0,1 0-1,0-1 1,0-1 0,1-1-1,0 0 1,0-1-1,1-1 1,1 0 0,-1-1-1,20 4 1,-4-3-193,0-2 1,0-1-1,0-1 1,1-2-1,-1-1 1,49-7-1,-57 3-818,0-1-1,-1-2 0,1-1 0,-1 0 0,26-14 1,12-15-4408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3:4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37 8756,'0'0'6971,"0"2"-6290,2 1-410,0 12 1304,-2-14-1562,0-1 0,0 0 1,0 0-1,1 0 0,-1 0 1,0 0-1,0 0 0,0 0 1,0 0-1,0 0 0,0 1 1,0-1-1,0 0 0,0 0 1,0 0-1,1 0 0,-1 0 1,0 0-1,0 0 0,0 0 1,0 0-1,0 0 0,0 0 1,0 0-1,1 0 0,-1 0 1,0 0-1,0 0 0,0 0 1,0 0-1,0 0 0,0 0 1,0 0-1,1 0 0,-1 0 0,0 0 1,0 0-1,0 0 0,0 0 1,0 0-1,0 0 0,0 0 1,1 0-1,-1 0 0,0 0 1,0-1-1,0 1 0,0 0 1,0 0-1,0 0 0,0 0 1,0 0-1,0 0 0,0 0 1,0 0-1,0 0 0,0-1 1,0 1-1,1 0 0,-1 0 1,0 0-1,0 0 0,0 0 1,0 0-1,0-1 0,4-9 556,-5 9-561,1-1 0,-1 0 0,1 1 0,-1-1-1,1 0 1,-1 1 0,0-1 0,0 1 0,1-1-1,-1 1 1,0-1 0,-1 1 0,1 0 0,0-1-1,0 1 1,0 0 0,-1 0 0,1 0 0,-1 0 0,1 0-1,-1 0 1,1 1 0,-1-1 0,1 0 0,-1 1-1,0-1 1,1 1 0,-1-1 0,-2 1 0,-9-3-33,0 1 0,-24-1 0,31 3 31,-48-3-151,1 3 0,-62 6 0,92-2 138,0 0 1,0 1 0,1 1-1,0 1 1,0 1 0,0 1 0,-31 18-1,36-17 1,2 0 1,0 1-1,0 1 0,1 0 0,0 1 1,1 1-1,-11 15 0,18-22-10,1 0 0,0 1 1,1 0-1,0 0 0,0 1 0,1-1 0,0 1 1,0-1-1,1 1 0,0 0 0,1 0 0,0 0 1,0 0-1,1 0 0,0 1 0,2 11 0,-1-16-5,0 1-1,1 0 0,0-1 0,0 1 0,1-1 0,-1 0 0,1 0 0,0 0 0,1 0 0,-1 0 1,1-1-1,0 1 0,0-1 0,0 0 0,1 0 0,-1-1 0,1 1 0,0-1 0,0 0 1,0 0-1,10 3 0,4 2-29,2-2 1,-1 0 0,1 0-1,36 3 1,-1-4 52,0-2-1,75-5 1,-80-7 9,-29-3-46,-22 12 30,1-1 0,-1 1 0,1-1 0,-1 1 0,1-1 0,-1 1 0,0-1 0,1 0 0,-1 1 0,0-1 0,0 0 0,0 1-1,1-1 1,-1 0 0,0 1 0,0-1 0,0 0 0,0 0 0,0 1 0,0-1 0,0 0 0,-1 1 0,1-1 0,0 0 0,0 1 0,0-1 0,-1 0 0,0-1 2,1 1-1,-1 0 1,0 0 0,0 0 0,0 0 0,1 0 0,-1 1 0,0-1 0,0 0 0,0 0-1,0 1 1,-1-1 0,1 0 0,0 1 0,0-1 0,0 1 0,-2-1 0,-13-4 8,1 1 1,-1 1-1,1 0 1,-1 1-1,-17 0 0,-87 5 145,101-2-108,-19 2-9,-1 2 0,1 1 0,1 2 1,-1 2-1,1 1 0,1 2 0,0 1 1,1 2-1,1 2 0,0 1 0,1 1 1,-56 47-1,83-62-37,0 0 0,-1 1 0,2 1 0,-1-1-1,1 1 1,0-1 0,0 1 0,1 1 0,0-1 0,0 1 0,1-1 0,0 1 0,0 0 0,-2 9 0,5-14 2,0 1 0,-1-1 0,1 0 0,0 0 0,1 1 0,-1-1 0,1 0 0,-1 0 0,1 0 0,0 1 0,0-1 0,0 0 0,1 0 0,-1-1 0,1 1 0,-1 0 0,1 0 0,0-1 0,0 1 0,0-1 0,0 1 0,1-1 0,-1 0 0,1 0 0,-1 0 0,1 0 0,3 1 0,7 4 39,0-1 1,1 0-1,0-1 0,25 6 0,2-2 249,0-1-1,71 2 1,88-8 265,-117-2-502,-57 0-159,49-6 0,-43-2-2297,1-4-3327,0-2-3804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3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12342,'0'0'5634,"-39"83"-5266,20-15 257,3 1-113,7-7-240,7-15-272,2-15 0,13-24-960,29-8-737,18-46-544,7-28-4226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3:4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10213,'0'0'336,"-53"141"-944,69-114-8212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3:4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4674,'0'0'3474,"-10"27"-1681,-32 89 101,38-104-1634,0 0 0,1 0 0,1 1 0,0-1 0,1 1 1,0 24-1,1-27-203,-1-7-49,1-1 0,0 1 0,0 0 0,1 0 0,-1-1 0,1 1-1,-1 0 1,1-1 0,0 1 0,0 0 0,0-1 0,0 1 0,0-1 0,1 0 0,-1 1 0,1-1 0,-1 0 0,1 0 0,0 0 0,0 0 0,0 0 0,3 2-1,0-2 0,1 1 0,0-1 0,-1 0 0,1 0 0,0 0-1,0-1 1,1 0 0,-1 0 0,7 0 0,6-1 85,-1 0 0,1-1 0,0-1 0,-1-1 1,1 0-1,-1-1 0,0-1 0,-1-1 0,1-1 0,-1 0 1,0-1-1,-1-1 0,0 0 0,0-2 0,-1 0 1,0 0-1,-1-1 0,0-1 0,15-19 0,-28 31-18,0 1 0,-1 0 0,1-1-1,-1 0 1,1 1 0,-1-1 0,1 1 0,0-1 0,-1 0-1,0 1 1,1-1 0,-1 0 0,1 1 0,-1-1-1,0 0 1,0 0 0,1 1 0,-1-1 0,0 0-1,0 0 1,0 0 0,0 1 0,0-1 0,0 0-1,0 0 1,0 0 0,0 1 0,0-1 0,-1 0-1,1-1 1,-2 2-35,1 0-1,0 0 0,0 0 0,-1 0 1,1 0-1,0 0 0,-1 0 0,1 1 1,0-1-1,0 0 0,0 1 0,-1-1 0,1 1 1,0-1-1,0 1 0,0 0 0,0 0 1,-2 1-1,-3 2-98,0 1 1,1-1-1,-1 1 1,1 1-1,1-1 1,-1 1-1,1-1 1,-1 1 0,2 0-1,-1 1 1,1-1-1,0 1 1,0 0-1,1-1 1,0 1-1,0 0 1,0 0-1,1 1 1,-1 12-1,2-17-33,1 0 1,-1 0-1,0-1 0,1 1 0,0-1 0,-1 1 1,1 0-1,0-1 0,0 1 0,1-1 1,-1 0-1,0 1 0,1-1 0,0 0 1,-1 0-1,1 0 0,0 0 0,0 0 0,0 0 1,0-1-1,0 1 0,1-1 0,-1 1 1,0-1-1,1 0 0,-1 0 0,1 0 0,-1 0 1,5 1-1,7 1-694,0 0 0,0-1 0,0-1 0,19 0 0,21 0-2748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3:5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541 830 6019,'0'0'4669,"28"-17"-2831,-4 2-1573,18-10 155,-1-3-1,64-55 0,-75 55-218,-1-1-1,-2-1 1,-1-2-1,-1 0 1,31-56-1,-44 66-102,-2 0 0,0 0 0,-1-1 0,-2 0 0,0-1 0,-1 0 0,-2 0 0,0 0 0,-2 0 0,0-39 0,-2 56-83,-1 0-1,0 0 1,0 1 0,0-1-1,0 0 1,-1 1 0,-1-1-1,1 1 1,-1 0-1,-6-12 1,6 15-9,0-1 0,0 1 0,0-1 0,-1 1 0,1 0 0,-1 1-1,0-1 1,0 0 0,0 1 0,0 0 0,0 0 0,0 0 0,-1 1 0,1-1 0,-1 1 0,-6-1 0,5 1-7,0 0 0,0 1 0,0 0 1,0 0-1,0 1 0,0 0 0,0 0 1,0 0-1,0 1 0,0-1 0,0 2 1,1-1-1,-1 0 0,1 1 0,0 0 1,0 0-1,0 1 0,0 0 0,0-1 1,1 2-1,0-1 0,-1 0 0,-5 10 1,-7 10 11,2 0 0,0 1 1,-19 48-1,30-64-4,-37 89 426,-42 163 0,-6 112 1389,69-279-1276,7-37-190,-2-1 1,-24 60 0,34-102-277,-1 0 0,-1 0 0,0-1 0,-1 0 0,0-1 0,-1 0 0,0 0 0,-1 0 0,-1-2 0,1 1 0,-2-1 0,1-1 0,-18 12 0,23-18-52,0 0-1,0 0 1,0-1-1,0 1 1,0-1 0,0 0-1,-1-1 1,1 0-1,-1 0 1,1 0 0,-1-1-1,1 0 1,-1 0 0,0 0-1,1-1 1,-1 0-1,-6-2 1,6 0-14,0 0 0,0-1 1,0 1-1,0-1 0,1-1 1,0 1-1,0-1 0,0 0 0,0-1 1,1 1-1,0-1 0,-7-10 0,1-2-107,0 0 0,2 0-1,0-1 1,1 0 0,1-1 0,1 0-1,1 0 1,0 0 0,-2-37-1,6 48 22,0 0-1,1 0 1,0 0-1,1 0 0,0 0 1,1 0-1,0 1 1,0-1-1,0 0 0,1 1 1,1-1-1,0 1 1,0 0-1,0 0 0,1 1 1,0-1-1,0 1 1,1 0-1,0 0 1,0 1-1,1 0 0,0 0 1,13-9-1,6-2-499,0 1 0,1 2 0,0 0 1,1 2-1,46-14 0,152-27-7078,-215 51 7030,42-9-4567</inkml:trace>
  <inkml:trace contextRef="#ctx0" brushRef="#br0" timeOffset="1">880 652 5603,'0'0'9428,"25"54"-8436,-41 4-159,2 12 255,5-3-383,4-5-449,5-15-256,3-15-224,29-20-945,16-12-1680,8-17-1825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3:5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34 103 7331,'0'0'4592,"-6"23"-3456,-17 75-597,22-90-466,-1 0 0,1-1-1,1 1 1,-1 0 0,1 0 0,2 13-1,-1-18-58,-1-1-1,1 1 0,0-1 0,-1 0 1,1 1-1,0-1 0,1 0 0,-1 0 1,0 1-1,1-1 0,-1 0 1,1 0-1,-1-1 0,1 1 0,2 2 1,2-1 0,-1-1 0,0 0 0,1 0-1,0 0 1,-1-1 0,1 0 0,0 0 0,0 0 0,0-1 0,-1 1 0,1-1 0,0-1 0,0 1 0,6-2 0,-2 0-7,1 0-1,-1-1 0,0 0 0,-1-1 1,1 0-1,-1 0 0,1-1 1,-1 0-1,-1-1 0,1 1 0,9-10 1,-4 3 133,-1 0 0,0-1 0,-1-1-1,0 0 1,14-24 0,-15 21 652,-19 33-315,-9 19-470,13-24-10,1-1 1,0 1 0,0 0-1,0 16 1,2-24-4,1 0 0,0 0 0,0 0 1,0 1-1,0-1 0,1 0 0,-1 0 0,1 0 1,0 1-1,-1-1 0,2 0 0,-1 0 1,0 0-1,1 0 0,-1-1 0,1 1 0,0 0 1,0-1-1,0 1 0,2 2 0,3-1-24,-1 0 1,1-1-1,0 0 0,0 0 0,0 0 0,0-1 0,1 0 0,-1 0 0,0-1 1,1 0-1,-1 0 0,1-1 0,11-1 0,-9 1 3,0-1 0,0 0 0,-1-1 0,1 0 0,-1 0 0,0-1 0,0-1 0,0 1 0,0-1 0,10-7 0,-7 4 90,-1-1 0,-1 0 0,0 0 0,0-1 0,0-1 0,-1 1 0,15-22 0,-24 30 447,2 1-496,0-1-1,-1 1 1,1-1-1,0 1 1,-1-1 0,1 0-1,0 0 1,-1 0-1,1 0 1,-1 0 0,0 0-1,1 0 1,-1 0-1,0 0 1,1-1 0,-1 1-1,0-1 1,0 1-1,0 0 1,0-1 0,-1 0-1,1 1 1,0-1-1,0 0 1,-1 1 0,0-1-1,1 0 1,-1 0-1,0 1 1,1-5 896,-1 33-641,2-9-439,4-12-791,-4-7 780,1 0 0,-1 0 1,0-1-1,0 1 0,0 0 1,0-1-1,0 1 0,0-1 1,3-2-1,-2 1 155,14-11-794,0-1 0,-1-1-1,-1 0 1,-1-1 0,0-1-1,-1 0 1,-1-1-1,-1 0 1,13-30 0,-10 7-2275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3:5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102 704 9700,'0'0'6753,"-4"-3"-5921,1-1-797,-1 1-1,1-1 1,0 0-1,0 0 1,0-1-1,1 1 0,-1-1 1,1 1-1,0-1 1,1 0-1,-1 0 1,0-5-1,-12-71-64,10 47 76,-2-6 19,-12-78 288,-4-162 0,22 276-277,0 0 0,0-1 0,0 1 0,0 0 0,1 0 0,0 0-1,0 0 1,0 0 0,0 0 0,1 0 0,1-4 0,-1 6-57,0 0 0,0 0 1,0 0-1,0 0 0,1 0 0,-1 0 1,0 1-1,1 0 0,-1-1 0,1 1 1,0 0-1,-1 0 0,1 0 1,0 0-1,0 1 0,5-1 0,27-4-25,2 2 0,65 3-1,-42 1-14,-5-1-292,86 13 0,-114-9-763,44 15-1,-55-14-321,-1 2 0,1 0 0,24 14 0,-12 2-6988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3:5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79 395 11461,'0'0'5016,"19"-18"-4419,-3 2-549,-6 8-58,0-1 0,-1 0 0,0-1-1,0 0 1,-1 0 0,-1-1 0,0 0 0,0 0-1,-1-1 1,0 1 0,5-19 0,-6 15 27,-1-1 0,-1 1 0,-1-1 1,0 0-1,-1 0 0,-1 0 0,0 1 0,-4-26 1,3 38 15,0 0 1,0 1-1,0-1 1,0 0-1,-1 0 1,1 1 0,-1-1-1,1 1 1,-1 0-1,0-1 1,0 1-1,0 0 1,0 0 0,-1 0-1,1 0 1,0 0-1,-1 1 1,0-1-1,1 1 1,-1 0 0,0 0-1,1 0 1,-1 0-1,0 0 1,0 0 0,0 1-1,0-1 1,0 1-1,0 0 1,0 0-1,0 0 1,0 0 0,0 1-1,0-1 1,0 1-1,0 0 1,1 0-1,-1 0 1,0 0 0,-3 2-1,1 1-26,-1 0-1,1 1 1,0 0-1,0 0 1,1 1 0,-1-1-1,1 1 1,1 0-1,-1 0 1,-4 11 0,-4 12 24,-9 31 1,18-52-13,-6 19 174,2 1 0,1-1 0,1 1 0,1 0 0,1 0 0,2 1 0,1-1 0,6 52 0,-4-72-156,0 1 0,0-1 0,1 0 0,0-1 0,0 1 0,1 0 0,0-1 0,0 0 0,1 0 0,-1 0 0,2 0 0,-1-1 0,9 8 0,-4-6-1,-1-1-1,1 0 0,0-1 0,1 0 0,0-1 0,0 0 0,0-1 0,17 5 0,3-2-151,1-2 1,-1-1 0,1-1-1,-1-2 1,1-2 0,38-4-1,-39 1-279,1-1-1,-1-2 0,41-14 0,-56 15-157,0 0-1,-1-1 1,0-1 0,0 0-1,0-1 1,-1-1-1,24-21 1,-18 4-3278,-13 3-1879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5062 2369,'0'0'7910,"-6"0"-6960,-32 2 3201,71-2-4049,-18-1-61,-1 0 0,1-1 1,-1-1-1,0 0 0,20-7 1,70-33 44,-53 21-52,654-312 402,-412 188-371,101-38 35,199-101 32,-428 196-142,229-164-1,495-370 97,-227 194-102,-66-9 42,-287 169-8,-143 119 15,254-266-14,-197 182 170,170-194 658,-320 339-652,-3-4 0,112-200 1,-142 220 52,26-55 275,-63 108 203,-2 16-1014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3:5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7075,'-22'5'1604,"1"-1"-1070,2-1 187,0 0 0,1 2 0,-1 0 0,1 1 0,0 1 0,-20 11 0,37-18-684,0 1-1,-1 0 1,1-1 0,0 1-1,0 0 1,0 0 0,0 0 0,0 0-1,0 0 1,0 0 0,1 0 0,-1 0-1,0 1 1,1-1 0,-1 0-1,0 0 1,1 0 0,0 1 0,-1-1-1,1 0 1,0 1 0,-1-1 0,1 1-1,0-1 1,0 0 0,0 1-1,0-1 1,1 0 0,-1 1 0,0-1-1,0 0 1,1 1 0,-1-1 0,1 0-1,-1 0 1,1 1 0,0-1-1,-1 0 1,1 0 0,0 0 0,0 0-1,0 0 1,0 0 0,0 0 0,0 0-1,2 2 1,12 5 147,1 0 1,0-1-1,0-1 1,0 0-1,1-1 1,0-1-1,25 4 1,-42-8-180,113 19 644,144 6 0,125-15-141,-176-7 28,1639 109 2719,-1365-38-2812,-475-73-440,7 1 2,1 1 0,-1 0 1,1 1-1,-1 1 0,21 10 0,-32-15-11,0 0-1,-1 1 0,1-1 1,0 0-1,0 1 0,-1-1 0,1 0 1,0 1-1,-1-1 0,1 1 1,0-1-1,-1 1 0,1 0 0,-1-1 1,1 1-1,-1 0 0,1-1 1,-1 1-1,1 0 0,-1-1 0,0 1 1,1 0-1,-1 0 0,0-1 1,0 1-1,1 0 0,-1 0 0,0 0 1,0 0-1,0-1 0,0 1 1,0 0-1,0 0 0,-1 0 1,1-1-1,0 1 0,0 0 0,0 0 1,-1 0-1,1-1 0,0 1 1,-1 0-1,1-1 0,-1 1 0,1 0 1,-1-1-1,1 1 0,-1 0 1,-1 0-1,0 1-44,-1 0 0,1 0 1,-1-1-1,0 1 0,0-1 0,0 0 1,0 1-1,0-1 0,0-1 0,-6 2 1,-10 0-566,0-1 0,-1 0 0,1-2 0,0 0 0,0-1 0,0-1 0,0-1 0,0-1 0,-29-11 0,-22-19-4043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1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 5298,'0'0'7775,"0"0"-7487,0-1-288,0 1 0,0 0 0,0 0 0,0 0 0,0 0 0,0 0 0,0 0 1,0 0-1,0 0 0,0 0 0,1-1 0,-1 1 0,0 0 0,0 0 0,0 0 0,0 0 0,0 0 0,0 0 1,0 0-1,0 0 0,0 0 0,0 0 0,0 0 0,0 0 0,0 0 0,1 0 0,-1-1 0,0 1 0,0 0 1,0 0-1,0 0 0,0 0 0,0 0 0,0 0 0,0 0 0,0 0 0,1 0 0,-1 0 0,0 0 0,0 0 1,0 0-1,0 0 0,0 0 0,0 0 0,0 0 0,0 0 0,0 1 0,1-1 0,-1 0 0,0 0 0,0 0 1,0 0-1,0 0 0,0 0 0,0 0 0,0 0 0,0 0 0,0 0 0,0 0 0,0 0 0,3 9 1,-1 10 1,-4 174 227,-39 289 1,-9-4-206,21-157-14,1 234-15,6 40 26,1-77-5,19 468-15,4-509-7,14 88 11,-17-156-13,2 453-10,39-206 59,-2-90-13,-36-481-34,10 209 32,-5-200-64,23 102 0,-28-184-156,18 65-495,-18-71 120,0-1 0,0 0 0,0 0 0,0-1 0,1 1 0,0 0 0,0-1 0,0 1 1,1-1-1,-1 0 0,8 6 0,5-4-4738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1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6531,'0'0'6907,"70"-29"-6549,-38 21-377,2 1 0,-1 1-1,1 2 1,-1 2 0,64 3 0,-39 0 56,730-11 30,-698 9-90,728 6 32,-2 24 53,-325 5-38,645 27 37,148-26-47,-136-3 2,-413-8-17,-70-1 42,-253-16-62,481 3 42,330-40 528,-1166 28-538,-41 2-10,6 0 0,1-1-1,-1-1 0,1-1 0,-1-1 0,37-11 1,-57 15-126,0-1 0,0 0 0,0 1 0,0-1 0,0 0 0,0 0 0,0 0 0,0 0 0,0 0 0,-1-1 0,1 1 0,0-1 0,-1 1 0,1-1 0,-1 1 0,1-1 0,-1 0 0,0 0 0,0 0 1,0 1-1,0-1 0,0 0 0,0 0 0,0-1 0,-1 1 0,1 0 0,-1 0 0,0 0 0,1 0 0,-1 0 0,0-1 0,0 1 0,0 0 0,-1 0 0,1 0 0,-2-5 0,-13-25-4696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2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4690,'0'0'5477,"-5"-3"-5205,-18-13 969,21 22 432,3 45-1582,2-1 0,2 0 1,3-1-1,20 73 0,-5-21-60,17 166 1,-24-142 1,91 508 452,4 30-82,-84-420-174,9 65-201,-36-305-28,88 655 466,-3-118-251,-18-157-181,126 515 230,-191-888-268,5 17-169,1 0 0,16 37 0,-23-62 83,0 0 0,0 0 0,-1-1-1,1 1 1,1 0 0,-1-1 0,0 1 0,0-1 0,0 1 0,1-1 0,-1 0 0,1 1 0,-1-1 0,1 0 0,0 0-1,-1 0 1,1 0 0,3 1 0,-3-2-89,-1-1 0,0 1 1,0 0-1,1-1 0,-1 1 0,0-1 0,0 1 0,0-1 0,1 0 0,-1 1 1,0-1-1,0 0 0,0 0 0,0 0 0,0 0 0,0 0 0,-1 0 0,1 0 1,0 0-1,0 0 0,-1 0 0,1 0 0,-1 0 0,1-1 0,-1 1 0,1 0 1,-1 0-1,0-1 0,1 1 0,-1-2 0,12-61-4901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2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20 464,'0'0'6467,"-4"0"-5472,1 0-978,1 0 129,0 1 1,0-1-1,0 0 0,0 0 1,0 0-1,0-1 1,1 1-1,-1 0 0,0-1 1,0 1-1,0-1 1,0 0-1,1 0 0,-1 0 1,0 0-1,0 0 1,1 0-1,-1 0 0,1 0 1,-1 0-1,1-1 0,0 1 1,-1-1-1,0-1 1,2 3-142,0 0 1,0 0 0,0 1-1,0-1 1,0 0 0,0 0-1,0 0 1,0 0 0,0 0-1,0 0 1,0 0 0,-1 0-1,1 0 1,0 0 0,0 0-1,0 1 1,0-1-1,0 0 1,0 0 0,0 0-1,0 0 1,0 0 0,0 0-1,0 0 1,0 0 0,-1 0-1,1 0 1,0 0 0,0 0-1,0 0 1,0 0 0,0 0-1,0 0 1,0 0 0,0 0-1,0 0 1,-1 0 0,1 0-1,0 0 1,0 0 0,0 0-1,0 0 1,0 0 0,0 0-1,0 0 1,0 0 0,0 0-1,-1 0 1,1 0 0,0-1-1,0 1 1,0 0 0,0 0-1,0 0 1,0 0-1,0 0 1,0 0 0,0 0-1,0 0 1,0 0 0,0 0-1,0 0 1,0-1 0,0 1-1,0 0 1,0 0 0,0 0-1,0 13 48,7 17-15,26 35 22,-2 2 0,-4 2 0,24 88 0,-27-75 276,60 136 0,9 25 37,14 51 21,-33-101-286,2 60 110,-15-47 207,-15-60-144,41 119-57,-61-198-184,66 120-1,318 542 60,-229-411 107,-154-272-193,40 80 197,78 207 1,-4-4 547,-137-321-755,174 330 520,-157-302-435,112 195 493,-114-201-431,-16-30-142,-3-8-35,0 5 8,-2-28-476,-1 0-1,-2 0 1,-10-37 0,3 14-832,-12-56-3473,-5-11-4988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2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88 304,'0'0'2284,"-6"0"-2105,-18 3-67,24-3-91,-1 0 1,0 0-1,1 0 1,-1-1 0,0 1-1,1 0 1,-1 0 0,0-1-1,1 1 1,-1 0-1,1-1 1,-1 1 0,1 0-1,-1-1 1,1 1 0,-1-1-1,1 1 1,-1-1-1,1 0 1,-1 1 0,1-1-1,0 1 1,-1-1-1,1 0 1,0 1 0,0-1-1,-1-1 1,-5-21 3062,4 16-2646,0 4-276,0 0-1,0-1 1,-1 1 0,0 0 0,1 0 0,-1 0-1,0 1 1,0-1 0,-1 1 0,1 0-1,0 0 1,-1 0 0,1 0 0,-1 0 0,0 1-1,0 0 1,1-1 0,-1 2 0,-4-2 0,5 1 139,-5 0 1635,14 6-1337,1 0-695,27 24 349,-2 1 1,0 2-1,47 64 0,-4-7 52,28 43 77,-31-38-28,-28-38-259,-3 2 1,63 122-1,43 115 449,-121-245-500,2-1 1,60 78-1,85 81 5,-17-24-44,188 218-21,-253-293 12,103 166 1,-2-3 23,185 173 49,-326-382-63,-2 1 0,59 107 0,-59-90 1,78 99 0,-60-94-18,-4 3-1,74 140 1,-103-171-2,70 91 0,56 42 25,-3-4 31,-32-37 139,-105-129-141,0-1 0,1-1 0,1-1 0,45 27 0,-67-45-45,0 0 0,1 0 1,-1 0-1,0 0 0,1-1 1,-1 1-1,0 0 0,0 0 0,1 0 1,-1 0-1,0 0 0,1-1 1,-1 1-1,0 0 0,0 0 0,0 0 1,1-1-1,-1 1 0,0 0 1,0-1-1,0 1 0,1 0 0,-1 0 1,0-1-1,0 1 0,0 0 1,0-1-1,0 1 0,0 0 0,0-1 1,0 1-1,0 0 0,0-1 1,0 1-1,0 0 0,0-1 0,0 1 1,0 0-1,0 0 0,0-1 1,0 1-1,0 0 0,0-1 0,-1 1 1,1-22-86,0 22 86,-4-27-793,-2 1 0,0 0 0,-2 0 0,0 0 0,-15-28 0,15 34-492,-34-79-7834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2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2401,'0'0'3994,"-4"0"-3485,-110 0 8125,128 15-8613,123 101 336,-60-52-48,97 102-1,53 80-207,-155-155-71,3-1-19,-55-63-4,2 0 0,2-1-1,0-2 1,36 30 0,79 36-24,-8-5 15,14 20 1,196 135-24,-274-192 45,63 59 0,-2-1 12,-84-68-20,-2 1 0,-2 2 0,38 52 0,73 74-34,62 61 99,-144-148-61,127 115 1,217 174-65,57-8 2,-406-315 44,20 19 20,110 112 0,-66-56-6,-73-67 13,61 77 0,-47-50-11,26 18-15,117 93 0,-9-10-40,-71-46 27,92 83-15,68 34 59,-287-250-12,-2 0 0,1 0-1,0 0 1,-1 0 0,1 0 0,-1 0-1,0 1 1,0 0 0,-1-1 0,1 1-1,2 5 1,-5-8 198,-3-3-334,1 1-1,-1-1 0,0 1 1,1-1-1,0 0 0,-1 0 1,1 0-1,0 0 0,0 0 1,0 0-1,0-1 0,0 1 1,-1-3-1,-4-4-944,-16-18-3822,-1-9-4111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2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3858,'0'0'6309,"-2"4"-5732,-3 12-228,1 1 0,1 0 1,0-1-1,-1 23 0,2 75 245,2-98-483,0 28 206,-2 67 205,6 0-1,26 168 0,-4-91-286,-4-13 288,-15-143-459,0 0 0,2-1 0,17 41 0,-6-28-46,7 16 30,21 71 1,101 286 842,-138-390-812,2-1-1,1 0 1,1 0 0,1-1-1,1-1 1,1-1 0,1 0-1,1-2 1,25 22 0,44 39 201,86 105 0,-129-139-170,1-1 0,89 67 0,119 63 278,-81-60 127,-105-68-293,3-3 0,1-4 0,139 59 0,-166-81-158,0 1-1,0 2 1,-2 3-1,56 42 1,-80-53-64,1-1 0,0 0 0,0-2 0,2 0 0,-1-2 0,1 0 0,1-2 0,0-1 0,0 0 0,0-2 0,1-1 0,41 3 0,-66-7-88,-23-1-2247,15 0 1618,-1 0-1,0 0 1,1-1 0,-1-1-1,1 1 1,0-1 0,-15-8-1,-33-18-4927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2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176 180 7187,'0'0'2423,"4"-8"-2199,1-1-150,-1-1 0,0 0 0,0 0 1,-1 0-1,-1 0 0,0 0 0,0 0 1,-1-1-1,0 1 0,-1-20 0,-1 28-2,1 0-1,0 0 1,-1 0-1,1 0 1,-1 0-1,0 0 0,0 1 1,0-1-1,0 0 1,0 0-1,0 1 1,0-1-1,0 1 1,0-1-1,-1 1 1,1-1-1,-1 1 1,1 0-1,-1 0 1,0 0-1,1 0 1,-1 0-1,0 0 0,0 0 1,0 1-1,1-1 1,-1 0-1,0 1 1,0 0-1,0-1 1,0 1-1,0 0 1,-3 0-1,-2 0 75,1 0 1,0 0-1,-1 0 0,1 1 0,0 0 1,0 1-1,0-1 0,-1 1 0,-9 4 1,10-2-120,0 0 1,0 0-1,0 0 1,1 1 0,0 0-1,0 0 1,0 0-1,0 0 1,1 1-1,0 0 1,0 0-1,0 0 1,1 0 0,0 1-1,0 0 1,0-1-1,1 1 1,0 0-1,1 0 1,0 0 0,0 0-1,0 0 1,1 10-1,0-15-25,-1-1 0,1 0-1,0 1 1,1-1-1,-1 1 1,0-1 0,0 1-1,1-1 1,-1 1 0,1-1-1,-1 0 1,1 1-1,-1-1 1,1 0 0,0 1-1,0-1 1,0 0 0,-1 0-1,1 0 1,0 0-1,1 0 1,-1 0 0,1 1-1,0-1-7,0 0 0,0 0-1,1-1 1,-1 1 0,0-1-1,0 0 1,0 1 0,0-1 0,0 0-1,1 0 1,-1 0 0,0-1-1,0 1 1,3-1 0,1-1-5,1 0 0,-1 0 0,0 0 0,0-1 0,0 0 0,0 0 0,0-1 0,-1 0 0,8-6 0,-5 2 35,0-1 1,-1 1-1,-1-1 1,9-14 0,-13 19 108,0-1 0,0 1 0,0-1 0,0 0 1,-1 0-1,0 1 0,0-1 0,0 0 0,0 0 0,-1 0 1,0 0-1,-1-7 0,1 11-93,-1 1-1,1-1 1,-1 1 0,0-1-1,1 1 1,-1-1-1,0 1 1,1-1 0,-1 1-1,0-1 1,0 1 0,0 0-1,1 0 1,-1-1 0,0 1-1,0 0 1,0 0-1,0 0 1,1 0 0,-1 0-1,0 0 1,0 0 0,0 0-1,0 1 1,-23 0-28,19 1-38,1-1 0,0 1 0,-1 0-1,1 0 1,0 1 0,0-1 0,0 1 0,0 0-1,1 0 1,-1 0 0,1 0 0,0 1 0,0-1 0,0 1-1,0 0 1,0 0 0,1 0 0,-2 4 0,-26 31-6453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3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5138,'0'0'4586,"-5"29"-3372,4 22-644,3-1 0,1 1-1,16 74 1,-2-57-209,26 142 1057,-36-177-1278,0-1 0,3 0-1,0 0 1,19 37 0,-11-24-28,14 48 0,16 55 156,-26-90 165,16 78 0,31 237 520,-63-348-923,1-1 0,1 0 1,1 0-1,23 43 0,-8-17 133,-7-11-119,3 0-1,0-2 0,3 0 0,29 36 0,15 6-15,3-4 0,104 87-1,-88-87-4,-24-20 1,2-2-1,82 50 1,75 20 167,8 3 178,-96-42-242,130 72 98,-258-152-306,1-1-1,0-1 1,0 1 0,0-1-1,1 0 1,-1 0-1,12 1 1,-17-3-8,-1-1 0,1 1 0,0-1 0,0 1 0,0-1 0,-1 1 0,1-1 0,0 1 0,-1-1 0,1 0 0,0 1 0,-1-1 0,1 0 0,-1 1 0,1-1 0,-1 0 0,1 0 0,-1 0 0,0 0 0,1 1 0,-1-1 0,0 0 0,0 0 0,0 0 0,0 0 0,1 0 0,-1 0 0,0 0 0,0 0 0,-1 1 0,1-1 0,0 0 0,0 0 0,-1-1 0,-4-37-1948,2 29 1057,0-1-1,-1 1 1,-7-14 0,-24-37-5720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142 318 6627,'0'0'5427,"-21"9"-4865,-4 2-293,-35 21-1,57-30-236,0 0 1,1 0-1,-1 0 1,1 1-1,-1-1 1,1 1-1,0-1 1,0 1-1,0 0 1,0 0-1,1 0 1,-1 0-1,1 1 1,0-1-1,0 0 1,0 0-1,0 1 1,0-1-1,1 1 1,0-1-1,-1 1 1,1-1-1,0 0 1,2 7-1,-2 5 73,-1 1-20,2 0 0,0 0 0,0 0 0,2-1 0,0 1 0,1 0 0,0-1 1,8 17-1,-8-23-62,0-2 0,0 1 0,1 0 1,0-1-1,0 0 0,1 0 0,0-1 1,0 1-1,1-1 0,0 0 0,0-1 1,0 0-1,1 0 0,-1-1 0,1 1 1,12 3-1,-7-4 45,0 0-1,1-1 1,-1 0-1,1-1 1,-1-1-1,1 0 1,0-1-1,0-1 1,-1 0 0,1 0-1,0-2 1,-1 1-1,0-2 1,1 0-1,22-10 1,-1-3 4,0-2 1,-2-1-1,0-1 1,36-31-1,-33 24-66,-1-2-1,-2-2 0,52-62 0,-74 80-13,-1 0 0,-1-1-1,0 0 1,0 0 0,-2-1-1,0 0 1,-1 0-1,-1-1 1,0 0 0,-1 0-1,-1 0 1,0 0 0,-1-18-1,-2 29 15,0 0 0,0 0 0,-1 0 0,0 0 0,0 0 0,0 0 0,-1 0 0,0 0 0,0 1 0,0-1 0,-1 1 0,0-1 0,0 1 0,0 0 0,-6-7 0,3 7 41,0-1 0,-1 1 0,0 0 0,1 1 0,-2-1 0,1 1 0,0 1 1,-1-1-1,1 1 0,-17-4 0,1 2 21,-1 0-1,1 2 1,-1 0 0,0 2 0,0 0-1,0 2 1,1 1 0,-25 4-1,33-3-43,0 0 0,0 1-1,1 0 1,0 1-1,0 1 1,0 0-1,0 1 1,1 1-1,0 0 1,1 0-1,0 1 1,0 1-1,-18 19 1,27-26-69,0 1-1,-1 0 1,2 1 0,-1-1-1,0 0 1,1 1-1,0-1 1,0 1 0,0 0-1,0 0 1,1 0 0,0 0-1,0 0 1,0 0 0,1 0-1,-1 0 1,1 0 0,1 0-1,-1 0 1,1 0 0,1 8-1,0-7-47,1-1 0,-1 0 0,1 0 0,0 0 0,0 0 0,1 0 0,-1 0 1,1-1-1,0 0 0,1 0 0,-1 0 0,1 0 0,-1-1 0,1 1 0,0-1 0,0-1 0,1 1 0,5 2 0,9 1-1009,0 0 0,0-1-1,0-1 1,1-1 0,-1-1 0,35-1 0,9 0-3445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3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18 204 4914,'0'0'6088,"0"0"-6077,0 0-1,-1 0 1,1 0-1,0 0 1,0 0 0,0 1-1,0-1 1,0 0-1,0 0 1,0 0-1,0 0 1,0 1-1,0-1 1,0 0-1,0 0 1,0 0-1,0 0 1,0 1-1,0-1 1,0 0-1,0 0 1,0 0-1,0 0 1,0 0 0,0 1-1,0-1 1,1 0-1,-1 0 1,0 0-1,0 0 1,0 0-1,0 1 1,0-1-1,0 0 1,0 0-1,1 0 1,-1 0-1,0 0 1,0 0-1,0 0 1,0 0-1,0 0 1,1 0 0,-1 1-1,0-1 1,0 0-1,0 0 1,0 0-1,1 0 1,-1 0-1,0 0 1,0 0-1,0 0 1,1 0-1,2-5 65,0 0 0,-1 0 0,1-1 0,-1 1-1,0 0 1,0-1 0,-1 1 0,1-1 0,0-9 0,6-58 846,-7 60-765,0-27 831,-2 39-915,1 0 0,0 0-1,0 0 1,0 0 0,0 1-1,-1-1 1,1 0-1,0 0 1,-1 0 0,1 0-1,-1 0 1,1 1-1,-1-1 1,1 0 0,-1 0-1,0 1 1,1-1-1,-1 1 1,0-1 0,0 0-1,1 1 1,-1-1-1,0 1 1,0-1 0,0 1-1,0 0 1,1-1-1,-1 1 1,0 0 0,0 0-1,0 0 1,0 0-1,-2-1 1,2 2-58,0-1 0,0 0 0,0 1 0,0-1 1,1 1-1,-1-1 0,0 1 0,0-1 0,0 1 0,0-1 0,1 1 0,-1 0 0,0-1 1,1 1-1,-1 0 0,0 0 0,1 0 0,-1-1 0,1 1 0,-1 0 0,1 0 0,0 0 1,-1 0-1,1 0 0,0 0 0,0 0 0,-1 1 0,-4 35-25,4-29 41,-3 33 33,2 0 0,3 45 0,-1-85-77,0-1 0,0 1 0,0-1 0,0 1 0,0-1 0,0 1 1,0-1-1,0 1 0,0-1 0,0 1 0,1-1 0,-1 0 0,0 1 0,0-1 0,0 1 0,1-1 0,-1 1 0,0-1 1,1 0-1,-1 1 0,0-1 0,1 1 0,-1-1 0,0 0 0,1 0 0,-1 1 0,1-1 0,-1 0 0,1 0 0,-1 1 1,1-1-1,0 0 0,0 0-28,-1 0 1,1 0-1,0-1 0,0 1 1,-1 0-1,1-1 1,0 1-1,0-1 1,-1 1-1,1 0 1,-1-1-1,1 0 0,0 1 1,-1-1-1,1 1 1,-1-1-1,1 0 1,-1 1-1,0-1 1,1 0-1,-1 1 0,0-1 1,1-1-1,4-11-137,-1 1-1,-1-1 1,1 0-1,-2 0 1,1-17-1,-2 20-551,-1 0 0,0 0 0,-1-1 0,-2-13-1,-8-5-4347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3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3858,'0'0'5394,"-4"3"-5130,1 3-62,0 0 0,0 0 0,0 0 0,1 1 0,0-1 0,0 0 0,1 1 0,0-1 0,0 1 0,0 0 0,1-1 0,1 8 0,-1 353 2068,12-227-1451,0 6-502,-6-77-151,3 1 0,19 73 0,-13-69-63,-8-41-43,0 0 0,2-1 0,2 0 0,0 0 0,3-1 0,0-1 0,23 36 0,18 19 121,62 135 1,-90-171-142,42 61 0,14 24 19,-35-43 90,249 477 843,-261-492-874,-47-128-4229,-13-2-510,-11-10-3820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3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19 297 8404,'0'0'2497,"9"-24"-2265,29-76 206,-33 87-191,-1 0 0,0 0 1,-1 0-1,0 0 1,-1 0-1,-1-1 0,0 1 1,0 0-1,-2-1 0,-1-13 1,2 26-195,0 1 0,-1-1 0,1 0 1,0 1-1,-1-1 0,1 0 0,0 1 0,-1-1 1,1 0-1,-1 1 0,1-1 0,-1 1 0,0-1 1,1 0-1,-1 1 0,1 0 0,-1-1 0,0 1 1,1-1-1,-1 1 0,0 0 0,0-1 0,1 1 1,-1 0-1,0 0 0,0 0 0,1 0 0,-1-1 0,0 1 1,0 0-1,1 0 0,-1 1 0,0-1 0,-1 0 1,0 0-25,1 0 1,-1 1 0,0-1-1,1 0 1,-1 1 0,1 0-1,-1-1 1,1 1 0,-1 0-1,1-1 1,0 1 0,-1 0-1,1 0 1,0 0 0,-1 0-1,1 0 1,-1 2 0,-2 6 3,1 0 0,1 0 0,-1 0 0,2 1 1,-1-1-1,1 0 0,0 1 0,1-1 0,0 1 0,3 12 1,-3-21-31,0 1-4,0-1-1,0 0 1,0 0 0,0 0 0,0 0 0,0 1-1,0-1 1,1 0 0,-1 0 0,1 0-1,-1 0 1,1 0 0,-1 0 0,1 0 0,-1 0-1,1 0 1,0 0 0,0 0 0,-1 0-1,1 0 1,0 0 0,0-1 0,0 1 0,0 0-1,0-1 1,0 1 0,0 0 0,0-1-1,0 0 1,0 1 0,1-1 0,-1 0 0,0 1-1,0-1 1,0 0 0,1 0 0,-1 0 0,0 0-1,0 0 1,0 0 0,0 0 0,1-1-1,-1 1 1,0 0 0,2-1 0,-2 0 4,0 0 1,0 0-1,0 0 0,0 0 1,0 0-1,-1 0 1,1 0-1,0 0 1,0 0-1,-1 0 0,1 0 1,-1-1-1,1 1 1,-1 0-1,0 0 1,1-1-1,-1 1 0,0 0 1,0-1-1,0 1 1,0-2-1,0-35 247,0 28-186,0 9-59,0 0-1,0 0 0,0 0 0,0 0 1,0 0-1,0 0 0,0 0 0,-1 0 1,1 1-1,0-1 0,-1 0 0,1 0 1,0 0-1,-1 0 0,1 0 0,-1 1 1,1-1-1,-1 0 0,0 0 0,1 1 1,-1-1-1,0 0 0,0 1 0,-1-2 1,-23-3-1396,11 4-497,-10-3-4133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3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 6099,'0'0'6963,"-5"-2"-6867,-13-5-8,17 8-78,1-1 0,-1 0 0,0 0 0,1 0 0,-1 0 0,1 0 0,-1 1 0,1-1 0,-1 0 0,1 0 0,-1 1 0,1-1 0,0 0 0,-1 1 0,1-1 0,-1 0 0,1 1 0,0-1 0,-1 1 0,1-1 0,0 1 0,-1-1 0,1 1 0,0-1 0,0 1 0,0-1 0,-1 1 0,1-1 0,0 1 0,0-1 0,0 1 0,0-1 0,0 1 0,0-1 0,0 1 0,0 0 0,0-1 0,0 1 0,0 1 48,-12 68 841,-7 124-1,17 74 100,3-156-562,3-27-172,5 0-1,21 97 0,-11-77 36,-8-40-173,3-1-1,2 0 1,4-1 0,32 72 0,-20-56 33,-4 1 0,20 95-1,13 36 185,-46-168-218,1-1 1,43 75-1,-29-66-2,-3-2-241,2-2-1,2-1 0,61 68 0,-83-107-427,-7-23-7413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3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47 162 7283,'0'0'3477,"9"-5"-3256,-7 4-199,1-1 45,1 0-1,-1 1 0,1-2 1,-1 1-1,0 0 0,0-1 0,0 1 1,0-1-1,0 0 0,0 0 0,-1 0 1,0 0-1,0-1 0,1 1 0,-2-1 1,1 1-1,0-1 0,-1 0 0,0 1 1,2-8-1,-2 5 103,1-42 588,-2 46-686,1 1 0,-1 0-1,0-1 1,-1 1-1,1 0 1,0 0-1,0-1 1,0 1 0,-1 0-1,1 0 1,-1-1-1,1 1 1,-1 0 0,1 0-1,-1 0 1,0 0-1,1 0 1,-1 0 0,0 0-1,0 0 1,0 0-1,0 0 1,0 0 0,0 0-1,0 1 1,0-1-1,0 0 1,0 1-1,-2-1 1,0 0-3,0 1 0,1 0-1,-1-1 1,0 1 0,0 0 0,0 1-1,0-1 1,0 0 0,1 1 0,-1 0 0,0 0-1,0 0 1,1 0 0,-1 0 0,1 0-1,-1 1 1,1-1 0,-4 3 0,3-1-41,0 1 0,0-1 0,0 1 0,0-1 0,1 1 1,-1 0-1,1 0 0,0 0 0,0 0 0,-2 9 0,1-1-19,0 0 1,1 0-1,1 1 0,0-1 0,1 1 0,0-1 0,3 25 0,-2-35-9,-1-1-1,0 1 1,1 0-1,-1-1 0,1 1 1,-1-1-1,1 1 0,0-1 1,0 1-1,0-1 0,0 1 1,0-1-1,0 0 1,0 1-1,0-1 0,1 0 1,-1 0-1,0 0 0,1 0 1,-1 0-1,0 0 0,3 0 1,-1 1-72,1-1 1,0-1-1,-1 1 0,1 0 1,0-1-1,0 0 1,0 0-1,-1 0 0,7-1 1,6-2-806,0 0-1,-1-1 1,24-10 0,-12 5-2308,-5 6-2536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3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3212 4066,'0'0'6923,"-4"-3"-6795,-15-8-93,18 9 133,0 0 1,0 0-1,0 0 1,1 0-1,-1-1 1,0 1 0,1 0-1,0 0 1,-1 0-1,1-1 1,0 1-1,0 0 1,0 0-1,1 0 1,-1-1-1,1-2 1,0-1-214,-1 5 111,1 0 1,0-1-1,0 2 1,0-1 0,-1 0-1,1 0 1,0 0-1,0 0 1,1 0-1,-1 1 1,0-1 0,0 0-1,0 1 1,0-1-1,1 1 1,-1 0-1,0-1 1,0 1-1,2 0 1,35-9 519,-32 7-433,97-30 530,-73 21-552,0 2-1,38-8 1,-20 10 65,-1-3-1,0-1 0,51-21 1,-71 22-173,0 1-1,1 2 1,0 0 0,1 2-1,34-2 1,-17 1-6,0-2-1,-1-1 1,61-22 0,125-58 65,-161 57-46,-37 16 12,1 2 0,47-14-1,-50 20-26,271-83 131,-291 85-139,0 0-1,-1-1 0,1 0 0,-1-1 0,-1 0 0,1 0 1,-1-1-1,10-12 0,-6 6-10,2 0-1,16-12 1,21-10-11,94-50 0,-129 76 9,0 0 0,-1-2 0,0 1 0,21-24 0,-25 23 0,1 1-1,1 0 1,0 1-1,0 0 0,32-17 1,-33 23-39,0 1 0,24-5 0,0-1 14,-32 8 35,1-1 0,0-1 0,-1 1 0,0-1 0,0 0 0,0 0-1,0 0 1,-1-1 0,5-5 0,23-19 36,-1 11-58,0 2 0,1 1 0,1 1 0,40-10 0,-54 18 5,3 0-55,43-7-1,11-2 28,-71 13 44,1-1 0,-1 1 1,0-1-1,0-1 0,0 1 0,-1-1 0,1 0 1,-1 0-1,0 0 0,6-7 0,-4 4-3,0 1-1,0-1 0,14-9 0,50-22-18,-50 28 25,-1 0 0,0-1 0,28-22 0,0-8 18,-6 9-12,-2-2 0,-1-2 0,-2-1 0,44-60 0,149-193 248,20-28-244,18-42 49,-121 171-35,-86 107-31,117-143 22,-168 217-38,-7 6 1,0 1 0,-1-1 0,1 0 0,0 0 0,0 0 0,-1 0 0,1 0 0,-1 0-1,0 0 1,0 0 0,0-1 0,0 1 0,1-3 0,-2 4-241,-11 5-2099,-11 9-2452,-7 1-4272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3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53 7603,'0'0'5267,"0"20"-4397,0 3-544,3 35 1,-3-57-289,0 1 0,1-1-1,-1 1 1,1-1 0,-1 1 0,1-1-1,0 1 1,-1-1 0,1 1-1,0-1 1,0 0 0,0 1 0,0-1-1,0 0 1,0 0 0,1 0 0,-1 0-1,0 0 1,0 0 0,1 0-1,-1 0 1,1-1 0,-1 1 0,1 0-1,-1-1 1,1 1 0,-1-1 0,1 0-1,3 1 1,0-1 107,1 0 1,0 0 0,0 0-1,0-1 1,9-2-1,-14 3-122,2-1 3,1 0 1,-1-1-1,0 1 0,0 0 1,0-1-1,0 0 0,0 0 1,0 0-1,0 0 1,-1 0-1,1 0 0,-1-1 1,1 0-1,-1 1 0,0-1 1,0 0-1,0 0 0,-1 0 1,1 0-1,-1 0 1,2-5-1,0-1 23,0-1 1,-1 1-1,0-1 0,0 0 1,-1 0-1,-1-12 1,1 20-47,-2 0 1,1 0 0,0 1 0,0-1 0,0 0 0,-1 0 0,1 1 0,-1-1 0,0 0 0,1 1-1,-1-1 1,0 1 0,0-1 0,0 1 0,0-1 0,0 1 0,0 0 0,0-1 0,-1 1-1,1 0 1,0 0 0,-2-1 0,0 0 5,-1 0-1,1 1 1,-1-1-1,0 1 1,1 0-1,-1 0 1,0 0-1,0 1 1,1-1-1,-5 1 1,-1 0-3,1 0 1,-1 1-1,1 0 1,-1 0-1,1 1 1,0 0-1,-1 1 1,1 0-1,-11 5 1,7 0-6,0 2 1,0-1-1,0 1 0,1 1 1,1 0-1,0 0 0,0 1 1,1 0-1,-10 19 1,4-4-6,1 1 1,2 0-1,-16 49 1,22-51 2,0 0 0,2 0 0,0 0-1,1 44 1,3-63-9,0 1 0,0-1 1,1 0-1,0 1 0,0-1 0,1 0 0,0 0 0,0 0 0,1 0 0,0 0 0,0-1 0,0 1 0,1-1 0,0 1 0,0-1 0,1-1 0,-1 1 0,1-1 0,1 1 0,-1-2 0,1 1 0,0 0 0,0-1 1,0 0-1,13 6 0,-6-5-274,0 0 1,1 0 0,0-1 0,-1-1-1,1 0 1,0-1 0,0-1 0,1 0-1,-1-1 1,18-1 0,-21 0-850,1-1 0,-1 0 0,0-1 0,0 0 0,0 0 0,0-1 1,18-9-1,24-26-2818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10 165 8868,'0'0'5672,"-1"-6"-4965,-4-13-754,3 26 15,2 45 117,1-22 125,-2 1-79,0 27 28,1-54-150,0 0 0,1 0 0,-1 0 0,1 0 0,0 0 0,0 0 0,1 0 0,-1 0 0,1 0 1,3 4-1,-4-6-10,0 0 1,1-1 0,-1 1 0,1-1 0,-1 1 0,1-1 0,0 0 0,-1 1 0,1-1-1,0 0 1,0 0 0,0 0 0,0-1 0,0 1 0,0 0 0,0-1 0,0 1 0,0-1-1,0 0 1,0 0 0,0 0 0,1 0 0,-1 0 0,0 0 0,0 0 0,0-1-1,0 1 1,0-1 0,0 1 0,0-1 0,0 0 0,0 0 0,0 0 0,3-2 0,3-2-21,0-1 1,0 0 0,0 0 0,0-1-1,12-14 1,9-15-151,-1-2 0,-2 0-1,-2-2 1,30-66 0,-50 99 189,-2 0 0,1 0 0,-1 0 0,2-11 1,-3 15 335,-5 8 223,-6 9-531,1 1 0,0 1 1,1 0-1,1 0 1,0 1-1,2-1 0,0 1 1,0 0-1,2 1 0,0-1 1,1 1-1,0 27 1,2-41-43,0 0 0,0 0 0,0 0 1,0-1-1,0 1 0,1 0 1,0 0-1,0-1 0,0 1 1,0 0-1,0-1 0,1 1 0,0-1 1,0 1-1,0-1 0,0 0 1,0 0-1,0 0 0,1 0 1,0 0-1,-1-1 0,1 1 1,0-1-1,0 1 0,1-1 0,-1 0 1,0-1-1,1 1 0,-1 0 1,7 1-1,0-1 1,1 1 0,0-2 0,-1 0 0,1 0 0,0-1 0,0 0-1,-1-1 1,1 0 0,0-1 0,0 0 0,-1-1 0,0 0 0,1 0 0,-1-1 0,0-1 0,-1 1 0,1-2 0,8-6 0,-2 2-82,-1-1 1,-1-1 0,0 0 0,0-1 0,-1 0 0,-1-1 0,0-1 0,-1 0 0,15-27 0,-23 34 193,1-1-1,-2 1 1,1-1-1,-1 0 1,0 1-1,-1-1 1,0 0 0,0 0-1,-1-18 454,0 45-447,-1 2-112,2 0-1,1 0 0,0 0 1,1 0-1,1-1 1,11 33-1,-13-48-44,-1 1 1,1-1-1,1 1 0,-1-1 1,1 0-1,-1 0 1,1 0-1,0 0 0,1-1 1,-1 1-1,1-1 1,-1 0-1,1 0 0,0 0 1,0 0-1,0-1 1,1 1-1,-1-1 0,0 0 1,1 0-1,0-1 1,-1 0-1,1 0 0,0 0 1,0 0-1,-1 0 1,1-1-1,0 0 0,0 0 1,0-1-1,0 1 1,0-1-1,8-2 0,-1-2-260,0 1 0,-1-1 0,1-1 0,-1 0 0,-1-1 0,1 0 1,-1 0-1,-1-1 0,11-10 0,39-29-1545,-58 47 1850,-1 0 1,0 0-1,0 0 0,0 0 0,1 0 1,-1 0-1,0 0 0,0 1 0,0-1 1,1 0-1,-1 0 0,0 0 0,0 0 1,0 0-1,0 0 0,1 1 1,-1-1-1,0 0 0,0 0 0,0 0 1,0 1-1,0-1 0,0 0 0,1 0 1,-1 0-1,0 1 0,0-1 0,0 0 1,0 0-1,0 0 0,0 1 0,0-1 1,0 0-1,0 0 0,0 0 0,0 1 1,0-1-1,0 0 0,0 0 1,0 1-1,0-1 0,0 0 0,-1 1 1,1 11 437,-11 37 979,8-40-1253,1 0 0,0 0-1,0 1 1,0 14 0,2-24-174,0 1 0,0 0 1,0-1-1,0 1 0,0-1 0,0 1 0,0 0 1,0-1-1,1 1 0,-1 0 0,0-1 1,0 1-1,1-1 0,-1 1 0,1-1 0,-1 1 1,0-1-1,1 1 0,-1-1 0,1 1 0,-1-1 1,1 0-1,-1 1 0,1-1 0,-1 1 1,1-1-1,0 0 0,0 1 0,24 0 77,-19-3-29,0 1 0,0 0 0,0-1 0,-1 0 0,1-1 0,9-5 0,-8 3 9,0-1 0,0 0-1,-1 0 1,1 0 0,-2-1 0,1 0-1,-1-1 1,0 1 0,0-1 0,-1 0-1,4-11 1,2-8 239,-2-1 0,7-34 0,-1-1 424,-13 59-770,1 1 0,-1-1-1,0 1 1,1-1 0,0 1-1,0 0 1,0-1 0,0 1-1,1 0 1,-1 0 0,1 0-1,0 1 1,0-1 0,6-3 0,-8 5-166,1 0 1,-1 0 0,1 0 0,0 1-1,-1-1 1,1 1 0,0-1 0,0 1-1,-1 0 1,1 0 0,0 0 0,0-1 0,0 2-1,2-1 1,-2 1-228,0-1 0,0 1 1,0 0-1,0 0 0,0 0 0,0 0 0,0 0 0,0 0 0,-1 0 1,1 1-1,0-1 0,-1 1 0,1-1 0,1 3 0,15 25-6041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2017,'0'0'5461,"19"19"-2518,6 6-2095,35 26 1,-56-48-730,0 0 1,0-1 0,0 0 0,0 0 0,0 0 0,0 0 0,1-1 0,-1 0 0,1 0 0,-1 0-1,1 0 1,-1-1 0,1 0 0,0 1 0,-1-2 0,1 1 0,-1-1 0,1 1 0,5-3 0,-2 1 10,0-2 0,0 1 1,0-1-1,-1 0 1,0-1-1,0 1 1,9-8-1,-10 6-60,1 1 0,-1-1 0,0 0 0,0 0 1,0 0-1,-1-1 0,0 0 0,0 0 0,-1 0 0,0-1 0,0 0 0,-1 1 0,0-1 0,0-1 1,-1 1-1,0 0 0,-1 0 0,1-1 0,-2 1 0,1-1 0,-1-8 0,-1 15-12,1 0-1,0 0 1,-1 0 0,1 1-1,-1-1 1,0 0-1,1 0 1,-1 1 0,0-1-1,0 0 1,0 1-1,0-1 1,-1 1 0,1-1-1,0 1 1,-1 0-1,1-1 1,-4-1 0,2 1 34,-1 0 1,0 0-1,0 0 0,0 1 1,-1 0-1,1-1 1,0 1-1,-5 0 1,-6 0 117,1 0 0,0 2 0,0-1 0,-21 5 1,27-4-181,0 2 1,0-1-1,0 1 1,0 0 0,0 1-1,1 0 1,-1 0 0,1 0-1,0 1 1,1 0-1,-1 0 1,1 1 0,0 0-1,0 0 1,1 1 0,0-1-1,0 1 1,0 0-1,1 1 1,-4 9 0,5-10-31,0-1 0,1 1 0,0 0 0,0 0 1,0 0-1,1 0 0,0 0 0,1 0 0,0 0 1,0 1-1,0-1 0,1 0 0,0 0 1,0 0-1,1 0 0,0 0 0,0 0 0,1-1 1,-1 1-1,2 0 0,-1-1 0,1 0 0,0 0 1,6 8-1,-1-5-161,1 0 0,-1-1 0,1 0 1,1 0-1,0-1 0,0-1 0,0 0 0,1 0 1,-1-1-1,1-1 0,0 0 0,1-1 0,20 4 1,9-2-1519,-1-1 1,80-3 0,9-8-3183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57 684 14150,'-4'21'299,"-7"53"1712,-3 115-1,-2-340-1952,5-243 1,12 362-80,2 1 0,2-1 1,1 1-1,15-48 0,-16 62 17,2 0 0,0 0 0,1 1 0,1 0 0,0 1 0,1 0 0,1 0 0,0 1 0,19-18 0,-24 27 28,-1 1 1,1-1-1,0 1 0,0 0 0,1 1 1,-1 0-1,1 0 0,-1 0 0,1 1 1,0-1-1,0 2 0,9-2 0,-14 3 5,1-1 0,0 1-1,0 0 1,0 0-1,-1 0 1,1 1 0,0-1-1,0 1 1,-1 0-1,1-1 1,0 1 0,-1 0-1,1 1 1,-1-1-1,1 0 1,-1 1 0,1-1-1,-1 1 1,0 0-1,0 0 1,0 0 0,0 0-1,0 0 1,-1 0-1,1 0 1,0 1 0,-1-1-1,0 1 1,1-1 0,-1 1-1,0-1 1,1 6-1,0 0 71,0-1-1,-1 1 1,0 0-1,0 0 1,0 0-1,-1 0 1,0-1-1,-1 1 0,0 0 1,0 0-1,-1 0 1,0-1-1,0 1 1,0-1-1,-1 1 1,-1-1-1,1 0 1,-1 0-1,0-1 0,-8 11 1,0-3 57,0-2 0,-1 0 0,0-1 0,-1 0 0,0-1-1,-1 0 1,0-1 0,-20 9 0,2-5-29,24-9-128,-1 0 1,1 0 0,-1 1 0,-9 6 0,19-10-44,0-1 0,0 1 0,-1-1 0,1 1 0,0-1 0,0 0 0,0 1 0,0-1 0,0 1 1,-1-1-1,1 1 0,0-1 0,0 1 0,0-1 0,0 1 0,0-1 0,0 1 0,1-1 0,-1 1 0,0-1 1,0 1-1,0-1 0,0 1 0,0-1 0,1 1 0,-1-1 0,0 0 0,0 1 0,1-1 0,-1 1 0,0-1 1,1 0-1,-1 1 0,1-1 0,-1 0 0,0 0 0,1 1 0,-1-1 0,1 0 0,-1 0 0,0 1 0,1-1 1,-1 0-1,1 0 0,-1 0 0,1 0 0,0 0 0,15 5-1009,0 0 0,1-2 0,29 3 0,-30-4 345,65 6-4582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8836,'0'0'4146,"-16"139"-2673,7-81-577,4-4-416,3-4-336,2-6 0,0-5-96,0-8 32,0-10-32,0-9-48,2-10-80,-2-8-1536,3-27 159,-1-15-4098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9444,'0'0'235,"20"-20"443,6-6-259,2-1 406,-1-2 0,30-40 0,-30 28 114,-20 30-652,0 0 1,0 0 0,1 1-1,1 0 1,0 0-1,0 1 1,18-15-1,-27 25-283,1-1-1,-1 0 0,0 0 0,1 0 1,-1 1-1,0-1 0,0 0 1,1 0-1,-1 1 0,0-1 1,0 0-1,1 0 0,-1 1 0,0-1 1,0 0-1,0 1 0,0-1 1,1 0-1,-1 1 0,0-1 0,0 0 1,0 1-1,0-1 0,0 0 1,0 1-1,0-1 0,0 1 1,0-1-1,0 0 0,0 1 0,0-1 1,0 0-1,0 1 0,-1-1 1,1 0-1,0 1 0,0 1 6,-2 24 78,0 1-1,-9 30 1,6-27 7,-4 44 0,8-63-58,1 0 0,0 0 0,1 0 0,0 0 0,1-1 0,0 1 0,1 0 0,7 18 1,-8-24-20,1 0 1,0-1 0,-1 0 0,1 0 0,1 0 0,-1 0 0,1 0 0,-1-1-1,1 1 1,0-1 0,0 0 0,1 0 0,-1 0 0,1-1 0,-1 0 0,1 0-1,0 0 1,0 0 0,0-1 0,0 0 0,6 1 0,1 0 6,1-2 0,0 1 0,0-2 0,0 0 0,0 0 0,-1-1 0,1-1 0,-1 0 0,1 0 0,-1-2 0,0 1 0,-1-1 0,1-1 1,-1 0-1,20-15 0,-13 7-177,0 0 1,-1-2-1,0 0 1,-2 0-1,0-2 1,0 0 0,-2 0-1,12-23 1,-20 33 124,0-1 0,-1 0 0,0 0 0,-1-1 0,0 1 0,-1-1 0,1 0 1,-2 1-1,0-1 0,1-11 0,-2 20 59,0 1-1,0-1 1,0 1 0,0-1-1,0 0 1,-1 1 0,1-1-1,0 1 1,0-1 0,0 1 0,0-1-1,-1 1 1,1-1 0,0 1-1,0-1 1,-1 1 0,1-1-1,0 1 1,-1 0 0,1-1-1,-1 1 1,1 0 0,-1-1 0,1 1-1,0 0 1,-1-1 0,1 1-1,-1 0 1,1 0 0,-1-1-1,1 1 1,-1 0 0,0 0-1,1 0 1,-1 0 0,1 0 0,-1 0-1,0 0 1,-23 7 535,18-3-508,0 1 0,-1 0 0,2 1 0,-1 0 0,1 0-1,-1 0 1,2 1 0,-1-1 0,1 1 0,-6 12-1,4-6-28,0 0-1,1 1 0,0 0 1,2 0-1,-4 17 0,6-24-26,0 0 0,0 0 0,1 0 0,0 0 0,0 0 0,1 0 0,0-1 0,0 1 0,1 0 0,2 7 0,-3-11-6,1 0-1,0 0 1,0 0 0,0 0-1,0 0 1,0 0-1,1-1 1,-1 1 0,1-1-1,0 1 1,0-1-1,-1 0 1,2 0 0,-1 0-1,0-1 1,0 1-1,0-1 1,1 0 0,-1 0-1,1 0 1,4 1-1,8 1-267,0-1-1,0-1 0,1 0 0,-1-1 0,1 0 0,-1-2 0,0 0 1,0 0-1,0-2 0,20-6 0,32-23-5228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9556,'0'0'6721,"19"-4"-6284,-9 1-354,-4 1-62,1 0 0,-1 0 0,0 1 0,1 0 1,-1 0-1,7 1 0,-11 0 0,-1 0-1,0 0 1,1 0 0,-1 1-1,0-1 1,1 0 0,-1 1-1,0-1 1,0 1 0,1 0-1,-1-1 1,0 1 0,0 0-1,0 0 1,0 0 0,0-1 0,0 1-1,0 0 1,0 0 0,0 1-1,0-1 1,0 0 0,-1 0-1,1 0 1,0 0 0,-1 1-1,1-1 1,-1 0 0,0 1-1,1-1 1,-1 0 0,0 1-1,0-1 1,0 0 0,0 1-1,0-1 1,0 3 0,-2 22 328,0 1-1,-12 48 1,7-48-140,3 1 0,-4 40 0,8-52-112,-1-6-58,1-1-1,0 1 1,1 0 0,0-1-1,3 16 1,-3-22-39,0-1 0,0 0 1,0 0-1,0 1 0,0-1 0,1 0 0,-1 0 1,1 0-1,-1-1 0,1 1 0,-1 0 1,1 0-1,0-1 0,0 1 0,0-1 1,0 0-1,0 0 0,0 1 0,1-1 1,-1 0-1,0-1 0,1 1 0,-1 0 1,0-1-1,1 1 0,-1-1 0,3 0 1,3 0-54,-1-1 0,0 1 1,1-2-1,-1 1 0,0-1 0,0 0 1,0 0-1,0-1 0,0 0 1,-1 0-1,1-1 0,-1 0 0,0 0 1,0 0-1,0-1 0,0 0 1,-1 0-1,5-6 0,8-8-330,-2-2 0,0 1-1,23-41 1,-25 29 345,-13 28 225,-7 19-112,1-2-74,1 1-1,1-1 0,1 1 1,0 0-1,0 0 1,1 22-1,2-34 3,-1 1 0,0-1 0,1 0 1,-1 0-1,1 0 0,0 1 0,0-1 0,0 0 0,0 0 1,0 0-1,0 0 0,1-1 0,-1 1 0,1 0 0,-1 0 0,1-1 1,0 1-1,-1-1 0,1 0 0,0 1 0,0-1 0,0 0 0,0 0 1,0 0-1,0 0 0,0-1 0,1 1 0,-1 0 0,0-1 1,0 0-1,1 1 0,3-1 0,1 1 6,0-1 1,0 0-1,0 0 1,0 0-1,0-1 1,0 0-1,0 0 1,0-1-1,-1 0 1,9-3-1,10-9-62,-20 10 31,1 1-1,-1 0 1,0 1-1,1-1 1,-1 1-1,1 0 1,0 0-1,0 1 1,-1-1-1,1 1 1,9 0-1,-6 1 26,21 0 219,0 0 1,59-11-1,-81 10-198,1-1 1,-1-1-1,0 1 0,0-1 1,-1-1-1,1 1 0,0-1 1,-1-1-1,0 0 0,0 1 1,-1-2-1,1 1 0,-1-1 1,0 0-1,8-11 0,-12 13-5,0 1 0,0 0-1,0 0 1,-1-1-1,1 1 1,-1-1 0,0 0-1,0 1 1,0-1-1,-1 0 1,1 1 0,-1-1-1,0 0 1,0-4-1,0 6 16,0 0 1,-1-1-1,0 1 0,1 0 0,-1-1 0,0 1 0,0 0 0,0 0 0,0 0 0,0 0 0,-1 0 0,1 0 0,-1 0 0,1 0 0,-1 1 0,0-1 0,1 0 0,-1 1 0,0-1 0,0 1 0,0 0 0,-3-2 0,-9-2 134,1 1 0,-1 0-1,0 1 1,-1 1 0,1 0 0,0 1-1,-27 1 1,38-1-167,0 1-1,-1 0 0,1 0 1,0 1-1,-1-1 1,1 1-1,0 0 0,0 0 1,0 0-1,0 0 1,-5 2-1,7-2-27,0 1 0,0-1-1,0 0 1,0 0 0,0 0 0,0 1 0,0-1 0,1 1-1,-1-1 1,0 0 0,1 1 0,-1-1 0,1 1 0,0-1-1,-1 1 1,1 0 0,0-1 0,0 1 0,0-1 0,0 1-1,0-1 1,1 1 0,-1-1 0,0 1 0,2 2 0,-1 1-302,0-1 0,1 0 0,0 0 0,0 0 0,0 0 1,1 0-1,-1 0 0,1 0 0,0-1 0,0 1 1,0-1-1,0 0 0,1 0 0,-1 0 0,1-1 0,0 1 1,0-1-1,0 0 0,6 3 0,58 22-12004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468 187 10533,'0'0'2708,"0"-19"-1225,-1-58-589,2 74-811,-1-1 1,-1 0-1,1 1 0,-1-1 1,1 1-1,-1-1 0,0 1 1,0-1-1,-1 1 1,1-1-1,-1 1 0,0 0 1,1 0-1,-2 0 0,1 0 1,0 0-1,0 0 0,-1 1 1,0-1-1,1 1 1,-1-1-1,0 1 0,0 0 1,0 0-1,0 0 0,-1 1 1,1-1-1,0 1 1,-1 0-1,-6-2 0,-3 1-25,-1 1-1,1 0 0,0 0 0,-1 1 1,1 1-1,-16 3 0,17-2-45,-1 1-1,1 1 1,0 0 0,-1 1-1,2 0 1,-1 0 0,1 2-1,0-1 1,0 2 0,0-1-1,1 1 1,0 1 0,1 0-1,0 0 1,1 1 0,-1 0-1,2 0 1,-13 22 0,8-10 38,1 0 0,1 0 0,1 1 0,1 0 0,1 0 1,1 1-1,1 0 0,1 0 0,-1 26 0,4-38-51,1 0 0,0 0-1,1 0 1,0 0 0,1-1-1,1 1 1,0 0 0,0-1-1,8 18 1,-7-22-20,-1-1-1,1 0 1,0-1 0,1 1-1,-1-1 1,1 0-1,0 0 1,1 0 0,-1 0-1,1-1 1,0 0 0,0-1-1,0 1 1,0-1 0,1 0-1,-1 0 1,9 2 0,1-1-50,1 0 1,-1-2-1,1 1 0,-1-2 1,1 0-1,-1-1 1,1-1-1,-1 0 1,22-5-1,-12 0-213,0-1-1,-1-2 0,1 0 0,44-25 1,-69 33 282,0 0 0,0 1 0,0-1 0,0 1 0,0-1 0,1 1 0,-1-1 0,0 1 0,0 0 0,1 0 1,-1 0-1,0-1 0,0 1 0,1 0 0,-1 0 0,0 1 0,1-1 0,-1 0 0,0 0 0,0 1 0,0-1 0,1 1 0,-1-1 0,0 1 1,0-1-1,0 1 0,0 0 0,0-1 0,0 1 0,1 1 0,0-1 9,0 1 0,0-1 0,0 0 0,0 0-1,-1 0 1,1 0 0,1 0 0,-1-1 0,0 1 0,2 0 0,5-1 45,0 0 0,1 0 0,-1-1 0,0 0 1,0 0-1,0-1 0,0-1 0,0 1 0,-1-2 1,1 1-1,-1-1 0,0 0 0,0-1 0,0 0 0,0 0 1,-1 0-1,0-1 0,0-1 0,-1 1 0,0-1 0,0 0 1,0 0-1,-1-1 0,0 1 0,0-1 0,-1 0 1,0-1-1,0 1 0,-1-1 0,-1 0 0,1 1 0,-1-1 1,1-12-1,-3 18-4,0 0 1,0-1-1,0 1 1,-1 0 0,1 0-1,-1-1 1,0 1-1,0 0 1,0 0-1,0 0 1,-1 0-1,1 0 1,-1 0-1,1 0 1,-1 0 0,0 1-1,0-1 1,-1 1-1,-3-4 1,2 3 14,-1 0 0,1 0 1,-1 0-1,0 1 0,0 0 1,0 0-1,0 0 0,0 1 1,0 0-1,0 0 0,-9-1 1,7 1-60,0 1 0,-1 0 0,1 0 0,0 0-1,-1 1 1,1 0 0,0 1 0,0-1 0,0 2 0,0-1 0,0 1 0,1 0 0,-1 0 0,1 0 0,-1 1 0,1 0 0,0 1 0,-6 5 0,11-9-174,-1 1-1,0 0 1,1 0 0,0 0-1,-1 0 1,1 0-1,0 0 1,0 0 0,0 0-1,0 0 1,0 1 0,1-1-1,-1 0 1,1 1 0,-1-1-1,1 0 1,0 1-1,0-1 1,0 0 0,1 5-1,10 2-4642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7267,'0'0'2754,"-11"20"-1549,-35 66 209,43-79-1242,1-1-1,-1 1 1,1 0-1,1 0 1,-1-1-1,1 1 0,0 1 1,1-1-1,-1 0 1,2 7-1,-1 1 184,0-13-311,0 0 0,0 0 0,0 0 0,0 0 0,0 1 0,1-1-1,-1 0 1,1 0 0,-1 0 0,1 0 0,0 0 0,0 0 0,0 0-1,0 0 1,0 0 0,0 0 0,0-1 0,1 1 0,-1 0 0,1-1-1,-1 1 1,1-1 0,0 1 0,-1-1 0,1 0 0,0 0 0,0 0-1,3 1 1,1 0-10,0-1-1,0 0 0,0 0 0,1 0 1,-1-1-1,0 0 0,1 0 1,11-3-1,-8 1-29,-1 0 0,1-1-1,-1 0 1,1-1 0,-1 0 0,0 0 0,-1-1 0,1 0 0,-1-1-1,15-13 1,-11 8-47,0 0 0,-1-1 0,0-1 0,-1 0 0,16-27 0,-23 34 64,0-1-1,-1 1 1,1-1 0,-1 0 0,-1 0 0,1 0 0,-1 0 0,-1 0-1,1 0 1,-1-11 0,-1 17-13,1 1 0,0 0-1,0-1 1,0 1 0,0 0 0,-1-1-1,1 1 1,0 0 0,0-1 0,-1 1-1,1 0 1,0 0 0,-1-1 0,1 1-1,0 0 1,-1 0 0,1 0 0,0-1-1,-1 1 1,1 0 0,0 0 0,-1 0-1,1 0 1,0 0 0,-1 0 0,1 0-1,-1 0 1,1 0 0,0 0 0,-1 0-1,1 0 1,-1 0 0,1 0 0,0 0-1,-1 0 1,1 0 0,-1 0 0,1 0-1,0 1 1,-1-1 0,1 0 0,0 0-1,-1 0 1,1 1 0,0-1 0,0 0-1,-1 0 1,1 1 0,0-1 0,0 0-1,-1 1 1,-4 5-23,0-1-1,1 1 1,0 0 0,0 1-1,0-1 1,1 1-1,0 0 1,-2 7 0,-16 60 94,19-66-68,1 0-1,-1-1 0,2 1 0,-1 0 0,2 15 1,-1-23-9,0 1 0,0 0-1,0-1 1,1 1 0,-1 0 0,0-1 0,0 1 0,1 0 0,-1-1 0,0 1 0,1-1 0,-1 1 0,1 0-1,-1-1 1,1 1 0,-1-1 0,1 1 0,-1-1 0,1 1 0,-1-1 0,1 0 0,-1 1 0,1-1-1,0 0 1,-1 1 0,1-1 0,1 0 0,11 3 45,-1 0-1,1-1 1,0-1 0,0 0-1,24-2 1,70-11 316,-11-7-268,-50 8-76,79-6 0,-106 15 24,-1 1-1,1 1 0,0 1 1,0 1-1,29 6 1,-44-7-16,0 0 0,0 1 1,0-1-1,0 1 0,0 0 1,0 0-1,-1 0 0,1 1 1,-1-1-1,1 1 0,-1-1 1,0 1-1,0 0 0,0 1 1,-1-1-1,1 0 0,-1 1 1,0 0-1,0-1 0,0 1 1,0 0-1,-1 0 1,1 0-1,-1 0 0,0 0 1,0 0-1,0 0 0,-1 1 1,0-1-1,0 7 0,0-8-7,-1 1-1,1 0 1,-1-1-1,0 1 0,0-1 1,0 0-1,-1 1 1,1-1-1,-1 0 0,0 0 1,0 0-1,0 0 1,0 0-1,0 0 0,-1 0 1,1-1-1,-1 1 1,0-1-1,0 0 1,0 0-1,0 0 0,0 0 1,0-1-1,0 1 1,-1-1-1,1 1 0,-1-1 1,-3 0-1,6 0-39,1-1 0,0 0 0,-1 0 0,1 0 0,0 0 0,-1 0 0,1 0 0,-1 0 0,1 0 0,0 0 0,-1 0 0,1 0 0,0 0 0,-1 0 0,1 0-1,0 0 1,-1 0 0,1 0 0,-1 0 0,1 0 0,0-1 0,-1 1 0,1 0 0,0 0 0,0 0 0,-1-1 0,1 1 0,0 0 0,-1 0 0,1-1 0,0 1 0,0 0 0,0-1 0,-1 1 0,1 0 0,0-1-1,0 1 1,0 0 0,0-1 0,0 1 0,0 0 0,-1-1 0,1 1 0,0 0 0,0-1 0,0 1 0,0 0 0,0-1 0,0 1 0,0-1 0,1 1 0,-1 0 0,0-1 0,0 1 0,7-23-1554,-4 16 750,1 1 0,0 0-1,0 1 1,1-1-1,6-6 1,39-33-7863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2 134 12342,'0'0'4370,"-1"16"-4010,0-1-328,1 0 0,2 21 0,-2-35-31,0-1 0,0 1-1,1 0 1,-1-1 0,0 1 0,0-1 0,0 1 0,0-1 0,0 1-1,1 0 1,-1-1 0,0 1 0,0-1 0,1 1 0,-1-1 0,1 1 0,-1-1-1,0 0 1,1 1 0,-1-1 0,1 1 0,-1-1 0,1 0 0,-1 1-1,1-1 1,-1 0 0,1 0 0,-1 1 0,1-1 0,-1 0 0,1 0-1,0 0 1,-1 0 0,1 0 0,-1 0 0,1 0 0,-1 0 0,1 0-1,0 0 1,-1 0 0,1 0 0,-1 0 0,1 0 0,-1 0 0,1-1-1,0 1 1,-1 0 0,1-1 0,25-18 91,-23 17-77,32-32-108,0-2 0,55-73-1,-83 96 111,-9 11 84,-18 18 64,9-6-141,2 1 0,-1 1 1,2-1-1,-1 1 0,-7 17 0,13-24-4,0 0 0,0 1-1,1 0 1,0-1-1,0 1 1,1 0-1,0 0 1,0 0 0,0 0-1,0 0 1,1 0-1,0 0 1,1 0 0,-1 1-1,3 8 1,-2-12 15,0-1 1,0 0 0,0 0-1,1 0 1,-1 1 0,1-1-1,-1-1 1,1 1 0,0 0-1,0 0 1,0-1 0,0 1-1,0-1 1,0 1 0,0-1-1,0 0 1,0 0 0,1 0-1,-1 0 1,0 0 0,1 0-1,4 0 1,6 1 79,-1-1 0,1 0 0,16-1-1,-16 0-43,7-1-83,0-1 0,0-1-1,0-1 1,0 0 0,-1-2 0,0 0 0,0-1 0,-1-1 0,0-1 0,0 0 0,-1-2 0,0 0 0,-1 0-1,16-16 1,-30 26 12,0-1-1,-1 1 0,1 0 0,-1-1 0,1 1 1,-1-1-1,0 1 0,0-1 0,1 0 0,-1 1 1,0-1-1,-1 0 0,1 0 0,0 0 0,0 0 1,-1 0-1,1 0 0,-1 0 0,1-2 0,-2 4 4,0 0 0,1 0 0,-1 0 0,1 1 0,-1-1 0,0 0 0,1 0 0,-1 1-1,1-1 1,-1 1 0,1-1 0,-1 0 0,1 1 0,0-1 0,-1 1 0,1-1 0,-1 1 0,1-1-1,0 1 1,0 0 0,-1-1 0,1 2 0,-1 1-15,0 1-1,1 0 1,-1-1-1,1 1 1,0 0-1,0-1 1,1 1-1,-1 0 1,1-1-1,0 1 1,-1-1-1,2 1 1,-1-1-1,0 1 1,1-1-1,-1 0 1,1 1-1,0-1 1,0 0-1,1 0 1,3 4-1,-1-3 59,-1-1-1,1 0 1,-1 0-1,1-1 1,0 0-1,0 0 1,0 0-1,0 0 1,1-1 0,-1 1-1,0-1 1,1-1-1,-1 1 1,11-1-1,117 8-69,2 0 275,-96-7 58,71-10 0,-98 7-214,-1 0 0,1-1 0,-1-1 0,0 1 0,0-2-1,0 1 1,-1-2 0,1 1 0,-1-2 0,15-11 0,-21 13 28,1 0-1,-1 0 0,0-1 1,-1 1-1,1-1 1,-1 0-1,0 0 1,-1-1-1,1 1 1,-1-1-1,-1 1 0,1-1 1,-1 1-1,0-1 1,-1 0-1,1 0 1,-1 1-1,-2-13 0,2 18-118,0-1-1,0 0 1,0 1 0,-1-1-1,1 0 1,-1 1-1,1-1 1,-1 1-1,1-1 1,-1 0-1,0 1 1,0 0-1,0-1 1,0 1-1,0-1 1,0 1-1,0 0 1,-1 0-1,1 0 1,0 0-1,-1 0 1,1 0-1,0 0 1,-1 0-1,1 0 1,-1 1-1,0-1 1,1 1-1,-1-1 1,1 1-1,-1-1 1,-2 1-1,-6-1-57,0 0 0,0 1 0,0 0 0,-14 2 0,21-2 35,-18 4-296,0 0-1,0 1 1,0 1-1,0 1 1,1 1-1,0 0 1,1 2-1,-35 22 1,5 3-1196,2 2 0,-44 42 1,-9 18-4466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3378,'0'0'11701,"-5"3"-10322,-15 13-482,15-13-60,6 4-728,-1 0 0,1 0 0,0 0 0,1-1 0,-1 1 0,1-1 0,1 1 0,-1-1 1,4 7-1,35 49 146,-22-35-35,191 252 828,-58-82-844,-138-179-115,-1 1 0,-1 1 1,13 27-1,-22-41-55,-1 1 0,0-1-1,0 1 1,0-1 0,0 1 0,-1 0-1,0-1 1,-1 1 0,0 0 0,0 0-1,0 0 1,-1 0 0,0-1 0,0 1-1,0 0 1,-4 6 0,-3 3 61,-1-2 1,-1 1 0,0-1-1,-1-1 1,0 0 0,-25 22 0,23-22-46,-202 185 716,159-152-690,-2-3 1,-66 37-1,110-72-90,-1 0 1,0 0-1,0-2 0,-1 0 0,-22 6 0,37-11 3,0-1 0,-1 0 0,1 1 0,-1-1 0,1 0 0,0 0 0,-1 0 0,1 0 0,-1 0 0,1 0-1,0 0 1,-1 0 0,1 0 0,-1-1 0,1 1 0,0-1 0,0 1 0,-1-1 0,1 1 0,0-1 0,0 0-1,-1 1 1,1-1 0,0 0 0,0 0 0,0 0 0,0 0 0,0 0 0,0 0 0,0 0 0,1 0 0,-2-2-1,1-3-61,-1 1-1,1 0 0,0 0 1,1-1-1,-1 1 0,1 0 0,1-7 1,-1 3-9,1-32-452,2 0 1,17-77-1,33-81-294,0-4 410,-40 141 189,-3 0 1,3-109-1,-13 170 243,0 0 1,0 0-1,-1 0 0,1 0 0,0 0 0,0 0 0,0 0 0,-1 0 1,1 1-1,0-1 0,-1 0 0,1 0 0,-1 0 0,1 0 0,-1 1 0,1-1 1,-1 0-1,0 0 0,1 1 0,-1-1 0,-1 0 0,2 1-18,0 0 0,-1-1-1,1 1 1,0 0 0,-1 0 0,1 0-1,-1 0 1,1 0 0,0 0 0,-1 0-1,1 0 1,0 0 0,-1 0 0,1 0-1,-1 0 1,1 0 0,0 0 0,-1 0-1,1 0 1,0 1 0,-1-1 0,1 0-1,0 0 1,-1 0 0,1 0 0,0 1-1,0-1 1,-1 0 0,1 0 0,0 1-1,0-1 1,-1 0 0,1 1 0,0-1-1,0 0 1,0 1 0,-1-1 0,1 0-1,0 1 1,0-1 0,0 0 0,0 1-1,0-1 1,0 0 0,0 1 0,0-1-1,0 1 1,-1 3-345,0 0 1,0 0-1,1 1 1,0-1-1,0 0 0,0 0 1,0 1-1,1-1 1,0 0-1,-1 0 0,2 0 1,-1 0-1,0 0 1,3 5-1,22 6-6905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13782,'0'0'4130,"125"122"-3329,-63-49-385,-2 1-64,-5-1-112,0-11-192,-8-8-16,-13-8-32,-18-5-528,-16-2-721,0-5-255,-9-12-1074,0-22-4177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1 16808,'0'0'176,"-191"192"528,90-67 545,-1 10-369,3 6-640,10-7-16,17-20-16,24-31-208,22-35-160,22-33-1184,4-63-7909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13110,'0'0'2833,"25"166"-2320,3-99-305,4-7-144,-2-17-16,-2-16-48,-3-14-417,-2-13-671,2-4-1217,1-34-1105,-6-14-3697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13542,'0'0'977,"-24"116"-465,-1-19 800,-7 22-223,-7 9-417,-7 3-63,0-7-369,4-16-208,12-15 16,9-22-48,17-19-16,4-17-833,0-29-863,25-6-2883,7-39-4881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12102,'0'0'1392,"140"-37"-463,-47 20-1,8-1-752,-4-1-96,-7 2-80,-19 5-128,-23 8-560,-25 4-769,-41 8-6739</inkml:trace>
  <inkml:trace contextRef="#ctx0" brushRef="#br0" timeOffset="1">167 231 5218,'0'0'9173,"147"16"-8869,-89-16-160,2 0-144,-3-4-1121,-8-10-1680,-10-5-4626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6:4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92 8548,'0'0'461,"-20"28"740,4-6-829,-23 34 1148,-49 89 0,59-91-749,2 1 0,3 1 0,-20 68 0,50-135-897,0-1 0,1 1 0,0 0-1,9-9 1,6-11 53,66-98-1637,126-244 0,-212 369 1767,-1 0 0,1 1 1,0-1-1,0 0 0,1 1 1,4-7-1,-6 10-42,-1 0 0,0 0-1,0 0 1,1-1 0,-1 1 0,0 0 0,0 0 0,1 0 0,-1 0 0,0 0 0,1 0 0,-1 0-1,0 0 1,0 0 0,1 0 0,-1 0 0,0 0 0,1 0 0,-1 0 0,0 0 0,1 0-1,-1 0 1,0 0 0,0 0 0,1 0 0,-1 0 0,0 0 0,1 1 0,-1-1 0,0 0-1,0 0 1,1 0 0,-1 1 0,10 18 244,2 15 168,30 90 1250,43 206-1,-84-322-1611,3 10 80,-1 0 0,-1 1 0,0-1 0,-1 1 0,-2-1 0,-4 36 1,5-52-114,-1 0 1,0-1-1,0 1 1,0 0 0,0-1-1,0 1 1,0 0 0,0-1-1,0 0 1,-1 1-1,1-1 1,-1 0 0,1 1-1,-1-1 1,1 0 0,-1 0-1,0 0 1,1-1-1,-1 1 1,0 0 0,0 0-1,0-1 1,1 0 0,-1 1-1,0-1 1,0 0 0,-2 0-1,-7 1 232,0-1 0,0 0-1,-16-3 1,22 3-202,-21-5 56,1-1 1,-1-1-1,2-1 1,-28-13-1,26 10-71,-1 1-1,0 1 1,-35-6 0,61 15-59,1 0 0,-1-1 0,0 1 0,0 0 0,0 0 1,1 0-1,-1 0 0,0 0 0,0 0 0,0 0 0,1 0 0,-1 0 1,0 0-1,0 0 0,0 0 0,1 1 0,-1-1 0,0 0 0,0 1 0,1-1 1,-1 0-1,0 1 0,0 0 0,0 0-22,1 0 0,0-1 0,0 1 0,0 0 0,0 0 0,0-1 0,0 1 0,0 0 0,0 0 0,1-1 1,-1 1-1,0 0 0,0-1 0,0 1 0,1 0 0,-1-1 0,0 1 0,1 0 0,-1-1 0,1 1 0,29 34-1828,11 1-1033,48 31 1,-10-11-3632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4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46 11621,'0'0'4450,"0"-9"-4407,0-17-26,0 16 57,0 18 273,0 64-501,1 74 263,-21 157 0,4-187-67,2-27-251,-4 135-1,18-228-192,1-1-1,-1 1 0,1-1 1,0 1-1,0 0 0,1 0 1,1-5-1,5-16-834,14-69-3165,1-28-2001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4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137 175 4034,'0'0'7569,"-20"-13"-5547,4 3-1707,0 0 1,0 1-1,-21-8 1,36 17-307,0-1 0,0 1 1,0 0-1,0 0 0,0 1 1,0-1-1,0 0 0,0 0 1,0 0-1,0 1 0,0-1 1,0 0-1,1 1 0,-1-1 0,0 1 1,0-1-1,0 1 0,0-1 1,0 1-1,1 0 0,-1-1 1,0 1-1,1 0 0,-1 0 1,0 0-1,1 0 0,-1-1 1,1 1-1,-1 0 0,1 0 0,0 0 1,-1 0-1,1 0 0,0 0 1,0 0-1,0 0 0,0 0 1,-1 0-1,2 2 0,-5 51 83,4-41-25,-1 8 62,0 0 1,2 0 0,0-1 0,8 37 0,-7-51-114,-1 0 0,2 0 1,-1 0-1,1-1 0,-1 1 1,2-1-1,-1 1 0,0-1 1,1 0-1,0-1 1,0 1-1,1-1 0,-1 1 1,1-1-1,0-1 0,0 1 1,0-1-1,1 1 0,-1-2 1,11 5-1,-4-2-9,1-1 0,0-1 0,0 0-1,0-1 1,0 0 0,1-1 0,-1-1-1,26-1 1,-19-2-30,-1-1 0,1 0-1,-1-1 1,0-1 0,25-12 0,-8-1-88,1-1 0,-2-2 0,-1-1 0,-1-2 0,31-31 0,-42 36 93,-2 0-1,0-2 1,24-33 0,-38 46 250,0-1 0,0 0-1,-1 1 1,0-2 0,-1 1-1,0 0 1,-1-1 0,0 0 0,-1 0-1,0 0 1,1-18 0,-3 29-219,0 0 1,0 0-1,0 0 1,0 0 0,0-1-1,0 1 1,0 0-1,0 0 1,0 0-1,0 0 1,0 0-1,0 0 1,0 0 0,0 0-1,0-1 1,0 1-1,0 0 1,0 0-1,0 0 1,0 0-1,0 0 1,0 0 0,0 0-1,0 0 1,-1 0-1,1 0 1,0-1-1,0 1 1,0 0-1,0 0 1,0 0 0,0 0-1,0 0 1,0 0-1,0 0 1,0 0-1,-1 0 1,1 0 0,0 0-1,0 0 1,0 0-1,0 0 1,0 0-1,0 0 1,0 0-1,0 0 1,-1 0 0,1 0-1,0 0 1,0 0-1,0 0 1,0 0-1,0 0 1,0 0-1,0 0 1,0 0 0,-1 0-1,1 0 1,0 0-1,0 1 1,-2-1 41,1 0 0,-1 0 0,0 1 0,1-1 0,-1 1 0,1 0 0,-1-1 0,1 1 0,-1 0 1,1 0-1,-1 0 0,1 0 0,-2 1 0,-14 15-2,1 1 0,1 1 0,0 0 0,-16 29 0,21-32-43,-20 30 1,3 2 1,1 1-1,-19 55 0,34-75-28,2 0-1,1 1 0,1 0 1,1 1-1,2-1 0,2 1 0,0 37 1,3-56-138,0 1 1,1-1-1,0 0 1,1 0 0,0 0-1,6 16 1,-6-21-142,1-1-1,-1 1 1,1-1 0,0 0-1,1 0 1,-1 0 0,1 0-1,0-1 1,1 0-1,-1 0 1,11 7 0,32 10-4541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4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0 491 5715,'0'0'2609,"21"1"-1547,-8 1-841,-2 0-52,-1-1 0,1-1 0,-1 0 0,12-1 1,-17 1-88,-1-1 1,1 0 0,0 0-1,-1-1 1,0 1 0,1-1 0,-1 0-1,0 0 1,0 0 0,0-1-1,0 0 1,0 1 0,-1-1 0,7-7-1,0-2 51,-1 0-1,-1 0 0,0-1 1,-1 0-1,0 0 0,-1-1 1,-1 0-1,8-26 0,-8 16-28,-1 0 0,-1-1 0,0 1 0,-3-41-1,-1 58-82,0 0 0,0 0 0,-1 1 0,0-1 0,0 0 0,-1 1 0,0-1 0,0 1 0,0 0 0,-1 0 0,0 0 0,0 1 0,0-1 0,-1 1 0,0 0 0,0 0 0,0 0 0,-10-5 0,9 5 92,-1 1 0,1 0 1,-1 0-1,0 1 0,-1-1 0,1 2 1,0-1-1,-1 1 0,0 0 0,1 1 1,-1 0-1,0 0 0,0 0 0,0 1 1,1 0-1,-13 2 0,19-1-97,0 0-1,0-1 0,0 1 1,0 0-1,0 0 1,0 0-1,0-1 1,0 1-1,1 0 0,-1 0 1,0 0-1,1 0 1,-1 1-1,1-1 1,-1 0-1,1 0 0,-1 0 1,1 0-1,0 0 1,0 1-1,-1-1 0,1 0 1,0 0-1,0 0 1,0 1-1,0-1 1,1 0-1,-1 0 0,1 3 1,-1 3 15,-1 5-8,1-1 1,0 1-1,1 0 0,0-1 1,1 1-1,0-1 1,1 1-1,0-1 0,1 0 1,0 0-1,1-1 1,12 20-1,6 5-155,1-2 0,3 0 1,0-2-1,2 0 0,1-2 0,2-2 0,0-1 1,2-1-1,57 31 0,-65-41-2909,-14-6-2050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4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7732,'0'0'4546,"125"103"-2289,-70-38-721,0 1-911,5-2-209,-4-14-400,-6-19-16,-10-14-736,-13-17-1954,-8 0-4481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4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 14439,'0'0'960,"-108"126"-96,36-18 769,-4 12-464,9 0-673,14-16-496,16-19 0,17-19-288,17-18-897,3-19-1200,14-23-6275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4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11701,'0'0'5470,"6"5"-5190,55 40 52,-3 3 0,-1 2 0,-3 3 0,-2 2 0,-2 3 1,-4 1-1,69 114 0,-113-170-536,6 15 13,-6-5-3693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4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10213,'0'0'5362,"-159"143"-4770,110-87-159,3-2-65,2-2-128,17-9-176,4-8-32,7-8-32,16-10-272,0-5-641,0-5-2448,20-5-3330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5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13510,'0'0'3042,"-11"139"-1922,-1-93-480,3-9-608,7-10-32,0-11-256,2-7-976,13-18-9637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5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5763,'0'0'11125,"85"128"-10405,-59-84-128,4 4-304,4-7-256,-2-4-32,1-8-128,-8-8-976,-7-6-225,-8-9-2096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49 291 10565,'0'0'1040,"-42"137"193,35-87-401,7-7 33,0-5-689,5-9-176,13-11 0,8-14-913,1-4-1152,-4-25-3457</inkml:trace>
  <inkml:trace contextRef="#ctx0" brushRef="#br0" timeOffset="1">58 107 8388,'0'0'2321,"120"-40"-1937,-38 24 1233,11-1-1393,-1 2-224,-7 5-432,-11 4-1777,-28 4-993,-28 2-1824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5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8980,'0'0'3202,"-7"172"-929,-16-74-513,-3 20-575,-1 17-433,-5 1 257,8-3-161,1-17-672,7-20-144,2-24-64,10-22 0,4-21-592,0-23-769,4-6-1648,20-33-4931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5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157 183 12278,'0'0'891,"-24"0"45,-17-1-274,-14 0 325,18 2 2793,110-10-3651,82-23 1,-65 12 83,369-63 824,9 46-593,-303 37-1684,-158 2-1085,-17 4 1216,-99 32-5851,35-16-2445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5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12438,'0'0'4610,"175"22"-3282,-48-26-95,20-27-305,0-6-63,-8 4-225,-22 10-336,-38 12-304,-22 11-16,-29 0-640,-21 0-833,-7 11-592,-21 5-1184,-34 3-9621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5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11125,'0'0'5138,"1"-5"-4889,-1 4-249,0 0 1,0 1-1,0-1 1,0 1-1,0-1 1,0 0 0,0 1-1,1-1 1,-1 0-1,0 1 1,0-1-1,1 1 1,-1-1 0,0 1-1,1-1 1,-1 1-1,1-1 1,-1 1-1,0-1 1,1 1-1,-1-1 1,1 1 0,-1 0-1,1-1 1,-1 1-1,1 0 1,0 0-1,-1-1 1,1 1 0,-1 0-1,1 0 1,0 0-1,-1 0 1,1-1-1,-1 1 1,1 0 0,0 0-1,-1 0 1,1 0-1,0 1 1,-1-1-1,1 0 1,-1 0 0,1 0-1,0 0 1,0 1-1,40 22 88,-39-22-77,72 50 771,-4 4-1,100 97 1,109 146 600,-211-222-1291,-58-63-189,-8-9-14,1-1 1,-1 0-1,1 0 0,-1 1 0,1-2 1,0 1-1,0 0 0,1 0 0,-1-1 1,0 0-1,1 0 0,-1 0 0,6 2 1,-9-4-58,1-1 1,-1 1 0,0-1-1,1 1 1,-1-1 0,0 1 0,1-1-1,-1 1 1,0-1 0,0 1-1,0-1 1,0 0 0,0 1 0,1-1-1,-1 1 1,0-1 0,0 1-1,0-1 1,-1 0 0,1 1 0,0-1-1,0 0 1,0-3-1068,0-22-6943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5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0 10293,'0'0'5408,"-22"9"-5160,14-5-232,-8 2 31,1 1 0,0 0-1,0 2 1,0-1-1,1 2 1,1 0 0,-1 1-1,2 0 1,-15 16 0,-319 380 2698,336-395-2751,6-8-21,0 0 0,0 1 0,1-1 0,0 1 0,0 0 0,0 0 1,0 0-1,-1 5 0,4-9-117,1-1 1,-1 0-1,1 0 1,0 0-1,-1 0 0,1 0 1,-1 0-1,1 0 1,-1 0-1,1 0 1,-1 0-1,1-1 1,-1 1-1,1 0 1,-1 0-1,1 0 1,-1-1-1,1 1 1,-1 0-1,1 0 0,-1-1 1,0 1-1,1 0 1,0-2-1,29-25-3943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8:5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8980,'0'0'3130,"25"-12"-2397,85-35-20,-103 45-627,0-1 1,0 1 0,1 0 0,-1 1 0,1 0 0,-1 0-1,1 0 1,-1 1 0,1 0 0,-1 1 0,12 2 0,-16-3-77,0 1 0,0 0 0,-1 1 1,1-1-1,0 0 0,-1 1 1,1-1-1,-1 1 0,0 0 1,1 0-1,-1 0 0,0 0 0,0 0 1,0 1-1,-1-1 0,1 0 1,0 1-1,-1-1 0,0 1 0,1 0 1,-1 0-1,0-1 0,-1 1 1,2 6-1,0 1 54,-1 1 0,0-1 0,-1 1-1,0 0 1,-1-1 0,0 1 0,-1-1 0,0 1 0,0-1 0,-1 0 0,0 0 0,-1 0 0,-1 0-1,-8 16 1,-8 5 242,0-1 0,-50 53 1,5-6 102,63-73-380,0-1-1,0 1 0,0 0 1,0 0-1,1 0 1,-1 0-1,1 1 0,0-1 1,1 1-1,-1-1 1,1 1-1,0 0 0,0 0 1,0-1-1,0 1 1,1 8-1,1-12-9,-1 1-1,1-1 1,-1 1-1,1-1 1,0 0 0,0 1-1,0-1 1,0 0-1,0 1 1,0-1-1,0 0 1,0 0 0,0 0-1,1 0 1,-1 0-1,0 0 1,1 0-1,-1 0 1,1-1 0,-1 1-1,1-1 1,-1 1-1,4 0 1,40 7 534,-41-7-495,55 3 319,60-4 0,-48-1-5504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7443,'0'0'8020,"1"-10"-7532,-1 9-480,0 0-1,0-1 0,0 1 1,1-1-1,-1 1 1,0-1-1,0 1 0,1 0 1,-1-1-1,1 1 1,-1-1-1,1 1 0,0 0 1,0 0-1,-1-1 1,1 1-1,0 0 0,0 0 1,0 0-1,0 0 1,0 0-1,0 0 0,1 0 1,1-1-1,0 2 27,1 0 0,0 0 0,-1 0-1,1 0 1,0 0 0,-1 1 0,1 0 0,0 0-1,-1 0 1,1 0 0,-1 0 0,6 3 0,96 45 1633,173 107-1,-29-13-1464,-233-134-601,4 1-4349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 9204,'0'0'5915,"-7"14"-5792,-254 581 2193,165-371-1418,54-126-519,-10 19 16,-48 162 0,92-243-805,7-21-2710,17-15-6700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4514,'0'0'10528,"9"-21"-9715,2 0-592,0-1 56,-1 0 0,-1 0 0,12-48 0,-7 13 47,22-55-1,-29 93-330,1 0-1,1 0 1,1 1-1,1 0 1,0 0-1,19-21 1,-27 35-6,1 0 1,0 0-1,-1 1 0,1-1 1,1 1-1,-1-1 0,0 1 1,1 1-1,0-1 0,-1 0 1,1 1-1,0 0 0,0 1 1,0-1-1,1 1 0,-1 0 1,0 0-1,0 0 0,1 1 1,-1-1-1,1 2 0,-1-1 1,0 0-1,1 1 0,-1 0 1,0 0-1,0 1 0,0 0 1,0-1-1,0 2 1,0-1-1,0 0 0,-1 1 1,6 4-1,5 6 28,0 0-1,-1 1 1,-1 1 0,0 0-1,-1 1 1,0 0 0,-2 1 0,0 0-1,15 37 1,-15-28 88,-1 1 0,-1 0 1,-1 1-1,-1-1 0,-2 1 0,1 42 1,-4-61-30,-1 1-1,-1 0 1,0 0 0,0 0 0,-1 0 0,-1-1 0,1 1 0,-1-1 0,-6 11-1,7-15-7,-1-1 0,1 0 0,-1 0 0,0 0 0,-1 0 0,1 0 0,-1-1 0,1 1 0,-1-1 0,0 0 0,0 0 0,0-1 0,-1 1 0,1-1 0,-1 0 0,1 0 0,-1 0-1,0-1 1,0 1 0,-6 0 0,7-2-22,-1 1 0,1 0 0,0-1 0,-1 0 0,1 0 0,-1 0 0,1-1 0,0 1 0,-1-1-1,1 0 1,0 0 0,0-1 0,-1 1 0,1-1 0,-4-2 0,6 2-69,0 0 1,0 0-1,0 0 1,0 0-1,0 0 0,0 0 1,1-1-1,-1 1 1,1 0-1,0-1 0,-1 0 1,1 1-1,0-1 1,0 0-1,1 1 1,-1-1-1,1 0 0,-1 0 1,1 0-1,0 1 1,0-1-1,0 0 1,0 0-1,1-3 0,0 4-56,-1 0 0,1 0 0,0 0-1,0 0 1,0 0 0,0 0 0,0 0 0,0 0-1,1 1 1,-1-1 0,0 0 0,1 1 0,-1-1-1,1 1 1,0-1 0,0 1 0,-1 0-1,1 0 1,0 0 0,0 0 0,0 0 0,2 0-1,54-16-1589,-47 14 1219,54-10-2384,4 1-2174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17 609 8148,'0'0'4279,"-3"19"-4052,3-16-227,-6 33 441,2 1 1,1-1-1,2 38 1,1-70-417,1-1-1,-1 0 1,1 1-1,0-1 1,0 0-1,0 0 1,1 0 0,-1 0-1,1 0 1,-1 0-1,1 0 1,0-1 0,0 1-1,0 0 1,0-1-1,1 0 1,-1 1 0,1-1-1,-1 0 1,1 0-1,0-1 1,0 1 0,0-1-1,0 1 1,0-1-1,0 0 1,0 0-1,0 0 1,1 0 0,-1-1-1,4 1 1,2 0-10,1 0 1,-1-1-1,1 0 1,0-1-1,-1 0 1,0-1-1,1 0 1,-1 0-1,18-7 1,-13 3-8,-1-1-1,0-1 1,0 0 0,0-1 0,-1 0 0,0-1 0,-1 0 0,0-1-1,10-13 1,-14 15 88,0 0 0,-1 0 0,0 0-1,-1-1 1,0 0 0,-1 0 0,0 0-1,0 0 1,-1-1 0,0 0 0,-1 1-1,0-1 1,0-16 0,-2 27-84,-1-1 0,1 1 0,0-1 0,-1 1 0,1 0 0,0-1 0,-1 1 0,1 0 0,0-1 0,-1 1 0,1 0 0,-1-1 0,1 1 0,-1 0 0,1 0 0,0-1 0,-1 1 0,1 0 0,-1 0 0,1 0 0,-1 0 0,1-1 0,-1 1 0,1 0 0,-1 0 0,0 0 0,1 0 0,-1 0 0,1 1 0,-1-1 0,1 0 0,-1 0 0,1 0 0,-1 0 0,0 1 0,-21 7 4,17-2-27,0 0 0,0 1 1,0-1-1,1 1 0,0 0 0,1 0 0,0 0 0,0 0 0,0 1 1,1 0-1,0-1 0,-2 13 0,1 5 4,0 0 0,2 42-1,1-63-12,0-1 0,0 0 0,1 0 0,-1 0-1,1-1 1,0 1 0,0 0 0,0 0 0,0 0 0,0 0-1,1-1 1,-1 1 0,1-1 0,0 1 0,-1-1-1,1 1 1,0-1 0,5 4 0,-3-3-9,1-1 1,-1 1-1,1-1 1,0 1-1,0-1 1,0-1-1,0 1 1,0-1-1,0 0 1,7 1-1,0-1 15,0-1 1,0 0-1,0 0 0,0-1 0,0-1 0,0 0 1,0-1-1,-1 0 0,16-6 0,-13 1 15,0 0-1,0-1 1,-1 0-1,0-1 0,0-1 1,-1 0-1,-1-1 0,18-22 1,2-8-108,36-66 0,-25 35-100,37-95 0,-67 139 203,-1-1 0,-2-1 0,-1 1-1,-2-1 1,-1-1 0,2-42 0,-7 65 24,0 0 1,0 1 0,-1-1 0,-1 0-1,0 0 1,0 1 0,0-1-1,-1 1 1,-6-12 0,8 17-1,0 1 0,-1 0 0,0-1 0,1 1 1,-1 0-1,0 0 0,0 0 0,0 0 0,0 0 1,0 1-1,-1-1 0,1 1 0,0-1 0,-1 1 1,1 0-1,-1 0 0,0 0 0,1 0 0,-1 0 1,0 0-1,1 1 0,-1 0 0,0-1 1,0 1-1,0 0 0,1 0 0,-1 1 0,0-1 1,0 0-1,1 1 0,-1 0 0,0 0 0,-3 1 1,3 0-21,1-1 1,-1 1 0,0-1 0,1 1 0,0 0 0,-1 0 0,1 0 0,0 1-1,0-1 1,0 0 0,0 1 0,1-1 0,-1 1 0,1 0 0,-1-1-1,1 1 1,0 0 0,-1 5 0,-3 8 0,1 0-1,-2 20 1,4-24 2,-7 62 72,3 0-1,3 0 1,10 119 0,-5-171-78,0 0 0,2 0 1,0 0-1,2-1 0,0 0 1,15 35-1,-19-55-12,-1 1-1,0-1 0,1 1 1,-1-1-1,1 0 1,0 0-1,-1 0 1,1 0-1,0 0 1,0 0-1,-1-1 1,1 1-1,0 0 1,0-1-1,0 0 1,0 1-1,0-1 1,0 0-1,0 0 1,0 0-1,0 0 1,0 0-1,0-1 1,0 1-1,2-1 1,52-16-319,-52 16 340,80-25-127,-78 24 112,1 0 1,0 1 0,-1 0-1,1 1 1,0 0-1,0 0 1,-1 0 0,1 1-1,0 0 1,12 3 0,-17-2 6,1-1 1,-1 1-1,0 0 1,0-1-1,0 1 1,0 0-1,-1 0 1,1 0-1,0 1 1,-1-1-1,0 0 1,1 1-1,-1-1 1,0 1-1,0-1 1,0 1-1,0-1 1,-1 1-1,1 0 1,-1-1-1,0 1 1,0 5-1,1 7 103,-1 0-1,-3 26 0,2-36-64,0 1 0,-1 0-1,1-1 1,-1 0 0,-1 1-1,1-1 1,-1 0 0,0 0-1,0 0 1,0-1-1,-1 1 1,1-1 0,-1 1-1,0-1 1,-1 0 0,1-1-1,-1 1 1,1-1 0,-1 0-1,0 0 1,0 0 0,0-1-1,-10 3 1,-2 1 187,0-1 0,0-1 0,-1 0 0,1-1 0,-1-1 0,-25-1 0,39-1-210,0 0 0,0 0 0,0-1 0,0 1 0,0-1 0,0 0 0,-7-3 0,10 3-65,-1 1-1,1-1 1,0 0 0,0 1-1,0-1 1,0 0 0,0 0 0,0 0-1,0 0 1,0 0 0,0 0-1,0 0 1,0 0 0,0 0-1,1 0 1,-1-1 0,1 1-1,-1 0 1,1 0 0,-1-1-1,1 1 1,0 0 0,-1-1 0,1 1-1,0-3 1,0 4-65,0-1 0,0 0 0,0 0 0,1 1 0,-1-1 0,0 0 0,0 0 0,1 1 1,-1-1-1,0 0 0,1 1 0,-1-1 0,1 0 0,-1 1 0,1-1 0,-1 1 0,1-1 0,-1 1 0,1-1 0,-1 1 0,1-1 0,0 1 1,-1 0-1,1-1 0,0 1 0,-1 0 0,1-1 0,0 1 0,0 0 0,-1 0 0,1 0 0,0 0 0,0 0 0,-1 0 0,2 0 0,1-1-235,30-7-5171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12582,'0'0'240,"138"0"1120,-48 0-383,-7 0-577,-12-6-240,-18-2-144,-23 2-16,-20 6-1280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1 723 4578,'0'0'9999,"22"-20"-9108,-2 3-710,5-5 18,0-1-1,-2 0 1,-1-2 0,21-29-1,-8 1 57,-1 0-1,-4-3 1,-1 0-1,41-120 1,-65 156-62,0 1 1,-1-1-1,-1 0 1,-1 0-1,-1-26 0,-1 56-137,-2-1-1,1 0 1,-1 1-1,0-1 1,-6 12-1,-4 21-75,-27 236 16,10-53 5,27-209-15,-15 77-1804,-7 168 0,26-251-1103,5-8-2626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9 501 6947,'0'0'3935,"29"16"-2275,99 49-521,-123-62-1084,0-1 0,1 0 0,-1 0 0,1-1 0,-1 0 0,1 0 0,-1 0 0,1 0 0,0-1 0,0 0 0,-1 0 0,1-1 0,0 0 0,-1 0 0,1 0 0,-1 0 0,1-1 0,-1 0 0,0 0 0,0-1 0,0 1 0,0-1 0,0 0 0,0 0 0,-1-1 0,5-3 0,0 0 23,7-5 34,-1 0 0,0 0-1,-1-2 1,0 0-1,-1 0 1,-1-2 0,0 1-1,12-23 1,-17 25 17,-1-1 1,0 1-1,-1-1 0,0 0 0,-1 0 1,-1-1-1,0 1 0,-1-1 0,-1 0 1,0 0-1,-2-22 0,0 29-31,0 0-1,0 0 1,-1 0-1,-1 0 1,1 1 0,-1-1-1,0 0 1,-1 1-1,0 0 1,0 0-1,0 0 1,-7-7 0,3 5 30,0 1 1,-1 0-1,1 0 1,-2 1-1,1 0 1,-1 1-1,-20-11 1,14 10-40,0 1 1,-1 0 0,1 1-1,-1 1 1,0 1 0,0 0-1,-1 1 1,1 1-1,0 0 1,-1 2 0,-27 3-1,39-3-90,-1 1-1,1 0 1,0 0-1,1 0 1,-1 1-1,0-1 1,1 1-1,-1 1 0,1-1 1,0 1-1,0 0 1,0 0-1,1 0 1,-1 1-1,1 0 1,0 0-1,0 0 0,1 0 1,0 1-1,0-1 1,0 1-1,0 0 1,-2 7-1,0 5-170,0 0 0,2 1 0,0-1 1,1 1-1,0 0 0,3 29 0,-1-37-131,1-1 0,0 0-1,1 1 1,0-1 0,1 0 0,0 0 0,1 0 0,0 0 0,0 0 0,1-1-1,1 0 1,-1 0 0,1-1 0,1 1 0,-1-1 0,2 0 0,-1-1 0,1 0-1,0 0 1,17 10 0,57 31-5211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10869,'0'0'4354,"173"76"-2833,-100-34-417,6-3-351,-1 0 207,3-7-336,-10-10-560,-11-9-64,-12-7-304,-11-6-1008,-11 0-994,-15 0-2144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0 12502,'0'0'4242,"-189"145"-3426,104-55-208,-5-1-111,12-2-129,11-10-368,23-15-16,21-12-432,23-13-977,0-19-816,42-15-2257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12166,'0'0'3297,"189"2"-2000,-90 2-353,2-2-208,-6-2-607,-10 0-129,-18-10-689,-19-7-832,-20-1-1744,-19-1-7140</inkml:trace>
  <inkml:trace contextRef="#ctx0" brushRef="#br0" timeOffset="1">485 0 14263,'0'0'560,"-51"114"192,21-27 721,0 9-385,5-5-447,11-4-449,14-12-192,5-15-737,43-15-575,26-24-5059,20-19 1136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12182,'0'0'4386,"134"-13"-3298,-58 13-256,7 0-287,-5 4-193,-11-2-224,-16-2-128,-12 0-432,-18 0-529,-17-2-751,-4-10-1042,-25 2-2864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0 944,'0'0'8001,"-16"27"-5704,-53 87-637,39-60-195,3 1 0,-34 95 1,53-128-1185,2-8-51,4-10-187,0 0-1,0 1 1,1-1 0,-1 1 0,1-1 0,0 1 0,0 0 0,1-1 0,-1 1-1,1 5 1,0-10-43,1 0 0,-1 1 0,0-1 0,0 0 0,0 0 0,0 1 0,0-1 0,1 0 0,-1 0 0,0 1 0,0-1 0,0 0 0,1 0 0,-1 0 0,0 1 0,0-1 0,1 0 0,-1 0 0,0 0 0,0 0 0,1 0 0,-1 0 0,0 1 0,0-1 0,1 0 0,-1 0 0,0 0 0,1 0 0,-1 0 0,0 0 0,1 0 0,-1 0 0,0 0 0,0 0 0,1-1 0,48 3 42,89-9 0,21-1 13,-150 8-59,1 1 1,-1 0-1,1 0 1,-1 1-1,1 0 0,14 6 1,-20-6 2,0 0 0,-1 0 0,1 0 0,-1 0 0,0 0 0,0 1 0,0-1 0,0 1 1,0 0-1,0 0 0,-1 0 0,0 0 0,1 1 0,-1-1 0,0 1 0,-1-1 0,1 1 0,1 4 0,-1-1 33,0 0-1,-1 0 0,0 1 0,0-1 0,-1 0 0,0 0 1,0 0-1,0 1 0,-1-1 0,0 0 0,-1 0 1,0 0-1,0 0 0,0 0 0,-1-1 0,0 1 0,0-1 1,0 1-1,-1-1 0,0 0 0,-1-1 0,1 1 0,-1-1 1,0 1-1,0-1 0,-10 7 0,2-3 67,1 0-1,-1-1 1,0-1-1,-1 0 1,1 0-1,-2-1 1,1-1-1,0-1 1,-1 0-1,0 0 0,-27 1 1,25-4 61,0 0-1,0-2 1,0 0-1,0 0 1,-17-5 0,30 5-179,1 0 0,0 1 1,0-1-1,0 0 1,0 0-1,0-1 0,0 1 1,0-1-1,1 1 1,-1-1-1,0 0 0,1 0 1,0 0-1,-1 0 1,1-1-1,0 1 1,0 0-1,0-1 0,0 0 1,1 1-1,-1-1 1,1 0-1,-1 0 0,1 0 1,0 0-1,0 0 1,1 0-1,-1 0 0,0-1 1,1 1-1,0 0 1,0 0-1,0-6 0,1 7-55,0-1-1,-1 1 1,1 0-1,0 0 0,0 0 1,0 0-1,1 0 0,-1 0 1,0 0-1,1 0 0,-1 1 1,1-1-1,0 0 1,-1 1-1,1 0 0,0-1 1,0 1-1,0 0 0,0 0 1,0 0-1,0 0 0,5-1 1,7-3-360,0 1 1,22-4-1,-23 5 8,68-12-2564,7 1-2705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56 8932,'-5'19'896,"-4"28"886,1 1-1,-2 92 0,10-134-1733,0 1-1,0 0 0,1-1 0,-1 1 0,2 0 1,-1-1-1,1 0 0,0 1 0,0-1 1,1 0-1,-1 0 0,1 0 0,1 0 1,-1-1-1,1 1 0,0-1 0,0 0 0,1 0 1,-1 0-1,1-1 0,0 1 0,1-1 1,-1-1-1,1 1 0,-1-1 0,12 5 1,-3-3-70,0 0 0,1-1 0,0-1 0,-1 0 0,1-1 0,0-1 1,0 0-1,0-1 0,0-1 0,23-3 0,-14 0-64,-1-2 0,0 0 0,0-1-1,0-1 1,38-20 0,-37 15-112,0-1-1,-1-2 1,0 0 0,-2-1 0,0-2 0,34-37 0,-45 44 188,-2 1 1,1-1 0,-2 0 0,1-1 0,-2 0 0,0 0 0,0-1 0,-1 1 0,-1-1 0,0 0 0,-1-1 0,-1 1 0,0 0 0,0-25-1,-2 37 70,0 0-1,0 0 0,0 0 1,-1 0-1,1 0 0,0 1 1,-1-1-1,1 0 0,-1 0 1,0 0-1,0 1 0,1-1 1,-1 0-1,0 1 0,0-1 1,-1 1-1,1-1 0,0 1 1,0 0-1,-1-1 0,1 1 1,-1 0-1,1 0 0,-1 0 1,1 0-1,-1 0 0,0 0 1,1 1-1,-1-1 0,0 0 1,0 1-1,-3-1 0,2 1 0,0 0 0,-1 0 0,1 0 0,-1 0 0,1 1 0,0-1 0,-1 1 0,1 0 0,0 0 0,0 1 0,-1-1 0,1 0 0,0 1 0,0 0 0,1 0 0,-1 0 0,0 0 0,-4 4 0,-2 6 40,-1-1 0,2 1-1,-1 0 1,2 1-1,0 0 1,-9 22 0,-27 92 728,24-55-471,3 1 0,3 0 0,3 1 0,1 91 0,8-147-342,1-1 0,2 1-1,-1 0 1,2-1 0,0 0 0,10 30 0,-10-41-44,-1 0 0,1 0 0,0 0 1,1-1-1,-1 1 0,1-1 0,0 0 0,0 0 0,1 0 0,-1-1 0,1 0 0,0 0 1,0 0-1,1 0 0,-1-1 0,1 1 0,0-2 0,0 1 0,0 0 0,0-1 0,9 2 0,2-1-530,1-1-1,-1 0 1,1-1-1,0-1 1,-1 0-1,1-2 0,32-6 1,-18-1-2499,46-20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13126,'0'0'2209,"152"0"-736,-69 0-433,5 0-512,-10-2-303,-9 0-161,-18-2-64,-19 0-48,-16 2-481,-39 2-6098,-18 0-3057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0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10277,'0'0'6259,"69"114"-4931,3-104-303,13-8-513,5-2-288,-5 0-224,-4-8-608,-10-7-561,-18 3-720,-21 4-3089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115 147 10645,'0'0'3012,"8"0"-2604,-3 0-382,-1-1 1,1 0-1,-1 0 0,0 0 1,0-1-1,1 1 0,-1-1 0,0 0 1,0 0-1,-1-1 0,1 1 1,0-1-1,-1 0 0,1 0 1,-1 0-1,0 0 0,0 0 0,0-1 1,-1 1-1,1-1 0,-1 0 1,0 0-1,0 0 0,0 0 1,0 0-1,-1 0 0,2-9 0,-2 11-21,-1 0 0,1 0-1,-1 0 1,0 0-1,1 0 1,-1 0-1,0 0 1,0 0-1,-1-1 1,1 1-1,0 0 1,-1 0 0,1 0-1,-1 0 1,0 1-1,1-1 1,-1 0-1,0 0 1,0 0-1,0 0 1,-1 1 0,1-1-1,0 1 1,-1-1-1,1 1 1,0-1-1,-4-1 1,2 1 11,0 1 0,-1 0-1,1 0 1,0 0 0,-1 0 0,1 1 0,-1-1 0,1 1 0,0 0 0,-1 0 0,1 0 0,-1 0-1,1 1 1,-1-1 0,1 1 0,-4 1 0,3-1 39,0 1 0,0-1 0,1 1 0,-1 0 1,0 0-1,1 0 0,-1 0 0,1 1 0,0-1 0,0 1 0,0 0 0,0 0 1,0 0-1,1 1 0,-1-1 0,1 0 0,0 1 0,0 0 0,0-1 0,-1 6 0,-1 1 23,1 1-1,1-1 1,0 1-1,0 0 1,1 0-1,1 15 0,0-25-76,0 0 0,0 0 0,0 0 0,0 1 0,0-1 0,1 0-1,-1 0 1,0 0 0,1 0 0,-1 0 0,1 0 0,-1 0-1,1 0 1,0-1 0,-1 1 0,1 0 0,0 0 0,-1 0 0,1-1-1,0 1 1,0 0 0,0-1 0,0 1 0,0 0 0,0-1-1,1 1 1,1 0-9,1 0 0,-1 0 0,0 0 0,1-1-1,-1 1 1,1-1 0,-1 0 0,1 0 0,3-1-1,-3 1-17,0 0-1,0-1 1,0 1-1,0-1 1,0 0-1,0-1 1,0 1-1,0-1 1,0 1-1,0-1 1,-1 0-1,1 0 1,-1-1 0,1 1-1,4-6 1,-7 7 25,0 0 1,-1 0 0,1 0 0,0 0 0,0 0 0,-1 0 0,1 0-1,-1 0 1,1 0 0,-1 0 0,1 0 0,-1-1 0,0 1 0,0 0 0,1 0-1,-1 0 1,0-1 0,0 1 0,0 0 0,0 0 0,-1 0 0,1-1 0,0 1-1,0 0 1,-1 0 0,1 0 0,-1-1 0,1 1 0,-1 0 0,1 0-1,-1 0 1,0 0 0,1 0 0,-1 0 0,0 0 0,0 0 0,0 1 0,0-1-1,0 0 1,0 0 0,0 1 0,0-1 0,0 0 0,0 1 0,0-1 0,0 1-1,0 0 1,-3-1 0,-5-1-145,0 0 1,-1 1-1,0 0 0,-18 1 1,20 0-204,-34 0-2712,-5 0-3503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9556,'0'0'6323,"165"-8"-4946,-105 4-401,-2 0-303,-5-1-385,-12 1-224,-11 2-64,-7 0-528,-11 2-609,-10 0-704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6755,'0'0'7166,"28"-8"-6192,95-24-94,-102 27-524,1 1-1,0 1 0,1 1 0,43 2 1,-27 1 4,-33-2-328,1 1-1,-1 0 1,1 1-1,-1-1 1,1 1 0,-1 1-1,0-1 1,10 5-1,-14-5-28,0 0 1,0 1-1,0-1 0,0 1 0,-1 0 0,1-1 0,-1 1 0,1 0 0,-1 0 0,0 0 1,0 0-1,0 0 0,0 0 0,0 0 0,0 1 0,-1-1 0,1 0 0,-1 1 0,1-1 1,-1 0-1,0 1 0,0-1 0,0 0 0,0 1 0,0-1 0,-1 3 0,0 1-4,0 0-1,-1 0 1,0 0-1,0-1 0,0 1 1,0 0-1,-1-1 1,0 0-1,0 1 0,-1-1 1,1 0-1,-1-1 1,0 1-1,0-1 0,-9 7 1,-8 6-19,-1 0-1,-28 15 1,32-21 5,-25 15-105,-60 27 0,122-54-264,15-4 207,21-3 82,81-1 0,-122 8 132,1 2-1,-1 0 1,1 1 0,0 0 0,-1 1-1,0 0 1,0 2 0,0-1 0,0 2-1,22 12 1,-30-14-22,0 0 0,0 1 0,-1 0 0,1 0-1,-1 0 1,0 1 0,-1-1 0,1 1 0,-1 1 0,-1-1 0,1 0 0,3 9 0,-6-11-4,1 1 0,-1-1 0,1 1 1,-2-1-1,1 1 0,0 0 0,-1 0 1,0-1-1,0 1 0,0 0 0,-1 0 0,1 0 1,-1-1-1,0 1 0,-1 0 0,1-1 1,-1 1-1,0-1 0,0 0 0,-3 5 1,-1-1 23,-1 0 0,1-1 0,-1 0 1,-1 0-1,1-1 0,-1 0 0,0 0 1,-1-1-1,-16 8 0,-5 0 190,-56 18 1,38-19 190,-1-3 1,0-1 0,-1-3 0,-83-2-1,128-3-406,-21-1 75,26 1-89,-1 0 0,0 0 0,1 0 0,-1 0-1,1 0 1,-1 0 0,1-1 0,0 1 0,-1 0 0,1 0 0,-1 0-1,1-1 1,-1 1 0,1 0 0,-1-1 0,1 1 0,0 0 0,-1-1-1,1 1 1,0 0 0,-1-1 0,1 1 0,0-1 0,0 1 0,-1-1-1,1 1 1,0 0 0,0-1 0,0 1 0,-1-1 0,1 1 0,0-1-1,0 1 1,0-1 0,0 1 0,0-1 0,0 0 0,0 0 0,1-1-66,0 1 1,0-1-1,0 0 1,1 1-1,-1 0 1,0-1-1,1 1 1,-1 0-1,1-1 1,-1 1-1,1 0 1,-1 0-1,1 0 1,0 0-1,-1 1 1,1-1-1,0 0 1,0 1-1,0-1 1,0 1-1,0 0 1,-1-1-1,4 1 1,5-2-326,148-29-5578,-58 18-606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96 104 9364,'0'0'2892,"-16"22"-1921,-4 5-593,-23 42-1,40-64-317,1 0-1,0 0 1,0 1 0,0-1-1,1 1 1,-1-1-1,1 1 1,1-1-1,-1 1 1,1 0-1,0-1 1,0 1 0,1 0-1,-1-1 1,1 1-1,0 0 1,1-1-1,0 1 1,0-1-1,0 0 1,0 0-1,1 0 1,0 0 0,4 7-1,1-3 28,-1-1 1,1 1-1,0-2 0,1 1 0,0-1 1,0 0-1,1-1 0,0 0 0,20 9 0,-7-7 17,-1-1-1,1-2 1,0 0-1,0-1 1,1-1-1,-1-1 1,1-1-1,42-5 1,-57 3-76,-1 0 1,1 0 0,-1-1 0,0 0-1,0 0 1,0-1 0,0 0-1,-1-1 1,1 1 0,-1-2 0,0 1-1,0-1 1,9-7 0,-11 6 10,0 1-1,0-1 1,-1 0 0,1 0-1,-1-1 1,-1 1 0,1-1 0,-1 0-1,-1 0 1,1 0 0,-1 0-1,0 0 1,-1-1 0,1 1 0,-1-11-1,-1 7 82,0 0-1,-1 0 0,0-1 0,0 1 0,-2 0 0,1 0 0,-1 1 1,-1-1-1,0 1 0,0-1 0,-1 1 0,-1 0 0,1 1 1,-2-1-1,1 1 0,-1 0 0,-1 1 0,1 0 0,-1 0 0,-1 1 1,1 0-1,-15-9 0,6 5 37,0 1-1,-1 0 1,0 2 0,-1 0 0,1 1 0,-2 1-1,1 0 1,-1 2 0,0 0 0,0 1 0,-36 0-1,50 3-172,1-1 1,-1 2-1,0-1 0,1 1 0,-1 0 0,0 0 0,1 0 0,-1 1 0,1 0 0,0 0 0,-1 0 0,1 1 0,0-1 0,1 1 0,-1 1 0,0-1 0,1 1 0,-1-1 0,1 1 0,0 0 0,1 1 0,-1-1 0,1 1 0,0 0 0,0-1 0,0 1 0,1 1 0,-1-1 0,-1 7 0,2-5-161,-1 0 1,2 0-1,-1 0 1,1 1 0,0-1-1,0 1 1,1-1-1,0 1 1,1-1-1,-1 1 1,2-1-1,-1 1 1,1-1-1,0 0 1,0 0-1,1 0 1,0 0-1,5 10 1,0-7-136,0 0 0,0 0 0,0-1-1,1 0 1,1 0 0,0-1 0,0-1 0,0 1 0,1-2 0,15 8-1,-3-3-1172,0 0-1,32 8 0,55 7-6656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9060,'0'0'1089,"16"22"658,-8-9-1493,-3-4-122,1 0-1,0-1 1,1 1-1,-1-1 0,1 0 1,1-1-1,0 0 1,0 0-1,0 0 1,1-1-1,-1-1 0,2 1 1,-1-2-1,0 1 1,1-1-1,0 0 1,11 2-1,23 1 382,1-2 0,-1-2 0,0-2 0,1-1 1,76-12-1,-104 9-432,0-1 0,0 0-1,-1-1 1,1-1 0,19-11 0,-30 14-47,0 0 0,0-1 0,0 0 0,0 0-1,-1 0 1,0-1 0,0 0 0,0 0 0,0 0 0,-1-1 0,0 1-1,0-1 1,-1 0 0,1 0 0,3-12 0,-4 10 53,-1-1 1,0 1-1,0-1 0,-1 0 1,0 1-1,0-1 1,-1 0-1,-1 0 0,1 1 1,-1-1-1,-1 0 0,1 1 1,-6-15-1,2 13-21,1 0 0,-1 0 0,-1 1 0,0-1 1,0 1-1,-1 1 0,0 0 0,-1 0 0,-15-14 0,5 9 52,-1 0 0,0 1-1,-1 1 1,0 1 0,0 1 0,-1 0 0,-1 2-1,1 0 1,-1 2 0,-24-4 0,26 6-5,0 1 0,0 1 0,-1 0 0,-23 4 0,35-2-108,1 0 1,-1 1 0,1 1 0,-1-1 0,1 1 0,0 1-1,0 0 1,0 0 0,1 0 0,-1 1 0,1 0-1,-7 6 1,0 3-152,0 0-1,1 1 0,0 0 0,1 1 1,1 0-1,0 1 0,2 0 1,0 1-1,-13 34 0,15-30-640,1 1 0,1 0 0,1 0 0,-2 40 0,5 22-3495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339 292 11493,'0'0'4031,"0"-18"-2609,0-4-1147,1 0 0,0 0 0,2 0 0,0 0-1,2 0 1,0 1 0,12-31 0,-2 27-71,-10 19-140,-1-1 0,0 0 1,0 0-1,3-9 0,-7 39-293,-2 7 254,-2-1 0,-1 0 0,-2-1 0,0 1 0,-23 53 1,14-38 44,-120 310 120,-49 142-97,181-484-91,0 1 0,1-1 0,0 0 0,0 1 1,2 0-1,0-1 0,0 1 0,2 25 0,0-37-2,-1 0 1,0 0-1,0 0 1,1 0-1,-1 1 1,1-1-1,-1 0 1,1 0-1,-1 0 1,1-1-1,-1 1 1,1 0-1,0 0 1,0 0-1,0 0 1,-1-1-1,1 1 1,0 0-1,0-1 0,0 1 1,0 0-1,0-1 1,2 1-1,28 4 26,-25-5-15,21 0 240,0 0 1,0-2-1,0-1 1,48-12-1,103-41 1349,-123 36-1009,1 2 1,88-15-1,-70 29-1067,-58 5-1604,-15-2 1867,-1 1 0,1 0-1,-1-1 1,0 1-1,1 0 1,-1-1-1,1 1 1,-1 0-1,0-1 1,1 1-1,-1 0 1,0-1-1,0 1 1,1-1-1,-1 1 1,0-1 0,0 1-1,0-1 1,0 1-1,0-1 1,1 1-1,-1-1 1,0 0-1,0 0-471,3-16-6150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78 12822,'0'0'7643,"-14"-6"-6754,-43-14-150,48 14-354,19 6-430,-5 0 73,286-21 564,80-3-1883,-371 24 1197,1 0 1,-1 0-1,0 0 0,1 0 1,-1 0-1,1 0 0,-1 0 1,1 0-1,-1 1 0,0-1 0,1 0 1,-1 0-1,0 0 0,1 1 1,-1-1-1,0 0 0,1 0 1,-1 1-1,0-1 0,1 0 1,-1 1-1,0-1 0,0 0 1,1 1-1,-1-1 0,0 0 1,0 1-1,0-1 0,1 1 1,-1-1-1,0 0 0,0 1 1,0-1-1,0 1 0,0-1 1,0 0-1,0 1 0,0-1 0,0 1 1,-4 17-1757,-13 6-2643,-11-2-4554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12086,'0'0'6643,"184"29"-5299,-89-29-175,-3 0-161,-12 0-688,-8 0-320,-5 0-48,-7-4-800,-12-1-2049,-18 1-753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10741,'0'0'8148,"-2"-6"-7815,1 6-329,1-1 1,0 1-1,-1 0 0,1-1 1,0 1-1,0 0 0,-1-1 1,1 1-1,0 0 0,0-1 1,0 1-1,0-1 0,0 1 1,-1 0-1,1-1 0,0 1 0,0 0 1,0-1-1,0 1 0,0-1 1,0 1-1,0-1 0,0 1 1,0 0-1,1-1 0,-1 1 1,0 0-1,0-1 0,0 1 1,0-1-1,1 1 0,-1 0 1,0-1-1,0 1 0,0 0 0,1-1 1,-1 1-1,0 0 0,1 0 1,-1-1-1,0 1 0,1 0 1,-1 0-1,0-1 0,1 1 1,-1 0-1,0 0 0,1 0 1,-1 0-1,1 0 0,-1 0 0,0-1 1,1 1-1,0 0 0,3 1 36,0 0 0,0 0 0,1 0 0,-1 0 0,0 1 0,6 3 0,76 45 617,-30-10-152,-1 3 0,93 95-1,-89-80-1121,98 76 0,-126-117-1542,-9-14-4227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0 8292,'0'0'6104,"-25"6"-5024,15-4-1004,-7 1 13,0 1-1,0 0 1,0 1 0,1 1-1,0 1 1,0 0 0,1 1-1,0 1 1,0 1 0,-13 10 0,-309 308 2669,329-320-2732,2-2-10,1 0-1,-1 0 1,1 0 0,1 1 0,-1 0 0,1 0-1,-6 13 1,10-20-38,0 0 0,0 0 0,0 1-1,0-1 1,0 0 0,0 0 0,0 0 0,0 0-1,0 1 1,0-1 0,0 0 0,0 0 0,0 0-1,0 0 1,0 1 0,0-1 0,0 0 0,1 0-1,-1 0 1,0 0 0,0 0 0,0 1-1,0-1 1,0 0 0,0 0 0,0 0 0,1 0-1,-1 0 1,0 0 0,0 0 0,0 1 0,0-1-1,1 0 1,-1 0 0,0 0 0,0 0 0,0 0-1,0 0 1,1 0 0,-1 0 0,0 0 0,0 0-1,0 0 1,0 0 0,1 0 0,-1 0 0,0 0-1,0 0 1,0 0 0,0 0 0,1 0 0,-1-1-1,0 1 1,0 0 0,0 0 0,0 0-1,0 0 1,1 0 0,3-1-375,3 0-267,0 0 0,0-1 0,0 0 1,0 0-1,0-1 0,0 0 0,0 0 1,-1 0-1,12-9 0,38-26-8460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8740,'0'0'6699,"16"-20"-6317,-5 7-316,-5 5-9,0-1 0,0 2 1,1-1-1,0 1 0,0 0 0,1 0 0,0 1 1,0 0-1,0 0 0,1 1 0,0 0 1,0 1-1,0 0 0,1 0 0,13-3 0,-6 4 18,0 1 0,1 0-1,-1 2 1,21 1 0,-36-1-78,1 0 0,-1 1-1,0-1 1,0 1 0,1 0 0,-1-1 0,0 1 0,0 0 0,0 1 0,0-1-1,0 0 1,0 0 0,0 1 0,-1 0 0,1-1 0,0 1 0,-1 0 0,1-1-1,-1 1 1,0 0 0,1 0 0,-1 0 0,0 0 0,0 1 0,-1-1-1,1 0 1,0 0 0,-1 0 0,1 1 0,-1-1 0,1 5 0,-1 1 1,0 0 1,0 0 0,-1 0-1,1 1 1,-2-1 0,1 0-1,-1 0 1,-5 10 0,0-1 26,-1-1 0,0 0 0,-1-1-1,-21 27 1,-55 54 166,19-21 70,62-70-212,0 0 0,0 1 1,1-1-1,-1 1 0,1 0 0,1 0 0,-4 8 0,6-12-39,-1-1-1,1 1 0,0-1 1,-1 1-1,1 0 0,0-1 0,0 1 1,0-1-1,0 1 0,0 0 0,0-1 1,1 1-1,-1 0 0,1-1 0,-1 1 1,1-1-1,-1 1 0,1-1 0,0 1 1,0-1-1,-1 0 0,1 1 0,0-1 1,0 0-1,1 0 0,-1 1 1,0-1-1,0 0 0,0 0 0,1 0 1,-1 0-1,3 1 0,13 4 41,1-1 1,-1-1-1,1 0 0,0-1 0,-1-1 1,1 0-1,24-2 0,41 5-1068,-45 1-1126,-14-1-2454,-2-1-6159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8708,'0'0'7603,"-5"0"-7603,28 0 16,5 0-64,2-4-512,5-5-1681,-8 3-2033,-4 4-2577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1665,'0'0'15015,"129"137"-13639,-76-81-543,-2-4-273,2-9-464,-5-8-96,-11-8-128,-12-6-720,-6-4-545,-10-7-960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7299,'0'0'9060,"-16"143"-7555,-5-49-640,-7 13 319,-2 14-352,-2-1 17,7-6-561,9-15-192,9-18-80,7-25-16,0-23-752,7-22-1025,25-11-784,16-25-1569,10-23-8148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10085,'0'0'6787,"131"-10"-5715,-36 10 17,11 0 111,0 4-287,-9 8-417,-12-1-448,-9-5-48,-19-4-16,-24 0-656,-17-2-817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11829,'0'0'3106,"-5"145"-1601,14-58-497,7 6-288,3-4-512,2-12-208,8-21-272,13-23-1857,9-27-2593,4-6-4018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26 139 9124,'0'0'1049,"-4"-21"893,-1-9-1224,3 8 201,-2 0 1,-7-22-1,14 58 1107,14 33-1843,7 6 131,152 308 2029,-133-284-1891,3-2 0,87 108 0,-34-76-276,-56-62-1313,41 54 1,-81-97 336,-7-24-17332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0 1345,'0'0'11525,"-168"73"-9812,105-15-97,1 4-463,5 4-369,6-3-351,14-10-353,14-9-80,9-7-32,14-12-577,0-10-799,16-13-1442,21-2-3425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1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5795,'0'0'5167,"-22"3"-3905,12-1-1172,-1 0 0,1 0-1,0 1 1,0 0 0,0 1 0,0 0-1,-12 8 1,17-8-36,0 1 1,0 0-1,1 1 1,0-1-1,0 1 1,0 0-1,1 0 1,0 0-1,0 0 1,0 1-1,1-1 1,0 1-1,-2 7 1,-33 121 1008,5 2 0,-23 238 1,30 284 1023,26-529-1786,26 193-1,-18-269-288,2 0 0,2 0-1,2-1 1,3-1 0,2-1-1,33 60 1,-48-102-28,0 0 1,0-1-1,1 1 1,1-1-1,-1 0 1,1-1-1,1 1 1,7 5-1,-13-11-122,1-1 0,-1 0 0,0 1-1,1-1 1,-1 0 0,1 0 0,-1 0 0,1-1 0,0 1-1,-1-1 1,1 1 0,0-1 0,-1 0 0,1 0 0,0 0-1,-1-1 1,1 1 0,0 0 0,-1-1 0,1 0 0,-1 0 0,1 0-1,-1 0 1,1 0 0,-1 0 0,1 0 0,-1-1 0,0 1-1,0-1 1,0 0 0,0 0 0,0 0 0,0 0 0,2-3-1,35-47-8387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7523,'0'0'4728,"22"-19"-2901,72-60-583,-89 74-1154,1 0 0,0 1 1,0 0-1,0 0 0,1 1 0,-1-1 1,1 1-1,0 1 0,0-1 1,0 1-1,0 1 0,0-1 0,0 1 1,1 0-1,-1 1 0,0 0 1,1 0-1,8 2 0,-14-2-90,0 0 0,-1 0 0,1 1 0,0-1 0,0 0 0,-1 1 0,1 0 1,0-1-1,-1 1 0,1 0 0,-1 0 0,1 0 0,-1 0 0,0 0 0,1 0 0,-1 1 0,0-1 0,1 0 0,-1 1 0,1 2 0,0-1-6,0 1-1,0 0 1,0 0-1,-1 1 1,0-1-1,0 0 1,0 0-1,0 7 1,0 0 3,-1 0 0,0-1 0,-1 1 0,0 0 1,-1-1-1,0 1 0,-4 10 0,0-6 24,-1-1 0,-1 0-1,0 0 1,-1-1 0,-1 0 0,0 0-1,-1-1 1,-12 11 0,2-3 35,-1-2 0,-1 0 0,-43 26 0,130-45 77,-35-3-122,26-3 8,0 2 1,0 2-1,80 6 0,-124-1 2,0 0-1,0 1 0,0 0 0,0 1 1,-1 0-1,1 1 0,-1 0 0,0 0 1,0 1-1,11 10 0,-18-14-3,1 1 0,-1-1-1,0 1 1,0 1 0,0-1 0,0 0-1,0 1 1,-1-1 0,0 1 0,1 0-1,-1-1 1,-1 1 0,1 0 0,0 0-1,-1 1 1,0-1 0,0 0 0,0 0-1,-1 1 1,0-1 0,1 0-1,-1 1 1,-1-1 0,1 0 0,-1 1-1,1-1 1,-1 0 0,-1 0 0,1 0-1,-3 6 1,0-4 33,0 0 0,0 0 0,0 0 0,-1 0 0,0-1-1,0 0 1,-1 0 0,1 0 0,-1-1 0,0 0 0,0 0 0,-10 4 0,-7 4 168,-2-2 1,-27 9 0,16-9 18,-1-2 1,0-1-1,0-1 0,0-3 1,0 0-1,-70-6 1,105 2-237,1 1-1,-1 0 1,0 0 0,1 0 0,-1-1-1,0 1 1,1-1 0,-1 1 0,1-1 0,-1 0-1,1 0 1,-1 0 0,1 0 0,-3-1-1,4 1-25,-1 0 0,1 1-1,0-1 1,-1 0 0,1 1-1,-1-1 1,1 0 0,0 1-1,0-1 1,-1 0 0,1 0-1,0 1 1,0-1 0,0 0-1,0 0 1,0 0 0,0 1-1,0-1 1,0 0 0,0 0-1,1 1 1,-1-2 0,1-1-93,1 1-1,-1-1 1,0 0 0,1 1 0,0 0-1,0-1 1,0 1 0,0 0 0,0 0 0,0 0-1,0 0 1,0 0 0,1 1 0,-1-1 0,5-1-1,19-8-1012,1 2 0,1 1 0,-1 1 0,1 1-1,34-2 1,12-1-4002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91 357 6835,'0'0'6398,"24"9"-4368,77 27-723,-98-35-1234,1 0 0,-1 0 1,1 0-1,0 0 0,-1-1 0,1 1 0,0-1 0,-1 0 0,1 0 0,0 0 0,-1-1 0,1 1 0,0-1 0,-1 0 1,1 0-1,-1 0 0,1-1 0,-1 1 0,0-1 0,1 0 0,-1 0 0,0 0 0,0 0 0,-1 0 0,1-1 1,0 1-1,3-5 0,0-1 30,-1-1 0,0 1 0,-1-1 0,0 0 0,0-1 0,-1 1 0,4-14 0,-4 10 39,0 0-1,0 0 1,-1-1 0,-1 1-1,0-1 1,-1 0 0,-1 1-1,-3-24 1,2 30-47,0-1 1,0 1-1,-1 0 1,0 0-1,0 0 0,-1 0 1,1 0-1,-2 1 1,1 0-1,-1-1 1,0 2-1,0-1 1,0 1-1,-1-1 0,0 1 1,-9-6-1,9 7-81,0 0-1,-1 1 1,1-1-1,-1 1 1,1 0-1,-1 1 1,0 0-1,0 0 1,0 0-1,0 1 1,0 0-1,0 0 1,-1 1-1,1-1 1,0 2-1,0-1 1,-1 1-1,1 0 0,0 1 1,0 0-1,0 0 1,0 0-1,1 1 1,-1 0-1,1 0 1,-1 1-1,1 0 1,0 0-1,0 0 1,1 1-1,-1 0 1,1 0-1,0 0 1,1 1-1,-6 7 1,4-4-147,0 0 0,1 0 0,1 1 1,-1 0-1,1 0 0,1 1 0,0-1 1,0 1-1,0 10 0,2-15 10,0-1 1,1 0-1,0 1 0,0-1 1,1 1-1,-1-1 1,1 0-1,0 1 0,1-1 1,-1 0-1,1 0 0,0 0 1,0 0-1,1 0 0,-1-1 1,1 1-1,0 0 1,0-1-1,1 0 0,4 5 1,1-2-329,1 0 0,0-1 0,0 0 0,1-1 0,-1 0 0,1 0 1,0-1-1,1-1 0,19 5 0,44 2-5109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73 171 5507,'0'0'1115,"-1"20"517,-1-6-1235,1-4-171,0 0-1,1 0 0,-1 1 1,3 10-1,-2-17-108,1 1 1,0-1-1,0 0 0,0 0 1,1 0-1,0 0 1,-1 0-1,1 0 0,1 0 1,-1 0-1,0-1 0,1 1 1,0-1-1,0 0 1,5 5-1,3 0 143,0-1 1,1 0-1,-1-1 0,1 0 1,0-1-1,1 0 0,-1-1 0,1-1 1,25 4-1,-10-3 400,-1-2 0,1-1 0,48-5-1,-66 3-598,1-1-1,-1 0 1,0 0-1,-1-1 1,1 0-1,0-1 1,-1 0-1,0-1 1,0 0-1,0 0 1,0-1-1,-1 0 1,0 0-1,8-9 1,-11 9 22,1 0 1,-2 0-1,1-1 1,-1 0-1,0 0 1,0 0-1,0 0 1,-1 0-1,0-1 1,-1 1 0,0-1-1,0 0 1,-1 0-1,0 0 1,0 0-1,0 0 1,-1 0-1,-2-13 1,1 14-14,-1 0 1,1 1-1,-2-1 0,1 0 1,-1 1-1,0-1 1,0 1-1,0 0 0,-1 0 1,0 0-1,-1 1 1,1-1-1,-1 1 0,0 0 1,0 0-1,0 1 1,-1 0-1,0 0 1,0 0-1,-11-5 0,0 1 27,0 0-1,-1 2 0,0 0 1,0 1-1,-1 1 0,-30-4 1,21 5-37,1 1 1,-1 2-1,0 0 1,0 2-1,-37 7 1,58-8-86,-1 1-1,0 0 1,1 0 0,0 1 0,-1 0-1,1 0 1,0 1 0,1 0 0,-1 0-1,1 0 1,0 1 0,0 0 0,0 0 0,0 1-1,1-1 1,0 1 0,0 0 0,1 1-1,0-1 1,0 1 0,0 0 0,1 0-1,-5 14 1,6-15-166,0 0 0,1 1 0,0-1 0,0 1 0,1-1 0,-1 1 0,1-1 0,1 1 0,-1 0 0,1-1 0,0 1 0,1-1 0,0 0 1,0 1-1,0-1 0,1 0 0,-1 0 0,1 0 0,1-1 0,-1 1 0,1-1 0,0 0 0,1 0 0,-1 0 0,1 0 0,0-1 0,0 0 0,0 0 0,0 0 0,12 6 0,79 36-4979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3298,'0'0'5378,"127"33"-4450,-84-33-928,4 0-1056,-4 0-2370,3-2-415</inkml:trace>
  <inkml:trace contextRef="#ctx0" brushRef="#br0" timeOffset="1">563 90 1153,'0'0'5202,"124"33"-4786,-107-33-416,-4 2-16,-1 5-176,-7 1-624,4 6-129,-2 3 657,2 2 80</inkml:trace>
  <inkml:trace contextRef="#ctx0" brushRef="#br0" timeOffset="2">1199 237 4418,'0'0'16,"127"23"-368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9412,'0'0'7556,"191"18"-6052,-92-13 33,5-1-448,-10-2-81,-16 0-768,-22-2-224,-20 0-32,-13 0-160,-9 0-736,-7 0-529,7 0-864,2 0-2641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10117,'0'0'3393,"163"0"-2144,-101 4-49,-6 0-687,-10-2-353,-14 0-160,-14-2-32,-8 0-929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104 231 2545,'0'0'8705,"-17"5"-7597,-52 13-196,52-14-114,27-5 328,8-4-923,0-1 1,-1 0 0,0-2 0,27-15 0,62-48 433,-75 47-64,0-1 0,53-59 0,-84 84-569,1 0 1,-1-1-1,0 1 1,0 0 0,0 0-1,0-1 1,0 1 0,0 0-1,1 0 1,-1-1-1,0 1 1,0 0 0,0 0-1,1 0 1,-1 0 0,0-1-1,0 1 1,1 0-1,-1 0 1,0 0 0,0 0-1,1 0 1,-1 0 0,0 0-1,0 0 1,1 0-1,-1 0 1,0 0 0,0 0-1,1 0 1,-1 0 0,0 0-1,1 0 1,-1 0 0,0 0-1,0 0 1,1 0-1,-1 0 1,0 0 0,0 0-1,1 0 1,-1 1 0,0-1-1,0 0 1,0 0-1,1 0 1,-1 0 0,0 1-1,0-1 1,0 0 0,1 0-1,-1 0 1,0 1-1,0-1 1,0 0 0,0 0-1,0 1 1,0-1 0,0 0-1,1 1 1,3 20-121,-4-16 131,9 88 1070,-6 168 0,-2-32-835,-1-228-301,0 0 1,0 0-1,0 0 1,0 0-1,0 0 1,1 0-1,-1 0 1,0 0-1,1 0 0,-1 0 1,1 0-1,-1 0 1,1 0-1,-1 0 1,1-1-1,0 1 1,-1 0-1,1 0 1,0-1-1,0 1 1,-1 0-1,1-1 1,0 1-1,0-1 1,1 1-1,1 0-89,-1 0-1,1 0 1,0-1 0,-1 1-1,1-1 1,0 0 0,0 0-1,-1 0 1,6-1 0,1 0-549,0-1 1,-1 0 0,1 0 0,0-1 0,12-6 0,33-26-6513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8292,'0'0'2273,"6"20"163,-3-6-1989,0-3-170,0 0 0,0-1 0,9 19 0,-10-25-175,1 0-1,-1 1 1,1-1 0,0-1 0,0 1-1,0 0 1,1-1 0,-1 0 0,1 1-1,0-1 1,0-1 0,0 1 0,0-1-1,7 4 1,-2-2-27,1-1 0,-1 0 0,1 0 0,0-1 0,0 0 0,0 0-1,0-2 1,1 1 0,-1-1 0,0 0 0,0-1 0,0 0 0,0-1 0,0 0 0,0-1 0,0 0 0,0 0 0,-1-1 0,1 0-1,-1-1 1,0 0 0,-1 0 0,1-1 0,-1 0 0,0-1 0,-1 0 0,1 0 0,-1 0 0,-1-1 0,0 0 0,0 0 0,0-1 0,-1 0-1,0 0 1,6-16 0,-8 15 19,1-1 0,-1 0 0,-1 0-1,0 0 1,0 0 0,-1-1 0,-1 1 0,0 0-1,0 0 1,-1-1 0,-1 1 0,-4-20 0,3 22-26,-1 0 0,0 0 1,0 0-1,-1 0 1,0 0-1,-1 1 1,1 0-1,-2 0 1,1 1-1,-1 0 1,0 0-1,0 0 1,-1 1-1,-13-8 1,12 8-43,-1 0 1,0 1 0,0 1 0,-1 0 0,1 0 0,-1 1-1,1 0 1,-1 1 0,0 0 0,0 1 0,0 0 0,0 1-1,-16 1 1,21-1-63,0 1-1,0 1 1,0-1-1,0 1 0,0 0 1,0 0-1,0 1 1,0 0-1,1 0 0,0 0 1,-1 1-1,1-1 1,1 1-1,-1 0 1,0 1-1,1-1 0,0 1 1,0 0-1,0 0 1,1 0-1,0 1 0,0-1 1,0 1-1,-3 9 1,3-8-177,1 0-1,0-1 1,1 1 0,0 0 0,0 0 0,0 0 0,1 0-1,0 0 1,0 0 0,0 0 0,1 0 0,1 0 0,-1 0-1,5 12 1,-3-11-268,1 0 1,1-1-1,-1 1 0,1-1 0,0 0 1,1-1-1,0 1 0,0-1 0,0 0 0,1-1 1,11 9-1,43 22-5997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9332,'0'0'6083,"169"77"-4274,-80-29-112,8 3-561,2-3-448,-13-9-591,-20-9-97,-17-12-193,-24-7-255,-11-3-400,-14-4-625,-12-4-7363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14903,'0'0'1376,"-117"116"17,55-48-448,-1 5-561,8-5-192,14-7-192,15-8-512,15-9-897,11-11-768,0-14-4802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13478,'0'0'528,"122"0"2018,-39 0-914,4 0-303,-6 0-577,-12 9-640,-14-1-112,-13-2-224,-10-2-1120,0-4-977,-2 0-5075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9524,'0'0'7652,"195"0"-6179,-91 0-321,-5 4-720,-14-2-384,-22-2-48,-20 0 0,-20 0-576,-13 0-368,-10-6 63,-5-5-1152,-27-1-1809,-7-1-2672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5330,'0'0'2183,"-20"20"527,-7 8-1768,-1-2 230,2 2 0,-35 47 0,39-44-402,2 1-1,-19 39 0,32-57-670,0 0 0,2 1 0,0 0 0,1 0 0,0 0 0,1 0 0,-2 31 0,6-46-93,0 1 0,0 0 0,0-1 0,0 1 0,0-1-1,0 1 1,0-1 0,0 0 0,0 1 0,0-1-1,0 0 1,0 0 0,0 0 0,0 1 0,1-1-1,-1 0 1,0-1 0,0 1 0,0 0 0,0 0 0,1-1-1,4 1 14,24-1 64,0-2-1,35-8 0,20-2-6,-67 11-65,23-2 5,64 0 1,-95 5-21,0-1 0,0 1 0,-1 0-1,1 1 1,-1 0 0,0 1 0,1 0-1,-1 1 1,0-1 0,-1 2 0,1-1 0,11 9-1,-16-10 50,0 1-1,-1-1 0,1 1 1,0 1-1,-1-1 0,0 0 1,0 1-1,0-1 0,-1 1 1,0 0-1,0 0 0,0 0 1,0 0-1,-1 0 0,1 1 1,-2-1-1,1 0 0,0 1 1,-1-1-1,0 0 0,0 1 1,-1-1-1,1 0 0,-1 1 1,-1-1-1,1 0 0,0 0 1,-1 0-1,0 0 0,-1 0 1,1 0-1,-1 0 0,0-1 1,0 1-1,0-1 0,0 0 1,-1 0-1,0 0 0,0 0 1,0-1-1,-8 5 1,-4 2 87,0-2 1,-1 0-1,0-1 1,-1 0-1,1-1 1,-1-2 0,-33 6-1,-3-4 278,-76-2 0,129-4-434,0 0 0,0 0-1,0 0 1,0 0-1,0 0 1,0 0-1,0 0 1,0 0-1,0 0 1,-1 0-1,1-1 1,0 1 0,0 0-1,0-1 1,0 1-1,0-1 1,0 1-1,0-1 1,1 1-1,-1-1 1,0 0 0,0 0-1,0 1 1,1-1-1,-1 0 1,-1-1-1,2 0-42,1 1 0,-1 0 0,1 0 0,0 0 0,-1 0-1,1 0 1,0 0 0,-1 0 0,1 0 0,0 0 0,0 0 0,0 0-1,0 1 1,0-1 0,0 0 0,0 1 0,0-1 0,0 0-1,0 1 1,0-1 0,1 1 0,-1 0 0,0-1 0,0 1 0,0 0-1,3 0 1,38-10-1767,0 2 0,61-3 0,-42 5-1655,46-5-5845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14727,'0'0'2881,"92"155"-1808,-53-88-49,7-1-560,7-6-336,2-8-128,-4-19-1216,-5-18-193,-4-15-752,1 0-240,6-27-2353</inkml:trace>
  <inkml:trace contextRef="#ctx0" brushRef="#br0" timeOffset="1">782 9 6307,'0'0'7395,"-65"139"-5458,31-44-496,-10 22-337,-7 17 225,1 9 32,8 0-353,17-8-176,13-19-720,12-27-112,0-24-224,9-32-928,31-29-689,22-6-640,14-46-2593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3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7619,'0'0'257,"19"-17"-63,10-8-24,83-80 1739,-97 90-1659,-2 0 0,0-1 0,18-28 0,-27 38-31,0-1 0,-1 0 1,0 0-1,0 0 0,-1 0 1,0 0-1,0 0 1,-1 0-1,0-1 0,0 1 1,-1-1-1,1 1 0,-3-11 1,2 17-186,0 0 0,0 0 0,-1 1 0,1-1 0,-1 0 0,1 1 0,-1-1 0,1 1 0,-1-1 0,1 1 0,-1-1 0,1 1 0,-1-1 0,0 1 0,1-1 0,-1 1 0,0 0 0,1-1 0,-1 1 0,0 0 0,0-1 0,1 1 0,-1 0 0,0 0 0,0 0 0,1 0 0,-1 0 0,0 0 0,0 0 0,1 0 0,-1 0 0,0 0 0,0 0 0,1 1 0,-1-1 0,0 0 0,-1 1 0,0 0-27,0-1-1,0 1 1,0 0 0,0-1-1,0 1 1,0 0 0,0 0 0,0 1-1,0-1 1,1 0 0,-1 1-1,0-1 1,1 0 0,-2 3-1,-7 16 46,1 0-1,1 0 1,1 1-1,1 0 0,-7 41 1,8-25 25,2-1 0,2 65-1,1-97-99,1 0 0,-1 0 0,1 0 0,0 0 0,0 0 0,0-1 0,0 1 0,1 0 0,-1 0 0,1-1 0,0 1 0,0-1 0,0 0 0,1 1 0,-1-1 0,1 0 0,0-1 0,0 1 0,0 0 0,0-1 0,0 1 0,1-1 0,-1 0-1,1 0 1,-1-1 0,6 3 0,0-1-400,0-1 0,0 0-1,1 0 1,-1-1-1,1 0 1,-1-1-1,1 0 1,-1 0-1,1-1 1,10-2 0,37-14-4766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1377,'0'0'0,"159"0"-465</inkml:trace>
  <inkml:trace contextRef="#ctx0" brushRef="#br0" timeOffset="1">327 50 3986,'0'0'3223,"20"6"-2234,-3 0-830,-3-1-105,1 0-1,0-1 0,0-1 0,0 0 0,0-1 0,0 0 1,20-2-1,1-3 12,1-2 1,-1-2-1,59-19 1,-55 14-51,1 1 0,65-7-1,-92 17-10,0-1-5,1 1 1,24 2-1,-36-1 4,-1 0 0,1 1-1,0-1 1,-1 1 0,1-1 0,-1 1-1,1 0 1,-1 0 0,1 0-1,-1 0 1,1 1 0,-1-1 0,0 1-1,0-1 1,0 1 0,0 0-1,0 0 1,0 0 0,0 0-1,2 3 1,7 20 257,-9-20-78,0 0-1,1-1 1,-1 1 0,1 0-1,0-1 1,6 8-1,-6-10-234,-1-1 0,0 1-1,1 0 1,-1-1 0,1 0-1,0 1 1,-1-1 0,1 0-1,0 0 1,0-1 0,0 1-1,0-1 1,-1 1-1,1-1 1,0 0 0,4 0-1,3 0-770,1-1 0,-1 0-1,0 0 1,19-6 0,12-8-3642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 10149,'0'0'1288,"23"28"57,-17-21-1231,16 18 200,-1 2 0,-1 0 0,-1 1 1,-2 0-1,-1 2 0,-1 0 0,16 46 1,-11 0 570,-3 0 1,14 154-1,-24 161 1314,-11-312-1814,-3 0-1,-3 0 0,-4-1 1,-3-1-1,-4 0 1,-42 104-1,41-131-251,-3 0-1,-2-1 1,-66 89 0,67-105-88,-2-2 1,-2 0-1,0-2 1,-2-1 0,-63 42-1,67-54-474,0-1 0,-1-1 0,-39 13 0,-39 6-6539,56-21 392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2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1008 98 1665,'0'0'12248,"0"-5"-11341,0-4-541,0 3 380,0 0 0,0 1 0,0-1 0,-1 1 0,-2-11 0,3 15-717,-1-1 1,0 0 0,0 0-1,0 0 1,0 1 0,0-1 0,0 0-1,0 1 1,0-1 0,-1 1-1,1 0 1,0-1 0,-1 1 0,1 0-1,-1 0 1,0 0 0,1 0-1,-1 0 1,0 0 0,0 0 0,0 1-1,0-1 1,-1 0 0,-21-3-48,1 2 0,0 0 0,-1 2 1,1 0-1,-30 5 0,42-3 12,1 1 0,-1 0 0,1 0-1,0 1 1,0 0 0,1 1 0,-1 0 0,1 1 0,0 0 0,-11 10 0,0 1-10,2 0 0,0 2 0,-18 24 0,23-27 16,2 0-1,0 1 0,1 1 1,0 0-1,2 0 1,0 1-1,1 0 0,-5 25 1,-71 351-14,66-279 30,-3 169 1,20 96 41,-1 108 185,-3-402-225,-3-1 0,-5 0-1,-3-1 1,-3 0 0,-32 85 0,30-121 28,-1-2 1,-3 0 0,-1-1-1,-3-2 1,-57 71 0,78-106-33,5-6-4,0 0 0,0-1 1,0 1-1,0-1 0,-1 1 1,1-1-1,-1 0 1,1 0-1,-6 4 0,7-6-7,1 0-1,-1-1 1,1 1 0,-1 0-1,1 0 1,0 0-1,-1 0 1,1 0 0,-1-1-1,1 1 1,0 0 0,-1 0-1,1-1 1,-1 1-1,1 0 1,0 0 0,0-1-1,-1 1 1,1 0-1,0-1 1,-1 1 0,1-1-1,0 1 1,0 0-1,0-1 1,-1 1 0,1-1-1,0 1 1,0 0-1,0-1 1,0 1 0,0-1-1,0 1 1,0-1-1,0 1 1,0-1 0,0 1-1,0 0 1,0-1-1,0 1 1,0-1 0,1 0-1,-3-154-248,3 119 218,0 22 24,1 0 1,0 0-1,1 0 1,0 0-1,1 0 1,0 1-1,2 0 1,-1 0 0,1 0-1,1 1 1,8-12-1,-2 7-5,0 0-1,1 1 1,0 0 0,1 1-1,1 1 1,28-19 0,-36 28-31,0 0 0,0 0 1,1 1-1,0 0 0,0 1 0,0 0 1,0 0-1,0 1 0,1 0 0,11 0 1,-17 1 25,-1 1 0,0 0 1,1 0-1,-1 1 1,0-1-1,1 1 1,-1-1-1,0 1 1,0 0-1,0 0 1,1 0-1,-1 1 1,0-1-1,0 1 1,-1 0-1,1 0 1,0 0-1,-1 0 1,1 0-1,-1 0 1,1 1-1,-1-1 1,0 1-1,0 0 1,0 0-1,-1 0 1,1-1-1,-1 2 1,1-1-1,-1 0 1,1 6-1,3 12 19,-2 1 1,0-1-1,-1 1 0,-2 0 0,-3 41 0,-2-23 15,-2 0 0,-16 52 0,-66 195 122,-83 299 372,134-430-356,-30 290-1,57 118 254,15-486-293,5-1-1,2-1 1,4 0 0,39 117 0,-10-74 135,117 227 1,-126-283 2,3-2 0,89 110 0,-100-140-56,1-1 1,2-2-1,1-1 1,1-1 0,1-2-1,58 33 1,-78-51-149,0 0 0,0-1 0,1 0 0,0-1 1,0-1-1,0 0 0,0-1 0,0-1 0,0 0 0,17-1 1,-27 0-46,0 0 0,-1-1 0,1 1 1,-1-1-1,1 0 0,-1 0 1,1 0-1,-1 0 0,0-1 0,1 1 1,-1-1-1,0 0 0,0 0 1,0 0-1,0 0 0,-1-1 0,1 1 1,-1-1-1,1 0 0,-1 1 1,0-1-1,0 0 0,0 0 0,0-1 1,-1 1-1,1 0 0,-1-1 1,0 1-1,2-7 0,-1 2-433,-1-1-1,1 0 1,-2 1-1,1-1 1,-1 0-1,0 1 1,-1-1 0,0 0-1,0 1 1,-1-1-1,0 1 1,-4-10-1,-16-23-4332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3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169 340 9204,'0'0'5672,"-10"-18"-4842,-2-1-750,2-1 0,-9-22 0,18 40-74,0-1-1,0 0 1,1 0 0,-1 0-1,1 0 1,0 0 0,0 0 0,0-1-1,0 1 1,0 0 0,1 0-1,-1 0 1,1 0 0,0 0-1,0 1 1,0-1 0,0 0-1,2-3 1,1 0 11,1 0-1,0 0 0,-1 0 0,2 1 1,6-6-1,-5 4 13,11-8 60,0 0 1,1 1-1,1 1 1,0 0-1,0 2 1,29-11 0,-35 15-51,2 2 0,-1 0 0,0 1 0,1 1 0,0 0 0,0 1 0,0 0 0,0 2 0,0 0 0,17 2 0,-29-1-39,1 0 0,-1 0 0,1 0 0,-1 1 0,0 0 0,0 0 0,0 0 0,0 0 0,0 1 0,0-1 0,-1 1-1,1 0 1,-1 0 0,1 0 0,-1 1 0,0-1 0,-1 1 0,1 0 0,-1 0 0,1 0 0,-1 0 0,0 0 0,-1 0 0,1 0 0,1 9 0,1 2 17,-1 1 0,-1 0 1,-1 0-1,0 0 0,-1 0 1,-2 19-1,-1-16 8,0 0-1,-1 1 1,-1-2-1,-1 1 1,0 0-1,-15 28 1,6-19 0,-2-1 0,-1 0 0,-31 36-1,3-13-21,-3-2-1,-2-2 0,-62 43 0,91-73-28,4-1-20,-1-1 0,0-1 1,-1 0-1,-1-2 0,0 0 0,-30 10 1,37-19-167,11-7-92,4 4 296,0 0 0,-1 0 0,1 1-1,0-1 1,0 0 0,0 0 0,0 1-1,0-1 1,0 1 0,0-1-1,0 1 1,0-1 0,0 1 0,0-1-1,0 1 1,1 0 0,-1 0 0,2 0-1,4-1 12,-1 1 1,1 0-1,-1 1 0,1-1 0,-1 1 0,0 1 0,1-1 0,-1 1 1,0 0-1,0 1 0,12 5 0,2 5 293,38 29 0,-8-5 285,-4-7-35,56 28-1,-86-51-747,-1 0 1,1-1-1,0-1 1,0 0-1,1-1 1,-1-1-1,1-1 1,20 1-1,-11-3-2452,-3 0-2418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3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10917,'0'0'6550,"27"7"-6361,-20-5-188,106 27 1135,116 48 0,-179-55-681,75 46-1,-104-55-409,-1 2 0,0 0 0,0 1 0,-2 1 0,30 35 0,-45-48-159,0-1 0,0 1 0,-1 0 0,0 0-1,0 0 1,0 0 0,0 1 0,-1-1 0,1 0-1,-1 1 1,0-1 0,-1 1 0,1-1 0,-1 8 0,1-11-11,-1-1 1,0 1-1,0-1 1,0 1 0,0-1-1,0 1 1,0 0-1,-1-1 1,1 1 0,0-1-1,0 1 1,0-1-1,0 1 1,-1-1 0,1 1-1,0-1 1,0 1-1,-1-1 1,1 1 0,0-1-1,-1 1 1,1-1-1,-1 0 1,1 1 0,-1-1-1,1 0 1,0 1-1,-1-1 1,1 0 0,-1 0-1,1 1 1,-1-1-1,1 0 1,-1 0 0,0 0-1,1 0 1,-1 0-1,1 1 1,-1-1 0,1 0-1,-1 0 1,-1-1-1,-17 2-7214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3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 8644,'0'0'7075,"-152"176"-6691,92-89-63,-2 2 95,-1-6 32,6-8-128,6-11-288,10-12 16,13-15-16,14-14-32,14-15-672,21-18-7364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3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10293,'0'0'5701,"29"26"-5002,-10-10-523,10 9 158,0 2 1,-2 0-1,-1 2 1,-1 0-1,34 55 0,44 122 972,-74-141-1136,2 0-1,62 89 0,-87-144-234,2-1-1,-1 0 1,1-1 0,0 0-1,1 0 1,0-1-1,19 12 1,-26-17-173,1-1 1,0 1 0,0-1-1,-1 0 1,1 0 0,0 0-1,0 0 1,0-1 0,0 1-1,0-1 1,0 0 0,0 0-1,1 0 1,-1 0 0,0 0-1,0-1 1,0 1 0,0-1-1,0 0 1,0 0 0,-1 0-1,1 0 1,0-1 0,0 1-1,-1-1 1,1 1 0,-1-1-1,1 0 1,-1 0 0,0 0-1,0 0 1,0-1 0,4-4-1,22-36-9457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11125,'0'0'5202,"-21"192"-3681,-14-63-560,-11 16-113,-11 8 16,1-3-575,8-13-193,13-15-96,15-25-16,13-28-353,7-26-703,14-28-465,32-15-1680,14-25-5619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3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10309,'0'0'8321,"-4"0"-7455,13 1-625,421 6 3173,-262-9-11011,-147 2 1855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3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4594,'0'0'2156,"2"-21"274,14-217 3781,-16 182-5132,0 35-204,0 19-220,0 10 196,12 189-507,1-7 801,-13 411 829,0-590-2019,0 0 0,1 0 0,0 0 0,0-1 0,1 1 0,5 15 0,-6-24-21,0 0-1,0 0 1,0 0 0,0 0 0,0-1 0,0 1 0,0 0 0,1-1 0,-1 1 0,1-1 0,-1 1 0,1-1 0,-1 0 0,1 0 0,0 0 0,3 2 0,-2-2-62,0-1 1,0 1 0,0-1-1,0 0 1,0 0-1,0 0 1,-1 0 0,1 0-1,0 0 1,0-1 0,0 0-1,0 1 1,0-1 0,-1 0-1,5-3 1,8-4-600,-1-2 0,-1 1 0,0-2 0,0 0 0,16-18 0,21-24-4977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3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47 195 8740,'0'0'1547,"-7"26"-370,0-4-858,-1 2 87,2 0-1,0 1 1,1-1 0,2 1-1,-1 36 1,4-45-143,0-1 1,2 0-1,-1 1 0,2-1 1,0 0-1,7 20 0,-8-28-229,1-1 0,0 0 1,0 0-1,1-1 0,0 1 0,0-1 0,0 1 0,0-1 0,1-1 0,0 1 0,0-1 1,0 1-1,1-1 0,-1-1 0,1 1 0,0-1 0,7 3 0,-3-2 0,0-1-1,1 0 0,-1-1 1,1 0-1,0 0 0,0-1 0,-1-1 1,1 0-1,0 0 0,0-1 1,0 0-1,-1-1 0,1 0 1,0-1-1,-1 0 0,0-1 0,0 0 1,0-1-1,0 0 0,-1 0 1,0-1-1,0 0 0,0 0 1,-1-1-1,0-1 0,0 1 1,0-1-1,-1 0 0,-1-1 0,10-15 1,-5 4 39,0-1 1,-1 0-1,-2 0 1,0-1-1,-1 0 1,-1 0-1,-2-1 0,0 0 1,-1 1-1,-1-1 1,-1-1-1,-1 1 1,-1 0-1,-5-24 1,3 37-21,0 0 1,0 1 0,-1-1 0,0 1 0,0 0 0,-1 0-1,-1 1 1,0 0 0,0 0 0,0 0 0,-1 0 0,0 1-1,0 0 1,-1 1 0,0-1 0,0 2 0,-1-1 0,1 1-1,-1 0 1,0 1 0,-1 0 0,1 0 0,-1 1-1,1 1 1,-1-1 0,0 1 0,0 1 0,0 0 0,0 1-1,0-1 1,0 2 0,-1 0 0,-14 3 0,20-3-60,0 1-1,0 0 1,0 0 0,1 0-1,-1 1 1,1 0 0,-1 0 0,1 0-1,0 0 1,0 1 0,0-1-1,0 1 1,1 0 0,0 0 0,0 1-1,0-1 1,0 1 0,1-1-1,-1 1 1,1 0 0,0 0 0,-1 7-1,-3 7-176,2 1 0,0-1 1,1 1-1,0 32 0,3-39 3,0 0 0,1 0 0,0 0 1,1 0-1,0-1 0,1 1 0,0 0 1,1-1-1,10 21 0,-9-23-339,1-1 1,0 0-1,1 0 0,0 0 0,1-1 1,0 0-1,0 0 0,0-1 0,1 0 1,0 0-1,17 8 0,44 17-8237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6515,'0'0'4402,"32"0"-9268,-9 0 784,-7 0 3378</inkml:trace>
  <inkml:trace contextRef="#ctx0" brushRef="#br0" timeOffset="1">0 37 560,'196'38'496,"-155"-38"545,5 0 1792,0 0-608,-4 0-1873,-7 0 1233,-12 0-720,-10 0-865,-8 0-305,-3 0-111,1 0 400,-1 0 16,5 0-48,7 0-80,9-9 128,9-9-592,0-3-4466</inkml:trace>
  <inkml:trace contextRef="#ctx0" brushRef="#br0" timeOffset="2">627 0 4674,'0'0'704,"-30"37"-4161,44-37 3841,-1-10 432,-1-2-816,-10 5-1072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4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95 9620,'0'0'4637,"-6"-18"-3458,-20-58-277,29 85-624,91 310 2718,69 387-1545,-163-705-1715,0-199-7871,-2 184 7113,0 0 0,-1 0-1,0 0 1,-10-22-1,-3-16 640,14 44 917,0 0 1,-1 0 0,0 0 0,-1 1 0,0-1 0,0 1 0,0 0-1,-6-7 1,8 12-441,1 0 0,-1 0 0,1 1 0,-1-1 0,0 1 1,0-1-1,1 1 0,-1-1 0,0 1 0,0 0 0,0 0 0,-1 0 0,1 0 0,0 0 0,0 1 0,0-1 0,-1 1 0,1-1 0,0 1 0,-1 0 0,1 0 0,0 0 0,-1 0 0,1 0 0,0 1 0,-1-1 0,1 1 0,0-1 0,0 1 0,-1 0 0,1 0 1,0 0-1,0 0 0,-3 2 0,-7 7 106,0 0 1,1 1-1,0 1 1,1-1 0,0 2-1,-14 22 1,-3 3 121,-14 15 97,-5 5-55,2 2 1,-68 126-1,89-128-309,22-54-104,0 0 1,0 0 0,0 0-1,0 0 1,1 0 0,-1 0 0,1 0-1,0 0 1,1 0 0,-1 0-1,0 0 1,3 6 0,-3-10-42,0 1 1,1 0-1,0 0 1,-1 0-1,1 0 1,-1-1-1,1 1 1,0 0-1,0-1 1,-1 1-1,1-1 1,0 1-1,0 0 1,0-1-1,0 0 1,-1 1-1,1-1 1,0 0-1,0 1 1,0-1-1,0 0 1,0 0-1,1 0 1,25 0-2174,-19 0 1109,41-4-6626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4034,'0'0'11237,"134"-2"-9988,-51 2-561,0 0-64,-12 0-384,-13 0-208,-14 0-32,-17 0-432,-8 0-288,-12 0-1201,-7 10-3378,-14 1-815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4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9396,'0'0'7652,"133"54"-5971,-70-50-497,8-4-223,7 0-481,3 0-368,0 0-112,-3-8-400,-2-3-785,2 1-208,-2 2-639,-7-1-2338,-13 1-7044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4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196 247 7764,'0'0'672,"-7"21"1158,0-1-1319,0-1-50,0 0 0,2 0 0,0 1 0,1-1-1,-1 34 1,4-35-90,0-1 0,2 1 0,0 0 0,4 19 0,-4-32-334,0 0 1,1 1-1,0-1 0,0 0 1,1 0-1,0 0 0,-1 0 1,2-1-1,-1 1 0,0-1 1,1 1-1,0-1 0,0-1 0,0 1 1,0 0-1,1-1 0,4 3 1,0-1 38,0 0-1,0-1 1,0-1 0,1 1 0,-1-1 0,1-1 0,0 0 0,0 0 0,-1-1 0,1 0-1,0-1 1,0 0 0,0 0 0,0-1 0,11-3 0,-7 1 11,0 0 0,-1-2 0,1 0 1,-1 0-1,0-1 0,0-1 0,-1 0 1,0-1-1,22-17 0,-17 9-11,0 0 1,-1-1-1,0-1 0,-2-1 1,0 0-1,-1 0 0,14-30 0,-20 34-46,0 0 0,-2-1 0,0 0 0,0 0 0,-2 0-1,0 0 1,-1-1 0,0 1 0,-2-1 0,1 0 0,-4-20-1,2 28-14,-1 0 0,0 0-1,-1 0 1,1 0-1,-2 0 1,1 0-1,-1 1 1,-1 0-1,0 0 1,0 0-1,0 0 1,-1 1 0,0 0-1,0 0 1,-1 0-1,0 1 1,0 0-1,-1 0 1,1 1-1,-1 0 1,0 0 0,-1 1-1,1 0 1,-16-5-1,13 6 34,-1 0-1,1 1 1,-1 0-1,1 1 1,-1 0 0,0 0-1,0 2 1,0-1-1,1 1 1,-1 1 0,1 0-1,-1 1 1,1 0-1,0 1 1,0 0-1,0 1 1,0 0 0,1 1-1,-14 9 1,-10 11-411,2 2 0,2 1 0,-50 59-1,47-46-2346,-28 49 0,21-21-6022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4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12070,'0'0'5461,"18"23"-5224,14 17 112,1-1 0,2-1 0,41 32-1,51 30 633,97 84 35,-192-154-1035,-1 2 0,-1 1 0,-1 1 0,33 54 1,-49-63-1143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0 9508,'0'0'5635,"-23"18"-5152,-11 8-224,1 2-1,2 2 1,-52 62 0,-312 406 1918,378-478-2200,5-6-100,0 0 0,1 0 0,-14 25 0,21-26-828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4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7203,'0'0'3124,"25"-15"-1035,81-44-597,-100 56-1375,0 0 1,0 0 0,0 1 0,0-1-1,0 1 1,1 1 0,-1-1 0,1 1 0,-1 0-1,1 1 1,-1-1 0,1 1 0,9 2-1,0-1 76,-15-1-180,-1 0 1,1 0 0,0 0-1,0 1 1,-1-1 0,1 0-1,0 0 1,0 1 0,-1-1-1,1 1 1,0-1 0,-1 1-1,1-1 1,0 1 0,-1-1-1,1 1 1,-1-1 0,1 1-1,-1 0 1,1-1 0,-1 1-1,1 0 1,-1 0 0,1 0-1,4 26 107,-5-15-96,0-1 1,-1 0 0,-2 12 0,1-14 10,-1-1 0,0 1 0,0-1 0,0 0 0,-1 0 0,-1-1 0,-7 12 1,-45 50 318,19-24-181,28-33-126,0 0 0,1 1-1,0 0 1,1 1 0,1 0-1,0 0 1,1 1 0,1 0-1,0 0 1,1 0 0,0 0-1,1 1 1,-1 23 0,4-37-37,0 1 1,0-1 0,1 0-1,-1 0 1,1 1 0,-1-1-1,1 0 1,0 0 0,-1 0-1,1 0 1,0 0 0,1 0-1,-1 0 1,0 0 0,0 0-1,1 0 1,-1 0 0,1-1-1,0 1 1,0-1 0,-1 1-1,1-1 1,0 0 0,0 0-1,0 0 1,0 0 0,0 0-1,0 0 1,1 0-1,2 0 1,7 2 96,0-1 1,0-1-1,0 0 0,19-1 0,-17 0-23,11-2-252,0 0 0,38-9 1,-22 3-1724,-21 6-944,-5 2-2397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4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4002,'0'0'10135,"-18"0"-8782,-55 0-281,55 0 198,23 0-1011,740 15 3169,-675-21-8547,-56 6 660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4018,'0'0'12534,"182"-33"-11238,-97 27-479,-4 0-337,-12-1-368,-12 1-80,-15 0-32,-12 0-256,-12 2-401,-11-1-511,-7 1-721,0-2-1457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4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3890,'0'0'2041,"-16"24"-227,-4 6-1194,-73 121 1921,79-126-2095,3-7-79,1 1 0,0 0 0,2 0 0,0 1 0,1 0 0,-6 26 0,13-46-358,0 0-1,0 1 1,0-1 0,0 0-1,0 0 1,0 0 0,0 0-1,0 1 1,0-1 0,0 0-1,0 0 1,0 0 0,0 1-1,0-1 1,0 0 0,0 0 0,0 0-1,0 1 1,0-1 0,0 0-1,0 0 1,0 0 0,0 0-1,0 1 1,1-1 0,-1 0-1,0 0 1,0 0 0,0 0-1,0 1 1,0-1 0,0 0-1,1 0 1,-1 0 0,0 0-1,0 0 1,0 0 0,0 0-1,1 0 1,-1 0 0,0 1-1,0-1 1,0 0 0,1 0-1,-1 0 1,0 0 0,0 0-1,13-6 131,40-27 164,-25 14-269,0 2 0,1 1 1,54-21-1,-64 30-32,0 2 0,0 0 0,1 2 0,0 0 0,0 1 0,0 1 0,0 0 0,0 2 0,29 4 0,-41-3 11,0-1 0,0 2 1,0-1-1,0 1 0,-1 0 0,1 0 0,-1 1 1,0 0-1,0 0 0,0 1 0,-1 0 0,0 0 0,0 1 1,0-1-1,0 1 0,-1 1 0,0-1 0,0 1 1,-1 0-1,0 0 0,0 0 0,-1 0 0,1 1 1,-2-1-1,4 14 0,-3-10 129,-1 0 1,0 1-1,-1-1 1,0 0-1,-1 1 1,0-1-1,-1 0 1,0 1-1,0-1 1,-2 0-1,1 0 1,-7 17-1,5-20-31,0 0-1,0 0 0,-1-1 0,0 1 1,0-1-1,-1 0 0,0 0 0,0-1 1,-1 0-1,1 0 0,-1-1 1,-1 1-1,1-1 0,-1-1 0,1 0 1,-12 5-1,2-3 8,0-1-1,0-1 1,-1-1 0,0 0-1,0-1 1,0-1 0,0 0-1,1-2 1,-21-2 0,35 3-139,0-1 1,0 1 0,0-1-1,1 0 1,-1 0 0,0 0-1,0 0 1,0-1-1,1 1 1,-1-1 0,1 1-1,-1-1 1,1 0 0,0 0-1,-1 0 1,1-1 0,0 1-1,0 0 1,-1-3 0,2 4-34,1-1 1,-1 1 0,1 0 0,-1 0 0,1 0-1,0 0 1,0-1 0,-1 1 0,1 0 0,0 0-1,0-1 1,0 1 0,0 0 0,0 0 0,1-1-1,-1 1 1,0 0 0,1 0 0,0-2 0,0 1-56,0 0 0,0 0 1,0 1-1,1-1 1,-1 0-1,1 1 0,0-1 1,-1 1-1,1 0 1,0-1-1,0 1 0,0 0 1,0 0-1,3-1 0,20-8-1603,1 2-1,0 1 0,27-3 0,35-5-4724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6259,'27'110'4354,"-27"-102"-4162,-4 1-144,-8 1-48,10 0-4530</inkml:trace>
  <inkml:trace contextRef="#ctx0" brushRef="#br0" timeOffset="1">178 516 6963,'0'0'849,"-74"145"-609,65-109-144,7-9-96,2 0-641,0-5-1584,0 5-2241</inkml:trace>
  <inkml:trace contextRef="#ctx0" brushRef="#br0" timeOffset="2">33 1142 3986,'0'0'4338,"-32"112"-4338,32-95-769,0 8-1055,0 10 399,0 11-1969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8260,'0'0'7198,"-5"-4"-7003,-11-3-179,17 17 78,24 35 383,-11-22-85,29 56 854,63 161 1,1 97-854,-101-318-1175,-2 1 0,1 0 0,-2 0-1,1 36 1,-7-54-1646,3-2 2327,0 0 0,0 0 0,0 0-1,0 0 1,-1-1 0,1 1 0,0 0 0,0 0-1,0 0 1,-1-3-2934,-8-20-6081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 10869,'0'0'1809,"-143"56"64,81-6-225,0 10-735,5 4-129,4 2-256,9 3-271,7-11-257,14-11 0,7-11-337,16-13-591,9-15-1265,28-8-1777,11-4-4466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9957,'0'0'5298,"136"-4"-3809,-49 4-529,-2 0-160,-9 0-415,-16 0-369,-18 0-16,-15 0-369,-15 0-799,-42 2-9429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3922,'0'0'11061,"150"48"-9845,-65-44-383,5-4-513,2 0-160,-4 0-160,-1-4-1169,1-13-367,-3-8-6660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23 199 9428,'0'0'670,"-4"20"760,2-9-1149,-4 22 788,1 1 1,-1 53 0,6-76-894,1 1 1,-1-1-1,2 0 1,0 1-1,0-1 1,7 19-1,-6-23-127,0-1 0,1 1 0,0 0 0,0-1 0,0 0-1,1 0 1,0 0 0,0 0 0,1-1 0,0 0 0,7 6 0,1-3 69,0 0 0,0 0 0,1-1 0,0-1 0,1-1-1,-1 0 1,1-1 0,0 0 0,0-2 0,0 0 0,0 0 0,1-2 0,-1 0 0,20-2 0,-12-1-77,-1 0 0,0-2 0,0 0 0,0-2 0,0 0 0,-1-2 0,0 0 0,-1-1 0,25-17 0,-32 17-13,-1-1 0,0 0 1,0-1-1,-2 0 0,1-1 0,-1 0 0,-1-1 0,0-1 0,-1 1 0,-1-1 0,-1-1 0,0 0 0,10-31 0,-14 38 3,-1 0 1,0-1-1,-1 1 0,1-1 0,-2 1 1,1-1-1,-2 0 0,1 1 1,-1-1-1,0 1 0,-1-1 0,0 1 1,-1 0-1,0 0 0,0 0 1,-1 0-1,0 0 0,-1 1 0,0-1 1,0 1-1,-1 1 0,0-1 0,0 1 1,0 0-1,-15-12 0,8 10 0,-1 0-1,0 1 1,-1 0 0,0 1-1,0 1 1,0 0 0,-1 1-1,0 1 1,0 0-1,0 1 1,0 1 0,-25-1-1,29 3-29,-1 0 1,0 1-1,0 0 0,0 1 0,0 0 1,1 1-1,-1 1 0,1 0 0,0 0 1,0 1-1,0 1 0,1 0 0,0 1 0,0 0 1,0 0-1,-11 12 0,11-7-67,0 1-1,1 1 1,0 0-1,1 0 1,0 1-1,2 0 1,-1 1-1,2 0 1,0 0-1,-6 32 1,7-27-714,2 1 1,1-1-1,0 0 0,2 1 1,0-1-1,2 1 1,0-1-1,7 29 1,17 18-6626,-26-66 7259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0 755 10901,'0'0'1318,"27"-25"-480,-10 9-714,37-34 342,86-105 0,-81 80 339,-2-3 0,85-159 0,-140 232-733,22-52 224,-23 53-184,1 1 1,-1-1-1,0 0 1,0 0-1,-1 0 1,1 0-1,-1-1 1,0 1-1,0 0 1,-1 0-1,0-6 1,1 10-97,0 0 0,0 0 0,-1-1 0,1 1 0,0 0 0,0 0 0,0 0 1,0 0-1,0 0 0,0 0 0,0 0 0,-1 0 0,1-1 0,0 1 0,0 0 1,0 0-1,0 0 0,0 0 0,-1 0 0,1 0 0,0 0 0,0 0 0,0 0 0,0 0 1,0 0-1,-1 0 0,1 0 0,0 0 0,0 0 0,0 0 0,0 0 0,-1 0 0,1 0 1,0 0-1,0 0 0,0 0 0,0 0 0,0 1 0,-1-1 0,1 0 0,0 0 1,0 0-1,0 0 0,0 0 0,0 0 0,0 0 0,0 1 0,-1-1 0,1 0 0,-3 3 20,-1 0 0,1 0 0,0 0 0,0 1-1,0-1 1,0 1 0,1 0 0,-1 0 0,1 0-1,0 0 1,0 0 0,0 0 0,1 0 0,-2 9 0,-1-2-32,-22 70-38,5 2 0,-22 155 1,20 176-405,23-407 245,0 1 0,0 0 0,1-1 1,0 1-1,0-1 0,5 15 0,-5-20 29,0 0 0,1 1 0,-1-1-1,1 0 1,-1 0 0,1 0 0,0 0 0,-1 0 0,1 0 0,0 0 0,0-1-1,1 1 1,-1 0 0,0-1 0,0 0 0,1 0 0,-1 0 0,1 0 0,-1 0-1,1 0 1,-1 0 0,5 0 0,35 1-3824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0 437 3554,'0'0'5055,"25"14"-3478,84 45 411,-105-57-1895,1 0 1,-1-1 0,1 1 0,0-1 0,0 0-1,0 0 1,0 0 0,0-1 0,0 0 0,0 0 0,0 0-1,0 0 1,0-1 0,6-1 0,-4-1 12,0 0 1,0-1 0,0 0-1,-1 0 1,1 0-1,8-8 1,-9 8-41,12-11 108,0-2-1,0 1 0,-2-2 1,0 0-1,-1-1 1,22-37-1,-28 39 4,0 0 0,-1 0 1,-1-1-1,-1 1 0,0-2 0,-1 1 0,-1-1 0,-1 1 0,1-21 1,-3 34-94,-1 1 0,0-1 1,0 0-1,-1 0 0,1 0 0,-1 1 1,0-1-1,-1 0 0,1 1 1,-1-1-1,0 1 0,0 0 0,0-1 1,0 1-1,-1 0 0,-3-5 1,2 6-1,-1-1 1,1 1-1,0-1 1,-1 1 0,0 1-1,0-1 1,0 1-1,0 0 1,0 0-1,0 0 1,-1 0 0,1 1-1,-10-1 1,3 0-48,-1 1 0,0 0 1,0 1-1,1 0 0,-1 1 1,0 0-1,0 1 0,1 1 1,0 0-1,-1 0 0,1 1 1,0 1-1,-14 7 0,17-6-41,0 0-1,1 0 1,-1 1 0,1 0-1,1 0 1,-1 1 0,1 0-1,0 0 1,1 1 0,0 0-1,1 0 1,0 0-1,0 1 1,0 0 0,2 0-1,-5 13 1,4-8-117,1-1 0,0 1 0,1 0 0,1 0-1,0 0 1,1 0 0,0 0 0,5 27 0,-3-34-139,0-1 0,0 1-1,0 0 1,1-1 0,1 1 0,-1-1 0,1 0 0,0 0-1,1 0 1,0-1 0,0 1 0,0-1 0,1 0-1,-1-1 1,2 1 0,-1-1 0,11 7 0,48 18-5038,-52-25 4169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14295,'0'0'3153,"212"148"-2433,-100-94-175,1-3-209,-14 1-288,-20-8-48,-26-9-96,-26-12-1329,-20-9-1232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0 14599,'0'0'720,"-118"102"-544,40-27 496,-9 10-159,4 4-353,14 2-160,18-6-64,19-10-641,27-21-2160,5-19-6067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9204,'0'0'7155,"162"-2"-6354,-68 0 175,10-6-415,-5 0-353,-9-3-208,-12 5-176,-18 0-529,-21 2-1008,-25 2-608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2161,'-6'19'1475,"-39"126"1383,35-110-2784,0 0 1,2 0 0,2 1-1,1 0 1,0 71 0,6-46-915,1-29 895,-2-1 1,-1 1-1,-1 0 1,-2-1-1,-13 55 1,10-67 440,-5 15-256,1 0 0,2 1 1,1-1-1,2 2 0,-3 46 0,9-81-252,0 13-581,0-1 0,0 1 0,1 0 1,1-1-1,1 1 0,0-1 0,5 15 1,30 76-1313,-24-43 768</inkml:trace>
  <inkml:trace contextRef="#ctx0" brushRef="#br0" timeOffset="1">84 1639 3810,'0'0'0,"-16"116"-2834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10805,'0'0'2465,"-20"161"-1312,20-71-49,0 3-688,0-6-256,20-10-160,20-21-1056,6-25-2786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10341,'0'0'4162,"152"-14"-2225,-76 12-945,-2-5-480,-12-3-400,-11-2-32,-17-3-80,-11 3-464,-13-3-736,-10 5-209,0 1-1104,-14 1-2001,-11 2-1329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 5587,'-16'21'2310,"1"-1"-1705,-9 10 500,2 1 0,-28 54-1,45-76-908,1-1-1,0 1 0,0 0 1,1 0-1,0 0 1,0 1-1,1-1 0,1 1 1,0-1-1,0 1 1,1 11-1,0-20-182,0 1-1,1-1 1,-1 0-1,0 0 1,1 1-1,0-1 0,-1 0 1,1 0-1,0 0 1,-1 0-1,1 0 1,0 0-1,0 0 1,0 0-1,0 0 1,0 0-1,0 0 1,0-1-1,0 1 1,1 0-1,-1-1 1,0 1-1,0-1 1,0 1-1,1-1 0,-1 0 1,0 0-1,1 1 1,-1-1-1,2 0 1,49 0 92,-37-1 25,35-3 319,51-11 0,-69 9-327,0 1 1,0 1-1,0 2 1,1 1-1,54 5 1,-81-2-90,1-1 0,-1 1 0,0 0 1,0 0-1,0 1 0,0 0 1,-1 0-1,1 0 0,-1 1 0,0 0 1,0 0-1,0 0 0,0 1 0,-1-1 1,1 1-1,-1 0 0,-1 0 1,1 1-1,4 9 0,-4-7 34,0 1-1,-1-1 1,0 1 0,0 0-1,-1 0 1,-1 1-1,1-1 1,-1 0 0,-1 1-1,0-1 1,0 0-1,-4 18 1,3-20-4,-1-1 1,-1 0-1,1 0 1,-1 0-1,0-1 1,0 1 0,-1-1-1,0 1 1,0-1-1,0 0 1,0 0-1,-1-1 1,0 0-1,0 0 1,0 0-1,0 0 1,-1-1-1,1 1 1,-1-1-1,0-1 1,0 1-1,-9 2 1,-5 1 98,-1-1 1,1-1-1,-1 0 1,0-1-1,-34-1 1,47-2-139,1 0 0,0 0-1,-1-1 1,1 0 0,0 0 0,-10-3 0,15 3-67,1 0 1,-1 0-1,0 0 0,0 0 1,0 0-1,1 0 0,-1-1 1,1 1-1,-1-1 0,1 1 1,-1-1-1,1 1 0,0-1 1,0 0-1,0 0 1,0 0-1,0 0 0,0 0 1,0 0-1,1 0 0,-1 0 1,1 0-1,-1 0 0,1 0 1,0-4-1,0 4-67,0-1 1,0 1-1,0-1 1,1 1-1,-1-1 1,1 1-1,0-1 1,0 1-1,0 0 0,0-1 1,0 1-1,0 0 1,0 0-1,1 0 1,-1 0-1,1 0 1,0 0-1,-1 0 1,1 1-1,0-1 0,0 0 1,0 1-1,3-2 1,7-4-573,0 1-1,1 0 1,15-5 0,-13 5-163,63-23-4261</inkml:trace>
  <inkml:trace contextRef="#ctx0" brushRef="#br0" timeOffset="1">1025 0 13750,'0'0'1345,"129"85"-161,-76-31-239,2 6-465,5-2-240,2-8-64,3-11 112,-14-14-288,-10-10-256,-16-15-1344,-6 0-1586,-10-9-4673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0 624,'0'0'1969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61 5635,'0'0'4308,"0"-10"-3126,0-19-212,-1 7 4986,0 22-5881,-13 46 86,-3 0-1,-28 55 1,-56 85 567,83-154-660,-124 208 432,-109 205-528,243-429-116,3-8-123,1 0-1,0 0 1,0 0-1,1 0 1,0 1 0,0 0-1,1-1 1,-1 14-1,3-22 217,0 0 0,0 0 0,0 0 0,0 0 1,0 0-1,0 0 0,0 0 0,0 0 0,0 0 0,0 0 0,0-1 0,0 1 0,0 0 0,0 0 0,0 0 0,0 0 0,0 0 0,1 0 0,-1 0 0,0 0 0,0 0 1,0 0-1,0 0 0,0 0 0,0 0 0,0 0 0,0 0 0,0 0 0,1 0 0,-1 0 0,0 0 0,0 0 0,0 0 0,0 0 0,0 0 0,0 0 0,0 0 0,0 0 0,0 0 1,1 0-1,-1 0 0,0 0 0,0 0 0,0 0 0,0 0 0,0 0 0,0 0 0,0 0 0,0 0 0,0 0 0,0 0 0,0 1 0,0-1 0,1 0 0,-1 0 0,0 0 0,0 0 1,0 0-1,0 0 0,0 0 0,0 0 0,0 0 0,21-12-5293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13846,'0'0'1745,"123"-25"-432,-50 21-337,22-2-352,11 2 305,0-3-897,-17 1-32,-17 0-432,-33-2-1297,-25-1-2609</inkml:trace>
  <inkml:trace contextRef="#ctx0" brushRef="#br0" timeOffset="1">374 177 12774,'0'0'2417,"179"47"-2337,-96-47-80,7 0-1137,2 0-1648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97 4802,'0'0'5205,"22"-15"-4508,75-44 661,-90 55-1138,0 1 0,0 0 0,1 0 1,-1 1-1,1 0 0,-1 0 0,1 1 1,0 0-1,-1 0 0,1 1 0,11 0 1,-3 1 190,-13-2-335,0 1 0,0 0-1,0 1 1,0-1 0,1 0-1,-1 1 1,0 0 0,0-1-1,0 1 1,0 1 0,-1-1 0,1 0-1,0 1 1,0-1 0,-1 1-1,4 2 1,-4-1-42,0 0 0,0 0 0,0 0 0,0 0 0,-1 0-1,1 0 1,-1 0 0,0 1 0,0-1 0,0 1 0,0-1 0,-1 0 0,1 1 0,-1 4 0,0 1-11,-1 0 0,1 0 0,-2 0 0,1 0 0,-1 0 1,-1 0-1,1 0 0,-2-1 0,1 1 0,-1-1 0,0 0 0,-1 0 1,0 0-1,0-1 0,-1 1 0,0-2 0,0 1 0,0 0 0,-9 5 1,-3 3 10,0-1 1,-1 0 0,-1-2 0,0 0 0,0-2 0,-32 13 0,39-19-9,48-3-98,6-2 46,-8 0-6,0 1 0,55 8 0,-80-7 29,0 1 0,0-1 0,0 2 0,-1-1 0,1 1 0,0 0 0,-1 1 0,0 0 0,0 0 0,0 0 0,0 1 0,-1 0 0,0 1 0,0-1 0,0 1 0,5 7 0,-8-10 22,-1 0 0,0 1 1,0-1-1,0 0 0,-1 1 0,1 0 1,-1-1-1,0 1 0,0 0 0,0-1 0,0 1 1,-1 0-1,1 0 0,-1 0 0,0 0 1,0 0-1,-1 0 0,0 5 0,-1-4 52,0 0-1,0 0 0,0 0 0,-1-1 0,1 1 1,-1 0-1,0-1 0,-1 0 0,1 0 0,-1 0 1,-7 6-1,-5 2 158,1-1 0,-2-1 0,1 0 0,-2-1 0,1-1 0,-23 7 0,-1-4 10,-1-1 0,-1-2-1,1-3 1,-1 0 0,0-3 0,-69-5 0,108 2-283,-18-1-190,21 1 214,1 1 0,-1 0 0,1 0 1,-1 0-1,1-1 0,-1 1 0,1 0 0,-1 0 1,1-1-1,-1 1 0,1-1 0,-1 1 0,1 0 0,0-1 1,-1 1-1,1-1 0,0 1 0,-1-1 0,1 1 0,0-1 1,-1 1-1,1-1 0,0 1 0,0-1 0,0 1 1,0-1-1,0 0 0,-1 1 0,1-2 0,0 2-5,1-1 0,-1 0 0,0 1 0,0-1 0,0 0 0,0 1 0,1-1 1,-1 1-1,0-1 0,0 1 0,1-1 0,-1 0 0,0 1 0,1-1 0,-1 1 0,1 0 0,-1-1 0,1 1 0,-1-1 0,1 1 0,-1 0 0,1-1 0,-1 1 0,1 0 0,0-1 0,-1 1 0,1 0 0,-1 0 0,2-1 0,21-6-912,0 1 0,42-5-1,-34 6 105,76-12-3096,5-3-3778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3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11 258 10117,'-1'20'1883,"-2"2"-1367,0-7-261,1 0 1,1 1 0,0-1-1,2 0 1,-1 0 0,5 24-1,-3-34-233,0 1 0,1 0-1,-1 0 1,1-1 0,0 0 0,1 0-1,-1 1 1,1-2 0,0 1 0,0 0-1,0-1 1,1 0 0,0 0 0,0 0-1,0-1 1,0 1 0,0-1 0,1-1-1,-1 1 1,1-1 0,0 0 0,6 2-1,11 2 293,1 0-1,-1-2 1,0-1-1,36 0 1,-40-2-117,-1-1 1,1-1-1,-1-1 0,0-1 1,1 0-1,-1-1 1,0-1-1,-1-1 1,23-10-1,-31 11-117,0 0-1,-1 0 1,1-1 0,-1 0-1,-1-1 1,1 1-1,-1-1 1,0-1 0,0 0-1,-1 1 1,0-2 0,-1 1-1,0-1 1,0 0 0,-1 0-1,0 0 1,0-1-1,-1 1 1,2-12 0,-1 5 37,-2-1 1,0 0 0,0-1-1,-2 1 1,0 0 0,-1 0-1,0 0 1,-2 0 0,-5-22-1,5 30-80,0 0 0,0 1-1,-1 0 1,0 0 0,0 0-1,-1 0 1,0 1 0,0-1-1,-1 1 1,0 1 0,0-1 0,0 1-1,-1 0 1,0 0 0,0 1-1,-1 0 1,0 0 0,1 1-1,-13-5 1,12 6-14,0 0 1,0 1-1,0-1 0,0 2 1,0-1-1,-1 1 0,1 0 1,-1 1-1,1 0 0,0 1 1,-1-1-1,1 2 0,0-1 1,0 1-1,0 0 0,0 1 1,0 0-1,0 0 0,0 1 1,-11 7-1,7-2-135,1 0 0,0 0 1,0 1-1,1 1 0,1-1 0,0 2 1,0-1-1,1 1 0,1 1 0,0 0 1,-7 16-1,8-15-492,1 0 0,1 1 0,0-1-1,1 1 1,1 0 0,0-1 0,1 1 0,1 24 0,5 23-5946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0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12 3874,'0'0'7883,"-19"-3"-7739,-61-6-74,77 9-56,0 0 0,0 0 0,0 0 0,0 1 0,0-1 0,0 1 0,0 0 0,0-1 0,0 1 0,0 1 0,1-1 0,-1 0 0,0 1 0,0-1 0,1 1 0,-1 0 0,1 0 0,0 0 0,0 0 0,-3 3 0,-4 4 137,-5 3-19,0 0-1,1 1 0,0 0 1,2 1-1,-1 0 0,2 1 1,0 0-1,0 1 0,2 0 1,0 0-1,0 1 0,-6 26 1,-10 59 387,5 1 0,-6 111 0,7-48-129,14-137-341,-57 347 460,49-327-402,-1 1 0,-3-2 0,-2 0 0,-3-1 1,-36 63-1,55-107-94,-7 11-20,9-14 9,0 0 1,0 0-1,0 0 1,0 0-1,0-1 1,0 1-1,0 0 1,0 0-1,0 0 1,0 0-1,0 0 1,0 0-1,0-1 1,0 1-1,0 0 1,-1 0-1,1 0 1,0 0 0,0 0-1,0 0 1,0 0-1,0-1 1,0 1-1,0 0 1,0 0-1,0 0 1,-1 0-1,1 0 1,0 0-1,0 0 1,0 0-1,0 0 1,0 0-1,0 0 1,-1 0-1,1 0 1,0 0 0,0 0-1,0 0 1,0 0-1,0 0 1,-1 0-1,1 0 1,0 0-1,0 0 1,0 0-1,0 0 1,0 0-1,0 0 1,-1 0-1,1 0 1,0 0-1,0 0 1,0 0-1,0 0 1,0 1-1,0-1 1,0-8-21,2 0 0,-1 1 0,1-1-1,0 1 1,1-1 0,0 1 0,0 0 0,0 0 0,1 0 0,0 1 0,0-1-1,1 1 1,0 0 0,7-6 0,0-2 8,1 2 0,1 0 1,0 0-1,1 1 0,18-10 0,-29 19 5,0 0-1,1 0 1,-1 0-1,0 1 0,1-1 1,-1 1-1,1 0 1,8 0-1,-11 1 3,-1 0-1,1 0 1,0 0-1,0 0 1,0 0-1,-1 1 1,1-1-1,0 1 1,0-1-1,-1 1 1,1 0-1,0-1 1,-1 1-1,1 0 1,-1 0-1,1 0 0,-1 1 1,1-1-1,-1 0 1,0 0-1,0 1 1,1-1-1,-1 1 1,0-1-1,1 3 1,3 9-2,0 0 0,-1 0 0,0 0 0,-1 0 0,0 1 0,1 22 0,-3 91 18,-2-75-5,-1 25 17,-4 0 0,-24 116-1,-54 151 131,29-136-53,-67 378 30,97-417-85,-5 258 1,30-393-48,-2 18 17,2 1 0,3-1 0,2 0 0,15 69 0,-7-76 344,2 0 0,1-1 0,3-1-1,46 77 1,-52-99-140,1-1 0,1 0 0,0-1 0,2-1 0,0 0 0,1-2 0,1 0 0,0-1 0,1-1 0,1 0 0,23 10 0,-34-19-97,1-1 1,0 0 0,0-1-1,0 0 1,0 0-1,13 0 1,-19-3-64,0 1-1,1-1 1,-1-1 0,0 1-1,0-1 1,0 0 0,0 0 0,1 0-1,-2-1 1,1 1 0,0-1-1,0-1 1,0 1 0,-1-1 0,6-3-1,6-7 165,1 0-15,0-1 1,23-25 0,-36 34-204,1 0-1,-1-1 1,-1 1-1,1-1 1,-1 0-1,0 0 1,0 0-1,-1-1 1,1 1-1,-1-1 1,-1 1 0,2-12-1,-2 9-328,0-1 1,-1 1-1,0-1 0,-1 1 1,0-1-1,0 1 0,-1-1 0,0 1 1,-1 0-1,0 0 0,-6-12 1,-12-28-3412,1-12-3523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0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109 264 5330,'0'0'3423,"3"-23"-2187,14-74-556,-15 91-626,0 0-1,0 0 1,1 0-1,0 0 1,0 0 0,0 1-1,1 0 1,0-1 0,0 1-1,0 1 1,0-1-1,6-4 1,1 1 94,0 0-1,1 1 1,19-9-1,-26 13-73,6-2 110,0 1 0,1 0 0,-1 0 0,1 2 0,0-1 0,0 1 0,0 1 0,0 0 0,22 1 0,-31 1-172,0-1 0,0 0 1,0 1-1,0 0 0,0 0 0,0 0 0,0 0 0,0 0 0,0 1 0,-1-1 0,1 1 0,0-1 0,-1 1 0,0 0 0,1 0 0,-1 1 0,0-1 1,0 0-1,0 1 0,0-1 0,-1 1 0,1-1 0,0 1 0,-1 0 0,0 0 0,0 0 0,0 0 0,0 0 0,0 0 0,0 3 0,0 2 15,0 0-1,0 1 1,-1-1-1,0 1 0,0-1 1,-1 1-1,0-1 0,0 0 1,-1 0-1,-4 12 1,0-7-16,0-1 0,-1 1 0,-1-1 0,1-1-1,-2 1 1,0-1 0,0-1 0,-13 12 0,-93 71-19,23-32-549,-19 14 50,107-72 507,1 0 0,-1 0 0,1 0 0,0 1 0,0-1 0,0 1 1,0 0-1,1-1 0,-1 1 0,1 0 0,0 1 0,0-1 0,1 0 0,-1 1 0,-1 6 1,3-8 31,0 0 0,0 1 1,0-1-1,0 1 1,1-1-1,-1 0 0,1 0 1,0 1-1,0-1 1,0 0-1,0 0 0,1 0 1,-1 0-1,1 0 1,-1 0-1,1 0 0,0-1 1,1 1-1,-1-1 1,0 1-1,1-1 0,3 3 1,9 6 268,1-1 0,0 0-1,0-1 1,1-1 0,0-1 0,1 0 0,19 4 0,136 27 1687,-140-32-1698,-6-1-106,-1 0-181,0-1-1,39 1 1,-64-5-212,0-1 0,0 1 0,0-1 0,0 0 0,0 1 0,0-1 0,0 0 0,0 0 0,0 0 0,0 0 0,0 0 0,0 0 0,-1 0 0,1 0 0,-1 0 0,1 0 0,0 0 0,-1 0 0,0 0 1,1-1-1,-1 1 0,0 0 0,0 0 0,1 0 0,-1-1 0,0 1 0,0 0 0,-1-2 0,2-2-1324,2-18-7754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1 624,'0'0'1380,"-3"22"-679,-35 173 1423,27-150-1930,-38 214 6862,42-146-8061,8-83 968,-1-15 76,1 0 0,-2 0 0,0 0 0,0-1-1,-2 1 1,-6 23 0,-8 5 629,10-29-442,1 1 0,0 0 1,1 0-1,1 1 0,0-1 1,1 1-1,-1 16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0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10533,'0'0'6563,"202"72"-5283,-86-28-383,-4 3-1,-12 1-608,-20 0-240,-22-11-16,-21-10-32,-14-8 0,-14-11-368,-7-6-592,-2-14-9781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0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 10645,'0'0'3041,"-166"126"-2016,90-59-241,-5-1-544,10-4 112,9-8 81,13-6-305,10-11-96,7-6-32,11-8-48,12-4-689,9-5-1360,0-5-1200,27-5-3698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0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2113,'0'0'14206,"9"14"-13704,19 29 279,-3 1 0,36 88-1,-31-38-514,-18-52-732,21 47-1,-33-88 372,0 0-1,1 0 1,-1 0-1,0 1 1,1-1-1,0 0 1,-1 0-1,1 0 0,-1 0 1,1 0-1,0 0 1,0 0-1,0 0 1,0 0-1,0-1 1,0 1-1,0 0 0,0 0 1,0-1-1,0 1 1,0-1-1,0 1 1,0-1-1,0 1 0,1-1 1,-1 0-1,0 0 1,0 1-1,1-1 1,-1 0-1,0 0 1,0 0-1,1 0 0,-1 0 1,0-1-1,0 1 1,0 0-1,3-1 1,-1-1-304,1-1 0,-1 1 0,1-1 1,-1 1-1,0-1 0,0 0 0,0 0 1,0 0-1,0-1 0,2-4 0,25-41-6719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0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9957,'0'0'4770,"-19"136"-3538,-1-38-271,-8 18 255,-7 13-191,-2 1-593,5-10-192,7-14-240,11-21 0,9-16-368,5-22-448,0-26-1185,28-21-2177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9588,'0'0'7225,"1"2"-6771,1-1-420,-1 1 0,1-1 0,-1 1 0,1-1 1,0 0-1,-1 0 0,1 0 0,0 0 0,0 0 1,0 0-1,0 0 0,0 0 0,0-1 0,0 1 1,0-1-1,4 1 0,7 1 182,31 11 159,1-3 0,0-2 0,0-2 0,1-1 0,0-3 0,0-2 0,-1-1 0,51-9 0,-50 0-521,46-6 355,-30 11-2910,-64 14-912,-10 5 532,-3 0-2975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12838,'0'0'6195,"161"0"-5331,-99 0-320,-2 0-207,-9 0-289,-7 2-48,-3-2-161,-2 0-975,3 0-609,-3 0-2225,-5-4-8131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10101,'0'0'6323,"14"93"-5523,-10-6-96,-4 17 17,0 4 111,-9 2-448,-12-9-320,3-9-64,9-22-368,9-18-560,0-25-673,16-25-352,21-2-2673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3 274 7908,'0'0'984,"-1"22"17,-1 74-292,2-93-670,0-1 0,0 1 0,1 0 1,-1 0-1,1 0 0,-1 0 0,1-1 0,0 1 0,0 0 0,0 0 0,1-1 0,-1 1 0,1-1 1,-1 1-1,1-1 0,0 0 0,0 0 0,-1 0 0,2 0 0,-1 0 0,0 0 0,0 0 0,1-1 1,-1 1-1,1-1 0,-1 1 0,1-1 0,0 0 0,-1 0 0,1 0 0,0-1 0,4 1 0,1 2 152,4 1 107,1-1-1,0 0 1,0 0 0,0-2 0,1 0-1,-1 0 1,0-1 0,1 0 0,18-4 0,-23 2-217,-1 0 0,1-1 0,-1 0 0,0 0 0,0-1 0,0 0 0,0 0 0,0-1 0,-1 0 0,0 0 0,0-1 0,-1 0 0,1 0 0,-1 0 0,5-8 0,-2 1 37,-1 0 0,-1 0 0,0-1 0,-1 0 0,0 0 0,-1 0 1,-1-1-1,0 0 0,-1 0 0,-1 0 0,0 0 0,-1 0 0,0 0 0,-3-17 0,2 24-38,-1 0-1,0 0 1,-1 0-1,0 0 1,0 1-1,0-1 1,-1 1-1,0-1 1,-1 1-1,0 0 0,0 0 1,0 1-1,-9-11 1,8 12-47,1 1 0,-1-1 0,0 1 1,0 0-1,0 1 0,0-1 0,-1 1 0,0 0 1,1 0-1,-1 1 0,0-1 0,0 1 0,0 1 1,-1-1-1,1 1 0,0 0 0,-11 0 0,14 1-36,0 0 0,-1 1-1,1-1 1,-1 1 0,1 0-1,0 0 1,-1 0 0,1 0-1,0 1 1,0-1 0,0 1-1,0-1 1,0 1 0,0 0-1,0 1 1,-3 3 0,1-1-38,0 1 0,1-1 0,0 1 0,0 1 0,1-1 0,0 0 0,-5 12 0,2 1-433,1 0 0,1 0-1,1 0 1,0 1-1,0 23 1,3-35-293,0 1 1,0-1 0,1 1 0,3 12 0,-2-14-515,1 0 0,0-1 0,0 1 0,7 10 0,-8-15 928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11141,'0'0'4898,"6"11"-4823,10 21 183,-1 2-1,-2 0 1,-1 1 0,-1 0-1,-3 0 1,7 50 0,4 232 731,-19-272-1115,2 0 0,2 0 0,2 0 0,2 0 0,2-1-1,19 55 1,-15-74-1614,-13-25 1468,-1 1 0,1-1 1,0 1-1,-1-1 0,1 1 0,0-1 0,-1 1 0,1-1 1,0 0-1,0 1 0,0-1 0,-1 0 0,1 0 1,0 0-1,0 1 0,0-1 0,-1 0 0,1 0 0,0 0 1,0 0-1,0 0 0,0-1 0,-1 1 0,1 0 0,0 0 1,0-1-1,0 1 0,1-1 0,7-6-6416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29 256,'0'0'12307,"-23"-6"-11480,-77-15-365,94 21-402,0-1 0,1 1 0,-1 0 1,0 0-1,0 1 0,1 0 0,-1 0 1,0 0-1,1 1 0,-1-1 0,1 1 1,0 1-1,-1-1 0,1 1 0,0 0 0,-5 4 1,-2 1 91,-26 16 257,1 3-1,1 1 0,2 2 0,0 1 1,-47 59-1,30-25-292,3 3 1,-49 90-1,85-136-761,1 1 0,0 0 0,-9 32 0,15-38-2973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74 146 6995,'0'0'1756,"-1"-19"-494,-1-8-811,-1-18-241,2-10 4542,1 61-4504,-3 55-14,-4-1 0,-18 86 0,7-56 27,12-46-79,1 0 1,2 48-1,3-90-182,0 0 0,0 0-1,1 0 1,-1 0 0,0 0 0,1 0 0,0 0 0,-1 0 0,1 0-1,0 0 1,0 0 0,0 0 0,0-1 0,0 1 0,0 0 0,1-1-1,-1 1 1,3 2 0,-1-2 15,0 0-1,1 0 0,-1 0 1,1 0-1,-1 0 1,1-1-1,0 1 1,0-1-1,4 1 0,11 1 123,-1-1 0,0-1-1,28-2 1,-25 1 39,0 0-100,4 0-21,1-1 0,31-4-1,-75-2-6470,-5-3-1550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18 3794,'0'0'6152,"-24"-2"-4802,-74-5 741,52-1 745,41 7-840,10 4-558,8 4-1241,35 25 308,0 1 0,-3 3-1,76 75 1,101 152 227,-206-241-810,46 56 222,-54-69-411,0 0 0,1 0 1,1-1-1,-1 0 1,18 10-1,-25-17 44,0 0 0,-1 0 0,1-1 0,0 1 0,0 0 1,-1-1-1,1 1 0,0-1 0,0 0 0,0 1 0,0-1 0,0 0 0,0 0 0,0 0 1,0 0-1,-1-1 0,1 1 0,0-1 0,0 1 0,0-1 0,0 1 0,-1-1 0,1 0 0,0 0 1,-1 0-1,1 0 0,0 0 0,-1 0 0,1-1 0,1-1 0,17-26-6543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0 8404,'0'0'2337,"-157"83"-448,95-18-385,0 9-495,0 7-177,2 0 17,5-6-241,6-11-176,12-12-320,12-13-64,11-14-48,9-13-192,5-5-784,24-7-5331,10-25-1393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7283,'0'0'5451,"23"-11"-5144,-6 3-218,4-3 148,0 0 1,0 2-1,1 1 0,0 1 0,40-8 0,-20 10 772,71-1-1,-111 6-1003,-1 0 0,1 0-1,-1 0 1,0 0 0,1 0-1,-1 0 1,1 1-1,-1-1 1,0 0 0,1 1-1,-1-1 1,0 1 0,1-1-1,-1 1 1,0 0 0,0 0-1,1-1 1,-1 1 0,0 0-1,0 0 1,0 0 0,0 0-1,0 0 1,-1 1 0,1-1-1,0 0 1,0 0-1,-1 0 1,1 1 0,-1-1-1,1 0 1,-1 1 0,1-1-1,-1 3 1,0 0 17,0-1 0,0 1 0,0 0 0,-1-1 0,1 1 0,-1 0-1,0-1 1,0 1 0,-1-1 0,1 1 0,-1-1 0,1 0 0,-5 6 0,-5 4 68,0-1-1,-1 0 1,0-1 0,-1 0-1,-26 16 1,26-19-53,1 1 1,0 0-1,0 0 1,1 2-1,0-1 1,0 1-1,-15 23 1,24-31-31,0-1 0,1 0 0,-1 1 0,1-1 1,0 1-1,0 0 0,0-1 0,0 1 0,0 0 1,0-1-1,1 1 0,0 0 0,-1 0 1,1 0-1,0 0 0,0-1 0,1 1 0,-1 0 1,0 0-1,1 0 0,0-1 0,0 1 0,0 0 1,0 0-1,0-1 0,0 1 0,1-1 1,-1 0-1,1 1 0,-1-1 0,1 0 0,0 0 1,0 0-1,0 0 0,0 0 0,1 0 0,-1 0 1,0-1-1,5 2 0,4 3 39,0-1 0,1-1 0,0 0 0,0 0 0,0-1 0,1-1 0,19 2 0,34-1-270,-1-2 0,81-9 0,-124 7-1601,-14 1-1462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10405,'0'0'2833,"133"-4"-1280,-43 4-257,7 2-671,-7 9-193,-19-3-288,-20 0-144,-21 1 0,-19-3-864,-11 0-1345,0 2-961,-34-1-400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7796,'0'0'1936,"120"37"1042,-44-27-1506,7-1-1279,0-9 111,-2 0-160,-5 0-144,-12-7-2001,-6-9-5539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10149,'0'0'5170,"185"-2"-3841,-107 15-289,0-3-240,-16-4-463,-13-4-209,-17-2-128,-16 0-128,-9 0-561,-7-2-415,0-8-1265,0-3-1889,-11 3-1761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4674,'0'0'4757,"-18"23"-2644,-58 77-411,59-75-1148,0 0-1,2 1 1,1 1-1,1 1 1,-14 41-1,24-61-504,0-1 0,0 1 1,1-1-1,0 1 1,0 0-1,1 0 1,-1 12-1,2-18-47,0-2-1,0 0 0,0 0 0,0 0 0,0 1 0,0-1 0,0 0 0,1 0 0,-1 0 0,0 1 0,0-1 0,0 0 0,0 0 0,0 0 0,0 1 1,0-1-1,0 0 0,0 0 0,1 0 0,-1 0 0,0 0 0,0 1 0,0-1 0,0 0 0,0 0 0,1 0 0,-1 0 0,0 0 0,0 0 0,0 1 0,0-1 0,1 0 0,-1 0 0,0 0 1,0 0-1,0 0 0,1 0 0,-1 0 0,0 0 0,0 0 0,1 0 0,-1 0 0,0 0 0,0 0 0,0 0 0,0 0 0,1 0 0,-1-1 0,0 1 0,0 0 0,0 0 0,1 0 0,-1 0 0,0 0 1,0 0-1,2 0 3,25-3 150,1 0 0,-1-1-1,40-13 1,21-3-46,-36 13-81,-1 2 0,84 2-1,-125 3-24,0 1 0,1 1 0,-1-1 0,0 2-1,-1-1 1,1 1 0,0 1 0,-1 0 0,0 0-1,10 7 1,-14-8 29,0 0 0,0 1-1,-1-1 1,1 1 0,-1 1-1,0-1 1,0 0 0,-1 1-1,1 0 1,-1 0 0,0 0 0,0 0-1,-1 1 1,1-1 0,-1 1-1,-1-1 1,1 1 0,1 10-1,-2-11 11,0 1-1,-1-1 1,0 1-1,0-1 1,0 0-1,-1 1 1,0-1-1,0 0 0,0 1 1,0-1-1,-1 0 1,0 0-1,-3 5 1,2-5 17,-1 1 0,0-2 0,0 1 0,-1 0 0,1-1 1,-1 0-1,0 0 0,0 0 0,-1-1 0,-10 5 0,4-1 68,-1-2-1,0 0 0,-1 0 1,1-1-1,-1-1 0,-22 3 1,-83-2 314,98-4-453,15 0-7,-19-2-147,24 2 136,1 0 0,-1 0 0,0 0 0,1 0 0,-1 0 0,1-1 0,-1 1 0,1 0 0,-1-1 0,1 1 0,-1 0 0,1-1 0,-1 1 0,1 0 0,-1-1 0,1 1 0,0-1 0,-1 1 0,1-1 0,0 1 0,-1-1 0,1 1 0,0-1 0,0 1 0,-1-1 0,1 1 0,0-1-1,0 1 1,0-1 0,0 0 0,0 1 0,0-1 0,0 1 0,0-2 0,0 2-7,0-1 0,0 0 0,0 1-1,0-1 1,0 1 0,1-1 0,-1 1-1,0-1 1,0 1 0,1-1 0,-1 1-1,0-1 1,1 1 0,-1-1 0,0 1 0,1-1-1,-1 1 1,1 0 0,-1-1 0,1 1-1,-1 0 1,1-1 0,-1 1 0,1 0-1,-1 0 1,2-1 0,15-5-1161,0 1 0,1 1 0,25-3 0,-23 4-259,59-9-5371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4770,'0'0'11256,"5"23"-10712,-5-19-508,6 23 219,0 1 1,2-2-1,1 1 0,22 45 1,26 30 470,124 165-1,-172-255-1088,14 19 768,-17-10-5529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 10069,'0'0'4081,"-159"116"-2176,99-60-1008,-4 6 47,1 2-207,3-6-289,7-6-432,14-10-16,12-11-112,10-11-1009,11-7-624,3-7-1680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457 112 4994,'0'0'7241,"0"-8"-5944,-2-23-204,-1 26-655,-4 10-94,-36 47 313,-50 81 0,65-92-437,-2 3-39,-202 326 302,230-367-512,-13 27 95,13-24-193,14-18-354,129-161-577,61-79-1808,-130 154 2771,93-118 617,-164 217-441,-1 0 0,1-1 0,-1 1 0,0 0-1,1 0 1,-1 0 0,0 0 0,0 0 0,0 0 0,1 0 0,-1 0 0,0 0 0,0 0 0,0 0 0,-1 0 0,1 0 0,0 1 0,-4 58 452,-2 1 0,-21 86 1,0-1 333,16-67-732,1 106 0,10-184-159,-1 7-183,1 0 1,1-1 0,-1 1 0,1 0 0,4 13 0,-4-19-39,-1-1 0,1 1 0,0 0 0,0 0-1,0-1 1,1 1 0,-1-1 0,0 1 0,1-1 0,-1 0 0,0 1 0,1-1 0,0 0 0,-1 0 0,1 0 0,0 0-1,-1 0 1,1 0 0,0-1 0,0 1 0,0-1 0,0 1 0,0-1 0,0 0 0,0 1 0,2-1 0,32 1-8600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18 411 10789,'0'0'4706,"118"0"-4050,-81 0-367,-5 0-225,-4 0-48,-8-4-16,-6-13-1121,-11-6-2096,-3 0-8965</inkml:trace>
  <inkml:trace contextRef="#ctx0" brushRef="#br0" timeOffset="1">0 83 14391,'0'0'2353,"152"-68"-2273,-106 59-80,3 3-497,-1 6-767,0 0-849,-11 4-3394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11 350 1905,'-2'21'6840,"-6"74"-5106,8-89-1674,0-1-1,0 1 0,0-1 1,1 0-1,-1 1 0,1-1 0,1 0 1,-1 1-1,1-1 0,0 0 1,0 0-1,0 0 0,1 0 1,0-1-1,0 1 0,0-1 0,0 0 1,1 1-1,0-2 0,0 1 1,0 0-1,0-1 0,0 0 0,1 1 1,5 2-1,3-1 86,1 1 0,-1-2 0,1 0 1,0 0-1,0-2 0,1 1 0,24-1 0,-18-1 5,0-2 0,0-1 0,-1-1 0,1 0 0,-1-2 0,1 0 0,-1-1 0,-1-1 0,1-1 0,-1-1 0,-1 0 0,1-2 0,-2 0 0,27-22 0,-28 21-1,-2-1 0,0 0-1,0-2 1,-2 1 0,0-1-1,0-1 1,-1 0 0,-1-1-1,-1 0 1,0-1 0,-2 1-1,0-2 1,0 1 0,-2-1-1,6-37 1,-10 49-86,-1 0 0,0 1 0,0-1 0,0 0 0,-1 1 0,0-1 0,0 0-1,-1 1 1,0-1 0,0 1 0,0 0 0,-1 0 0,0 0 0,0 0 0,0 0 0,-8-9 0,4 7 22,-1 1 0,1 0 0,-1 1 0,0 0 1,0 0-1,-1 1 0,0 0 0,0 1 0,0 0 0,-17-6 0,4 4 1,0 0 0,-1 2-1,1 0 1,-1 1 0,0 2 0,0 0 0,0 1 0,0 2-1,1 0 1,-1 1 0,1 2 0,-41 12 0,51-13-138,0 1 1,1 0 0,0 0-1,0 1 1,0 1-1,1 0 1,-1 0 0,2 1-1,-1 1 1,1-1 0,1 1-1,-1 1 1,1 0 0,1 0-1,0 0 1,1 1 0,0 0-1,0 0 1,1 1 0,1-1-1,0 1 1,0 0 0,1 1-1,-2 21 1,4-25-126,0 0 0,1 0 0,0 1 0,1-1 0,0 0 1,0 0-1,1 0 0,0 0 0,1 0 0,-1-1 0,2 1 0,-1-1 0,1 1 0,1-1 0,0-1 1,0 1-1,0-1 0,1 1 0,0-2 0,0 1 0,1-1 0,0 1 0,0-2 0,0 1 0,15 7 1,-1-1-920,0 0 0,34 12 1,52 9-5258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11845,'0'0'2610,"171"41"-625,-93-5-801,3 5-288,-1 1-95,-6 1-513,-9-8 32,-10-6-144,-14-10-144,-11-9-32,-9-5-32,-7-5-656,-5 0-513,-2 0-656,-3-11-2064,-1-10-6596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1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 11797,'0'0'2930,"-136"24"-1890,72 32-367,-8 17-113,3 10-32,3 6-400,10 2-128,15-10-16,25-10-992,16-15-1586,4-21-4513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2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13862,'0'0'977,"168"-3"223,-81 3-543,-4 0-33,-4 0-96,-19 0-528,-19 0-32,-13 0-1296,-21 0-1554,-7-10-3889</inkml:trace>
  <inkml:trace contextRef="#ctx0" brushRef="#br0" timeOffset="1">332 1 14182,'0'0'673,"-23"106"-481,14-30 672,5 5-335,4 0-369,0-4-160,6-15-913,27-12-1936,15-25-5267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2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11269,'0'0'2785,"140"-16"-1056,-68 12-896,4-3-81,-5 1-192,-16 2-480,-15 0-80,-20 0-32,-13 2-432,-7 0-208,-2-1-385,-28-1-2048,-7 2-2018,-7 0 529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2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4274,'0'0'2593,"-17"18"-515,-51 60-461,61-69-1350,0 0-1,1 0 1,0 0-1,0 1 1,-6 14-1,11-21-191,0 0 1,0 0-1,0 0 0,0 0 0,1 1 0,-1-1 0,1 0 0,0 0 0,0 1 0,0-1 0,0 0 0,1 0 0,-1 1 1,1-1-1,0 0 0,0 0 0,1 4 0,0-5-29,1 0 0,-1 0 0,0 0 0,1 0 0,-1 0 0,1 0 0,0-1 0,-1 1 0,1-1 0,0 0 0,0 0 1,0 0-1,0 0 0,0 0 0,0-1 0,0 1 0,0-1 0,4 0 0,1 1 90,75 8 851,31 5-96,-102-12-734,0 1 0,-1 0 0,1 1 0,-1 0 1,0 1-1,0 0 0,11 8 0,-18-10-82,-1 0 0,1 1-1,0-1 1,-1 1 0,0 0 0,0 0 0,0 0 0,-1 1 0,1-1 0,-1 1 0,0-1 0,0 1 0,-1 0-1,1 0 1,-1-1 0,0 1 0,0 0 0,-1 0 0,0 0 0,0 0 0,0 0 0,0 0 0,-1 0-1,1 0 1,-3 6 0,2-8-20,0 0-1,0 0 0,-1 0 0,1 0 1,-1 0-1,0-1 0,1 1 1,-1-1-1,0 1 0,-1-1 0,1 0 1,0 0-1,-1 0 0,1 0 0,-1 0 1,0 0-1,1-1 0,-1 1 1,0-1-1,0 0 0,0 0 0,0 0 1,0 0-1,0 0 0,-5 0 0,-11 1 195,0 1-1,0-2 0,-20-1 0,25 0-120,4 0-206,0 0 0,0 0 0,0-1 0,1 0 0,-1-1 0,0 0-1,1-1 1,-1 0 0,1 0 0,-16-9 0,24 12-861,6 0-760,77 9-4123,-15-4-738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2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14887,'0'0'1008,"92"126"97,-36-63-321,-1 7 65,5 0-369,2-1-272,0-11-160,-7-19-48,-13-18-480,-10-21-1553,-6 0-1873,4-35-4834</inkml:trace>
  <inkml:trace contextRef="#ctx0" brushRef="#br0" timeOffset="1">677 0 11349,'0'0'4082,"-41"156"-2385,11-67-593,-7 15-63,-2 6-465,0 6-224,14-4-304,15-13-16,10-12-32,44-25-464,30-22-1105,25-21-1008,18-19-2881,12 0-4755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2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14663,'0'0'1488,"196"20"-415,-90-9-433,2-5-352,-22 0-240,-31 0-48,-25 1-448,-30-3-1425,-2 2-2625,-49 2-4130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2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13430,'0'0'2994,"120"56"-2146,-55-48-400,11-4-80,0-2-256,-5-2-112,-6 0-1760,-5 0-4131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2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34 109 10053,'0'0'4780,"28"-17"-4163,94-54 111,-115 68-630,1-1 0,-1 1 0,1 1 0,0 0-1,0 0 1,0 0 0,1 1 0,-1 0 0,0 1 0,0 0 0,0 0 0,1 0-1,-1 1 1,0 1 0,10 2 0,-15-3-74,1 0 0,-1 1 0,1 0 0,-1-1 0,0 1 0,0 0 0,1 0-1,-1 1 1,-1-1 0,1 1 0,0-1 0,-1 1 0,1 0 0,-1 0 0,0 0 0,0 0 0,0 1 0,0-1 0,-1 0-1,1 1 1,-1-1 0,0 1 0,0 0 0,0-1 0,0 7 0,0-3-14,-1 0 1,1 0-1,-2 0 1,1 1-1,-1-1 1,0 0-1,0 0 1,-1 0-1,0 0 0,0 0 1,0 0-1,-8 12 1,2-6 5,-1-2 0,0 1 0,-1-1 0,0 0 0,-1-1 0,0-1 0,0 1 0,-1-2 1,-24 14-1,-14 4 50,-67 24 1,58-26-41,50-18-37,10-3-44,19 1-21,-19-4 77,76 6 9,37 4 29,-100-8-32,0 1 0,0 1 0,0 0-1,0 0 1,21 12 0,-32-15 9,1 1-1,-1 0 0,0 0 1,0 1-1,0-1 1,0 1-1,0-1 0,0 1 1,-1 0-1,1 0 1,-1 0-1,0 0 0,0 1 1,0-1-1,-1 1 1,1-1-1,-1 1 0,1-1 1,-1 1-1,0 0 1,-1 0-1,1-1 0,-1 1 1,1 0-1,-2 6 1,1-5 42,-1 1-1,0-1 1,0 1 0,-1-1 0,0 0 0,0 1 0,0-1 0,0 0 0,-1 0 0,0 0 0,0-1-1,0 1 1,-1-1 0,0 0 0,0 0 0,-5 5 0,-3 0 77,-1 0-1,0-1 1,0-1-1,-1 0 1,0-1 0,0 0-1,-1-1 1,-17 4 0,7-4-538,0-1 0,-1 0 0,-34-1 0,176-5-5301,-33-6-1609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1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29 148 6499,'0'0'2628,"-5"19"-993,-15 62-544,19-77-1032,0-1 0,1 1-1,-1 0 1,1 0-1,0-1 1,0 1 0,0 0-1,0-1 1,1 1-1,0 0 1,2 5-1,-3-7-10,1 1-1,1-1 1,-1 0-1,0-1 1,1 1-1,-1 0 1,1 0-1,-1 0 1,1-1-1,0 1 1,-1-1-1,1 0 0,0 1 1,3 0-1,2 1 102,1 0 0,0-1 0,0 0 0,0 0-1,0-1 1,0 0 0,14 0 0,-19-1-105,15 1 76,0 0 0,0-2 1,-1 0-1,1-1 0,0 0 1,-1-2-1,1 0 0,-1-1 1,0-1-1,-1 0 1,1-1-1,-1-1 0,-1-1 1,0 0-1,0-1 0,0 0 1,16-17-1,-25 21-94,-1 0-1,0 0 1,0-1-1,0 1 1,-1-1 0,0 0-1,-1-1 1,5-10-1,-7 15-11,0-1 0,0 0 0,0 0 0,0 0 0,0 0 0,-1 0 0,0 0 0,0 0 0,0 1 0,0-1 0,-1 0 0,1 0 0,-1 0 0,0 0 0,0 0 0,-1 1 0,1-1 0,-1 0 0,-3-4 0,0 2-7,0 0 0,0 1 1,-1 0-1,0 0 1,0 0-1,-1 1 1,1 0-1,-1 0 1,0 1-1,0 0 1,0 0-1,0 0 1,-13-2-1,-5 0 32,1 0 1,0 2-1,-26 0 0,47 3-33,-8-1 41,0 1 0,0 0 0,0 0 0,-1 2 0,-13 2 0,23-3-39,-1 0 1,0 0-1,0 0 0,0 1 1,1-1-1,-1 1 0,1-1 1,-1 1-1,1 0 0,0 0 1,-1 0-1,1 1 0,0-1 1,1 0-1,-1 1 0,0-1 1,1 1-1,-1-1 1,1 1-1,0 0 0,0 0 1,0 0-1,-1 5 0,0 1-216,0-1-1,0 1 1,1 0-1,1-1 1,0 1-1,0 0 1,0-1-1,1 1 1,1 0-1,-1-1 1,1 1-1,1-1 1,0 0 0,0 0-1,0 0 1,1 0-1,0 0 1,1-1-1,0 0 1,9 12-1,12 10-4369,-3-5-2713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2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97 120 10373,'0'0'3599,"-10"23"-2802,-32 80-330,40-97-444,0 0 0,1 0 0,-1 0 0,1 1 0,0-1 0,1 0 0,0 1 0,0-1 0,0 0 0,0 0 0,1 1 0,0-1 0,1 0 0,-1 0 0,1 0 0,4 9 0,-3-10-5,1 1 1,0-1-1,0 0 1,0 0-1,0-1 1,1 1-1,-1-1 1,1 0 0,0 0-1,1-1 1,-1 1-1,0-1 1,12 4-1,-6-2 67,0-2 1,1 1-1,-1-1 0,1-1 0,0 0 0,-1-1 0,1 0 0,0-1 0,0-1 0,0 1 0,0-2 1,0 0-1,-1 0 0,1-1 0,15-6 0,-19 5 25,0 0 0,-1 0 0,0-1 1,0 0-1,0 0 0,-1-1 0,1 0 0,-1 0 1,-1 0-1,1-1 0,-1 0 0,0 0 0,4-8 1,-4 4 73,0 0 1,-1 0-1,0-1 1,-1 1 0,0-1-1,-1 0 1,0 1-1,0-24 1,-2 29-122,0-1-1,0 0 1,-1 0-1,0 0 1,0 1-1,-1-1 1,0 0-1,0 1 1,-1-1-1,1 1 1,-1 0-1,-1 0 1,-5-9-1,2 7 30,-1 0-1,1 0 0,-2 1 1,1 0-1,-1 0 0,0 1 1,-18-10-1,12 8-14,-1 1 0,0 1 1,0 0-1,-1 1 0,1 1 0,-19-2 0,28 4-73,-1 1-1,1 1 1,-1-1-1,1 1 1,-1 1 0,1-1-1,-1 1 1,1 0-1,0 1 1,-1 0-1,1 0 1,0 1-1,0 0 1,0 0-1,1 0 1,-11 8-1,10-4-123,0 0 0,1 1 0,0 0 0,0 1-1,0-1 1,1 1 0,1 0 0,0 0 0,0 1-1,0-1 1,1 1 0,1 0 0,0 0 0,0 0-1,1 0 1,0 0 0,1 16 0,0-20-41,0 0 1,0 1-1,1-1 1,0 0-1,0 0 1,0 1 0,1-1-1,0 0 1,0 0-1,0-1 1,1 1-1,0 0 1,0-1-1,1 0 1,4 6-1,0-2-331,1-1 0,0 0-1,1-1 1,-1 0-1,1 0 1,1-1-1,13 6 1,60 25-6229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2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229 212 12214,'0'0'384,"-4"19"-51,-11 60 297,14-76-593,0 0 0,1 0 0,-1 0 1,1 0-1,0 0 0,0 0 0,0 0 0,0 0 1,1 0-1,-1 0 0,1 0 0,0 0 0,0 0 0,0 0 1,0 0-1,0-1 0,1 1 0,-1 0 0,1-1 1,0 1-1,0-1 0,0 0 0,0 1 0,0-1 0,0 0 1,0 0-1,1-1 0,-1 1 0,1 0 0,0-1 1,-1 1-1,1-1 0,4 1 0,6 2 104,0-1 0,0-1 0,0 0 1,0-1-1,26-1 0,-30 0 5,13 0 178,0-1 0,0-1 0,-1 0 1,1-2-1,-1-1 0,32-11 0,-45 13-238,-1 0 0,1 0 0,0-1 0,-1-1 0,0 1 0,0-1 1,0 0-1,-1-1 0,0 1 0,0-1 0,0-1 0,-1 1 0,0-1 0,0 0 0,0 0 0,-1 0 0,0-1 0,-1 1 0,1-1 0,1-9 0,-2 7 27,-1 1 0,0-1 0,-1 0-1,0 1 1,0-1 0,-1 0 0,-1 0-1,0 0 1,0 0 0,-3-11 0,2 15-90,0 0 1,0 0 0,-1 0 0,0 1 0,0-1 0,0 1 0,-1-1 0,0 1-1,0 0 1,0 1 0,0-1 0,-1 1 0,0 0 0,0 0 0,0 0 0,-8-4 0,1 1-6,-1 2 0,0-1 0,0 2 0,0 0 0,0 0 0,-1 1 0,1 1 0,-1 0 0,0 1 0,0 0 0,-22 3 0,17 0-173,0 1 0,0 0 0,0 2 0,0 0-1,1 2 1,0 0 0,-30 15 0,-115 74-5912,81-50-3068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2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59 8308,'0'0'918,"-16"18"469,1-3-1002,8-9-223,0 1 0,0 0 1,1 1-1,0-1 0,0 1 1,0 1-1,1-1 0,1 1 1,-1-1-1,1 1 0,1 1 1,0-1-1,0 0 0,-3 19 1,5-13-31,0 0 0,1 0 0,1 0 0,0-1 1,1 1-1,1 0 0,0-1 0,1 1 0,0-1 0,1 0 1,1-1-1,0 1 0,1-1 0,0 0 0,1-1 0,1 1 1,0-2-1,0 1 0,1-1 0,1-1 0,0 0 0,0 0 1,1-1-1,0-1 0,22 12 0,-25-15-127,-1-1-1,1 0 1,0-1 0,0 0-1,0 0 1,0-1-1,0-1 1,1 1 0,-1-1-1,1-1 1,-1 0 0,1 0-1,-1-1 1,0 0-1,1 0 1,-1-1 0,0-1-1,0 1 1,0-2 0,0 1-1,0-1 1,-1 0-1,0-1 1,0 0 0,0 0-1,0-1 1,-1 0 0,0 0-1,10-12 1,-5 2 68,-1-1 1,0 0 0,-1-1 0,-1 0-1,-1 0 1,-1-1 0,0 0-1,-1-1 1,-1 1 0,-1-1 0,-1 0-1,0 0 1,-2 0 0,0-1-1,-3-20 1,1 33-28,0-1-1,-1 1 1,0 0 0,-1 1-1,1-1 1,-1 0 0,-1 1-1,1-1 1,-1 1 0,-1 0 0,1 1-1,-1-1 1,-10-9 0,6 7 7,0 1 0,-1 0 0,0 1 0,0 0 0,-1 1 0,0 0 1,0 1-1,-20-8 0,17 9-33,0 0 1,0 0-1,0 1 0,0 1 1,-1 1-1,1 0 1,-1 0-1,1 2 0,-1 0 1,1 0-1,-1 2 1,1-1-1,0 2 0,0 0 1,0 1-1,-17 8 1,24-9-39,0 1 1,0 1-1,0-1 0,1 1 1,-1 0-1,1 1 1,1-1-1,-1 1 1,1 0-1,1 1 1,-1-1-1,1 1 1,0 0-1,1 0 0,0 0 1,0 0-1,1 1 1,0-1-1,0 1 1,1-1-1,0 12 1,0-9-192,1 0 0,1-1 0,0 1 0,0 0 0,1-1 0,0 1 0,1-1 0,0 0 0,1 0 0,0 0 0,0 0 0,1-1 1,0 1-1,1-1 0,0-1 0,14 17 0,3-5-2054,35 25 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2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54 6851,'0'0'5088,"-23"-10"-4541,-78-27-224,98 36-291,0 0 1,0 0-1,0 0 1,0 0-1,0 1 1,1-1-1,-1 1 1,0 0-1,0 0 1,0 0 0,0 0-1,0 1 1,0-1-1,0 1 1,0 0-1,0-1 1,0 1-1,0 0 1,1 1-1,-1-1 1,0 1 0,1-1-1,-1 1 1,1 0-1,0 0 1,-1 0-1,-1 2 1,-3 2 93,-9 9 57,1 1-1,1 0 1,0 1-1,-14 23 1,-42 81 446,51-86-378,-21 40 164,4 1 0,3 2 0,3 1 0,4 1 0,3 1 0,-19 133 0,22-9 148,9 329 0,15-464-495,29 137-1,-12-96-50,-18-81 363,-1 38-1,-2-66-44,0-7-324,1 0-1,0 0 0,-1 1 1,1-1-1,1 0 0,-1 0 1,1 1-1,0-1 0,0 0 0,0 1 1,1 0-1,4-7 0,-1 4-10,0-1-1,1 1 1,0 0-1,0 1 0,1 0 1,8-6-1,-2 3-7,0 2 0,0-1-1,1 2 1,0 0 0,0 0 0,0 2-1,27-6 1,-38 10-2,-1-1 0,1 0 0,0 1 0,0 0 0,0 0-1,0 0 1,0 1 0,-1-1 0,1 1 0,0 0 0,5 2 0,-7-2-4,0 0 1,-1 1 0,1-1 0,-1 1-1,1-1 1,-1 1 0,1 0-1,-1 0 1,0 0 0,0 0 0,0 0-1,0 0 1,0 0 0,0 0 0,-1 0-1,1 0 1,-1 0 0,1 0 0,-1 1-1,0-1 1,0 3 0,2 28-41,-2-1-1,-1 0 1,-1 0 0,-2 0 0,-14 55 0,-60 157 112,35-121-74,-142 501 53,154-495 8,7 2 1,-15 252-1,37-310 212,9 78 0,-4-120-119,2-1 0,1 0 0,2-1 0,0 0 0,17 37 0,-6-27 218,1 0 0,43 62-1,-48-81-293,1-1 1,0 0-1,1-1 0,2-1 0,-1 0 0,25 16 0,-34-28-43,-1 0 0,1 0 0,-1-1 0,1 0 0,1 0-1,-1-1 1,0 0 0,1 0 0,0-1 0,-1-1 0,1 0 0,0 0-1,0-1 1,18-1 0,-25 0 13,0 0 0,0 0 1,0 0-1,-1 0 0,1 0 0,0-1 0,-1 1 0,1-1 0,-1 0 1,1 0-1,-1 0 0,0 0 0,0 0 0,0 0 0,0-1 0,0 1 1,0-1-1,0 1 0,-1-1 0,0 0 0,1 1 0,-1-1 1,0 0-1,0 0 0,-1 0 0,1 0 0,0-5 0,1-3-88,-1 0 0,-1 0 0,0 1 0,0-1-1,-1 0 1,-4-19 0,1 16-756,0 1-1,-10-19 1,-2-3-1270,-3-22-1995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4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205 290 9060,'0'0'6472,"-7"-5"-5986,5 4-471,-1 0-1,1 0 1,0 0-1,0-1 1,0 1-1,0-1 1,0 1-1,0-1 1,1 0-1,-1 0 1,0 1-1,1-1 1,-1-1-1,1 1 1,0 0-1,0 0 1,0 0-1,0-1 1,0 1-1,0 0 1,1-1 0,-1 1-1,1-1 1,-1 1-1,1 0 1,0-1-1,0 1 1,0-1-1,1 1 1,-1-1-1,0 1 1,1-1-1,0 1 1,-1 0-1,3-4 1,2-3-6,0 0 0,1 0 1,1 0-1,-1 1 0,1 0 1,1 0-1,0 1 0,14-11 1,75-47 39,-76 53-29,41-19 0,-56 28-22,0 1 0,0 0 1,1 0-1,-1 0 0,1 1 0,-1 0 1,1 0-1,-1 1 0,1 0 0,0 0 1,12 2-1,-17-1-1,-1-1 0,1 1 0,-1-1 0,0 1-1,0 0 1,1 0 0,-1-1 0,0 1 0,0 0 0,0 0 0,0 0 0,0 0 0,0 1 0,0-1-1,0 0 1,0 0 0,0 0 0,-1 1 0,1-1 0,0 0 0,-1 1 0,1-1 0,-1 1 0,1 1-1,1 39-39,-2-34 33,0 2 6,-2-1-1,1 0 0,-1 0 0,0 0 1,-1 0-1,0 0 0,-1 0 0,0-1 1,0 1-1,0-1 0,-1 0 1,-1 0-1,1-1 0,-1 0 0,-7 7 1,-14 13 10,-1-2 1,-43 30-1,60-47-8,-123 80 16,82-56 1,-51 40 1,98-69-12,1 1 0,0 0 0,0 1-1,0-1 1,0 1 0,1-1 0,0 1 0,0 0 0,0 0 0,1 0 0,-4 11 0,5-13-8,0 0 1,1 0 0,-1 0 0,1 1 0,0-1-1,0 0 1,0 0 0,0 1 0,0-1 0,1 0 0,0 0-1,-1 1 1,1-1 0,0 0 0,1 0 0,-1 0-1,1 0 1,-1-1 0,1 1 0,0 0 0,0-1-1,4 5 1,7 5 40,0-1-1,0 0 0,1-2 1,1 1-1,0-2 0,21 10 1,-7-6 263,1-1 0,49 12 0,-62-20-137,1 0 0,0-2 0,24 0 0,-40-1-153,0-1-33,0-1 1,0 1-1,-1 0 0,1-1 1,0 0-1,-1 1 0,0-1 0,1 0 1,-1 1-1,0-1 0,0 0 1,0 0-1,0 0 0,0 0 0,0 0 1,0-3-1,5-7-410,3-2-1200,1 1 1,0 1-1,0-1 0,20-16 0,-3 4-6026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4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6003,'0'0'8951,"1"-18"-8122,5-74 1009,-3 92-1768,5 3-75,-1 1 0,1 0 0,-1 0 0,0 0 0,0 1 0,0 0 0,0 0 0,5 6 0,16 11 68,156 127 923,-153-120-974,-2 1 1,-1 2-1,40 57 1,-61-80-623,-7-9 434,0 1 0,1-1-1,-1 0 1,0 1 0,1-1 0,-1 0 0,0 0-1,1 0 1,-1 1 0,0-1 0,1 0 0,-1 0-1,1 0 1,-1 0 0,0 0 0,1 0-1,-1 0 1,1 1 0,-1-1 0,1 0 0,-1-1-1,0 1 1,1 0 0,-1 0 0,1 0 0,-1 0-1,0 0 1,1 0 0,-1 0 0,1-1 0,0 1-1,5-7-4107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1 3794,'0'0'7411,"-175"147"-6338,101-71-81,-7 3-352,1 0-191,4-6-81,9-13-336,14-13 0,18-11-32,14-14-128,17-9-1169,20-11-5282,19-8 1457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4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6323,'0'0'6339,"0"15"-5928,3 358 1011,-4-370-1482,1 0 1,1 0 0,-1 0 0,0-1-1,1 1 1,-1 0 0,1 0 0,0-1-1,0 1 1,0 0 0,0-1 0,1 1 0,-1-1-1,1 1 1,2 3 0,-2-5-50,0 1 1,1-1 0,-1 1 0,0-1-1,1 0 1,-1 0 0,0 0-1,1 0 1,-1-1 0,1 1-1,-1-1 1,1 1 0,0-1 0,-1 0-1,1 0 1,-1 0 0,5-1-1,-2 1-218,0-1-1,1 0 1,-1-1-1,0 1 0,0-1 1,0 0-1,0-1 1,0 1-1,0-1 1,-1 0-1,1 0 0,-1 0 1,7-7-1,35-32-6187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9508,'0'0'2706,"-117"135"-1586,78-69-191,-1 4-273,6 3-192,2-9-336,9-6-128,4-12-48,10-13-528,4-10-769,3-7 305,2-7-1169,-2-1-2049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7780,'0'0'5610,"0"-3"-5343,0 2-266,0 1 0,0-1 1,0 0-1,0 1 0,0-1 0,0 0 1,0 1-1,1-1 0,-1 0 0,0 1 1,1-1-1,-1 1 0,0-1 0,1 0 1,-1 1-1,1-1 0,-1 1 0,0-1 1,1 1-1,-1-1 0,1 1 0,0 0 1,-1-1-1,1 1 0,-1 0 0,1-1 1,0 1-1,-1 0 0,1 0 0,0-1 1,-1 1-1,1 0 0,0 0 0,-1 0 1,1 0-1,0 0 0,-1 0 0,1 0 1,1 0-1,44 0 90,-26 1 5,484 0 2400,887-11 990,-1281 6-5058,-115 5 1114,0 1-1,-1-1 1,1 1-1,0 0 1,1 1-1,-1-1 0,0 1 1,1 0-1,-1 0 1,1 0-1,0 1 1,-5 5-1,-6 3-1242,-17 13-2586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2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297 181 9700,'0'0'4168,"-23"10"-2813,7-4-1158,5-2-103,-1 0 0,1 2 0,-1-1 0,-11 9 0,18-10-55,0-1 0,1 2 0,-1-1 0,1 0 0,-1 1 0,1 0 0,1 0 1,-1 0-1,1 0 0,0 1 0,0-1 0,0 1 0,-2 9 0,-2 9 218,1 1 0,1 0-1,1 0 1,1 0 0,2 0 0,3 48 0,-2-67-243,1-1-1,0 1 1,1-1-1,-1 0 1,1 0-1,0 0 1,0 0 0,1 0-1,0 0 1,0 0-1,0-1 1,0 1 0,0-1-1,1 0 1,0 0-1,0 0 1,0-1-1,1 1 1,-1-1 0,1 0-1,-1 0 1,1-1-1,0 1 1,0-1-1,0 0 1,1-1 0,-1 1-1,0-1 1,11 1-1,-2 0-13,-1-1 0,1 0-1,-1-2 1,1 1-1,-1-1 1,1-1 0,-1-1-1,1 0 1,-1 0 0,0-2-1,16-7 1,-12 4-4,-1-2 0,-1 0 1,1-1-1,-2-1 0,1 0 1,-2-1-1,0-1 0,0 0 0,-1-1 1,-1 0-1,-1 0 0,10-19 1,-11 16 7,0 0 1,-1 0 0,-1-1 0,-1 1 0,-1-2 0,-1 1 0,0-1 0,-1 1 0,-1-1 0,-1 0 0,-2-26 0,0 38 30,0 0 1,0 1-1,-1-1 1,0 0 0,0 1-1,-1 0 1,0-1 0,0 1-1,-1 1 1,1-1-1,-2 0 1,1 1 0,-10-11-1,8 11 6,-1 0-1,0 1 1,-1-1-1,1 1 1,-1 1-1,0-1 1,0 1-1,0 1 1,-1 0-1,0 0 1,-12-3-1,1 2-24,1 1 0,-1 1 0,1 1 0,-1 0 0,0 1 0,1 2 0,-1 0 0,1 1 0,-1 0 0,1 2 0,0 0 0,1 2 0,-1 0 0,1 0 0,1 2 0,-1 0 0,1 1 0,1 1 0,0 1 0,1 0 0,0 1 0,-25 28 0,35-35-41,0 1 1,0 0-1,1 0 0,-1 1 0,2-1 1,-1 1-1,1 0 0,0 0 0,1 0 1,-4 17-1,6-22-15,0 0 1,-1 0-1,1 1 1,0-1-1,1 0 0,-1 0 1,0 0-1,1 0 1,0 0-1,0 0 0,0 0 1,0 0-1,0 0 1,1 0-1,-1-1 0,1 1 1,-1 0-1,1-1 1,0 0-1,0 1 0,1-1 1,-1 0-1,0 0 1,1 0-1,-1 0 0,1 0 1,-1-1-1,1 1 1,0-1-1,0 0 0,3 2 1,10 1-235,0 1-1,0-2 1,1 0 0,-1-1 0,1-1 0,25-1 0,6-3-788,47-10 1,13-10-826,-68 13 820,0 2 0,43-3 0,-81 10 1051,1 1 0,-1 0 0,0-1 0,0 1 0,0 0 0,0 0 0,1 0 1,-1 1-1,0-1 0,0 0 0,0 1 0,0 0 0,0-1 0,0 1 0,0 0 0,0 0 0,0 0 0,0 0 0,0 0 0,3 3 0,-4 0 124,1-1-1,-1 0 1,0 1 0,0-1 0,-1 1-1,1-1 1,-1 1 0,1 0 0,-1-1 0,0 1-1,-1 4 1,-2 51 2713,-14 85 0,7-84-1345,-1 87-1,11-137-1418,0-1 0,1 1-1,0-1 1,1 1-1,0-1 1,0 0 0,1 0-1,0 0 1,1 0-1,0 0 1,0-1 0,1 1-1,6 8 1,-7-12-246,1 0 0,0 0 1,-1-1-1,2 1 0,-1-1 0,0 0 1,1-1-1,0 1 0,0-1 0,0 0 1,0-1-1,0 1 0,0-1 0,1 0 0,-1-1 1,1 0-1,0 0 0,-1 0 0,10-1 1,-13 0-114,0 0 0,-1 0 0,1 0 0,-1 0 0,1 0 0,0-1 0,-1 0 0,1 1 1,-1-1-1,0 0 0,1 0 0,-1 0 0,0-1 0,1 1 0,-1 0 0,0-1 0,0 1 1,2-4-1,16-18-4004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4690,'0'0'7868,"20"7"-7140,12 5-140,1 1 1,-2 2-1,48 30 0,2 12 152,-4 3 1,-1 4-1,72 81 1,-128-123-736,-12-13-77,0 0 0,1 0 0,13 10 0,-21-19-109,0 1 0,0-1 1,-1 1-1,1-1 0,0 0 1,0 0-1,0 1 0,0-1 1,-1 0-1,1 0 0,0 0 1,0 0-1,0 0 0,0 0 0,0 0 1,0 0-1,0 0 0,-1 0 1,1-1-1,0 1 0,0 0 1,0 0-1,0-1 0,-1 1 1,1-1-1,0 1 0,0-1 1,-1 1-1,1-1 0,0 1 1,-1-1-1,1 0 0,0 1 1,-1-1-1,1 0 0,-1 0 0,1 1 1,-1-1-1,1-1 0,11-26-8412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 9652,'0'0'3074,"-136"77"-1938,83-21-447,-2 6-17,2-4-224,2-2-192,7-6-112,10-9-144,11-6-48,11-8-240,12-6-576,0-6-897,14-9-448,23-6-1201,7 0-2608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94 4866,'0'0'3082,"-2"-12"-2431,-1-36 96,3 47-693,0 0 1,0 0 0,0 0-1,1 0 1,-1 0 0,0 0-1,1 0 1,-1 0 0,1 0 0,-1 0-1,1 0 1,-1 0 0,1 0-1,0 0 1,0 0 0,-1 1-1,1-1 1,0 0 0,0 0-1,0 1 1,0-1 0,0 1 0,0-1-1,1 0 1,25-5 499,-21 5-448,1-1-41,0 1 1,0 0-1,0 0 0,0 1 0,0 0 1,0 0-1,0 1 0,0 0 0,0 0 0,0 1 1,10 3-1,-14-4-13,0 1 1,0 0 0,0 0-1,0 0 1,-1 0-1,1 0 1,-1 1 0,1-1-1,-1 1 1,0-1-1,0 1 1,0 0 0,0 0-1,0 0 1,-1 0-1,1 0 1,-1 1 0,0-1-1,0 0 1,0 1-1,0-1 1,-1 1 0,1-1-1,-1 1 1,0 3 0,0-1 77,0-1 0,0 1 0,0-1 0,-1 1 0,0 0 0,0-1 0,-1 0 0,1 1 0,-1-1 0,0 0 0,-6 10 0,1-4 158,-1-1-1,0 0 1,-19 18-1,14-16-143,4-4-28,0 1 0,1 0 0,-8 10 0,14-15-107,0 0 0,0 0 0,0 0 0,0 0-1,0 0 1,1 0 0,0 1 0,0-1 0,0 0 0,0 1-1,1-1 1,0 5 0,0-7-9,1-1-1,-1 1 0,1-1 1,-1 1-1,1-1 1,0 0-1,0 1 1,0-1-1,0 0 1,0 0-1,0 1 1,0-1-1,0 0 1,0 0-1,0 0 0,1 0 1,-1 0-1,0-1 1,1 1-1,-1 0 1,1-1-1,-1 1 1,1 0-1,-1-1 1,1 0-1,-1 1 0,1-1 1,0 0-1,2 0 1,55 4 66,-54-4-49,16 0-91,-1-1 1,0 0 0,34-7 0,-47 6-289,0 0-1,-1 0 1,1-1 0,-1 0 0,12-7 0,-14 6-337,1 1 0,0-1 0,-1 0 1,0-1-1,0 1 0,0-1 0,6-9 0,1-9-5291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3362,'0'0'7736,"-2"-1"-6933,-9-3-296,8 3-40,9 1-339,15 1 269,0 2-1,-1 0 1,28 8 0,32 5 281,10-8-13,111-5-1,-127-5-263,1 3 0,131 20 0,-205-20-470,-1-1-1,1 0 1,0 0-1,-1 1 1,1-1-1,0 0 1,-1 0-1,1 0 1,-1 0-1,1 0 1,0 0-1,-1 0 1,1 0-1,-1 0 1,1 0-1,0-1 1,-1 1-1,1 0 1,-1 0-1,1-1 1,0 1-1,-1 0 1,1 0-1,-1-1 1,1 1-1,-1-1 1,1 1-1,-1 0 1,0-1-1,1 1 1,-1-1-1,1 1 1,-1-1-1,0 1 1,1-1-1,-1 0 1,0 0-1,-1-25-7243,-5 9-213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49 2881,'0'0'5283,"-5"-5"-3963,-13-14-175,17 19-1080,1 0-1,-1 0 1,1-1 0,-1 1 0,1 0-1,-1 0 1,1-1 0,0 1 0,-1-1-1,1 1 1,0 0 0,-1-1 0,1 1 0,0-1-1,-1 1 1,1-1 0,0 1 0,0 0-1,0-1 1,-1 1 0,1-1 0,0 1-1,0-1 1,0 0 0,0 1 0,0-1-1,0 1 1,0-1 0,0 1 0,0-1-1,0 1 1,0-1 0,0 1 0,1-1-1,-1 1 1,0-1 0,0 1 0,0-1-1,1 1 1,-1-1 0,0 1 0,1 0 0,-1-1-1,0 1 1,1-1 0,-1 1 0,0 0-1,1-1 1,-1 1 0,1 0 0,-1 0-1,1-1 1,-1 1 0,1 0 0,-1 0-1,1 0 1,-1-1 0,1 1 0,-1 0-1,2 0 1,34-1-652,-31 1 884,981 0 4738,-868 1-4609,-67 0-6311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8100,'0'0'5810,"152"29"-4209,-81-20-512,-6-1-193,-10-4-512,-13 0-320,-17-2-48,-9-2-16,-14 0-640,-32 0-3442,-6 0-688,-8 0 304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6435,'0'0'6707,"123"83"-5426,-73-69-225,3-1-592,-4-7-320,-8-6-144,-2 0-1104,-6-9-2610,-1-17-7459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86 156 6051,'0'0'787,"4"-19"1475,0-5-1298,8-34 332,5 3 4008,-19 131-4958,-3 0 1,-4 0 0,-30 125 0,10-103-226,-6 27-474,35-122 50,-3 14 109,3-16 56,0-1 0,0 0 0,0 1 1,0-1-1,-1 1 0,1-1 0,0 0 0,1 1 1,-1-1-1,0 1 0,0-1 0,0 1 0,0-1 1,0 0-1,0 1 0,0-1 0,1 0 1,-1 1-1,0-1 0,0 1 0,0-1 0,1 0 1,-1 1-1,0-1 0,1 0 0,-1 0 0,0 1 1,1-1-1,-1 0 0,0 0 0,1 1 0,-1-1 1,0 0-1,1 0 0,21 1-4485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6563,'0'0'2302,"0"18"-554,0 58-561,-1-71-1099,1-1-1,0 1 0,0 0 1,1-1-1,-1 1 1,1 0-1,0-1 1,1 1-1,-1-1 1,1 1-1,-1-1 1,1 0-1,0 0 0,1 0 1,-1 0-1,1 0 1,4 5-1,-3-6-43,0-1 0,0 1 0,0-1 0,0 0 0,1 0 0,-1 0 0,1-1 0,-1 0 0,1 1-1,-1-2 1,1 1 0,0 0 0,-1-1 0,10 0 0,-7-1 51,0 1 0,0-1-1,1 0 1,-1 0 0,0-1 0,0 0-1,0 0 1,-1-1 0,1 0 0,0 0-1,-1 0 1,0-1 0,0 0 0,0 0-1,0-1 1,-1 0 0,1 0 0,-1 0-1,-1 0 1,1-1 0,-1 0 0,0 0-1,0 0 1,0 0 0,-1-1 0,0 1 0,0-1-1,1-8 1,1-1 86,-1 1 0,-1-1 0,-1 0 0,0 0 0,-1-29 1,-1 37-116,-1-1 0,1 0 0,-1 0 0,-1 1 1,0-1-1,0 1 0,-1-1 0,0 1 0,0 0 1,-1 0-1,-9-14 0,12 19-53,-1 1 1,0-1-1,0 1 0,0 0 1,0 0-1,0 0 0,-1 0 1,1 0-1,-1 1 0,1-1 1,-1 1-1,0-1 0,1 1 1,-1 0-1,0 0 0,0 0 1,0 1-1,0-1 0,0 0 1,0 1-1,0 0 1,0 0-1,0 0 0,0 0 1,0 0-1,0 1 0,1-1 1,-1 1-1,0 0 0,0 0 1,0 0-1,0 0 0,1 1 1,-1-1-1,0 1 0,1-1 1,0 1-1,-4 3 0,-5 4-64,2 0-1,-1 1 0,1 0 1,1 0-1,0 1 0,0 0 0,-6 13 1,8-13-197,1 1 1,0 0-1,0 1 1,1 0 0,1-1-1,-3 21 1,5-25-547,1 0 0,0-1 0,0 1 0,0 0 0,1-1 0,0 1 0,3 10 0,9 3-7218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 6819,'0'0'6638,"0"-5"-6225,0-9-256,0 39 205,0 52 611,-23 299 1276,9-115-3060,14-261 738,1 1 1,-1 0 0,0-1 0,0 1-1,0 0 1,1-1 0,-1 1 0,0-1-1,1 1 1,-1 0 0,0-1-1,1 1 1,-1-1 0,1 1 0,-1-1-1,1 1 1,-1-1 0,1 0 0,0 1-1,-1-1 1,1 1 0,-1-1-1,1 0 1,0 0 0,-1 1 0,1-1-1,0 0 1,-1 0 0,1 0 0,0 0-1,-1 0 1,2 0 0,0 0-313,0 1 0,0-1 0,0 0-1,0-1 1,0 1 0,0 0 0,0 0 0,0-1 0,0 1 0,0-1 0,2-1 0,9-12-6864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127 216 7059,'0'0'6363,"10"19"-5829,-1-1-476,0-1 1,18 24 0,-24-39-55,0 1 1,0-1-1,0 0 0,0 0 1,0 0-1,0 0 1,0 0-1,1 0 0,-1-1 1,1 0-1,-1 0 1,1 0-1,-1 0 0,1 0 1,0-1-1,-1 1 1,1-1-1,0 0 0,0 0 1,-1-1-1,1 1 1,5-2-1,-2 1 10,-4 1-7,1-1 0,-1 1 1,1-1-1,-1 0 0,1 0 1,-1-1-1,0 1 0,0-1 1,0 1-1,0-1 0,0 0 1,0 0-1,0 0 1,0-1-1,-1 1 0,4-4 1,-3 2 16,0-1 1,0 0 0,0 0 0,0 0-1,-1 0 1,0-1 0,0 1 0,0 0-1,1-9 1,-2 3 50,1 0-1,-1 1 0,-1-1 0,0 0 1,-1 0-1,0 1 0,-1-1 1,0 0-1,0 1 0,-7-17 0,5 19 18,0 1-1,0 0 0,-1 0 0,0 0 0,-1 0 1,1 1-1,-1 0 0,0 0 0,-1 1 0,1-1 1,-1 1-1,-10-5 0,11 7 30,1-1 1,-2 1-1,1 1 1,0-1-1,-1 1 0,1 0 1,-1 1-1,1-1 1,-1 1-1,0 1 0,0-1 1,1 1-1,-1 0 1,0 1-1,0 0 0,-7 1 1,10 0-98,1-1 1,-1 1-1,1-1 1,0 1 0,-1 0-1,1 0 1,0 0-1,1 1 1,-1-1-1,0 1 1,0-1-1,-3 6 1,-22 40 3,15-20-228,1 1 0,-13 44 1,19-47-2028,-5 38 0,8-11-7127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9540,'0'0'3026,"-147"68"-1458,98-22-639,5-1-289,10 1-272,6-7-352,14-7-16,10-12-256,4-5-1537,0-7-256,11-4 385,5-4-1042,-6 0-2592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8324,'0'0'6445,"5"0"-6100,28 2 98,0 2 1,61 14 0,-4 1 132,460 34 1908,-178-46-4357,-395-7-9660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6067,'0'0'4882,"124"-10"-2385,-73 10-1232,-5 0-193,-7 0-560,-16 0-415,-9 0-97,-10 0-65,-13-19-11796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6035,'0'0'728,"-14"21"681,-3 3-905,-65 99 1750,-18 40 1569,99-155-3478,10-8-184,21-11-91,-24 9-40,12-5-25,1 2 0,0 0 0,0 1-1,1 0 1,-1 2 0,0 0 0,1 1 0,0 2 0,-1 0 0,20 3-1,-33-3-1,-1 1 0,0 0 0,1 0-1,-1 0 1,0 1 0,0-1 0,0 1-1,0 0 1,-1 1 0,1-1 0,-1 1 0,0 0-1,0 0 1,0 0 0,-1 0 0,1 1-1,-1 0 1,0 0 0,-1 0 0,1 0-1,2 6 1,-2-2 52,0 1 0,0 1 0,-1-1 0,0 0-1,-1 0 1,0 1 0,0-1 0,-1 1 0,-1-1 0,-3 19 0,3-24-19,0 0 1,0-1-1,-1 1 1,0 0-1,0-1 1,0 0-1,-1 1 1,1-1-1,-1 0 1,0 0-1,0 0 1,-1-1-1,1 1 1,-1-1-1,1 0 1,-1 0-1,0 0 1,-1 0-1,1-1 1,0 1-1,-1-1 1,-8 3-1,-1-1 171,-1 0-1,0-1 1,-1 0-1,1-1 0,-31-1 1,43-1-256,0 0 0,0 0 0,0 0 0,-1 0 0,1-1-1,0 0 1,0 1 0,0-1 0,1 0 0,-1-1 0,0 1 0,0 0 0,1-1 0,-1 0 0,0 1 0,1-1-1,0 0 1,-1 0 0,1-1 0,0 1 0,0 0 0,0-1 0,1 1 0,-3-5 0,28 6-7536,7 1 1123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 10037,'0'0'5082,"-1"-13"-4146,-3-7-658,0-6-74,4 23-26,3 12 115,4 14 71,19 39 1,-2-4 205,36 129 395,-52-152-1251,-1 1 0,-2-1 0,0 55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0:5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40 6963,'0'0'7107,"-143"-39"-5970,100 68-417,-1 6-143,-2 9-177,2 3 80,5 1-304,4 0-144,3-5-32,4-6-640,5-12-737,5-6-1248,9-15-2241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 8788,'0'0'8812,"-5"-5"-8380,-9-9-363,7 10-79,9 14-35,11 16 58,1-1 1,1 0-1,2-1 1,21 24-1,15 22 154,113 185 354,-164-251-701,1 0 1,0-1 0,1 1 0,-1-1 0,8 6 0,6-2-3214,-16-7 2983,0 0 0,0 0-1,0 0 1,0 0 0,0 0 0,0-1 0,0 1 0,0 0 0,-1 0 0,1-1-1,0 1 1,0-1 0,0 1 0,0-1 0,0 1 0,0-1 0,7-11-6951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0 9044,'0'0'2476,"-21"8"-1788,-4 2-411,0 1 0,1 1 0,0 1 0,1 1 0,-28 23 0,-255 204 2278,99-80-1436,193-151-1137,9-8-101,1 1 1,0 0-1,0 0 0,0 1 1,1-1-1,-1 1 0,1 0 1,-6 8-1,36-14-4902,16-12 1902,9-9-2110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9108,'0'0'4829,"27"-9"-4495,91-27 138,-109 33-377,1 0 1,0 1 0,-1 1 0,1-1-1,0 1 1,0 1 0,11 0 0,2 1 109,-23-1-203,1 1 0,0-1 0,0 0 0,-1 0 0,1 1 0,0-1 0,-1 0 0,1 1 0,0-1 0,-1 1 0,1-1 0,0 1 0,-1-1 0,1 1 0,-1-1 0,1 1 0,-1 0 0,1-1 0,-1 1 0,0 0 0,1-1 0,-1 1 0,0 0 0,1 0 0,-1-1 0,0 1 0,0 0 0,0 0 1,0 0-1,0-1 0,0 1 0,0 0 0,0 0 0,0 0 0,0-1 0,0 1 0,-1 1 0,1 1 2,0 1 0,-1-1 0,0 0 0,1 0 1,-1 0-1,-1 0 0,1 0 0,0 0 0,-1 0 0,-1 3 1,-8 5 59,0 0 0,-1 0 1,0-2-1,-1 1 1,0-2-1,0 0 1,-22 11-1,21-13-2,0 1 0,1 0 0,0 2 0,0-1 0,1 1-1,1 1 1,-1 0 0,-18 23 0,29-32-61,-1 1-1,0 0 1,1 0-1,0 1 0,0-1 1,-1 0-1,1 0 1,1 1-1,-1-1 1,0 0-1,0 1 1,1-1-1,0 1 1,-1-1-1,1 1 1,0-1-1,0 1 1,0-1-1,0 1 1,1-1-1,-1 1 1,1-1-1,0 0 1,-1 1-1,1-1 1,0 0-1,0 1 1,1-1-1,-1 0 1,0 0-1,1 0 1,-1 0-1,1 0 1,0 0-1,-1-1 1,1 1-1,0 0 0,0-1 1,0 1-1,0-1 1,1 0-1,-1 0 1,3 1-1,12 4 113,1-2 0,-1 0 0,1-1 1,32 2-1,76-6-180,-56 0-1448,-62 1 836,-2 0-620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10837,'0'0'2497,"159"0"-1328,-95 0-177,3 0-288,-9 0-479,-12 0-145,-14 0-80,-13 0-32,-15 0-545,-13 4-2880,-30 6 63,-14 3-2561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3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94 799 9364,'0'0'2223,"26"11"-1671,-1 0-351,0-1 0,39 8 0,-59-17-153,1-1-1,0 0 1,0 0 0,-1-1-1,1 0 1,0 0 0,-1 0-1,1 0 1,-1-1 0,1 0 0,-1 0-1,0-1 1,0 0 0,0 1-1,0-2 1,0 1 0,-1 0 0,1-1-1,5-6 1,2 0 30,-1 1-44,0-1 0,-1 0-1,0 0 1,0 0 0,7-14-1,-13 19-29,-1 0 1,0 0-1,0-1 0,-1 1 0,1-1 0,-1 0 0,-1 1 0,1-1 0,-1 0 0,0 0 0,0 0 0,0-1 0,-2-11 0,1 15 3,-1 0 1,0 0-1,0 0 0,0 0 0,0 0 1,-1 0-1,1 0 0,-1 1 0,0-1 1,0 0-1,0 1 0,0-1 0,0 1 1,0 0-1,-1 0 0,1 0 0,-1 0 1,0 0-1,1 0 0,-1 1 0,0-1 1,0 1-1,0 0 0,0 0 0,0 0 1,-6-1-1,-7-1 110,0 0 0,-1 0 0,-29 1 0,30 2-64,1 0-1,0 1 0,0 1 1,0 0-1,0 1 1,1 1-1,-1 0 0,1 1 1,-18 9-1,23-9-41,0 0 0,1 0 0,0 1 0,0 0 0,0 1 0,1 0 0,0 0 0,0 0 0,1 1 0,0 0 0,0 0 0,1 1 0,0 0-1,1 0 1,-4 9 0,4-8-13,1-1 0,0 1-1,1 0 1,0 0 0,0 0-1,1 0 1,0 0 0,1 0-1,2 18 1,-2-24-24,1-1 1,0 1-1,0-1 1,0 0-1,0 1 0,0-1 1,1 0-1,-1 0 1,1 0-1,0 0 1,0 0-1,0 0 0,0 0 1,1-1-1,-1 1 1,1-1-1,0 1 1,-1-1-1,1 0 0,0 0 1,0 0-1,0-1 1,1 1-1,-1-1 0,0 0 1,0 0-1,1 0 1,-1 0-1,1 0 1,3 0-1,5-1-200,0 0 0,-1 0-1,1-1 1,0 0 0,-1-1 0,1-1-1,-1 0 1,0 0 0,1-1 0,-2 0-1,1-1 1,0-1 0,10-7 0,16-11-1210,-1-2 1,36-35 0,-49 41 619,10-10 518,-1 0 0,-2-2 0,-1-2 0,-2 0 0,-1-2 0,33-60 0,-44 66 494,-1 0-1,-2-1 1,0-1 0,-2 0 0,-2 0 0,-1-1-1,-2 0 1,0-1 0,-1-38 0,-4 47 763,1 17-185,0 0 0,-1 1 0,-1-1 0,-1-12 0,2 20-734,0-1 0,0 1 1,0 0-1,0 0 0,-1-1 1,1 1-1,0 0 1,0-1-1,0 1 0,0 0 1,0 0-1,0-1 0,-1 1 1,1 0-1,0 0 0,0 0 1,0-1-1,-1 1 0,1 0 1,0 0-1,0 0 0,0-1 1,-1 1-1,1 0 0,0 0 1,-1 0-1,1 0 1,0 0-1,0 0 0,-1 0 1,1 0-1,0 0 0,0 0 1,-1-1-1,1 1 0,0 1 1,-1-1-1,1 0 0,0 0 1,0 0-1,-1 0 0,1 0 1,-1 0-1,-10 11 959,-11 46-1008,-20 78 0,2-7 6,-8-4 8,23-64 11,2 2 0,-19 85 0,39-126-49,0 1 1,1 30-1,1-51 10,1 1 1,0 0 0,0-1 0,0 1 0,0 0 0,1-1 0,-1 1 0,0-1-1,1 1 1,-1 0 0,1-1 0,-1 1 0,1-1 0,0 1 0,0-1 0,-1 0 0,1 1-1,0-1 1,0 0 0,0 1 0,1-1 0,-1 0 0,0 0 0,0 0 0,1 0-1,-1 0 1,1 0 0,-1-1 0,0 1 0,3 0 0,2 1-220,0-1 0,1-1-1,-1 1 1,0-1 0,1 0 0,9-2 0,-12 2 125,5-2-160,-1 1 1,1-1-1,-1 0 0,0-1 0,0 0 0,11-5 0,-15 6 21,1-1 0,-1 0 0,1 1 0,-1-1 0,0-1 0,0 1 0,0-1 0,0 1 0,-1-1 0,0 0 0,0 0 0,3-6 0,-6 11 282,0-1 1,0 0-1,-1 0 1,1 0-1,0 1 1,0-1-1,-1 0 0,1 0 1,0 0-1,-1 0 1,1 0-1,0 0 1,-1 0-1,1 0 1,0 0-1,0 0 0,-1 0 1,1 0-1,0 0 1,-1 0-1,1 0 1,0 0-1,-1 0 0,1 0 1,0 0-1,-1 0 1,1 0-1,0-1 1,0 1-1,-1 0 0,1 0 1,0 0-1,0 0 1,-1-1-1,1 1 1,0 0-1,0 0 0,-1-1 1,1 1-1,0 0 1,0 0-1,0-1 1,-1 4 33,1 0 0,-1 0 0,1-1 0,0 1 0,1 0 0,-1 0 0,0 0 0,1 0 0,0 0 0,-1 0 0,1 0 0,0 0 0,0-1 0,1 1 0,-1 0 0,1-1 0,-1 1 0,1-1 0,0 0 0,3 4 0,-1-3 9,0-1-1,0 0 1,0 0 0,0 0 0,0 0-1,0-1 1,1 1 0,-1-1-1,1 0 1,-1 0 0,1-1 0,-1 1-1,8-1 1,-2 0 12,0 0 0,1 0 0,-1-1 0,0-1 0,1 1 0,-1-2 0,0 1 1,0-2-1,0 1 0,-1-1 0,1 0 0,-1-1 0,0 0 0,0-1 0,-1 0 0,0 0 0,0-1 0,0 0 0,-1 0 1,1-1-1,-2 0 0,8-12 0,-8 12-74,-2-1-1,1 0 1,-1 0 0,0 0 0,-1-1 0,0 1-1,-1-1 1,0 0 0,-1 0 0,1 0-1,-2 0 1,0-12 0,0 17 76,0 1 1,-1-1-1,1 0 0,-1 1 1,0-1-1,0 1 1,-1 0-1,1-1 0,-1 1 1,0 0-1,0 0 0,-1 0 1,1 0-1,-1 1 0,0-1 1,0 0-1,0 1 1,0 0-1,-1 0 0,1 0 1,-1 0-1,0 1 0,0-1 1,0 1-1,0 0 1,0 0-1,-8-2 0,1 1 29,1 1 1,0 0-1,-1 0 0,1 2 0,-1-1 0,0 1 0,1 1 1,-1 0-1,1 0 0,-1 1 0,1 0 0,0 1 0,0 0 1,-11 5-1,15-5-121,0 1 0,0-1 0,0 1 0,1 0 0,-1 0 0,1 0 0,0 1 0,0 0 0,1 0 0,-1 0 0,1 1 0,1 0 0,-1-1 0,1 1 0,0 0 0,0 1 0,0-1 0,1 1 0,0-1 0,0 1 0,1-1 0,-1 14 0,1-14-14,0 0 0,1 1 0,0-1 1,0 0-1,1 0 0,0 1 0,0-1 1,0 0-1,1 0 0,0 0 0,0 0 0,0 0 1,5 7-1,-4-10-44,0 1 0,0-1 0,0 0 0,0 0 0,1 0 1,0 0-1,-1 0 0,1-1 0,0 1 0,0-1 0,1 0 0,-1-1 0,0 1 0,1-1 0,-1 0 0,1 0 1,-1 0-1,1 0 0,5-1 0,2 1-93,0 0 0,0-1 0,0-1 1,0 0-1,0-1 0,0 0 0,0-1 0,0 0 1,0 0-1,12-7 0,-6 1-268,0-2 0,0 0 1,-1 0-1,0-2 0,17-16 0,-13 8 331,-1 0 0,0-2-1,-2 0 1,0-1 0,-2-1 0,-1 0-1,-1-2 1,-1 1 0,-1-1-1,8-30 1,0-15 1192,-2-1 0,12-131 0,-28 180-312,-1 11 483,-1 26-1008,1 36-288,-3 0 0,-2 0 0,-16 76 0,5-67 20,3 1 0,2 0 0,-4 97 0,14-152 6,0 1 0,0 0 0,1-1 0,0 1 0,-1-1 0,2 1 0,-1-1 0,0 1-1,1-1 1,0 0 0,0 0 0,3 4 0,-3-5-11,0 0 0,0-1 1,0 0-1,1 1 0,-1-1 0,1 0 0,0 0 0,0 0 1,-1-1-1,1 1 0,0-1 0,1 0 0,-1 1 0,0-1 1,0-1-1,0 1 0,6 0 0,0 0-154,1 0 0,-1-1 0,1 0 0,-1-1 0,1 0-1,-1-1 1,0 0 0,1 0 0,-1-1 0,0 0 0,0 0 0,-1-1 0,13-7 0,4-6-246,-1 0 1,42-40-1,-54 46 320,-9 48 2536,-3 41-1814,0-76-1139,4-8-3468,4-17-999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2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122 307 12118,'-6'23'893,"-50"260"1348,43-192-1628,4-36-738,-3 90 0,10-172-43,-8-47-1,0-6 101,6 29 75,6-94-1,0 125-7,1-1-1,1 1 0,0 0 1,2 0-1,0 1 0,2-1 0,13-26 1,-4 17 16,1 1 0,2 1 0,0 1 0,2 1 0,1 0 0,1 2 0,1 1 1,0 1-1,2 1 0,1 1 0,50-26 0,-67 40 18,0 0 1,1 1-1,-1 0 0,1 1 1,0 0-1,0 0 0,0 2 1,0-1-1,20 2 1,-29 0-28,0 0 1,-1 0 0,1 0-1,0 1 1,-1 0 0,1-1-1,-1 1 1,1 0 0,-1 0-1,1 0 1,-1 1 0,1-1-1,-1 1 1,0-1 0,0 1-1,0 0 1,0-1 0,0 1-1,0 0 1,0 0 0,-1 1-1,1-1 1,-1 0 0,1 1-1,-1-1 1,0 0 0,0 1-1,0 0 1,0-1 0,0 1 0,-1-1-1,1 1 1,-1 3 0,1 2 49,-1 0 1,0 0 0,0 0-1,-1 0 1,0 0 0,-1 0 0,0 0-1,0-1 1,0 1 0,-7 13 0,0-5 72,0-1 0,-2 0 1,0-1-1,0 0 0,-1 0 1,-1-2-1,-25 21 1,-7 1 223,-57 33 1,87-58-298,-4 3 19,0-1-1,-1 0 0,0-2 0,-37 13 0,57-22-92,0 0 0,1 0 0,-1 0 1,0 0-1,0 0 0,0 0 1,0 0-1,0 0 0,0 0 1,0 0-1,0 1 0,1-1 0,-1 0 1,0 0-1,0 0 0,0 0 1,0 0-1,0 0 0,0 0 0,0 0 1,0 1-1,0-1 0,0 0 1,0 0-1,0 0 0,0 0 1,0 0-1,0 0 0,0 1 0,0-1 1,0 0-1,0 0 0,0 0 1,0 0-1,0 0 0,0 0 0,0 1 1,0-1-1,0 0 0,0 0 1,0 0-1,0 0 0,0 0 1,0 0-1,0 0 0,0 1 0,0-1 1,0 0-1,-1 0 0,1 0 1,0 0-1,0 0 0,15 4-1773,65 10-4243,-30-5-746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7523,'0'0'6115,"159"27"-5058,-90-27-753,-2 0-80,-5 0-224,-6-6-48,-13-4-2833,-10-3-5075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9556,'0'0'2401,"120"-11"-111,-65 11-898,5 0-607,0 0-385,-7 0-304,-12 0-48,-11 0-48,-11-4-320,-8-2-465,-8-2-703,-3 0-1250,0-1-2544,0 1-673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3378,'0'0'3145,"-19"19"-749,-9 8-1597,-76 81 1851,86-88-2202,1 1 0,0 0 0,2 1-1,1 1 1,-13 28 0,27-46-430,9-6 60,-8 1-67,99-31 303,-76 22-240,2 1 1,-1 1-1,1 1 0,28-3 0,-38 7-80,0 2-1,0-1 1,0 2-1,0 0 1,27 6 0,-37-5 6,-1 0 0,1 0 0,-1 0 0,0 0 0,0 1 0,0 0 0,0 0 0,0 1 0,-1-1 0,1 1 0,-1 0 0,0 0 0,0 1 1,-1-1-1,1 1 0,-1 0 0,0-1 0,4 11 0,-3-5 94,-1 0 0,0 0 0,0 0 0,-1 1-1,0-1 1,-1 1 0,0 0 0,-1-1 0,-2 18 0,2-24-35,-1 0-1,0 0 1,-1 1 0,1-1-1,-1 0 1,1 0 0,-1 0-1,-1 0 1,1-1 0,0 1-1,-1-1 1,0 1 0,0-1-1,0 0 1,0 0-1,0 0 1,-1 0 0,1-1-1,-1 1 1,0-1 0,0 0-1,0 0 1,-4 1 0,0 1 13,1-2 1,-1 1-1,1-1 1,-1 0-1,0-1 1,0 0-1,1 0 1,-1 0-1,0-1 1,0-1-1,0 1 1,-12-3-1,19 2-97,-1 0 0,0 0-1,1 0 1,-1 0 0,1 0-1,-1 0 1,1 0 0,-1-1-1,1 1 1,0 0 0,0-1-1,0 1 1,-2-4 0,2 4-92,1 1 1,0-1-1,-1 0 1,1 1-1,0-1 1,0 1-1,-1-1 1,1 0-1,0 1 1,0-1-1,0 0 1,0 1-1,0-1 1,0 1-1,0-1 1,0 0-1,0 1 1,0-1-1,0 0 1,0 1-1,1-1 1,-1 0-1,0 1 1,0-1-1,1 1 1,-1-1-1,0 1 1,1-1-1,-1 0 1,1 1-1,-1-1 1,0 1-1,1 0 1,-1-1-1,1 1 1,-1-1-1,1 1 1,0 0-1,-1-1 1,1 1-1,-1 0 1,1 0-1,0-1 1,-1 1-1,1 0 1,0 0-1,0 0 1,26-5-5434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9412,'0'0'2898,"4"13"-1986,26 75 717,-6-18-350,19 87-1,-35-91-1726,-2 1 0,-3 77-1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7 9172,'0'0'4834,"-182"-7"-3969,111 43 95,0 9-79,1 9-545,6 6-112,6 2-80,10 3-128,9-1-16,7-6-1024,8-12-2002,8-15-5554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8212,'0'0'3890,"0"25"-3114,1 58 57,-3 233 2018,-8-49-2240,10-267-610,0 0 1,0 0-1,0 0 0,0 0 0,0 0 1,0-1-1,0 1 0,0 0 0,0 0 0,1 0 1,-1 0-1,0 0 0,0 0 0,0 0 1,0 0-1,0 0 0,0 0 0,0 0 1,0 0-1,1 0 0,-1 0 0,0 0 0,0 0 1,0 0-1,0 0 0,0 0 0,0 0 1,0 0-1,0 0 0,1 0 0,-1 0 1,0 0-1,0 0 0,0 0 0,0 0 0,0 0 1,0 0-1,0 0 0,0 0 0,0 0 1,0 1-1,1-1 0,-1 0 0,0 0 0,0 0 1,0 0-1,0 0 0,0 0 0,0 0 1,0 0-1,0 0 0,0 0 0,0 1 1,0-1-1,0 0 0,0 0 0,7-11 167,160-273 968,-134 235-1122,3 2 0,1 1 0,70-65 0,-98 103-22,-7 5-5,0 1 0,1-1 0,-1 1 0,1-1 0,0 1 0,0 0 0,0 0 0,0 0 0,0 1 0,0-1 0,0 1 0,1 0 0,-1 0 0,0 0 0,7-1 0,-9 2-66,0 1 0,0-1 0,0 1-1,0-1 1,0 1 0,0 0 0,0-1 0,-1 1 0,1 0 0,0 0-1,0-1 1,-1 1 0,1 0 0,0 0 0,-1 0 0,1 0-1,-1 0 1,1 0 0,-1 0 0,0 0 0,1 0 0,-1 0 0,0 0-1,0 0 1,0 0 0,0 2 0,4 35-2112,-3-33 1634,-1 34-4061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47 9732,'0'0'6422,"-10"-11"-6062,5 4-334,3 5-18,0-1 0,0 0-1,0 0 1,-1 1 0,1-1 0,-1 1 0,1 0 0,-1 0 0,0 0 0,-3-2 0,5 4-6,0 0 0,1 0-1,-1-1 1,0 1 0,0 0 0,1 0 0,-1 0 0,0 0 0,1 0 0,-1 0 0,0 1-1,0-1 1,1 0 0,-1 0 0,0 0 0,1 1 0,-1-1 0,0 0 0,1 1-1,-1-1 1,0 1 0,0 0 0,-1 1 5,0 0 0,0 0 0,0 1 0,1-1 0,-1 1 0,1-1 0,-1 1 0,-1 5 0,-163 467 1534,121-336-1412,42-128-110,5-15 3,0 0 0,0 1 0,0-1 0,0 0 0,0 1 0,1-1-1,0 1 1,0 0 0,0-1 0,0 2 0,0-1 0,0 0 0,7-3 0,1-3 7,24-19-48,0 3 1,1 0 0,45-21-1,-61 36 2,0 2 0,0 0-1,0 0 1,1 2 0,0 1-1,1 0 1,-1 2 0,31-1-1,-50 3 11,0 2 0,0-1 0,1 0 0,-1 0 0,-1 1 0,1-1 0,0 1 0,0-1 0,0 1 0,0 0 0,0 0 0,0 0 0,-1 0 0,1 0 0,0 0 0,-1 1 0,1-1 0,-1 0 0,1 1 0,-1-1 0,2 3 0,-1 0-2,0 0 1,0 0-1,0 0 1,-1 0-1,0 0 1,1 0-1,-1 0 0,0 1 1,0 7-1,-1-2 30,0-1 1,0 1-1,-1 0 0,0 0 0,0-1 0,-1 1 0,-1-1 0,0 1 0,-4 9 0,2-10 88,0 0-1,0 0 0,-1-1 1,0 1-1,-1-1 0,1-1 1,-2 1-1,1-1 1,-1 0-1,0-1 0,0 0 1,-1 0-1,0-1 1,0 0-1,0 0 0,-1-1 1,1-1-1,-1 1 0,0-2 1,0 1-1,0-1 1,-1-1-1,-19 1 0,27-2-124,1-1-1,-1 1 1,1-1 0,-1 1-1,1-1 1,-1 0-1,1 0 1,-1 0-1,1-1 1,0 1-1,0 0 1,0-1-1,-1 0 1,2 1 0,-1-1-1,0 0 1,0 0-1,0 0 1,1 0-1,-1 0 1,1-1-1,0 1 1,0 0-1,0-1 1,0 1 0,0-1-1,0 1 1,0-1-1,0-4 1,1 6-47,0 0 0,1 0 0,-1-1 1,0 2-1,1-1 0,-1 0 0,0 0 0,1 0 1,-1 0-1,1 0 0,-1 0 0,1 0 0,0 0 1,-1 1-1,1-1 0,0 0 0,0 1 0,-1-1 1,1 0-1,0 1 0,0-1 0,0 1 1,0-1-1,0 1 0,0-1 0,0 1 0,0 0 1,0 0-1,0-1 0,0 1 0,0 0 0,1 0 1,42-3-1483,-36 2 1120,57 1-3011,3 0-2986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5122,'0'0'11654,"90"29"-13223,-37-25-1536,3-4-5587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0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10389,'0'0'9172,"18"0"-9620,-16 0-337,1 0-543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1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1253 10085,'0'0'3601,"-4"-2"-3263,5 3-123,2 1-128,0 0 0,1-1 0,-1 1 0,1-1 0,0 0 0,-1 0 0,1 0 0,0-1 0,-1 0 1,1 1-1,0-1 0,0 0 0,-1-1 0,1 1 0,0-1 0,6-1 0,-1-1 2,1 0 0,-1-1 0,1 0 0,-1 0 0,11-8 0,36-26 110,-1-3 1,-3-1-1,57-60 1,-47 35-84,102-141 0,-113 126-18,-5-2 0,61-150 0,-75 160-78,-26 59-36,4-8 81,1-1 0,20-30 0,-27 48-64,-1 1 0,1-1 0,0 1 1,1 1-1,-1-1 0,1 1 0,0-1 0,0 1 0,1 1 0,-1-1 0,1 1 0,0 0 0,0 0 0,11-4 0,-2 4-906,-1-1-1,0-1 0,0 0 1,-1-1-1,0 0 1,24-16-1,-7-2-3776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2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148 244 10981,'0'0'1707,"24"10"-1120,-9-3-508,-4-1-34,0-1-1,0-1 1,1 0 0,20 5 0,-26-9-33,-1 1 0,0-1 0,1 1 0,-1-1 0,0-1-1,1 1 1,-1-1 0,0 0 0,1 0 0,-1-1 0,0 1-1,0-1 1,0 0 0,0-1 0,-1 1 0,9-7 0,1-1 6,-2 0 0,0-1 0,0-1 0,-1 0 0,13-17 0,-19 23-7,-1-1 1,0 1 0,-1 0-1,1-1 1,-1 0 0,-1 1-1,1-1 1,-1-1 0,0 1-1,-1 0 1,0 0-1,0-1 1,-1 1 0,1-8-1,-2 12 2,1 1-1,-1-1 0,1 1 0,-1-1 0,0 0 0,0 1 0,0 0 0,0-1 0,0 1 1,0-1-1,-1 1 0,1 0 0,-1 0 0,0 0 0,1 0 0,-1 0 0,-3-2 0,1 1 26,0 1-1,0-1 0,-1 1 0,1 0 0,-1 0 0,0 0 0,0 0 0,-7-1 0,-6 1 131,0 0 1,0 1-1,0 1 0,-20 2 0,20 0-24,0 1 0,0 0 0,0 2 0,1 0 0,0 1 0,0 0 1,0 2-1,1 0 0,0 1 0,1 0 0,0 1 0,0 1 0,1 1 0,-22 22 0,33-29-118,-1 0 0,1 0 0,-1 0 0,2 1 0,-1-1 1,0 1-1,1 0 0,0 0 0,-1 9 0,2-11-75,0-1-1,1 0 1,-1 0 0,1 0-1,0 1 1,0-1 0,0 0-1,1 0 1,-1 1 0,1-1-1,-1 0 1,1 0 0,0 0-1,1 0 1,-1 0 0,0 0-1,1 0 1,0 0 0,2 4-1,-1-5-181,0 0-1,0 1 0,0-1 0,1 0 0,-1-1 1,0 1-1,1 0 0,4 1 0,39 8-4055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1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353 239 7587,'0'0'1980,"-23"4"-996,-75 17-370,83-16-380,-1 0 0,1 1 0,0 1 0,1 1 0,0 0 1,0 1-1,0 0 0,1 1 0,-21 22 0,-24 15 637,49-43 366,14-15-926,15-17-343,174-165-351,-144 147 384,-29 26 0,55-48-16,-68 62 12,0 0 0,1 0-1,0 1 1,0 0 0,0 0 0,0 1-1,14-4 1,-20 7-7,0 1 1,0-1-1,0 1 1,0 0-1,0 0 0,0 0 1,0 0-1,0 1 1,0-1-1,0 1 1,0-1-1,-1 1 0,1 0 1,0 0-1,0 1 1,-1-1-1,1 0 0,0 1 1,-1 0-1,0 0 1,1-1-1,3 6 0,2 2-6,0 1-1,0 0 1,-2 1-1,8 14 1,-2-5 31,11 20 118,-2 1 0,-2 0-1,-2 2 1,-1 0 0,-2 1 0,-3 0 0,-1 1-1,7 83 1,-16-121-127,-1-1 0,0 0 0,0 1 0,-1-1 0,1 1 0,-3 8 0,2-13-1,0 0-1,0 0 1,0 0-1,0 0 1,-1-1-1,1 1 1,-1 0-1,1-1 1,-1 1-1,1-1 1,-1 1 0,0-1-1,1 0 1,-1 1-1,0-1 1,0 0-1,0-1 1,0 1-1,0 0 1,0 0-1,-3 0 1,-10 2 27,1 0 0,-1-1 1,0 0-1,0-2 1,0 1-1,0-2 1,0 0-1,0-1 1,0 0-1,0-1 1,0-1-1,1 0 0,0-1 1,0-1-1,-26-14 1,-8-8 22,2-3-1,-82-70 1,111 87-5,-2-1 69,11 9-52,0-1 0,0 1 0,0-2 0,1 1 0,-11-15-1,18 22-73,0 0-1,-1-1 0,1 1 0,0 0 1,0 0-1,0-1 0,0 1 0,0 0 1,0 0-1,-1-1 0,1 1 0,0 0 1,0-1-1,0 1 0,0 0 0,0 0 1,0-1-1,0 1 0,0 0 0,0-1 1,0 1-1,0 0 0,0 0 0,1-1 0,-1 1 1,0 0-1,0-1 0,0 1 0,0 0 1,0 0-1,0-1 0,1 1 0,-1 0 1,0 0-1,0 0 0,0-1 0,1 1 1,-1 0-1,0 0 0,0 0 0,1 0 1,-1-1-1,0 1 0,0 0 0,1 0 1,-1 0-1,0 0 0,1 0 0,-1 0 0,0 0 1,0 0-1,1 0 0,-1 0 0,1 0 1,21-1-490,-17 2 332,98-7-4080,-47-3-1248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1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21 3201,'0'0'8319,"-11"-2"-7161,-34-7-240,23 4 517,21 4-1418,0 1 0,-1-1 0,1 1 1,0-1-1,0 1 0,0 0 0,0 0 0,0-1 1,-1 1-1,1 0 0,0 0 0,0 0 1,0 0-1,-1 0 0,1 0 0,0 0 0,0 1 1,0-1-1,0 0 0,-1 1 0,1-1 1,0 1-1,0-1 0,0 1 0,0-1 0,0 1 1,0 0-1,0-1 0,0 1 0,0 0 0,1 0 1,-1 0-1,0 0 0,0 0 0,1 0 1,-1 0-1,1 0 0,-1 0 0,1 0 0,-1 0 1,0 2-1,-13 23-18,2 0-1,0 0 1,2 2 0,0-1 0,-9 55 0,-11 151 161,19-127-17,-1 3 114,-68 465 308,75-545-559,-2 0-1,-13 35 1,17-55 8,0-1-1,-1 0 1,0 0-1,-1-1 0,1 1 1,-1-1-1,-1 0 1,0 0-1,0-1 1,0 1-1,0-1 0,-9 5 1,11-9 8,1 0 1,-1 0 0,0-1-1,0 1 1,1-1-1,-1 0 1,0 0 0,0-1-1,-1 1 1,1-1-1,0 0 1,-7 0 0,8 0 14,2 0-33,0 0 0,1 0 0,-1-1 0,0 1 0,1 0 0,-1 0 0,1 0 0,-1-1 0,1 1 0,-1 0 0,0-1 0,1 1 0,-1 0 0,1-1 0,-1 1 0,1-1 0,0 1 0,-1-1 0,1 1 0,-1-1 0,1 1 0,0-1 0,-1 1 0,1-1 0,0 1 0,-1-2 0,-3-22 6,7-27-158,-1 44 104,1 0-1,-1 0 1,1 0 0,1 0-1,-1 0 1,1 0-1,0 1 1,9-10 0,-11 13 37,1 0 0,0-1 0,0 1 0,0 0 1,0 1-1,0-1 0,1 1 0,-1-1 1,1 1-1,0 0 0,0 0 0,0 0 0,0 1 1,0-1-1,0 1 0,8-1 0,-11 2-3,1 1-1,-1-1 0,0 1 0,0-1 0,0 1 0,0-1 0,1 1 1,-1 0-1,0 0 0,0-1 0,-1 1 0,1 0 0,0 0 0,0 0 1,0 0-1,0 0 0,-1 0 0,1 0 0,-1 1 0,1-1 0,-1 0 1,1 0-1,-1 0 0,1 1 0,-1-1 0,0 0 0,0 0 0,0 1 1,0-1-1,0 0 0,0 0 0,0 2 0,1 3-33,4 51 18,-2 0 0,-2 0 1,-3 0-1,-12 69 0,10-93 80,-35 436 1157,39-446-1148,1 0 0,1-1-1,1 1 1,1-1 0,1 1 0,10 28-1,-10-38-35,0-1-1,1 0 1,1-1-1,0 0 1,0 0 0,1 0-1,0-1 1,1 0-1,0-1 1,1 0-1,0 0 1,14 9-1,-12-11 59,0 0-1,0 0 0,0-1 1,1-1-1,0 0 0,0-1 0,0 0 1,1-1-1,-1-1 0,1 0 1,0-1-1,-1 0 0,1-1 0,0-1 1,0 0-1,26-6 0,-13 0 10,-1-1 0,0-1-1,0-2 1,-1 0 0,0-2-1,-1-1 1,31-23 0,-48 32-142,-5 4 5,0 0 0,-1 0 1,1 0-1,0 0 0,0-1 1,-1 1-1,1 0 0,-1-1 1,1 1-1,-1-1 0,0 0 1,1 1-1,-1-1 0,0 0 0,0 0 1,0 0-1,0 0 0,-1 0 1,2-3-1,-3 4-84,1 1-1,0-1 1,-1 1-1,1-1 1,-1 1 0,1 0-1,-1-1 1,1 1-1,-1-1 1,1 1 0,-1 0-1,0-1 1,1 1-1,-1 0 1,1 0-1,-1 0 1,0-1 0,1 1-1,-1 0 1,0 0-1,1 0 1,-1 0 0,0 0-1,1 0 1,-2 0-1,-24 0-2769,20 0 1367,-34 0-8202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1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164 233 4802,'0'0'6921,"-6"-18"-6526,-17-61-6,22 77-378,1 0 1,0 0-1,-1 0 1,1 0-1,0 0 1,0 0-1,0 0 0,0 0 1,0 0-1,1 0 1,-1 0-1,1 0 0,-1 0 1,1 0-1,0 0 1,-1 0-1,1 0 0,0 1 1,0-1-1,1 0 1,-1 1-1,0-1 1,1 0-1,-1 1 0,0 0 1,1-1-1,0 1 1,-1 0-1,1 0 0,0 0 1,3-2-1,3-2 56,6-5 16,1 1-1,-1 1 0,2 0 0,-1 1 1,1 1-1,0 0 0,1 1 0,-1 1 1,1 1-1,0 0 0,32-1 0,-47 4-89,0 0 0,-1 0-1,1 0 1,0 0-1,0 0 1,0 0-1,0 1 1,-1-1-1,1 1 1,0-1 0,0 1-1,-1 0 1,1-1-1,0 1 1,-1 0-1,1 0 1,-1 0 0,1 1-1,-1-1 1,0 0-1,1 0 1,-1 1-1,0-1 1,0 1 0,0-1-1,0 1 1,1 2-1,0 2 1,0 0 0,-1 0-1,0 0 1,-1 1 0,1-1 0,-1 11-1,-1-8 41,1-2-10,-1 0 1,0 0 0,0-1 0,-1 1 0,1 0-1,-2 0 1,1-1 0,-1 0 0,0 1 0,0-1-1,-9 11 1,-3 4 82,-36 35-1,27-32-49,-3 5 10,-118 133 106,119-130-160,2 1 1,2 1-1,-24 47 1,41-70 2,0 0 0,1 0 0,0 1 0,1-1 0,0 1 0,1 0 0,0 0 0,1 0 0,0 0 0,2 14 0,-1-23-12,0 0 0,1 1-1,0-1 1,-1 1 0,1-1-1,0 0 1,1 0 0,-1 1 0,1-1-1,-1 0 1,1 0 0,0 0-1,0-1 1,0 1 0,0 0-1,6 4 1,-3-3 27,0 0 0,1-1 0,-1 0 0,1 0 0,0 0 0,0 0 0,0-1 0,10 2 0,10 1 256,0-2 0,1 0 0,40-2 0,-52-1-84,63 0 52,0-4-1,115-19 1,-172 20-306,-16 2-108,1 1 0,-1-1-1,0 0 1,1 0 0,-1 0 0,0-1 0,0 0-1,0 0 1,0 0 0,9-6 0,-14 7 43,0 1 1,1 0-1,-1 0 1,0 0-1,0-1 1,0 1-1,0 0 1,1 0-1,-1 0 1,0-1-1,0 1 0,0 0 1,0 0-1,0-1 1,0 1-1,0 0 1,0 0-1,0-1 1,0 1-1,0 0 1,0 0-1,0-1 1,0 1-1,0 0 1,0-1-1,0 1 1,0 0-1,0 0 1,0-1-1,0 1 1,0 0-1,0 0 1,-1 0-1,1-1 1,0 1-1,0 0 1,0 0-1,0 0 1,-1-1-1,1 1 1,0 0-1,0 0 1,0 0-1,-1 0 1,1-1-1,0 1 0,0 0 1,-1 0-1,1 0 1,0 0-1,-1 0 1,-22-5-8867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 6547,'0'0'6326,"-4"-7"-5355,-17-28 648,44 76-1326,2-2-1,58 69 1,-24-33 192,-16-18-526,-2 1 1,46 89-1,-87-145-233,12 21-681,-4-18-4852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6835,'0'0'4837,"-7"6"-4549,-1 1-174,1 1 0,0 0 0,0 0 0,1 1 1,1 0-1,-1 0 0,1 0 0,1 0 0,-6 16 0,-30 106 1221,30-91-951,-39 168 716,43-166-1078,1 1 0,1 83 0,4-125-73,-1 0 1,1 0-1,1 0 1,-1 1-1,0-1 1,0 0-1,0 0 0,1 0 1,-1 0-1,0 0 1,1 0-1,-1 0 0,1 0 1,-1 0-1,1 0 1,0 0-1,-1 0 1,1 0-1,0-1 0,-1 1 1,1 0-1,0 0 1,0-1-1,0 1 1,1 0-1,28 3-2974,-28-4 2798,21 0-3573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8660,'0'0'4717,"21"0"-4288,355-21 2298,96-19-913,0 33-2777,-471 6 864,0 1 0,0 0 1,-1 0-1,1 1 0,0-1 0,0 0 1,0 0-1,0 0 0,0 0 0,-1 1 1,1-1-1,0 0 0,0 1 0,0-1 1,-1 1-1,1-1 0,1 2 0,-2-2 26,0 0-1,0 1 0,0-1 1,0 0-1,1 1 1,-1-1-1,0 1 0,0-1 1,0 0-1,0 1 1,0-1-1,0 1 0,0-1 1,0 0-1,0 1 0,0-1 1,-1 1-1,1-1 1,0 0-1,0 1 0,0-1 1,0 1-1,-1-1 1,1 0-1,-1 1 0,-1 2-256,0-1 0,0 1 0,-1-1 0,1 1 0,-1-1 0,0 0 0,1 0 0,-4 1 0,-48 21-3253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8580,'0'0'6483,"166"-33"-5875,-76 33-160,-5 0-240,-9 0-143,-16 6-65,-19 6 0,-18 3-593,-18-1-1216,-5 5-784,-28-2-1345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8196,'0'0'2369,"173"23"-1137,-90-17-63,0 0-737,-7 3-432,-12 1-544,-20 0-2273,-16-3-4339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56 183 4578,'0'0'8583,"-7"-2"-7554,-1 1-733,-20-7 804,26 7-1044,1 0 0,0 0 0,0-1 0,0 1 1,0-1-1,0 1 0,1-1 0,-1 1 0,0-1 0,1 0 0,-1 1 1,1-1-1,0 0 0,-1 1 0,1-1 0,0 0 0,0 0 1,0 1-1,0-3 0,0 0-53,0 1-1,0 0 1,1 0 0,-1 0-1,0 1 1,1-1 0,0 0-1,0 0 1,0 0 0,0 0-1,2-3 1,1 2-4,0 0 0,1 0 1,0 0-1,0 1 0,0 0 0,0 0 1,0 0-1,10-3 0,50-15-1,-56 19 6,35-10-6,2 2 0,-1 2 1,1 2-1,56 0 1,-99 6-7,-1 0 0,0 0 0,0 1 0,1-1 0,-1 1 0,0 0 0,0-1 0,0 1 0,0 0 0,0 0 0,0 0 0,0 1 0,0-1 0,0 0 0,0 1 0,-1-1 0,1 1 0,0 0 0,-1-1 0,0 1 0,1 0 1,-1 0-1,0 0 0,0 0 0,0 0 0,0 0 0,0 0 0,-1 1 0,1-1 0,-1 0 0,1 4 0,2 8-5,-2 1 0,0 0 1,-1 27-1,0-23 15,-1-17-3,1 1 1,0-1 0,-1 1 0,0-1-1,0 0 1,1 1 0,-1-1 0,-1 0-1,1 1 1,0-1 0,0 0 0,-1 0-1,1 0 1,-1 0 0,0-1 0,0 1-1,1 0 1,-1-1 0,-4 3 0,-47 26 43,33-21-15,-17 11-11,5-4 14,0 2 1,-51 36-1,74-46-37,0 0-1,0 0 1,1 1 0,0 0 0,1 1-1,0-1 1,0 1 0,1 1 0,0-1-1,1 1 1,0 0 0,-4 16 0,4-6-2,1-1 0,2 1 0,0 0 0,1-1 0,4 40 0,-3-55 15,1-1 1,-1 0 0,1 0 0,0 0 0,1 0-1,-1 0 1,1 0 0,-1 0 0,1 0 0,0-1-1,1 1 1,-1 0 0,1-1 0,-1 0 0,6 5-1,-3-3 11,1-1 0,0 0-1,0 0 1,1 0 0,-1-1 0,1 0-1,-1 0 1,11 2 0,7 1 88,1-1 1,-1-1-1,1-2 0,28 0 1,173-4 842,-177-1-770,0-3 0,78-19 0,-121 23-174,-9 3-202,0-1 1,-1 1-1,0-1 0,1 0 0,-1 0 0,1 0 0,-6-1 1,-9 0-943,-7 5-1849,3 4-1910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7411,'0'0'6121,"8"5"-5980,30 20 451,-2 3 1,-1 1-1,-1 1 1,34 39-1,-46-44-476,-1 1-1,-2 1 1,0 0 0,-2 2 0,-1 0 0,20 51-1,-30-63-235,-2 0-1,0 0 0,-2 0 0,1 0 0,-2 1 0,-1 18 1,-4-21-1773,4-15 1719,-1 0 0,1 1-1,-1-1 1,1 0 0,0 0 0,-1 0 0,1 0 0,-1 1-1,1-1 1,-1 0 0,1 0 0,0 0 0,-1 0-1,1 0 1,-1 0 0,1 0 0,-1 0 0,1 0 0,-1 0-1,1 0 1,-1 0 0,1-1 0,0 1 0,-1 0 0,1 0-1,-1 0 1,1-1 0,0 1 0,-1 0 0,-7-9-7099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5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4530,'0'0'4221,"-9"0"-46,69 3-3818,111 21-1,-41-4 550,-76-13-533,408 32 1354,-363-37-1543,167 25 0,-158-13 258,111 0-1,-193-13-313,12 4 496,-5-1-1699,2-6-3308,-6-7-675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 5186,'0'0'1841,"-138"64"-80,78-21 48,-2 9-208,2 0-161,4 0-223,10-2-657,7-7-320,9-8-64,12-5-176,11-12-32,7-5-384,0-11-1281,18-2-624,15-2-224,6-27-3618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7283,'0'0'7636,"-8"-4"-6924,-24-11-234,35 23-46,9 8-443,364 373 2551,-234-262-2441,-36-34-385,-103-90 53,0-1 1,0 0-1,-1 1 0,1-1 0,-1 1 0,1 0 0,-1 0 0,0 0 0,0 0 0,-1 0 1,1 0-1,-1 1 0,1-1 0,-1 0 0,0 1 0,1 5 0,-3-4-3478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 8708,'0'0'4949,"-18"1"-4720,7 0-175,1 0-1,0 0 0,0 1 1,0 1-1,1-1 1,-1 1-1,1 1 0,-1 0 1,1 0-1,0 1 0,0 0 1,1 1-1,0 0 0,-9 8 1,-45 45 762,-63 80 0,95-102-622,2 2 1,2 1-1,-36 74 0,57-105-313,1 0 0,0 0 1,1 1-1,0 0 0,0 0 0,1 0 1,-2 17-1,4-26 7,0-1 1,1 1-1,-1-1 0,0 1 1,0-1-1,0 1 0,0-1 1,0 1-1,1-1 0,-1 1 1,0-1-1,0 1 0,1-1 1,-1 0-1,0 1 0,1-1 1,-1 1-1,0-1 0,1 0 1,-1 0-1,1 1 0,-1-1 1,0 0-1,1 1 0,-1-1 1,1 0-1,-1 0 0,1 0 1,-1 0-1,1 1 0,-1-1 1,1 0-1,-1 0 0,1 0 1,0 0-1,22-2-2065,-19 1 1507,30-6-4687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1953,'0'0'8281,"21"-16"-7715,-5 3-452,-6 4-36,0 0 1,1 1 0,0 1 0,0 0-1,1 0 1,0 1 0,0 0 0,0 1-1,1 1 1,-1 0 0,20-3 0,-9 3 153,1 1 0,-1 1 0,1 2 0,39 3 0,-61-3-233,-1 1 0,1-1 0,0 1-1,0 0 1,-1-1 0,1 1 0,-1 0-1,1 0 1,-1 0 0,1 0 0,-1 1 0,1-1-1,-1 0 1,0 0 0,0 1 0,0-1-1,0 1 1,0-1 0,0 1 0,0-1-1,0 1 1,0 0 0,-1-1 0,1 1-1,0 3 1,0-1 17,-1-1 0,0 0-1,1 1 1,-1-1-1,0 0 1,0 1 0,-1-1-1,1 0 1,-1 1 0,0-1-1,1 0 1,-1 0-1,-3 5 1,-3 2 168,-1 0 0,-1-1 0,1 0 0,-1-1 0,-1 0 0,0 0 0,-19 11 0,3-1 92,4-3 8,9-5 30,-1-1 0,-22 24 0,33-30-289,0 0-1,0 1 0,0-1 0,1 1 0,-1 0 1,1 0-1,0 0 0,0 0 0,1 0 0,-1 1 1,1-1-1,0 0 0,0 1 0,0-1 0,0 8 1,2-10-24,-1-1 0,0 1 0,1 0 0,-1 0 0,1 0 0,0-1 1,0 1-1,-1 0 0,1-1 0,0 1 0,1 0 0,-1-1 0,0 1 0,0-1 1,1 0-1,-1 1 0,0-1 0,1 0 0,-1 0 0,1 0 0,0 0 1,-1 0-1,1 0 0,0-1 0,0 1 0,-1 0 0,1-1 0,2 1 0,9 2 30,0 0 0,26 1-1,-31-3-16,203 4-177,-145-5-1237,-60 0 1030,-4-1 75,0 1 0,0 0 0,0 0 1,0 0-1,0 0 0,0 0 0,0 0 0,0 1 0,0-1 0,0 1 1,0-1-1,-1 1 0,1 0 0,0 0 0,0 0 0,0 0 1,1 1-1,1 8-5457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6227,'0'0'5458,"178"0"-3873,-81 0-208,-1 0-881,-8 0-400,-17 3-96,-25 3-80,-20 4-336,-22 3-1745,-4-1-2289,-37 3-929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8020,'0'0'4418,"163"5"-2609,-80-5-641,0 0-384,-7 0-559,-11 0-225,-10 0-32,-7 0-1169,-11-5-192,-16-1-4225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9973,'0'0'1456,"176"-10"-431,-130 10-753,-9 0-160,-14 0-112,-10 0-64,-8 0-993,-40 0-8515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3394,'0'0'5327,"-17"20"-4171,-55 67-356,66-79-602,-1 1-1,1 0 1,1 1-1,0-1 1,0 1 0,1 0-1,0 0 1,-4 17 0,2-6 173,2-8-164,1 1 1,1-1-1,0 1 0,0 0 0,1 14 0,26-29 31,-9-1-94,0-2-1,-1 1 1,1-2 0,25-11-1,-21 8-108,40-10-1,-37 13-27,0 2 0,0 0 0,38 1 0,-52 3 1,-1-1-1,1 1 1,-1 1-1,1-1 1,-1 1-1,0 1 1,0 0-1,0 0 0,0 0 1,0 1-1,-1 0 1,14 10-1,-8-3 131,-1 1-1,1 1 0,-2 0 1,0 0-1,-1 1 1,13 22-1,-18-27-54,0 0-1,-1 0 1,-1 0-1,1 1 1,-2-1 0,1 1-1,-1-1 1,0 1-1,-1 0 1,-1 0 0,1 0-1,-3 18 1,1-24-42,0 0 0,0 0-1,-1 0 1,0 0 0,0 0 0,0 0 0,0-1 0,-1 1 0,1-1-1,-1 1 1,0-1 0,0 0 0,0 0 0,0 0 0,-1-1 0,1 1 0,-1-1-1,1 0 1,-1 0 0,0 0 0,0 0 0,0-1 0,-8 3 0,-3 0 65,0 0 1,-1-1 0,0-1 0,1 0 0,-19-1 0,20 0-111,-27-1 133,40 0-141,0 0 0,1 0 0,-1 0 0,0 0 0,0 0 0,0-1-1,0 1 1,0 0 0,0 0 0,1-1 0,-1 1 0,0 0 0,0-1 0,0 1 0,1-1 0,-1 1 0,0-1 0,1 1 0,-1-1 0,0 0 0,1 1 0,-1-1 0,1 0 0,-1 1 0,1-1 0,-1 0 0,1 0 0,-1 1 0,1-1 0,0 0 0,-1 0 0,1-1 0,0 1-45,0 0 0,0 1 0,0-1 0,0 1-1,1-1 1,-1 1 0,0-1 0,0 0 0,1 1 0,-1-1 0,0 1 0,1-1 0,-1 1 0,0-1 0,1 1 0,-1-1 0,1 1-1,-1 0 1,1-1 0,-1 1 0,1 0 0,-1-1 0,1 1 0,-1 0 0,1 0 0,-1-1 0,1 1 0,0 0 0,-1 0 0,1 0-1,0 0 1,24-2-1087,-17 2 551,41-2-3140,6 2-2662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2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47 7187,'0'0'6489,"-3"-10"-6113,-10-20-340,8 24-84,9 24-63,4 7 232,1 0-1,1-1 1,25 41 0,-1 0 421,4 22 0,-3 1 1,-4 2-1,-5 1 1,29 180 0,-53-262-2878,-2-31-2445,-1 8 1597,1-9-3898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3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86 2897,'0'0'6980,"-4"-13"-6281,-12-41 21,16 53-682,-1 0-1,1 0 1,0 0 0,-1 0 0,1 0 0,0 0 0,-1 0-1,1 1 1,-1-1 0,0 0 0,1 0 0,-1 1-1,0-1 1,1 0 0,-1 1 0,0-1 0,0 0 0,1 1-1,-1-1 1,0 1 0,0 0 0,0-1 0,0 1-1,0 0 1,0-1 0,1 1 0,-1 0 0,0 0 0,0 0-1,0 0 1,0 0 0,0 0 0,0 0 0,0 0-1,0 0 1,0 0 0,0 0 0,0 1 0,-2 0 0,-2 0 44,-2 0-65,1 0-1,0 0 1,0 1 0,0 0-1,0 1 1,0-1 0,1 1-1,-1 0 1,-8 6 0,-50 41 186,43-33-55,-14 11 266,1 2 0,2 1 0,1 2 0,1 1 0,-45 68 0,70-94-445,1 0 1,0 1 0,1-1 0,0 1-1,0 0 1,1-1 0,0 1 0,0 0-1,1 1 1,0-1 0,1 15 0,0-24-34,0 0 0,0 1 0,0-1 1,1 0-1,-1 0 0,0 1 0,0-1 1,0 0-1,0 0 0,1 1 0,-1-1 0,0 0 1,0 0-1,1 0 0,-1 0 0,0 1 1,0-1-1,1 0 0,-1 0 0,0 0 0,0 0 1,1 0-1,-1 0 0,0 0 0,1 0 1,-1 0-1,0 0 0,0 0 0,1 0 0,-1 0 1,0 0-1,1 0 0,-1 0 0,0 0 1,0 0-1,1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5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 5138,'0'0'7855,"2"-5"-7370,-2 3-479,1 1 0,0-1-1,-1 1 1,1-1 0,0 1-1,0-1 1,0 1 0,0 0-1,0-1 1,0 1 0,0 0-1,0 0 1,0 0 0,1 0-1,-1 0 1,0 0 0,1 0-1,-1 1 1,1-1 0,2-1-1,1 1 16,0-1-1,1 1 0,-1 0 0,1 1 0,-1-1 1,9 1-1,8 2 46,1 0 0,32 9 0,16 7 729,128 52 0,-199-70-794,6 3 13,0-1-1,0 1 1,-1 0 0,1 0-1,6 6 1,-11-8-12,0 0-1,0 0 1,0 0 0,0 0 0,-1 0-1,1 0 1,0 0 0,0 0-1,-1 0 1,1 0 0,-1 0 0,1 0-1,-1 1 1,0-1 0,1 0 0,-1 0-1,0 1 1,0-1 0,0 0-1,0 0 1,0 1 0,0-1 0,0 0-1,0 0 1,-1 1 0,1-1-1,0 0 1,-1 0 0,1 0 0,-1 1-1,1-1 1,-1 0 0,-1 2 0,-1 1 12,0 0 1,0-1-1,0 1 1,-1-1-1,0 0 1,0 1 0,0-2-1,0 1 1,-7 3-1,-46 20 101,34-16-90,-150 59 92,133-55-105,-1-2-1,-57 10 1,97-22-11,1 0 0,-1 0 0,0 1 0,1-1 0,-1 0 0,1 0 0,-1 0 0,1 0 0,-1 0 0,1 0 0,-1 0 0,1-1 0,-1 1 0,1 0 0,-1 0 0,1 0 0,-1 0 0,1-1 0,-1 1 0,1 0-1,0-1 1,-1 1 0,1 0 0,-1-1 0,1 1 0,0 0 0,-1-1 0,1 1 0,0-1 0,-1 1 0,1-1 0,0-18-19,14-16-118,12-13-179,23-62-1,-42 90 205,0-1 0,-2 1 0,-1-1 0,0 0 0,-1-1 0,-1-25 0,-2 46 109,1 0 1,-1 1 0,0-1 0,0 1 0,0-1-1,0 1 1,0-1 0,0 0 0,0 1 0,0-1-1,0 1 1,0-1 0,0 0 0,0 1 0,-1-1-1,1 1 1,0-1 0,0 1 0,-1-1 0,1 1-1,0-1 1,0 1 0,-1-1 0,1 1 0,-1-1-1,1 1 1,0-1 0,-1 1 0,1 0 0,-1-1-1,1 1 1,-1 0 0,-1-1 0,2 1-121,-1 1 0,0-1 0,0 1 0,0-1 1,1 1-1,-1 0 0,0-1 0,1 1 0,-1 0 0,0-1 1,1 1-1,-1 0 0,1 0 0,-1-1 0,1 1 0,-1 0 1,1 0-1,0 0 0,0 0 0,-1 0 0,1 1 0,-5 17-4112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3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1 2609,'0'0'9431,"-26"1"-6603,21 3-2825,0-1-1,1 1 1,0 0-1,0 0 1,0 0 0,0 0-1,1 1 1,-1 0-1,1-1 1,-3 7 0,-6 8 38,-58 85 492,6 2 1,-74 163-1,-53 247 156,173-457-539,3 1 1,2 1-1,3 0 1,3 0-1,2 1 1,4 70-1,5-101-44,1 1 0,2-1 0,1 0 0,2 0 0,1-1-1,1-1 1,1 0 0,23 36 0,-35-63-225,-1 0 0,1-1 1,0 0-1,-1 1 1,1-1-1,0 1 0,0-1 1,0 0-1,0 0 0,0 0 1,1 0-1,-1 1 0,0-1 1,0-1-1,1 1 0,-1 0 1,1 0-1,-1 0 0,1-1 1,-1 1-1,1-1 0,-1 1 1,1-1-1,-1 0 0,1 1 1,0-1-1,-1 0 0,1 0 1,0 0-1,-1 0 1,1-1-1,-1 1 0,1 0 1,0-1-1,-1 1 0,1-1 1,-1 1-1,1-1 0,1-1 1,28-24-3532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3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6 583 12182,'0'0'3038,"-1"-20"-2723,0 8-277,0 5-29,0 0 1,0 0-1,1 0 1,0 0-1,0 0 1,1 0-1,0 0 1,0 0 0,1 0-1,0 0 1,0 1-1,1-1 1,-1 1-1,1-1 1,1 1-1,-1 0 1,1 0-1,7-8 1,224-211 216,-98 98-105,-82 74 567,-57 74-624,-20 57-78,13-53 23,2 0 0,-7 48 0,14-71-8,-3 28-9,1-1 0,3 38 1,-1-60 2,1 0-1,0 1 1,0-1 0,1 0-1,0-1 1,0 1 0,0 0 0,1 0-1,0-1 1,0 0 0,1 0 0,0 1-1,0-2 1,0 1 0,6 5 0,-5-7 4,-1-1 0,0 0-1,1 0 1,-1 0 0,1-1 0,0 0 0,0 0 0,0 0 0,0 0 0,0-1 0,0 0 0,1 0 0,-1 0 0,0-1-1,1 0 1,-1 0 0,0 0 0,1 0 0,-1-1 0,0 0 0,0 0 0,1-1 0,-1 1 0,0-1 0,6-3 0,5-3-2,-1 0 0,0-1 0,0-1 0,-1 0 0,0-1 1,15-15-1,-13 10 67,0-1 1,-1 0-1,-1-1 1,23-38-1,-30 44-14,-1-1 0,-1 1 0,0-1 0,-1 0 0,0 0 0,-1 0 0,0 0 0,-1-1-1,0-22 1,-2-37 625,0 72-682,1 0 0,0-1 0,-1 1 0,1 0 0,-1 0 0,1 1 0,0-1 0,0 0 0,0 0 0,0 0 0,-1 0 0,1 1 0,0-1 0,0 0 0,0 1 0,1-1 0,-1 1 0,0-1 0,0 1 0,0 0 0,0-1 0,3 1 0,33-9-125,-30 7 92,165-22-1032,-113 21-1528,-2 1-3335,-43 2 420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3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15719,'0'0'2657,"34"0"-6322,-1 0-1442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4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376 167 8708,'0'0'387,"-3"-21"984,-12-66 217,15 82-1372,-1 0 0,0 0 0,-1 1 1,1-1-1,-1 0 0,0 1 0,0-1 1,0 1-1,-5-6 0,7 9-172,-1 0 0,1 1 0,-1-1 0,1 1 0,-1-1 0,1 1 0,-1 0 0,0-1 0,1 1 0,-1 0 0,0-1 0,1 1 0,-1 0 0,0 0 0,0-1 0,1 1 0,-1 0 0,0 0 0,0 0 0,1 0 0,-1 0 0,0 0 0,0 0 0,1 0 0,-1 1 0,0-1 0,0 0 0,1 0 0,-1 1 0,0-1 0,1 0 0,-1 1 0,-1 0 0,-4 5 61,0 0 1,0 0-1,1 1 0,0 0 0,0 0 0,1 0 1,-5 10-1,2-5-300,-36 60 217,-13 19 54,4 3-1,-40 103 1,91-195-78,-2 5-10,0 1-1,0-1 1,1 1-1,0 0 1,1-1-1,-1 1 1,1 10-1,25-20-134,2-5 119,-1-2 0,0 0 0,37-21 0,34-13-132,-73 36 75,1 0 0,0 1-1,-1 2 1,2 0 0,45 0-1,-66 4 78,0 0 0,0 0 0,0 1 0,0-1 0,0 1 0,0 0 0,0 0 0,0 1 0,0-1 0,-1 1 0,1 0-1,-1 0 1,1 0 0,-1 0 0,0 0 0,4 4 0,-2-1 4,-1 0-1,0 0 1,-1 1-1,1-1 0,-1 1 1,0-1-1,0 1 1,-1 0-1,3 9 1,0 7 190,0 2 1,-2-1-1,-1 0 0,0 37 1,-2-57-144,-1 0 1,1 0 0,-1 0-1,1 0 1,-1 0-1,0 0 1,0 0-1,0 0 1,-1 0 0,1 0-1,-1-1 1,1 1-1,-1-1 1,0 1-1,0-1 1,0 1 0,0-1-1,-1 0 1,1 0-1,0 0 1,-1-1-1,0 1 1,1 0 0,-1-1-1,0 0 1,0 0-1,0 0 1,-4 2-1,-10 1 195,1 0 0,-1-1 0,-33 1-1,43-4-191,-4 1 45,-30 2 209,1-1 1,-81-8-1,93-1-211,27 7-96,0-1-1,0 1 1,0 0 0,0-1-1,0 1 1,1-1 0,-1 1 0,0-1-1,0 0 1,0 1 0,0-1-1,1 0 1,-1 1 0,0-1 0,1 0-1,-1 0 1,0 0 0,1 0-1,-1 1 1,1-1 0,0 0-1,-1 0 1,1 0 0,-1-2 0,2 3-55,-1-1 1,0 1-1,1-1 0,-1 1 1,1-1-1,-1 1 1,1-1-1,-1 1 1,1 0-1,-1-1 1,1 1-1,-1 0 1,1 0-1,0-1 1,-1 1-1,1 0 0,-1 0 1,1 0-1,0 0 1,-1-1-1,1 1 1,0 0-1,0 1 1,24-3-458,-18 2 236,81-9-4239,-37-1-894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4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1377,'20'0'1864,"275"0"4902,559 20-702,-89-7-4802,-154-8-1182,104 56-20,-584-46-82,53 5 19,748 84 131,-153-40 95,-582-51-270,-168-9 111,-28-4-8,-2-1-401,1-1 0,-1 1 0,0 0-1,0 0 1,0 0 0,0-1 0,0 1 0,0 0 0,0 1-1,-1-1 1,1 0 0,0 0 0,0 0 0,-1 1 0,1-1-1,-1 0 1,1 1 0,0 0 0,-1-1 0,-1 1 0,-17-5-9735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4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1022 247 7027,'0'0'4912,"-2"-22"-3448,-7-69-266,9 85-1105,-1 0 0,0 1-1,0-1 1,-1 0-1,1 0 1,-1 1 0,0-1-1,-1 1 1,0-1 0,0 1-1,0 0 1,0 0-1,-1 0 1,1 1 0,-1-1-1,0 1 1,-1 0-1,1 0 1,-1 0 0,0 1-1,-7-5 1,2 4 77,0 0 0,-1 1 0,0 0 0,1 1 0,-1 0 0,0 0-1,-1 1 1,-18 1 0,27 1-170,1-1 0,-1 1-1,0-1 1,1 1 0,-1 0-1,1 0 1,-1 0 0,1 0-1,-1 0 1,1 1 0,0-1-1,-1 1 1,1 0 0,0-1-1,-2 4 1,-31 36-10,23-25 7,-22 28-2,3 1 0,1 1 0,2 2 0,3 1 0,1 0 0,3 2 0,-25 91 0,-102 567 59,59-243 46,85-449-84,-7 38 19,-2-1 1,-2-1-1,-32 73 1,47-125-28,0 0-1,-1 0 1,1 0 0,0-1 0,-1 1 0,1 0 0,0 0-1,-1 0 1,0-1 0,1 1 0,-1 0 0,1-1 0,-1 1-1,0-1 1,1 1 0,-1 0 0,0-1 0,0 1 0,1-1-1,-1 0 1,0 1 0,0-1 0,0 0 0,1 1 0,-1-1-1,0 0 1,0 0 0,0 0 0,0 0 0,0 0 0,0 0-1,0 0 1,1 0 0,-1 0 0,0 0 0,0 0 0,0-1-1,0 1 1,0 0 0,0-1 0,1 1 0,-1 0 0,0-1-1,0 1 1,1-1 0,-1 1 0,0-1 0,0-1 0,-2-1-4,0 0 1,0 0-1,0 0 1,0-1-1,1 1 1,0-1-1,0 1 0,-4-9 1,3 1-16,0 0-1,1 0 1,0-1 0,1 1 0,0-1-1,0 1 1,2-1 0,-1 1 0,1-1-1,1 1 1,0-1 0,1 1 0,0 0-1,1 0 1,0 0 0,0 0-1,1 1 1,1 0 0,0 0 0,0 0-1,1 0 1,0 1 0,1 1 0,0-1-1,0 1 1,11-8 0,-18 14 5,1 1 1,-1 0-1,1 0 1,-1 0-1,1 0 1,0 0 0,-1 0-1,1 0 1,0 1-1,0-1 1,-1 1-1,1-1 1,0 1-1,0 0 1,0-1-1,3 1 1,-4 1-5,0 0 0,0 0 0,0-1 0,0 1 0,0 0 1,0 0-1,0 0 0,0 0 0,0 1 0,0-1 0,0 0 0,-1 0 1,1 0-1,0 1 0,-1-1 0,1 0 0,-1 1 0,0-1 0,1 0 1,-1 1-1,0-1 0,0 1 0,0-1 0,0 0 0,0 2 0,3 36-14,-2 0 0,-1 0 0,-2-1 0,-2 1 0,-16 72 0,-73 188 196,40-139-34,-9 88 34,54-204-111,3 0-1,2 1 0,4 75 0,-1-110-39,2 0 1,-1-1-1,1 1 0,1 0 0,0-1 0,0 1 0,1-1 1,0 0-1,0 0 0,1-1 0,1 1 0,9 12 0,-11-17-1,0 0 0,0 0 0,1 0 0,-1-1 0,1 1 0,0-1 0,0 0 0,0-1 0,0 1 0,1-1 0,-1 0 0,1 0 0,-1-1 0,1 1 0,-1-1 0,1-1 0,0 1 0,0-1 0,-1 0 0,1 0 0,0-1 0,0 1 0,7-3 0,-4 0 4,1 0 1,-1-1-1,0 0 0,0-1 0,-1 0 0,1 0 1,-1-1-1,0 1 0,-1-2 0,1 1 0,-1-1 1,0-1-1,9-12 0,-4 3-114,0 0-1,-1-1 1,-1 0 0,-1-1 0,11-31 0,-8 8-2018,9-58 1,-13 60-1365,5-26-6404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5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72 5378,'0'0'9189,"-9"-9"-8101,-5-2-699,9 8-202,0-1 0,1 0 0,0 0 0,-1 0 0,1 0 1,1-1-1,-1 0 0,1 0 0,-6-9 0,11 21-49,0 1 0,1-1-1,0 0 1,0 0 0,5 8 0,25 33-65,68 73 0,53 38 152,-114-119-241,3 4-19,-6-5-560,72 58 0,-108-96 238,1 1 0,0-1 0,0 0 0,0 1 0,0-1-1,0 0 1,0 0 0,0 0 0,0 0 0,1-1 0,-1 1 0,0-1 0,4 1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5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8788,'0'0'4213,"-12"25"-3816,-130 308 2786,103-224-2707,-13 33 160,-37 165-1,83-276-733,1 0 0,2 1 0,1 34 0,2-65 31,0 0 0,0 1 0,0-1-1,1 0 1,-1 0 0,0 0 0,0 0 0,1 0-1,-1 1 1,1-1 0,-1 0 0,1 0-1,-1 0 1,1 0 0,0 0 0,-1-1 0,1 1-1,0 0 1,0 0 0,0 0 0,0-1 0,0 1-1,0 0 1,0-1 0,0 1 0,0-1 0,0 1-1,0-1 1,0 1 0,0-1 0,0 0 0,0 1-1,1-1 1,1 0 0,3 0-289,0 0 0,0 0 1,0 0-1,0-1 0,1 0 1,5-2-1,43-17-2685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8852,'0'0'6051,"178"-4"-4835,-72 4-367,0 0-593,0 0-144,-12 0-112,-15 0-16,-22 0-688,-34 0-593,-46 0-5730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5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11589,'0'0'3442,"182"41"-2210,-92-30-303,4-5-449,-6-2-432,-10 2-48,-7-2-1393,-11-4-255,-14 0-2722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5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37 4594,'0'0'9444,"-7"-6"-8643,-30-25 149,49 33-985,27 11 58,-15-4 6,1-1 0,43 7-1,279 4 789,-147-15-137,195 3 91,-364-3-622,-25-2-455,1-1 0,-1 0 0,0-1 0,1 1 0,-1-1 0,11-2 0,-8-3-2471,-2-8-2596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62 6867,'0'0'8818,"-8"-13"-8136,2 3-629,-11-24 5,17 34-58,0 0 0,0 0 0,0-1 0,0 1 0,0 0 0,0 0 1,0 0-1,0 0 0,0 0 0,0-1 0,0 1 0,0 0 0,0 0 0,0 0 0,0 0 0,0 0 1,0-1-1,0 1 0,0 0 0,0 0 0,1 0 0,-1 0 0,0 0 0,0 0 0,0-1 0,0 1 1,0 0-1,0 0 0,0 0 0,1 0 0,-1 0 0,0 0 0,0 0 0,0 0 0,0 0 0,0 0 1,1 0-1,-1 0 0,0 0 0,0 0 0,0 0 0,0 0 0,0 0 0,1 0 0,-1 0 0,0 0 0,0 0 1,0 0-1,0 0 0,0 0 0,1 0 0,-1 0 0,0 0 0,0 0 0,0 0 0,0 0 0,0 0 1,1 0-1,-1 1 0,0-1 0,26 17 20,359 319 3360,-373-325-3387,123 114 540,-105-100-1073,1-2 0,58 34 0,-87-55 354,-14-9-10799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1:5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1007 6 9941,'0'0'3233,"-20"-2"-2438,20 2-792,-10-2 34,0 1 0,0 0 0,0 1 0,0 0-1,0 1 1,0 0 0,0 1 0,0-1 0,0 2-1,0 0 1,1 0 0,-1 0 0,1 1 0,0 1 0,-11 7-1,-297 224 1725,16 22-498,236-202-1115,33-29-95,17-16-53,1 1 1,0 1-1,1 0 0,1 1 0,-15 20 0,26-33-59,0 1 0,0-1 0,0 1 1,0-1-1,0 1 0,1 0 0,-1-1 0,0 1 1,1 0-1,0 0 0,-1-1 0,1 1 1,0 0-1,0 0 0,0-1 0,0 1 0,0 0 1,0 0-1,1 2 0,0-3-171,-1 0 1,1 1-1,0-1 0,0 0 0,0 0 1,0 0-1,0 0 0,0-1 1,0 1-1,0 0 0,0 0 1,1 0-1,-1-1 0,0 1 0,0-1 1,1 1-1,-1-1 0,0 1 1,1-1-1,-1 0 0,0 0 1,3 0-1,21 3-5992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1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30 299 11381,'0'0'4941,"-5"1"-4573,-15 3-141,15-3-136,15-1-363,-3 0 272,0-1 1,0 0 0,0 0 0,0-1 0,-1 0 0,1 0-1,0-1 1,-1 1 0,0-2 0,0 1 0,0-1-1,0 1 1,8-8 0,7-7 70,-2-2-1,21-23 1,-17 16-17,0 3-19,-6 7-15,0-2-1,-1 0 1,-1-1 0,23-39 0,-39 62-44,1 0 0,-1 0 0,1 0 0,0 0 1,0 0-1,0 0 0,0 0 0,1 3 1,1 17-6,-8 104 60,-28 154 0,8-93-59,21-128-129,-5 35-652,8-85-111,0 0 1,-1 0-1,-7 17 1,-3-10-3772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1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11861,'0'0'4290,"117"100"-3521,-62-79-465,1-7-192,-1-6-80,-7-8-32,-4 0-624,-5-4-593,-9-21-1104,-7-6-1601,-11-4-4514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1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5619,'0'0'2806,"24"27"-706,-15-17-1885,6 5 33,-1 2-1,-1-1 1,0 2 0,-1-1 0,-1 2-1,0 0 1,-2 0 0,0 0 0,-1 2-1,-1-1 1,7 34 0,-1 48 625,-5 0 1,-10 203-1,-3-249-726,-3 1-1,-2-1 1,-27 84 0,5-48 380,-54 110 0,97-220-1710,0 0 0,1 1 0,27-31 0,-30 38 672,53-61-3592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1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215 341 5426,'-2'29'1924,"-18"333"3932,19-4-4647,1-358-1207,0 0 1,0 1-1,0-1 1,0 0-1,0 0 1,0 1 0,0-1-1,0 0 1,0 1-1,0-1 1,0 0 0,0 0-1,0 1 1,0-1-1,0 0 1,-1 0-1,1 1 1,0-1 0,0 0-1,0 0 1,0 1-1,-1-1 1,1 0-1,0 0 1,0 0 0,0 1-1,-1-1 1,1 0-1,0 0 1,0 0-1,-1 0 1,1 0 0,0 0-1,-1 1 1,1-1-1,0 0 1,0 0-1,-1 0 1,1 0 0,0 0-1,-1 0 1,1 0-1,0 0 1,0 0-1,-1 0 1,1-1 0,-13-5 118,5-3-100,0 0-1,1-1 1,0 0-1,0 0 1,2-1-1,-8-15 1,8 16-23,-13-30-8,1 0 0,3-1 0,1-1 0,-11-62 0,13 37-3,4-1 1,1-79-1,6 118-8,1-1 0,1 1-1,2 0 1,1-1 0,11-36 0,-12 53 7,1 0-1,1 0 1,0 0 0,1 1-1,1-1 1,-1 2-1,2-1 1,0 1 0,0 1-1,1-1 1,0 2-1,1-1 1,13-8 0,-11 9 12,0 2 0,1-1 0,-1 2 0,1 0 0,1 1 0,-1 0 0,26-5 0,-13 6 36,1 1 0,-1 2 0,39 2 0,-57-1 9,0 1 1,0 0-1,0 1 1,-1 0-1,1 0 1,-1 1-1,1 0 1,-1 1-1,9 5 0,-14-7 0,0 0 0,0 0 0,0 0 0,0 0-1,0 1 1,-1-1 0,1 1 0,-1 0 0,1 0-1,-1 0 1,0 0 0,-1 0 0,1 1 0,0-1-1,-1 0 1,0 1 0,0-1 0,0 1 0,0 0-1,0-1 1,-1 1 0,1 0 0,-1-1 0,-1 8-1,0-8 19,1-1-1,-1 1 0,-1 0 0,1-1 0,0 1 1,0-1-1,-1 1 0,0-1 0,1 0 0,-1 0 1,0 1-1,0-1 0,0 0 0,-1-1 0,1 1 0,0 0 1,-1-1-1,1 1 0,-1-1 0,1 0 0,-1 0 1,0 0-1,-4 1 0,-10 4 218,0-2 1,-27 5-1,36-8-231,-36 4 135,-15 3-116,58-7-137,0-1 1,0 1 0,0 0-1,0-1 1,0 1-1,0 0 1,1 0 0,-1-1-1,0 1 1,0 0-1,1 0 1,-1 0 0,0 0-1,1 0 1,-1 0-1,1 0 1,-1 0 0,1 0-1,0 0 1,-1 0-1,1 0 1,0 0 0,0 1-1,0-1 1,0 0-1,0 0 1,0 0 0,0 0-1,0 2 1,1 1-359,-1 0 0,1 0 1,0 0-1,0 0 1,0 0-1,0 0 0,3 5 1,0-4-290,-1 0-1,1 0 1,-1-1 0,1 0 0,6 5 0,27 21-6445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6867,'0'0'2791,"23"2"-1199,75 3-130,-89-6-1340,1 0-1,-1-1 1,0 0-1,0-1 0,-1 1 1,1-2-1,0 1 1,-1-1-1,0-1 0,0 1 1,0-1-1,0-1 0,-1 0 1,0 0-1,11-12 1,-15 16-98,5-7-2,0 1 1,0-1-1,-1 0 1,0-1-1,-1 1 1,0-1-1,-1-1 1,0 1-1,0-1 1,-1 0-1,0 0 1,-1 0-1,-1 0 1,1-1-1,-2 1 1,0-1-1,0 1 0,-1-1 1,0 0-1,-3-14 1,2 24-4,1 0 1,-1 0-1,1 0 0,-1 1 1,0-1-1,0 0 0,0 1 1,0-1-1,0 0 0,0 1 1,0-1-1,0 1 0,-1-1 1,1 1-1,-1 0 0,1 0 1,-1 0-1,1 0 0,-1 0 1,0 0-1,1 0 0,-1 0 1,0 0-1,0 1 0,0-1 1,1 1-1,-1 0 0,0-1 1,0 1-1,0 0 0,0 0 1,0 0-1,0 0 0,0 0 1,-3 2-1,0-2 12,-1 1 1,1 0 0,0 1-1,0-1 1,0 1 0,0 0-1,0 0 1,0 1 0,0-1-1,1 1 1,0 0-1,-5 4 1,-1 4-33,1 0 0,1 0 0,0 0 1,0 1-1,1 0 0,1 1 0,0 0 0,0-1 0,-6 28 0,6-12-11,1 0-1,1 0 1,0 57-1,4-74 8,1 0-1,0 0 0,0-1 0,1 1 1,0 0-1,1-1 0,1 1 0,-1-1 0,2 0 1,5 11-1,-6-15-33,-1-1 0,1 1 1,0-1-1,1 0 0,-1 0 1,1 0-1,0-1 0,1 0 0,-1 0 1,0 0-1,1 0 0,0-1 1,0 0-1,0 0 0,0-1 0,1 0 1,10 3-1,-9-4-207,-1 1 1,1-1-1,0-1 0,0 1 1,0-1-1,0-1 0,-1 1 1,1-1-1,0-1 0,0 1 1,-1-2-1,14-4 0,-15 4-371,1-1-1,-1 0 0,-1 0 0,1 0 1,0 0-1,-1-1 0,0 0 0,8-11 1,17-27-5621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2 162 416,'0'0'10690,"-1"-18"-9881,1-1-662,-1 1-1,4-21 1,-2 36-105,-1 0 0,1 1 0,0 0 0,0-1 0,0 1 0,1-1 1,-1 1-1,0 0 0,1 0 0,0 0 0,-1 0 0,1 0 0,0 0 0,0 0 0,0 1 0,0-1 0,1 1 0,-1-1 1,0 1-1,0 0 0,1 0 0,-1 0 0,1 0 0,-1 0 0,4 0 0,4-2 129,0-1-20,1 1 0,0 0 0,-1 0 0,1 1 0,0 1 0,1 0 0,13 1 0,-24 0-146,0 1 0,0-1-1,0 1 1,0 0 0,0 0-1,-1-1 1,1 1 0,0 0 0,0 0-1,-1 0 1,1 0 0,0 0 0,-1 0-1,1 0 1,-1 0 0,1 0 0,-1 1-1,0-1 1,1 0 0,-1 0-1,0 0 1,0 0 0,0 1 0,0-1-1,0 0 1,0 0 0,0 0 0,0 1-1,-1 0 1,-2 42 395,-1-28-337,0-1 0,-1 0 1,-1 0-1,-1-1 0,0 0 1,-11 17-1,10-18-60,0 1 0,1 0 0,0 1 0,1-1 0,1 1 0,-6 27 0,10-35-20,-3 43 1,4-48-6,1 0-1,-1 0 1,0-1-1,0 1 1,1 0-1,-1 0 1,1-1-1,-1 1 1,1 0-1,0-1 1,-1 1-1,1-1 1,0 1-1,0-1 1,0 1-1,1-1 1,-1 0-1,0 0 1,0 1-1,1-1 1,-1 0-1,1 0 1,-1 0-1,2 1 1,8 1-452,0-1 0,0 0 0,0 0 0,1-1 0,-1-1-1,0 0 1,1 0 0,-1-1 0,19-4 0,23-14-5190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1 878 5859,'0'0'1448,"26"1"996,-25-1-2414,25 1 459,0-1 0,1-1 0,-1-1 0,0-1 0,0-1-1,40-13 1,-18 1-36,0-3 0,-1-2 0,-1-2-1,64-43 1,-94 56-428,0-2 0,-1 0 0,-1-1-1,0 0 1,-1-1 0,0-1 0,-1 0-1,-1-1 1,0 0 0,-1 0 0,-1-1-1,-1-1 1,0 1 0,-1-1 0,6-25-1,-8 19-17,-1-1 0,-2 0 0,0 0 0,-1 0 0,-2 0 0,0 0-1,-8-39 1,6 53-6,1 0 1,-1 0-1,-1 0 0,0 0 0,-1 1 0,0 0 1,0 0-1,-1 0 0,0 1 0,-1-1 0,0 2 0,-1-1 1,1 1-1,-2 0 0,1 0 0,-1 1 0,0 1 0,-18-11 1,20 14 26,0-1 0,-1 1 0,0 1 0,1 0 0,-12-2 0,16 3-23,1 1 0,-1 0 0,0-1 0,1 1 0,-1 0 0,0 1 0,0-1 0,1 0 0,-1 1-1,0-1 1,1 1 0,-1 0 0,1 0 0,-1 0 0,1 0 0,-1 1 0,1-1 0,0 1 0,0-1 0,-4 4 0,0 5-4,0 1 0,0 0 0,1 0 1,0 0-1,1 1 0,0-1 0,1 1 0,-3 23 0,-16 110 436,-4 181-1,20-234-159,-2 81 235,2-22 566,-38 222 0,41-351-1036,-2 0-1,-1 0 0,0-1 1,-1 0-1,-18 34 0,25-54-48,0-1 1,-1 1-1,1 0 0,-1 0 0,1-1 0,-1 1 0,1 0 1,-1-1-1,1 1 0,-1-1 0,1 1 0,-1 0 0,0-1 0,1 1 1,-1-1-1,0 0 0,1 1 0,-1-1 0,0 0 0,-1 1 1,2-1-20,-1 0-1,1 0 1,-1-1 0,1 1 0,-1 0 0,1 0 0,-1-1 0,1 1 0,0 0 0,-1-1 0,1 1 0,-1 0 0,1-1 0,0 1 0,0-1 0,-1 1 0,1 0 0,0-1-1,0 1 1,-1-1 0,1 1 0,0-1 0,0 0 0,-7-32-1443,6 11-625,0-1 1,2 0-1,4-31 0,5 18-5933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1 529 7764,'0'0'1139,"20"-17"299,10-6-901,-3 2 167,0-2 0,31-34 0,-45 43-452,-1 1-1,0-2 1,-1 0-1,-1 0 1,0-1 0,-1 0-1,-1-1 1,0 1-1,-1-2 1,-1 1 0,-1-1-1,-1 0 1,0 0 0,-1 0-1,1-25 1,-4 25-187,1 11-23,-1 0 0,0 0 0,-1 0-1,1 0 1,-4-11 0,4 16-27,-1 1-1,1-1 1,-1 1 0,0-1-1,0 0 1,0 1-1,0 0 1,0-1 0,0 1-1,0 0 1,0-1-1,-1 1 1,1 0 0,0 0-1,-1 0 1,1 0 0,-1 0-1,1 0 1,-1 0-1,0 1 1,1-1 0,-1 1-1,0-1 1,1 1 0,-1-1-1,0 1 1,-2 0-1,0 0-9,0-1 0,0 1 0,1 0-1,-1 0 1,0 1 0,0-1 0,0 1 0,0 0-1,0 0 1,0 0 0,1 1 0,-1-1-1,0 1 1,1 0 0,0 0 0,-6 4-1,4-1-21,0 0-1,0 0 1,0 1-1,1-1 0,0 1 1,0 0-1,1 0 1,-4 10-1,1 0-7,0 0 0,2 1-1,0-1 1,1 1 0,1 0 0,0 0 0,1 0 0,2 27-1,0-38-25,-1 0 0,1 0 0,0 0-1,0 0 1,1 0 0,-1 0 0,1-1 0,1 1-1,-1 0 1,1-1 0,0 0 0,0 0-1,1 0 1,-1 0 0,8 7 0,-5-6-36,1 0 1,0 0 0,1-1 0,-1 0-1,1-1 1,0 0 0,0 0-1,0 0 1,0-1 0,10 2-1,-7-2-85,0-1-1,1 0 1,-1 0-1,0-1 1,1-1-1,-1 0 1,1 0-1,-1-1 1,1-1-1,-1 0 1,0 0-1,0-1 1,0-1-1,0 0 1,-1 0-1,1-1 1,9-6-1,-10 4 101,0-1 0,-1 0 0,0 0 0,-1-1 0,0 0 0,-1 0 0,1-1 0,-2 0 0,1 0 0,-1 0 0,-1-1 0,0 0 0,-1 0 0,0-1 0,0 1 0,-1-1 0,-1 0-1,0 0 1,-1 0 0,0 0 0,-1-17 0,1 10 366,0 15-176,-1 0 1,1-1 0,-1 1 0,0-1-1,-1 1 1,1-1 0,-1 1 0,0-1-1,-2-6 1,3 11-96,0-1 1,0 1-1,0-1 0,-1 1 0,1 0 1,0-1-1,0 1 0,0 0 1,0-1-1,-1 1 0,1 0 0,0-1 1,0 1-1,-1 0 0,1 0 0,0-1 1,-1 1-1,1 0 0,0 0 1,-1 0-1,1-1 0,0 1 0,-1 0 1,1 0-1,0 0 0,-1 0 0,1 0 1,-1 0-1,1 0 0,0 0 1,-1 0-1,1 0 0,-1 0 0,1 0 1,0 0-1,-1 0 0,1 0 0,0 0 1,-1 0-1,1 0 0,-1 1 1,1-1-1,0 0 0,-1 0 0,1 0 1,0 1-1,-1-1 0,-9 18 18,4 16 36,1 1 1,2-1-1,1 44 0,2-76-78,0 0 0,1 1-1,-1-1 1,0 0-1,1 0 1,-1 0 0,1 0-1,-1 0 1,1 1 0,0-1-1,0-1 1,0 1-1,0 0 1,0 0 0,1 0-1,-1 0 1,0-1-1,1 1 1,2 1 0,-1-1-35,0 0 0,1 1 1,-1-2-1,1 1 0,0 0 1,-1-1-1,1 0 0,0 0 1,7 1-1,4 0-70,1-1 0,-1-1 0,0-1-1,26-4 1,-32 3 95,1 0-1,-1-1 0,16-8 0,-19 8 114,1 0 0,0 0 0,1 1 0,-1-1 0,0 2 0,1-1 0,8 0 0,-15 23 991,-1 111 1156,0-91-4503,0-80-790,0-16-3354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0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7123,'0'0'4522,"16"-3"-3599,-9 2-782,1 0-27,0 0 1,-1 0-1,1 0 0,0 1 0,0 0 0,-1 1 0,1 0 0,0 0 1,0 0-1,-1 1 0,1 0 0,12 6 0,1 2 138,-1 1 0,0 1 0,0 0 0,-1 2 0,-1 0 0,0 1 0,-1 1 0,15 18 0,-30-32-239,-1 0-1,0 0 1,1 0 0,-1 0-1,0 0 1,0 1 0,0-1 0,-1 0-1,1 0 1,0 1 0,-1-1 0,1 1-1,-1-1 1,0 0 0,0 1-1,0-1 1,0 1 0,-1-1 0,1 0-1,0 1 1,-1-1 0,0 0 0,0 1-1,1-1 1,-1 0 0,0 0-1,-1 0 1,1 1 0,-3 2 0,-3 4 69,-1-1 1,0 0 0,-1 0 0,0-1 0,-9 7 0,8-8-60,-27 22 74,-1-1 1,-77 38 0,114-65-107,1 0 0,0 0-1,0 0 1,0 0 0,0 0-1,-1 0 1,1 0 0,0 0 0,0 0-1,0 0 1,-1 0 0,1 0 0,0 0-1,0-1 1,0 1 0,0 0 0,0 0-1,-1 0 1,1 0 0,0 0-1,0-1 1,0 1 0,0 0 0,0 0-1,0 0 1,0 0 0,-1-1 0,1 1-1,0 0 1,0 0 0,0 0 0,0-1-1,0 1 1,0 0 0,0 0-1,0 0 1,0 0 0,0-1 0,0 1-1,0 0 1,0 0 0,0 0 0,0-1-1,0 1 1,1 0 0,-1 0 0,0-1-1,1-12-1111,31-109-9193,-26 76 4538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14295,'0'0'1792,"171"-71"-1183,-63 48-113,3-1-304,-10 3-176,-16 4-16,-11 9-96,-23 6-720,-19 2-529,-21 0-1921,-11 23-4721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12 209 7876,'-2'23'1859,"-1"7"-1249,-3 99 1360,5-126-1953,1-1 0,0 1 0,1 0 0,-1-1 0,0 1 0,1 0 0,0-1 0,-1 1 1,3 4-1,-2-7-49,-1 1 0,1 0 1,-1-1-1,1 1 1,0-1-1,-1 0 0,1 1 1,0-1-1,-1 1 1,1-1-1,0 0 0,0 0 1,-1 1-1,1-1 1,0 0-1,0 0 1,0 0-1,-1 0 0,1 0 1,0 0-1,0 0 1,0 0-1,-1 0 0,1 0 1,0 0-1,0-1 1,0 1-1,-1 0 0,1-1 1,0 1-1,-1 0 1,1-1-1,0 1 1,-1-1-1,1 1 0,0-1 1,0 0-1,5-4-422,1 0-1,-1 0 1,-1 0 0,1-1-1,-1 0 1,0 0-1,0 0 1,5-10 0,28-58-3327,-19 19 3301,-16 42 1413,0 0 1,-1-1 0,-1 1-1,0-20 1,-2 24-286,1 0 0,-1 0-1,-1 1 1,1-1 0,-2 0 0,1 1-1,-1 0 1,0-1 0,-1 1 0,0 0-1,0 1 1,-1-1 0,-10-12 0,3 6 472,12 14-1117,0-1 0,0 1 0,0 0 1,0 0-1,0 0 0,0 0 0,0 0 0,0-1 0,-1 1 0,1 0 0,0 0 0,0 0 1,0 0-1,0 0 0,0-1 0,0 1 0,0 0 0,0 0 0,-1 0 0,1 0 0,0 0 1,0 0-1,0 0 0,0-1 0,0 1 0,-1 0 0,1 0 0,0 0 0,0 0 0,0 0 1,0 0-1,-1 0 0,1 0 0,0 0 0,0 0 0,0 0 0,0 0 0,-1 0 0,1 0 1,0 0-1,0 0 0,0 0 0,0 0 0,0 0 0,-1 0 0,1 1 0,0-1 0,0 0 1,0 0-1,0 0 0,0 0 0,-1 0 0,1 0 0,0 0 0,0 0 0,0 1 0,0-1 1,0 0-1,0 0 0,0 0 0,0 9-544,0-8 449,7 27-2221,13 7-1806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8788,'0'0'2580,"21"-19"-1305,-6 4-1008,-7 6-130,1 1 0,0-1-1,0 1 1,0 1 0,1 0 0,0 0 0,1 1-1,-1 1 1,1-1 0,0 2 0,1-1 0,-1 2 0,22-5-1,-13 6 140,0 0-1,0 2 0,0 0 0,0 1 1,0 1-1,0 1 0,-1 1 0,21 7 1,-33-9-227,0 1 0,0-1 0,0 2 0,0-1 0,-1 1 0,1 0 1,-1 1-1,0-1 0,0 1 0,-1 0 0,1 1 0,-1 0 0,0-1 1,-1 1-1,1 1 0,-1-1 0,-1 1 0,1 0 0,-1-1 0,0 2 1,-1-1-1,1 0 0,-1 0 0,0 8 0,-1-9-33,0-1 0,-1 0 0,1 1 0,-2-1 0,1 0 0,0 1 0,-1-1 0,0 0 0,0 1 0,-1-1 0,0 0 0,1 0 0,-2 0 0,1 0 0,-5 7 0,2-5 21,-1-1 0,1 0 0,-1 0 0,0 0 0,0-1 0,-1 0 0,0 0-1,0 0 1,-10 4 0,-3 0 11,1-2 0,-2 0 0,1-1 0,-1 0 0,1-2 0,-1-1 0,-25 1 0,-51-3-62,99-1-304,1-1-1,0 1 1,-1-1-1,1 0 1,-1 0-1,1 0 1,-1 0-1,4-2 1,10-4-532,39-11-2191,10-4-1820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78 255 8996,'0'0'3234,"20"7"-1890,71 21-575,-87-26-717,0-1 1,1 0 0,-1-1-1,0 1 1,1-1 0,-1 0 0,1 0-1,-1 0 1,0-1 0,1 1-1,-1-1 1,0 0 0,1 0 0,-1-1-1,0 1 1,0-1 0,0 0 0,0 0-1,0 0 1,-1-1 0,1 1-1,-1-1 1,1 0 0,-1 0 0,0 0-1,0 0 1,-1-1 0,1 1-1,0-1 1,-1 0 0,0 0 0,0 0-1,0 0 1,1-4 0,-1 2 21,0-1 0,-1 1 0,1 0 0,-2 0 0,1-1 1,0 1-1,-1 0 0,0-1 0,-1 1 0,1 0 0,-1 0 0,-1-1 1,1 1-1,-1 0 0,0 0 0,0 0 0,-1 0 0,0 1 0,0-1 1,0 1-1,-5-6 0,-1 2-6,0 1-1,0 0 1,-1 1 0,0 0 0,-1 0-1,0 1 1,0 1 0,0-1 0,0 2-1,-1 0 1,0 0 0,0 1 0,0 1 0,0 0-1,0 0 1,-1 1 0,1 1 0,0 0-1,-17 3 1,27-3-79,-1 1-1,0-1 1,1 1-1,-1 0 1,1 0-1,-1 0 1,1 0-1,0 0 0,-1 0 1,1 1-1,0 0 1,0-1-1,0 1 1,0 0-1,0 0 1,1 0-1,-1 0 1,0 0-1,1 0 1,-1 0-1,1 1 1,0-1-1,0 0 1,0 1-1,0-1 1,0 1-1,1-1 1,-1 1-1,0 3 1,1-3-93,-1 1 1,1 0 0,0-1-1,0 1 1,1-1-1,-1 1 1,0-1 0,1 1-1,0-1 1,0 1-1,0-1 1,1 0 0,-1 1-1,1-1 1,-1 0 0,1 0-1,0 0 1,0 0-1,1 0 1,-1-1 0,6 6-1,1-2-357,0-1-1,0 0 1,1 0-1,-1-1 1,1 0-1,19 5 1,-1-3-2403,40 4-1,1-5-4282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8724,'0'0'1337,"29"-13"69,100-41 61,-115 50-1248,-1 0-1,1 0 1,1 1 0,-1 1-1,0 1 1,1 0 0,-1 0-1,16 3 1,-7-1 115,-6 0-127,0 0 0,-1 2 0,1 0-1,0 1 1,-1 1 0,0 0 0,23 12 0,-32-14-161,0 0 1,0 1-1,0 0 1,-1 0-1,0 1 0,0 0 1,0 0-1,0 0 1,-1 1-1,1 0 1,-2 0-1,1 0 1,-1 1-1,0-1 1,0 1-1,0 0 1,-1 0-1,3 10 0,-5-13-30,-1 0 0,1-1 0,0 1 0,-1 0-1,0 0 1,0 0 0,0 0 0,-1 0-1,1-1 1,-1 1 0,0 0 0,0 0-1,0-1 1,-1 1 0,1 0 0,-1-1 0,-3 6-1,2-5 15,-1 1 0,0-1-1,-1 0 1,1 0-1,-1 0 1,1 0 0,-1-1-1,0 1 1,-1-2 0,-6 4-1,-9 2 44,-1-1 0,0 0 0,0-2-1,-41 4 1,29-5 4,0-2-1,-41-3 1,63-4-243,11 4 142,1 1 0,0 0 0,0 0 0,0-1 0,0 1 0,-1 0 0,1 0 0,0-1 0,0 1 0,0 0 0,0-1 0,0 1 0,0 0 0,0 0 0,0-1 0,0 1 0,0 0 0,0-1 0,0 1 0,0 0 0,0 0 0,0-1 0,0 1 0,0 0 0,0-1 0,0 1 0,1 0 0,-1 0 0,0-1 0,0 1 0,0 0 0,0 0 0,1-1 0,-1 1 0,0 0 0,0 0 0,0 0 0,1-1 0,-1 1 0,0 0 0,0 0 0,1 0 0,-1 0 0,0 0 0,1 0 0,-1-1 0,7-2-521,-1 0 1,1 1-1,0-1 1,0 1-1,0 1 1,8-2-1,3 0-974,40-10-4366</inkml:trace>
  <inkml:trace contextRef="#ctx0" brushRef="#br0" timeOffset="1">982 392 9732,'0'0'4242,"-39"131"-3505,39-106-369,0-7-256,0-5-112,0-11-208,5-11-4434,-5-20-1633</inkml:trace>
  <inkml:trace contextRef="#ctx0" brushRef="#br0" timeOffset="2">777 87 14247,'0'0'4177,"76"-64"-5969,-7 52-1858,10 1-8468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330 591 11333,'0'0'1286,"0"20"-16,0 127 1051,0-149-2280,-1 0 0,1 0-1,-1 0 1,0 0 0,0 0 0,0 0 0,0 0-1,0 1 1,0-1 0,0 0 0,-1 1-1,1-1 1,-3-2 0,-5-6 74,-46-60-83,-70-95-519,98 126 505,2-1 0,-26-57 1,47 87 109,1 1 0,0-1 0,0 1 0,0-1 0,1 0 0,1 0 0,0 0 0,0-13 0,1 20-59,0 0 0,0-1-1,1 1 1,0 0 0,-1 0 0,1 0-1,0-1 1,0 1 0,1 0 0,-1 0-1,1 0 1,-1 1 0,1-1 0,0 0-1,0 0 1,0 1 0,0 0 0,1-1-1,-1 1 1,5-3 0,4-2 26,0 1 0,0 0 0,1 1 0,14-5 0,-18 6-32,68-21-260,0 4 0,1 2 0,1 4 0,0 4 0,1 3 0,82 2 0,-152 5-239,0 1 1,1 0-1,-1 0 0,1 1 1,-1 0-1,0 1 0,0 0 1,0 0-1,0 1 0,0 0 0,0 1 1,8 5-1,15 21-6532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9764,'0'0'2594,"-42"158"111,28-81-1569,5-9 1,9-16-785,0-19-336,0-18-16,5-15-672,11-19-753,2-35-256,-1-14-5474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7940,'0'0'5650,"1"-2"-5530,1 0-111,0 0 0,0 1-1,0 0 1,0-1-1,0 1 1,0 0 0,0 0-1,1 0 1,-1 0 0,0 0-1,1 1 1,-1-1-1,0 1 1,1-1 0,-1 1-1,5 0 1,53 1 240,-33 0-76,-25-1-175,0 0 1,0 1 0,0-1 0,0 1-1,0 0 1,0-1 0,-1 1 0,1 0-1,0 0 1,-1 0 0,1 0 0,0 0-1,-1 0 1,1 1 0,-1-1 0,0 1-1,0-1 1,1 1 0,-1-1 0,0 1-1,0-1 1,0 1 0,0 0 0,-1 0-1,1 0 1,0-1 0,-1 1 0,1 0-1,-1 0 1,0 0 0,0 2 0,3 11 15,-2 0 0,0 0 1,-1 16-1,0-18 30,-1 39 457,-1-13 45,6 55-1,-3-83-517,1-1 0,0 0 1,0 0-1,1 0 0,0 0 0,1 0 0,0 0 1,1-1-1,0 0 0,7 11 0,-8-15-27,1-1 1,-1 1-1,1-1 0,0 0 1,0 0-1,0-1 0,0 1 1,0-1-1,1-1 0,0 1 1,0-1-1,0 0 0,0 0 1,0 0-1,0-1 0,0 0 1,0 0-1,0-1 0,1 1 1,-1-1-1,0-1 0,0 1 1,1-1-1,6-2 0,1 0 5,0-1 1,0 0-1,0-1 0,0-1 1,-1 0-1,0-1 0,0 0 1,-1-1-1,14-11 0,-13 9 17,-1-2 0,0 1 0,-1-1 0,0-1 0,-1 0 0,0-1 0,-1 0 0,-1 0 0,0-1 0,-1 0 0,0 0 0,-1-1 0,-1 0 0,-1 0 0,0 0 0,-1 0 0,1-30 0,-12 54 1065,-2 13-1049,1-1 0,1 1 0,1 1 0,0 0 0,2-1 0,1 2 0,0-1 0,2 0 0,0 27 0,2-47-55,0-1 0,0 1 0,0-1 0,0 0 0,0 1 0,1-1 0,-1 1 0,1-1 0,-1 1 0,1-1 0,0 0 0,-1 1 0,1-1 0,0 0 0,0 0 0,0 1-1,0-1 1,0 0 0,0 0 0,0 0 0,2 1 0,0 0-45,0-1-1,0 1 0,0-1 1,1 0-1,-1 0 1,0 0-1,1 0 0,-1 0 1,4 0-1,7-1-377,-1 1 0,0-2 0,1 0 0,15-3 0,-16 1-517,-1 0 0,0-1 0,17-7 0,38-24-6396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304 587 10389,'0'0'2193,"-43"110"-1121,43-81 241,0-12-961,0-13-272,9-4-80,0-21-544,-4-26-449,-5-20-2592,-21-7-4147</inkml:trace>
  <inkml:trace contextRef="#ctx0" brushRef="#br0" timeOffset="1">0 148 5763,'0'0'12149,"21"-118"-11541,60 105-287,18 5-161,14 2-160,2 4-48,-5 2-977,-4 0-736,-4 2-912,-12 16-1105,-14 7-4017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2 222 7475,'0'23'2439,"-1"12"-1455,0 2 801,5 58 0,-4-92-1712,1 1 0,0 0 0,-1-1 0,1 1 0,0-1 0,1 0 0,-1 1 0,1-1 0,-1 0 0,1 0 0,0 0 0,0 0 0,4 4 1,-5-6-108,0 0 1,1 0-1,-1 0 1,0 0-1,1-1 1,-1 1-1,0 0 1,1-1-1,-1 1 1,1-1-1,-1 1 1,1-1-1,-1 0 1,1 0-1,0 0 1,-1 1-1,1-2 1,-1 1-1,1 0 1,-1 0-1,1 0 1,-1-1-1,1 1 1,-1-1-1,1 1 1,-1-1-1,1 1 1,-1-1-1,0 0 1,1 0-1,-1 0 1,0 0 0,0 0-1,2-1 1,4-4-560,-1-1 1,0 0 0,0 0 0,0-1 0,-1 1 0,0-1 0,4-10 0,3-6-1847,12-36-1,-19 42 2654,0 0 0,-1 0-1,0 0 1,-2-1 0,0 1-1,-1-1 1,-2-23-1,1 35 151,-1 0 0,0 1-1,0-1 1,0 0-1,-1 1 1,0-1-1,0 1 1,0 0 0,-1 0-1,0 0 1,0 0-1,-1 0 1,0 0 0,0 1-1,0 0 1,-1 0-1,1 0 1,-1 0-1,0 1 1,-1 0 0,1 0-1,-12-6 1,17 10-342,-1-1 0,1 1-1,0 0 1,0 0 0,0 0 0,0 0 0,0 0 0,-1 0 0,1 0 0,0 0-1,0 0 1,0-1 0,-1 1 0,1 0 0,0 0 0,0 0 0,0 0 0,0 0-1,-1 0 1,1 0 0,0 0 0,0 0 0,0 0 0,-1 1 0,1-1 0,0 0-1,0 0 1,0 0 0,0 0 0,-1 0 0,1 0 0,0 0 0,0 0 0,0 0-1,0 1 1,0-1 0,-1 0 0,1 0 0,0 0 0,0 0 0,0 0 0,0 1-1,0-1 1,0 0 0,0 0 0,0 0 0,0 0 0,0 1 0,-1-1 0,0 8-167,0 0 1,0 0 0,0 0 0,1 0-1,1 1 1,0 7 0,8 29-3995,9 3-4564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0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1873,'79'56'1697,"-86"-71"240,0-2 5298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56 293 6611,'0'0'4389,"-9"-20"-2514,-28-65-245,35 81-1555,1 1-1,-1-1 1,1 0-1,0 0 0,0 0 1,0 0-1,1 0 1,-1 0-1,1-1 0,0 1 1,0 0-1,0 0 0,1 0 1,0 0-1,-1 0 1,2 0-1,-1 0 0,0 0 1,1 0-1,-1 0 1,1 1-1,0-1 0,0 1 1,1-1-1,-1 1 1,1 0-1,0 0 0,-1 0 1,1 0-1,1 0 1,2-2-1,7-2 2,1 0 0,-1 1-1,1 0 1,0 1 0,1 0 0,21-3 0,-25 5 54,26-4 114,0 1-1,1 2 1,-1 2 0,47 2 0,-80 0-243,1 0 1,0 0-1,-1 1 0,1 0 1,-1-1-1,1 2 0,-1-1 1,0 0-1,1 1 0,-1 0 1,0 0-1,0 0 1,0 0-1,0 1 0,-1 0 1,1-1-1,4 6 0,-5-4-1,-1 0-1,1 0 1,-1 0-1,0 1 1,0-1-1,0 1 1,-1-1-1,0 1 1,0-1-1,0 1 1,0 0-1,-1 0 1,1-1-1,-1 1 1,-1 0-1,0 7 1,0-4 8,-1 0 0,0 0 1,0 0-1,-1-1 0,0 1 0,0-1 1,-1 1-1,0-1 0,0 0 0,-1-1 1,-8 11-1,-8 6 39,-41 35 1,32-32-13,12-9-15,0 0-1,1 1 0,-15 21 0,27-32-24,1-1 1,0 1-1,1 0 0,-1 0 1,1 0-1,1 1 0,-1-1 0,1 1 1,0-1-1,1 1 0,0 0 1,0 0-1,1 14 0,1-18-3,-1-1 0,1 1 0,0-1 0,1 1-1,-1-1 1,0 1 0,1-1 0,0 0 0,0 0 0,0 0 0,0 0 0,0 0-1,0 0 1,1-1 0,0 1 0,-1-1 0,1 1 0,0-1 0,0 0 0,0 0-1,0-1 1,1 1 0,-1 0 0,7 1 0,3 2-32,1-1 1,0-1-1,1 0 1,-1-1-1,16 1 1,9-1-1075,51-4 1,-71 0-360,-1 0 0,28-9 0,18-12-5469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2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6931,'0'0'3308,"30"10"-1472,-6-4-1407,-3 0 2,0 0 0,28 14 0,-39-15-199,0 0 0,-1 0 0,0 1 0,-1 1 0,1-1 0,-1 1 0,0 1 0,-1 0 0,10 11 0,-7-4 55,-1 0 1,0 1-1,-1 0 1,-1 1-1,-1-1 1,0 1-1,5 26 1,-4-5 180,-2 1 1,1 54-1,-5-71-390,-1-1 0,-1 1 0,-1 0-1,-1-1 1,-1 0 0,-1 1-1,-1-1 1,-1-1 0,0 1-1,-2-1 1,0-1 0,-1 1 0,-1-2-1,-1 0 1,-20 24 0,7-14-31,-1-1 0,-2-1 0,-51 37 0,23-24-335,-72 35 1,122-71 47,-26 10-3133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199 162 3906,'0'0'8919,"0"-4"-8609,2 7-303,-2 17 68,0-1 0,-1 1 0,-1-1 0,-1 1-1,-6 21 1,-33 102 848,23-87-620,10-26-187,-18 56 244,-57 127 0,80-208-360,4-30-57,-1-60 139,5 0 0,25-152 0,-9 147-83,3 1 0,44-106 0,-67 195-5,0-1 1,0 1-1,0-1 0,0 1 0,0-1 0,0 1 1,0 0-1,0-1 0,0 1 0,0-1 0,1 1 1,-1 0-1,0-1 0,0 1 0,0-1 0,1 1 1,-1 0-1,0-1 0,1 1 0,-1 0 0,0-1 1,1 1-1,-1 0 0,0 0 0,1-1 0,-1 1 1,0 0-1,1 0 0,-1 0 0,1-1 0,-1 1 1,1 0-1,-1 0 0,0 0 0,1 0 0,-1 0 1,1 0-1,-1 0 0,1 0 0,-1 0 0,1 0 1,-1 0-1,0 0 0,1 0 0,-1 0 0,1 1 1,-1-1-1,1 0 0,-1 0 0,0 0 0,1 1 1,-1-1-1,0 0 0,1 0 0,-1 1 0,0-1 1,1 0-1,-1 1 0,0-1 0,0 0 0,1 1 1,-1-1-1,0 1 0,0-1 0,1 0 0,-1 1 1,0-1-1,0 1 0,0 0 0,12 30-217,20 104 238,-22-85 15,2-1 1,27 72-1,-38-117-35,1-1-1,-1 0 0,1 0 1,0-1-1,0 1 0,0 0 0,0-1 1,0 1-1,1-1 0,-1 0 1,6 4-1,-6-5 3,-1 0 1,0 0-1,1-1 1,-1 1-1,1-1 0,-1 1 1,1-1-1,0 0 0,-1 1 1,1-1-1,-1 0 1,1 0-1,-1 0 0,1 0 1,0-1-1,-1 1 1,1 0-1,-1-1 0,1 1 1,-1-1-1,1 1 1,-1-1-1,0 0 0,1 0 1,-1 1-1,0-1 1,1 0-1,1-2 0,5-5 31,-1 0 0,0 0-1,0-1 1,-1 0 0,0 0 0,6-15-1,28-66 146,-37 82-161,25-62 631,31-122 0,-58 191-715,-1 1 0,0 0 1,0-1-1,1 1 0,-1 0 0,0-1 1,0 1-1,1 0 0,-1-1 0,0 1 0,1 0 1,-1 0-1,1-1 0,-1 1 0,0 0 1,1 0-1,-1 0 0,1-1 0,-1 1 0,0 0 1,1 0-1,-1 0 0,1 0 0,-1 0 1,1 0-1,-1 0 0,1 0 0,-1 0 0,0 0 1,1 0-1,-1 0 0,1 0 0,-1 1 1,0-1-1,1 0 0,-1 0 0,1 1 0,18 8-3803,-1 4-1189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4194,'0'0'1966,"20"6"1156,-6-1-2502,-8-3-430,1 1-1,0 0 1,0-1-1,0-1 1,0 1-1,1-1 1,-1 0-1,0-1 1,1 0-1,-1 0 0,0 0 1,1-1-1,-1 0 1,0 0-1,0-1 1,0 0-1,12-5 1,-4-3 14,1-1 0,-2 0 0,0-1 0,0 0 0,-1-1-1,0-1 1,-2 0 0,1-1 0,-2 0 0,12-21 0,-14 21-5,0 0 0,-1 0 0,-1-1 0,0 1 0,-2-1 0,1 0 0,-2-1 0,0 1 0,-1-1 0,-1 1 0,-1-30 0,-1 42-143,1-1-1,-1 1 1,0 0-1,-1-1 1,1 1-1,-1 0 1,1 0 0,-1 0-1,0 0 1,-1 0-1,1 1 1,-1-1-1,0 0 1,0 1-1,0 0 1,-5-4-1,3 2 6,-1 2 0,0-1 0,0 1 0,0 0 0,-1 0 0,1 0 0,-1 1 0,1 0 0,-14-2 0,8 3-40,0 0 1,0 0-1,0 1 1,0 1-1,0 0 1,0 0-1,0 1 1,1 1-1,-1 0 1,1 0-1,-1 1 1,-10 6-1,16-7-123,-1 1 0,1 0 0,1 0 0,-1 0 0,0 0 1,1 1-1,0 0 0,0 0 0,1 1 0,-1-1 0,1 1 0,0 0 0,1 0 0,-1 0 0,1 1 0,0-1 1,1 1-1,0 0 0,0 0 0,0 0 0,1 0 0,0 0 0,0 0 0,1 9 0,0-12-91,0 0 0,0-1 0,1 1 0,-1 0 0,1-1 0,0 1 1,0-1-1,0 1 0,1-1 0,-1 1 0,1-1 0,0 0 0,0 0 0,0 0 0,0 0 0,0 0 0,6 5 0,-1-2-335,0-1-1,1 0 1,0 0 0,0-1 0,0 0-1,12 4 1,45 12-3671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149 247 3890,'0'0'990,"-11"28"1611,-76 181 1956,75-177-4077,1-1 1,1 1 0,-8 51 0,24-112-380,2 0 0,21-53 1,1-5-318,-18 46 228,-2 0 0,-2-1-1,-2 0 1,2-64 0,-8 105 172,0 6-16,-4 179-80,3-180-92,1 1-1,1-1 1,-1 1 0,1-1-1,-1 1 1,1-1 0,1 0-1,-1 0 1,1 1 0,-1-1-1,1 0 1,4 6 0,-4-7-4,1-1 0,-1 1 0,1-1 0,0 1 1,-1-1-1,1 0 0,0 0 0,1-1 0,-1 1 0,0 0 1,0-1-1,1 0 0,-1 0 0,0 0 0,1 0 0,5 0 1,0 0 12,0 0 1,1-1 0,-1 0 0,0-1 0,0 0 0,0 0 0,0-1 0,0 0 0,0 0 0,0-1 0,0-1 0,-1 1 0,1-1 0,-1-1-1,0 0 1,-1 0 0,1 0 0,-1-1 0,0 0 0,0 0 0,7-10 0,-5 5 139,0 0 0,-1-1 1,0 0-1,-1-1 0,0 1 0,-1-1 1,-1 0-1,0-1 0,0 0 0,-2 1 1,1-1-1,-2 0 0,2-20 0,-3 3 214,1 16-281,-1-1-1,0 0 1,-2 0-1,0 0 1,0 0-1,-7-25 1,12 55-3435,8 11 1005,18 12-2016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82 556 7123,'-6'21'1857,"0"1"-1265,-2 0 15,2 0 0,1 0-1,1 1 1,-3 36 0,4-130 597,-13-73 1,-1-15-1248,16 147 50,-1-18-8,2-1-1,4-51 1,-3 73-5,1 0 1,0 0-1,1 0 0,-1 0 0,2 0 1,-1 1-1,1 0 0,1 0 0,-1 0 1,1 0-1,1 0 0,-1 1 1,9-8-1,-2 4 10,1 1 0,0 1 0,0 0 1,1 1-1,0 1 0,0 0 0,1 0 1,0 2-1,0 0 0,1 1 0,-1 0 0,1 1 1,0 1-1,0 0 0,0 1 0,0 1 0,0 1 1,27 4-1,-40-5-8,0 1 1,0 0-1,0-1 0,0 1 1,0 1-1,0-1 1,0 0-1,-1 1 0,1 0 1,-1-1-1,1 1 0,-1 0 1,1 0-1,-1 0 1,0 1-1,0-1 0,0 1 1,0-1-1,-1 1 1,1-1-1,-1 1 0,1 0 1,-1 0-1,1 5 0,-1-4 11,0 1-1,0-1 0,-1 1 0,1-1 1,-1 1-1,0-1 0,-1 1 1,1-1-1,-1 1 0,0-1 0,0 0 1,0 1-1,-1-1 0,1 0 0,-1 0 1,-5 8-1,0-2 34,-2 0 0,1-1 0,-1 0-1,-1 0 1,0-1 0,0 0 0,0 0 0,-20 9 0,-99 44 181,124-58-220,0-1-89,9-2 14,21-7-33,53-11-5,-74 17 102,1 1 0,0 0-1,-1-1 1,1 1 0,-1 1 0,1-1 0,0 1-1,-1 0 1,5 1 0,-7-1 5,-1 0 1,1 0-1,-1 0 1,1 0-1,-1 1 0,0-1 1,0 0-1,0 1 1,0-1-1,0 1 0,0-1 1,0 1-1,0 0 1,0-1-1,-1 1 0,1 0 1,-1-1-1,1 1 1,-1 0-1,0 0 0,0 0 1,1-1-1,-1 1 1,0 0-1,-1 2 1,1 27 549,-9 54 1,0 19 1,9-102-557,0 0 1,0 0 0,-1 0-1,2 0 1,-1 0 0,0 0 0,0 0-1,1 0 1,-1 0 0,1 0-1,-1 0 1,1 0 0,0-1-1,0 1 1,0 0 0,0 0-1,1 1 1,1-2-41,-1 1 0,0-2 0,0 1 0,1 0 0,-1 0 0,0-1 0,1 1 0,-1-1 0,1 0 0,-1 1 0,1-1 0,-1 0 1,3-1-1,1 1-294,1 0 0,-1-1 0,0 1 0,0-2 0,0 1 0,0 0 0,0-1 0,0 0 0,0-1 0,0 1 0,-1-1 0,1 0 0,6-6 0,33-28-8388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4338,'0'0'9076,"-66"124"-7747,59-93-977,7-8-352,0-11-368,25-12-2225,10-6-1137,11-27-3553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232 235 10389,'24'-6'579,"1"1"-123,-2 1-39,-2-1-1,1 0 1,0-2 0,-1-1-1,21-11 1,-36 16-311,0-1 0,0 0 1,0 0-1,0-1 0,-1 0 0,1 0 1,-2 0-1,7-7 0,-10 10-65,1 0 0,-1 0 0,0 0 0,1 0 1,-1 0-1,0-1 0,-1 1 0,1 0 0,0-1 0,0 1 0,-1 0 0,0-1 0,1 1 0,-1 0 0,0-1 0,0 1 0,0-1 1,-1 1-1,1-1 0,0 1 0,-1 0 0,0-1 0,1 1 0,-1 0 0,0 0 0,0-1 0,-1 1 0,0-2 0,-2 0-9,0 0 1,0 0-1,0 1 0,-1-1 0,1 1 0,-1 0 0,0 0 0,0 1 0,0-1 1,0 1-1,0 0 0,-9-2 0,-6-1 30,0 1-1,-24-3 1,-66 4-60,98 3-1,8-1-1,1 1 0,-1 0 0,0 1 0,0-1 0,0 1 0,0-1 1,1 1-1,-1 1 0,0-1 0,1 0 0,-1 1 0,1-1 0,-6 4 0,7-2-3,0-1 0,-1 1 0,1-1 0,1 1 0,-1 0 0,0 0 0,0 0 0,1 0 0,0 0 0,0 0 0,-1 0 0,2 0-1,-1 0 1,0 1 0,1-1 0,-1 4 0,-1 13-19,1 1 0,1 0-1,1-1 1,0 1 0,7 30-1,2-11 33,26 68 0,-28-89 274,-2 1-1,0 0 1,0 0 0,-2 0 0,-1 1 0,1 26 0,-4-46-265,0 0-1,0 0 0,0 0 1,0-1-1,-1 1 1,1 0-1,0 0 1,-1 0-1,1 0 0,-1-1 1,1 1-1,-1 0 1,1 0-1,-1-1 1,1 1-1,-1 0 0,0-1 1,1 1-1,-1-1 1,0 1-1,0 0 1,1-1-1,-1 0 1,0 1-1,0-1 0,0 0 1,0 1-1,1-1 1,-1 0-1,0 0 1,0 0-1,-1 1 0,-38 0 577,28-2-365,-6 0-104,1-1-1,-1-1 1,1 0 0,0-1-1,0-1 1,-21-10 0,28 12-131,17 4-720,1 0 1,0-1-1,0 1 1,-1-1-1,14-2 1,12 0-433,50 0-3040,6-10-5452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99 455 6627,'0'0'3076,"-9"25"-1854,-27 83 437,31-91-1180,0 1 1,2-1-1,0 1 0,1 0 0,1 0 0,1 22 0,0-19-284,2-11-279,1-17-16,-2 7 86,3-15-182,1-1-1,-2 1 1,0-1-1,1-25 1,-2-71-1261,-2 90 1308,-2-18 145,-2 0 1,-2 0-1,-13-47 0,9 46 684,2 0 0,-4-68 0,11 104-520,1-1-1,0 1 0,0-1 0,1 1 0,0-1 0,0 1 0,3-10 1,-3 13-113,1-1 1,-1 1 0,1-1 0,0 1 0,0-1 0,-1 1-1,2 0 1,-1 0 0,0 0 0,0 0 0,1 1-1,-1-1 1,1 1 0,-1-1 0,4 0 0,11-6 124,1 2 1,0 0-1,1 1 1,-1 1-1,1 1 1,0 1-1,0 0 1,32 2-1,-50 0-174,-1 1-1,1-1 0,-1 1 1,1 0-1,-1-1 0,1 1 0,-1 0 1,1-1-1,-1 1 0,0 0 1,0 0-1,1-1 0,-1 1 0,0 0 1,0 0-1,0-1 0,1 1 1,-1 0-1,0 0 0,0 0 0,0-1 1,0 1-1,-1 1 0,1 29-122,0-23-15,0 9-191,-1-6-224,1 1 0,1-1 0,2 17 0,14 16-3089</inkml:trace>
  <inkml:trace contextRef="#ctx0" brushRef="#br0" timeOffset="1">532 534 16504,'0'0'1936,"5"10"-10900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410 112 10005,'0'0'2948,"6"0"-2722,0 0-60,0-1 0,-1 0 0,1 0 1,0 0-1,-1-1 0,1 0 0,7-3 0,-12 4-138,1 0 1,-1 0-1,0 1 1,1-1-1,-1 0 1,0 0-1,0 0 1,0-1-1,0 1 1,0 0-1,0 0 1,0 0-1,0-1 0,0 1 1,-1-1-1,1 1 1,0 0-1,-1-1 1,1 1-1,-1-1 1,0 1-1,0-1 1,1 0-1,-1 1 1,0-1-1,0 1 1,0-1-1,0 1 1,-1-1-1,1 1 1,0-1-1,-1 1 1,1-1-1,-1 1 1,1-1-1,-1 1 1,0-1-1,0 1 1,-1-2-1,0 0-11,-1 0 0,1 0 0,-1 0 0,0 0 0,0 0 0,0 1 0,-1 0 0,1-1 0,0 1 0,-1 0 0,0 0 0,1 1 0,-1-1 0,0 1 0,0 0 0,0 0 0,0 0 0,-7 0 0,-10-1 79,-1 0 1,-24 2-1,45 0-89,-14 1 13,1 0 0,-1 2-1,1-1 1,-1 2 0,1 0 0,0 1 0,1 0-1,-1 1 1,1 0 0,0 2 0,1-1-1,0 1 1,-13 11 0,15-10-7,0 0 1,0 0-1,1 1 0,0 0 1,1 1-1,0-1 1,1 2-1,0-1 0,1 1 1,0 0-1,1 0 1,0 1-1,1-1 0,-4 24 1,5-21-25,2-1-1,0 1 1,0 0 0,2-1 0,1 17 0,-1-25 0,1 0 0,-1 0 0,1 0 1,0-1-1,0 1 0,1-1 0,0 1 0,0-1 0,0 0 0,0 0 1,1 0-1,0 0 0,0 0 0,7 5 0,-1-3-51,-1 0-1,1-1 1,0 0 0,0 0-1,1-1 1,0-1-1,0 0 1,0 0 0,0-1-1,17 2 1,11 0-830,69-2 1,-92-3 530,0 0-766,1 0 0,-1-2 0,0 0 1,0 0-1,26-8 0,-4-5-3907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0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9636,'0'0'1633,"0"155"592,-2-66-1280,-3-12-513,5-15-432,0-27-32,0-18-224,7-17-2017,5-31-2049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100 261 48,'0'0'10234,"20"7"-8857,68 18-243,-85-24-1072,-1 0 1,0-1-1,1 1 1,-1-1-1,1 0 1,-1 1-1,1-1 1,-1 0-1,0-1 1,1 1-1,-1 0 1,1-1-1,-1 1 1,0-1-1,1 0 1,-1 0-1,0 0 1,1 0 0,-1 0-1,0 0 1,0-1-1,0 1 1,0-1-1,0 1 1,-1-1-1,1 0 1,0 0-1,-1 1 1,1-1-1,-1 0 1,0-1-1,0 1 1,0 0-1,2-3 1,-1-4 165,1 0 1,-2 0-1,1 1 1,-1-2-1,0 1 1,-1-13-1,0 21-203,0-7 57,-1 0-1,0 0 1,-1 0 0,1 0 0,-2 0-1,1 1 1,-1-1 0,0 0 0,0 1-1,-1 0 1,0 0 0,-1 0 0,1 0-1,-1 1 1,0 0 0,-1 0 0,0 0-1,0 1 1,0-1 0,0 1 0,-1 1-1,0-1 1,0 1 0,0 1 0,0-1-1,-1 1 1,0 0 0,1 1 0,-1 0-1,0 0 1,0 1 0,0 0 0,0 0-1,0 1 1,0 0 0,-1 0 0,1 1-1,-15 3 1,20-3-118,-1 1 0,0 0 0,1-1 0,0 2 0,-1-1 0,1 0 0,0 1 0,0-1 0,0 1 0,1 0 0,-1 0 0,1 0 0,-1 0 0,1 0 0,0 1 0,0-1 0,1 1 0,-1-1 0,-1 5 0,2-5-157,0 1 0,0-1 0,0 0-1,0 1 1,1-1 0,-1 1 0,1-1 0,0 1 0,0-1 0,0 0-1,1 1 1,-1-1 0,1 1 0,0-1 0,0 0 0,0 1 0,0-1-1,0 0 1,1 0 0,0 0 0,-1 0 0,5 5 0,-2-4-276,1-1 1,-1 1 0,1-1-1,-1-1 1,1 1 0,0 0-1,0-1 1,10 3-1,58 12-7001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93 145 3330,'0'0'2905,"-9"21"224,5-11-2812,-17 39 1722,-24 87-1,32-49 366,12-112-2047,6-95 321,-3 106-672,0-1 0,1 1 1,1 0-1,0 1 0,1-1 0,9-18 0,-4 13-80,0 0 0,2 1 0,0 0 0,1 1 0,1 1 0,0 0 0,20-17 0,-33 33 71,-1-1 1,0 1-1,1 0 0,-1 0 1,0-1-1,1 1 1,-1 0-1,0-1 1,1 1-1,-1 0 1,0 0-1,1 0 1,-1 0-1,1-1 0,-1 1 1,0 0-1,1 0 1,-1 0-1,1 0 1,-1 0-1,1 0 1,-1 0-1,1 0 0,-1 0 1,0 0-1,1 0 1,-1 0-1,1 1 1,-1-1-1,0 0 1,1 0-1,-1 0 1,1 1-1,-1-1 0,0 0 1,1 0-1,-1 1 1,0-1-1,1 0 1,-1 0-1,0 1 1,1-1-1,-1 1 1,0-1-1,0 0 0,0 1 1,1-1-1,-1 0 1,0 1-1,0-1 1,0 1-1,0-1 1,0 1-1,0-1 1,0 0-1,0 1 0,0-1 1,0 1-1,2 34-213,-2-24 190,1 34 97,3 42 130,-2-79-189,-1 0-1,1 0 0,0 0 1,0-1-1,1 1 0,0-1 0,0 1 1,7 8-1,-9-14-10,0 0 1,0 0 0,1-1-1,-1 1 1,0-1-1,1 1 1,-1-1-1,1 0 1,-1 1 0,1-1-1,0 0 1,0 0-1,0 0 1,-1 0-1,1-1 1,0 1-1,0 0 1,0-1 0,0 1-1,0-1 1,0 0-1,0 0 1,0 0-1,0 0 1,0 0-1,0 0 1,0 0 0,0-1-1,0 1 1,0-1-1,3-1 1,1 0 62,-2 0 1,1-1 0,0 0-1,0 0 1,-1 0-1,0-1 1,0 0 0,0 1-1,0-2 1,4-5-1,10-17 237,-1 0-1,21-49 0,-24 45-393,37-58 0,-50 88-8,0-1 0,1 1-1,-1-1 1,0 1-1,1-1 1,-1 1 0,1 0-1,-1-1 1,1 1 0,-1 0-1,1 0 1,0 0-1,0 0 1,0 1 0,-1-1-1,1 0 1,0 1-1,0-1 1,0 1 0,0 0-1,0-1 1,0 1 0,0 0-1,0 0 1,0 1-1,4-1 1,-2 2-458,0-1-1,1 1 0,-1 0 1,0 0-1,0 0 1,0 1-1,0-1 1,0 1-1,-1 0 1,4 3-1,18 19-6203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 7171,'0'0'4533,"-12"27"-3074,-38 90-151,43-99-1132,1 0 1,1 1-1,0 0 1,1 0-1,1 0 1,1 0 0,1 0-1,1 0 1,0 1-1,4 20 1,-4-38-167,0 1 1,0-1-1,1 0 0,-1 1 1,1-1-1,0 0 1,0 0-1,0 1 1,0-1-1,0 0 0,0 0 1,0 0-1,1 0 1,-1 0-1,1-1 0,-1 1 1,1 0-1,0-1 1,0 1-1,0-1 0,0 0 1,0 1-1,0-1 1,0 0-1,0 0 0,0 0 1,0-1-1,1 1 1,-1-1-1,0 1 0,1-1 1,-1 1-1,0-1 1,1 0-1,-1 0 0,5-1 1,1 0 48,0 0 1,-1 0-1,1-1 0,-1 0 1,1 0-1,-1-1 0,0 0 1,0 0-1,0 0 0,9-8 1,5-5 6,-2-1 0,0-1 0,-1-1 0,0 0 0,-2-1 0,24-40 0,66-143 71,-105 201-133,14-18-780,-15 19 537,1 1 0,-1-1 0,1 1 1,-1 0-1,1 0 0,0-1 0,-1 1 1,1 0-1,0 0 0,-1 0 0,1 0 1,0 0-1,-1 0 0,1 0 0,0 0 1,-1 0-1,1 0 0,0 0 0,0 0 1,-1 0-1,1 0 0,-1 1 0,1-1 1,0 0-1,-1 0 0,1 1 0,-1-1 1,1 1-1,0-1 0,-1 0 0,1 1 1,-1-1-1,1 1 0,0 0 0,8 12-5400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11077,'0'0'8548,"0"5"-10533,0 5-672,0 2-2337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90 3570,'0'0'7320,"-6"0"-6671,-29 0 954,34-1-1522,0 0-1,1 1 1,-1-1 0,1 0-1,-1 0 1,1 0 0,-1 0-1,1 0 1,0 0 0,-1 0 0,1 0-1,0 0 1,0 0 0,0-1-1,0 1 1,0 0 0,0 0-1,0 0 1,0-1 0,4-25 381,-1 23-456,0 1 1,0 0 0,1 0-1,-1 1 1,1-1 0,-1 0-1,1 1 1,0 0 0,0 0 0,0 0-1,0 1 1,0-1 0,0 1-1,1 0 1,-1 0 0,7 0-1,11-2 19,40 1-1,-60 2-24,2 0-5,-1 1 0,0-1-1,1 1 1,-1 0 0,0 0-1,0 0 1,0 0 0,0 0-1,0 1 1,0-1 0,0 1-1,0 0 1,0 0 0,-1 0-1,1 0 1,-1 1 0,0-1-1,1 1 1,-1-1-1,0 1 1,-1 0 0,1 0-1,0 0 1,2 5 0,-3-4 6,1 0 0,-1 0 0,0 0 0,0 0 1,0 0-1,0 0 0,-1 1 0,0-1 0,0 0 0,0 0 0,0 0 1,-1 0-1,1 1 0,-1-1 0,0 0 0,0 0 0,-1 0 1,1 0-1,-1-1 0,-3 7 0,-1-2 12,-1 0 0,0 0 0,0-1 0,-1 0 0,0 0 0,0-1 0,-1 0 0,-15 8 0,-83 34-162,51-24-126,56-24 258,0 0 0,0 0 0,0 0 0,0 0 0,0 0 0,1 0-1,-1 0 1,0 0 0,0 1 0,0-1 0,0 0 0,0 0 0,0 0 0,0 0 0,0 0-1,0 0 1,1 1 0,-1-1 0,0 0 0,0 0 0,0 0 0,0 0 0,0 0 0,0 1-1,0-1 1,0 0 0,0 0 0,0 0 0,0 0 0,0 1 0,0-1 0,0 0 0,0 0-1,0 0 1,0 0 0,-1 0 0,1 1 0,0-1 0,0 0 0,0 0 0,0 0-1,0 0 1,0 0 0,0 1 0,0-1 0,0 0 0,-1 0 0,1 0 0,0 0 0,0 0-1,0 0 1,0 0 0,0 0 0,-1 0 0,1 0 0,0 0 0,0 1 0,128 19-1131,-88-16 1409,1 3 1,59 16 0,-80-17-105,-1 2-1,0 0 1,33 19 0,-47-24-103,0 1 1,0-1-1,-1 1 1,1 0-1,-1 1 1,0-1-1,0 1 1,3 5-1,-5-7-15,-1-1 0,0 1 0,0 0 0,0 0 0,0-1-1,0 1 1,0 0 0,-1 0 0,1 0 0,-1 0 0,0 0 0,0 0-1,0 0 1,0 0 0,-1 0 0,1 0 0,-2 3 0,1-2 12,0-1-1,-1 1 1,0-1 0,0 1 0,0-1 0,0 0 0,-1 0 0,1 0 0,-1 0 0,1-1-1,-1 1 1,0-1 0,0 1 0,-1-1 0,1 0 0,0 0 0,-4 1 0,-8 4 163,0-1 0,-26 6 1,38-11-192,-32 7 73,-1-2 1,0-1 0,0-2-1,-50-1 1,86-3-151,0 1 1,0 0-1,0-1 1,0 1-1,0-1 1,0 1-1,0-1 0,0 1 1,0-1-1,0 1 1,0 0-1,1-1 1,-1 1-1,0-1 1,0 1-1,1 0 1,-1-1-1,0 1 1,0 0-1,1-1 1,-1 1-1,0 0 1,1-1-1,-1 1 1,0 0-1,1 0 1,-1-1-1,1 1 0,-1 0 1,1 0-1,0-1 1,16-6-1768,0 0 0,32-9 0,-35 12 812,55-16-4647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9012,'0'0'3204,"21"1"-2025,-7-2-916,-5 1-134,0 0 1,0 0 0,0 1 0,17 3-1,-22-3-57,0 0 0,0 0-1,-1 1 1,1 0 0,-1-1-1,1 1 1,-1 1 0,1-1-1,-1 0 1,0 1 0,0 0-1,0-1 1,0 1 0,-1 0-1,1 1 1,-1-1 0,2 4-1,5 10 293,-2-1 0,0 1 0,0 1 0,-2-1 0,0 1-1,2 20 1,-2 3 428,-1 67-1,-3-93-736,-2 0 0,1 0 0,-2 1-1,0-1 1,-1 0 0,0-1 0,-1 1-1,-1-1 1,0 1 0,-1-1 0,-1-1 0,0 1-1,-1-1 1,0-1 0,-1 1 0,0-1-1,-1-1 1,-12 12 0,10-13-51,0 0 1,0-1-1,-1 0 1,0-1-1,0 0 1,-1-1-1,0-1 0,-20 6 1,60-35-3223,91-40-4376,-104 56 6464,69-33-5670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593 268 8660,'0'0'3788,"6"-18"-1968,2-4-1394,-5 13-291,1-1-1,-1 1 1,-1-1 0,0 0-1,0 0 1,-1 0 0,0 0-1,-1-13 1,0 18-80,-1 0 0,0 1 1,0-1-1,0 1 0,-1 0 1,1-1-1,-1 1 0,0 0 0,0 0 1,-1 0-1,1 0 0,-1 0 0,0 1 1,0-1-1,0 1 0,-1 0 1,1 0-1,-1 0 0,1 0 0,-1 0 1,0 1-1,0 0 0,-8-3 0,-1-1-19,0 0-1,-1 1 0,0 1 1,0 0-1,-1 1 1,-22-2-1,30 4-15,-7 0 14,0 0 0,0 1 0,0 0-1,-17 3 1,27-2-35,1 0 0,-1 0-1,1 0 1,0 0 0,0 0 0,-1 0-1,1 1 1,0 0 0,0 0 0,0-1-1,1 2 1,-1-1 0,0 0-1,1 0 1,0 1 0,-1 0 0,1-1-1,0 1 1,0 0 0,0 0 0,1 0-1,-3 5 1,0 6-24,0 1-1,1-1 1,0 1 0,1 0-1,1 0 1,0 0 0,3 23-1,0-10 16,2 0 0,1-1 0,9 32 0,12 17 5,-16-53 57,-1 1 0,-2 0 0,0 1 0,-2-1 0,3 34 0,-8-56-24,1 1 0,-1-1 1,0 1-1,-1-1 0,1 0 0,0 1 0,-1-1 1,1 1-1,-1-1 0,0 0 0,0 1 0,1-1 0,-2 0 1,1 0-1,0 1 0,0-1 0,-1 0 0,1 0 1,-3 2-1,0-2 17,1 0-1,0 0 1,-1 0 0,1-1 0,-1 1 0,0-1 0,1 0 0,-1 0-1,0 0 1,0-1 0,-6 1 0,-15 1 260,0-1 0,1-1 0,-1-1 1,-26-5-1,39 4-269,0 0 1,1-1-1,0 0 0,0-1 1,0 0-1,0-1 1,0 0-1,1-1 0,0 0 1,-16-13-1,26 19-53,-1 0 0,1-1-1,-1 1 1,1 0 0,-1 0 0,1 0-1,0-1 1,-1 1 0,1 0 0,0 0-1,-1-1 1,1 1 0,0 0-1,-1-1 1,1 1 0,0 0 0,0-1-1,-1 1 1,1-1 0,0 1 0,0 0-1,0-1 1,0 1 0,-1-1 0,1 1-1,0-1 1,0 1 0,0 0 0,0-1-1,0 1 1,0-1 0,0 1-1,0-1 1,0 1 0,0-1 0,1 1-1,-1 0 1,0-1 0,0 1 0,0-1-1,0 1 1,1 0 0,-1-1 0,0 1-1,0-1 1,1 1 0,-1 0 0,0-1-1,1 1 1,-1 0 0,0 0-1,1-1 1,27-6-1107,-26 7 1093,157-20-4529,-52 4-1186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3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206 275 10037,'0'0'795,"-15"22"909,-4 3-1008,-1 3 265,1 1 1,-27 53 0,39-68-678,1 2 1,0-1 0,0 1 0,2 0-1,0 0 1,-3 24 0,9-52-173,0-1 0,8-21 0,5-24-160,-12 30 11,0-1 1,-2 1 0,-1-1 0,-7-53-1,4 65 76,-1-1-1,-1 1 0,0 0 0,-1 0 1,-1 1-1,0 0 0,-1 0 0,-21-29 0,28 42 224,5 3-406,40 0-34,13 1 196,-1-2-1,93-15 0,132-59 238,-256 67-192,-35 16 617,0-1-624,-166 128 1199,158-119-1180,0 1 0,1 0 0,1 2 0,1 0 0,0 1 0,1 0 0,-12 25-1,22-36-107,1-1-1,0 1 0,0-1 1,1 1-1,0 0 0,0 0 1,0 13-1,2-20-24,0-1 1,0 1-1,0-1 1,0 1-1,1-1 0,-1 1 1,0-1-1,0 1 1,1-1-1,-1 1 0,1-1 1,0 0-1,-1 1 1,1-1-1,0 0 0,0 1 1,0-1-1,0 0 1,0 0-1,0 0 0,0 0 1,0 0-1,0 0 1,0 0-1,1 0 0,-1 0 1,0 0-1,1-1 1,-1 1-1,2 0 0,4 1-215,1-1 0,-1 1-1,0-1 1,1-1-1,8 0 1,-7 1 25,71-2-3054,16-6-4142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443 300 13446,'0'0'3247,"23"-18"-2279,72-61-170,-89 75-698,-1-1 1,0 0-1,0 0 0,-1-1 1,0 1-1,0-1 0,0 0 1,5-10-1,-7 11-24,-1 0-1,0-1 0,0 1 1,0 0-1,-1 0 1,1-1-1,-2-6 1,1 3-36,0 6-22,0 0-1,0 0 0,-1-1 1,1 1-1,-1 0 0,0 0 1,0 0-1,0 0 0,0 0 0,-1 0 1,1 0-1,-1 0 0,0 0 1,1 0-1,-1 1 0,0-1 0,-1 1 1,1 0-1,0-1 0,-1 1 1,0 0-1,1 0 0,-1 1 0,0-1 1,0 1-1,0-1 0,0 1 1,0 0-1,0 0 0,-4-1 0,-9-1 17,-1 0 1,0 0-1,1 2 0,-27 1 0,36 0-42,2-1-2,-1 1-1,1 0 1,-1 0-1,1 0 1,0 1-1,-1 0 0,1 0 1,0 1-1,-1-1 1,1 1-1,0 0 1,0 0-1,0 1 0,1 0 1,-1-1-1,1 2 1,-1-1-1,1 0 1,0 1-1,0 0 0,1 0 1,-1 0-1,1 0 1,0 1-1,0-1 1,-4 9-1,1 1-108,0 0-1,1 1 1,1-1 0,0 1-1,1 0 1,-1 22 0,1 94-244,3-83 211,2-13-51,8 50 0,-5-58 181,-2 1 1,0-1 0,-3 44 0,-1-69 38,1 0 1,-1-1-1,1 1 0,-1 0 0,0 0 0,0-1 1,1 1-1,-1-1 0,0 1 0,-1-1 0,1 1 0,0-1 1,0 0-1,-1 0 0,1 1 0,0-1 0,-1 0 1,1 0-1,-1 0 0,0 0 0,1-1 0,-1 1 1,0 0-1,1-1 0,-1 1 0,0-1 0,0 0 0,-3 1 1,-8 1 192,1-1 0,-1 0 0,-14-2 0,13 1-71,-1-1-2,0-1 0,1 0-1,-1-1 1,1 0 0,-17-7-1,-38-8 42,69 18-229,0 0 1,0 0-1,0 1 1,0-1 0,0 0-1,0 0 1,0 0-1,0 0 1,0 0-1,0 1 1,0-1-1,0 0 1,0 0-1,0 0 1,0 0-1,0 0 1,0 1-1,0-1 1,0 0-1,0 0 1,0 0-1,0 0 1,0 0-1,0 1 1,0-1-1,0 0 1,0 0-1,0 0 1,-1 0-1,1 0 1,0 0-1,0 1 1,0-1-1,0 0 1,0 0-1,0 0 1,0 0-1,-1 0 1,1 0-1,0 0 1,0 0-1,0 0 1,0 0-1,0 0 1,-1 0-1,1 0 1,0 0-1,0 0 1,0 0-1,0 0 1,0 0-1,-1 0 1,1 0-1,0 0 1,0 0-1,0 0 1,12 10-1818,19 3-2259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408 124 144,'0'0'14954,"-10"-19"-14429,-34-58 35,42 75-538,1 0 1,0 0-1,0 0 0,-1 1 0,1-1 0,0 0 0,-1 1 0,0-1 0,1 1 0,-1 0 0,0 0 0,0-1 0,0 1 0,0 0 0,0 1 0,0-1 0,0 0 0,0 0 0,0 1 0,0-1 0,0 1 1,0 0-1,-1 0 0,1 0 0,0 0 0,-4 0 0,-3 1 81,-2-1-48,-1 1 0,1 1 0,0 0 0,0 0 0,1 1 0,-1 1 0,0 0 0,1 0 0,0 1-1,0 0 1,0 1 0,1 0 0,0 0 0,0 1 0,-15 16 0,12-12-13,1 1 0,1 0 0,0 0 0,1 1 1,0 1-1,1-1 0,1 2 0,0-1 0,0 1 0,-7 27 0,12-31-28,-1 1-1,2 0 1,-1-1-1,2 1 1,-1 0-1,2 0 1,-1 0-1,5 21 1,-3-27-19,0 0 1,0-1 0,0 1-1,1-1 1,-1 0 0,1 1-1,1-1 1,-1 0 0,1-1-1,0 1 1,0-1 0,0 0-1,0 0 1,1 0 0,0 0-1,-1-1 1,1 0 0,1 0-1,6 3 1,1-1-85,1 0 1,0-1-1,0 0 1,0-1-1,0-1 1,25 1-1,-2-2-669,55-8-1,-62 3-598,-1-2 0,0-1 0,0-1 0,34-15 1,7-10-5165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0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7267,'0'0'7009,"12"3"-6331,-7 2-578,0 0 1,0 0 0,0 0-1,-1 1 1,0 0 0,0-1-1,4 9 1,10 13 233,110 169 523,-87-127-599,75 95 1,-93-136-166,-2 1 1,-1 0 0,-2 2 0,-1 0-1,-1 1 1,-1 1 0,12 44-1,8 19-10,87 165-1,-9-25 41,-69-139-114,4-2 0,92 136 0,62 31 17,-120-162-54,81 129 1,-131-176 23,2 5-4,2-2-1,56 65 0,-6-19 31,109 167-1,-108-142 1,149 167 0,128 92 22,-344-365-44,671 615-26,-306-343 16,32 28 11,-276-205 248,-91-77-159,-48-37-46,1 0-1,0 0 1,0 0-1,-1 1 1,1-1-1,-1 1 1,0-1-1,0 1 1,0 0 0,0 0-1,0-1 1,-1 1-1,1 1 1,-1-1-1,1 4 1,-2-7-15,13-1-5546,-3-2-1620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42 241 3490,'0'0'2801,"31"12"-1320,104 35-150,-119-43-1032,0-1 1,0 0 0,1-1-1,-1 0 1,0-2 0,0 0-1,17-2 1,-13 0-112,-14 2-70,1-1-1,0 1 1,0-1-1,-1-1 1,1 0-1,-1 0 1,1 0 0,-1 0-1,0-1 1,0 0-1,0-1 1,0 1-1,-1-1 1,1 0 0,4-5-1,-7 5 31,0 0 1,0 0-1,0 0 0,-1 0 0,1 0 0,-1-1 0,0 1 1,-1-1-1,1 1 0,-1-1 0,0 0 0,0 0 0,0 1 1,-1-1-1,1 0 0,-1 0 0,-1 0 0,1 0 1,-1 0-1,1 1 0,-4-9 0,2 5-22,-1 0 0,0 1 1,-1 0-1,0-1 0,0 2 0,0-1 0,-1 0 1,0 1-1,0 0 0,-1 0 0,1 0 0,-1 1 0,-1 0 1,1 0-1,-1 0 0,0 1 0,0 0 0,-11-5 1,1 2 30,-1 0 0,0 1 0,0 1 0,-1 0 0,0 2 0,-36-3 1,40 5-129,0 1 1,1 0-1,-1 1 1,0 1-1,0 1 1,1 0-1,-29 10 1,38-11-89,0 0 0,0 1-1,0-1 1,1 1 0,-1 0 0,0 1 0,1-1-1,0 1 1,0 0 0,0 0 0,1 0 0,-1 1 0,1-1-1,0 1 1,0 0 0,0 0 0,1 0 0,0 0-1,0 0 1,0 0 0,0 1 0,1-1 0,0 1 0,0 6-1,1-8-64,0 0-1,0 0 1,0 1-1,1-1 1,0 0-1,0 0 1,0 0-1,1 0 0,-1 0 1,1 0-1,0 0 1,0-1-1,0 1 1,0-1-1,1 1 1,-1-1-1,1 0 1,0 0-1,0 0 0,0 0 1,1 0-1,-1-1 1,0 0-1,6 3 1,10 5-924,-1 0 0,1-2 0,33 10 1,54 11-5914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4610,'0'0'4101,"19"-17"-2095,-1 0-1651,-9 7-210,1 0 0,1 1 0,-1 0 0,2 1 0,-1 0 0,1 1 0,0 0 0,1 1 0,-1 0 0,19-5 0,-15 7 165,0 0-1,1 1 0,-1 1 1,0 0-1,1 1 1,29 3-1,-39-2-178,0 1 1,0 1-1,-1-1 0,1 1 0,0 0 0,-1 1 0,0 0 0,1 0 1,-1 0-1,0 1 0,-1 0 0,1 0 0,-1 0 0,1 1 1,-1-1-1,0 1 0,-1 1 0,7 8 0,-6-5 62,0 0-1,0 0 1,-1 1-1,0 0 1,-1 0 0,0 0-1,3 18 1,-5-23-144,0 0 0,-1 0 1,0 0-1,0 1 0,0-1 0,0 0 1,-1 0-1,0 0 0,0 1 1,0-1-1,-1 0 0,0 0 1,0-1-1,0 1 0,0 0 0,-1-1 1,-4 7-1,0-4 17,1-1 0,-2-1-1,1 1 1,0-1 0,-1 0 0,0-1-1,0 0 1,0 0 0,-1-1 0,1 0-1,-1 0 1,0-1 0,-11 2 0,0-1 9,0-1 1,0-1-1,0 0 1,0-2-1,-21-3 1,40 4-89,1 0 1,-1 0-1,0 0 1,0 0-1,0 0 1,1 0-1,-1-1 1,0 1-1,0 0 1,1-1-1,-1 1 1,0-1-1,0 1 1,1-1-1,-1 1 0,1-1 1,-1 1-1,0-1 1,1 1-1,-1-1 1,1 0-1,-1 1 1,1-1-1,0 0 1,-1 0-1,1 1 1,0-1-1,-1 0 0,1 0 1,0 1-1,0-1 1,0 0-1,0-1 1,0 0-81,0 1 1,0-1 0,1 0-1,-1 1 1,1-1 0,0 0-1,-1 1 1,1-1 0,0 1-1,0-1 1,0 1 0,0 0-1,0-1 1,0 1 0,0 0-1,1 0 1,-1 0 0,0-1-1,2 0 1,20-10-1603,1 0 1,0 1-1,0 1 0,28-7 1,48-12-7599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328 395 4946,'0'0'10709,"-106"110"-10229,99-98-368,5-6-112,4-27-1024,14-20-1121,-9-17-3666</inkml:trace>
  <inkml:trace contextRef="#ctx0" brushRef="#br0" timeOffset="1">1 53 12214,'0'0'5570,"207"-52"-5458,-96 56 0,1 12-112,1 3-128,-11-2-976,-8-1-641,-25-3-1617,-27-3-3729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0 434 4674,'0'0'870,"20"10"1987,-8-4-2313,1 1-74,1 0 1,-1-1-1,1 0 0,1-2 0,-1 1 0,1-2 0,-1 0 1,24 2-1,-21-4-164,0-1-1,0-1 1,0 0 0,0-1 0,26-6 0,-39 6-274,1 1 0,-1-1-1,1 0 1,-1 0 0,0 0 0,0-1 0,0 1-1,0-1 1,-1 0 0,1 0 0,-1 0 0,1-1 0,-1 1-1,0-1 1,0 0 0,-1 0 0,1 0 0,-1 0-1,0 0 1,0 0 0,0-1 0,-1 1 0,1-1 0,-1 1-1,1-6 1,-1 3 5,0 0 0,0-1 0,0 1 0,-1 0-1,0-1 1,0 1 0,-1 0 0,0 0 0,0-1 0,0 1-1,-1 0 1,-1 0 0,1 0 0,-1 0 0,0 1 0,0-1-1,-1 1 1,0 0 0,0 0 0,-1 0 0,1 0 0,-1 1-1,-1 0 1,1 0 0,-1 0 0,1 1 0,-1-1 0,-1 1-1,1 1 1,-1-1 0,1 1 0,-1 0 0,0 1 0,0 0-1,-8-2 1,6 2-6,-1-1 0,0 1-1,0 1 1,0 0 0,0 1 0,0 0 0,-1 0-1,1 1 1,-16 3 0,22-3-27,0 1 0,0-1 1,0 1-1,0 0 0,0-1 0,1 2 0,-1-1 1,1 0-1,-1 1 0,1 0 0,0 0 1,0 0-1,0 0 0,0 0 0,1 0 1,-1 1-1,1-1 0,0 1 0,0 0 1,0 0-1,0 0 0,1 0 0,0 0 0,-2 8 1,1-5 5,1 0 0,0 0 1,1 0-1,-1 0 0,1 0 1,1 0-1,-1 1 0,1-1 1,0 0-1,1 0 0,2 7 1,-2-9-11,1 0-1,0 0 1,-1 0 0,2 0-1,-1 0 1,1-1 0,-1 1 0,1-1-1,0 0 1,1 0 0,-1-1 0,1 1-1,-1-1 1,6 3 0,8 3-70,0-1 0,0-1 0,0-1 1,1 0-1,0-1 0,0-1 0,30 2 1,-11-3-400,1-2 1,71-7-1,-89 3-177,-1-1-1,0-1 1,-1-1-1,1 0 0,-1-1 1,28-15-1,-34 15-230,0-1-1,-1 0 0,0-1 1,0 0-1,-1 0 1,0-2-1,-1 1 0,0-1 1,15-22-1,-22 28 910,0 0-1,-1 0 1,1-1-1,-1 1 1,2-10-1,-1-14 4564,-8 25-1542,-10 5-2882,13-1 65,-4 2-103,0-1 0,0 1 1,0 1-1,0-1 0,0 1 1,1 0-1,-1 0 0,1 1 0,0 0 1,0 0-1,0 0 0,1 0 1,-1 1-1,1 0 0,0-1 0,-5 10 1,4-6 30,0-1 1,1 1 0,0-1-1,0 1 1,1 0 0,0 0-1,0 1 1,1-1 0,0 1-1,1-1 1,-2 17 0,4-23-168,-1 0 1,0 0-1,0 0 1,1-1 0,-1 1-1,1 0 1,0-1-1,-1 1 1,1 0-1,0-1 1,0 1-1,0-1 1,0 1-1,0-1 1,0 1-1,1-1 1,-1 0 0,0 0-1,1 0 1,-1 0-1,1 0 1,-1 0-1,1 0 1,0 0-1,-1 0 1,1-1-1,3 2 1,4 0-52,1 0-1,-1 0 1,1-1 0,10 0 0,-13 0 15,52 1-593,0-2 0,0-3 1,0-3-1,83-18 0,-171 43 5639,21-14-4767,1 2 0,0-1 1,1 1-1,-1 0 0,-7 12 0,13-49-1360,5 8 93,-2-1 0,-1 1 0,-1-1-1,-1 1 1,-1-1 0,-1 1 0,0 0 0,-8-24 0,-15-14 1634,19 45 472,0 1 1,0-2-1,2 1 0,0-1 0,1 0 1,0 0-1,-2-25 0,6 40-1007,0 0-1,0 0 0,0 0 0,0 0 1,1 0-1,-1 0 0,0-1 0,0 1 0,1 0 1,-1 0-1,1 0 0,-1 0 0,1 0 1,-1 0-1,1 0 0,-1 0 0,1 0 1,0 1-1,0-1 0,-1 0 0,1 0 1,0 0-1,0 1 0,0-1 0,0 1 1,0-1-1,2 0 0,32-4 318,-29 5-377,41-3-349,-1 3-1,0 2 1,1 1-1,-1 3 1,46 12-1,20 12-2709,-67-21-978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3121,'0'0'2623,"22"-2"-2004,66-9-414,-86 10-120,0 1-1,-1 0 0,1 0 1,0-1-1,-1 1 0,1-1 1,0 0-1,-1 1 0,1-1 1,0 0-1,-1 0 0,0 0 1,1 0-1,-1 0 0,1 0 1,-1-1-1,0 1 0,0 0 1,0-1-1,0 1 0,0-1 1,0 1-1,0-1 0,0 1 1,0-1-1,-1 0 0,1 1 1,-1-1-1,1 0 0,-1 0 1,0 1-1,0-1 0,0 0 1,0 0-1,0 1 0,0-1 1,0 0-1,0 0 0,-1 1 0,0-3 1,0-7 1881,1 10-1858,0 1 0,-1-1 0,1 1 0,0-1-1,-1 0 1,1 1 0,-1-1 0,1 1 0,-1 0 0,1-1 0,-1 1 0,0-1-1,1 1 1,-1 0 0,1-1 0,-1 1 0,0 0 0,1 0 0,-1-1-1,0 1 1,1 0 0,-1 0 0,0 0 0,1 0 0,-1 0 0,0 0-1,0 0 1,1 0 0,-1 0 0,0 0 0,1 1 0,-1-1 0,0 0-1,0 1 1,-2-1-45,0 1 1,0-1-1,1 1 0,-1 0 0,0 0 0,0 0 0,1 0 0,-5 3 0,0 3 9,0 0-1,1 0 0,1 1 0,-1 0 0,1 0 0,0 0 0,1 1 0,0 0 0,0-1 0,1 1 0,-4 16 1,6-19-60,-1 0 1,1 0 0,0 1 0,0-1 0,1 0 0,0 0-1,0 0 1,0 0 0,1 1 0,0-1 0,0 0 0,1 0-1,0 0 1,0 0 0,0 0 0,0-1 0,1 1 0,0-1-1,6 8 1,-2-6-33,0-1-1,1 0 1,0 0 0,0-1-1,1 0 1,-1 0-1,1-1 1,0 0 0,1 0-1,-1-1 1,1 0-1,-1-1 1,17 2-1,11 0-730,1-1 0,43-3-1,8-4-4036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8676,'0'0'6019,"-6"3"-5592,-2 0-382,1 1 0,-1 0 1,1 0-1,0 1 1,0 0-1,-10 10 1,-41 45 39,32-32-22,1-1-14,1-3 122,1 1 0,-38 55 0,56-71-159,-1 0-1,2 0 1,-1 1 0,1 0-1,1 0 1,0 0 0,0 0-1,1 0 1,0 1-1,1-1 1,0 0 0,1 1-1,0-1 1,1 12 0,0-20-28,0 0-1,-1 1 1,1-1 0,0 0-1,0 1 1,0-1 0,0 0 0,1 0-1,-1 0 1,1 0 0,-1 0 0,1 0-1,0-1 1,-1 1 0,1-1 0,0 1-1,0-1 1,0 1 0,1-1 0,-1 0-1,0 0 1,0 0 0,1 0 0,-1 0-1,0-1 1,1 1 0,-1-1-1,4 1 1,5 0-275,1 1 0,0-2 0,0 0 1,20-2-1,-15-1-23,1-1 0,-1-1 0,0 0 0,-1-1 0,1-1 1,-1 0-1,-1-2 0,27-17 0,5-9-2379,56-51-1,-96 80 2430,-6 5 238,0 0-1,1 0 1,-1 0-1,0 0 1,0 0-1,0-1 1,5-5 5680,-9 14-5173,2-4 36,-2 4-231,-11 24 1287,-12 41 1,23-61-1459,0 0 1,1 0 0,0 0 0,1 0 0,0 0 0,1 0 0,0 0 0,3 15 0,-3-26-142,0 1 0,0 0 0,0-1 0,0 1-1,1-1 1,-1 1 0,0 0 0,1-1 0,-1 1 0,0-1-1,1 1 1,-1-1 0,1 1 0,-1-1 0,1 1-1,-1-1 1,1 0 0,-1 1 0,1-1 0,-1 0-1,1 1 1,0-1 0,-1 0 0,1 0 0,0 1 0,0-1-1,24-1-1244,-20 0 626,0 0-1,0-1 1,0 1-1,0-1 1,0 0-1,0-1 1,5-3-1,20-24-8134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11813,'0'0'2498,"0"134"-1282,0-18 417,0 30-160,0 21 399,-11 12-911,-17-9-737,-4-17-192,-5-28-32,-2-28-1185,4-35-1216,0-31-768,3-20-6404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195 271 3362,'0'0'9054,"11"-16"-8192,35-56-310,-39 59-372,0 1 0,0-1-1,-1-1 1,5-17 0,-9 25-60,-1-1 0,0 1 1,0-1-1,0 1 1,-1 0-1,0-1 0,0 1 1,-1-1-1,-1-9 1,1 14-94,0 0 1,0 1 0,1-1-1,-1 1 1,0-1-1,-1 1 1,1 0 0,0-1-1,0 1 1,-1 0 0,1 0-1,0 0 1,-1 0-1,1 0 1,-1 0 0,0 0-1,1 0 1,-1 1 0,0-1-1,1 1 1,-1-1-1,0 1 1,0-1 0,1 1-1,-1 0 1,0 0 0,0 0-1,-3 1 1,0-1 1,0 0 0,-1 0 0,1 1 0,0 0 0,-1 0 0,1 1 0,0-1 0,0 1 0,-6 3 0,2 1-22,0 0-1,0 1 1,1 1 0,0-1-1,0 1 1,1 0 0,-12 18 0,4-3 5,1 1 0,-11 27 1,13-23 15,2 0 1,1 0 0,1 0 0,2 1 0,1 0-1,1 1 1,1-1 0,2 1 0,4 56 0,-2-79-59,0 0 0,0-1 0,1 1 0,0 0 0,0 0 0,1-1 1,-1 1-1,1-1 0,1 0 0,-1 0 0,1 0 0,0 0 0,0 0 1,1-1-1,0 0 0,0 0 0,0 0 0,1-1 0,-1 0 0,1 0 1,0 0-1,11 5 0,-4-4-573,0 0 0,0-1 0,1-1-1,-1 0 1,1-1 0,0-1 0,0 0 0,0 0 0,-1-1 0,26-4 0,39-14-6758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21 291 8452,'0'0'3468,"-3"20"-2764,-5 29-65,-1 75 0,8-122-639,1 0 0,0 0 0,1-1 0,-1 1 0,0 0 0,0 0 0,1 0 0,-1-1 0,1 1 0,0 0 0,-1-1 0,1 1 0,0 0 0,0-1 0,0 1 0,0-1 0,0 0 0,0 1 0,1-1-1,-1 0 1,0 1 0,2 0 0,0-1-6,0 1 0,0-1 0,0 0 0,0 0 0,0 0 0,0-1 0,0 1 0,0-1 0,0 1 0,0-1 0,0 0 0,3-1 0,5 0-2,0-1-1,-1 0 1,1 0-1,-1-2 1,0 1-1,19-10 1,-7 1 10,0-2 1,0-1-1,-2 0 1,0-1-1,0-2 1,16-19-1,-27 27 83,-1 1-1,0-1 0,-1-1 1,0 1-1,-1-1 1,0 0-1,-1-1 0,0 0 1,-1 1-1,0-1 0,-1-1 1,0 1-1,-1 0 1,1-19-1,-3 31-63,0 0 0,0-1 0,0 1 0,0 0 0,0 0-1,0-1 1,0 1 0,0 0 0,0 0 0,-1 0 0,1-1 0,0 1 0,0 0 0,0 0 0,0 0 0,-1 0 0,1-1 0,0 1 0,0 0 0,-1 0-1,1 0 1,0 0 0,0 0 0,0 0 0,-1 0 0,1-1 0,0 1 0,0 0 0,-1 0 0,1 0 0,0 0 0,0 0 0,-1 0 0,1 0 0,0 0-1,0 0 1,-1 1 0,1-1 0,0 0 0,0 0 0,-1 0 0,-10 3 186,7 0-185,-1 1-1,1-1 1,-1 0 0,1 1 0,0 0 0,1 0-1,-1 0 1,1 1 0,-1-1 0,-4 10 0,-22 52-36,24-50 10,1 1 0,0 0 0,2 0 0,0 0 0,0 1 0,2-1 0,1 30 0,0-43 2,1 0 0,-1 1 0,1-1 0,0 0-1,1 1 1,-1-1 0,1 0 0,0 0-1,0 0 1,0 0 0,0-1 0,0 1-1,1-1 1,0 1 0,0-1 0,0 0-1,0 0 1,0 0 0,1 0 0,-1-1-1,1 1 1,0-1 0,0 0 0,0 0-1,0 0 1,0-1 0,0 1 0,0-1 0,7 1-1,5 1-10,0 0-1,0-2 0,0 0 1,0 0-1,1-2 0,29-4 1,-32 2-172,0 0 0,0-1 1,-1-1-1,0 0 0,0-1 0,0 0 1,0-1-1,-1 0 0,0-1 0,-1 0 1,0-1-1,0 0 0,-1-1 1,0 0-1,13-19 0,-13 16-204,-1-1 0,0-1 0,-1 0 0,0 0-1,-2-1 1,0 1 0,0-1 0,-2-1 0,0 1 0,0-1 0,-2 1 0,1-30-1,-3 21 789,0-4 1452,0 7 2236,30 22-3994,-28 0-89,-1 0 1,1 1-1,0-1 0,-1 0 1,1 1-1,0-1 0,-1 1 1,1-1-1,-1 1 1,1 0-1,-1 0 0,1 0 1,-1 0-1,0 0 0,0 0 1,1 0-1,-1 0 0,0 0 1,0 1-1,0-1 0,0 0 1,0 1-1,0-1 1,-1 1-1,1-1 0,0 1 1,-1-1-1,1 1 0,-1 0 1,1-1-1,-1 1 0,0 0 1,0 1-1,2 10 172,-1 0 0,-1 0 0,-2 20 0,1-8 215,1 138 236,0-161-628,1 0 0,-1 1 0,1-1-1,-1 0 1,1 1 0,0-1 0,0 0-1,0 0 1,0 1 0,0-1 0,0 0 0,0 0-1,1 0 1,-1-1 0,1 1 0,0 0-1,-1 0 1,1-1 0,0 1 0,0-1-1,0 0 1,0 1 0,0-1 0,0 0 0,0 0-1,1 0 1,-1-1 0,0 1 0,5 0-1,-1 0-5,0 0-1,0 0 0,0-1 0,0 0 0,0 0 0,0 0 1,0-1-1,0 0 0,0 0 0,0 0 0,10-5 0,-6 1-124,1-1 0,-1-1 0,0 0 0,-1 0 0,1-1 0,-1 0-1,-1 0 1,0-1 0,0 0 0,-1-1 0,0 1 0,0-1 0,-1-1-1,6-14 1,3-9-106,-2 0 0,-1-1 0,10-50 0,-18 68 654,-2 19 419,-4 32-416,-11 60-201,7-62-94,1 0 1,2 1-1,1-1 1,4 52-1,-1-81-118,-1 0-1,0-1 0,1 1 0,-1-1 1,1 1-1,0-1 0,0 1 0,0-1 1,0 0-1,1 1 0,-1-1 0,1 0 1,-1 0-1,1 0 0,0 0 0,-1 0 1,1 0-1,0 0 0,0-1 1,0 1-1,1-1 0,-1 0 0,0 1 1,1-1-1,-1 0 0,0 0 0,1 0 1,-1-1-1,1 1 0,0-1 0,-1 1 1,1-1-1,-1 0 0,1 0 1,0 0-1,3-1 0,2 0 19,-1 0-1,0 0 1,0-1-1,0 0 1,0 0 0,0-1-1,-1 0 1,1 0-1,-1-1 1,0 1 0,0-1-1,8-7 1,17-21 10,-1-2 0,-2 0 0,-1-2 0,-2-1 0,-1-1 0,-2-2 0,-2 0-1,-2 0 1,-1-2 0,14-56 0,-25 80-850,-2 40-14738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21 240 5587,'0'0'192,"24"-19"349,74-66 417,-93 80-791,1-1 1,-1 1-1,0-1 0,0-1 1,0 1-1,-1-1 0,6-12 0,-8 15 244,-1-1-1,0 1 0,0-1 0,0 1 0,-1-1 0,1 1 0,-1-1 1,0 0-1,-2-8 0,2 12-294,0 0 0,-1 0 0,1 0 0,-1 0 0,0-1 0,1 1 0,-1 0 0,0 0 0,1 0 0,-1 0 0,0 1 0,0-1 0,0 0 1,0 0-1,0 0 0,0 1 0,0-1 0,0 1 0,0-1 0,0 0 0,0 1 0,-1 0 0,1-1 0,0 1 0,0 0 0,0 0 0,-1-1 0,1 1 0,0 0 0,-3 1 0,-2-2 95,0 1 0,0 1 0,0-1 0,0 1 0,-8 2 0,7 0-154,1-1 0,0 1-1,0 0 1,0 1 0,0 0-1,1-1 1,-1 2-1,1-1 1,0 1 0,0-1-1,1 1 1,-1 1 0,1-1-1,0 1 1,1-1-1,0 1 1,-1 0 0,2 1-1,-5 11 1,2-4-45,2-1 0,0 1 0,0-1-1,1 1 1,1 0 0,0 0 0,1-1 0,0 1 0,3 15 0,-1-21-85,0 0 1,0-1 0,1 1 0,0 0 0,0-1-1,1 0 1,0 0 0,0 0 0,1 0 0,0-1-1,0 1 1,1-1 0,-1 0 0,1-1 0,1 0-1,-1 0 1,1 0 0,-1 0 0,2-1 0,13 6-1,4 0-452,0 0 0,1-2 0,0-1 0,0-2 0,34 4 0,90 1-2684,10-8-1329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0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216 197 6947,'0'0'5107,"-7"22"-4227,-2 4-514,2-7-40,0 1 1,2-1-1,0 1 1,-3 36-1,6-1 182,1-34-523,0-1 1,-1 0 0,-6 27 0,7-48-77,0 0 1,-1 1-1,1-1 0,0 0 1,0 0-1,0 0 0,0-1 0,0 1 1,0 0-1,0 0 0,1 0 1,-1-1-1,-1-1 0,-36-70-2510,10 23 2217,-21-57 0,44 93 385,0 0 1,1 0 0,1 0-1,1 0 1,0 0 0,-1-27 0,3 35-1,1 0-1,-1 0 1,1 0 0,0 0 0,0 0 0,1 1 0,0-1 0,0 0 0,0 1 0,1-1 0,-1 1 0,1 0-1,0 0 1,1 0 0,-1 0 0,1 1 0,0 0 0,8-7 0,1 2 123,1 1 0,-1 1 0,1 0 1,1 1-1,-1 1 0,1 0 0,0 1 0,0 0 0,1 2 1,-1-1-1,1 2 0,-1 0 0,1 1 0,-1 1 0,1 0 1,-1 1-1,1 0 0,-1 2 0,0 0 0,0 0 0,0 1 1,-1 1-1,26 15 0,-16-5 220,-1 2 0,0 0-1,-2 2 1,0 0 0,-2 1 0,0 1 0,18 28-1,-25-31-197,0 0-1,-1 0 1,-1 1-1,-1 1 1,-1 0-1,-1 0 0,0 0 1,-2 1-1,5 39 1,-10-56-129,1 0 0,-2-1 0,1 1 0,0 0 0,-1-1 0,0 1 0,0-1 0,0 1 0,-1-1 0,1 0 0,-1 1 0,0-1 0,-1 0 0,1 0 0,0 0 0,-1-1 0,0 1 0,0-1 0,0 1 0,-1-1 0,1 0 0,-1 0 0,1 0 0,-1-1 0,0 1 0,0-1 0,0 0 0,-1 0 0,1 0 0,-7 1 0,-10 3 149,1-1 0,-1-1 0,0-1 0,0-1 0,-29 0 0,-194-2 432,242 0-844,254-17-8256,-159 7 1461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265 656 5523,'0'0'6413,"2"18"-5268,0 0-850,0-1 0,7 23 0,-9-39-264,0 1-1,1-1 1,0 1-1,-1-1 1,1 0-1,0 1 0,-1-1 1,1 0-1,0 0 1,0 1-1,0-1 1,0 0-1,1 0 0,-1 0 1,0 0-1,0 0 1,0 0-1,1-1 1,-1 1-1,1 0 1,-1-1-1,0 1 0,1-1 1,-1 1-1,1-1 1,-1 0-1,1 1 1,0-1-1,-1 0 0,1 0 1,-1 0-1,1 0 1,-1-1-1,1 1 1,-1 0-1,1-1 0,-1 1 1,1-1-1,-1 1 1,2-2-1,1 1 51,0-1 1,0 0-1,-1 0 0,1 0 0,-1-1 0,1 1 1,-1-1-1,0 0 0,0 0 0,0 0 1,4-7-1,-2-1 5,0 0 1,-1 0-1,-1 0 1,0 0-1,0-1 1,1-22 0,-3 8-40,0 0 0,-5-28 0,3 45-36,0 1 1,-1-1-1,0 1 1,-1 0 0,1 0-1,-2 0 1,1 0-1,-1 1 1,0-1 0,-1 1-1,0 0 1,0 0-1,0 1 1,-1 0-1,0-1 1,0 2 0,-1-1-1,-9-6 1,8 7 43,-1 0 1,1 1 0,-1-1-1,0 2 1,0-1 0,0 1-1,-1 1 1,1 0-1,-1 0 1,1 1 0,-1 0-1,0 0 1,1 1 0,-1 1-1,0 0 1,-10 2 0,13-1-54,0 0 0,1 0 0,-1 1 0,1 0 1,0 1-1,0-1 0,0 1 0,0 0 0,0 1 0,1-1 1,0 1-1,0 0 0,0 1 0,1-1 0,0 1 1,0 0-1,0 0 0,0 0 0,1 0 0,-3 10 1,-1 1-18,1 2 0,1-1 0,0 0 0,1 1 0,1 0 0,0 27 0,2-32 4,1 1 0,1-1 0,0 0 0,1 0 0,0 0 0,8 23 0,-8-31 8,1 1 0,0-1-1,0 0 1,0-1 0,1 1-1,0 0 1,0-1 0,0 0-1,1 0 1,0 0 0,0-1-1,0 0 1,0 0 0,1 0-1,-1 0 1,9 3 0,-6-3-27,1-1 0,-1 0 1,0 0-1,1-1 1,0 0-1,-1-1 1,1 0-1,0 0 1,0-1-1,0 0 1,-1 0-1,1-1 1,0-1-1,0 1 0,-1-1 1,1-1-1,-1 1 1,1-1-1,-1-1 1,0 0-1,-1 0 1,14-9-1,3-5-83,0-1-1,-1-2 1,-1 0-1,-2-1 0,25-33 1,-26 31 116,0-1 1,-2-1-1,-1 0 1,-1-2-1,-1 0 1,-1 0-1,-2-1 1,-1-1-1,-1 0 1,-2 0-1,-1 0 1,4-52-1,-9 59 5,1-6 37,-4-46 0,1 68-24,0 0 1,0 0 0,0 0-1,-1 0 1,0 0 0,0 0-1,-1 1 1,0-1 0,0 1-1,0 0 1,-9-11 0,12 16-17,-1 0 1,0 0-1,1 0 0,-1 1 1,0-1-1,0 0 0,0 0 1,0 1-1,1-1 1,-1 1-1,0-1 0,0 1 1,0-1-1,0 1 1,0-1-1,0 1 0,0 0 1,-1-1-1,1 1 0,-1 0 1,1 0-5,1 1 0,-1-1 0,0 0 1,0 1-1,0-1 0,1 0 0,-1 1 0,0-1 1,1 1-1,-1-1 0,1 1 0,-1 0 1,0-1-1,1 1 0,-1 0 0,1-1 0,-1 1 1,1 0-1,0-1 0,-1 2 0,-2 6-7,0-1-1,1 1 1,0 0-1,-1 10 1,2-9 12,-17 101 12,6 1 1,1 130 0,11-231-20,0 0 0,1 1-1,0-1 1,1 0 0,0 0 0,0 0 0,1-1 0,1 1 0,0-1 0,7 14 0,-9-19-1,2 1 1,-1-1 0,1 0 0,-1 1 0,1-1-1,0-1 1,1 1 0,-1-1 0,1 1 0,-1-1-1,1-1 1,0 1 0,0-1 0,0 0 0,0 0-1,1 0 1,-1 0 0,0-1 0,1 0 0,9 0-1,-5 0-26,-1-1 0,1-1 0,-1 1 0,1-2 0,-1 1 0,0-1 0,1-1 0,11-4 0,1-3-231,38-23-1,-39 21 210,0 0 1,32-12-1,-51 42 221,-2 71 45,0-88-263,0 0 0,0 0 0,0 0 0,0 0 0,0 0-1,0 0 1,0 0 0,0-1 0,1 1 0,-1 0 0,0 0 0,0 0 0,1 0 0,-1-1 0,1 1 0,-1 0 0,1 0 0,-1 0-1,1-1 1,0 1 0,-1 0 0,1-1 0,0 1 0,-1-1 0,1 1 0,0-1 0,0 1 0,-1-1 0,1 1 0,0-1 0,0 0-1,0 0 1,0 1 0,0-1 0,0 0 0,-1 0 0,1 0 0,0 0 0,0 0 0,0 0 0,0 0 0,0 0 0,0 0-1,0 0 1,1-1 0,2 0-227,1 0 0,-1-1-1,0 1 1,1-1 0,-1 0 0,0 0-1,0-1 1,6-4 0,-1-1-673,1-1-1,-1-1 1,-1 1 0,0-1-1,0-1 1,-1 1 0,0-2 0,9-21-1,9-33-1221,-6-4 6365,-12 45-3705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12 630 1649,'0'0'10911,"-2"20"-9822,-7 62-51,9-80-1000,0 1 0,0-1 1,0 0-1,0 1 0,0-1 0,0 0 1,1 1-1,-1-1 0,1 0 1,-1 1-1,1-1 0,0 0 0,0 0 1,0 1-1,0-1 0,0 0 1,1 0-1,-1 0 0,1-1 0,-1 1 1,1 0-1,0 0 0,-1-1 0,1 1 1,0-1-1,3 2 0,0-1-12,1 0 0,0 0-1,0-1 1,0 1-1,0-1 1,1 0 0,7-1-1,-5 1 1,5-1-12,0 0 0,0-1-1,0-1 1,0 0 0,0 0-1,-1-2 1,1 0 0,-1 0-1,0-1 1,0-1 0,0 0-1,-1-1 1,0 0 0,0-1-1,-1 0 1,0-1 0,0 0-1,-1-1 1,0 0 0,-1-1-1,0 0 1,-1 0 0,7-13-1,-12 20 61,-1 0-1,0-1 0,0 1 0,-1-1 1,1 1-1,-1-1 0,0 1 0,0-1 1,0 0-1,-1-7 0,-11 37 533,2 29-720,8-51 109,1 0 0,0 0 0,0 0 0,0 0 0,0 0 0,0 0 0,1 0 0,-1 0 1,1 0-1,0-1 0,0 1 0,0 0 0,0 0 0,1 0 0,-1-1 0,2 3 0,0-2 4,0-1-1,1 0 0,-1 0 1,0 0-1,1-1 0,-1 1 1,1-1-1,-1 0 0,1 0 0,0 0 1,-1-1-1,6 1 0,50 1 35,-43-2-33,10-1-111,-1-2 1,1 0-1,-1-2 0,0 0 0,0-2 1,-1-1-1,34-15 0,-51 21 83,0 1-1,0-1 1,0 2-1,0-1 0,0 1 1,0 0-1,0 0 1,0 1-1,9 1 1,17 2 135,-22-4 28,0 0 0,0 0 1,0-1-1,-1-1 0,1 1 1,0-2-1,18-6 0,-24 7-92,1-1 0,-1 0 0,-1 0 0,1 0 0,0-1 0,-1 1 0,1-1 0,-1 0 1,0-1-1,-1 1 0,1-1 0,-1 0 0,0 1 0,0-1 0,0-1 0,3-7 0,-2 3 20,-1 1 0,0-1 1,-1 0-1,0 0 0,0 0 1,-1 0-1,-1 0 0,0-1 1,0 1-1,-1 0 0,0 0 1,0 0-1,-7-19 0,6 22-34,-1 0 0,1 0 0,-2 0 0,1 1 0,-1-1 0,0 1 0,-1 0-1,1 0 1,-1 1 0,0-1 0,0 1 0,-1 0 0,0 0 0,0 1 0,0 0 0,0 0 0,-1 0 0,1 1-1,-12-4 1,10 4-32,0 0 0,0 1 0,0 1-1,0-1 1,0 1 0,-1 0 0,1 1-1,-1 0 1,1 0 0,0 1 0,-1 0-1,1 1 1,0 0 0,0 0 0,0 0-1,0 1 1,-10 5 0,9-2-14,0-1 0,1 2 0,0-1 0,0 1 0,1 0 0,0 0 0,0 1 0,0 0 0,1 1 0,0-1 0,1 1 0,0 0 0,-6 16 0,5-9-8,1 0 0,0 1 1,1-1-1,1 1 0,1-1 0,1 1 0,0 0 0,1 0 0,0 0 0,2 0 0,6 31 0,-6-42 17,1 1-1,0 0 1,0-1-1,1 1 0,-1-1 1,2 0-1,-1 0 0,0 0 1,1-1-1,0 0 1,1 0-1,-1 0 0,1 0 1,0-1-1,0 0 1,0 0-1,1-1 0,-1 0 1,1 0-1,0 0 0,0-1 1,0 0-1,0 0 1,0-1-1,14 2 0,-4-2-41,-1-1-1,1 0 1,-1-1 0,1 0-1,-1-1 1,0-1-1,1-1 1,-1-1-1,-1 0 1,26-12-1,-3-3-131,-2-1 0,0-3 0,-2 0-1,61-57 1,-74 60 112,0-1 0,-2-1 1,0 0-1,-2-1 0,-1-1 0,0-1 0,22-53 0,-31 53 77,0 0 0,-2-1 0,0 0 0,-2 0 0,-2-1-1,-1-38 1,0 59-4,0 7-1,-3-57 113,2 53-73,0 1 0,0-1 0,0 1 0,0 0 0,0-1 0,0 1 0,-1 0 0,0 0 0,0 0 0,0 0-1,0 0 1,0 0 0,-3-3 0,4 6-24,1-1 0,0 1 0,-1 0 0,1-1 0,-1 1 0,1 0 0,0-1 0,-1 1 0,1 0 0,-1 0 0,1 0 0,-1-1 0,1 1 0,-1 0 0,1 0 0,-1 0 0,1 0 0,-1 0 0,1 0 0,-1 0 0,1 0 0,-1 0 0,1 0 0,-1 0 0,1 0 0,-1 0 0,1 1 0,-1-1 0,1 0 0,-1 0 0,1 0 0,0 1 0,-1-1 0,1 0 0,-1 1 0,1-1 0,0 0 0,-1 1 0,1-1 0,0 0 0,-1 1 0,1-1 0,0 1 0,-1-1 0,1 1-1,0-1 1,0 1 0,0-1 0,-1 2 0,-8 28-63,8-26 82,-9 58 220,1 0-1,4 0 0,2 1 0,7 71 0,-3-116-244,1 0-1,0-1 1,1 0 0,2 0 0,-1 0-1,2 0 1,0-1 0,1 1-1,1-2 1,11 18 0,-13-24-214,0-1 1,0-1-1,0 1 1,1-1 0,1 0-1,-1-1 1,1 0-1,0 0 1,0 0-1,1-1 1,-1 0-1,1-1 1,0 0-1,1-1 1,-1 1-1,0-2 1,1 1 0,0-1-1,12 0 1,47 0-4447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4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12534,'14'-18'64,"0"0"11,1 1 1,0 0-1,1 1 1,1 0-1,0 2 1,39-25-1,-36 29 182,0 0 0,0 2 1,1 1-1,0 0 0,0 2 0,1 0 0,0 2 0,-1 0 1,40 0-1,-53 3-155,0 0 0,0 1 0,0 0 0,0 0 1,0 1-1,0 0 0,0 0 0,-1 1 0,1 0 0,7 4 0,-10-4-50,1 1 0,-1 0 0,-1 0 0,1 0 0,-1 0 0,1 1 0,-1 0 0,0 0 0,-1 0 0,1 0 0,-1 1 0,0-1 0,3 9 0,-3-6-16,0 0 0,0 0 1,0 0-1,-1 0 0,-1 0 0,1 1 0,-1-1 0,-1 1 0,1-1 0,-1 1 0,-1-1 0,0 1 0,0-1 0,-1 0 0,0 1 0,0-1 0,0 0 0,-1 0 0,-1 0 0,0-1 0,0 1 1,0-1-1,-1 0 0,1 0 0,-2 0 0,1-1 0,-1 0 0,0 0 0,-1 0 0,1-1 0,-1 0 0,0 0 0,0 0 0,-12 4 0,6-3-2,0-1 0,0-1 1,-1 0-1,1-1 0,-1-1 0,0 0 0,0-1 0,-23 0 0,35-1-44,0 0 0,0 0 1,0 0-1,0 0 0,0-1 0,0 1 0,0-1 0,0 1 0,0-1 0,0 0 1,0 0-1,0 0 0,0 0 0,1 0 0,-1 0 0,0 0 0,1 0 1,-1-1-1,1 1 0,-1-1 0,1 1 0,0-1 0,0 0 0,0 1 1,0-1-1,0 0 0,-1-2 0,1 1-106,0-1 1,0 1-1,1-1 0,-1 1 0,1 0 1,0-1-1,0 1 0,0-1 0,0 1 1,1-1-1,-1 1 0,1 0 0,0-1 1,0 1-1,0 0 0,3-5 0,-1 3-181,1-1-1,0 0 0,0 1 1,1 0-1,0 0 0,0 0 1,0 0-1,0 1 0,1 0 1,8-5-1,2 0-1290,0 1 0,32-13 0,-36 17 550,-1 1 0,1 0 0,22-2 0,-30 4 1070,0 1 1,1 0-1,-1 0 0,0 0 1,1 1-1,-1-1 1,0 1-1,1 0 1,-1 1-1,0-1 1,0 1-1,0-1 0,0 1 1,3 3-1,4 3 120,1 0-1,-1 0 0,1-1 1,0-1-1,1 0 0,-1 0 1,1-1-1,0-1 0,1 0 1,24 3-1,2-3 114,1-2 0,-1-1-1,69-9 1,-98 6-65,0 0 1,0-1-1,0 0 0,16-7 0,-24 8-92,0 1 0,0-1 0,0 1 0,0-1 0,-1 0 0,1 0 0,0 0 0,-1-1 0,1 1 0,-1-1 1,0 1-1,0-1 0,0 0 0,0 0 0,0 0 0,-1 0 0,1 0 0,-1 0 0,2-6 0,-2 2 142,0 1-1,-1-1 1,1 0 0,-1 1 0,-1-1 0,1 0-1,-1 1 1,-1-1 0,1 0 0,-1 1 0,0-1 0,-5-10-1,2 8-56,0 0 0,0 1 0,-1-1-1,-1 1 1,1 0 0,-1 1-1,-15-14 1,11 12 14,-1 1 1,0 0-1,-1 0 1,1 1-1,-1 1 1,-1 0-1,1 1 1,-1 0-1,0 1 0,0 1 1,0 0-1,-18-1 1,27 4-167,0-1 0,1 2 0,-1-1 0,0 0 1,1 1-1,-1 0 0,0 0 0,1 0 0,-1 1 0,1 0 0,-1 0 1,1 0-1,0 0 0,0 0 0,0 1 0,0 0 0,-4 4 0,4-3-68,0 0-1,1 1 0,0 0 1,0-1-1,0 1 0,0 0 1,1 1-1,0-1 0,0 0 1,0 1-1,1-1 0,0 1 1,0-1-1,0 7 0,0-7-87,1-1-1,0 1 1,0 0-1,0-1 1,1 1-1,0-1 1,0 1-1,0-1 1,0 1-1,1-1 1,-1 0-1,1 1 1,0-1-1,1 0 1,-1 0-1,1-1 1,-1 1-1,1 0 1,0-1-1,1 0 1,-1 0-1,1 0 1,-1 0-1,5 3 1,2 0-536,1 0 1,0-1 0,0 0 0,1-1-1,-1 0 1,1-1 0,0 0 0,14 1-1,56 2-6851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9076,'0'0'835,"-6"24"923,-20 78-5,24-96-1617,1-1-1,0 1 1,1-1-1,-1 1 1,1-1-1,0 0 1,1 1-1,-1-1 1,1 1-1,0-1 1,0 1-1,1-1 1,3 8-1,-3-9-75,0-1 0,0 1 0,1-1 1,-1 0-1,1 0 0,0 0 0,0 0 0,0 0 0,0-1 0,1 1 0,-1-1 1,1 0-1,-1 0 0,5 2 0,8 1 3,0-1 0,-1-1 0,1 0 1,1-1-1,-1 0 0,28-2 0,-36 0-38,25 1 81,1-3 1,41-6-1,-63 6-126,0 0 0,0-1-1,-1-1 1,0 0 0,1 0 0,-1-1 0,-1 0-1,1-1 1,16-13 0,-25 18-4,0 0-1,-1-1 1,1 1 0,-1 0-1,1-1 1,-1 0-1,0 1 1,1-1 0,-1 0-1,0 1 1,0-1 0,0 0-1,0 0 1,-1 0-1,1 0 1,0-4 0,-1 6 23,0 0 0,0-1 1,0 1-1,0-1 0,0 1 0,0 0 1,0-1-1,0 1 0,-1-1 1,1 1-1,0 0 0,0-1 0,-1 1 1,1 0-1,0-1 0,0 1 1,-1 0-1,1-1 0,0 1 1,-1 0-1,1 0 0,0-1 0,-1 1 1,1 0-1,0 0 0,-1 0 1,-19 0 108,17 1-108,0 0 1,0 1 0,-1-1 0,1 1 0,0 0 0,1 0 0,-1 0 0,0 0 0,1 1 0,-1-1 0,1 1-1,-1 0 1,1-1 0,0 1 0,0 0 0,1 0 0,-1 0 0,1 1 0,-1-1 0,1 0 0,-1 7-1,1-8-1,0 0-1,0 1 1,1-1-1,-1 1 1,1-1-1,0 1 1,0-1-1,0 1 1,0-1-1,0 1 1,0-1-1,1 1 0,-1-1 1,1 1-1,0-1 1,-1 0-1,1 1 1,0-1-1,1 0 1,-1 0-1,0 0 1,1 0-1,-1 0 1,1 0-1,-1 0 0,1 0 1,0 0-1,0-1 1,0 1-1,0-1 1,2 2-1,5 0 16,-1 0-1,0-1 0,1 0 0,0 0 1,-1-1-1,1 0 0,9-1 1,63-4 578,-73 3-523,0 0-1,0-1 1,0 1 0,0-2-1,-1 1 1,1-1 0,0 0-1,-1-1 1,0 0-1,0 0 1,12-9 0,-15 9-36,0 0 1,0 0-1,0-1 0,-1 1 1,0-1-1,1 1 1,-2-1-1,1 0 0,0 0 1,-1-1-1,0 1 0,0 0 1,-1-1-1,1 1 1,-1-1-1,-1 0 0,1-8 1,0 9 125,-1-1 0,0 0 0,0 0 0,-1 0 0,0 0 0,0 0 1,0 1-1,-1-1 0,0 0 0,0 1 0,0-1 0,-4-6 0,3 9-96,1 0 1,-1 0-1,0 1 1,1-1-1,-1 1 0,0 0 1,-1-1-1,1 1 0,0 0 1,-1 1-1,1-1 0,-1 1 1,1 0-1,-1-1 1,1 1-1,-1 1 0,0-1 1,0 1-1,0-1 0,-5 1 1,6 0-139,-1 0 1,0 0-1,1 0 1,-1 1-1,0-1 1,1 1-1,-1 0 1,1 0-1,-1 0 1,1 0-1,0 1 1,-1-1 0,1 1-1,0 0 1,0 0-1,0 0 1,0 0-1,0 1 1,1-1-1,-1 1 1,1-1-1,-1 1 1,1 0-1,0 0 1,0 0-1,0 1 1,1-1-1,-1 0 1,1 1-1,0-1 1,0 0-1,0 1 1,0 0-1,0-1 1,1 6 0,-1-5-281,0-1 1,1 1 0,-1-1 0,1 1 0,0-1 0,0 0 0,0 1 0,1-1 0,-1 1 0,1-1 0,0 0 0,-1 1-1,2-1 1,-1 0 0,0 0 0,1 0 0,-1 1 0,1-2 0,0 1 0,0 0 0,0 0 0,1-1 0,-1 1 0,5 3-1,5 1-2110,0 0 0,0-1 0,16 5 0,-27-11 2350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11621,'0'0'483,"18"-23"403,-3 2-695,-5 6-102,0 1 0,1 0 1,1 0-1,0 2 1,1-1-1,0 2 0,0-1 1,24-13-1,-24 18 153,0 0 0,0 1 0,1 1 0,-1 0 0,1 1 0,0 0 0,0 2 0,1-1 1,-1 2-1,20-1 0,-30 2-191,0 0 1,0 0-1,0 0 1,0 1 0,0 0-1,0-1 1,0 1-1,0 1 1,0-1-1,-1 1 1,1-1 0,0 1-1,-1 0 1,1 0-1,-1 1 1,0-1 0,0 1-1,0-1 1,0 1-1,0 0 1,-1 0-1,1 0 1,-1 1 0,0-1-1,0 1 1,0-1-1,2 7 1,1 7-6,0 0 0,-1 0 0,-1 0 0,-1 1 0,1 20 0,3 27 355,-4-57-390,-1 0 0,1-1 0,1 1 1,-1 0-1,1-1 0,1 0 0,-1 1 0,1-2 1,1 1-1,7 10 0,-8-13-15,0-1-1,0 1 0,0 0 1,0-1-1,1 0 1,0 0-1,-1 0 0,1-1 1,0 0-1,0 0 1,1 0-1,-1 0 0,0-1 1,1 0-1,-1 0 1,6 0-1,4 0-23,-1-1 1,0-1-1,0 0 0,0 0 0,0-2 1,0 0-1,0 0 0,-1-2 1,0 1-1,1-2 0,-2 0 1,1 0-1,-1-1 0,0-1 1,0 0-1,-1 0 0,0-1 0,0-1 1,-1 0-1,9-12 0,-6 6-46,-2 0 0,0 0 1,0-1-1,-2 0 0,0-1 0,-1 0 0,-1-1 0,-1 1 0,0-1 0,-2-1 0,0 1 0,-1-1 0,1-35 0,-4 55 94,0-1-1,0 1 0,0 0 1,0-1-1,0 1 1,0 0-1,0 0 1,0-1-1,0 1 0,0 0 1,0-1-1,0 1 1,0 0-1,0 0 1,0-1-1,-1 1 0,1 0 1,0 0-1,0-1 1,0 1-1,0 0 1,0 0-1,-1-1 0,1 1 1,0 0-1,0 0 1,0 0-1,-1-1 0,1 1 1,0 0-1,0 0 1,-1 0-1,1 0 1,0 0-1,0 0 0,-1-1 1,-11 6 255,-9 17-175,11-8-91,0 0 1,2 1-1,-1 0 0,2 0 1,0 1-1,1 0 0,1 0 1,0 1-1,1 0 0,1-1 1,-2 28-1,5-40-8,-1 1-1,1-1 1,1 0-1,-1 0 1,0 0-1,1 0 1,0 0-1,0 0 0,0 0 1,0 0-1,1 0 1,0-1-1,0 1 1,0 0-1,0-1 1,4 6-1,-2-6-2,0 0-1,0 0 0,0 0 0,0 0 0,0-1 0,1 1 0,-1-1 0,1-1 0,0 1 1,-1 0-1,1-1 0,0 0 0,8 1 0,16 1-129,-1-2-1,1 0 1,0-2 0,-1-1 0,1-2-1,-1 0 1,35-11 0,-22 2-755,0-1 1,-1-3-1,-1 0 1,45-28 0,-72 38 182,0-1 0,-1 0 1,1-1-1,-2 0 1,1 0-1,-1-1 1,16-20-1,-22 23 438,0 1-1,-1-1 1,1 0-1,-1 0 1,-1 0-1,1-1 1,-1 1-1,-1-1 1,1 1-1,-1-1 1,-1 1-1,1-1 1,-1 0-1,0 1 1,-3-13-1,3 18 485,-1-1-1,0 1 1,0-1 0,0 1-1,0 0 1,0-1 0,0 1 0,-1 0-1,1 0 1,-1 0 0,1 0-1,-1 0 1,0 0 0,0 1-1,0-1 1,0 0 0,0 1-1,0 0 1,0-1 0,-1 1-1,1 0 1,0 0 0,-1 0 0,1 1-1,-1-1 1,1 0 0,-1 1-1,1 0 1,-1-1 0,1 1-1,-1 0 1,0 0 0,1 1-1,-1-1 1,1 1 0,-1-1 0,1 1-1,-1 0 1,1 0 0,0 0-1,-1 0 1,1 0 0,0 0-1,0 1 1,0-1 0,-4 3-1,-1 5-107,0 0 0,1 0 0,0 1 0,0 0 0,1 0 0,0 0 0,1 0-1,0 1 1,1 0 0,0 0 0,0 0 0,1 0 0,1 0 0,0 0 0,1 16 0,0-25-107,0 0 1,1 0 0,-1 0 0,1 0-1,0 0 1,0-1 0,-1 1 0,1 0-1,0-1 1,1 1 0,-1 0 0,0-1-1,0 1 1,1-1 0,-1 0 0,0 1-1,1-1 1,0 0 0,-1 0 0,1 0 0,0 0-1,-1 0 1,1-1 0,0 1 0,0 0-1,0-1 1,0 1 0,-1-1 0,1 0-1,0 0 1,2 1 0,12 0 44,-1 0 0,0 0 0,16-3 1,-9 1 27,-21 1-44,0 0-1,-1 0 1,1 0-1,-1 0 1,1 0-1,0 0 1,-1 0-1,1 1 1,0-1-1,-1 0 1,1 0-1,-1 0 1,1 1-1,0-1 1,-1 0-1,1 1 1,-1-1-1,1 0 1,-1 1-1,1-1 0,-1 1 1,1-1-1,-1 0 1,1 1-1,-1-1 1,0 1-1,1 0 1,-1-1-1,0 1 1,1 0-1,-1 1 26,0 0 0,0-1 0,0 1 0,0 0 0,0 0 0,0 0 0,0-1 0,-1 1 0,1 0 0,-1 0-1,0 2 1,-6 10 249,0 0 0,-11 17 0,6-12 105,9-13-374,0-1 1,0 1-1,1-1 0,0 1 1,0 0-1,0 0 1,1 0-1,0 1 0,0-1 1,0 0-1,1 0 0,0 12 1,0-17-46,1-1 1,-1 1 0,0-1 0,0 0-1,0 1 1,1-1 0,-1 1 0,0-1 0,1 0-1,-1 1 1,0-1 0,1 0 0,-1 1-1,1-1 1,-1 0 0,0 0 0,1 1 0,-1-1-1,1 0 1,-1 0 0,1 0 0,-1 0-1,1 1 1,-1-1 0,0 0 0,1 0-1,-1 0 1,1 0 0,-1 0 0,1 0 0,-1 0-1,1 0 1,0-1 0,16-3-252,-12 1 125,0 0 0,1 0 0,-1 0 0,0-1 0,0 0 0,-1 0 1,1 0-1,-1-1 0,0 0 0,0 0 0,5-8 0,1-3-1324,-1-1 0,11-27 0,5-33-6463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16536,'0'0'752,"187"-20"336,-47 20-255,15 0-305,-6 0-384,-17 0-144,-24 0-64,-32 6-960,-35 13-225,-38 7-1120,-6 6-2065,-33-3-4386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9428,'0'0'1644,"19"19"-276,3 1-451,42 33-1,-60-51-860,0 1-1,1-1 0,-1 0 0,0 0 1,1-1-1,-1 1 0,1-1 1,-1 0-1,1 0 0,0-1 1,-1 1-1,1-1 0,0 0 1,0 0-1,-1-1 0,1 1 1,0-1-1,-1 0 0,7-2 0,-3-1-10,0 1-1,0-1 0,-1 0 0,1-1 0,-1 0 0,0 0 0,12-12 1,-13 10-14,0 0 0,0 0 0,0-1 0,-1 0 0,-1 0 0,1 0 0,3-10 0,-6 13 26,0 0 0,0 1 0,-1-1 0,0 0-1,0 0 1,0 1 0,0-1 0,-1 0 0,0 0-1,0 0 1,0 0 0,-1 0 0,0 0 0,0 0 0,-1-5-1,0 7 23,0 1 0,1 0 0,-1-1 0,0 1 0,0 0 0,-1 0 0,1 0 0,0 1 0,-1-1-1,1 0 1,-1 1 0,1 0 0,-1 0 0,0-1 0,1 1 0,-1 1 0,0-1 0,0 0 0,0 1 0,0-1 0,-4 1-1,2-1 46,-1 1 0,1 0-1,-1 0 1,1 0 0,0 1-1,-1 0 1,1 0 0,0 0-1,-1 1 1,1-1 0,-6 4 0,4 0-62,1 0 1,-1 0 0,1 1 0,0 0 0,1 0 0,0 0 0,0 1 0,0-1 0,1 1-1,-4 8 1,-1 1-8,2 1 1,0 0-1,-7 27 0,10-29-52,1 0 0,1 0 0,0 0 0,1 1 0,0-1 0,3 26 0,-1-34-52,0 0 0,1 0 0,0 0 0,0 0 1,0-1-1,1 1 0,0-1 0,0 0 0,0 1 0,1-1 0,0-1 0,0 1 0,1-1 0,0 1 0,-1-1 0,10 6 0,2 0-554,2-1 1,-1 0 0,1-1-1,0-2 1,1 1-1,0-2 1,0-1-1,1 0 1,-1-2-1,31 3 1,34-3-7044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10229,'0'0'7123,"134"4"-6179,-46 9-95,-8-7-545,-13-6-192,-14 0-112,-18 0-96,-12-2-448,-17-13-913,-6 1-672,-9-7-3105,-30 0-4867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3570,'0'0'2617,"-13"19"-219,2-4-1919,-9 12 821,1 1 0,1 1 1,-20 41-1,38-69-1250,-13 42 731,13-42-770,-1 0 0,1 0 0,0 0 0,0 1 1,-1-1-1,1 0 0,0 0 0,0 0 0,0 0 0,0 1 1,1-1-1,-1 0 0,0 0 0,0 0 0,1 0 0,-1 0 1,1 1-1,-1-1 0,1 0 0,-1 0 0,1 0 0,-1 0 1,1 0-1,0-1 0,0 1 0,0 0 0,-1 0 0,1 0 1,0-1-1,0 1 0,0 0 0,0-1 0,0 1 0,0-1 1,2 1-1,35 5 72,1-2 0,44-1 1,54 5 117,-121-6-184,0 1 1,0 1-1,-1 0 1,0 1 0,0 1-1,0 0 1,-1 1-1,1 0 1,13 10 0,-23-13 39,0 1 0,1-1 0,-1 1 0,-1 0 0,1 0 0,-1 1 1,0-1-1,0 1 0,-1 0 0,1 0 0,-1 0 0,-1 1 0,1-1 1,-1 1-1,0-1 0,0 1 0,-1 0 0,0 0 0,0 0 0,-1-1 1,0 1-1,0 0 0,-2 9 0,1-11-7,0 0-1,-1 0 1,1 1-1,-1-1 0,-1 0 1,1 0-1,-1 0 1,0-1-1,0 1 1,0-1-1,0 0 1,-1 1-1,0-1 1,0-1-1,0 1 1,0-1-1,0 1 1,-1-1-1,0 0 1,1-1-1,-1 1 1,-6 1-1,-5 2 103,1 0 0,-1-1 0,-1-1 0,1 0-1,-1-1 1,-18 0 0,-2 0 16,0-2 0,-46-5-1,72 2-165,0 1 0,0-1-1,0-1 1,0 0 0,1 0-1,-1-1 1,1-1-1,0 0 1,0 0 0,1 0-1,-18-15 1,19 9-209,15 6-492,22 4-803,-22 1 1343,122-1-6308,-51-4-4047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11013,'0'0'4866,"129"191"-3377,-129-67 320,0 19 80,-47 5-817,-19-10-304,-13-21-463,-1-20-209,6-20-96,7-17-48,14-19-689,16-12-927,19-14-770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8:3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31 406 5699,'0'0'7395,"-30"-108"-7395,37 96-1697,22-1-2305,6 3-1408</inkml:trace>
  <inkml:trace contextRef="#ctx0" brushRef="#br0" timeOffset="1">150 561 8196,'-5'37'1841,"0"0"-1,2 40 1,12-97-1889,-3-16 41,-1-1-1,-1 1 1,-2-1-1,-2 0 0,-7-62 1,0 67 114,0 1 0,-3-1 0,0 1 0,-20-39 0,-4-12 1108,34 82-1210,-10-38 867,10 37-846,0-1 0,0 1 1,0-1-1,0 1 0,0-1 0,1 1 1,-1-1-1,0 1 0,1-1 1,-1 1-1,1-1 0,0 1 1,-1-1-1,1 1 0,0 0 0,0 0 1,0-1-1,0 1 0,0 0 1,0 0-1,0 0 0,0 0 0,0 0 1,3-1-1,8-5 7,0 2 0,1 0 0,0 0 0,0 1 0,22-4 0,74-7-50,44 5-180,-129 9-389,0 2 0,-1 1 0,1 1 0,31 8 1,-12 5-2598,-19 2-1947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0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86 295 8004,'0'0'907,"1"19"664,0 1-1119,1 0 0,5 23-1,-6-39-387,1-1-1,-1 1 0,1 0 0,0-1 1,0 1-1,0-1 0,1 1 0,-1-1 0,1 0 1,0 0-1,0 0 0,0 0 0,0-1 1,0 1-1,1-1 0,-1 0 0,1 0 0,6 3 1,0-1 69,0-1-1,0 0 1,1 0 0,0-1 0,12 1 0,-11-2-54,1 0 1,-1-1 0,1-1-1,-1 0 1,1 0 0,-1-2-1,0 1 1,0-2 0,0 1-1,0-2 1,0 1 0,-1-2 0,0 1-1,12-9 1,-15 8-21,1-1 1,-1 1 0,-1-1-1,0 0 1,0-1-1,0 0 1,-1 0 0,0-1-1,0 1 1,-1-1-1,-1 0 1,1-1-1,-1 1 1,-1-1 0,0 0-1,0 0 1,2-18-1,-4 19 61,0-1-1,0 1 0,-1-1 0,-1 1 0,0-1 0,0 1 0,0-1 0,-1 1 1,-1 0-1,0 0 0,0-1 0,0 2 0,-1-1 0,-1 0 0,-8-13 1,6 14-17,0 0 0,-1 1 0,1 0 1,-1 0-1,-1 0 0,1 1 0,-1 1 1,0-1-1,0 1 0,-1 1 0,1 0 1,-1 0-1,0 1 0,-13-3 0,8 3-45,0 0 1,0 1-1,0 0 0,-1 1 0,1 1 0,0 0 1,-1 2-1,1-1 0,0 2 0,-27 7 0,33-7-55,1 1 0,-1 0 0,1 0 0,0 1-1,0 0 1,0 0 0,0 1 0,1 0 0,0 0 0,0 0-1,1 1 1,0 1 0,0-1 0,0 1 0,1 0-1,1 0 1,-1 0 0,-4 13 0,6-13-85,0 0 0,1 0-1,0 0 1,0 0 0,1 0 0,0 0-1,0 0 1,1 1 0,0-1 0,2 12 0,-1-15-45,0-1-1,0 0 1,0 0 0,1 0 0,-1 0 0,1 0 0,0-1 0,0 1 0,1 0 0,-1-1 0,1 1 0,-1-1-1,1 0 1,0 0 0,1 0 0,-1 0 0,0-1 0,1 1 0,-1-1 0,1 0 0,5 2 0,4 1-805,1-1 0,0-1 0,0 0 1,0-1-1,1 0 0,-1-1 0,21-2 0,38 1-7365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7 322 8004,'0'0'7182,"-3"-9"-6654,2 6-516,1-1 0,-1 0 1,0 0-1,1 1 0,0-1 0,0 0 0,0 0 1,0 1-1,1-1 0,0 0 0,-1 0 1,1 1-1,1-1 0,-1 1 0,0-1 1,1 1-1,0-1 0,-1 1 0,1 0 0,1 0 1,-1 0-1,0 0 0,6-5 0,23-25 48,2 2 0,1 1 0,1 1 0,2 2 0,49-28 0,-46 39 99,-39 16-161,1-1 0,-1 1-1,1-1 1,0 1 0,-1 0 0,1-1 0,-1 1 0,1 0 0,0 0 0,-1 0 0,1 0 0,0 1 0,-1-1 0,1 0 0,-1 1 0,1-1 0,-1 1 0,1-1 0,-1 1 0,1 0 0,-1-1 0,1 1 0,1 1 0,-1 2-10,0-1-1,0 1 1,-1-1 0,1 1 0,-1 0-1,0 0 1,0-1 0,0 1 0,0 0-1,-1 0 1,1 4 0,-1 53-18,0-39 41,-1-4 13,-1-1-1,-1 0 1,0 1-1,-2-1 1,-8 23-1,7-24-66,1 0 0,1 1 0,0 0 0,1 0 0,-1 23 0,4-39-37,0 0 0,0 0 0,0 0-1,0 0 1,0 0 0,0-1 0,0 1 0,0 0-1,1 0 1,-1 0 0,0 0 0,1 0 0,-1-1-1,0 1 1,1 0 0,-1 0 0,1-1 0,-1 1-1,1 0 1,0-1 0,-1 1 0,1 0 0,0-1 0,-1 1-1,1-1 1,0 1 0,0-1 0,-1 0 0,1 1-1,0-1 1,0 0 0,0 1 0,1-1 0,1 1-243,1-1 1,-1 0 0,0 0 0,0-1-1,1 1 1,-1-1 0,0 1 0,4-2 0,35-17-4003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9 391 6323,'0'0'3772,"25"6"-1475,-2 0-1778,-12-2-354,1-1 0,-1 0 0,1-1 0,0 0 0,0 0 0,0-2 1,0 1-1,1-1 0,-1-1 0,0 0 0,0-1 0,12-4 1,-7 1-54,-1-2 0,0 0 0,0-1 1,-1 0-1,0-1 0,-1-1 0,16-13 1,-24 18-88,0-1 0,-1 0 0,1 0 0,-1-1 0,-1 1 0,1-1 1,6-14-1,-9 17-6,-1-1 1,1 1-1,-1-1 0,0 0 1,0 0-1,0 0 0,-1 0 1,1 1-1,-1-1 1,-1 0-1,1 0 0,-1 0 1,0 0-1,-1-5 1,0 6-3,0-1 0,0 0 0,-1 1 0,1-1 0,-1 1 0,0 0 0,-1 0 0,1 0 0,-1 1 0,1-1 0,-1 1 0,0-1 1,0 1-1,-1 1 0,1-1 0,-1 1 0,1-1 0,-8-1 0,-1-1 0,-1 0 0,0 1 0,0 1 0,0 0 0,-20-1 0,23 3-17,1 1 0,-1 0 0,1 1 0,-1 0 0,1 0 0,0 1-1,0 0 1,-1 1 0,1 0 0,1 1 0,-13 6 0,15-6-5,0 1 0,0 0 1,1 0-1,0 0 0,0 1 1,0 0-1,0 0 0,1 1 0,0-1 1,1 1-1,-1 0 0,1 0 1,1 1-1,-6 14 0,5-10-6,0 0-1,1 0 0,0 0 1,1 0-1,1 0 0,0 0 1,1 1-1,0-1 0,2 15 1,-1-22 6,0 0 0,0 0 0,0 0 0,1 0 0,-1 0 0,1-1 0,0 1 0,1 0 0,-1-1 0,1 0 0,0 1 0,0-1 0,0 0 1,1-1-1,-1 1 0,1 0 0,0-1 0,0 0 0,0 0 0,1 0 0,-1-1 0,1 1 0,-1-1 0,6 2 0,8 1-32,-1-1 0,1-1-1,1 0 1,-1-2 0,0 0-1,0 0 1,1-2 0,-1 0-1,0-2 1,0 0 0,24-7-1,7-5-317,0-2 1,81-42-1,-102 46 233,-1-2 1,0-1 0,-1-1 0,-1-1 0,37-35-1,-53 44 93,-1-1 0,0 1-1,0-2 1,-1 1-1,0-1 1,-1 0-1,0 0 1,-1 0 0,0-1-1,-1 0 1,0 0-1,-1 0 1,0-1 0,-1 1-1,0-1 1,-1-15-1,-1 26 56,0 1-1,0-1 1,0 0-1,0 1 0,0-1 1,0 1-1,-1-1 1,1 1-1,-1-1 0,1 1 1,-1-1-1,0 1 1,1-1-1,-1 1 0,0 0 1,0-1-1,0 1 1,0 0-1,0 0 0,-2-2 1,1 2-4,1 1 0,0-1 0,0 1 1,-1 0-1,1-1 0,0 1 0,-1 0 0,1 0 1,0 0-1,-1 0 0,1 0 0,0 0 0,-1 1 1,1-1-1,0 0 0,0 1 0,-1-1 0,1 1 1,0-1-1,0 1 0,0 0 0,-1-1 1,1 1-1,0 0 0,0 0 0,0 0 0,-1 1 1,-4 4-14,0 0 0,0 1 0,0-1 1,1 2-1,0-1 0,-8 14 0,-21 56-1,28-64-3,-14 40 341,1 2 1,-19 98 0,0 111 731,5-31-822,29-205-238,-14 42-1,8-53 24,3-16 57,0-13 112,1-9-191,0 0-1,2 0 0,0-1 1,0-23-1,1-96-14,3 110 10,0-7-20,2 0 0,2 0 0,1 0-1,18-64 1,-19 87-20,1 0 0,1 0 0,0 0 0,1 1 0,1 0 0,0 0 0,1 1 0,0 0 0,1 0 0,0 1 0,1 0 0,1 1-1,0 1 1,13-10 0,-18 15 18,0 1 0,1 0 0,-1 0 0,1 1 0,0 0 0,-1 0 0,1 1 0,1 0 0,-1 0 0,0 1 0,0 0 0,1 1 0,-1-1 0,13 3 0,-18-2 8,0 1 0,-1 0 0,1 0 0,-1 0 0,1 0 0,-1 0 0,0 1 0,1-1 0,-1 1 0,0-1-1,0 1 1,0 0 0,0 0 0,0 0 0,0 0 0,-1 0 0,1 0 0,-1 1 0,1-1 0,-1 0 0,0 1 0,0-1 0,0 1 0,0-1-1,-1 1 1,1 0 0,0 4 0,1 6 87,0 0-1,-1 0 0,-1 0 0,-1 18 1,0-24-62,-1 0 0,1 0 0,-1 0 0,0-1 1,-1 1-1,1 0 0,-1-1 0,-1 0 0,1 1 0,-1-1 1,0-1-1,0 1 0,-1 0 0,0-1 0,0 0 0,0 0 0,-1-1 1,1 0-1,-1 1 0,-10 4 0,16-9-27,-1 1-1,1-1 1,-1 1-1,0-1 1,0 0 0,1 1-1,-1-1 1,0 0-1,0 0 1,1 1 0,-1-1-1,0 0 1,0 0-1,0 0 1,1 0 0,-1 0-1,0 0 1,0 0-1,-1 0 1,2-1-16,0 1 0,-1 0 0,1-1 0,0 1 1,0 0-1,0-1 0,-1 1 0,1-1 0,0 1 0,0 0 0,0-1 0,0 1 1,-1-1-1,1 1 0,0 0 0,0-1 0,0 1 0,0-1 0,0 1 0,0-1 1,0 1-1,0 0 0,1-1 0,-1 1 0,0-1 0,1-3-165,0 0-1,1 0 0,-1 0 1,1 0-1,0 1 1,4-7-1,3 0-476,0 0-1,1 0 1,11-8 0,49-37-3764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5298,'0'0'4448,"-12"22"-2997,2-6-1113,-13 23 650,1 0 1,-21 56-1,-99 416 3002,114-395-3949,24-105-67,1-19 17,2-24-65,1 31 66,2-43-67,2 1 0,2-1 0,2 1 0,2 1 0,1-1 0,2 2 0,2 0 1,2 0-1,2 2 0,1 0 0,2 1 0,44-56 0,-52 75 20,2 1 0,0 1 0,33-27 1,-41 38 39,-1 1 1,1-1-1,0 2 1,0-1-1,1 1 0,-1 0 1,1 1-1,0 0 1,0 0-1,0 1 1,0 1-1,11-2 1,-18 3 17,0 0 1,0 1 0,-1-1-1,1 0 1,0 1-1,0-1 1,-1 1 0,1 0-1,0-1 1,-1 1-1,1 0 1,-1 0 0,1 0-1,-1 0 1,0 0-1,1 0 1,-1 1 0,0-1-1,0 0 1,0 1-1,1-1 1,-2 1 0,1-1-1,0 1 1,0-1-1,0 1 1,-1 0 0,1-1-1,-1 1 1,1 0 0,-1 0-1,0-1 1,0 1-1,0 3 1,1 2 53,0 0 0,-1 0-1,-1 0 1,1 1 0,-1-1 0,0 0 0,-1 0 0,-2 7-1,-1-3-9,-2 0 0,1 0 0,-1-1 0,-1 0 0,0 0-1,0-1 1,-1 0 0,0-1 0,0 1 0,-1-2 0,0 1-1,-1-2 1,0 1 0,0-1 0,0-1 0,-1 0 0,-17 5-1,19-9-430,10-4-1360,18-6-1338,17-3-1795,10 1-1723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31 278 6499,'0'0'7651,"129"-48"-6594,-97 9-433,-11-5 113,-10 3 63,-11 0-96,0 7-159,-28 12-161,-6 13-256,-10 9-128,0 15-64,3 22-144,13 9-1025,24 3-1248,4-5-3426,41-5-2208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10485,'0'0'4845,"23"-9"-4184,7-2-406,37-10 0,-65 20-237,0 1 1,0-1-1,-1 1 1,1 0-1,0-1 1,0 1-1,0 0 1,0 0-1,0 0 1,0 1-1,-1-1 1,1 0-1,0 1 1,0-1-1,0 1 1,-1 0-1,1-1 1,0 1-1,-1 0 1,1 0-1,-1 0 1,1 0-1,-1 1 1,1-1-1,0 2 1,0 0 6,0 0 1,0 0 0,-1 0 0,1 0 0,-1 1-1,0-1 1,0 0 0,0 7 0,0-5-8,1 13 86,0 0 0,-2 1 0,0-1 0,-1 1 0,-1-1 0,-1 1 0,0-1 0,-2 0 0,0 0 0,-1-1 0,-8 19 0,10-28-78,1 1 0,0 0 0,1 0 0,0 0 0,0 0 0,0 18 0,2-25-31,0-1 0,1 1-1,-1-1 1,0 0 0,1 1 0,-1-1 0,1 0-1,0 1 1,-1-1 0,1 0 0,0 0 0,0 1-1,-1-1 1,1 0 0,0 0 0,0 0 0,0 0 0,1 0-1,-1 0 1,0-1 0,0 1 0,0 0 0,1-1-1,-1 1 1,0 0 0,1-1 0,-1 0 0,0 1-1,1-1 1,-1 0 0,1 1 0,1-1 0,9 1-12,-1 0 0,1-1 1,13-1-1,-9 1-4,19-3-137,0-1-1,-1-2 1,1-1-1,-1-1 1,-1-2 0,0-2-1,47-22 1,-71 29 185,-19 13 65,0 0 0,1 1 0,0 0 1,1 0-1,-11 17 0,10-15-35,-1 3-1,10-14-55,0 0-1,0 0 0,1 0 1,-1 0-1,0 0 0,0 1 1,0-1-1,0 0 0,0 0 1,0 0-1,0 0 0,-1 0 0,1 0 1,0 0-1,0 1 0,0-1 1,0 0-1,0 0 0,0 0 1,0 0-1,0 0 0,0 0 0,0 0 1,0 0-1,0 1 0,0-1 1,0 0-1,-1 0 0,1 0 1,0 0-1,0 0 0,0 0 0,0 0 1,0 0-1,0 0 0,0 0 1,0 0-1,-1 0 0,1 0 1,0 0-1,0 0 0,0 0 1,0 0-1,0 0 0,0 0 0,-1 0 1,1 0-1,0 0 0,0 0 1,0 0-1,0 0 0,0 0 1,0 0-1,0 0 0,-1 0 0,1 0 1,0 0-1,0 0 0,0 0 1,0 0-1,0 0 0,0-1 1,0 1-1,0 0 0,0 0 0,-1 0 1,1 0-1,0-9-21,0 6 16,-4-81-255,-17-100 1,6 73 357,12 81 187,1-54 1,2 81-275,0 0 0,1 0 1,-1 0-1,1 0 1,0 0-1,0 0 0,0 0 1,0 0-1,1 0 0,-1 0 1,1 1-1,0-1 1,-1 0-1,1 1 0,0-1 1,4-2-1,-1 1-5,0 0-1,1 0 1,-1 1 0,1 0-1,-1 0 1,1 1 0,11-4-1,8 0-13,1 1 0,-1 1-1,32-1 1,-47 5 13,356-3-1147,-349 3 732,0 1-1,0 1 1,-1 1-1,1 0 1,0 1-1,-1 1 1,0 0-1,25 13 0,-38-17 192,0 1 0,-1 0 0,1 0 0,-1 0 0,1 0 0,-1 1 0,0-1 0,1 1 0,-1-1-1,0 1 1,-1 0 0,1-1 0,0 1 0,-1 0 0,0 0 0,0 1 0,0-1 0,0 0 0,0 0 0,0 0-1,-1 1 1,0-1 0,1 0 0,-1 1 0,-1-1 0,1 0 0,0 0 0,-1 1 0,1-1 0,-1 0 0,0 0-1,0 0 1,-1 0 0,1 0 0,-3 4 0,-4 8-415,-1 1 0,-1-2 0,0 1 1,-1-2-1,-14 14 0,-2 2 370,1-2 1152,-27 36 0,48-55-303,-1 0-1,1 0 0,0 0 0,1 1 1,0 0-1,1-1 0,-1 1 1,2 1-1,-4 17 0,6-25-491,-1-1 1,1 1-1,0-1 0,0 1 0,1-1 0,-1 1 0,0-1 1,0 1-1,1-1 0,-1 1 0,1-1 0,-1 0 1,1 1-1,0-1 0,-1 0 0,1 1 0,0-1 1,0 0-1,0 0 0,0 0 0,0 0 0,2 2 0,-1-1 53,1-1-1,0 1 0,0-1 0,0 0 0,0 1 0,0-1 0,0 0 0,1-1 0,-1 1 0,4 0 0,4-1 282,1 1-1,-1-2 1,1 1 0,0-2-1,14-2 1,-20 2-326,1 0-1,-1 0 1,0-1-1,0 1 1,0-1-1,0-1 1,0 1-1,-1-1 1,1 0-1,-1 0 1,0 0-1,-1-1 1,1 0-1,-1 0 1,1 0-1,-2-1 1,5-6-1,-3 2 83,0 0 0,-1 0 0,0 0 0,-1 0 0,0-1 0,-1 1 0,0-1 0,-1 0 0,1-20 0,-2 28-155,0-1-1,0 1 1,0-1 0,0 0 0,-1 1-1,1-1 1,-1 1 0,0-1 0,0 1-1,0-1 1,-1 1 0,1 0 0,-1 0-1,0 0 1,0-1 0,0 2 0,0-1-1,0 0 1,-1 0 0,1 1 0,-1-1-1,1 1 1,-1 0 0,0 0 0,0 0-1,0 0 1,-1 0 0,1 1 0,0-1-1,0 1 1,-1 0 0,1 0 0,-1 0-1,-3 0 1,-3 0-47,1 0-1,-1 1 0,1 0 1,0 0-1,-1 1 0,1 1 1,0-1-1,-1 2 1,1-1-1,0 1 0,0 0 1,1 1-1,-1 0 1,1 1-1,0-1 0,0 2 1,0-1-1,1 1 0,0 0 1,0 0-1,-9 11 1,6-5-626,-1 1 0,2 0 0,0 1 0,0 0 1,1 0-1,1 0 0,0 1 0,1 0 0,1 1 1,1 0-1,-6 27 0,7 40-7777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9060,'20'-6'1107,"-15"5"-982,33-10 1307,53-8 0,-80 17-1155,1 0 1,-1 1 0,0 0-1,0 1 1,1 0 0,-1 1-1,0 1 1,0-1 0,0 2-1,0 0 1,15 5 0,-22-5-193,0 0 1,0 0 0,0 0 0,0 1 0,-1-1 0,0 1 0,1 0 0,-1 0 0,-1 0 0,1 0 0,-1 0-1,1 1 1,-1-1 0,0 1 0,-1 0 0,1-1 0,-1 1 0,1 10 0,-1-8-10,0 1 0,0 0 0,-1-1 0,0 1 0,-1 0 0,1 0 0,-1-1 0,-1 1 0,0 0 1,0-1-1,-5 13 0,2-12-34,0 0 0,-1-1 1,0 0-1,0 0 0,0 0 1,-1-1-1,0 0 0,0 0 1,0-1-1,-1 1 0,0-2 0,0 1 1,0-1-1,-1 0 0,-11 3 1,0-1 37,0 0 1,-1-2-1,1 0 1,-1-1 0,-36 0-1,53-2-75,0-1-1,0 0 0,0-1 0,-1 1 1,1-1-1,0 0 0,0 0 0,0 0 1,-5-2-1,8 2-13,-1 0 0,1 0 0,0 0 0,0-1 0,0 1 0,0 0 0,0 0 0,0-1 0,0 1 0,0-1 0,0 1 0,1-1 0,-1 1 0,0-1 0,1 1 0,0-1 1,-1 0-1,1 1 0,0-1 0,0 0 0,0 1 0,0-1 0,0 1 0,0-4 0,1 3-43,-1-1-1,0 0 1,1 1 0,0-1 0,-1 0 0,1 1-1,0-1 1,0 1 0,1-1 0,-1 1-1,1 0 1,-1 0 0,1-1 0,3-2 0,0 0-53,0 0 1,1 1-1,-1 0 1,1 0-1,11-5 1,6-1-221,1 1 0,33-8-1,-46 14 212,13-5-239,2 2 0,-1 1 1,0 0-1,1 2 0,0 1 0,0 1 0,34 4 0,-54-2 260,0 1-1,0 0 0,0 0 1,-1 0-1,1 1 1,-1 0-1,6 4 0,25 11 128,-2-8 298,1-2-1,0-2 0,0-1 0,1-1 0,-1-3 1,54-3-1,-73 2-288,-1-2 0,0 1 0,0-2 1,0 0-1,0-1 0,17-7 0,-27 9-19,1-1-1,-1 0 0,0 1 0,0-2 1,0 1-1,0 0 0,0-1 0,-1 0 1,1 0-1,-1-1 0,0 1 0,-1-1 1,1 0-1,-1 0 0,0 0 0,0 0 1,0 0-1,2-9 0,-3 7 47,0-1 0,0 1-1,-1-1 1,-1 1 0,1-1 0,-1 1-1,0-1 1,-1 1 0,0-1 0,0 1-1,-1 0 1,1-1 0,-2 1 0,1 0 0,-1 0-1,0 0 1,0 0 0,-1 1 0,0-1-1,0 1 1,-1 0 0,0 0 0,0 1-1,0-1 1,0 1 0,-1 0 0,0 1-1,-10-7 1,7 5-50,-1 0-1,0 1 1,-1 0-1,1 0 1,-1 1-1,0 1 0,0-1 1,0 2-1,0 0 1,0 0-1,-1 1 1,1 0-1,0 1 1,-1 1-1,1 0 1,-1 0-1,1 1 1,-16 4-1,23-4-135,1-1 0,-1 1 0,0 0 0,1 0 0,-1 0 0,1 0 0,0 1 0,-1 0-1,1-1 1,1 1 0,-1 0 0,0 0 0,1 1 0,-1-1 0,1 0 0,0 1 0,0 0 0,0-1 0,1 1 0,-1 0-1,1 0 1,0 0 0,0 0 0,1 0 0,-1 0 0,1 0 0,0 0 0,0 0 0,0 0 0,0 0 0,1 0 0,-1 0-1,1 0 1,0 0 0,0 0 0,1 0 0,-1 0 0,1-1 0,0 1 0,0 0 0,0-1 0,5 6 0,0-2-485,1 0 1,0-1 0,0 0 0,13 8-1,46 22-4609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9268,'0'0'424,"30"-15"582,-2-1-643,-12 7-125,0-1 0,1 2 0,1 0 0,-1 1 0,1 1 0,1 1 0,-1 0 0,1 1 0,27-1 0,-30 4 155,0 1 1,-1 0-1,1 1 0,0 1 1,-1 1-1,1 0 0,-1 1 1,23 9-1,-31-10-290,-1 0 0,0 0 0,0 1 0,0 0 0,0 0 0,0 1 0,-1-1 0,0 1 0,0 0 0,0 1 0,0-1 0,-1 1 0,0 0 0,0 0 1,-1 0-1,0 1 0,0-1 0,0 1 0,-1 0 0,3 13 0,-3-13-50,-1 1 0,0-1 1,0 0-1,-1 1 0,0-1 0,0 0 1,-1 1-1,0-1 0,0 0 0,-1 1 1,-4 12-1,4-15-35,-1 0 0,0-1 0,0 1 0,0-1 0,0 0 0,-1 1 0,0-2 0,0 1 0,0 0 0,0-1-1,-1 0 1,1 1 0,-1-2 0,0 1 0,0-1 0,-7 3 0,-15 3 21,0-1-1,0-1 1,0-2-1,-1-1 0,0-1 1,-42-3-1,59 1-37,9 1-12,-1-1 0,1 0 0,0-1 0,0 1 0,0 0 0,-1-1 0,1 1 0,0-1 0,0 0 0,0 0 0,0 0 0,0 0 1,0 0-1,0 0 0,-3-3 0,5 3-27,-1 0 0,0 0 0,1 0 0,-1 0 0,1 0 0,-1 0 1,1 0-1,-1 0 0,1 0 0,0 0 0,0-1 0,0 1 0,-1 0 0,1 0 0,0 0 1,1-1-1,-1 1 0,0 0 0,0 0 0,0 0 0,1 0 0,-1-1 0,0 1 0,1 0 1,-1 0-1,1 0 0,0 0 0,-1 0 0,1 0 0,0 0 0,1-1 0,1-2-111,0 0 0,1 0 0,0 1-1,0-1 1,0 1 0,0 0 0,1 0-1,-1 0 1,6-2 0,49-20-957,-54 23 1018,41-14-660,-1 1 0,2 3 0,0 2-1,85-7 1,-105 16 1050,-26 2-257,0-1 0,0 1 0,-1-1 0,1 1 0,0 0 1,-1-1-1,1 1 0,0 0 0,-1-1 0,1 1 0,0 0 0,-1 0 0,0 0 0,1-1 0,-1 1 1,1 0-1,-1 0 0,0 0 0,0 0 0,1 0 0,-1 0 0,0 0 0,0 0 0,0 0 0,0 0 1,0 0-1,0 0 0,0-1 0,-1 3 0,-2 29 867,-9 11 33,9-36-865,1-1-1,0 1 0,0 0 1,1-1-1,-1 1 1,2 0-1,-1 0 1,1 0-1,1 12 0,-1-18-89,1 1 0,-1-1-1,1 0 1,0 0 0,0 1-1,0-1 1,0 0 0,0 0 0,0 0-1,0 0 1,0 0 0,0-1-1,0 1 1,0 0 0,1 0-1,-1-1 1,0 1 0,1-1-1,-1 1 1,0-1 0,1 1-1,-1-1 1,1 0 0,-1 0-1,0 0 1,1 0 0,-1 0 0,1 0-1,-1 0 1,1 0 0,-1 0-1,2-1 1,5 0-113,0 0 1,-1 0 0,1-1-1,-1 0 1,8-4-1,-8 3-203,1-1 0,-2-1 0,1 1 1,0-1-1,10-10 0,30-39-4194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4:5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37 110 8148,'0'0'6931,"-37"-105"-5987,37 100-624,33 5-320,29 0-800,28 0-1345,27 0-1921,10 0-2001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0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234 625 5330,'0'0'7972,"-14"5"-7046,7-3-799,3-1-24,0 1 0,0-1 0,-1 0 0,1 0 0,0 0 0,-1-1 0,1 0 0,-9 0 0,10-1-77,0 0 1,0 0-1,1 0 0,-1 0 1,1 0-1,-1-1 0,1 1 0,-1-1 1,1 0-1,0 0 0,0 0 0,0 0 1,0 0-1,0 0 0,0 0 1,1-1-1,-1 1 0,1 0 0,0-1 1,-2-3-1,-21-43 83,2-1-1,-21-72 1,34 90 62,2-1-1,1 1 1,2-1 0,1 0-1,1-41 1,2 68-119,1-1 0,-1 1 0,1 0 0,0-1 0,1 1 0,-1 0 0,1 0 0,1 0 0,-1 0 0,4-6 0,-3 8-32,0 0 0,1 0 0,-1 0 0,1 0 0,-1 1 0,1 0-1,0 0 1,0 0 0,1 0 0,-1 0 0,0 1 0,1 0 0,7-3 0,2 1-1,1 0 0,0 1 1,0 0-1,0 1 0,23 0 1,77 7-16,-89-1-197,0 0 0,-1 2 0,1 1 0,-2 1 0,1 1 0,-1 1 0,-1 2 0,32 18 0,-37-18-411,0 1 1,0 0-1,-2 2 0,1-1 1,-2 2-1,15 18 0,-25-27 236,1 1-1,-1 0 1,-1 0-1,0 1 0,0 0 1,0-1-1,-1 1 1,0 0-1,-1 1 1,0-1-1,-1 0 1,1 1-1,-1 10 0,-2-8 401,0 0-1,0 0 0,-1 0 0,-1 0 1,0 0-1,0 0 0,-1-1 0,-1 0 0,-10 18 1,9-17 414,-1-2-23,2 0 0,-1 0 1,1 0-1,1 0 0,0 1 1,0 0-1,1-1 0,1 1 1,-3 18-1,5-28-413,1 0-1,-1 0 0,0 1 1,0-1-1,1 0 1,-1 0-1,1 0 1,-1 0-1,1 0 1,-1 0-1,1 0 0,0-1 1,-1 1-1,1 0 1,0 0-1,0 0 1,0-1-1,-1 1 1,1 0-1,0-1 0,0 1 1,0-1-1,0 1 1,0-1-1,0 1 1,0-1-1,0 0 0,1 1 1,-1-1-1,0 0 1,2 0-1,43 2 577,-35-2-356,10-1 13,1 0 1,-1-2-1,1 0 1,39-13-1,77-37-861,-108 40 187,-29 13 436,-1-1-1,1 1 1,-1 0-1,0 0 1,1-1 0,-1 1-1,1 0 1,-1 0-1,0 0 1,1 0-1,-1 0 1,1 0 0,-1 0-1,1 0 1,-1 0-1,1 0 1,-1 0-1,0 0 1,1 0 0,-1 0-1,1 0 1,-1 0-1,1 0 1,-1 1-1,0-1 1,1 0 0,-1 0-1,1 0 1,-1 1-1,0-1 1,1 0-1,-1 0 1,0 1 0,1 0-1,0 17 326,-13 25 659,11-41-891,-5 15 280,1-1 0,1 1 0,1 0 0,0 0 0,1 1 0,0 17 0,2-35-370,0 1 0,0-1 0,0 1-1,0 0 1,0-1 0,0 1 0,0-1-1,0 1 1,0 0 0,0-1-1,1 1 1,-1-1 0,0 1 0,0-1-1,1 1 1,-1-1 0,0 1 0,1-1-1,-1 1 1,1-1 0,-1 0 0,0 1-1,1-1 1,-1 1 0,1-1-1,-1 0 1,1 1 0,-1-1 0,1 0-1,1 1 1,-2-1 2,1 0-1,0-1 1,0 1-1,0 0 1,-1 0-1,1 0 1,0 0-1,0-1 1,-1 1-1,1 0 1,0-1-1,-1 1 1,1-1-1,0 1 1,-1-1-1,1 1 1,0-1-1,-1 1 1,1-1-1,-1 1 1,1-1-1,-1 0 1,1 1-1,-1-1 1,0 0-1,1-1 1,3-7 36,0-1 1,-1 0-1,0 0 1,-1 0-1,0 0 1,-1 0 0,1-15-1,-3-84-69,-1 75 15,-8-78-47,5 67 136,1-55 0,4 96-79,0 0-1,1 1 1,0-1 0,-1 0 0,1 1 0,1-1-1,-1 0 1,1 1 0,-1 0 0,1-1 0,0 1-1,0 0 1,0 0 0,1 0 0,-1 0-1,1 0 1,0 1 0,-1-1 0,1 1 0,0 0-1,1-1 1,-1 1 0,0 1 0,1-1 0,-1 0-1,1 1 1,-1 0 0,1 0 0,7-1 0,10-3-14,1 2 1,0 1 0,-1 1-1,24 1 1,-28 0 8,15 0-291,0 2 0,-1 1-1,52 12 1,-66-10-66,1 0 0,-1 1 0,0 1 0,0 1 0,-1 0 0,0 1 0,26 19 0,-38-24 269,0 0 1,0 0-1,0 1 1,0 0-1,0-1 1,-1 1 0,0 0-1,0 1 1,-1-1-1,1 1 1,-1-1-1,0 1 1,0-1-1,-1 1 1,0 0 0,0 0-1,0 0 1,-1 0-1,0 9 1,-1-1 470,-1 1 1,0 0-1,-1-1 0,0 0 1,-1 1-1,-10 21 0,11-28-172,0 1 1,0 0-1,1 0 0,0 1 0,1-1 0,-1 0 0,2 19 0,1-28-163,1 0 1,-1 0-1,1 0 1,0 0-1,-1 0 0,1 0 1,0 0-1,-1 0 0,1 0 1,0-1-1,-1 1 0,1-1 1,-1 1-1,3-2 0,7-7 8,0 0 1,0-1-1,-1 0 0,18-22 0,-16 18-94,0 0 1,20-16-1,-32 29 33,0 1-1,0 0 0,0 0 1,0 0-1,1 0 1,-1 0-1,0 0 0,0-1 1,0 1-1,0 0 0,1 0 1,-1 0-1,0 0 0,0 0 1,0 0-1,0 0 0,1 0 1,-1 0-1,0 0 0,0 0 1,0 0-1,1 0 0,-1 0 1,0 0-1,0 0 0,0 0 1,1 0-1,-1 0 0,0 0 1,0 0-1,0 0 0,0 0 1,1 0-1,-1 1 0,0-1 1,0 0-1,0 0 0,0 0 1,0 0-1,1 0 0,-1 1 1,3 10-139,-3 21 145,0-25-11,-1 13 43,0-15 11,1 1 1,0-1-1,0 1 0,0-1 0,0 1 1,1-1-1,0 1 0,0-1 0,3 10 1,-3-14-24,0 0 1,0 0-1,0 0 1,0 0-1,0-1 1,0 1-1,0 0 1,1-1-1,-1 1 1,0 0-1,0-1 1,1 0-1,-1 1 1,0-1-1,1 0 1,-1 1-1,0-1 1,3 0-1,29-1 60,-21 0-56,12-2-119,-1 0 1,1-2-1,-1-1 1,0 0 0,-1-2-1,31-14 1,-53 21 237,0 18-54,0-12-66,-1 0 1,1 0-1,1 0 1,-1 0-1,2 8 1,-1-12-20,0 1 0,0 0 0,0 0 1,0 0-1,0-1 0,0 1 1,0 0-1,0-1 0,0 1 0,1-1 1,-1 0-1,1 1 0,-1-1 0,1 0 1,0 0-1,-1 0 0,1 0 1,2 1-1,13 3 16,-1 0 1,2-1-1,-1 0 1,0-2-1,1 0 0,0-1 1,-1-1-1,1 0 1,-1-1-1,21-5 1,-33 6-15,0-1 0,0-1 0,0 1 0,-1-1 0,1 1 0,0-1 0,-1-1 0,1 1-1,-1-1 1,0 1 0,0-1 0,4-4 0,-5 4 12,-1 0 0,1 0-1,-1 0 1,0 0 0,0 0-1,0-1 1,-1 1-1,1 0 1,-1-1 0,0 0-1,0 1 1,0-1 0,0 0-1,-1 1 1,0-1-1,1-6 1,-2-113 59,-4 111-1115,4 12 875,1 0 1,0 0-1,0 0 0,-1 0 0,1 0 1,0 0-1,0 0 0,-1 0 0,1 0 0,0 0 1,0 0-1,-1 0 0,1 0 0,0 0 0,0 0 1,-1 0-1,1 0 0,0 0 0,0 0 1,-1 0-1,1 0 0,0 0 0,0 0 0,-1 1 1,1-1-1,0 0 0,0 0 0,0 0 0,-1 0 1,1 1-1,0-1 0,0 0 0,0 0 1,0 1-1,0-1 0,-1 0 0,-5 12-5958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0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360 177 4322,'0'0'5189,"2"-18"-4140,5-59-220,-7 74-759,0 0 1,0 1-1,0-1 0,-1 0 0,1 0 0,-1 1 1,1-1-1,-1 0 0,0 1 0,0-1 1,0 0-1,0 1 0,-1 0 0,1-1 0,-1 1 1,1 0-1,-1-1 0,0 1 0,0 0 0,0 0 1,0 1-1,0-1 0,-1 0 0,1 1 0,0-1 1,-4-1-1,-2 0 82,0 0 0,0 1 1,0-1-1,0 2 0,-1-1 0,-8 1 1,8-1-56,-1 2 1,1-1 0,-1 2-1,1-1 1,-16 4 0,20-3-60,0 0 1,0 1-1,0 0 1,1 0-1,-1 1 1,0-1-1,1 1 1,0 0-1,0 0 1,0 1 0,-6 6-1,-5 8-19,1 0 0,0 1 0,2 1-1,0 1 1,1-1 0,1 2 0,1-1 0,2 1 0,0 1-1,1-1 1,1 1 0,1 0 0,1 1 0,1-1 0,1 1-1,3 37 1,-1-54-22,0-1 0,0 0 0,0 1-1,1-1 1,0 0 0,0 0 0,1 0-1,-1 0 1,2-1 0,-1 1 0,0-1 0,1 1-1,0-1 1,0 0 0,1-1 0,-1 1 0,1-1-1,0 0 1,0 0 0,0 0 0,1-1-1,0 0 1,-1 0 0,1 0 0,0-1 0,8 3-1,8 1 6,1-2-1,0 0 0,0-1 1,-1-1-1,2-1 0,22-3 1,-24 1-62,-1-2 1,1 0 0,-1-1-1,1-1 1,33-14-1,96-53-3025,-147 70 2971,0 0 0,0 0 0,1 1 0,-1-1 0,0 1 0,1 1-1,-1-1 1,1 0 0,-1 1 0,1 0 0,-1 0 0,5 1 0,-4-1 254,0 1 1,-1-1-1,1 0 1,-1-1-1,1 1 1,-1-1-1,1 0 1,7-3-1,3-3 165,-1-2-1,1 0 0,-2-1 0,1 0 0,-1-1 0,-1-1 0,0 0 1,0 0-1,14-22 0,-21 26-151,1 0 0,-1 0 0,-1-1 0,1 1 0,-2-1 0,1 0 0,-1-1 0,3-16 1,-5 22-94,0 0 1,-1 0-1,0 0 1,0 0-1,0 0 1,0 0-1,-1 0 1,1 0-1,-1-1 1,0 1-1,0 1 1,-1-1-1,1 0 1,-1 0-1,0 0 1,0 1-1,0-1 1,0 1-1,-1-1 1,1 1-1,-1 0 1,-5-5-1,0 3-13,0-1 0,0 2 1,0-1-1,0 1 0,-1 0 0,1 0 0,-1 1 0,0 1 0,0-1 1,0 1-1,-1 1 0,1 0 0,0 0 0,-1 1 0,1 0 1,0 0-1,-1 1 0,1 1 0,0-1 0,-15 6 0,16-5-105,0 1 0,1 0-1,-1 0 1,1 1 0,0 0 0,0 0-1,0 1 1,1 0 0,0 0 0,0 0-1,0 1 1,0 0 0,1 0 0,0 1-1,0-1 1,1 1 0,-1 0 0,2 0-1,-1 1 1,1-1 0,0 1 0,1 0-1,-4 14 1,5-17-262,0-1 0,1 1 0,-1-1 0,1 1 1,0-1-1,0 0 0,1 1 0,-1-1 0,1 1 0,0-1 0,0 0 0,0 1 1,1-1-1,0 0 0,-1 0 0,1 0 0,1 0 0,-1 0 0,6 6 0,-1-4-1598,1 0 0,-1-1 0,18 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0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95 229 1281,'0'0'6928,"-7"20"-4647,1-1-1917,-3 8 438,1-1-1,-8 54 1,10-35 185,-2 19 168,8-64-1118,0 0-1,-1 0 1,1 0-1,0 0 0,0 0 1,0 0-1,0 0 1,0 0-1,0 0 1,0 0-1,0 0 0,2-40 285,16-85-532,-10 82 97,3-59-1,-9 67 109,-1 17 19,0 1-1,-1-1 1,0 0-1,-2 1 1,-4-21 0,6 36 35,-1 0 1,0 0 0,1 0-1,-1 0 1,0 0 0,0 0 0,0 0-1,0 1 1,-1-1 0,1 0-1,-1 1 1,1-1 0,-1 1-1,1-1 1,-1 1 0,0 0 0,1-1-1,-1 1 1,0 0 0,0 0-1,0 0 1,0 1 0,0-1 0,0 0-1,0 1 1,0-1 0,0 1-1,-1 0 1,1 0 0,0 0 0,0 0-1,0 0 1,0 0 0,-4 1-1,5 0-46,0 0-1,0 0 0,1 0 0,-1-1 0,1 1 0,-1 0 1,1 0-1,-1 0 0,1 0 0,-1 0 0,1 0 0,0 0 1,-1 0-1,1 0 0,0 0 0,0 1 0,0-1 0,0 0 1,0 0-1,0 0 0,0 0 0,0 0 0,1 0 1,-1 2-1,1 1-9,-1-2 0,0 0 1,1 0 0,-1 0-1,1 0 1,-1 0 0,1 0-1,0 0 1,0 0 0,0 0-1,0 0 1,0-1-1,0 1 1,0 0 0,1-1-1,-1 1 1,1-1 0,-1 1-1,4 2 1,0-1-36,0 0 1,0 0-1,1 0 1,-1-1-1,1 0 1,9 3-1,6-1-222,0 0 0,39 1 0,70-6-823,-41-1 2184,-98 28 401,-35 55-608,-20 42 76,56-104-952,1-1 0,1 1 0,0 1 0,2-1-1,-3 21 1,6-27-53,0 1 0,0-1 0,1 0 0,3 22 0,-2-33-14,0 0-1,0 0 1,0 0-1,0 0 1,0 0-1,0-1 1,1 1-1,-1 0 1,1-1-1,-1 1 1,1-1-1,-1 0 1,1 1-1,0-1 1,0 0-1,0 0 0,-1 0 1,1 0-1,0 0 1,0-1-1,0 1 1,0 0-1,1-1 1,-1 0-1,0 1 1,0-1-1,0 0 1,3 0-1,6 0-305,0 0 0,0-1-1,0 0 1,13-3-1,-9 0-690,1 0-1,-1-2 0,18-8 0,55-32-8187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0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7507,'0'0'1695,"32"5"786,-7-1-2008,0 0-46,0 0-1,0 1 0,0 2 1,-1 0-1,0 2 0,-1 1 1,25 13-1,-21-8 42,-1 1 0,0 2-1,-1 0 1,-2 1 0,38 39 0,-57-53-438,-1 0-1,1 0 1,-1 0 0,0 0 0,-1 0 0,1 1-1,-1-1 1,3 10 0,-5-13-18,1-1 1,-1 1-1,0-1 0,0 1 1,0-1-1,0 1 0,0-1 1,0 1-1,0-1 1,0 1-1,-1-1 0,1 1 1,0-1-1,-1 0 0,1 1 1,-1-1-1,0 1 1,1-1-1,-1 0 0,0 1 1,0-1-1,0 0 0,0 0 1,0 0-1,0 0 0,0 0 1,0 0-1,-1 0 1,1 0-1,0 0 0,-1-1 1,1 1-1,0 0 0,-1-1 1,1 1-1,-4 0 0,-26 4 132,-1 0 0,0-2 0,0-2 0,-49-3 0,15 1-146,25 1-41,13 1-224,-1-1-1,-27-5 0,46 0-498,17 0 42,20-5-633,-27 10 1347,151-48-6219,-47 10-1367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219 707 6883,'0'0'2409,"-13"20"-525,-2 5-1454,-1 3 8,-2 0 0,-28 33 1,46-60-475,-1 0 1,1-1 0,0 1 0,0-1 0,-1 1 0,1-1 0,-1 1 0,1-1 0,0 1 0,-1-1 0,1 1 0,-1-1-1,0 1 1,1-1 0,-1 0 0,1 1 0,-1-1 0,1 0 0,-1 0 0,0 1 0,1-1 0,-1 0 0,0 0 0,1 0-1,-1 0 1,1 0 0,-1 0 0,0 0 0,1 0 0,-1 0 0,0 0 0,1 0 0,-1 0 0,0 0 0,1-1-1,-1 1 1,0 0 0,1 0 0,-1-1 0,1 1 0,-1 0 0,1-1 0,-1 1 0,1-1 0,-1 1 0,1 0 0,-1-1-1,1 1 1,-1-1 0,1 0 0,0 1 0,-1-2 0,-12-35-3237,11 30 2766,2 6 406,-27-106-5544,3-2 6563,17 69 1501,2 0 1,2 0-1,2-60 0,2 92-2143,0 0 0,1 0-1,0 1 1,0-1 0,1 1 0,0-1 0,0 1 0,1 0-1,0 0 1,0 0 0,0 1 0,1-1 0,0 1 0,0 0-1,1 1 1,11-10 0,9-4 134,0 0 0,53-26 0,-79 45-411,67-35 249,2 4 0,81-26 0,-106 43-512,0 2 1,1 2-1,1 2 1,78-3-1,-115 10-40,26 4-896,-34-3 1009,1 0 0,-1 1 0,0-1 0,0 1 0,0 0 0,0-1 0,0 1 0,0 0-1,0-1 1,0 1 0,0 0 0,0 0 0,0 0 0,-1 0 0,1 0 0,0 0 0,-1 0 0,1 0 0,-1 0 0,1 0 0,-1 1 0,1-1 0,-1 0 0,1 2-1,1 31-7417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0 719 6659,'0'0'2145,"31"8"1326,108 23-985,-125-28-2249,1-1-1,0-1 1,-1-1-1,1 0 0,0-1 1,-1 0-1,1-1 1,-1-1-1,1 0 0,-1-1 1,22-9-1,-18 4-120,0 0 0,-1-2-1,0 0 1,-1 0 0,0-2 0,26-27-1,-32 30-76,-1 0 0,-1 0-1,1-1 1,-2 0-1,8-14 1,-12 18-22,0 0 0,0 0 1,-1 0-1,0 0 0,0 0 0,-1-1 1,0 1-1,0-1 0,0 1 1,-2-12-1,1 16-13,0-1 0,-1 1 0,1 0-1,-1 0 1,0-1 0,0 1 0,-1 0 0,1 0 0,0 0-1,-1 0 1,0 0 0,0 1 0,0-1 0,0 0 0,0 1 0,-3-3-1,0 1 3,0 0 0,0 1 0,0 0 0,-1 0 0,1 0 0,0 1 0,-1 0 0,-8-2 0,-10-1 7,1 1 0,-1 2 0,-39 0 0,57 2-13,-16-1-7,-1 2 1,1 0-1,-1 1 1,1 2-1,0 0 1,-30 10-1,44-11 3,0 1 1,0 0-1,0 0 0,0 0 0,0 1 0,1 0 0,0 1 0,0-1 1,1 1-1,-1 1 0,1-1 0,1 1 0,-1 0 0,1 1 0,0-1 0,1 1 1,0 0-1,0 0 0,-3 11 0,1 2-19,2 0-1,0 0 1,1 0-1,2 1 1,0-1-1,1 1 1,1-1 0,5 27-1,-5-40 21,1 1 1,0 0-1,0-1 0,1 1 0,1-1 0,-1 0 0,1 0 0,0 0 1,1-1-1,0 1 0,0-1 0,1 0 0,7 7 0,-4-7-3,0 1 0,0-2-1,0 1 1,1-1-1,0-1 1,0 0 0,1 0-1,-1-1 1,16 4-1,-4-3 2,0-1 0,0-1 0,1-1 0,-1-1 0,1-1 0,-1-1 0,1-1-1,-1-1 1,0-1 0,24-8 0,-8-1-65,0-3 0,-1-1 0,-1-2-1,-1-1 1,-1-2 0,0-1 0,-2-2 0,-1-1 0,37-40-1,-62 61 74,0-1-1,-1 0 0,0 0 0,0 0 0,-1-1 0,0 1 0,0-1 0,0 0 0,-1-1 0,0 1 0,0 0 0,-1-1 0,0 0 0,0 1 0,-1-1 0,1-10 0,-3 17 5,1 0 1,0-1-1,-1 1 0,1 0 0,0 0 0,-1 0 0,1 0 0,-1 0 1,0 0-1,1 0 0,-1 0 0,0 1 0,1-1 0,-1 0 1,0 0-1,0 0 0,0 1 0,0-1 0,0 0 0,0 1 1,0-1-1,0 1 0,0-1 0,0 1 0,0 0 0,0-1 1,0 1-1,0 0 0,-1 0 0,1 0 0,0 0 0,0 0 1,-1 0-1,-45 2 236,43-1-223,-4 1-18,0 0 1,-1 0-1,1 1 0,0 0 1,0 1-1,0 0 0,1 0 0,-1 1 1,1 0-1,0 0 0,0 0 1,1 1-1,0 0 0,0 1 0,0-1 1,1 1-1,-1 0 0,2 1 1,-1-1-1,1 1 0,0 0 0,1 0 1,0 0-1,0 0 0,1 0 1,0 1-1,-2 13 0,4-19-10,0-1 0,0 1 0,1-1 0,-1 1 0,0-1 0,1 1 0,0-1 0,-1 1 0,1-1 0,0 0 0,0 1 0,1-1 0,-1 0-1,0 0 1,1 0 0,-1 0 0,1 0 0,3 3 0,-1-2 1,0 0 0,0 0-1,1 0 1,-1-1 0,1 0 0,-1 0-1,1 0 1,10 2 0,7 0 2,1-1 1,0 0-1,32-2 1,-41-1 0,27 0 59,0-2 0,0-1 1,0-2-1,0-2 0,-1-2 0,0-1 1,-1-3-1,0 0 0,40-22 0,-79 35-34,0 0-1,0 0 0,0 0 1,0 0-1,0 0 0,0 0 1,0-1-1,0 1 0,1 0 1,-1 0-1,0 0 0,0 0 1,0 0-1,0 0 0,0 0 1,0 0-1,0 0 0,0 0 1,0 0-1,1 0 0,-1 0 1,0 0-1,0 0 0,0 0 1,0 0-1,0 0 0,0-1 1,0 1-1,1 1 0,-1-1 1,0 0-1,0 0 0,0 0 1,0 0-1,0 0 0,0 0 1,0 0-1,0 0 0,1 0 1,-1 0-1,0 0 0,0 0 1,0 0-1,0 0 1,0 0-1,0 0 0,0 0 1,0 0-1,0 1 0,0-1 1,1 0-1,-1 0 0,0 0 1,0 0-1,0 0 0,0 0 1,0 0-1,0 0 0,0 1 1,0-1-1,0 0 0,0 0 1,0 0-1,0 0 0,0 0 1,0 0-1,-6 12 362,-14 18-487,18-27 199,-4 6-106,0 0 0,0 0 0,0 0-1,1 1 1,1 0 0,0 0-1,0 1 1,1-1 0,-2 12 0,5-22-29,0 1-1,0 0 1,-1 0 0,1-1 0,0 1 0,0 0 0,0-1 0,0 1-1,0 0 1,1 0 0,-1-1 0,0 1 0,0 0 0,0-1 0,1 1 0,-1 0-1,0-1 1,0 1 0,1 0 0,-1-1 0,1 1 0,-1-1 0,1 1 0,-1-1-1,1 1 1,-1-1 0,1 1 0,-1-1 0,1 1 0,0-1 0,-1 0 0,2 1-1,25 2-1288,-17-3 784,13-1-392,-1-1 0,0 0 0,0-2 0,-1 0 0,28-10-1,104-44-1473,-125 46 2425,1-1 3779,-31 25-1965,-2-4-1759,-1 0 1,1 0-1,-1-1 1,-1 0-1,1 0 0,-1 0 1,-10 8-1,16-14-72,0-1-1,0 0 1,0 0 0,-1 0-1,1 0 1,0 0-1,0 1 1,-1-1 0,1 0-1,0 0 1,0 0 0,-1 0-1,1 0 1,0 0 0,0 0-1,-1 0 1,1 0 0,0 0-1,0 0 1,-1 0-1,1 0 1,0 0 0,0 0-1,-1 0 1,1 0 0,0 0-1,0 0 1,0-1 0,-1 1-1,1 0 1,0 0 0,0 0-1,-1 0 1,1 0-1,0-1 1,0 1 0,0 0-1,0 0 1,-1 0 0,1-1-1,0 1 1,0 0 0,0 0-1,0 0 1,0-1-1,0 1 1,-5-16-532,4 9 212,-23-78-722,9 36 1816,2-2 0,2 0 0,2 0 0,-3-70 0,12 113-633,1 0 0,0 0 0,1 0 0,0 0-1,0 0 1,1 0 0,0 1 0,0-1-1,0 1 1,1 0 0,1 0 0,-1 0 0,1 0-1,0 1 1,0 0 0,1 0 0,0 0-1,10-7 1,10-7 16,1 2 0,1 1-1,42-19 1,1 5-498,1 2-1,1 4 1,1 3 0,2 3-1,0 3 1,97-6 0,-99 21-2304,-36 8-1956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10789,'0'0'432,"29"10"977,-10-2-1093,4 0 104,0 0 1,30 5-1,-42-11-212,1 0 0,0-1 0,0-1 0,0 0 0,-1 0 0,1-1 0,0-1 0,22-5 0,-3-4-99,0-2-1,-1-1 1,-1-1-1,0-2 0,-1-1 1,-1 0-1,0-3 1,-2 0-1,-1-1 0,32-38 1,-53 58-15,0-1 0,-1 0 0,1 0 0,-1 0 0,0 0 0,1-1 0,-2 1 0,1-1 0,0 1 0,-1-1 0,1 1 0,-1-1 0,0 0 0,-1 0 0,1 0 0,0-5 0,-1 9-61,0 0 0,-1-1 0,1 1 0,0 0 0,0 0 0,0-1 0,0 1 0,-1 0 0,1 0 1,0 0-1,0-1 0,-1 1 0,1 0 0,0 0 0,0 0 0,-1-1 0,1 1 0,0 0 0,0 0 0,-1 0 0,1 0 0,0 0 0,-1 0 0,1 0 0,0 0 0,0 0 0,-1 0 1,1 0-1,0 0 0,-1 0 0,1 0 0,0 0 0,-1 0 0,1 0 0,0 0 0,0 0 0,-1 0 0,1 1 0,0-1 0,-1 0 0,-7 2 72,0 0 1,0 1-1,0 0 0,0 0 0,1 0 0,-1 1 0,1 0 0,0 1 0,0 0 1,0 0-1,1 0 0,0 1 0,0 0 0,0 0 0,-7 11 0,-3 3 58,1 2 0,1-1 0,1 2 0,-11 26 0,14-25-109,1 0-1,2 0 0,-8 38 0,13-48-64,0-1 0,1 1 0,1-1-1,0 1 1,0-1 0,1 1 0,1-1 0,4 17-1,-3-23-91,-1-1-1,1 1 0,1-1 0,-1 0 1,1 0-1,0 0 0,1-1 0,-1 1 0,1-1 1,0 0-1,0 0 0,1-1 0,-1 0 1,1 1-1,0-2 0,0 1 0,1-1 0,-1 0 1,1 0-1,11 3 0,9 1-684,1-1-1,0-1 1,54 2-1,85-5-2932,13-11-2808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229 227 11397,'0'0'1604,"-26"-1"108,-82-4-522,104 4-1120,0 1 1,-1-1-1,1 1 0,0-1 0,-1-1 0,1 1 0,0 0 0,0-1 1,0 0-1,0 0 0,0 0 0,1-1 0,-1 1 0,1-1 0,-1 0 0,1 0 1,0 0-1,0 0 0,0-1 0,1 1 0,-1-1 0,1 0 0,0 1 1,-3-7-1,4 7-23,0-1 1,0 1-1,0-1 1,1 0 0,-1 1-1,1-1 1,0 0-1,0 1 1,0-1-1,1 0 1,-1 1 0,1-1-1,0 0 1,0 1-1,0-1 1,1 1-1,-1 0 1,1-1 0,0 1-1,-1 0 1,2 0-1,-1 0 1,0 0-1,3-3 1,3 0-50,0-1 0,1 1 1,-1 1-1,1-1 0,0 1 0,0 1 1,1 0-1,-1 0 0,1 1 0,0 0 0,10-1 1,9-1-12,1 2 1,47 0-1,-62 3 12,0 0-1,-1 1 0,1 1 0,-1 0 1,1 1-1,-1 1 0,0 0 0,0 1 1,0 0-1,-1 1 0,0 1 0,0 0 1,0 1-1,-1 0 0,-1 1 0,1 0 1,-1 1-1,-1 0 0,0 0 0,0 2 1,-1-1-1,10 17 0,-12-16 15,0 2 0,-1-1 0,-1 1 0,0-1 0,0 2 0,-2-1 0,0 0 0,0 1 0,-1-1 0,-1 1-1,-1 0 1,-1 23 0,0-31-5,0 0 0,-1 0 1,1 0-1,-1-1 0,-1 1 0,1-1 0,-1 1 0,0-1 0,-1 0 0,1 0 0,-1 0 0,-8 8 0,4-6 15,1-1-1,-1 0 1,-1 0-1,1-1 0,-1 0 1,0-1-1,-18 9 0,11-8 1,0 0-1,-1-1 0,0-1 0,0 0 0,0-2 1,0 0-1,0 0 0,0-2 0,-1 0 0,-19-3 1,27 1-79,0 0 1,0-1 0,0 0 0,-16-9-1,22 11 24,1-1-1,0 1 0,-1-1 1,1 0-1,0 0 0,0-1 0,0 1 1,0-1-1,1 1 0,-1-1 1,1 0-1,-1 0 0,1 0 0,0 0 1,0-1-1,-1-3 0,2 6-32,1 0 0,0 0 0,0-1 0,0 1 0,0 0 0,0 0 0,0 0-1,0 0 1,0 0 0,0 0 0,0 0 0,0-1 0,1 1 0,-1 0 0,0 0 0,1 0 0,-1 0-1,1 0 1,0 0 0,-1 0 0,1 0 0,-1 1 0,1-1 0,0 0 0,0 0 0,0 0 0,0 1 0,1-2-1,30-12-1891,-27 12 1678,43-12-3550,4 1-2699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0 506 5475,'0'0'1792,"21"13"639,-9-4-2056,-3-3-194,0 0-1,0 0 1,0 0 0,1-1 0,0-1 0,0 1-1,1-2 1,-1 1 0,1-2 0,-1 1-1,1-1 1,0-1 0,0 0 0,16-1 0,-8-2-31,-1-2 1,0 0-1,1-1 1,-2-1 0,1 0-1,-1-1 1,0-1 0,0-1-1,-1-1 1,0 0-1,-1-1 1,0 0 0,-1-2-1,23-24 1,-24 24 8,-2-1 0,0 0 0,0-1 0,-2 0 0,0-1 0,0 0 1,-2-1-1,0 1 0,-1-1 0,0-1 0,-2 1 0,0-1 0,-1 1 0,0-1 0,-1-29 0,-2 41-90,0 0-1,-1 0 0,0 0 1,0 1-1,0-1 1,-1 0-1,0 1 0,0-1 1,0 1-1,-1 0 0,0-1 1,0 1-1,0 0 0,0 1 1,-5-5-1,2 3-26,0 1-1,0 0 1,-1 0-1,1 1 1,-1 0-1,0 0 1,-1 0-1,1 1 0,0 1 1,-14-4-1,7 2-19,1 1 0,-1 1 0,0 0 0,1 1 0,-1 1-1,0 0 1,0 1 0,0 0 0,1 1 0,-1 1 0,1 0-1,-1 1 1,1 0 0,-18 9 0,22-8-55,1 0 0,-1 0 0,2 0 1,-1 1-1,0 1 0,1-1 0,0 1 0,1 0 0,-1 1 1,1-1-1,1 1 0,0 1 0,0-1 0,0 1 0,1-1 1,0 1-1,1 0 0,0 1 0,1-1 0,-1 1 0,0 14 1,2-15-233,0-1 0,0 1 0,1 0 1,1 0-1,-1 0 0,2-1 0,-1 1 1,1 0-1,0-1 0,1 1 0,0-1 1,0 0-1,1 0 0,0 0 0,0 0 1,1-1-1,0 0 0,0 0 0,1 0 1,-1 0-1,2-1 0,-1 0 0,1 0 1,0-1-1,0 0 0,0 0 0,1-1 1,0 1-1,14 4 0,54 13-4534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6883,'0'0'3626,"1"21"-2284,-1 5-966,6 36 0,-6-60-360,1 1 0,-1-1 0,1 0 0,0 0 0,0 0-1,0 0 1,0 1 0,0-1 0,0-1 0,0 1 0,1 0 0,-1 0 0,1 0-1,-1-1 1,1 1 0,0-1 0,0 1 0,0-1 0,0 0 0,0 1 0,0-1-1,0 0 1,0 0 0,0-1 0,0 1 0,1 0 0,-1-1 0,0 1 0,0-1 0,1 0-1,-1 0 1,0 0 0,4 0 0,1 0 10,7 2 5,1-1 1,-1-1 0,0-1 0,0 0-1,0 0 1,0-2 0,0 1 0,0-2 0,-1 0-1,1-1 1,-1 0 0,0-1 0,-1 0-1,1-1 1,-1 0 0,0-1 0,-1-1-1,0 0 1,0 0 0,16-20 0,-16 9 196,-11 20-202,0 0-1,0 0 1,0-1 0,0 1-1,0 0 1,0 0 0,0-1-1,0 1 1,0 0-1,0-1 1,0 1 0,0 0-1,0 0 1,-1-1 0,1 1-1,0 0 1,0 0 0,0 0-1,0-1 1,0 1-1,-1 0 1,1 0 0,0-1-1,0 1 1,0 0 0,0 0-1,-1 0 1,1 0-1,0 0 1,0-1 0,-1 1-1,1 0 1,0 0 0,0 0-1,-1 0 1,1 0-1,-1 0 1,-1 0 24,1 0 0,-1 1 0,0-1 0,0 0 0,0 1 0,0 0 0,0-1 0,1 1 0,-1 0 0,0 0 0,0 0 0,1 0 0,-1 1 0,1-1 0,-1 0 0,1 0 0,-2 3 0,-4 6-18,1-1-1,0 1 1,0 0 0,1 0-1,1 1 1,-1-1 0,2 1 0,0 0-1,0 0 1,1 1 0,0-1-1,1 0 1,0 1 0,1-1-1,0 1 1,3 20 0,-2-28-32,0 0 1,0 0 0,0 0-1,1 0 1,-1-1-1,1 1 1,0-1-1,0 1 1,0-1-1,1 1 1,-1-1-1,1 0 1,0 0 0,0 0-1,3 2 1,0-1 2,0 0 0,0 0 0,1-1 0,0 0 0,-1 0 0,1 0 0,12 2 1,7 0 23,0-2 1,0 0-1,42-2 1,-44-2-4,0-1 1,0-2 0,1 0-1,-2-1 1,33-12-1,109-54 85,-148 62-104,-6 4 16,-1 0-1,1 0 0,0 1 0,18-5 1,-27 22 150,-3 11-110,1 34 48,0-55-107,0 0 1,1 0-1,-1 0 1,1 0 0,0 0-1,0 0 1,0 0-1,0 0 1,1 0-1,-1-1 1,1 1-1,0-1 1,0 1-1,0-1 1,3 4-1,2-2-1,-1 0-1,0-1 1,1 0-1,-1 0 0,1-1 1,0 1-1,0-2 1,0 1-1,0-1 1,0 0-1,8 0 1,0 0 36,-1-1 1,1-1 0,0 0 0,23-5 0,-27 3-3,0 0 0,0-1 0,-1-1 0,1 1 0,-1-2-1,0 1 1,-1-2 0,0 1 0,0-1 0,0 0 0,0-1 0,-1 0 0,-1-1 0,14-18 0,-14 16 105,0 0 0,-1-1 1,0 0-1,0-1 0,-2 1 1,1-1-1,-2 0 0,0 0 1,0 0-1,-1 0 0,-1 0 0,0-21 1,-1 29-69,0-1 0,-1 0 0,0 1 0,0-1 0,0 0 0,0 1 0,-1-1 0,0 1 0,0 0 0,-1 0 0,0 0 0,0 0 0,0 0 1,0 0-1,-1 1 0,-4-6 0,1 5-36,0-1-1,0 1 1,0 1 0,-1-1 0,1 1 0,-1 1 0,0-1 0,-1 1-1,1 1 1,-13-3 0,-7-1-76,-1 2 0,0 1-1,0 2 1,0 0 0,0 2-1,1 2 1,-1 0 0,0 2-1,1 1 1,-47 16 0,-11 11-2261,1 4 1,-80 50-1,114-60-9,-71 36-9562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2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261 260 11365,'0'0'4488,"12"-20"-3955,34-67 78,-44 84-585,-1 0 1,1 0-1,-1 0 0,0 0 1,0-1-1,0 1 0,0 0 1,0-1-1,-1 1 0,1 0 1,-1-1-1,0 1 0,0-1 1,-1 1-1,1-1 0,-1 1 1,1 0-1,-1-1 0,0 1 1,0 0-1,-1 0 0,1 0 1,-1-1-1,1 1 0,-1 1 0,0-1 1,0 0-1,-1 0 0,1 1 1,-3-3-1,-2 0-20,-1-1 0,1 1 0,-1 1 0,0 0 0,-1 0 0,1 1 0,-1-1 0,-12-1 0,6 1 3,0 1 1,0 0-1,0 2 1,0-1-1,-29 3 0,40-1-13,0 0-1,0 1 0,0-1 0,0 1 1,0 0-1,0 0 0,0 0 1,0 1-1,0-1 0,0 1 0,1 0 1,-1 0-1,1 1 0,-1-1 0,1 1 1,0-1-1,0 1 0,0 0 0,0 0 1,0 0-1,1 1 0,0-1 0,-1 1 1,1-1-1,-2 7 0,1 0-13,1 1-1,0 0 1,0-1-1,1 1 1,1 0 0,0 0-1,0 0 1,1-1-1,0 1 1,1 0-1,1-1 1,-1 1 0,2-1-1,-1 0 1,1 0-1,8 13 1,8 11-71,1 0 0,2-1 0,27 30 0,-41-52 46,109 125-40,20 26 51,-134-158 37,-1 0-1,1 1 1,-1-1 0,0 1-1,0 0 1,-1 0 0,1 0-1,-1 0 1,0 0 0,-1 0-1,2 6 1,-3-10 0,0 0-1,0 0 1,0 0-1,0-1 0,0 1 1,-1 0-1,1 0 1,0 0-1,0-1 1,-1 1-1,1 0 1,0 0-1,-1-1 1,1 1-1,-1 0 1,1-1-1,-1 1 0,1-1 1,-1 1-1,1-1 1,-1 1-1,0-1 1,1 1-1,-1-1 1,0 1-1,1-1 1,-1 0-1,0 1 0,0-1 1,1 0-1,-1 0 1,0 1-1,0-1 1,0 0-1,1 0 1,-2 0-1,-38 1 251,29-2-181,-2 1-48,1-2 0,0 0 0,0 0 0,0-1 0,0-1 0,0 0 0,0 0 0,1-2 0,0 1 0,0-1 1,-11-8-1,1-1-27,0-1 0,2-1 1,-1-1-1,-22-27 0,41 45-15,1 0 1,0-1-1,-1 1 0,1 0 0,0-1 0,-1 1 0,1 0 1,0-1-1,-1 1 0,1-1 0,0 1 0,0 0 0,0-1 1,-1 1-1,1-1 0,0 1 0,0-1 0,0 1 1,0 0-1,0-1 0,0 1 0,0-1 0,0 1 0,0-1 1,0 1-1,0-1 0,0 1 0,0-1 0,0 1 1,0-1-1,0 1 0,1 0 0,-1-1 0,16-3-696,29 9-925,-43-4 1501,53 13-3908,2 6-4512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2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122 439 8052,'-5'19'1299,"-7"23"98,1 1 1,3 0-1,-4 68 0,13-92-1145,4-36-161,0 1-63,12-48-261,-2-1 0,7-78 1,-19 118 245,-1-1 0,-2 1 1,-1-1-1,0 1 0,-2-1 0,-1 1 1,-1 0-1,-16-45 0,16 57 175,-1 0-1,0 0 1,0 1-1,-1 0 1,-1 0-1,0 1 1,-1 0-1,0 0 1,-16-15 0,25 26-162,-1 0 0,1 0 1,0-1-1,0 1 1,-1 0-1,1 0 0,0-1 1,-1 1-1,1 0 1,0 0-1,-1 0 0,1-1 1,0 1-1,-1 0 1,1 0-1,0 0 0,-1 0 1,1 0-1,0 0 1,-1 0-1,1 0 0,-1 0 1,1 0-1,0 0 1,-1 0-1,1 0 0,0 0 1,-1 0-1,1 0 1,-1 0-1,1 1 1,0-1-1,-1 0 0,1 0 1,0 0-1,0 1 1,-1-1-1,1 0 0,0 0 1,-1 1-1,1-1 1,0 0-1,-1 1 0,-3 21 132,8 29-333,-2-47 169,-1 0-1,1 1 0,0-1 1,0 0-1,1-1 1,-1 1-1,1 0 1,0-1-1,0 0 1,0 1-1,0-1 1,1 0-1,-1-1 0,1 1 1,-1 0-1,1-1 1,0 0-1,0 0 1,0 0-1,1-1 1,-1 1-1,0-1 0,7 1 1,5 1 0,0 0 0,0-2 0,0 0 1,0 0-1,22-3 0,-20-1 50,1 0 0,-1-1 1,0-1-1,0-1 0,-1 0 0,0-1 1,0-1-1,0-1 0,-1 0 0,0-1 0,-1-1 1,0 0-1,22-24 0,-15 9 1485,-21 24-608,-3 4-133,-10 19-302,-31 52-374,-37 85 0,69-131-138,0 1 1,2-1 0,1 2 0,2-1-1,0 1 1,2 0 0,-1 33 0,5-58-78,0 1 1,0-1 0,0 1-1,1 0 1,0-1-1,0 1 1,0-1 0,0 0-1,1 1 1,-1-1-1,1 0 1,0 0 0,5 7-1,-4-8-48,0 0-1,0 0 0,0-1 0,1 1 1,-1-1-1,1 0 0,-1 0 1,1 0-1,0-1 0,-1 1 1,1-1-1,0 0 0,0 0 1,0 0-1,7 0 0,5 1-886,1-1-1,-1 0 0,1-1 0,-1-1 1,23-4-1,-28 2-1052,0-1 0,0 0-1,12-7 1,-23 10 2034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2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537 304 9428,'0'0'2695,"7"-19"-862,21-62-345,-26 72-1302,0 1-1,0-1 1,0 0-1,-1 0 0,-1 0 1,1 0-1,-3-17 1,2 21-112,-1 0 0,-1 0 0,1 0 0,-1 0 0,0 1 0,0-1 0,0 0 0,0 1 1,-1-1-1,0 1 0,-4-5 0,1 3-36,0 1 1,0 0 0,-1 0-1,1 1 1,-1 0 0,0 0-1,0 1 1,-1-1 0,1 2-1,-1-1 1,1 1 0,-1 0-1,0 1 1,0-1-1,-15 1 1,14 0-36,0 1-1,0-1 1,0 2-1,0-1 1,0 1-1,0 1 1,1 0-1,-11 3 1,15-3-7,1-1 0,0 1 0,0 0 0,0 0-1,0 0 1,0 1 0,0-1 0,1 1 0,-1-1 0,1 1 0,0 0 0,0 0 0,0 0 0,0 0 0,0 1 0,1-1 0,-1 0 0,1 1 0,0-1 0,0 1 0,0-1 0,0 1-1,1 4 1,-3 14-20,1 0 0,2 1 0,0-1 0,1 1 0,1-1 0,10 42 0,50 126 1,-60-182 25,9 21 7,8 33-1,-17-53-5,0 1 0,-1 0 1,0 0-1,-1 0 0,1-1 0,-2 1 0,-2 16 1,2-23 14,0 0 0,0 0 0,0 0 0,-1 0 0,1 0 0,-1-1 0,1 1 0,-1 0 0,0-1 0,0 1 0,0-1 0,-1 0 0,1 0 0,-1 0 0,1 0 0,-1 0 0,1 0 0,-1-1 0,0 1 0,0-1 0,0 0 0,0 0 0,0 0 0,0 0 0,0-1 0,-4 1 0,-11 2 220,1-1 0,0-2 0,-28-1 1,32 1-160,-1-1 1,1-1 0,-1 0 1,1 0-1,0-2 0,0 0 0,-24-10 1,28 10-47,0 0 1,1-1-1,0 0 1,0-1-1,0 0 1,1 0-1,-1 0 1,2-1-1,-1 0 1,-8-12-1,14 18-44,1 1-1,-1 0 0,1 0 0,0-1 0,-1 1 1,1-1-1,0 1 0,-1 0 0,1-1 0,0 1 1,-1-1-1,1 1 0,0-1 0,0 1 0,0-1 0,-1 1 1,1-1-1,0 1 0,0-1 0,0 1 0,0-1 1,0 1-1,0-1 0,0 1 0,0-1 0,0 1 1,0-1-1,0 1 0,0-1 0,1 1 0,-1-1 1,0 1-1,0-1 0,0 1 0,1-1 0,-1 1 0,0 0 1,0-1-1,1 1 0,-1-1 0,1 1 0,-1 0 1,0-1-1,1 1 0,-1 0 0,1-1 0,-1 1 1,0 0-1,2-1 0,28 0-1159,-18 2 928,37 1-2411,90 16 1,-99-11 366,52 7-5691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0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11317,'0'0'2831,"18"-7"-1905,57-27-318,-70 31-555,0 0 1,-1-1-1,1 0 1,0 1-1,-1-1 1,0-1-1,0 1 0,0-1 1,-1 1-1,0-1 1,6-10-1,-4 2 25,0 0-1,0-1 1,2-15 0,-2 12-72,17-78 549,-31 123-484,0 0 1,-23 44 0,-1 4 147,20-42-140,2 1 0,1 0 0,-7 46 1,12 2-4857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2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10853,'0'0'1969,"139"0"400,-49 0-656,6 6-545,-4 0-575,-9-1-545,-16-3 0,-16 0-48,-19-2-513,-25 0-671,-30 0-4099,-35 0-4401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2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3506,'0'0'9028,"141"58"-6019,-44-44-1440,11-8-16,-2-6-593,-14 0-384,-23 0-560,-25 0-16,-26 0-1456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2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1 337 976,'0'0'8514,"20"-4"-6679,-3 0-1377,-1 1-100,1 0 1,-1-1-1,-1-1 0,1-1 1,-1 0-1,23-14 1,-8 1 161,0-1-1,51-48 1,-70 57-445,-1 1 0,0-1 0,-1-1 0,0 0 1,0 0-1,-1-1 0,-1 0 0,0 0 0,8-25 0,-12 16 183,-2 15 30,-2 7 257,-18 102-610,10-64-74,2 0 0,-3 72 0,9-90-389,1 26-1082,0-44 1071,0 0 1,0 0 0,1 0-1,-1 0 1,1 0 0,0-1-1,-1 1 1,1 0 0,0 0-1,2 2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2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6355,'0'0'9041,"15"0"-8574,977 0 4850,-1029-12-10460,16 8 383,-2 1-3972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2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2753,'0'0'11499,"17"-21"-11251,-9 11-209,0-1 19,-1 1 0,2 1 0,-1 0 1,1 0-1,1 0 0,-1 1 0,2 1 0,-1 0 1,1 0-1,0 1 0,0 0 0,1 1 0,15-5 1,-8 5 104,-1 1 1,1 0 0,0 2 0,0 0-1,0 2 1,0 0 0,23 3 0,-40-3-158,0 1 0,0-1 0,0 1 1,1 0-1,-2 0 0,1-1 1,0 2-1,0-1 0,0 0 0,0 0 1,-1 0-1,1 1 0,0-1 1,-1 1-1,1 0 0,-1-1 0,0 1 1,0 0-1,0 0 0,1 0 1,-2 0-1,1-1 0,0 2 0,0-1 1,-1 0-1,1 0 0,-1 0 1,1 0-1,-1 0 0,0 0 0,0 0 1,0 1-1,0-1 0,0 0 1,-1 2-1,0 4 12,0 0 0,0 0 0,-1 0 1,0-1-1,-1 1 0,0-1 0,0 1 0,0-1 1,-5 7-1,-12 11 109,-1 0 0,-1-2 0,0-1 0,-2-1 0,-42 30 1,-50 45 117,113-93-236,0 0 1,0 1-1,0-1 0,0 1 0,0 0 0,1 0 0,0 0 0,0 0 0,0 0 0,0 1 1,1-1-1,-2 7 0,3-9-4,0 1 0,0-1 0,0 0 1,0 0-1,0 0 0,0 0 0,1 0 0,-1 1 1,1-1-1,-1 0 0,1 0 0,0 0 0,0 0 1,0 0-1,0 0 0,0-1 0,0 1 0,1 0 1,-1 0-1,1-1 0,-1 1 0,1-1 0,-1 1 1,1-1-1,0 0 0,0 0 0,3 2 0,9 3 113,-1-1-1,1 0 0,-1-1 1,1-1-1,0 0 0,1-1 1,27 1-1,104-8 769,-114 2-699,1-2-1,-1-1 0,0-2 0,0-1 1,43-18-1,-75 27-210,0 0 0,0 0 0,0 0 0,1 0 0,-1 0 0,0 0 0,0 0 0,0 0 0,0 0 0,1 0 0,-1 0 0,0 0 0,0 0 0,0 0 0,0 0 0,1 0 0,-1-1 0,0 1 0,0 0 0,0 0 0,0 0 0,0 0 0,0 0 0,1 0 0,-1 0 0,0-1 0,0 1 0,0 0 0,0 0 0,0 0 0,0 0 0,0-1 0,0 1 1,0 0-1,0 0 0,0 0 0,0 0 0,0-1 0,0 1 0,0 0 0,0 0 0,0 0 0,0 0 0,0-1 0,0 1 0,0 0 0,0 0 0,0 0 0,0 0 0,0-1 0,0 1 0,0 0 0,0 0 0,0 0 0,0 0 0,0 0 0,-1-1 0,-11-2-1826,-22 1-2094,-11 0-4123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 7668,'0'0'10039,"-17"3"-9207,-51 9-405,152-9 285,62-17 408,35-1-554,-180 16-770,0 1 0,-1-1 0,1 0 0,-1 1 0,0-1 0,1 0 0,-1 1 0,0-1 0,0 1 0,0-1 0,0 0-1,0 1 1,0-1 0,0 1 0,0 1 0,-2 6-4006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101 719 9700,'0'0'6929,"-19"26"-6636,0-2-173,1 2 1,-18 35-1,35-59-110,0 0 1,0 1-1,0-1 1,0 1-1,0-1 1,0 1-1,1-1 1,-1 1-1,1 0 1,0-1 0,0 1-1,0 0 1,0-1-1,0 1 1,1 0-1,-1-1 1,1 1-1,-1 0 1,1-1-1,0 1 1,0-1-1,0 0 1,1 1 0,-1-1-1,0 0 1,1 1-1,0-1 1,-1 0-1,1 0 1,0-1-1,0 1 1,0 0-1,0 0 1,1-1-1,3 3 1,3 0 10,0 0 0,0-1 1,0 1-1,0-2 0,1 0 1,-1 0-1,17 1 0,-13-3-12,0 0 1,1-2-1,-1 1 0,0-1 0,0-1 0,0-1 1,0 0-1,-1 0 0,1-1 0,-1-1 1,0 0-1,-1-1 0,16-11 0,4-5 27,-2-1 0,0-2 0,36-43-1,-44 46-19,-2-1-1,-1-1 0,26-45 0,-39 61-4,0 0-1,-1 0 0,-1 0 1,1-1-1,-1 0 0,-1 1 1,0-1-1,0 0 0,-1 0 1,0 0-1,-1 0 1,0 0-1,0 0 0,-1 0 1,-3-12-1,3 18 1,-1-1 0,0 0 0,0 1-1,0-1 1,-1 1 0,0 0 0,1-1 0,-1 1-1,-1 1 1,1-1 0,-1 0 0,1 1 0,-7-5 0,3 3 5,-1 0 0,0 1 0,0 0 1,-1 0-1,1 1 0,-18-5 0,3 4 7,0 1 0,0 0-1,-1 2 1,-45 2 0,53 1-19,1 0-1,-1 1 1,1 0 0,0 2 0,0 0-1,0 0 1,1 1 0,-1 1 0,1 0-1,1 1 1,0 1 0,-16 12 0,20-12-25,-1 0 0,1 0 1,0 1-1,1 0 0,1 0 0,-1 1 1,1 0-1,1 0 0,0 1 0,1 0 1,0 0-1,1 0 0,0 0 1,1 1-1,-2 17 0,2-9-83,1 0 0,2 0 0,0 1 0,1-1-1,1 0 1,8 32 0,-9-46 80,1 0 0,1 0 1,-1 0-1,1 0 0,1 0 0,-1 0 0,1-1 0,0 1 0,1-1 1,-1 0-1,1-1 0,0 1 0,1-1 0,0 0 0,-1 0 0,1-1 1,1 1-1,-1-1 0,1-1 0,-1 1 0,12 3 0,-8-4-21,0 0-1,1-1 1,-1 0 0,1-1-1,-1 0 1,1-1 0,0 0-1,-1-1 1,1 0-1,-1 0 1,1-1 0,-1 0-1,0-1 1,1-1-1,-2 1 1,1-1 0,0-1-1,-1 0 1,0 0 0,0-1-1,14-12 1,4-5-110,-2-2 0,-1-1 0,0 0-1,-2-2 1,23-39 0,-13 18 36,-3-1-1,-3-1 1,-1-1-1,19-60 1,-33 76 56,-1 0 0,-2-1 0,-1 0 0,-2 0 0,-1-1 0,-3 1-1,-3-48 1,2 84 65,1 0-1,-2-1 0,1 1 1,0 0-1,0-1 0,0 1 0,0 0 1,-1 0-1,1 0 0,-1-1 0,1 1 1,-1 0-1,1 0 0,-1 0 1,0 0-1,1 0 0,-1 0 0,0 0 1,0 0-1,0 0 0,0 0 0,0 0 1,0 1-1,0-1 0,0 0 1,0 1-1,0-1 0,0 1 0,0-1 1,-2 0-1,1 1 11,0 0-1,0 1 1,0-1 0,0 0 0,0 1 0,0-1-1,1 1 1,-1-1 0,0 1 0,0 0-1,0 0 1,1 0 0,-1 0 0,0 0-1,1 0 1,-1 1 0,1-1 0,-1 0-1,-1 4 1,-5 4 0,1 1-1,1 0 0,0 1 1,0-1-1,1 1 0,0 0 1,-4 15-1,-18 88 2,18-56-3,2-1 0,3 100 0,5-142 0,0 0 1,1-1 0,1 1-1,1-1 1,0 0 0,0 0-1,1 0 1,1-1 0,1 0-1,-1 0 1,2 0 0,0-1-1,1 0 1,0-1 0,0 1-1,1-2 1,1 0 0,0 0-1,22 15 1,-28-22-1,0 0 0,0 0 0,0 0 0,0-1 0,1 0 0,-1 0 0,1-1 0,-1 1 0,1-1 0,-1 0 1,1-1-1,0 1 0,0-1 0,-1-1 0,1 1 0,0-1 0,-1 1 0,1-2 0,0 1 0,-1-1 0,0 0 0,1 0 0,8-5 0,-8 4 2,1-2 1,-1 1-1,0-1 1,0 1-1,-1-2 0,1 1 1,-1 0-1,-1-1 1,1 0-1,-1 0 0,0-1 1,0 1-1,-1-1 1,1 0-1,-2 0 0,1 0 1,2-11-1,-5 16 61,1-1 1,-1 1-1,1 0 0,-1-1 0,0 1 0,0 0 0,0-1 0,0 1 0,0-1 0,-2-3 0,2 6-55,0 0 0,0 0 0,0 0 0,0 0 0,0 0-1,0 0 1,0 0 0,0 0 0,0 0 0,-1 0 0,1-1 0,0 1-1,0 0 1,0 0 0,0 0 0,0 0 0,0 0 0,0 0-1,-1 0 1,1 0 0,0 0 0,0 0 0,0 0 0,0 0 0,0 0-1,0 0 1,-1 0 0,1 0 0,0 0 0,0 0 0,0 0-1,0 0 1,0 0 0,0 0 0,0 0 0,-1 1 0,1-1 0,0 0-1,0 0 1,0 0 0,0 0 0,0 0 0,0 0 0,0 0-1,0 0 1,0 0 0,0 0 0,0 1 0,-1-1 0,1 0 0,0 0-1,0 0 1,0 0 0,-7 17 167,3-4-158,1-1 0,0 0-1,1 1 1,0-1 0,1 1-1,1 0 1,0 0 0,2 14 0,-2-23-173,0 0 0,1 0 0,0 0 0,0-1 0,0 1 0,0 0 0,1-1 0,-1 1 1,1 0-1,0-1 0,0 0 0,0 1 0,1-1 0,-1 0 0,1 0 0,-1 0 1,1-1-1,0 1 0,0-1 0,0 1 0,1-1 0,-1 0 0,1 0 0,-1 0 1,1-1-1,-1 1 0,1-1 0,0 0 0,0 0 0,5 0 0,18 0-5502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9268,'0'0'2919,"25"21"344,83 68-1369,-85-70-913,38 43 0,-56-56-852,0 0-1,-1 1 1,1 0-1,-1 0 0,-1 0 1,1 1-1,-1-1 1,-1 1-1,3 9 1,-5-17-122,1 1 0,-1 0 0,0 0 0,0-1 0,0 1 0,0 0 0,0 0 0,1-1 0,-1 1 0,-1 0 0,1 0 0,0-1 0,0 1 0,0 0 0,0 0 0,0-1 0,-1 1 0,1 0 0,0 0 0,-1-1 0,1 1 0,0 0 0,-1-1 0,1 1 0,-1-1 0,1 1 0,-1 0 0,1-1 0,-1 1 0,0-1 0,1 1 0,-1-1 0,0 0 0,-1 1 0,-27 2 197,22-3-192,-55-2-98,-89-13-1,144 12-862,12-1 174,17-4-473,-18 7 1008,56-20-3637,0-2 0,-2-3 1,66-40-1,-7-14 2280,-114 78 1647,6-4 279,0-1-1,0 0 1,-1 0-1,0-1 1,0 0-1,-1-1 0,0 1 1,0-2-1,10-17 1,-16 14 5947,-11 16-3824,-11 19-1461,12-5-557,0 1-1,1 0 1,1 0 0,1 1 0,-8 36-1,-8 105 1312,19-135-1490,-11 191 792,14 232 0,1-416-1169,-1-32 116,0 0 0,0 0 0,0 0 1,0 0-1,0 0 0,0 0 1,0 0-1,0 0 0,0 0 0,-1 0 1,1 0-1,0 0 0,0 0 1,0 0-1,0 0 0,0 0 0,0 0 1,0 0-1,0 0 0,0 0 1,-1 0-1,1 0 0,0 0 1,0 0-1,0 0 0,0 0 0,0 1 1,0-1-1,0 0 0,0 0 1,0 0-1,0 0 0,0 0 0,0 0 1,0 0-1,0 0 0,0 0 1,0 1-1,0-1 0,0 0 0,0 0 1,0 0-1,0 0 0,0 0 1,0 0-1,0 0 0,0 0 0,0 0 1,0 1-1,-8-14-21,-13-34-50,2-1-1,1-1 1,3-1-1,2 0 0,3-1 1,1 0-1,3 0 1,2-1-1,2 0 0,7-67 1,-4 105 43,1-1 1,0 1-1,2-1 0,-1 1 1,2 0-1,0 0 1,1 1-1,0-1 1,1 1-1,9-14 1,-10 19 27,0 1 0,0 0 0,1 0 1,-1 1-1,1 0 0,1 0 0,-1 0 1,1 1-1,0 1 0,0-1 1,0 1-1,1 0 0,0 1 0,-1 0 1,1 0-1,0 1 0,10-1 1,-9 2 1,-1 0 0,0 0 0,0 1 1,1 0-1,-1 1 0,0 0 1,0 0-1,0 1 0,0 1 1,0-1-1,0 1 0,8 5 1,-10-5 40,-1 1 1,-1 0-1,1 0 1,-1 0-1,1 1 1,-1 0-1,0 0 1,-1 0-1,1 1 1,-1-1-1,-1 1 1,1 0-1,-1 0 1,1 1-1,-2-1 1,4 9-1,-3-5 32,0-1-1,-1 1 1,0 0 0,-1 0 0,0 0-1,0 0 1,-1 1 0,0-1-1,-1 0 1,0 0 0,-1 0-1,0 0 1,-4 10 0,4-13-49,-1-1 0,0 0 0,0 0 0,-1 0 0,0 0 0,0-1 0,0 1 0,0-1 0,-1 0 0,0 0 0,0-1 0,-1 1 0,1-1 0,-1 0 0,0-1 0,0 1 0,0-1 0,0-1 0,0 1 0,-8 1 0,0 0-4,-1-1 0,0 0 0,0-1 0,-1-1 0,1-1 0,0 0 0,0 0 0,-18-4 0,31 3-73,0 0 1,0 0-1,0 0 0,0 0 1,0 0-1,0 0 0,1 0 0,-1-1 1,0 1-1,1-1 0,-1 1 1,1-1-1,-1 0 0,1 1 1,0-1-1,0 0 0,0 0 0,0 0 1,0 0-1,0 0 0,0 0 1,1 0-1,-1 0 0,1 0 0,-1-1 1,1 1-1,0 0 0,0 0 1,0 0-1,0-1 0,0 1 0,1 0 1,-1 0-1,1 0 0,-1 0 1,1 0-1,0-1 0,0 1 1,0 0-1,0 1 0,0-1 0,2-2 1,6-6-596,0 0 0,1 1 0,0 0 0,0 1 0,1 0 0,1 1 0,23-12 0,35-17-4102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83 407 3378,'0'0'6720,"20"11"-4033,-6-3-2206,-5-2-290,0-1-1,0 0 1,0 0-1,1-1 0,0 0 1,0-1-1,0 0 1,0-1-1,1 1 1,-1-2-1,1 0 1,-1 0-1,12-1 1,-13-1-80,0-1 0,-1 0 0,1 0 0,-1 0 0,1-1 0,-1-1 0,0 1 0,0-1 1,0-1-1,-1 1 0,1-1 0,-1-1 0,0 1 0,-1-1 0,1 0 0,-1-1 0,0 1 0,-1-1 1,8-12-1,-7 7 54,0-1 1,0 0 0,-1 0-1,-1 0 1,0 0 0,-1 0-1,0-1 1,-1 0-1,0 0 1,-1 1 0,-1-1-1,-1-14 1,0 20-130,-1-1 0,1 1 1,-1 0-1,-1 0 0,0 0 1,0 0-1,0 0 0,-1 0 0,0 1 1,-1 0-1,1 0 0,-1 0 0,-1 0 1,1 1-1,-1 0 0,0 0 0,-1 0 1,1 1-1,-1 0 0,0 1 1,0-1-1,-1 1 0,1 0 0,-1 1 1,0 0-1,0 0 0,-13-2 0,10 2-39,0 1 0,0 0 0,0 1 0,0 0 0,0 1 0,0 0 0,0 1 0,0 0 0,0 0 0,0 1 0,0 1 0,0 0 0,1 0 0,-1 1 0,1 1 0,0-1 0,0 2 0,1-1 0,-1 1 0,-14 14 0,16-13-139,2 1-1,-1 1 1,1-1-1,0 1 1,1 0-1,0 0 0,0 1 1,1-1-1,0 1 1,1 0-1,0 0 1,1 1-1,0-1 1,0 0-1,1 11 0,0-12-93,1-1 0,1 0 1,-1 0-1,1 1 0,1-1 0,-1 0 0,1 0 0,1 0 0,0-1 0,0 1 0,0-1 0,1 1 0,0-1 0,0 0 0,1 0 0,0-1 0,0 1 0,1-1 0,7 7 0,0-3-602,1-1-1,-1-1 1,1 0 0,1-1-1,-1 0 1,1-1 0,1-1-1,29 7 1,46 1-5877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0 418 10709,'0'0'3583,"25"-10"-1697,83-29-672,-103 37-1134,0 1 0,-1 0 0,1 0 0,0 0 0,0 1 0,0 0 0,0-1 1,0 2-1,-1-1 0,1 1 0,0 0 0,0 0 0,0 0 0,-1 0 0,1 1 0,-1 0 0,1 0 0,-1 0 0,0 0 0,0 1 1,0 0-1,0 0 0,0 0 0,5 5 0,-4-1 13,1-1 0,-1 1 0,-1 0 0,1 0 0,-1 1 0,-1-1 0,1 1 0,-1 0 1,0 0-1,-1 0 0,2 10 0,-2-6-42,-1 0 1,0 1 0,-1-1 0,0 1-1,-1-1 1,-4 21 0,5-29-46,0-1 1,-1 0 0,0 0 0,0 0 0,0 0-1,0 0 1,-1 0 0,1-1 0,-1 1-1,1 0 1,-1-1 0,0 1 0,0-1 0,0 1-1,0-1 1,-1 0 0,1 0 0,-1 0-1,1 0 1,-1 0 0,0-1 0,1 1 0,-1-1-1,0 0 1,0 0 0,0 0 0,0 0 0,0 0-1,-1-1 1,1 1 0,-4-1 0,7 0-10,-1 0 0,1 0 0,0 0 1,-1 0-1,1 0 0,-1 0 0,1 0 0,-1 0 1,1-1-1,0 1 0,-1 0 0,1 0 1,0-1-1,-1 1 0,1 0 0,-1 0 0,1-1 1,0 1-1,0 0 0,-1-1 0,1 1 1,0 0-1,-1-1 0,1 1 0,0 0 0,0-1 1,0 1-1,0-1 0,-1 1 0,1-1 1,0 1-1,0 0 0,0-2 0,0-17-163,1 13 82,0-2-5,0 0-1,1 0 0,0 0 1,0 0-1,1 1 0,0-1 0,0 1 1,1 0-1,0 0 0,0 0 0,0 0 1,7-6-1,0 0-116,0 1 0,1 0 0,0 1 1,26-17-1,-4 11 52,-34 17 150,1-1 0,0 1 0,0 0 0,-1 0 0,1 0 0,0-1 0,0 1 0,-1 0 0,1 0 0,0 0 0,0 0 0,0 1 0,-1-1 0,1 0 0,0 0 0,0 0 0,-1 1 1,1-1-1,0 0 0,-1 1 0,1-1 0,0 0 0,-1 1 0,1-1 0,0 1 0,-1-1 0,1 1 0,-1-1 0,1 1 0,-1 0 0,1-1 0,-1 1 0,1 0 0,-1-1 0,0 1 0,1 0 0,-1-1 0,0 1 0,0 0 0,0 0 0,1-1 0,-1 1 1,0 0-1,0 0 0,0 1 0,1 35 442,-1 0 1,-2 0-1,-13 72 1,8-60-242,-4 75-1,12-123-664,2-7-171,14-28-243,-1-2 1,-2 0-1,-1 0 0,-2-1 0,-2-1 1,-1 0-1,-2 0 0,-2 0 1,0-49-1,-5 71 925,-1-1 1,0 1 0,-1 0-1,0 0 1,-2 0 0,0 0-1,0 1 1,-14-25 0,-3 2 1056,-53-68 0,66 95-661,3 4 120,1 0 0,-1-1-1,1 1 1,1-1-1,-5-11 1,8 18-513,1 1 1,0-1-1,0 0 1,0 1-1,0-1 0,-1 1 1,1-1-1,0 0 0,0 1 1,0-1-1,0 0 1,0 1-1,0-1 0,1 0 1,-1 1-1,0-1 1,0 1-1,0-1 0,0 0 1,1 1-1,-1-1 0,0 1 1,1-1-1,-1 1 1,0-1-1,1 1 0,-1-1 1,1 1-1,-1-1 1,1 1-1,-1 0 0,1-1 1,0 0-1,25-7 252,-24 8-268,63-9 44,0 2 0,125 5 0,-111 3-107,27-2-268,137 3-5003,-168 7-1235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0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8084,'0'0'6819,"159"21"-5330,-83-19-65,2-2-575,-4 2-145,-14-2-288,-14 2-288,-16-2-112,-16 2-16,-9 0-288,-5 1-192,-5 5-337,-23 2-1648,-4 1-3089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8788,'0'0'3981,"24"12"-2335,-8-3-1350,-2-1-14,1 0 0,31 11 0,-40-17-186,1 0 1,0 0 0,0-1-1,0 0 1,0 0 0,0-1-1,1 0 1,-1 0-1,0-1 1,0 1 0,0-2-1,8-1 1,0-3-21,1 0 1,-2-2-1,1 1 0,-1-2 0,0 0 1,-1 0-1,0-2 0,0 1 0,-1-2 1,-1 1-1,0-2 0,0 1 1,-2-1-1,1-1 0,-2 0 0,11-22 1,-16 28 28,0 1 1,-1-1 0,0 0 0,1-13 0,-2 19-76,-1 1 0,0-1 0,0 1 0,0-1 0,0 1 0,0-1 0,0 1 1,0-1-1,-1 1 0,1 0 0,0-1 0,-1 1 0,1-1 0,-1 1 1,0 0-1,1-1 0,-1 1 0,0 0 0,0 0 0,0 0 0,0-1 0,0 1 1,0 0-1,0 0 0,0 0 0,0 0 0,0 1 0,-1-1 0,1 0 1,0 0-1,-1 1 0,-2-2 0,-3 1-5,-1 0 1,1 1-1,-1-1 1,1 1-1,-1 1 1,1-1-1,-1 1 1,1 1-1,0-1 1,-1 1-1,1 1 1,0-1-1,0 1 1,0 0-1,1 1 1,-1 0-1,1 0 1,0 0-1,0 1 1,0 0-1,0 0 1,-6 7-1,-1 3 19,0 1 0,1-1 0,0 2-1,2 0 1,0 0 0,0 1 0,-9 27-1,8-12-102,2 0 0,1 1 0,1 0 0,2 0 0,2 0 0,1 1 0,1-1 0,5 36 1,-3-61-186,0 1 0,1-1 1,0 1-1,0-1 0,1 0 1,1 0-1,-1 0 0,2 0 1,-1-1-1,1 0 0,0 0 1,1 0-1,0 0 0,0-1 1,0 0-1,10 8 0,-2-5-632,0 0 0,1-1 0,0-1 0,0 0 0,0-2 0,1 1 0,0-2 0,24 6 0,110 14-5983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31 363 10325,'0'0'5346,"28"13"-4329,91 36-396,-115-47-582,1 0 0,-1-1 0,1 1 0,0-1 0,0 0 0,0-1 0,0 1 1,-1-1-1,1 0 0,0 0 0,0-1 0,0 0 0,0 1 0,0-2 0,-1 1 0,1 0 0,0-1 0,6-3 0,-3-1 40,-1 1 0,0-1 1,-1 0-1,1 0 0,-1-1 1,0 0-1,5-8 0,-8 10-41,4-5 2,0 0 0,-1-1 0,0 0 0,-1 0 0,-1 0 0,1 0 0,-2-1 0,0 0 0,0 0 0,-1 0 0,0 0 0,-1 0 0,-1 0 0,0-15 1,-1 20-15,1 1 0,-1-1 0,0 0 0,-1 1 1,1-1-1,-1 0 0,-1 1 0,1 0 1,-1 0-1,0 0 0,-1 0 0,1 0 1,-1 0-1,0 1 0,0 0 0,-1 0 0,0 0 1,0 0-1,0 1 0,0 0 0,-1 0 1,-9-6-1,2 4 33,0 0 0,-1 1 0,0 1 1,1 0-1,-1 0 0,-1 1 0,1 1 0,0 1 1,-27 0-1,36 1-35,0 0 0,1 0 0,-1 1 0,0-1 0,1 1 0,-1 1 0,1-1 0,-1 1 0,1-1 0,-1 1 0,1 0 0,0 1 0,0-1 0,0 1 0,0 0 0,-5 5 0,3-2-8,1 1 0,1 0-1,-1 0 1,1 0 0,0 0 0,1 1-1,0-1 1,0 1 0,-1 9-1,-2 2-3,2 0 0,0 0 0,2 0 0,0 1 0,1-1 0,1 1 0,1-1 1,0 1-1,7 30 0,-5-38-52,1 1 0,0 0 1,0-1-1,2 0 1,-1 0-1,2-1 1,-1 1-1,2-1 1,-1-1-1,1 1 1,1-1-1,0-1 1,0 1-1,1-2 1,13 10-1,-9-9-271,1-1 0,0 0 0,1-1 0,0-1 0,0 0-1,0-1 1,1-1 0,0-1 0,18 2 0,9-1-1719,0-3 0,62-5 0,57-15-6236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12 435 8340,'0'0'2035,"-3"-18"415,2 6-2125,-3-17 459,0-34-1,4 52-641,0-1 0,1 1-1,1 0 1,0 0-1,0 0 1,1 0-1,7-19 1,-1 12 10,2 0 1,0 1 0,0 0-1,2 0 1,0 1-1,1 1 1,0 0-1,2 1 1,-1 1-1,26-16 1,-37 26-136,0 1 0,-1 0 0,1 1 0,0-1 1,1 1-1,-1-1 0,0 1 0,0 1 0,0-1 0,1 0 0,5 1 0,-9 0-20,0 1-1,0-1 0,0 0 0,0 1 0,0-1 1,0 1-1,0-1 0,0 1 0,0 0 1,0-1-1,0 1 0,0 0 0,0 0 0,0-1 1,-1 1-1,1 0 0,0 0 0,-1 0 0,1 0 1,-1 0-1,1 0 0,-1 0 0,1 0 0,-1 0 1,0 1-1,1-1 0,-1 0 0,0 0 0,0 0 1,0 0-1,0 2 0,2 46 5,-3-37-6,-7 132 81,0-21 19,8-116-98,0 0 1,0-1-1,0 1 1,1 0-1,-1 0 1,2-1-1,-1 1 1,1-1-1,5 13 1,-5-16 2,0-1-1,0 1 1,0 0 0,1-1-1,-1 0 1,1 0 0,0 1-1,0-2 1,0 1 0,-1 0-1,2 0 1,-1-1 0,0 0-1,0 0 1,0 0 0,1 0-1,-1 0 1,0 0 0,1-1-1,-1 0 1,5 0 0,7 0 4,1 0 1,-1-1-1,1-1 1,-1-1 0,1 0-1,-1-1 1,0 0-1,-1-2 1,1 1-1,-1-2 1,0 0 0,-1-1-1,1 0 1,13-12-1,10-8-44,-2-2-1,-2-2 1,46-53-1,-73 78 68,-1 2 21,0-1 0,0 0 0,0-1 0,-1 1 0,0-1 0,0 0 0,5-11 0,-15 21 1147,-4 7-1167,0 1 0,1 0 0,1 0 0,-1 1 0,2 1 0,-8 14 0,11-18-92,1 0-1,-1 0 1,1 0 0,1 0-1,0 1 1,0 0 0,1-1-1,0 1 1,0 0 0,2 14-1,-1-23 2,0 0 0,0-1-1,1 1 1,-1 0 0,0 0 0,1 0-1,-1-1 1,0 1 0,1 0-1,-1 0 1,1-1 0,-1 1 0,1 0-1,-1-1 1,1 1 0,0 0-1,-1-1 1,1 1 0,0-1 0,-1 1-1,1-1 1,0 1 0,0-1-1,-1 0 1,1 1 0,0-1 0,0 0-1,0 0 1,0 0 0,-1 1-1,1-1 1,0 0 0,0 0 0,0 0-1,0 0 1,0-1 0,-1 1-1,1 0 1,0 0 0,0 0 0,0-1-1,0 1 1,1-1 0,2 0-369,1-1 1,-1 0-1,1 0 0,-1 0 1,0-1-1,1 1 0,3-5 1,33-37-5308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9092,'0'0'560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7 440 6115,'0'0'3017,"-1"22"-586,-5 109-254,18-147-475,29-35-744,157-176 311,-190 219-1099,-7 7-98,0 0-1,0-1 1,0 1-1,0 0 1,0 0 0,1 0-1,-1 0 1,0 0-1,1 0 1,-1 1-1,0-1 1,1 0 0,-1 1-1,3-2 1,-3 4-44,0-1 0,-1 0 1,1 0-1,-1 0 1,1 0-1,-1 1 1,0-1-1,0 0 0,1 0 1,-1 1-1,0-1 1,0 0-1,0 0 1,0 1-1,-1-1 0,1 2 1,0 0 11,-1 53 155,3 80 309,-1-131-590,-1 0 1,1 0 0,0 0 0,1 0-1,-1-1 1,1 1 0,0-1 0,0 1 0,0-1-1,1 0 1,-1 0 0,1 0 0,0 0-1,0 0 1,1 0 0,-1-1 0,1 0 0,-1 0-1,1 0 1,5 3 0,-5-4-369,0 0 0,1 0 1,-1-1-1,0 0 0,0 0 0,1 0 0,-1 0 1,1 0-1,-1-1 0,1 0 0,-1 0 0,1-1 1,-1 1-1,0-1 0,1 0 0,-1 0 0,1 0 1,-1 0-1,0-1 0,0 0 0,0 0 0,6-4 1,27-23-7007</inkml:trace>
  <inkml:trace contextRef="#ctx0" brushRef="#br0" timeOffset="1">652 174 7716,'0'0'3951,"-5"24"-2529,-16 74-590,19-91-719,1 0 0,0 0 0,1 0 1,0 0-1,0 0 0,0 0 0,3 11 0,-2-15-73,0 0 0,0 0 0,0-1-1,0 1 1,0 0 0,1-1 0,-1 1 0,1-1-1,0 1 1,-1-1 0,1 0 0,0 0 0,4 3-1,0-1 11,0-1-1,1 0 1,-1 0 0,1-1-1,0 0 1,-1 0-1,1 0 1,0-1-1,0 0 1,0 0-1,13-1 1,-9 0-6,0 1-1,0-2 1,0 1 0,0-2-1,-1 1 1,1-2 0,0 1 0,-1-1-1,1-1 1,-1 0 0,0 0-1,0-1 1,-1-1 0,1 1 0,-1-1-1,0-1 1,-1 0 0,0 0-1,0-1 1,11-12 0,-1-3-60,0-1 0,-2-1 0,16-32 1,-24 42-226,-1 0 0,-1 0 0,-1-1 0,0 0 0,-1-1 0,-1 1 0,2-18 0,-4 31 1,-1-1 0,0 0 0,0 0-1,-1 1 1,1-1 0,-1 0 0,-1-6-1,1 8 59,1 1-1,-1 0 1,0 0-1,0 0 1,1 0 0,-1-1-1,0 1 1,0 1-1,0-1 1,0 0-1,0 0 1,0 0-1,0 0 1,-1 1 0,1-1-1,0 0 1,0 1-1,-1-1 1,1 1-1,0 0 1,-2-1-1,-11-2-5777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1457,'0'0'4858,"0"23"-2156,1 2-2035,0-6-138,-1 0 0,-1 1-1,0-1 1,-2 0 0,-6 28 0,3-24 130,-6 20 414,-6 53 1,22-98-994,20-10 43,-1-1-1,0 0 0,21-19 1,-17 13-51,41-23 1,-44 34 245,-23 8-296,0 0 0,-1 0 0,1 0 0,0 0 0,-1 0 0,1 1 0,0-1 0,-1 0 0,1 0 0,0 0-1,-1 1 1,1-1 0,0 0 0,-1 1 0,1-1 0,-1 0 0,1 1 0,-1-1 0,2 1 0,-1 2 45,0 0-1,0-1 1,1 1 0,-2 0-1,1 0 1,0-1 0,-1 1-1,1 0 1,-1 0 0,0 4-1,2 9-3,-1-5 13,0-1 0,1 0 0,1 0 0,5 15-1,-7-22-98,0-1-1,1 1 0,-1-1 0,1 1 0,-1-1 1,1 0-1,0 1 0,0-1 0,0 0 0,0 0 1,0 0-1,1-1 0,-1 1 0,0 0 0,1-1 0,-1 0 1,1 1-1,0-1 0,-1 0 0,1 0 0,0-1 1,3 2-1,6-1-584,1 0 0,-1 0 0,1-1 0,-1-1 0,1 0 0,-1 0 1,1-2-1,-1 1 0,0-2 0,0 1 0,0-2 0,-1 1 0,12-8 0,43-26-7924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5:5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9780,'0'0'6065,"-23"1"-5700,1-1-261,1 2 0,-35 7 0,52-7-84,0-1 0,1 1 0,-1 0 0,1 0 0,0 0 0,0 1 0,0-1 0,0 1 0,0 0 0,0 0-1,1 0 1,0 0 0,-1 0 0,1 0 0,0 1 0,0-1 0,1 1 0,-1 0 0,1-1 0,0 1 0,0 0 0,0 0 0,-1 7 0,0 0 27,-2 1-17,1 1 0,1 0 0,0 0 0,1 0 0,0 0-1,1 0 1,1 0 0,2 15 0,-3-27-31,1 1-1,-1-1 1,1 1 0,-1-1-1,1 1 1,0-1-1,0 1 1,-1-1 0,1 0-1,0 1 1,0-1-1,1 0 1,-1 0-1,0 0 1,0 0 0,0 0-1,1 0 1,-1 0-1,2 1 1,1-1-12,1 1 0,-1-1 1,0 1-1,0-1 0,0-1 0,1 1 0,4 0 0,3-1-39,0 0 0,-1-1 0,1 0-1,22-6 1,-5-3-8,-1-2-1,0-1 1,0-1 0,48-34 0,-59 34 1642,-21 32-1500,3-18-174,1 0 0,0 0 0,0 1 0,0-1 0,0 0 0,-1 0 0,1 1 0,0-1-1,0 0 1,0 0 0,0 1 0,0-1 0,0 0 0,0 1 0,0-1 0,0 0 0,0 0-1,0 1 1,0-1 0,0 0 0,0 1 0,0-1 0,0 0 0,0 0 0,0 1 0,0-1 0,0 0-1,0 1 1,1-1 0,-1 0 0,0 0 0,0 1 0,0-1 0,0 0 0,1 0 0,-1 0 0,0 1-1,0-1 1,1 0 0,-1 0 0,0 0 0,1 1 0,13-6-1838,16-16-1528,-1-5-3705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61 298 7972,'0'0'4132,"23"6"-2977,10 3-580,35 5 0,-65-13-542,0-1-1,0 0 1,0 0-1,0 0 1,0 0-1,0 0 1,0-1 0,0 1-1,-1-1 1,1 0-1,0 0 1,0 0-1,-1 0 1,1 0-1,0-1 1,-1 1-1,1-1 1,-1 1-1,0-1 1,1 0-1,-1 0 1,0 0 0,0 0-1,0-1 1,-1 1-1,1 0 1,0-1-1,-1 0 1,0 1-1,2-4 1,0 0-4,4-6-7,-2 0 0,0-1 0,0 1 0,-1-1 0,-1 0 0,0 0 0,-1 0 0,0-1 0,-1 1 0,0 0 0,-1-1 0,-4-26 0,4 37-4,-1-1 0,0 0 1,0 0-1,0 0 0,0 1 1,0-1-1,-1 0 0,0 1 1,0-1-1,0 1 0,0 0 1,0 0-1,-1 0 0,1 0 1,-1 0-1,0 0 0,0 1 1,0-1-1,0 1 0,0 0 1,-1 0-1,1 0 0,-1 0 1,1 0-1,-1 1 0,0 0 1,1 0-1,-6-1 0,3 1-3,0 0-1,0 1 1,1 0-1,-1 0 1,0 0 0,0 1-1,0 0 1,0 0-1,0 0 1,0 1-1,1 0 1,-1 0 0,1 1-1,-1-1 1,1 1-1,0 0 1,0 0-1,-4 5 1,-1 0-28,1 1 0,0 0 1,1 1-1,0 0 0,1 0 0,0 1 1,0 0-1,1 0 0,1 0 0,0 1 1,-5 15-1,4-2 14,1-1 0,1 1 1,1-1-1,1 46 0,2-65 8,0 1 0,0-1-1,1 0 1,0 0 0,0 1 0,0-1-1,1 0 1,-1 0 0,1 0 0,0-1-1,1 1 1,-1 0 0,1-1 0,0 0-1,0 1 1,1-1 0,-1 0 0,1-1-1,0 1 1,0-1 0,0 1 0,0-1 0,0 0-1,1-1 1,0 1 0,-1-1 0,1 0-1,0 0 1,0 0 0,0-1 0,8 2-1,2-1 59,1 0 0,-1 0-1,1-2 1,0 0 0,-1-1-1,1 0 1,-1-1 0,1-1-1,-1 0 1,0-1 0,0-1-1,0 0 1,23-13 0,-14 4-31,0 0-1,-1-2 1,0-1 0,-1-1 0,-2 0 0,34-38 0,-42 40 48,-4 7 423,-8 28-279,-1-6-219,-1 1 41,0 0 0,1 0 0,2 22 0,-1-32-26,1 0-1,0 0 1,0 0-1,0 0 0,0 0 1,1 0-1,-1 0 1,1 0-1,0 0 1,0-1-1,1 1 1,-1-1-1,1 0 1,0 0-1,-1 0 1,6 5-1,2-1 31,0-1 1,1 0-1,0 0 0,0-1 0,0 0 1,0-1-1,1 0 0,0-1 0,0 0 1,12 0-1,8 1 34,-1-2 1,55-4-1,-72 1-47,0-2 1,0 0 0,-1 0-1,24-10 1,22-6-261,-57 19-616,-30 5-3337,-22 15-876,-22 7-2969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3 284 9108,'0'0'2220,"-1"21"157,0 7-1486,3 34 0,-1-57-803,-1-1-1,1 0 1,0 0 0,1 1 0,-1-1-1,1 0 1,0 0 0,0 0-1,0-1 1,0 1 0,1 0-1,-1-1 1,1 1 0,0-1 0,0 0-1,0 0 1,1 0 0,-1-1-1,1 1 1,-1-1 0,1 1-1,7 2 1,0-1 41,-1-1-1,1 0 0,0 0 1,0-1-1,0 0 1,18-1-1,-20 0-71,-1-1 0,1-1 0,-1 1 0,0-2 0,1 1 0,-1-1 0,0 0 0,0-1 0,0 0 0,0 0 0,-1-1 1,1 0-1,8-6 0,-6 2 9,0 0-1,0-1 1,-1 0 0,0-1 0,-1 0 0,0-1 0,12-21 0,-9 12-54,-1-1-1,0 0 1,-2-1 0,-1 1-1,0-2 1,-2 1 0,0-1-1,-2 1 1,0-1-1,-1-29 1,-2 48-33,0 1 0,1-1 0,-2 1 0,1-1 0,0 1 0,-1-1 0,1 1 0,-1 0 0,0-1 0,0 1 0,0 0 0,-1-1-1,1 1 1,-1 0 0,0 0 0,0 0 0,0 1 0,0-1 0,0 0 0,-1 1 0,1-1 0,-1 1 0,0 0 0,1 0 0,-1 0 0,0 0 0,0 0 0,-1 1 0,1-1 0,0 1 0,0 0 0,-1 0 0,1 0 0,0 0-1,-8 0 1,2-1 0,0 1 0,0 0 0,0 1 0,0 0-1,-1 0 1,1 1 0,0 0 0,0 1 0,0 0-1,0 0 1,1 1 0,-1 0 0,1 1 0,-1 0-1,1 0 1,0 1 0,1-1 0,-1 2 0,1-1 0,0 1-1,0 0 1,1 1 0,-1 0 0,2 0 0,-1 0-1,1 0 1,0 1 0,0 0 0,1 0 0,0 1-1,1-1 1,0 1 0,0-1 0,0 1 0,0 11-1,0-2 24,1 1-1,2 0 0,-1-1 1,2 1-1,6 34 0,-5-41 53,1-1-1,0 0 1,1-1 0,0 1-1,1 0 1,0-1-1,1 0 1,0-1 0,0 1-1,15 15 1,-7-11 82,0-1 0,2 0 0,-1-1 0,2-1 0,-1-1 0,2 0 0,-1-1 0,1-1 0,0 0 0,1-2 0,25 6 0,1-3-47,-1-2 0,1-2 0,84-1 0,-97-6-568,0-1 1,0-2-1,0 0 1,36-13 0,57-23-5404,-56 15-3853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1 686 12678,'19'-23'477,"52"-70"920,79-133 0,-69 68-1197,-68 131-151,-2-1-1,-1 0 1,11-53-1,-20 60 429,-6 22 265,-6 11-205,-4 10-452,2 1-1,0 1 1,1 0-1,2 1 1,0 0-1,2 1 1,1 0 0,-7 40-1,5 1 102,4 1-1,2 83 1,4-136-207,0-1 0,1 1 1,0-1-1,1 0 0,1 0 1,0 0-1,9 20 0,13 19-3105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0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10 171 5795,'0'0'3580,"21"-10"-3321,63-32-110,-82 41-111,1 0 0,-1 0 0,0 0 0,-1-1 0,1 1 0,0 0-1,0-1 1,0 0 0,-1 1 0,1-1 0,-1 0 0,1 0 0,-1 0 0,0 0 0,0 0 0,0 0-1,0 0 1,0 0 0,0 0 0,0 0 0,-1-1 0,1 1 0,-1 0 0,0 0 0,0-1 0,0 1-1,0 0 1,0-1 0,0 1 0,0 0 0,-1-1 0,1 1 0,-2-3 0,1 5 38,0-1 0,0 0 0,0 0 1,0 0-1,0 1 0,0-1 0,0 0 1,-1 1-1,1-1 0,0 1 0,0 0 0,-1-1 1,1 1-1,0 0 0,-1 0 0,1 0 1,0 0-1,-1 0 0,1 0 0,-3 0 0,-29 4 581,29-1-637,0-1 0,0 1 1,0 0-1,0 0 0,0 0 0,1 0 1,0 1-1,-1 0 0,1-1 0,1 1 1,-1 0-1,0 1 0,1-1 1,0 0-1,-2 7 0,1-6 25,1 0 0,0 1 0,1-1-1,-1 1 1,1-1 0,0 1 0,1-1 0,-1 1 0,1 0-1,0 0 1,1-1 0,1 11 0,-2-14-38,1-1 0,0 0 0,-1 0 0,1 0-1,0 0 1,-1 0 0,1-1 0,0 1 0,0 0 0,0 0 0,0 0 0,0-1 0,0 1 0,0 0 0,0-1 0,0 1-1,0-1 1,0 1 0,1-1 0,-1 0 0,0 1 0,0-1 0,2 0 0,31 2 17,-26-3-3,3 1-17,1-1 1,-1-1 0,0 0 0,0-1 0,-1 0-1,1 0 1,-1-1 0,1-1 0,-1 1 0,0-2-1,-1 1 1,1-2 0,-1 1 0,-1-1 0,1 0-1,-1-1 1,0 0 0,-1 0 0,11-16 0,-15 20-28,-1-1 1,1 1 0,-1-1-1,0 0 1,0 0 0,0 0-1,-1 0 1,2-6 0,-3 9 21,0 1 1,1 0 0,-1-1 0,0 1 0,0-1 0,0 1 0,0-1 0,0 1 0,0-1 0,0 1 0,-1-1 0,1 1 0,-1 0 0,1-1 0,-1 1 0,1 0 0,-1-1 0,0 1 0,1 0 0,-1-1-1,0 1 1,0 0 0,0 0 0,0 0 0,0 0 0,0 0 0,0 0 0,0 0 0,-1 0 0,1 1 0,0-1 0,-3 0 0,-5-2 26,-1 2 1,0 0 0,0 0-1,0 0 1,0 1-1,0 1 1,1 0 0,-1 0-1,0 1 1,0 0-1,1 1 1,-1 0 0,1 0-1,0 1 1,0 0-1,0 1 1,-10 7 0,11-7 40,0 0 1,1 0-1,-1 0 1,1 1-1,1 1 1,-1-1-1,1 1 0,0 0 1,1 0-1,-1 1 1,1 0-1,1-1 1,0 2-1,0-1 1,0 0-1,1 1 1,0 0-1,-2 17 1,4-24-65,1 1 0,0-1 0,0 1 1,0-1-1,0 1 0,1-1 0,-1 1 0,0-1 1,1 0-1,0 1 0,0-1 0,0 0 0,0 1 1,0-1-1,0 0 0,0 0 0,1 0 0,-1 0 1,1 0-1,0 0 0,-1 0 0,1-1 0,0 1 1,0 0-1,0-1 0,0 0 0,0 1 0,0-1 1,1 0-1,-1 0 0,0 0 0,1-1 0,4 2 1,6 0 0,0 0 0,0-1 1,0-1-1,0 0 1,15-2-1,-24 2-6,8-1 10,-1-1 1,0 1-1,0-2 0,0 0 1,-1 0-1,1-1 0,-1 0 1,0-1-1,0 0 0,0-1 0,-1 0 1,1 0-1,-1-1 0,-1 0 1,1-1-1,-2 1 0,12-15 1,-18 21-6,0-1 1,1 1 0,-1-1-1,0 1 1,0-1 0,0 0-1,-1 1 1,1-1 0,0 0 0,0 0-1,-1 0 1,1 1 0,-1-1-1,0 0 1,0 0 0,0 0-1,1 0 1,-2 0 0,1 0 0,0 0-1,0 0 1,-1 0 0,1 1-1,-1-3 1,-1 2 5,1 0 0,-1 1 0,1-1-1,-1 1 1,0 0 0,0-1 0,0 1 0,1 0 0,-1 0-1,0 0 1,0 0 0,-1 0 0,1 1 0,0-1 0,0 1 0,0-1-1,-3 1 1,-7-2 15,0 2 1,0 0-1,0 0 0,0 1 1,0 0-1,-17 5 0,16-2-13,1 1 0,0 0 0,0 1-1,-21 14 1,28-17-49,0 1 0,1-1 0,-1 1 0,1-1 0,0 1 1,0 0-1,0 1 0,1-1 0,-1 1 0,1-1 0,0 1 0,1 0 0,-1 0 0,-1 6 0,4-10-95,-1-1 1,1 1-1,0 0 0,0-1 1,-1 1-1,1 0 0,0-1 1,0 1-1,0 0 0,0-1 1,0 1-1,0 0 0,0-1 1,0 1-1,0 0 0,1-1 0,-1 1 1,0 0-1,0-1 0,0 1 1,1 0-1,-1-1 0,0 1 1,1 0-1,-1-1 0,1 1 1,-1-1-1,1 1 0,-1-1 1,1 1-1,-1-1 0,1 0 0,-1 1 1,1-1-1,-1 1 0,1-1 1,0 0-1,-1 0 0,1 1 1,0-1-1,-1 0 0,1 0 1,0 0-1,-1 0 0,1 0 1,0 0-1,-1 0 0,2 0 0,31 1-7238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7988,'0'0'4258,"189"0"-977,-39-27-848,11-16-1440,1-5-545,-6 5-432,-22 3-16,-30 13-704,-35 15-673,-37 12-720,-32 10-4498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168 188 608,'0'0'14153,"-20"-6"-12848,2 1-1014,0-2 0,-24-12-1,40 18-273,1 0 0,-1 0-1,0 0 1,1-1 0,0 1 0,-1 0-1,1-1 1,0 1 0,0-1-1,0 0 1,0 1 0,0-1-1,0 0 1,0 0 0,0 0-1,1 1 1,-1-1 0,1 0 0,0 0-1,-1 0 1,1-4 0,0 2-9,0 0 0,1-1 0,0 1 0,-1-1 0,2 1 0,1-7 1,0 6-7,-1 0 0,1 1 0,0 0 0,0-1 0,0 1 0,1 0 0,-1 1-1,1-1 1,0 1 0,0-1 0,0 1 0,1 0 0,-1 1 0,1-1 0,-1 1 0,1 0 0,0 0 0,10-2 0,-8 1 7,0 2 0,0-1 0,1 1 0,-1 0 0,1 1 0,-1 0 0,0 0 0,1 0 0,-1 1 0,0 0 0,1 1-1,-1 0 1,11 4 0,-12-3 10,1 0 0,0 1 1,-1 1-1,0-1 0,0 1 0,0 0 0,-1 0 0,1 0 0,-1 1 0,-1 0 0,6 8 0,-3-3 66,-1 1 0,0 0 1,-1 0-1,0 0 0,5 25 1,-4-5 75,-1-1 0,-3 1 1,0-1-1,-4 54 1,-1-59-102,-1-1 0,-1 1 0,-1-1 0,-1-1 1,-1 1-1,-1-1 0,-1-1 0,-2 0 0,0 0 0,-18 25 1,4-13 197,-1-2 1,-1-1 0,-2-1 0,-1-2-1,-47 35 1,60-51-105,-13 13 551,31-26-703,0 0 0,0 0-1,-1 0 1,1 0 0,0 1-1,0-1 1,0 0 0,0 0-1,0 0 1,0 0 0,0 1-1,0-1 1,0 0 0,0 0 0,0 0-1,0 1 1,0-1 0,0 0-1,0 0 1,0 0 0,0 0-1,0 1 1,0-1 0,0 0 0,0 0-1,0 0 1,0 1 0,0-1-1,1 0 1,-1 0 0,0 0-1,0 0 1,0 0 0,0 1-1,0-1 1,0 0 0,1 0 0,-1 0-1,0 0 1,0 0 0,0 0-1,0 0 1,1 0 0,-1 0-1,0 1 1,0-1 0,0 0 0,1 0-1,-1 0 1,0 0 0,0 0-1,0 0 1,0 0 0,1 0-1,14 2-30,23-1 70,-1-2-1,69-9 0,74-26 716,-115 20-1735,0 4 0,1 2 0,69-1 0,-87 11-2321,-8 0-2342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52 368 8932,'0'0'6502,"-9"20"-6292,4-9-168,-1 0 6,0 1 1,1 1 0,1-1-1,0 1 1,0 0-1,1 0 1,1 0-1,0 0 1,1 0 0,0 1-1,2 15 1,0-19-2,1 0 0,1 0 1,0-1-1,0 1 1,0-1-1,1 0 0,1 0 1,0 0-1,0 0 0,1-1 1,0 0-1,0 0 0,0-1 1,1 0-1,1 0 0,-1 0 1,1-1-1,0 0 1,0 0-1,1-1 0,0 0 1,0-1-1,0 0 0,0 0 1,1-1-1,-1 0 0,1-1 1,0 0-1,0-1 0,0 1 1,0-2-1,0 0 0,0 0 1,0-1-1,17-3 1,-8-1 97,0 0 1,0-2-1,0-1 0,-1 0 1,0-1-1,-1-1 1,0 0-1,-1-2 1,0 0-1,26-25 1,-4-1 165,-1-2 1,55-79-1,-55 63-131,40-75 1,-64 104-102,0-1 1,-2 0-1,-1-1 1,-1 0-1,5-32 1,-12 23 5,-1 38-87,-1 0 0,0-1-1,0 1 1,0-1 0,0 1 0,0-1-1,0 1 1,0-1 0,0 1 0,1 0-1,-2-1 1,1 1 0,0-1 0,0 1-1,0-1 1,0 1 0,0-1 0,0 1-1,0 0 1,0-1 0,-1 1 0,1-1-1,0 1 1,0 0 0,-1-1 0,1 1 0,0 0-1,0-1 1,-1 1 0,1 0 0,0-1-1,-1 1 1,1 0 0,-1 0 0,1-1-1,0 1 1,-1 0 0,1 0 0,-1 0-1,1 0 1,-1-1 0,1 1 0,0 0-1,-1 0 1,1 0 0,-1 0 0,1 0-1,-1 0 1,0 0 0,-1 1-43,1 0 1,-1 0-1,0 0 0,1 0 1,-1 0-1,1 1 1,-1-1-1,1 0 0,0 1 1,-2 2-1,-2 3-226,1 0 0,0 0 0,1 0-1,0 1 1,0-1 0,0 1 0,1 0-1,0 0 1,-1 16 0,2-12-1295,0 1 1,1-1-1,2 17 0,4-6-5581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6627,'2'22'2937,"0"14"-1548,11 120 3524,-9-121-3936,1 1 0,16 51 1,-21-85-965,1-1 0,-1 1-1,1 0 1,-1-1 0,1 1 0,0-1 0,-1 1 0,1-1-1,0 1 1,0-1 0,0 0 0,0 1 0,1-1 0,-1 0-1,0 0 1,0 0 0,1 0 0,-1 0 0,3 1 0,-3-1-7,0-1 1,1 0 0,-1 0 0,0 0-1,0 0 1,0 0 0,1-1-1,-1 1 1,0 0 0,0-1-1,0 1 1,0 0 0,0-1 0,1 0-1,-1 1 1,0-1 0,0 0-1,0 1 1,0-1 0,1-1 0,6-7 36,0 0 1,-1 0 0,0-1-1,8-15 1,-7 14 47,86-127 268,-77 117-257,1 0 0,1 0 0,0 2 1,23-18-1,-38 34-48,1 0-1,-1 0 1,1 0 0,-1 1 0,1-1 0,0 1 0,5-1 0,-9 2-47,1 1 0,-1 0 0,0 0 0,0-1 0,0 1 0,1 0 0,-1 0 0,0 1 0,0-1 0,0 0 0,0 0 0,1 1 0,-1-1 0,0 0 0,0 1 0,0-1 0,0 1 0,0-1 0,0 1 0,0 0 0,0-1 0,0 1 0,0 0 0,0 0 0,0 0 0,-1 0 0,1 0 0,0 0 0,-1 0 1,1 0-1,0 0 0,-1 0 0,1 0 0,-1 0 0,0 0 0,1 2 0,3 14 100,-1 0-1,-1 0 1,-1 1 0,0-1 0,-3 31 0,1-18 68,-5 82-276,6-112 57,0 0 0,0 1 1,0-1-1,0 0 0,0 1 1,0-1-1,0 0 0,1 1 1,-1-1-1,0 0 0,0 0 1,0 1-1,1-1 0,-1 0 1,0 0-1,0 0 0,1 1 1,-1-1-1,0 0 0,0 0 1,1 0-1,-1 1 0,0-1 1,1 0-1,-1 0 0,0 0 0,1 0 1,-1 0-1,0 0 0,1 0 1,-1 0-1,0 0 0,1 0 1,-1 0-1,0 0 0,1 0 1,-1 0-1,0 0 0,1 0 1,-1 0-1,0-1 0,1 1 1,-1 0-1,17-7-889,0-6-527,0-1-1,-1 0 1,17-22-1,-15 18-389,41-46-4854</inkml:trace>
  <inkml:trace contextRef="#ctx0" brushRef="#br0" timeOffset="1">756 122 10517,'0'0'2433,"-16"114"-32,4-53-1232,3-5 351,9-13-927,0-14-593,0-21-32,16-8-2001,0-37-1457,10-19-6787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190 883 12422,'-3'21'2033,"-8"165"3668,11-183-5624,0-10-37,-3-60-772,-2 1 0,-27-126 0,-58-126-628,80 290 1733,1 0 1,2 0-1,0-1 1,2 1 0,-2-52-1,7 74-237,0 1-1,1-1 1,-1 0-1,1 0 1,1 0 0,-1 0-1,1 1 1,0-1-1,0 1 1,1-1 0,0 1-1,0 0 1,5-7-1,-2 6-42,0-1 0,0 1-1,1 0 1,0 0 0,0 0-1,0 1 1,1 1-1,8-5 1,12-3-130,0 1 0,1 2 1,0 1-1,37-6 0,3 2-1920,1 4 1,74 1-1,-53 6-2810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3 158 9124,'0'24'2540,"-1"6"-1705,0 0 8,0 0 0,3 0 0,5 40 0,-5-61-665,0 0-1,1 0 1,0-1 0,0 1-1,1-1 1,0 0-1,0 0 1,1 0-1,0-1 1,7 8-1,-9-12-108,0 1-1,1-1 0,0 1 0,-1-1 0,1 0 0,1-1 1,-1 1-1,0-1 0,1 0 0,-1 0 0,1 0 0,-1 0 0,1-1 1,0 0-1,0 0 0,0 0 0,-1-1 0,1 1 0,8-1 0,-8-1-49,0-1-1,0 1 0,0-1 0,0 0 0,-1 0 1,1 0-1,-1 0 0,1-1 0,-1 0 0,0 0 1,0 0-1,0 0 0,0-1 0,-1 0 0,1 1 0,-1-1 1,0 0-1,0-1 0,-1 1 0,1-1 0,-1 1 1,3-8-1,3-8-67,-1 0 0,0-1 0,-1 0 0,2-22 0,-3 19-154,-2-1 0,0 0-1,-2 0 1,-4-45 0,3 63 183,-1 1-1,0 0 1,0 0 0,0 0 0,-1 0-1,0 0 1,0 1 0,-1-1-1,1 1 1,-1-1 0,-1 1-1,1 0 1,-1 0 0,0 0 0,0 0-1,0 1 1,0 0 0,-1 0-1,0 0 1,0 0 0,0 1-1,0 0 1,0 0 0,-10-4-1,6 4 39,1 1-1,-1 0 0,0 0 0,0 1 0,0 0 0,0 0 1,0 1-1,-12 1 0,18 0 25,0-1 1,0 1 0,-1-1-1,1 1 1,0 0-1,0 0 1,0 1 0,0-1-1,0 0 1,0 1-1,0 0 1,0 0 0,0 0-1,1 0 1,-1 0-1,1 0 1,0 1 0,-1-1-1,1 1 1,0 0-1,1 0 1,-1-1 0,0 1-1,1 0 1,-2 4-1,0 5 40,1 0-1,0 0 0,1 1 0,0-1 1,1 0-1,0 0 0,1 1 0,1-1 1,0 0-1,0 0 0,1 0 0,1 0 0,0-1 1,0 1-1,1-1 0,13 20 0,-6-10 42,2-1-1,0-1 0,1 0 0,1-1 0,1-1 0,0 0 1,33 23-1,-38-31-148,2-1 0,-1 0 0,1-1 1,0 0-1,0-2 0,31 9 0,-40-13-113,0 1-1,0-1 1,1-1-1,-1 1 1,0-1-1,1 0 0,-1 0 1,0 0-1,1-1 1,-1 0-1,0 0 1,1 0-1,-1-1 1,0 0-1,0 0 1,0 0-1,0 0 0,-1-1 1,1 0-1,-1 0 1,1 0-1,-1 0 1,4-5-1,-4 2-460,1 1-1,-1-1 0,-1-1 1,1 1-1,-1 0 0,4-14 1,10-48-10547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16984,'0'0'320,"154"7"800,-48-1-1120,18-6-64,12 0-1856,2 0-1842,-2 0-6259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451 756 9492,'0'0'6427,"18"-26"-5960,9-10-321,22-43-1,-45 71-117,0-1 0,-1 0 0,0 1 1,0-1-1,-1 0 0,0 0 0,-1-1 0,0 1 0,0 0 0,-1 0 0,0-1 1,-3-13-1,2 2 38,0 13-29,1 1 0,-1 0 0,0 0-1,0 0 1,-1 0 0,0 0 0,0 0 0,-1 1-1,0-1 1,0 1 0,0-1 0,-1 1 0,0 0-1,0 1 1,-1-1 0,1 1 0,-1-1 0,0 1-1,-1 1 1,1-1 0,-1 1 0,0 0 0,0 0-1,-1 1 1,1 0 0,0 0 0,-1 0 0,0 1-1,0 0 1,0 0 0,0 1 0,0 0 0,-12-1-1,8 2 7,0 0-1,0 1 1,0 1 0,0-1-1,1 2 1,-1-1-1,1 1 1,-1 1-1,1 0 1,0 1-1,1 0 1,-1 0-1,1 1 1,0 0 0,0 0-1,-11 12 1,-1 2-47,1 0 0,1 2 0,2 0-1,0 0 1,-19 34 0,22-28 13,0 0-1,2 1 1,1 1-1,2 0 1,1 0-1,1 1 1,1 0-1,2 0 0,1 0 1,2 1-1,4 58 1,-3-84-11,1 0 0,0 0 0,0 1 0,0-1 0,1 0 0,0 0 1,0 0-1,0-1 0,1 1 0,0 0 0,0-1 0,1 1 0,-1-1 0,1 0 0,0-1 1,0 1-1,1 0 0,0-1 0,-1 0 0,1 0 0,1-1 0,-1 1 0,0-1 0,1 0 1,0-1-1,-1 1 0,1-1 0,0 0 0,0-1 0,1 1 0,-1-1 0,0-1 1,0 1-1,1-1 0,-1 0 0,0 0 0,1-1 0,-1 1 0,0-2 0,9-1 0,-2-2-35,-1 1-1,1-2 1,-1 1-1,0-2 0,0 0 1,-1 0-1,0-1 1,0 0-1,18-19 1,-5 1-326,0-2 1,30-45 0,-26 28 235,-1-2-1,-3 0 0,-2-2 0,-2-1 0,-3 0 0,-1-1 0,-3-1 0,-2 0 1,-2 0-1,-3-1 0,-2 0 0,-2-1 0,-7-74 0,4 119 150,0 0-1,0 1 0,-1-1 1,-5-14-1,7 21 14,-1 0 0,0 0 1,0 0-1,0 0 0,0 0 0,0 1 0,0-1 1,-1 0-1,1 1 0,0-1 0,-1 1 1,1-1-1,-1 1 0,0 0 0,1 0 0,-1-1 1,0 1-1,0 0 0,0 1 0,0-1 0,0 0 1,0 1-1,0-1 0,-2 0 0,3 1-11,0 0-1,-1 0 0,1 1 0,0-1 0,0 0 0,0 0 1,0 1-1,-1-1 0,1 1 0,0-1 0,0 1 1,0-1-1,0 1 0,0 0 0,0 0 0,0-1 0,0 1 1,0 0-1,1 0 0,-1 0 0,0 0 0,0 0 1,1 0-1,-1 0 0,1 0 0,-1 0 0,1 0 0,-1 0 1,1 1-1,0-1 0,-1 2 0,-6 47-60,6-39 79,-6 338 610,8-211-263,-1-116-359,0 18 32,1-1 0,9 56 0,-9-85-57,1-1 1,0 0-1,1 1 0,0-1 0,0 0 0,1-1 0,0 1 1,1-1-1,0 1 0,0-1 0,1-1 0,0 1 0,0-1 0,0 0 1,13 10-1,-14-14-27,-1 0 1,1 0-1,0-1 1,-1 1-1,1-1 1,1 0 0,-1-1-1,0 1 1,0-1-1,0 0 1,1 0-1,-1-1 1,1 0 0,-1 0-1,0 0 1,1 0-1,-1-1 1,0 0-1,1 0 1,-1 0 0,0-1-1,0 0 1,9-4-1,6-5-144,-1-1-1,0-1 1,-1-1-1,25-23 1,18-13-43,-46 44 180,-8 11-49,-5 22-51,-3-15 149,-10 93-671,22-129-2187,-2-6 3134,0 0 0,-2 0 0,-1-1 0,-2 0 0,-1 0 0,-1-1 1,-2 1-1,-1 0 0,-1 0 0,-2-1 0,-1 2 0,-10-36 0,12 59-396,-4-20 525,7 27-466,0-1-1,0 1 1,0 0 0,0-1-1,0 1 1,0-1-1,0 1 1,0 0 0,0-1-1,0 1 1,0-1-1,0 1 1,0 0 0,0-1-1,1 1 1,-1-1-1,0 1 1,0 0 0,0-1-1,1 1 1,-1 0 0,0-1-1,0 1 1,1 0-1,-1 0 1,0-1 0,1 1-1,-1 0 1,0 0-1,1-1 1,-1 1 0,0 0-1,1 0 1,-1 0-1,1 0 1,-1-1 0,0 1-1,1 0 1,-1 0 0,1 0-1,-1 0 1,0 0-1,1 0 1,-1 0 0,1 0-1,-1 0 1,0 0-1,1 1 1,-1-1 0,1 0-1,0 0 1,31 9-5444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9428,'0'0'6643,"23"105"-6098,5-13 671,-3 7-800,-2-3-208,-5-16-208,3-22-224,0-24-1024,2-30-481,11-8-272,3-52-1136,5-17-6276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13926,'0'0'817,"-9"126"335,-14-16 561,-5 23-672,0 10 127,8 2-175,6-8-177,7-21-560,7-29-256,0-33-544,14-36-1537,9-18-2033,0-33-10357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 4578,'0'0'7067,"0"-5"-6616,0-13 122,0 34 529,-2 42-341,-5-31-596,0-1-1,-15 33 1,14-41-40,1 1 0,1 0 0,0 1 0,2-1 0,0 1 0,-1 29 0,5-46-117,-1 1 8,1 0-1,0 0 1,1-1 0,-1 1-1,1 0 1,-1 0 0,3 5-1,-3-8-9,1 0 0,0 1 0,0-1 1,0 0-1,0 0 0,0 1 0,1-1 0,-1 0 0,0 0 0,0 0 0,1 0 0,-1-1 0,0 1 0,1 0 0,-1-1 0,1 1 0,-1 0 0,1-1 0,0 0 0,-1 1 0,2-1 0,30 4 401,0-1-1,1-2 1,43-3 0,-39 0-259,105-1-485,-158-23-4019,-5 5 258,-5-5-2300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6675,'0'21'4210,"-2"315"648,9-240-4226,4 0-1,5-1 0,3 0 1,5-1-1,36 90 1,-52-166-809,-4-14-226,-3-32-67,-1 23 516,-4-93-991,2-127-255,4 193 1000,1 0 0,2 1 0,1-1 0,2 1 0,11-31 0,-9 36-69,1 0-1,2 1 1,0 0 0,28-39 0,-36 57 350,0 1 0,1-1 0,0 1 0,0-1 0,0 2 1,1-1-1,0 1 0,0 0 0,0 0 0,0 1 1,1 0-1,0 0 0,0 1 0,0 0 0,0 0 1,1 1-1,-1 0 0,0 1 0,12-1 0,-19 2-22,1 0-1,-1 0 1,1 0-1,-1 1 0,1-1 1,-1 0-1,1 1 0,-1 0 1,1-1-1,-1 1 0,1 0 1,-1 0-1,0-1 1,1 1-1,-1 0 0,0 0 1,0 1-1,0-1 0,0 0 1,0 0-1,0 0 0,0 1 1,0-1-1,-1 1 1,1-1-1,0 0 0,-1 1 1,1-1-1,-1 1 0,0-1 1,1 1-1,-1 0 0,0-1 1,0 1-1,0 2 1,0 2 95,0 0 0,0 0 1,-1-1-1,0 1 0,0 0 0,0-1 1,-1 1-1,1-1 0,-5 9 1,0-6 17,1 1-1,-2-1 1,1 0 0,-1 0 0,0-1-1,-1 0 1,0 0 0,0-1 0,0 0-1,-1-1 1,-9 6 0,-5 0 89,0 0 0,-1-1 0,-33 9 0,37-14-268,0-1-1,-1 0 1,1-2-1,-31 1 1,50-3-33,1 0 1,-1 0-1,1 0 1,-1 0-1,1 1 1,-1-1-1,1 0 1,0 0-1,-1 0 0,1 0 1,-1 0-1,1-1 1,-1 1-1,1 0 1,-1 0-1,1 0 1,-1 0-1,1 0 1,0-1-1,-1 1 1,1 0-1,-1 0 0,1-1 1,0 1-1,-1 0 1,1-1-1,0 1 1,-1 0-1,1-1 1,0 1-1,0 0 1,-1-1-1,1 1 1,0-1-1,0 1 0,0 0 1,-1-1-1,1 1 1,0-1-1,0 1 1,0-1-1,0 1 1,0-1-1,0 1 1,0-1-1,0 1 1,0 0-1,0-1 0,0 1 1,0-1-1,1 0 1,15-23-2382,26-7-1946,15 0-3231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162 310 9268,'0'0'2180,"13"-21"-1022,41-69-449,-49 81-602,-1 1-1,0-1 0,-1 1 0,0-1 0,0 0 0,-1 0 0,0-1 0,-1 1 0,0 0 0,-1-1 0,0-15 1,0 7 57,0 15-112,0 1-1,0 0 0,0 0 1,0 0-1,0 0 0,-1-1 0,1 1 1,-1 0-1,1 0 0,-1 0 1,0 0-1,0 0 0,0 0 0,0 0 1,0 0-1,0 0 0,0 1 0,-1-1 1,1 0-1,0 1 0,-1-1 1,0 1-1,1 0 0,-3-2 0,0 1 35,0 1-1,-1 0 1,1 0-1,0 0 1,0 0-1,0 1 1,-1-1-1,1 1 1,0 1-1,0-1 1,-9 2-1,6-1-73,1 1 0,-1 0 1,1 1-1,-1-1 0,1 1 0,0 1 0,0-1 0,0 1 1,0 0-1,1 0 0,0 1 0,0 0 0,0 0 0,0 0 0,1 0 1,0 1-1,0-1 0,-4 9 0,-2 4-5,1 0 0,1 0 0,0 1 0,2 0-1,-6 24 1,6-5 116,1 0-1,3 0 0,2 57 1,0-82-106,0-4-2,1 1 0,0 0-1,0-1 1,1 1 0,0-1 0,5 16-1,-5-21-18,0-1 1,-1 1-1,1-1 0,0 0 0,1 0 0,-1 0 0,0 0 0,1 0 0,0 0 0,0-1 0,0 1 1,0-1-1,0 0 0,0 0 0,0 0 0,1 0 0,-1-1 0,1 1 0,-1-1 0,5 1 1,2 0-60,0 0 1,0-1-1,0-1 1,-1 0 0,1 0-1,0-1 1,0 0 0,0-1-1,0 0 1,-1 0-1,1-1 1,16-7 0,7-6-40,-1-1 0,34-25 1,-31 20 21,2-2-5,-18 11 87,-1 1 0,1 1 0,1 0 0,0 2-1,1 0 1,28-8 0,-48 17 37,1-1-1,-1 1 1,0-1-1,1 1 0,-1 0 1,0 0-1,1-1 1,-1 1-1,1 0 0,-1 0 1,1 0-1,-1 1 1,0-1-1,1 0 0,-1 0 1,0 1-1,1-1 1,-1 1-1,0-1 1,1 1-1,-1 0 0,0-1 1,0 1-1,1 0 1,-1 0-1,0 0 0,0 0 1,0 0-1,0 0 1,0 0-1,-1 0 0,2 2 1,0 2 159,-1 0 0,0 0 0,0 1 0,-1-1 0,1 0 0,-1 0 0,-1 8 0,1 3 104,-4 31 482,2-35-920,1-1 1,0 0-1,1 0 1,2 19-1,-2-29-48,1 0 0,0 0 0,0 0 0,0 0-1,0 0 1,-1 0 0,1-1 0,1 1 0,-1 0-1,0-1 1,0 1 0,0-1 0,0 1-1,0-1 1,0 0 0,0 1 0,1-1 0,-1 0-1,0 0 1,0 0 0,1 0 0,-1 0 0,0 0-1,0 0 1,0 0 0,1 0 0,-1-1 0,2 0-1,4 1-1524,35 0-8325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0 543 8868,'0'0'3922,"18"-20"-2417,233-307 1560,-204 258-2844,36-57 1844,-84 128-1979,0 0 0,1 0 0,0 0 0,-1 0 0,1 0 0,0 0 0,0 0 0,0 0 0,1 0 0,-1 0 0,1 2 0,0 10-48,-1 40-65,-2-1-1,-3 0 1,-1 0 0,-3-1-1,-3 0 1,-1 0 0,-26 62-1,32-100-721,1-1-1,-1 0 0,-1 0 1,-1 0-1,-16 19 0,-14 3-4332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11637,'0'0'5091,"117"54"-3347,-22-52-1135,20-2-1,16-10-608,3-27-240,-8-7-2161,-20 1-3314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79 9220,'-7'23'2041,"-5"19"-643,2 0 0,1 1 0,3 0 0,-3 57 0,9-94-1349,1 1-1,-1-1 1,1 0 0,0 0-1,0 0 1,1 1-1,0-1 1,0 0 0,0-1-1,1 1 1,-1 0 0,2-1-1,3 7 1,-3-8-10,0 0 0,0 0 1,0-1-1,0 1 0,1-1 1,0 0-1,0 0 0,0 0 1,0-1-1,0 1 0,0-1 1,1 0-1,-1-1 0,1 0 1,5 1-1,3 0 15,-1-1-1,1 0 1,-1-1-1,1-1 1,0 0 0,-1-1-1,1 0 1,-1-1-1,0-1 1,0 0 0,0-1-1,0 0 1,-1-1-1,0 0 1,0-1 0,-1-1-1,0 1 1,0-2-1,17-16 1,-15 12-13,-1-1 0,0 1 0,-1-2 0,0 0 0,-1 0 0,-1-1 0,-1 0 0,0 0-1,-1-1 1,-1 0 0,0-1 0,-2 1 0,0-1 0,3-28 0,-6 39-11,0-8 32,-1 0 0,0 0 0,-2-21 1,1 33-58,1 0 0,0 0 1,-1 0-1,0 0 1,0 0-1,0 1 0,0-1 1,0 0-1,0 1 1,-1-1-1,1 1 0,-1-1 1,0 1-1,0 0 1,0-1-1,0 1 0,0 0 1,0 1-1,-1-1 1,1 0-1,0 0 0,-1 1 1,-4-3-1,5 4-23,1 0 0,0-1 0,-1 1-1,1 0 1,0-1 0,-1 1 0,1 0-1,-1 0 1,1 0 0,0 0 0,-1 1-1,1-1 1,-1 0 0,1 0 0,0 1-1,-1-1 1,1 1 0,0-1 0,0 1-1,-1 0 1,1-1 0,0 1 0,0 0 0,0 0-1,0 0 1,0 0 0,0 0 0,0 0-1,0 0 1,0 0 0,1 0 0,-1 1-1,0-1 1,1 0 0,-1 0 0,1 1-1,-1 1 1,-2 5-390,1 0 1,0 1-1,0-1 0,0 16 0,2-23 366,-1 7-728,0 0 0,0 1-1,2-1 1,-1 1-1,1-1 1,0 0-1,3 11 1,13 6-7514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94 10805,'-5'21'1670,"2"-9"-1250,-5 20 838,1 1 1,2 1-1,-2 37 0,7-71-1227,0 1 0,0-1 0,0 1-1,-1-1 1,1 1 0,0 0 0,0-1 0,0 1-1,0-1 1,1 1 0,-1 0 0,0-1 0,0 1-1,0-1 1,0 1 0,0-1 0,1 1 0,-1-1-1,0 1 1,1-1 0,-1 1 0,0-1 0,1 1 0,-1-1-1,0 1 1,1-1 0,-1 0 0,1 1 0,-1-1-1,1 0 1,-1 1 0,1-1 0,-1 0 0,1 0-1,0 1 1,1-1 3,0-1 0,0 1 0,0-1 1,0 1-1,-1-1 0,1 0 0,0 0 0,0 0 0,-1 0 0,1 0 0,1-2 0,24-17 305,42-43 0,7-7-131,-56 54-134,83-62 0,-90 69-29,0 1 0,1 0 0,1 1 0,-1 0 1,28-7-1,-42 13-37,1 1 0,0 0 0,-1 0 0,1-1 0,0 1 1,-1 0-1,1 0 0,0 0 0,-1 0 0,1 0 0,0 0 0,0 0 1,-1 0-1,1 0 0,0 0 0,-1 1 0,1-1 0,0 0 0,-1 0 0,1 1 1,-1-1-1,1 0 0,0 1 0,-1-1 0,1 0 0,-1 1 0,1-1 1,-1 1-1,1-1 0,-1 1 0,0-1 0,1 1 0,-1 0 0,1-1 0,-1 1 1,0-1-1,1 2 0,0 27 251,-1-18-96,-1 14 401,-7 38 0,4-37-624,-2 38 0,8-63-108,-1-1 0,0 0 0,0 1-1,0-1 1,0 0 0,0 0 0,0 0 0,1 0-1,-1 0 1,0 0 0,0 0 0,0 0 0,0-1-1,0 1 1,1 0 0,-1-1 0,0 1 0,0-1-1,0 1 1,1-2 0,17-9-1964,-1 0 0,26-24 0,-23 19-409,39-32-6936</inkml:trace>
  <inkml:trace contextRef="#ctx0" brushRef="#br0" timeOffset="1">904 32 11157,'0'0'1185,"-23"109"1280,14-46-1249,9-7 81,0-17-209,16-14-1088,12-25-336,6-15-2145,8-41-2353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232 932 15271,'0'0'440,"-5"20"86,-17 63 448,15-47-135,5-27 7,-3-24-441,4 13-406,-4-15 13,-81-261-1108,13 47 637,65 194 665,1 0 0,2 0 0,2 0 0,1-54 0,3 81-116,0-1-1,1 1 0,1 0 1,0 0-1,0 0 0,1 0 1,0 0-1,1 1 0,0 0 1,0 0-1,1 0 0,0 0 1,0 1-1,1 0 0,0 1 1,1-1-1,0 1 0,0 1 1,0 0-1,13-8 0,7-2-80,-1 2 0,2 1 0,0 0 0,0 3-1,49-12 1,-56 16-449,-1 2 0,1 0 1,0 1-1,0 1 0,0 2 0,0 0 0,23 3 0,-42-2 208,0-1 0,0 1 0,0 0 0,-1 0 0,1 0 0,0 0-1,-1 0 1,1 1 0,-1-1 0,0 1 0,1-1 0,2 4 0,-2-2-580,0 1 1,-1 0 0,1 0-1,-1 0 1,0 0-1,2 6 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11861,'0'0'3012,"25"4"-1715,-9-1-1102,-5-1-50,1 0-1,-1 0 0,0-1 0,22-2 0,-28 1-104,0-1 0,0 0-1,0 0 1,-1 0 0,1-1-1,0 0 1,-1 1 0,1-2-1,-1 1 1,0 0-1,0-1 1,0 0 0,0 0-1,0 0 1,-1-1 0,0 1-1,6-7 1,1-5-51,-1 0 0,0-1 1,-1 0-1,-1 0 0,0-1 0,-1 0 0,-1 0 0,-1 0 0,0-1 0,-2 1 1,0-1-1,0-25 0,-2 40-5,0 1 0,0 0 0,0 0 1,0 0-1,0-1 0,-1 1 0,1 0 1,-1 0-1,1 0 0,-1 0 0,0 0 0,0 0 1,0 0-1,0 0 0,0 0 0,-1 0 1,-2-3-1,2 4 32,1 0 0,-1 0 1,0 0-1,0 0 0,1 1 1,-1-1-1,0 0 0,0 1 1,0-1-1,0 1 0,0 0 1,0 0-1,0 0 0,0 0 1,0 0-1,0 0 0,0 0 1,0 1-1,-3 0 0,1 0 27,1 0 0,1 0-1,-1 0 1,0 1 0,0-1-1,0 1 1,1 0 0,-1-1-1,1 1 1,-1 0-1,1 0 1,0 1 0,-4 3-1,-20 38 470,24-40-457,-14 29 292,2 0 0,1 1 0,2 1 0,1 0 0,2 1 0,1 0 0,2 0 1,-1 64-1,6-89-275,0 0 0,1 0 0,0 0 0,0 0 0,1-1 0,1 1 0,0 0 0,0-1 0,8 16 0,-9-21-89,1-1 0,0 1 0,0-1-1,1 0 1,-1 0 0,1-1 0,0 1-1,0-1 1,0 1 0,0-1 0,0-1 0,1 1-1,-1-1 1,1 1 0,0-1 0,0-1-1,0 1 1,0-1 0,0 1 0,0-1-1,9 0 1,-9-1-107,1 1 0,-1-1 0,0-1 0,1 1 0,-1-1 0,0 0 0,1 0 0,-1 0 0,0-1 0,0 0 0,0 0 1,0 0-1,0-1 0,0 1 0,7-7 0,-4 2-381,0-1 1,0 1-1,-1-1 1,0-1 0,-1 0-1,0 0 1,6-10-1,24-58-4697</inkml:trace>
  <inkml:trace contextRef="#ctx0" brushRef="#br0" timeOffset="1">330 1 17960,'0'0'1313,"157"72"-929,-53-30-256,18-3-128,16-8-896,9-4-1425,1-4-3538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12070,'0'0'2177,"-28"131"-305,1-34 369,-5 0-528,2-3-832,7-22-737,13-24-144,10-25-240,5-23-1585,32-54-336,7-29-3570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0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2417,'0'0'8689,"-1"20"-6720,-12 91-1051,-9 126 1296,21-108-199,1-127-1965,0 0 0,0 1 0,0-1 0,0 0 0,0 1 1,0-1-1,1 1 0,-1-1 0,1 0 0,0 0 0,0 1 1,-1-1-1,1 0 0,1 0 0,-1 0 0,0 0 0,0 0 1,1 0-1,-1 0 0,1 0 0,3 2 0,-2-3 11,0 0 0,0 0-1,0 0 1,0 0 0,0-1 0,1 1-1,-1-1 1,0 0 0,0 0 0,1 0 0,-1 0-1,0-1 1,0 1 0,1-1 0,5-2-1,49-16 696,-47 14-597,1 1 0,0 0 0,0 0 0,0 1 0,1 1 1,-1 0-1,1 1 0,18 0 0,-29 2-146,0-1 0,0 1-1,0-1 1,-1 1 0,1 0 0,0 0 0,0 0 0,0 0-1,-1 0 1,1 0 0,0 0 0,-1 1 0,1-1 0,-1 0-1,0 1 1,1-1 0,-1 1 0,0 0 0,0-1 0,0 1-1,0 0 1,0 0 0,-1 0 0,2 3 0,2 7 48,-1 1 1,3 25 0,1 1 43,-5-34-156,0-1 0,0 1 0,0-1 0,0 1 0,1-1 0,-1 0 0,1 0 0,0 0 0,0 0 0,1-1 0,-1 1 0,1-1 0,0 0 0,0 0 0,0 0 0,0 0 0,0-1 0,1 0 0,-1 0 0,1 0 0,0 0 0,5 1 0,5 0-914,1-1 0,0 0 0,-1-1 0,1-1-1,0 0 1,16-3 0,74-13-10872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 6947,'0'0'5331,"152"0"-3266,-80 0-1169,-1-6-528,-2-9-256,-9-6-80,-16-3-32,-14 1-720,-19-4-1361,-11 4-1873</inkml:trace>
  <inkml:trace contextRef="#ctx0" brushRef="#br0" timeOffset="1">72 75 12294,'0'0'3441,"131"-56"-2688,-94 48-385,-5 2-256,-4 4-112,-3-1-48,-4 3-625,-5 0-1568,-5 0-3457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2369,'-8'36'8423,"-58"255"-3773,60-266-4322,-7 38 121,-3-1 1,-2 0 0,-37 82-1,50-134-434,0-1-1,-1 0 1,-8 12-1,12-19-11,0 0-1,0 0 0,0 0 1,0 0-1,0 0 1,0-1-1,0 1 0,-1-1 1,1 1-1,-1-1 1,1 0-1,-1 0 0,1 0 1,-1 0-1,0-1 1,1 1-1,-5 0 0,7-1 1,-1 0 0,0 0-1,0 0 1,0 0-1,0 0 1,0 0-1,1 0 1,-1-1 0,0 1-1,0 0 1,0 0-1,0-1 1,1 1-1,-1 0 1,0-1-1,0 1 1,1-1 0,-1 1-1,0-1 1,1 1-1,-1-1 1,1 0-1,-1 1 1,0-1 0,1 0-1,0 1 1,-1-1-1,1 0 1,-1-1-1,-4-29-17,4 26 9,1-17-64,1 0 0,1 0 0,1 0 0,0 0 0,2 0 0,0 1 0,2-1 0,0 2 0,2-1 0,20-37 0,1 7-305,2 2-1,74-86 1,-85 110 546,1 1 1,40-32-1,-61 54-54,1 1-1,0-1 0,0 1 1,0 0-1,0 0 0,0 0 0,0 0 1,0 0-1,0 0 0,4 0 0,-5 1-50,-1 0 0,1 0 0,-1 0 1,1 0-1,-1 0 0,1 0 0,-1 0 0,1 0 0,-1 1 0,1-1 0,-1 0 0,1 0 0,-1 0 0,1 1 0,-1-1 0,1 0 0,-1 1 0,1-1 0,-1 0 0,0 1 0,1-1 0,-1 0 0,0 1 1,1-1-1,-1 1 0,0-1 0,0 1 0,1 0 0,0 2 108,-1 1 0,1-1 0,-1 1 1,1 0-1,-1-1 0,0 1 0,-1 0 1,1-1-1,-1 1 0,1-1 0,-3 6 1,0-1-36,0-1 0,-1 1 0,0-1 0,0 0 0,0 0 1,-1-1-1,0 1 0,-1-1 0,1 0 0,-1 0 0,-1-1 1,1 0-1,-1 0 0,0 0 0,-13 6 0,-14 7 112,-74 27-1,92-39-230,-14 4-53,17-5-866,-1 0 1,-24 12-1,52-16-3061,1 0 2910,39-3-2853,13-7-4349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107 100 8660,'0'0'5058,"-42"168"-2336,19-85-738,0-6-511,9-17-721,10-21-720,4-24-32,37-48-2721,13-34 112,6-13-11686</inkml:trace>
  <inkml:trace contextRef="#ctx0" brushRef="#br0" timeOffset="1">273 1 17000,'0'0'98,"-9"27"49,-24 90 181,30-107-270,1 0-1,-1 1 1,2-1-1,-1 1 1,1-1-1,1 1 1,0 0-1,3 20 1,-3-28-56,1-1 0,0 0 1,-1 1-1,1-1 0,0 1 0,0-1 1,1 0-1,-1 0 0,0 1 0,1-1 0,-1 0 1,1 0-1,0-1 0,0 1 0,0 0 1,0 0-1,0-1 0,0 1 0,0-1 0,0 0 1,0 0-1,1 0 0,-1 0 0,0 0 1,5 1-1,5 0 5,-1 0 1,1-1 0,-1 0 0,17-1-1,-15 0 9,20-1 16,0-1 0,0-2 0,0-1 0,60-19 0,-81 21 0,-1 0-1,1 0 1,0 1-1,22-1 0,-33 3 6,0 0-1,1 1 0,-1-1 0,0 0 0,0 1 0,0-1 0,0 1 0,0-1 0,0 1 0,0-1 0,0 1 0,0 0 0,0-1 0,0 1 0,0 0 0,0 0 0,0 0 0,0 0 0,-1 0 0,1 0 0,0 0 0,-1 0 0,1 0 0,-1 0 0,1 0 0,0 2 0,7 35 555,-5-24-346,-1-4-123,0-1-1,1 0 0,0 1 0,1-1 1,0 0-1,7 11 0,-10-18-177,1 0 0,0 1 0,0-1 0,0 0 0,0 0 0,0 0 0,0 0 0,0-1 0,1 1 0,-1 0 0,1-1 0,-1 0 0,1 0 0,0 0-1,-1 0 1,1 0 0,0 0 0,0 0 0,0-1 0,0 0 0,-1 1 0,1-1 0,0 0 0,0-1 0,4 0 0,-2 1-260,0-1 1,-1 0-1,1 0 0,-1-1 1,0 0-1,1 1 0,-1-2 0,7-3 1,3-5-1991,-1 0 1,13-16-1,-25 27 2284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17128,'0'0'2929,"199"97"-5698,-87-64-1105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216 712 13094,'0'0'382,"-4"21"1109,0 2-934,-3 45 1,7-66-523,0-1 1,0 1-1,0 0 0,1 0 1,-1 0-1,0 0 0,1 0 0,0 0 1,-1 0-1,1 0 0,0-1 1,0 1-1,0 0 0,0 0 1,0-1-1,0 1 0,1-1 0,-1 1 1,0-1-1,1 0 0,-1 1 1,1-1-1,-1 0 0,1 0 1,0 0-1,2 1 0,2 0 82,0-1 1,0 1-1,0-1 0,0 0 0,0-1 0,8 1 1,-3-1 96,9 1-78,1 0 0,-1-2 0,1 0-1,-1-2 1,0 0 0,0-1 0,0-1 0,29-11 0,-38 11-118,-1 0 0,0 0 0,0-1 0,0 0 0,-1-1 0,0 0 0,0 0 0,-1-1 0,0 0 0,0 0 0,0-1 0,-1 0 0,-1-1-1,0 1 1,0-1 0,8-20 0,-10 17-19,1 0-1,-1-1 0,-1 1 1,-1-1-1,0 0 1,0 0-1,-2 0 0,1 0 1,-2 0-1,0 0 0,-4-20 1,3 26 1,0-1 1,-1 1-1,0 0 0,-1 0 0,1 0 1,-2 0-1,1 0 0,-1 1 1,0 0-1,0 0 0,-1 0 1,0 1-1,0 0 0,-1 0 1,1 0-1,-1 1 0,-1 0 1,-14-8-1,9 7 74,0 1 0,-1 0 0,0 1 0,0 0 0,0 1 0,0 0 0,0 2-1,0-1 1,-1 2 0,1 0 0,-1 1 0,1 0 0,-28 6 0,29-1-26,0 0 0,1 1 0,-1 0 0,2 1 0,-1 0 0,1 1 0,0 0-1,1 1 1,-11 12 0,-4 7-44,1 2 0,-23 38 0,27-38-8,3 2 1,0 0-1,-15 45 1,27-64 0,0 1 0,1 0 1,1 0-1,0 1 1,2-1-1,-1 1 1,2-1-1,0 1 0,1-1 1,3 22-1,-3-33-3,0 0 0,0-1 0,0 1 0,1 0-1,-1-1 1,1 1 0,0-1 0,0 0 0,0 0-1,0 0 1,1 0 0,-1 0 0,1 0 0,0 0-1,0-1 1,5 4 0,-3-3-5,0 0 1,0-1-1,1 0 0,-1 0 1,0-1-1,1 1 1,-1-1-1,1-1 0,-1 1 1,10-1-1,-2 0-32,1-1-1,0-1 1,0-1-1,-1 0 1,0 0-1,1-2 1,-1 1-1,22-13 1,-2-3-203,-1-2 0,-1-1 0,-1-1 0,-1-2 1,-1-1-1,40-50 0,-28 25 116,-2-2 0,-2-2 0,31-66 0,-47 82 134,-2-2 0,-1 0 0,-2-1 0,-2 0 0,-2-1 1,-2 0-1,-2-1 0,3-70 0,-13 108 663,-5 14-488,-5 18-154,1 0 0,2 1 1,0 0-1,2 1 0,-7 36 1,-1 16 314,4 0 1,3 0-1,4 1 1,7 124-1,-1-195-329,0 0 1,0 1-1,0-1 1,1 0-1,0 0 0,1 0 1,6 14-1,-8-21-14,1 1 0,-1-1 0,1 1 1,0-1-1,0 0 0,0 0 0,0 0 0,0 0 0,0 0 0,0 0 0,1-1 1,-1 1-1,1-1 0,-1 1 0,1-1 0,0 0 0,-1 0 0,1 0 0,0 0 0,0-1 1,0 1-1,0-1 0,0 0 0,-1 0 0,1 0 0,6 0 0,0-2-136,0 0-1,0 0 1,0 0-1,0-1 1,0-1-1,0 1 1,-1-2-1,0 1 1,12-9-1,7-7-510,29-28 1,-50 43 664,-4 4 13,0-1 0,0 1 0,0-1 0,0 0-1,0 0 1,0 0 0,0 0 0,-1 0 0,1-1 0,-1 1 0,1 0 0,-1-1-1,1-3 2851,-3 42-3601,0-28 724,-1 0 0,0-1 0,0 1 0,-4 7 0,3-9-7,1 0 0,0 0 0,0 0 0,1 0-1,-1 1 1,0 9 0,2-16-167,12-16-2789,10-18-685,7-13-5437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14150,'0'0'3634,"-14"91"-11269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17384,'0'0'640,"55"112"1025,1-27-544,17 12-337,17 9 753,18-6-513,1-15-800,-10-21-224,-16-29-640,-19-20-1009,-13-15-256,-17-15-768,-11-28-3202</inkml:trace>
  <inkml:trace contextRef="#ctx0" brushRef="#br0" timeOffset="1">1032 1 13126,'0'0'3426,"-177"97"-1666,57 1 97,-14 24-240,-2 17-128,0 4-753,14-14-496,23-28-240,30-32-400,37-32-1777,30-21-592,41-24-15112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6339,'0'0'5877,"-5"1"-5781,3-1-64,-1 1 0,1-1 0,0 1 0,0-1 0,0 1 0,0 0 0,0 0 0,0 0 0,0 0 0,0 0 0,0 0-1,1 1 1,-1-1 0,0 0 0,1 1 0,-1 0 0,1-1 0,0 1 0,-1 0 0,1 0 0,0-1 0,0 1 0,0 0 0,0 0 0,1 0 0,-1 1-1,0-1 1,1 0 0,-1 0 0,1 0 0,0 4 0,-15 91 1476,-3 151 1,14-160-935,-8 263-577,12-355-1248,0-194-5024,0 123 1137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1024,'0'0'7185,"33"-1"-6521,-5 0-349,0 1-1,1 2 0,33 5 0,-49-3-163,-1 0 0,0 0 1,0 1-1,-1 1 0,0 0 0,0 1 0,0 0 0,15 13 1,49 39 1748,130 133 0,-171-155-1596,-3 1 0,0 2 0,-3 0 0,-2 2 0,33 69 0,-52-96-236,-1 0 0,-1-1 0,0 2 0,-1-1 0,-1 1 0,-1-1 0,0 1 0,0 0 0,-2 16 0,0-27-24,-1-1 0,0 1 0,0-1 1,0 1-1,0-1 0,-1 1 0,1-1 0,-1 0 1,0 0-1,-1 0 0,1 0 0,-1 0 0,1 0 0,-1-1 1,0 1-1,-1-1 0,1 0 0,0 0 0,-1 0 1,0 0-1,0 0 0,0-1 0,0 0 0,0 0 1,0 0-1,-1 0 0,1-1 0,0 0 0,-6 1 1,-13 3 169,0-1 0,-1-2 0,1 0 1,-34-3-1,56 1-213,-27-2 68,0-1 0,1-1 0,-1-2 0,1 0 0,0-2 0,1-1 0,-43-21 0,1-6-38,-97-67 0,144 89-31,9 7-2,0-1 0,0 0-1,1-1 1,1 0 0,-1-1-1,-11-14 1,22 24-4,0 0 1,-1 0 0,1-1-1,0 1 1,0 0 0,0 0-1,0 0 1,0 0 0,-1 0-1,1 0 1,0-1-1,0 1 1,0 0 0,0 0-1,0 0 1,0 0 0,0-1-1,0 1 1,0 0 0,-1 0-1,1 0 1,0 0-1,0-1 1,0 1 0,0 0-1,0 0 1,0 0 0,0-1-1,0 1 1,0 0 0,0 0-1,0 0 1,1 0-1,-1-1 1,0 1 0,0 0-1,0 0 1,0 0 0,0 0-1,0-1 1,0 1 0,0 0-1,0 0 1,1 0-1,-1 0 1,0 0 0,0 0-1,0-1 1,0 1 0,0 0-1,1 0 1,-1 0 0,0 0-1,0 0 1,0 0-1,1 0 1,11 0-657,-8 1 533,17 3-792,0 2 1,0 0-1,0 1 0,31 16 0,9 3-2150,3-4-1248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8724,'0'0'6686,"1"3"-6668,1 1-13,1 0-1,-1 0 0,1 0 0,0 0 0,0 0 0,1 0 1,-1-1-1,1 0 0,-1 1 0,6 2 0,13 11 52,127 133 2418,177 226 1,-324-374-2606,4 6 227,1 0 0,0-1-1,12 11 1,-17-16-327,0-1 1,0 0-1,0 1 0,1-1 1,-1 0-1,0 0 0,0-1 1,1 1-1,2 0 1,-4 0-161,0-1 1,0 0 0,0 0 0,1 0 0,-1 0 0,0-1 0,0 1 0,0 0 0,1 0 0,-1-1 0,0 1 0,0-1 0,0 1 0,0-1 0,0 1 0,0-1 0,0 0 0,0 1 0,1-2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11589,'0'0'2850,"0"118"-1330,-4-24-527,-12 24 255,-12 17-159,3-1-129,-5-9-608,2-26-63,5-32-209,7-26-64,4-18-16,8-17-241,-3-6-447,-2 0-688,-5-12-2034,-4-13-4690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10837,'0'0'2316,"24"-19"-1609,80-62-312,-87 68-350,0-1 1,-1-1-1,0-1 1,-1 0 0,-1-1-1,13-21 1,-21 28-30,0-1 0,-2 1 0,1-1 0,-1-1 0,-1 1 0,0-1 0,0 1 0,-1-1 1,-1 0-1,0-22 0,-1-24 563,0 58-566,0 0 1,0 1-1,0-1 1,0 0-1,-1 0 1,1 0 0,0 0-1,0 0 1,0 0-1,0 0 1,0 0-1,-1 0 1,1 0-1,0 0 1,0 0 0,0 0-1,0 0 1,0 0-1,0 0 1,-1 0-1,1 0 1,0 0-1,0-1 1,0 1-1,0 0 1,0 0 0,0 0-1,-1 0 1,1 0-1,0 0 1,0 0-1,0 0 1,0 0-1,0-1 1,0 1 0,0 0-1,0 0 1,0 0-1,0 0 1,0 0-1,0 0 1,-1-1-1,1 1 1,0 0 0,0 0-1,0 0 1,0 0-1,0 0 1,0 0-1,0-1 1,0 1-1,0 0 1,0 0 0,0 0-1,1 0 1,-1 0-1,0-1 1,0 1-1,0 0 1,0 0-1,0 0 1,-5 13 87,-18 239 109,21-143-2578,0-102-438,-8-3-1522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11365,'0'0'6283,"-7"4"-5907,-10 9-355,17-13-21,0 0 0,0 1 0,0-1 0,0 0 0,0 1 0,1-1 0,-1 0 0,0 0 0,0 1 0,0-1 0,0 0 0,0 1-1,0-1 1,0 0 0,1 0 0,-1 1 0,0-1 0,0 0 0,0 0 0,1 1 0,-1-1 0,0 0 0,0 0 0,1 0 0,-1 1 0,0-1 0,0 0 0,1 0 0,-1 0-1,0 0 1,0 0 0,1 0 0,-1 0 0,0 1 0,1-1 0,-1 0 0,1 0 0,66 8 155,982 42 5095,-112-51-4004,-892-2-1261,256-25-175,-340 24-1494,-2 4 306,0 2 0,0 1 0,-65 15 0,23 3-3432,7 2-4888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73 2609,'-4'19'2593,"-67"339"5705,49-240-6952,9-41-582,-4-1 0,-25 74 1,36-140-734,4-16-15,2-24-10,0 21-6,3-31-367,2-1 0,1 1 1,3 0-1,13-40 0,0 0-502,-8 21-416,-2 0 0,-2-1 0,2-92-1,-11 108 1349,0 24 378,-1 0-1,0 0 0,-2-1 1,-6-33-1,8 53-353,0-3 659,8 3-549,-7 1-197,18 2 8,0-1 1,1 2-1,-1 1 0,-1 0 0,1 2 1,-1 0-1,1 1 0,-2 0 0,18 11 1,11 9 459,-1 1-1,44 38 1,-51-37-82,-2 3 0,-1 1-1,-1 1 1,-2 2 0,28 40-1,-47-56-281,0 0-1,-2 0 0,0 1 1,-1 0-1,-1 1 0,-1 0 1,-2 1-1,0-1 0,-1 1 1,-1 1-1,-1-1 0,0 29 1,-3-45-73,0 0 1,0 0-1,0 0 0,-1 0 1,0-1-1,-1 1 0,1 0 1,-1-1-1,0 1 1,-1-1-1,0 0 0,0 1 1,0-1-1,-1-1 0,0 1 1,0 0-1,0-1 0,-1 0 1,1 0-1,-1 0 1,-1-1-1,1 1 0,-1-1 1,1-1-1,-1 1 0,0-1 1,0 0-1,-11 4 1,0-2 35,0 0 0,0-1 1,0 0-1,-1-2 1,-24 2-1,-90-9 75,110 2-131,0 0 0,0-2 0,1-1 0,0 0 0,0-2 0,0 0 0,1-1-1,0-1 1,1-1 0,0-1 0,1-1 0,-19-16 0,34 27-15,0 0 0,0-1 0,0 1 0,0-1 1,0 0-1,1 0 0,0 0 0,-1 0 0,1 0 0,0 0 0,0-1 0,1 1 1,-1-1-1,1 1 0,0-1 0,0 0 0,0 0 0,0 1 0,0-6 1,1 7-48,1 1 0,-1-1 1,1 1-1,-1-1 1,1 1-1,0-1 1,-1 1-1,1 0 1,0-1-1,0 1 1,0 0-1,0 0 1,0 0-1,0 0 1,1 0-1,-1 0 1,0 0-1,0 0 1,1 0-1,-1 0 1,0 1-1,1-1 1,-1 0-1,1 1 1,-1-1-1,1 1 1,1 0-1,49-10-1453,-45 10 1200,59-5-2852,6 4-1977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8468,'0'0'7139,"191"147"-5858,-104-87-465,1 0-368,-7-8-448,-15-13-1120,-17-14-1345,-26-16-4819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 10277,'0'0'5557,"-4"25"-4922,-14 70 600,-49 150 0,-166 260 561,124-286-1417,104-209-452,0 1 0,0-1 0,1 1 0,1 0 0,-4 15 0,7-26 31,0 1 0,0-1-1,0 0 1,0 0 0,0 1-1,0-1 1,0 0 0,0 1-1,0-1 1,0 0 0,0 0 0,0 1-1,0-1 1,0 0 0,0 0-1,0 1 1,0-1 0,0 0-1,0 1 1,0-1 0,0 0 0,0 0-1,1 1 1,-1-1 0,0 0-1,0 0 1,0 0 0,0 1 0,1-1-1,-1 0 1,0 0 0,0 0-1,0 1 1,1-1 0,-1 0-1,0 0 1,0 0 0,1 0 0,-1 0-1,0 0 1,0 0 0,1 1-1,-1-1 1,15-4-1317,24-20-973,12-21-1219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81 2865,'0'0'12699,"-9"-14"-11514,-27-41-489,31 43-555,12 14-84,33 17 487,-1 3 0,-1 1 0,65 54 1,93 106 663,81 137-90,-271-312-1140,-4-6-15,-1 0 0,0 1 1,1-1-1,0 0 0,0 0 1,-1 0-1,1 0 0,0-1 1,1 1-1,-1 0 1,0-1-1,4 2 0,-6-7-830,0-54-2788,0 12-856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13846,'0'0'2305,"138"-19"-864,-20 4-192,6 1-401,-4 2-448,-21 3-400,-23 7-224,-28 2-512,-27 2-1313,-21 23-2801,-25 4-3106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11813,'0'0'1617,"131"23"736,-43-15-1520,-1-8-417,-2 0-416,-4 0-272,-14-6-3714,-14-15-3201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11813,'0'0'7604,"205"-6"-6388,-76-9-447,9-10-577,-2-8-144,-16-2-48,-28 4-1985,-30 10-1280,-39 17-8117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1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11317,'0'0'5155,"0"149"-3443,9-51-127,1 14-192,-10 4-225,0-10-592,0-19-576,0-23 0,-7-25-1088,0-16-449,4-15-640</inkml:trace>
  <inkml:trace contextRef="#ctx0" brushRef="#br0" timeOffset="1">1 1371 16023,'0'0'2882,"193"-27"-1218,-57 0-767,7-7 15,-5-5-624,-23 4-288,-25 4-48,-25 12-16,-31 15-1745,-36 25-3793,-37 12-2658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6:2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13846,'0'0'272,"23"-27"102,-12 14-322,5-9 41,1 2 0,1 0 0,0 1 0,2 1 0,0 0 0,1 2-1,1 1 1,28-16 0,-27 20 184,1 1 0,0 1 0,0 1 0,1 1 0,45-6 0,-65 12-229,0 1-1,1-1 0,-1 1 0,0 0 0,1 0 1,-1 1-1,1 0 0,-1 0 0,0 0 0,0 0 1,1 1-1,-1 0 0,0 0 0,-1 0 0,1 1 1,0-1-1,4 5 0,-4-3 4,-1 1 0,-1 0-1,1-1 1,-1 1 0,0 1 0,0-1 0,0 0-1,-1 1 1,1 0 0,-1-1 0,-1 1-1,1 0 1,-1 0 0,0 0 0,0 7 0,1 13 119,-2 0 1,0 0 0,-2 0 0,-1 0 0,-1 0 0,-1 0 0,-1 0-1,-1-1 1,-1 0 0,-2-1 0,-15 30 0,-18 24 539,-105 141 0,88-136-323,56-77-312,-11 15 160,1 0 1,0 0-1,2 1 1,-12 30-1,22-46-197,0 0-1,1 0 0,0 0 1,0 0-1,0 0 1,0 0-1,1 0 0,0 1 1,2 10-1,-1-13-33,0 0 0,0 0 0,1 0 0,-1 0 0,1 0 0,0-1 0,0 1 0,0 0-1,1-1 1,-1 0 0,1 0 0,0 1 0,0-2 0,0 1 0,7 5 0,-2-3 30,0 0 0,1-1 0,0 0 0,-1 0-1,1-1 1,1 0 0,12 2 0,6 0 195,40 1-1,-37-5-150,1-2 0,-1-2 0,1-1 0,-1-1 0,56-17 0,146-65-3,-156 55-177,-52 22-21,133-47-2972,-125 51-763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5330,'0'0'8436,"145"10"-6643,-92-10-912,-10 0-257,-13 0-320,-11 0-224,-12 0-64,-5 0-16,-2 11-1777,-9 5-528,-17 1-6195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397 360 10341,'0'0'5912,"19"-6"-5184,0 0-563,-1 0-1,22-12 1,-38 16-143,0 0 1,0 0-1,0 0 1,-1 0-1,1 0 1,0 0-1,-1 0 1,0-1-1,1 1 1,-1 0-1,0-1 1,0 1-1,-1-1 1,1 0-1,0 1 1,-1-1-1,0 1 1,1-1-1,-1 0 1,0 0 0,0 1-1,-1-1 1,1 0-1,-1 1 1,1-1-1,-1 1 1,-2-6-1,2 2-7,-2-5-15,-1-1 0,0 1 0,-1 0-1,0 0 1,-1 1 0,0-1-1,0 1 1,-1 1 0,-1-1 0,0 1-1,0 0 1,-10-7 0,5 4-6,-1 1 0,0 0 0,-1 1 0,0 0 0,0 1 0,-1 1 1,-25-9-1,28 13 3,1 0 1,-1 1 0,0 1 0,-15-1-1,24 2 1,0 1-1,0 0 0,0 0 1,0 1-1,0-1 1,0 1-1,1 0 0,-1 0 1,0 0-1,0 0 0,1 1 1,-1-1-1,1 1 0,-1 0 1,1 0-1,0 0 1,0 1-1,-5 3 0,5-2-1,0 1-1,0-1 0,0 1 0,1-1 1,0 1-1,0 0 0,0 0 0,0 0 1,1 0-1,-2 8 0,-2 57-79,5-50 40,2-1 0,0 1-1,1-1 1,1 1 0,1-1-1,1 0 1,1-1 0,0 1 0,1-1-1,1-1 1,1 0 0,19 27-1,8 3-10,1-1 0,86 78 0,64 40 124,-181-157-7,-5-6-31,0 0 1,-1 1-1,1-1 1,-1 1-1,0-1 1,1 1-1,-1 0 1,0-1-1,0 1 1,0 0 0,1 2-1,-8-3 516,-10-2-274,0 0 0,0-2-1,1 0 1,-1-1 0,-23-8 0,-81-39-359,79 33 176,-10-5-103,8 3-45,-1 1 1,-1 2-1,-84-19 1,253 56-7845,-33-16 13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362 488 8036,'0'0'2465,"23"8"-739,-9-2-1395,-4-2-164,0 0 0,0-1-1,0 0 1,18 3 0,-24-6-92,1 0 1,0 1-1,0-1 0,-1-1 0,1 1 0,0-1 1,-1 0-1,1 0 0,-1 0 0,1-1 0,-1 1 1,1-1-1,-1 0 0,0-1 0,0 1 1,6-5-1,2-3 119,-2-1 1,0 0 0,0 0 0,-1-1 0,0 0-1,-1-1 1,0 1 0,-1-2 0,-1 1-1,0-1 1,0 0 0,-2 0 0,0 0-1,0-1 1,-2 0 0,1 0 0,-2 1-1,0-1 1,-2-22 0,1 28-64,-1 1 1,0 0-1,0-1 1,-1 1 0,0 0-1,0 0 1,-1 0-1,0 0 1,0 1-1,-1-1 1,0 1-1,-9-12 1,7 11-13,-1 1-1,0 0 1,-1 0-1,0 0 1,0 1 0,0 1-1,-1-1 1,0 1-1,0 1 1,-13-6 0,3 4-94,1 1 1,0 1-1,-1 0 1,0 1 0,0 1-1,0 1 1,0 1-1,0 1 1,0 0 0,1 1-1,-1 1 1,0 1 0,1 1-1,0 0 1,0 1-1,0 1 1,1 1 0,0 1-1,0 0 1,1 1-1,0 1 1,1 0 0,0 1-1,-23 25 1,31-29-185,0 0 0,1 0 0,1 1 0,-1 0 1,1 0-1,1 0 0,0 0 0,0 1 0,1 0 0,-4 14 0,6-19 3,1 0-1,-1 0 0,1 0 0,0 0 1,0 0-1,0 0 0,1 0 1,-1 0-1,1 0 0,1 0 1,-1 0-1,1 0 0,0 0 0,0-1 1,0 1-1,0-1 0,1 1 1,0-1-1,0 0 0,0 0 0,0 0 1,7 6-1,5 0-402,0 0 1,1-1-1,0-1 1,1 0-1,-1-1 1,1-1-1,33 8 0,52 8-3389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8292,'0'0'7307,"-19"19"-7091,5-5-173,-16 15 86,2 2 0,-38 52 0,43-48 46,1 0 1,-32 70-1,48-92-41,1 0 0,1 1 0,0 0 0,0 0 0,2 0 0,0 0 0,0 0 0,1 0 0,1 1 0,0-1 0,5 28 0,-4-38-82,1 0-1,-1-1 1,1 1-1,-1 0 1,1-1 0,1 0-1,-1 1 1,0-1-1,1 0 1,-1 0 0,1 0-1,0-1 1,0 1-1,0-1 1,0 1-1,1-1 1,-1 0 0,1 0-1,-1-1 1,1 1-1,0-1 1,-1 1 0,8 0-1,7 2 171,0-1-1,1 0 0,30-1 1,-22 0-102,0-2 0,0 0 1,0-2-1,0-1 0,0-2 1,-1 0-1,0-2 1,47-17-1,-63 19-615,47-24 1037,-34 10-3041,-8-5-5539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28 114 9412,'0'0'1342,"-4"21"-205,1-6-875,-4 12 268,2 0 1,1 1 0,0 40 0,4-58-436,0-1-1,1 0 1,0 1-1,0-1 1,1 0 0,4 14-1,-4-18-61,0-1-1,1 0 1,-1 0-1,1 0 1,-1 0-1,1 0 1,0 0-1,1-1 1,-1 1-1,0-1 1,1 0-1,0 0 1,0 0-1,7 3 1,-2-2 54,-1 0 1,1-1-1,-1 0 1,1 0-1,0-1 1,0 0-1,0 0 1,1-1-1,-1-1 0,0 1 1,0-1-1,1-1 1,-1 0-1,0 0 1,0-1-1,0 0 1,0-1-1,0 0 1,-1 0-1,1-1 1,-1 0-1,0 0 1,0-1-1,0 0 1,-1 0-1,1-1 1,-1 0-1,-1-1 0,1 1 1,-1-1-1,0 0 1,5-8-1,-1-3 95,0-1 0,-1 0-1,0 0 1,-2-1 0,0 0-1,-2 0 1,0 0-1,-1-1 1,-1 0 0,-1 0-1,-1-32 1,0 47-105,-2 0 0,1 0 0,-1 0-1,0 0 1,0 0 0,-1 0 0,1 0 0,-6-11 0,6 15-52,0 0 1,0 0-1,-1 0 1,1 1-1,-1-1 0,1 0 1,-1 1-1,1-1 1,-1 1-1,0-1 1,0 1-1,0 0 1,0-1-1,0 1 1,0 0-1,0 1 1,0-1-1,0 0 1,0 1-1,-1-1 1,1 1-1,0-1 0,0 1 1,-1 0-1,1 0 1,-3 0-1,4 1-42,0-1-1,1 0 1,-1 1 0,0-1-1,0 0 1,0 1-1,0-1 1,0 1-1,0-1 1,0 1-1,1 0 1,-1-1-1,0 1 1,1 0-1,-1 0 1,0 0 0,1-1-1,-1 1 1,1 0-1,-1 0 1,1 0-1,-1 0 1,1 0-1,0 0 1,0 0-1,-1 0 1,1 0-1,0 0 1,0 0 0,0 1-1,-1 38-1102,1-29 692,0-6 115,0 0-1,0 0 1,0 1-1,0-1 1,1 0 0,0-1-1,0 1 1,1 0-1,-1 0 1,1 0-1,0-1 1,0 1-1,0-1 1,1 1-1,4 5 1,29 21-5458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6227,'0'0'523,"25"-1"1443,87 0 462,-101 1-2160,-1 1 0,1 0 0,-1 1 0,1 0 0,-1 1 0,0 0 0,0 1 0,0-1 0,0 2 0,-1 0 0,1 0 0,-1 1 0,-1 0 0,12 9 0,1 1 386,-16-13-457,12 9 224,0 0-1,-1 2 1,25 25 0,-38-36-386,-1 0 0,1 0 1,0 0-1,-1 1 0,1-1 1,-1 1-1,0 0 0,0-1 1,-1 1-1,1 0 0,-1 0 1,0 0-1,0 0 0,0 1 1,0-1-1,-1 0 0,0 0 1,0 0-1,0 0 0,0 1 1,-1-1-1,1 0 1,-1 0-1,0 0 0,-3 8 1,0-6 49,0 0 1,0-1-1,0 1 1,0-1-1,-1 0 1,0 0-1,0 0 1,-7 4-1,-52 33 466,32-22-321,9-5-57,1 0 0,-38 36 0,55-46-170,0 0 0,1 0 1,-1 1-1,1 0 0,0 0 1,0 0-1,1 0 0,0 1 1,0-1-1,0 1 1,1 0-1,0 0 0,0 0 1,1 0-1,0 0 0,0 8 1,1-13-5,0 0 0,0 1 1,0-1-1,1 0 0,-1 0 1,1 0-1,-1 1 0,1-1 0,0 0 1,0 0-1,0 0 0,0 0 1,0 0-1,1 0 0,-1-1 0,0 1 1,1 0-1,2 2 0,0-1 1,0-1 0,1 1-1,-1-1 1,0 1 0,1-1-1,-1 0 1,1-1 0,5 2 0,8 1-45,0-2 0,0 0 1,28-1-1,-28-2-124,-1 0-1,0-2 1,0 0 0,0-1-1,0-1 1,0-1 0,-1 0-1,0-1 1,17-9 0,-12 4-87,0-1 1,-1-1 0,0-1-1,-1-1 1,31-33 0,-46 46 279,-1-1 1,0 0 0,0 0 0,0 0 0,0 0 0,-1-1 0,0 1-1,1-1 1,-2 1 0,1-1 0,0 0 0,-1 1 0,0-1-1,0 0 1,0-10 0,-6 17 1677,0 6-1645,-1-1 0,1 1-1,0 1 1,1-1 0,0 1 0,0 0-1,1 0 1,-3 16 0,1-6-39,2 0-1,1 1 1,-1 26 0,3-43-46,0-1 1,1 1 0,-1 0-1,0-1 1,1 1 0,0-1-1,0 1 1,0-1 0,0 0-1,0 1 1,0-1 0,0 0-1,1 0 1,-1 0 0,1 0-1,0 0 1,-1 0 0,1 0-1,0 0 1,0-1 0,0 1-1,0-1 1,1 1 0,-1-1-1,0 0 1,1 0-1,-1 0 1,0 0 0,1 0-1,-1-1 1,1 1 0,0-1-1,3 1 1,7 0-185,0 0 1,0-1-1,-1 0 0,1-1 0,0-1 1,13-3-1,-8 0-192,1-1-1,-1-1 1,0 0-1,-1-1 1,0-1-1,0-1 1,-1 0-1,16-14 1,-7 4-723,-1-1-1,-1-2 1,-1 0 0,20-28 0,-33 40 937,-1 1-1,0-2 1,-1 1 0,0-1 0,-1 0-1,-1 0 1,0-1 0,0 0 0,-1 0-1,-1 0 1,0 0 0,1-22 0,-3 34 376,-1-1 1,0 0-1,0 1 1,0-1-1,0 0 1,-1 1-1,1-1 1,0 0 0,-1 1-1,1-1 1,-1 1-1,1-1 1,-1 1-1,0-1 1,0 1-1,0 0 1,0-1-1,-1-1 1,1 2-67,0 1 0,0-1 0,0 1 0,0-1 0,0 1 0,0-1 0,-1 1 0,1 0 1,0-1-1,0 1 0,0 0 0,0 0 0,-1 0 0,1 0 0,0 0 0,0 0 0,0 0 0,-1 0 0,0 1 0,-3 0-22,1 1 1,0-1-1,0 1 0,1 0 0,-1 0 0,0 0 1,0 1-1,1-1 0,0 1 0,-1 0 0,1 0 0,-5 6 1,2 1-121,0 1 1,1-1-1,0 1 1,1 0-1,0 1 0,1-1 1,0 1-1,1-1 1,0 1-1,1 0 1,0 0-1,0 0 1,3 13-1,-2-20-98,0 1 0,1-1 1,0 1-1,0-1 0,0 0 0,1 1 0,0-1 0,0 0 0,0 0 1,0 0-1,1 0 0,0-1 0,0 1 0,0-1 0,1 0 0,-1 0 0,1 0 1,0 0-1,0 0 0,1-1 0,-1 0 0,1 0 0,0 0 0,-1 0 1,1-1-1,0 0 0,7 2 0,5 1 392,-1-1 0,1-1 0,0 0 0,0-2 1,0 0-1,0 0 0,29-4 0,-38 2-108,1-1 0,0 1 0,-1-1 0,0-1 0,1 1 0,-1-1 0,0-1 0,0 0-1,-1 0 1,1 0 0,-1-1 0,0 0 0,0-1 0,9-9 0,-9 8 10,0-2-1,-1 1 1,0-1-1,0 0 0,-1 0 1,-1-1-1,1 1 1,-1-1-1,-1 0 1,0 0-1,3-18 1,-3 10 219,-1 1 0,0-1 0,-1 0 0,-1 1 0,-1-1 0,-5-26 0,5 36-329,-1 1 0,0-1-1,-1 1 1,0-1 0,0 1 0,0 0 0,-1 0 0,0 1-1,-1-1 1,1 1 0,-1 0 0,-1 0 0,1 0 0,-1 1-1,0-1 1,-11-7 0,7 7-14,-1 1 1,1 0-1,-1 0 0,0 1 1,0 0-1,0 1 0,-1 0 1,1 1-1,-1 0 0,1 1 1,-1 0-1,0 1 0,0 0 1,-14 2-1,18 0-63,-1-1-1,1 1 1,-1 1 0,1-1-1,0 2 1,-1-1 0,2 1-1,-1 0 1,0 1 0,1 0-1,0 0 1,0 0 0,0 1-1,1 0 1,0 0 0,0 1-1,0 0 1,1 0 0,-5 9-1,5-6-166,0 0 0,1 1 0,0-1 0,1 1 0,0 0 0,0 0 0,-1 18 0,4-22-114,-1 1-1,1-1 0,0 0 1,1 0-1,0 0 0,0 0 1,0-1-1,1 1 0,0 0 1,0 0-1,1-1 0,0 1 1,5 8-1,-2-9-667,0 1 0,0-1 0,0 0-1,1-1 1,14 10 0,-21-15 927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42 431 10005,'-5'21'1101,"-2"7"-443,-22 113 3689,39-173-3890,1 0-1,19-37 0,1-4-427,69-218 30,-98 287-55,-3 15-6,-5 25-5,-5 15 1,2 0 1,-3 74 0,11-117 4,1-1 1,0 1 0,1-1-1,0 1 1,0 0 0,1-1-1,0 0 1,0 1 0,1-1-1,4 10 1,-5-13 1,1-1-1,0 1 1,0-1-1,0 1 1,0-1-1,1 0 0,-1 0 1,1 0-1,0-1 1,0 0-1,0 1 1,0-1-1,0 0 1,0-1-1,0 1 1,1-1-1,-1 0 1,7 1-1,3 1 46,0-1 0,0-1 0,0-1 0,1 0 1,-1 0-1,0-1 0,0-1 0,0-1 0,-1 0 0,1 0 0,-1-1 0,20-10 1,-16 6 69,-2-1 1,1-1-1,-1 0 1,-1-1-1,0-1 1,0 0-1,-1-1 1,22-28 0,-19 18-210,0-1 1,-2-1 0,0 0-1,-2-1 1,-1 0 0,0-1-1,-3 0 1,0-1 0,-1 0-1,-2 0 1,-1 0 0,0-41-1,-4 122-7409,0-7-515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11685,'0'0'3685,"-11"19"-3320,-35 66 217,39-70-324,1 1 0,0 0 0,2 0 0,0 0 0,0 1 0,2 0 0,0-1 0,0 33 0,2-39-128,-1 11 252,0-8 0,1 0 1,3 27 0,-3-37-332,1 1 0,0-1 0,0 1 1,0-1-1,0 0 0,1 1 0,-1-1 1,1 0-1,0 0 0,0 0 1,0 0-1,0 0 0,1-1 0,-1 1 1,5 3-1,1 0 59,1-1 0,-1 0 0,1 0 0,1-1 0,-1 0 0,1-1-1,-1 0 1,1 0 0,0-1 0,12 1 0,12 0 540,56-2 1,-69-2-402,-11 2-217,-1-2 0,1 1 0,-1-1 0,0-1 0,1 0 0,-1 0 0,0 0 0,13-7 0,-5-6-1257,-15 14 1128,0-1-1,0 1 0,0 0 1,0-1-1,0 1 0,-1-1 1,1 0-1,0 1 0,-1-1 1,1 0-1,-1 0 0,0 0 1,0 0-1,1 0 0,-1 0 1,0-1-1,-1 1 0,1 0 1,0-1-1,-1 1 0,1 0 1,-1-1-1,0 1 0,0 0 1,0-1-1,0 1 0,0-1 1,0 1-1,-1 0 1,1-1-1,-1 1 0,0 0 1,0-1-1,1 1 0,-1 0 1,-1 0-1,1 0 0,0 0 1,-3-3-1,-5-8-1212,-1 1 0,0 0 0,0 0 1,-23-18-1,-3 0-3845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9845,'0'0'4900,"22"-3"-4243,8-1-490,-6 2-72,0-2 1,0-1 0,37-12-1,-54 15-340,0-1-1,0 0 0,0 0 0,0-1 0,-1 0 1,0 0-1,0-1 0,0 0 0,0 0 1,-1 0-1,1-1 0,-1 1 0,-1-1 0,6-9 1,-7 10-1,-1 0 1,1 0 0,-1 0 0,-1 0-1,1-1 1,-1 1 0,1-1 0,-2 1 0,1-1-1,0-10 1,-2 10 538,1 0-1,-1 0 1,-1 0 0,1 0 0,-1 0-1,-3-9 1,0 6 107,0 0 1,0 0-1,-1 1 0,0 0 1,0 0-1,-1 1 0,0-1 1,-11-8-1,-11-6 1126,-31-19 1,26 19 1099,54 23-1655,148 26-2333,45 8-3946,-72-18-1999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253 364 12870,'-11'19'1782,"-76"154"694,79-161-2245,4-14 350,-1-24 445,5 20-1002,-8-74 386,-2 0-485,4-1-1,7-135 1,-1 213 71,1-1 0,-1 1 1,1-1-1,0 1 0,0 0 0,1 0 0,-1-1 1,1 1-1,-1 0 0,1 0 0,0 0 0,0 1 0,0-1 1,1 0-1,-1 1 0,1-1 0,-1 1 0,1 0 0,0 0 1,0 0-1,0 0 0,0 0 0,0 1 0,0 0 1,1-1-1,-1 1 0,0 0 0,6 0 0,3-2-36,1 2 0,0 0 0,0 0-1,-1 1 1,1 1 0,22 3 0,-20 0 14,-1 0 1,1 0-1,-1 1 0,0 1 1,0 1-1,0 0 0,-1 0 1,0 2-1,-1-1 0,0 2 1,0-1-1,-1 2 0,0-1 1,-1 2-1,11 14 0,0 3 69,-2 0 0,-1 2-1,-1 1 1,-1 0 0,16 49-1,-26-61 304,0 0 0,-1 0-1,-1 1 1,3 37 0,-6-54-284,-1-1 1,0 0-1,0 1 0,0-1 1,-1 1-1,1-1 1,-1 1-1,0-1 0,0 0 1,0 0-1,0 1 0,0-1 1,-1 0-1,0 0 0,1 0 1,-1 0-1,0 0 1,-1-1-1,1 1 0,0-1 1,-1 1-1,-2 2 0,-2-2 20,1 1-1,-1-1 0,0 0 0,0-1 0,0 0 1,0 0-1,0 0 0,-1-1 0,-12 1 0,-4 0-15,-1-1 0,0-1 0,0 0 0,0-2 0,1-1 0,-1-2 0,1 0 0,0-1-1,-27-11 1,-8-10-70,1-3-1,-83-56 1,125 70-432,16 15 405,0 1-1,0 0 1,0-1-1,0 1 0,0 0 1,0 0-1,0-1 0,0 1 1,0 0-1,0-1 0,0 1 1,0 0-1,0 0 1,0-1-1,0 1 0,0 0 1,0 0-1,1-1 0,-1 1 1,0 0-1,0 0 0,0-1 1,0 1-1,1 0 0,-1 0 1,0 0-1,0-1 1,0 1-1,1 0 0,-1 0 1,0 0-1,0 0 0,1 0 1,-1-1-1,0 1 0,0 0 1,1 0-1,38-4-1808,-35 4 1871,52-1-1264,444 3-4276,-484-1 5630,1 0-1,-1 1 1,0 1-1,23 7 1,-35-8-12,1-1 0,-1 1 0,0 0 0,0 0 0,0 0 1,0 0-1,0 1 0,0 0 0,-1-1 0,1 2 0,-1-1 0,1 0 1,-1 1-1,-1-1 0,1 1 0,0 0 0,-1 0 0,0 0 0,4 8 1,-2 7 380,-1 1 0,-1 0 1,-1 0-1,-1 1 1,0-1-1,-4 22 1,4-40-496,-2 6-89,1 3 308,1-11-254,0 0 1,1 0-1,-1 0 1,0 0-1,0 0 1,0 0-1,1 0 1,-1 0-1,0 0 1,0 1-1,0-1 1,1 0-1,-1 0 1,0 0-1,0-1 1,0 1 0,1 0-1,-1 0 1,0 0-1,0 0 1,0 0-1,1 0 1,-1 0-1,0 0 1,0 0-1,0 0 1,1 0-1,-1-1 1,0 1-1,0 0 1,0 0-1,0 0 1,0 0-1,1-1 1,-1 1-1,0 0 1,0 0-1,0 0 1,0 0-1,0-1 1,0 1-1,0 0 1,0 0 0,0 0-1,0-1 1,0 1-1,0 0 1,0 0-1,0-1 1,16-17-1317,91-115-4537,-9-10 5384,-84 118 1386,0 0 1,-2-1 0,-1 0 0,-1-1-1,-1 0 1,-1-1 0,-2 0-1,0 0 1,-2 0 0,0-36 0,-5 56-523,1 7-259,-1 0 0,1 0 1,0 0-1,0-1 0,0 1 1,0 0-1,0 0 0,0 0 1,0-1-1,0 1 1,0 0-1,0 0 0,1 0 1,-1-1-1,2-1 0,4 8-272,6 6-829,1 1-1,1-2 0,20 13 0,31 10-3713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1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187 650 7555,'0'0'10194,"-5"-15"-9897,-14-41-215,19 56-82,0 1 0,0-1 1,0 0-1,0 0 0,0 0 0,0 0 0,0 0 0,0 0 0,0 0 0,0 0 0,0 0 0,0 1 0,0-1 1,0 0-1,0 0 0,0 0 0,0 0 0,0 0 0,0 0 0,0 0 0,-1 0 0,1 0 0,0 0 0,0 1 0,0-1 1,0 0-1,0 0 0,0 0 0,0 0 0,0 0 0,0 0 0,0 0 0,0 0 0,0 0 0,-1 0 0,1 0 0,0 0 1,0 0-1,0 0 0,0 0 0,0 0 0,0 0 0,0 0 0,0 0 0,-1 0 0,1 0 0,0 0 0,0 0 1,0 0-1,0 0 0,0 0 0,0 0 0,0 0 0,0 0 0,0 0 0,0 0 0,-1 0 0,1 0 0,0 0 0,0 0 1,0-1-1,0 1 0,0 0 0,0 0 0,0 0 0,0 0 0,0 0 0,-4 16-2,-2 25-7,6-37 9,-24 131 72,-56 188 0,43-190-45,31-98-24,4-29 16,2-33 6,0 26-24,6-210-120,58-356 0,-57 521 87,2 0 0,2 1 0,3 0 0,26-62 0,-32 92 17,-1 1 0,2 0 0,0 0 0,1 1 1,0 0-1,0 1 0,15-12 0,-17 17 10,0 1-1,1 0 1,-1 0 0,1 1-1,0 0 1,1 1-1,-1 0 1,1 0-1,0 1 1,0 0 0,0 1-1,13-1 1,-15 2-3,0 0 0,-1 1 1,1 1-1,-1-1 0,1 1 0,-1 1 1,1-1-1,-1 1 0,0 0 0,1 1 1,-1 0-1,-1 0 0,8 4 0,-5-1-31,0 1-1,0 0 1,-1 0-1,0 0 1,0 1-1,-1 1 1,0-1-1,8 13 1,-4-2-17,0 0 0,-2 1 1,0 1-1,-1 0 0,-1 0 0,-1 0 1,-1 1-1,4 33 0,-6-34 59,-2 1 0,0 0 1,-1-1-1,-2 1 0,-4 27 0,4-41 62,0 0 0,0 0 0,-1 0 0,0-1 0,-1 1 0,1-1 0,-1 1 0,-1-1 0,0 0 0,0-1 0,0 1 0,-1-1-1,1 0 1,-1-1 0,-1 1 0,-10 6 0,6-6 156,1 0 1,-1-1-1,-1-1 0,1 1 1,-1-2-1,1 0 0,-1 0 0,-21 1 1,8-2 122,1-2-1,-1 0 1,-28-5 0,43 4-271,1-1-1,-1 0 0,-14-6 1,21 7-56,0 0 0,0 0 0,0-1 0,0 1 1,1-1-1,-1 0 0,0 0 0,1 0 0,-1 0 0,1 0 0,0-1 1,0 1-1,0-1 0,-2-2 0,4 5-31,0 0-1,-1-1 1,1 1 0,0 0-1,0 0 1,0-1-1,0 1 1,-1 0 0,1 0-1,0-1 1,0 1 0,0 0-1,0-1 1,0 1-1,0 0 1,0 0 0,0-1-1,0 1 1,0 0 0,0-1-1,0 1 1,0 0-1,0-1 1,0 1 0,0 0-1,0 0 1,0-1 0,0 1-1,1 0 1,-1 0-1,0-1 1,0 1 0,0 0-1,0 0 1,1-1 0,-1 1-1,0 0 1,0 0-1,0 0 1,1-1 0,-1 1-1,0 0 1,0 0 0,1 0-1,-1 0 1,0 0-1,1 0 1,-1-1 0,0 1-1,1 0 1,18 1-992,-12 0 704,7 1-566,0 0 0,-1 1-1,1 1 1,-1 1 0,0 0 0,23 11 0,36 22-7093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0:59:1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10293,'0'0'4946,"-9"69"-4946,9-61-16,0-2-624,0-2-1986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1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2721,'0'0'14343,"83"156"-13719,-46-92-192,5-4-336,6-10-96,3-11-32,-3-16-1184,-2-15-1345,-18-8-4675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1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7123,'0'0'2433,"-85"119"-416,27-41 769,-7 5-1282,1-2-671,11-6-401,12-11-368,11-18 0,16-17-64,14-23-897,7-29-11492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1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19 8612,'-22'-2'990,"-19"-2"-502,-139-9 4781,149 15-2384,64 12-2163,44 10-85,1-4-1,88 11 1,166 6 782,-215-26-1200,-9 0-106,612 48-693,-687-58 63,-20-1-165,-1 1 0,1-1 0,-1 2 0,15 3 0,-27-5 589,-1 0-1,1 0 0,0 0 1,0 0-1,0 0 0,0 1 1,-1-1-657,1 1 656,0-1 1,0 0-1,0 0 0,0 0 1,0 0-1,0 0 0,0 0 1,0 1-1,0-1 0,0 0 1,0 0-1,0 0 0,0 0 0,0 0 1,0 1-1,0-1 0,0 0 1,0 0-1,0 0 0,0 0 1,0 0-1,0 0 0,0 1 1,0-1-1,0 0 0,0 0 1,0 0-1,1 1-656,-1-1 657,1 0-1,-1 0 0,0 0 1,0 0-1,0 0 0,0 0 1,0 0-1,1 0 0,-1 0 1,-23 8-11337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1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166 361 9284,'-6'25'569,"-87"420"4422,27-75-3243,67-468-3309,-1 9-32,1-194-5422,1-21 7742,0 286-440,1-1-1,1 1 1,0 0-1,1 1 1,1-1 0,0 1-1,2 0 1,0 1-1,0-1 1,2 1 0,0 1-1,1 0 1,0 1-1,1 0 1,21-19 0,-16 18-68,0 0 1,1 1-1,1 1 1,0 0 0,0 2-1,1 0 1,1 2 0,0 0-1,0 1 1,0 1-1,1 1 1,28-4 0,-43 9-202,1 0 1,0 0-1,-1 1 1,1 0 0,0 0-1,0 1 1,-1 0-1,1 1 1,0-1 0,-1 1-1,1 1 1,-1 0-1,0 0 1,0 0-1,0 1 1,0 0 0,-1 0-1,1 0 1,-1 1-1,0 0 1,-1 0 0,1 1-1,-1 0 1,0 0-1,0 0 1,-1 0 0,0 1-1,0 0 1,5 13-1,-2-5 103,-2 0 0,1 0 0,-2 1-1,0 0 1,-1 0 0,-1 0 0,0 0-1,-1 0 1,-1 0 0,-1 1 0,-3 23-1,2-26 14,-1-1-1,-1 0 0,0 0 0,-1 0 0,0 0 0,-1-1 1,0 0-1,-1 0 0,0-1 0,-1 1 0,0-2 0,-1 1 1,-19 17-1,11-15 24,-1-1 0,0 0 1,-1-1-1,0-1 0,-1-1 0,0-1 1,-1-1-1,1-1 0,-1 0 0,-1-1 1,1-2-1,-1 0 0,1-1 0,-1-2 1,0 0-1,1-1 0,-1-1 1,-25-5-1,39 5-149,0 0 0,0-1 0,1 0 0,-1 0 0,-7-5 0,13 7-31,0 0-1,0-1 0,0 1 1,0 0-1,0-1 0,0 1 1,1-1-1,-1 0 0,1 1 1,-1-1-1,1 0 0,0 0 1,-1 0-1,1 0 0,0 0 1,0 0-1,0 0 0,1-1 1,-1 1-1,1 0 0,-1-5 1,1 6-34,0 0 1,0 1 0,0-1 0,0 0 0,0 0-1,0 0 1,1 0 0,-1 0 0,0 0-1,1 0 1,-1 0 0,0 1 0,1-1 0,-1 0-1,1 0 1,0 1 0,-1-1 0,1 0 0,-1 1-1,1-1 1,0 0 0,0 1 0,-1-1-1,1 1 1,1-1 0,25-6-1088,-17 5 601,53-6-3277,11 5-3370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47 10485,'0'0'4044,"13"7"-3660,43 21-29,-52-27-319,0 1-1,0-1 0,0 0 1,0 0-1,0-1 0,1 1 1,-1-1-1,0 0 0,0 0 0,0 0 1,0 0-1,0-1 0,1 0 1,-1 0-1,0 0 0,0 0 1,-1-1-1,1 1 0,0-1 1,0 0-1,-1 0 0,4-3 1,1-1 319,-2 0 0,1-1 1,0 0-1,-1 0 0,-1 0 1,1 0-1,7-16 0,-17 59 1251,-10 1-1262,-2 0-1,-27 47 1,-3 5 309,-60 163 325,87-199-931,3 2 1,-16 98-1,29-126-141,1 35-1,2-62 59,0 1 1,0-1-1,0 1 0,0-1 1,0 0-1,0 1 0,0-1 1,0 1-1,0-1 0,0 1 1,0-1-1,0 0 0,0 1 1,0-1-1,0 1 0,1-1 1,-1 0-1,0 1 0,0-1 1,0 0-1,1 1 0,-1-1 1,0 0-1,0 1 0,1-1 1,-1 0-1,0 1 0,1-1 1,-1 0-1,0 0 0,1 1 1,-1-1-1,1 0 0,-1 0 1,0 0-1,1 0 0,0 1 1,15-9-1342,-3-4 394,-1-1 1,0 0-1,19-30 0,-13 19-219,38-52-3560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1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14487,'0'0'3073,"157"2"-1376,-61 12-417,3 5-1007,-11 2-257,-14-5-16,-19-3-689,-23-3-1072,-30-6-1424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1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10789,'0'0'4258,"150"54"-2161,-37-29 144,6 0-945,8-2 113,-5-1-881,-7 1-336,-16-8-192,-20-11-720,-31-4-1985,-29 0-2449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233 172 1649,'0'0'9391,"13"-19"-7193,30-31-971,-28 32-1033,1 0 0,1 1 1,0 0-1,23-16 0,-40 33-194,0 1 0,0-1 0,0 0-1,0 0 1,0 0 0,0 0-1,0 0 1,0 0 0,0 0 0,0 0-1,0 1 1,0-1 0,0 0-1,0 0 1,0 0 0,0 0 0,0 0-1,0 0 1,0 0 0,0 0-1,0 1 1,0-1 0,0 0-1,0 0 1,1 0 0,-1 0 0,0 0-1,0 0 1,0 0 0,0 0-1,0 0 1,0 0 0,0 0 0,0 0-1,0 0 1,1 0 0,-1 0-1,0 0 1,0 0 0,0 0 0,0 0-1,0 0 1,0 0 0,0 0-1,0 0 1,1 0 0,-1 0 0,0 0-1,0 0 1,0 0 0,0 0-1,0 0 1,0 0 0,0 0 0,0 0-1,1 0 1,-1 0 0,0 0-1,0 0 1,-5 11 4,-118 151 165,36-50-133,65-82-43,-66 95-10,75-105 23,2 1 0,0 0 0,1 1 0,-9 28 0,17-43-17,0 1 1,1-1-1,-1 0 1,1 1-1,1-1 0,0 1 1,0-1-1,1 9 1,-1-13 4,1 0 0,0 1-1,0-1 1,0 0 0,0 0 0,0 0 0,1 0 0,0 0 0,-1 0 0,1-1 0,0 1 0,0 0 0,1-1 0,-1 0 0,0 1 0,1-1 0,-1 0 0,1 0 0,5 2 0,5 3 14,0-2 1,0 0 0,1 0-1,-1-1 1,1-1 0,0 0-1,16 1 1,104-1 24,-87-4-133,-2-3-1513,-43 3 1235,1 0 0,-1 1 0,0-1 1,0 0-1,0-1 0,0 1 0,0 0 0,0-1 0,0 1 0,0-1 0,0 1 0,-1-1 1,1 0-1,0 0 0,1-3 0,8-20-6182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8644,'0'0'6451,"7"107"-5347,-19-36-335,-8 3-225,1-3-304,3-11-240,11-16-64,5-13-16,0-15-624,12-12-737,18-4-1792,4-6-3074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11:47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10533,'0'0'7043,"2"0"-6653,380-4 1217,194 2 651,-406 13-1304,-129-7-4087,-16-3-5962,-51-1 155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A1860D-06D8-A3FD-7235-83BCA4CAC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01BA3C-B027-4ADB-2D69-E9FE99BA9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72CB6A-2A13-680C-C2D4-5C5B356E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695-7FBA-4A95-8EBD-150F9577ABDB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698F8C-233C-8F52-997B-B52B4F6D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519ED4-685D-B5CF-DDDF-11E93DDC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AB0-A1A7-4909-A0A1-0EFB95C22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37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96984-F117-DF8C-3225-70538E75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E9E872-3796-A7DA-BB5D-B1CBC6605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0AE65D-9ED3-8E33-0A68-C269F275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695-7FBA-4A95-8EBD-150F9577ABDB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ACBC91-BCE3-2CAB-8B88-C5520F5D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A779B6-72B9-1EC5-8944-BA262895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AB0-A1A7-4909-A0A1-0EFB95C22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20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CD6B20-E76D-635D-1434-E9E3D2FC8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0D6458-F37D-E789-D9E6-1C167D3FB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70DA6F-151C-5336-AA01-6DC5FD1D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695-7FBA-4A95-8EBD-150F9577ABDB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0C6831-997E-4598-C796-AB4E49FE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160816-580B-FD94-7AE3-F929C0D2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AB0-A1A7-4909-A0A1-0EFB95C22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36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A824B-FFB0-40FA-5DE9-ACE78968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2B5F31-9735-51EB-B3EF-6EC66D1A0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20593-7767-B881-3517-69690EEF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695-7FBA-4A95-8EBD-150F9577ABDB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A877FB-E614-49AD-BD26-DCA4CCF4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8F3F32-F0E5-F50F-F21D-E374B722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AB0-A1A7-4909-A0A1-0EFB95C22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62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26839A-4C79-0306-FC7A-8D7DC4C6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E618D5-E8C9-7021-0E35-DC01158D8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3BF78E-A884-64CC-E062-7601E969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695-7FBA-4A95-8EBD-150F9577ABDB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F40A80-95E8-05EB-4347-A60C2709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497F4-F1CA-94E3-9A41-176EA3B9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AB0-A1A7-4909-A0A1-0EFB95C22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68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B7C246-9299-DCF4-E558-12EDE4D8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2B23B2-777A-03C5-7CE3-BAF105D06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D5F31F1-499F-317B-4E00-FD618FE46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88EA8A-D974-F7B5-5439-780343EB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695-7FBA-4A95-8EBD-150F9577ABDB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BACE72-9DC0-0EFF-5A91-4204A5CA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4571AC-027D-0BF4-9C52-A3B35D2C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AB0-A1A7-4909-A0A1-0EFB95C22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23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27A99-25B8-8553-729D-C1E390C8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A79848-D3D2-E8C9-2A60-396582766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CBFB6E-1264-A535-8136-36A432A33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1C5E903-6B3E-EA60-FB90-005B0CC54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243E7C3-B04E-D4AA-CC07-4BAA06560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0A042F1-450D-EA29-5FD5-2008AA46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695-7FBA-4A95-8EBD-150F9577ABDB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A70EAC3-ADD0-F96E-2E56-55117C97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41DCB08-7A01-5C5D-003A-3F7C5C93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AB0-A1A7-4909-A0A1-0EFB95C22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37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8E03C-7FDF-951F-14A3-DFEC42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91847C-7266-9F23-B248-20475011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695-7FBA-4A95-8EBD-150F9577ABDB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8DAA98-FC7B-8DC5-911C-4D2F7D9E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DA6D08-8BC2-C1C5-D79E-041D78CC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AB0-A1A7-4909-A0A1-0EFB95C22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15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ECBE479-6A24-E91F-FEF4-2F980200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695-7FBA-4A95-8EBD-150F9577ABDB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5FB958-BB5A-B5F3-7AED-C322AEE5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C77A25-7631-D5AE-89D6-47DBB46A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AB0-A1A7-4909-A0A1-0EFB95C22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50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395CD-0D12-72F2-AB9D-07710210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D1B520-631E-B4EC-3C77-EB55C137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C53A1B-51A0-4E89-5812-9BE8A8D1D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0A1455-A43D-DB1E-FFBB-1C5C2521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695-7FBA-4A95-8EBD-150F9577ABDB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78D23F-123A-EFBD-C29C-8748B786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5D5969-BC36-8E1E-53B3-847DCE41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AB0-A1A7-4909-A0A1-0EFB95C22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00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5E8F1-9FA9-D483-76CD-791C9C18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964DAF-442E-8782-75ED-9ED57F171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50EA848-E306-C91F-4D85-D661E0A64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7E1F16-6B01-6959-5C08-48CC158B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695-7FBA-4A95-8EBD-150F9577ABDB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A170EA-0729-F0F0-3AFE-42D53C89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8A0DCF-67D8-87F2-1E20-D99C1464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AB0-A1A7-4909-A0A1-0EFB95C22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61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820054-D16B-8762-E45B-51F300A9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D6F523-3111-D358-1BA0-F3CA19BA2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11D0BB-40F1-93F0-49EE-CDE18D74A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A695-7FBA-4A95-8EBD-150F9577ABDB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2DDC6C-CE37-B544-A78B-FC4286F2D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6E1305-94C6-AC30-E40B-489E20F3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8EAB0-A1A7-4909-A0A1-0EFB95C22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87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customXml" Target="../ink/ink80.xml"/><Relationship Id="rId170" Type="http://schemas.openxmlformats.org/officeDocument/2006/relationships/image" Target="../media/image84.png"/><Relationship Id="rId226" Type="http://schemas.openxmlformats.org/officeDocument/2006/relationships/image" Target="../media/image111.png"/><Relationship Id="rId268" Type="http://schemas.openxmlformats.org/officeDocument/2006/relationships/customXml" Target="../ink/ink136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image" Target="../media/image63.png"/><Relationship Id="rId5" Type="http://schemas.openxmlformats.org/officeDocument/2006/relationships/image" Target="../media/image2.png"/><Relationship Id="rId95" Type="http://schemas.openxmlformats.org/officeDocument/2006/relationships/customXml" Target="../ink/ink48.xml"/><Relationship Id="rId160" Type="http://schemas.openxmlformats.org/officeDocument/2006/relationships/image" Target="../media/image79.png"/><Relationship Id="rId181" Type="http://schemas.openxmlformats.org/officeDocument/2006/relationships/customXml" Target="../ink/ink91.xml"/><Relationship Id="rId216" Type="http://schemas.openxmlformats.org/officeDocument/2006/relationships/image" Target="../media/image107.png"/><Relationship Id="rId237" Type="http://schemas.openxmlformats.org/officeDocument/2006/relationships/image" Target="../media/image116.png"/><Relationship Id="rId258" Type="http://schemas.openxmlformats.org/officeDocument/2006/relationships/customXml" Target="../ink/ink131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image" Target="../media/image58.png"/><Relationship Id="rId139" Type="http://schemas.openxmlformats.org/officeDocument/2006/relationships/customXml" Target="../ink/ink70.xml"/><Relationship Id="rId85" Type="http://schemas.openxmlformats.org/officeDocument/2006/relationships/image" Target="../media/image42.png"/><Relationship Id="rId150" Type="http://schemas.openxmlformats.org/officeDocument/2006/relationships/image" Target="../media/image74.png"/><Relationship Id="rId171" Type="http://schemas.openxmlformats.org/officeDocument/2006/relationships/customXml" Target="../ink/ink86.xml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27" Type="http://schemas.openxmlformats.org/officeDocument/2006/relationships/customXml" Target="../ink/ink115.xml"/><Relationship Id="rId248" Type="http://schemas.openxmlformats.org/officeDocument/2006/relationships/customXml" Target="../ink/ink126.xml"/><Relationship Id="rId269" Type="http://schemas.openxmlformats.org/officeDocument/2006/relationships/image" Target="../media/image132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image" Target="../media/image53.png"/><Relationship Id="rId129" Type="http://schemas.openxmlformats.org/officeDocument/2006/relationships/customXml" Target="../ink/ink65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61" Type="http://schemas.openxmlformats.org/officeDocument/2006/relationships/customXml" Target="../ink/ink81.xml"/><Relationship Id="rId182" Type="http://schemas.openxmlformats.org/officeDocument/2006/relationships/image" Target="../media/image9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customXml" Target="../ink/ink121.xml"/><Relationship Id="rId259" Type="http://schemas.openxmlformats.org/officeDocument/2006/relationships/image" Target="../media/image127.png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270" Type="http://schemas.openxmlformats.org/officeDocument/2006/relationships/customXml" Target="../ink/ink137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image" Target="../media/image64.png"/><Relationship Id="rId151" Type="http://schemas.openxmlformats.org/officeDocument/2006/relationships/customXml" Target="../ink/ink76.xml"/><Relationship Id="rId172" Type="http://schemas.openxmlformats.org/officeDocument/2006/relationships/image" Target="../media/image85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2.png"/><Relationship Id="rId249" Type="http://schemas.openxmlformats.org/officeDocument/2006/relationships/image" Target="../media/image122.png"/><Relationship Id="rId13" Type="http://schemas.openxmlformats.org/officeDocument/2006/relationships/image" Target="../media/image6.png"/><Relationship Id="rId109" Type="http://schemas.openxmlformats.org/officeDocument/2006/relationships/customXml" Target="../ink/ink55.xml"/><Relationship Id="rId260" Type="http://schemas.openxmlformats.org/officeDocument/2006/relationships/customXml" Target="../ink/ink132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customXml" Target="../ink/ink49.xml"/><Relationship Id="rId120" Type="http://schemas.openxmlformats.org/officeDocument/2006/relationships/image" Target="../media/image59.png"/><Relationship Id="rId141" Type="http://schemas.openxmlformats.org/officeDocument/2006/relationships/customXml" Target="../ink/ink71.xml"/><Relationship Id="rId7" Type="http://schemas.openxmlformats.org/officeDocument/2006/relationships/image" Target="../media/image3.png"/><Relationship Id="rId162" Type="http://schemas.openxmlformats.org/officeDocument/2006/relationships/image" Target="../media/image80.png"/><Relationship Id="rId183" Type="http://schemas.openxmlformats.org/officeDocument/2006/relationships/customXml" Target="../ink/ink92.xml"/><Relationship Id="rId218" Type="http://schemas.openxmlformats.org/officeDocument/2006/relationships/customXml" Target="../ink/ink110.xml"/><Relationship Id="rId239" Type="http://schemas.openxmlformats.org/officeDocument/2006/relationships/image" Target="../media/image117.png"/><Relationship Id="rId250" Type="http://schemas.openxmlformats.org/officeDocument/2006/relationships/customXml" Target="../ink/ink127.xml"/><Relationship Id="rId271" Type="http://schemas.openxmlformats.org/officeDocument/2006/relationships/image" Target="../media/image133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image" Target="../media/image54.png"/><Relationship Id="rId131" Type="http://schemas.openxmlformats.org/officeDocument/2006/relationships/customXml" Target="../ink/ink66.xml"/><Relationship Id="rId152" Type="http://schemas.openxmlformats.org/officeDocument/2006/relationships/image" Target="../media/image75.png"/><Relationship Id="rId173" Type="http://schemas.openxmlformats.org/officeDocument/2006/relationships/customXml" Target="../ink/ink87.xml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229" Type="http://schemas.openxmlformats.org/officeDocument/2006/relationships/customXml" Target="../ink/ink116.xml"/><Relationship Id="rId240" Type="http://schemas.openxmlformats.org/officeDocument/2006/relationships/customXml" Target="../ink/ink122.xml"/><Relationship Id="rId261" Type="http://schemas.openxmlformats.org/officeDocument/2006/relationships/image" Target="../media/image128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image" Target="../media/image49.png"/><Relationship Id="rId8" Type="http://schemas.openxmlformats.org/officeDocument/2006/relationships/customXml" Target="../ink/ink4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customXml" Target="../ink/ink82.xml"/><Relationship Id="rId184" Type="http://schemas.openxmlformats.org/officeDocument/2006/relationships/image" Target="../media/image91.png"/><Relationship Id="rId219" Type="http://schemas.openxmlformats.org/officeDocument/2006/relationships/image" Target="../media/image108.png"/><Relationship Id="rId230" Type="http://schemas.openxmlformats.org/officeDocument/2006/relationships/customXml" Target="../ink/ink117.xml"/><Relationship Id="rId251" Type="http://schemas.openxmlformats.org/officeDocument/2006/relationships/image" Target="../media/image123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8.xml"/><Relationship Id="rId88" Type="http://schemas.openxmlformats.org/officeDocument/2006/relationships/customXml" Target="../ink/ink44.xml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74" Type="http://schemas.openxmlformats.org/officeDocument/2006/relationships/image" Target="../media/image86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customXml" Target="../ink/ink111.xml"/><Relationship Id="rId241" Type="http://schemas.openxmlformats.org/officeDocument/2006/relationships/image" Target="../media/image118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3.xml"/><Relationship Id="rId78" Type="http://schemas.openxmlformats.org/officeDocument/2006/relationships/customXml" Target="../ink/ink39.xml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64" Type="http://schemas.openxmlformats.org/officeDocument/2006/relationships/image" Target="../media/image81.png"/><Relationship Id="rId185" Type="http://schemas.openxmlformats.org/officeDocument/2006/relationships/customXml" Target="../ink/ink93.xml"/><Relationship Id="rId9" Type="http://schemas.openxmlformats.org/officeDocument/2006/relationships/image" Target="../media/image4.png"/><Relationship Id="rId210" Type="http://schemas.openxmlformats.org/officeDocument/2006/relationships/image" Target="../media/image104.png"/><Relationship Id="rId26" Type="http://schemas.openxmlformats.org/officeDocument/2006/relationships/customXml" Target="../ink/ink13.xml"/><Relationship Id="rId231" Type="http://schemas.openxmlformats.org/officeDocument/2006/relationships/image" Target="../media/image113.png"/><Relationship Id="rId252" Type="http://schemas.openxmlformats.org/officeDocument/2006/relationships/customXml" Target="../ink/ink128.xml"/><Relationship Id="rId273" Type="http://schemas.openxmlformats.org/officeDocument/2006/relationships/image" Target="../media/image13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image" Target="../media/image76.png"/><Relationship Id="rId175" Type="http://schemas.openxmlformats.org/officeDocument/2006/relationships/customXml" Target="../ink/ink88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customXml" Target="../ink/ink8.xml"/><Relationship Id="rId221" Type="http://schemas.openxmlformats.org/officeDocument/2006/relationships/image" Target="../media/image109.png"/><Relationship Id="rId242" Type="http://schemas.openxmlformats.org/officeDocument/2006/relationships/customXml" Target="../ink/ink123.xml"/><Relationship Id="rId263" Type="http://schemas.openxmlformats.org/officeDocument/2006/relationships/image" Target="../media/image12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2.png"/><Relationship Id="rId211" Type="http://schemas.openxmlformats.org/officeDocument/2006/relationships/customXml" Target="../ink/ink106.xml"/><Relationship Id="rId232" Type="http://schemas.openxmlformats.org/officeDocument/2006/relationships/customXml" Target="../ink/ink118.xml"/><Relationship Id="rId253" Type="http://schemas.openxmlformats.org/officeDocument/2006/relationships/image" Target="../media/image12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7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customXml" Target="../ink/ink112.xml"/><Relationship Id="rId243" Type="http://schemas.openxmlformats.org/officeDocument/2006/relationships/image" Target="../media/image119.png"/><Relationship Id="rId264" Type="http://schemas.openxmlformats.org/officeDocument/2006/relationships/customXml" Target="../ink/ink134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customXml" Target="../ink/ink52.xml"/><Relationship Id="rId124" Type="http://schemas.openxmlformats.org/officeDocument/2006/relationships/image" Target="../media/image61.png"/><Relationship Id="rId70" Type="http://schemas.openxmlformats.org/officeDocument/2006/relationships/customXml" Target="../ink/ink35.xml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66" Type="http://schemas.openxmlformats.org/officeDocument/2006/relationships/image" Target="../media/image82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5.png"/><Relationship Id="rId233" Type="http://schemas.openxmlformats.org/officeDocument/2006/relationships/image" Target="../media/image114.png"/><Relationship Id="rId254" Type="http://schemas.openxmlformats.org/officeDocument/2006/relationships/customXml" Target="../ink/ink129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customXml" Target="../ink/ink68.xml"/><Relationship Id="rId156" Type="http://schemas.openxmlformats.org/officeDocument/2006/relationships/image" Target="../media/image77.png"/><Relationship Id="rId177" Type="http://schemas.openxmlformats.org/officeDocument/2006/relationships/customXml" Target="../ink/ink89.xml"/><Relationship Id="rId198" Type="http://schemas.openxmlformats.org/officeDocument/2006/relationships/image" Target="../media/image98.png"/><Relationship Id="rId202" Type="http://schemas.openxmlformats.org/officeDocument/2006/relationships/image" Target="../media/image100.png"/><Relationship Id="rId223" Type="http://schemas.openxmlformats.org/officeDocument/2006/relationships/image" Target="../media/image110.png"/><Relationship Id="rId244" Type="http://schemas.openxmlformats.org/officeDocument/2006/relationships/customXml" Target="../ink/ink124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0.png"/><Relationship Id="rId50" Type="http://schemas.openxmlformats.org/officeDocument/2006/relationships/customXml" Target="../ink/ink25.xml"/><Relationship Id="rId104" Type="http://schemas.openxmlformats.org/officeDocument/2006/relationships/image" Target="../media/image51.png"/><Relationship Id="rId125" Type="http://schemas.openxmlformats.org/officeDocument/2006/relationships/customXml" Target="../ink/ink63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188" Type="http://schemas.openxmlformats.org/officeDocument/2006/relationships/image" Target="../media/image93.png"/><Relationship Id="rId71" Type="http://schemas.openxmlformats.org/officeDocument/2006/relationships/image" Target="../media/image35.png"/><Relationship Id="rId92" Type="http://schemas.openxmlformats.org/officeDocument/2006/relationships/image" Target="../media/image45.png"/><Relationship Id="rId213" Type="http://schemas.openxmlformats.org/officeDocument/2006/relationships/customXml" Target="../ink/ink107.xml"/><Relationship Id="rId234" Type="http://schemas.openxmlformats.org/officeDocument/2006/relationships/customXml" Target="../ink/ink119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5.png"/><Relationship Id="rId40" Type="http://schemas.openxmlformats.org/officeDocument/2006/relationships/customXml" Target="../ink/ink20.xml"/><Relationship Id="rId115" Type="http://schemas.openxmlformats.org/officeDocument/2006/relationships/customXml" Target="../ink/ink58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178" Type="http://schemas.openxmlformats.org/officeDocument/2006/relationships/image" Target="../media/image88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9.png"/><Relationship Id="rId224" Type="http://schemas.openxmlformats.org/officeDocument/2006/relationships/customXml" Target="../ink/ink113.xml"/><Relationship Id="rId245" Type="http://schemas.openxmlformats.org/officeDocument/2006/relationships/image" Target="../media/image120.png"/><Relationship Id="rId266" Type="http://schemas.openxmlformats.org/officeDocument/2006/relationships/customXml" Target="../ink/ink135.xml"/><Relationship Id="rId30" Type="http://schemas.openxmlformats.org/officeDocument/2006/relationships/customXml" Target="../ink/ink15.xml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customXml" Target="../ink/ink47.xml"/><Relationship Id="rId189" Type="http://schemas.openxmlformats.org/officeDocument/2006/relationships/customXml" Target="../ink/ink95.xml"/><Relationship Id="rId3" Type="http://schemas.openxmlformats.org/officeDocument/2006/relationships/image" Target="../media/image1.png"/><Relationship Id="rId214" Type="http://schemas.openxmlformats.org/officeDocument/2006/relationships/image" Target="../media/image106.png"/><Relationship Id="rId235" Type="http://schemas.openxmlformats.org/officeDocument/2006/relationships/image" Target="../media/image115.png"/><Relationship Id="rId256" Type="http://schemas.openxmlformats.org/officeDocument/2006/relationships/customXml" Target="../ink/ink130.xml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customXml" Target="../ink/ink90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5" Type="http://schemas.openxmlformats.org/officeDocument/2006/relationships/customXml" Target="../ink/ink114.xml"/><Relationship Id="rId246" Type="http://schemas.openxmlformats.org/officeDocument/2006/relationships/customXml" Target="../ink/ink125.xml"/><Relationship Id="rId267" Type="http://schemas.openxmlformats.org/officeDocument/2006/relationships/image" Target="../media/image131.png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169" Type="http://schemas.openxmlformats.org/officeDocument/2006/relationships/customXml" Target="../ink/ink85.xml"/><Relationship Id="rId4" Type="http://schemas.openxmlformats.org/officeDocument/2006/relationships/customXml" Target="../ink/ink2.xml"/><Relationship Id="rId180" Type="http://schemas.openxmlformats.org/officeDocument/2006/relationships/image" Target="../media/image89.png"/><Relationship Id="rId215" Type="http://schemas.openxmlformats.org/officeDocument/2006/relationships/customXml" Target="../ink/ink108.xml"/><Relationship Id="rId236" Type="http://schemas.openxmlformats.org/officeDocument/2006/relationships/customXml" Target="../ink/ink120.xml"/><Relationship Id="rId257" Type="http://schemas.openxmlformats.org/officeDocument/2006/relationships/image" Target="../media/image126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image" Target="../media/image68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47" Type="http://schemas.openxmlformats.org/officeDocument/2006/relationships/image" Target="../media/image121.png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customXml" Target="../ink/ink75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7.png"/><Relationship Id="rId21" Type="http://schemas.openxmlformats.org/officeDocument/2006/relationships/image" Target="../media/image1120.png"/><Relationship Id="rId42" Type="http://schemas.openxmlformats.org/officeDocument/2006/relationships/customXml" Target="../ink/ink1143.xml"/><Relationship Id="rId63" Type="http://schemas.openxmlformats.org/officeDocument/2006/relationships/image" Target="../media/image1140.png"/><Relationship Id="rId84" Type="http://schemas.openxmlformats.org/officeDocument/2006/relationships/customXml" Target="../ink/ink1164.xml"/><Relationship Id="rId138" Type="http://schemas.openxmlformats.org/officeDocument/2006/relationships/customXml" Target="../ink/ink1191.xml"/><Relationship Id="rId159" Type="http://schemas.openxmlformats.org/officeDocument/2006/relationships/image" Target="../media/image1188.png"/><Relationship Id="rId170" Type="http://schemas.openxmlformats.org/officeDocument/2006/relationships/image" Target="../media/image1193.png"/><Relationship Id="rId191" Type="http://schemas.openxmlformats.org/officeDocument/2006/relationships/customXml" Target="../ink/ink1218.xml"/><Relationship Id="rId205" Type="http://schemas.openxmlformats.org/officeDocument/2006/relationships/customXml" Target="../ink/ink1225.xml"/><Relationship Id="rId107" Type="http://schemas.openxmlformats.org/officeDocument/2006/relationships/image" Target="../media/image1162.png"/><Relationship Id="rId11" Type="http://schemas.openxmlformats.org/officeDocument/2006/relationships/image" Target="../media/image1115.png"/><Relationship Id="rId32" Type="http://schemas.openxmlformats.org/officeDocument/2006/relationships/customXml" Target="../ink/ink1138.xml"/><Relationship Id="rId53" Type="http://schemas.openxmlformats.org/officeDocument/2006/relationships/image" Target="../media/image1135.png"/><Relationship Id="rId74" Type="http://schemas.openxmlformats.org/officeDocument/2006/relationships/customXml" Target="../ink/ink1159.xml"/><Relationship Id="rId128" Type="http://schemas.openxmlformats.org/officeDocument/2006/relationships/customXml" Target="../ink/ink1186.xml"/><Relationship Id="rId149" Type="http://schemas.openxmlformats.org/officeDocument/2006/relationships/image" Target="../media/image1183.png"/><Relationship Id="rId5" Type="http://schemas.openxmlformats.org/officeDocument/2006/relationships/image" Target="../media/image1112.png"/><Relationship Id="rId95" Type="http://schemas.openxmlformats.org/officeDocument/2006/relationships/image" Target="../media/image1156.png"/><Relationship Id="rId160" Type="http://schemas.openxmlformats.org/officeDocument/2006/relationships/customXml" Target="../ink/ink1202.xml"/><Relationship Id="rId181" Type="http://schemas.openxmlformats.org/officeDocument/2006/relationships/customXml" Target="../ink/ink1213.xml"/><Relationship Id="rId216" Type="http://schemas.openxmlformats.org/officeDocument/2006/relationships/image" Target="../media/image1216.png"/><Relationship Id="rId22" Type="http://schemas.openxmlformats.org/officeDocument/2006/relationships/customXml" Target="../ink/ink1133.xml"/><Relationship Id="rId43" Type="http://schemas.openxmlformats.org/officeDocument/2006/relationships/image" Target="../media/image1131.png"/><Relationship Id="rId64" Type="http://schemas.openxmlformats.org/officeDocument/2006/relationships/customXml" Target="../ink/ink1154.xml"/><Relationship Id="rId118" Type="http://schemas.openxmlformats.org/officeDocument/2006/relationships/customXml" Target="../ink/ink1181.xml"/><Relationship Id="rId139" Type="http://schemas.openxmlformats.org/officeDocument/2006/relationships/image" Target="../media/image1178.png"/><Relationship Id="rId85" Type="http://schemas.openxmlformats.org/officeDocument/2006/relationships/image" Target="../media/image1151.png"/><Relationship Id="rId150" Type="http://schemas.openxmlformats.org/officeDocument/2006/relationships/customXml" Target="../ink/ink1197.xml"/><Relationship Id="rId171" Type="http://schemas.openxmlformats.org/officeDocument/2006/relationships/customXml" Target="../ink/ink1208.xml"/><Relationship Id="rId192" Type="http://schemas.openxmlformats.org/officeDocument/2006/relationships/image" Target="../media/image1204.png"/><Relationship Id="rId206" Type="http://schemas.openxmlformats.org/officeDocument/2006/relationships/image" Target="../media/image1211.png"/><Relationship Id="rId12" Type="http://schemas.openxmlformats.org/officeDocument/2006/relationships/customXml" Target="../ink/ink1128.xml"/><Relationship Id="rId33" Type="http://schemas.openxmlformats.org/officeDocument/2006/relationships/image" Target="../media/image1126.png"/><Relationship Id="rId108" Type="http://schemas.openxmlformats.org/officeDocument/2006/relationships/customXml" Target="../ink/ink1176.xml"/><Relationship Id="rId129" Type="http://schemas.openxmlformats.org/officeDocument/2006/relationships/image" Target="../media/image1173.png"/><Relationship Id="rId54" Type="http://schemas.openxmlformats.org/officeDocument/2006/relationships/customXml" Target="../ink/ink1149.xml"/><Relationship Id="rId75" Type="http://schemas.openxmlformats.org/officeDocument/2006/relationships/image" Target="../media/image1146.png"/><Relationship Id="rId96" Type="http://schemas.openxmlformats.org/officeDocument/2006/relationships/customXml" Target="../ink/ink1170.xml"/><Relationship Id="rId140" Type="http://schemas.openxmlformats.org/officeDocument/2006/relationships/customXml" Target="../ink/ink1192.xml"/><Relationship Id="rId161" Type="http://schemas.openxmlformats.org/officeDocument/2006/relationships/image" Target="../media/image1189.png"/><Relationship Id="rId182" Type="http://schemas.openxmlformats.org/officeDocument/2006/relationships/image" Target="../media/image1199.png"/><Relationship Id="rId6" Type="http://schemas.openxmlformats.org/officeDocument/2006/relationships/customXml" Target="../ink/ink1125.xml"/><Relationship Id="rId23" Type="http://schemas.openxmlformats.org/officeDocument/2006/relationships/image" Target="../media/image1121.png"/><Relationship Id="rId119" Type="http://schemas.openxmlformats.org/officeDocument/2006/relationships/image" Target="../media/image1168.png"/><Relationship Id="rId44" Type="http://schemas.openxmlformats.org/officeDocument/2006/relationships/customXml" Target="../ink/ink1144.xml"/><Relationship Id="rId65" Type="http://schemas.openxmlformats.org/officeDocument/2006/relationships/image" Target="../media/image1141.png"/><Relationship Id="rId86" Type="http://schemas.openxmlformats.org/officeDocument/2006/relationships/customXml" Target="../ink/ink1165.xml"/><Relationship Id="rId130" Type="http://schemas.openxmlformats.org/officeDocument/2006/relationships/customXml" Target="../ink/ink1187.xml"/><Relationship Id="rId151" Type="http://schemas.openxmlformats.org/officeDocument/2006/relationships/image" Target="../media/image1184.png"/><Relationship Id="rId172" Type="http://schemas.openxmlformats.org/officeDocument/2006/relationships/image" Target="../media/image1194.png"/><Relationship Id="rId193" Type="http://schemas.openxmlformats.org/officeDocument/2006/relationships/customXml" Target="../ink/ink1219.xml"/><Relationship Id="rId207" Type="http://schemas.openxmlformats.org/officeDocument/2006/relationships/customXml" Target="../ink/ink1226.xml"/><Relationship Id="rId13" Type="http://schemas.openxmlformats.org/officeDocument/2006/relationships/image" Target="../media/image1116.png"/><Relationship Id="rId109" Type="http://schemas.openxmlformats.org/officeDocument/2006/relationships/image" Target="../media/image1163.png"/><Relationship Id="rId34" Type="http://schemas.openxmlformats.org/officeDocument/2006/relationships/customXml" Target="../ink/ink1139.xml"/><Relationship Id="rId55" Type="http://schemas.openxmlformats.org/officeDocument/2006/relationships/image" Target="../media/image1136.png"/><Relationship Id="rId76" Type="http://schemas.openxmlformats.org/officeDocument/2006/relationships/customXml" Target="../ink/ink1160.xml"/><Relationship Id="rId97" Type="http://schemas.openxmlformats.org/officeDocument/2006/relationships/image" Target="../media/image1157.png"/><Relationship Id="rId120" Type="http://schemas.openxmlformats.org/officeDocument/2006/relationships/customXml" Target="../ink/ink1182.xml"/><Relationship Id="rId141" Type="http://schemas.openxmlformats.org/officeDocument/2006/relationships/image" Target="../media/image1179.png"/><Relationship Id="rId7" Type="http://schemas.openxmlformats.org/officeDocument/2006/relationships/image" Target="../media/image1113.png"/><Relationship Id="rId162" Type="http://schemas.openxmlformats.org/officeDocument/2006/relationships/customXml" Target="../ink/ink1203.xml"/><Relationship Id="rId183" Type="http://schemas.openxmlformats.org/officeDocument/2006/relationships/customXml" Target="../ink/ink1214.xml"/><Relationship Id="rId24" Type="http://schemas.openxmlformats.org/officeDocument/2006/relationships/customXml" Target="../ink/ink1134.xml"/><Relationship Id="rId45" Type="http://schemas.openxmlformats.org/officeDocument/2006/relationships/image" Target="../media/image2.png"/><Relationship Id="rId66" Type="http://schemas.openxmlformats.org/officeDocument/2006/relationships/customXml" Target="../ink/ink1155.xml"/><Relationship Id="rId87" Type="http://schemas.openxmlformats.org/officeDocument/2006/relationships/image" Target="../media/image1152.png"/><Relationship Id="rId110" Type="http://schemas.openxmlformats.org/officeDocument/2006/relationships/customXml" Target="../ink/ink1177.xml"/><Relationship Id="rId131" Type="http://schemas.openxmlformats.org/officeDocument/2006/relationships/image" Target="../media/image1174.png"/><Relationship Id="rId152" Type="http://schemas.openxmlformats.org/officeDocument/2006/relationships/customXml" Target="../ink/ink1198.xml"/><Relationship Id="rId173" Type="http://schemas.openxmlformats.org/officeDocument/2006/relationships/customXml" Target="../ink/ink1209.xml"/><Relationship Id="rId194" Type="http://schemas.openxmlformats.org/officeDocument/2006/relationships/image" Target="../media/image1205.png"/><Relationship Id="rId208" Type="http://schemas.openxmlformats.org/officeDocument/2006/relationships/image" Target="../media/image1212.png"/><Relationship Id="rId19" Type="http://schemas.openxmlformats.org/officeDocument/2006/relationships/image" Target="../media/image1119.png"/><Relationship Id="rId14" Type="http://schemas.openxmlformats.org/officeDocument/2006/relationships/customXml" Target="../ink/ink1129.xml"/><Relationship Id="rId30" Type="http://schemas.openxmlformats.org/officeDocument/2006/relationships/customXml" Target="../ink/ink1137.xml"/><Relationship Id="rId35" Type="http://schemas.openxmlformats.org/officeDocument/2006/relationships/image" Target="../media/image1127.png"/><Relationship Id="rId56" Type="http://schemas.openxmlformats.org/officeDocument/2006/relationships/customXml" Target="../ink/ink1150.xml"/><Relationship Id="rId77" Type="http://schemas.openxmlformats.org/officeDocument/2006/relationships/image" Target="../media/image1147.png"/><Relationship Id="rId100" Type="http://schemas.openxmlformats.org/officeDocument/2006/relationships/customXml" Target="../ink/ink1172.xml"/><Relationship Id="rId105" Type="http://schemas.openxmlformats.org/officeDocument/2006/relationships/image" Target="../media/image1161.png"/><Relationship Id="rId126" Type="http://schemas.openxmlformats.org/officeDocument/2006/relationships/customXml" Target="../ink/ink1185.xml"/><Relationship Id="rId147" Type="http://schemas.openxmlformats.org/officeDocument/2006/relationships/image" Target="../media/image1182.png"/><Relationship Id="rId168" Type="http://schemas.openxmlformats.org/officeDocument/2006/relationships/image" Target="../media/image1192.png"/><Relationship Id="rId8" Type="http://schemas.openxmlformats.org/officeDocument/2006/relationships/customXml" Target="../ink/ink1126.xml"/><Relationship Id="rId51" Type="http://schemas.openxmlformats.org/officeDocument/2006/relationships/image" Target="../media/image1134.png"/><Relationship Id="rId72" Type="http://schemas.openxmlformats.org/officeDocument/2006/relationships/customXml" Target="../ink/ink1158.xml"/><Relationship Id="rId93" Type="http://schemas.openxmlformats.org/officeDocument/2006/relationships/image" Target="../media/image1155.png"/><Relationship Id="rId98" Type="http://schemas.openxmlformats.org/officeDocument/2006/relationships/customXml" Target="../ink/ink1171.xml"/><Relationship Id="rId121" Type="http://schemas.openxmlformats.org/officeDocument/2006/relationships/image" Target="../media/image1169.png"/><Relationship Id="rId142" Type="http://schemas.openxmlformats.org/officeDocument/2006/relationships/customXml" Target="../ink/ink1193.xml"/><Relationship Id="rId163" Type="http://schemas.openxmlformats.org/officeDocument/2006/relationships/image" Target="../media/image1190.png"/><Relationship Id="rId184" Type="http://schemas.openxmlformats.org/officeDocument/2006/relationships/image" Target="../media/image1200.png"/><Relationship Id="rId189" Type="http://schemas.openxmlformats.org/officeDocument/2006/relationships/customXml" Target="../ink/ink1217.xml"/><Relationship Id="rId3" Type="http://schemas.openxmlformats.org/officeDocument/2006/relationships/image" Target="../media/image1111.png"/><Relationship Id="rId214" Type="http://schemas.openxmlformats.org/officeDocument/2006/relationships/image" Target="../media/image1215.png"/><Relationship Id="rId25" Type="http://schemas.openxmlformats.org/officeDocument/2006/relationships/image" Target="../media/image1122.png"/><Relationship Id="rId46" Type="http://schemas.openxmlformats.org/officeDocument/2006/relationships/customXml" Target="../ink/ink1145.xml"/><Relationship Id="rId67" Type="http://schemas.openxmlformats.org/officeDocument/2006/relationships/image" Target="../media/image1142.png"/><Relationship Id="rId116" Type="http://schemas.openxmlformats.org/officeDocument/2006/relationships/customXml" Target="../ink/ink1180.xml"/><Relationship Id="rId137" Type="http://schemas.openxmlformats.org/officeDocument/2006/relationships/image" Target="../media/image1177.png"/><Relationship Id="rId158" Type="http://schemas.openxmlformats.org/officeDocument/2006/relationships/customXml" Target="../ink/ink1201.xml"/><Relationship Id="rId20" Type="http://schemas.openxmlformats.org/officeDocument/2006/relationships/customXml" Target="../ink/ink1132.xml"/><Relationship Id="rId41" Type="http://schemas.openxmlformats.org/officeDocument/2006/relationships/image" Target="../media/image1130.png"/><Relationship Id="rId62" Type="http://schemas.openxmlformats.org/officeDocument/2006/relationships/customXml" Target="../ink/ink1153.xml"/><Relationship Id="rId83" Type="http://schemas.openxmlformats.org/officeDocument/2006/relationships/image" Target="../media/image1150.png"/><Relationship Id="rId88" Type="http://schemas.openxmlformats.org/officeDocument/2006/relationships/customXml" Target="../ink/ink1166.xml"/><Relationship Id="rId111" Type="http://schemas.openxmlformats.org/officeDocument/2006/relationships/image" Target="../media/image1164.png"/><Relationship Id="rId132" Type="http://schemas.openxmlformats.org/officeDocument/2006/relationships/customXml" Target="../ink/ink1188.xml"/><Relationship Id="rId153" Type="http://schemas.openxmlformats.org/officeDocument/2006/relationships/image" Target="../media/image1185.png"/><Relationship Id="rId174" Type="http://schemas.openxmlformats.org/officeDocument/2006/relationships/image" Target="../media/image1195.png"/><Relationship Id="rId179" Type="http://schemas.openxmlformats.org/officeDocument/2006/relationships/customXml" Target="../ink/ink1212.xml"/><Relationship Id="rId195" Type="http://schemas.openxmlformats.org/officeDocument/2006/relationships/customXml" Target="../ink/ink1220.xml"/><Relationship Id="rId209" Type="http://schemas.openxmlformats.org/officeDocument/2006/relationships/customXml" Target="../ink/ink1227.xml"/><Relationship Id="rId190" Type="http://schemas.openxmlformats.org/officeDocument/2006/relationships/image" Target="../media/image1203.png"/><Relationship Id="rId204" Type="http://schemas.openxmlformats.org/officeDocument/2006/relationships/image" Target="../media/image1210.png"/><Relationship Id="rId15" Type="http://schemas.openxmlformats.org/officeDocument/2006/relationships/image" Target="../media/image1117.png"/><Relationship Id="rId36" Type="http://schemas.openxmlformats.org/officeDocument/2006/relationships/customXml" Target="../ink/ink1140.xml"/><Relationship Id="rId57" Type="http://schemas.openxmlformats.org/officeDocument/2006/relationships/image" Target="../media/image1137.png"/><Relationship Id="rId106" Type="http://schemas.openxmlformats.org/officeDocument/2006/relationships/customXml" Target="../ink/ink1175.xml"/><Relationship Id="rId127" Type="http://schemas.openxmlformats.org/officeDocument/2006/relationships/image" Target="../media/image1172.png"/><Relationship Id="rId10" Type="http://schemas.openxmlformats.org/officeDocument/2006/relationships/customXml" Target="../ink/ink1127.xml"/><Relationship Id="rId31" Type="http://schemas.openxmlformats.org/officeDocument/2006/relationships/image" Target="../media/image1125.png"/><Relationship Id="rId52" Type="http://schemas.openxmlformats.org/officeDocument/2006/relationships/customXml" Target="../ink/ink1148.xml"/><Relationship Id="rId73" Type="http://schemas.openxmlformats.org/officeDocument/2006/relationships/image" Target="../media/image1145.png"/><Relationship Id="rId78" Type="http://schemas.openxmlformats.org/officeDocument/2006/relationships/customXml" Target="../ink/ink1161.xml"/><Relationship Id="rId94" Type="http://schemas.openxmlformats.org/officeDocument/2006/relationships/customXml" Target="../ink/ink1169.xml"/><Relationship Id="rId99" Type="http://schemas.openxmlformats.org/officeDocument/2006/relationships/image" Target="../media/image1158.png"/><Relationship Id="rId101" Type="http://schemas.openxmlformats.org/officeDocument/2006/relationships/image" Target="../media/image1159.png"/><Relationship Id="rId122" Type="http://schemas.openxmlformats.org/officeDocument/2006/relationships/customXml" Target="../ink/ink1183.xml"/><Relationship Id="rId143" Type="http://schemas.openxmlformats.org/officeDocument/2006/relationships/image" Target="../media/image1180.png"/><Relationship Id="rId148" Type="http://schemas.openxmlformats.org/officeDocument/2006/relationships/customXml" Target="../ink/ink1196.xml"/><Relationship Id="rId164" Type="http://schemas.openxmlformats.org/officeDocument/2006/relationships/customXml" Target="../ink/ink1204.xml"/><Relationship Id="rId169" Type="http://schemas.openxmlformats.org/officeDocument/2006/relationships/customXml" Target="../ink/ink1207.xml"/><Relationship Id="rId185" Type="http://schemas.openxmlformats.org/officeDocument/2006/relationships/customXml" Target="../ink/ink1215.xml"/><Relationship Id="rId4" Type="http://schemas.openxmlformats.org/officeDocument/2006/relationships/customXml" Target="../ink/ink1124.xml"/><Relationship Id="rId9" Type="http://schemas.openxmlformats.org/officeDocument/2006/relationships/image" Target="../media/image1114.png"/><Relationship Id="rId180" Type="http://schemas.openxmlformats.org/officeDocument/2006/relationships/image" Target="../media/image1198.png"/><Relationship Id="rId210" Type="http://schemas.openxmlformats.org/officeDocument/2006/relationships/image" Target="../media/image1213.png"/><Relationship Id="rId215" Type="http://schemas.openxmlformats.org/officeDocument/2006/relationships/customXml" Target="../ink/ink1230.xml"/><Relationship Id="rId26" Type="http://schemas.openxmlformats.org/officeDocument/2006/relationships/customXml" Target="../ink/ink1135.xml"/><Relationship Id="rId47" Type="http://schemas.openxmlformats.org/officeDocument/2006/relationships/image" Target="../media/image1132.png"/><Relationship Id="rId68" Type="http://schemas.openxmlformats.org/officeDocument/2006/relationships/customXml" Target="../ink/ink1156.xml"/><Relationship Id="rId89" Type="http://schemas.openxmlformats.org/officeDocument/2006/relationships/image" Target="../media/image1153.png"/><Relationship Id="rId112" Type="http://schemas.openxmlformats.org/officeDocument/2006/relationships/customXml" Target="../ink/ink1178.xml"/><Relationship Id="rId133" Type="http://schemas.openxmlformats.org/officeDocument/2006/relationships/image" Target="../media/image1175.png"/><Relationship Id="rId154" Type="http://schemas.openxmlformats.org/officeDocument/2006/relationships/customXml" Target="../ink/ink1199.xml"/><Relationship Id="rId175" Type="http://schemas.openxmlformats.org/officeDocument/2006/relationships/customXml" Target="../ink/ink1210.xml"/><Relationship Id="rId196" Type="http://schemas.openxmlformats.org/officeDocument/2006/relationships/image" Target="../media/image1206.png"/><Relationship Id="rId200" Type="http://schemas.openxmlformats.org/officeDocument/2006/relationships/image" Target="../media/image1208.png"/><Relationship Id="rId16" Type="http://schemas.openxmlformats.org/officeDocument/2006/relationships/customXml" Target="../ink/ink1130.xml"/><Relationship Id="rId37" Type="http://schemas.openxmlformats.org/officeDocument/2006/relationships/image" Target="../media/image1128.png"/><Relationship Id="rId58" Type="http://schemas.openxmlformats.org/officeDocument/2006/relationships/customXml" Target="../ink/ink1151.xml"/><Relationship Id="rId79" Type="http://schemas.openxmlformats.org/officeDocument/2006/relationships/image" Target="../media/image1148.png"/><Relationship Id="rId102" Type="http://schemas.openxmlformats.org/officeDocument/2006/relationships/customXml" Target="../ink/ink1173.xml"/><Relationship Id="rId123" Type="http://schemas.openxmlformats.org/officeDocument/2006/relationships/image" Target="../media/image1170.png"/><Relationship Id="rId144" Type="http://schemas.openxmlformats.org/officeDocument/2006/relationships/customXml" Target="../ink/ink1194.xml"/><Relationship Id="rId90" Type="http://schemas.openxmlformats.org/officeDocument/2006/relationships/customXml" Target="../ink/ink1167.xml"/><Relationship Id="rId165" Type="http://schemas.openxmlformats.org/officeDocument/2006/relationships/customXml" Target="../ink/ink1205.xml"/><Relationship Id="rId186" Type="http://schemas.openxmlformats.org/officeDocument/2006/relationships/image" Target="../media/image1201.png"/><Relationship Id="rId211" Type="http://schemas.openxmlformats.org/officeDocument/2006/relationships/customXml" Target="../ink/ink1228.xml"/><Relationship Id="rId27" Type="http://schemas.openxmlformats.org/officeDocument/2006/relationships/image" Target="../media/image1123.png"/><Relationship Id="rId48" Type="http://schemas.openxmlformats.org/officeDocument/2006/relationships/customXml" Target="../ink/ink1146.xml"/><Relationship Id="rId69" Type="http://schemas.openxmlformats.org/officeDocument/2006/relationships/image" Target="../media/image1143.png"/><Relationship Id="rId113" Type="http://schemas.openxmlformats.org/officeDocument/2006/relationships/image" Target="../media/image1165.png"/><Relationship Id="rId134" Type="http://schemas.openxmlformats.org/officeDocument/2006/relationships/customXml" Target="../ink/ink1189.xml"/><Relationship Id="rId80" Type="http://schemas.openxmlformats.org/officeDocument/2006/relationships/customXml" Target="../ink/ink1162.xml"/><Relationship Id="rId155" Type="http://schemas.openxmlformats.org/officeDocument/2006/relationships/image" Target="../media/image1186.png"/><Relationship Id="rId176" Type="http://schemas.openxmlformats.org/officeDocument/2006/relationships/image" Target="../media/image1196.png"/><Relationship Id="rId197" Type="http://schemas.openxmlformats.org/officeDocument/2006/relationships/customXml" Target="../ink/ink1221.xml"/><Relationship Id="rId201" Type="http://schemas.openxmlformats.org/officeDocument/2006/relationships/customXml" Target="../ink/ink1223.xml"/><Relationship Id="rId17" Type="http://schemas.openxmlformats.org/officeDocument/2006/relationships/image" Target="../media/image1118.png"/><Relationship Id="rId38" Type="http://schemas.openxmlformats.org/officeDocument/2006/relationships/customXml" Target="../ink/ink1141.xml"/><Relationship Id="rId59" Type="http://schemas.openxmlformats.org/officeDocument/2006/relationships/image" Target="../media/image1138.png"/><Relationship Id="rId103" Type="http://schemas.openxmlformats.org/officeDocument/2006/relationships/image" Target="../media/image1160.png"/><Relationship Id="rId124" Type="http://schemas.openxmlformats.org/officeDocument/2006/relationships/customXml" Target="../ink/ink1184.xml"/><Relationship Id="rId70" Type="http://schemas.openxmlformats.org/officeDocument/2006/relationships/customXml" Target="../ink/ink1157.xml"/><Relationship Id="rId91" Type="http://schemas.openxmlformats.org/officeDocument/2006/relationships/image" Target="../media/image1154.png"/><Relationship Id="rId145" Type="http://schemas.openxmlformats.org/officeDocument/2006/relationships/image" Target="../media/image1181.png"/><Relationship Id="rId166" Type="http://schemas.openxmlformats.org/officeDocument/2006/relationships/image" Target="../media/image1191.png"/><Relationship Id="rId187" Type="http://schemas.openxmlformats.org/officeDocument/2006/relationships/customXml" Target="../ink/ink121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14.png"/><Relationship Id="rId28" Type="http://schemas.openxmlformats.org/officeDocument/2006/relationships/customXml" Target="../ink/ink1136.xml"/><Relationship Id="rId49" Type="http://schemas.openxmlformats.org/officeDocument/2006/relationships/image" Target="../media/image1133.png"/><Relationship Id="rId114" Type="http://schemas.openxmlformats.org/officeDocument/2006/relationships/customXml" Target="../ink/ink1179.xml"/><Relationship Id="rId60" Type="http://schemas.openxmlformats.org/officeDocument/2006/relationships/customXml" Target="../ink/ink1152.xml"/><Relationship Id="rId81" Type="http://schemas.openxmlformats.org/officeDocument/2006/relationships/image" Target="../media/image1149.png"/><Relationship Id="rId135" Type="http://schemas.openxmlformats.org/officeDocument/2006/relationships/image" Target="../media/image1176.png"/><Relationship Id="rId156" Type="http://schemas.openxmlformats.org/officeDocument/2006/relationships/customXml" Target="../ink/ink1200.xml"/><Relationship Id="rId177" Type="http://schemas.openxmlformats.org/officeDocument/2006/relationships/customXml" Target="../ink/ink1211.xml"/><Relationship Id="rId198" Type="http://schemas.openxmlformats.org/officeDocument/2006/relationships/image" Target="../media/image1207.png"/><Relationship Id="rId202" Type="http://schemas.openxmlformats.org/officeDocument/2006/relationships/image" Target="../media/image1209.png"/><Relationship Id="rId18" Type="http://schemas.openxmlformats.org/officeDocument/2006/relationships/customXml" Target="../ink/ink1131.xml"/><Relationship Id="rId39" Type="http://schemas.openxmlformats.org/officeDocument/2006/relationships/image" Target="../media/image1129.png"/><Relationship Id="rId50" Type="http://schemas.openxmlformats.org/officeDocument/2006/relationships/customXml" Target="../ink/ink1147.xml"/><Relationship Id="rId104" Type="http://schemas.openxmlformats.org/officeDocument/2006/relationships/customXml" Target="../ink/ink1174.xml"/><Relationship Id="rId125" Type="http://schemas.openxmlformats.org/officeDocument/2006/relationships/image" Target="../media/image1171.png"/><Relationship Id="rId146" Type="http://schemas.openxmlformats.org/officeDocument/2006/relationships/customXml" Target="../ink/ink1195.xml"/><Relationship Id="rId167" Type="http://schemas.openxmlformats.org/officeDocument/2006/relationships/customXml" Target="../ink/ink1206.xml"/><Relationship Id="rId188" Type="http://schemas.openxmlformats.org/officeDocument/2006/relationships/image" Target="../media/image1202.png"/><Relationship Id="rId71" Type="http://schemas.openxmlformats.org/officeDocument/2006/relationships/image" Target="../media/image1144.png"/><Relationship Id="rId92" Type="http://schemas.openxmlformats.org/officeDocument/2006/relationships/customXml" Target="../ink/ink1168.xml"/><Relationship Id="rId213" Type="http://schemas.openxmlformats.org/officeDocument/2006/relationships/customXml" Target="../ink/ink1229.xml"/><Relationship Id="rId2" Type="http://schemas.openxmlformats.org/officeDocument/2006/relationships/customXml" Target="../ink/ink1123.xml"/><Relationship Id="rId29" Type="http://schemas.openxmlformats.org/officeDocument/2006/relationships/image" Target="../media/image1124.png"/><Relationship Id="rId40" Type="http://schemas.openxmlformats.org/officeDocument/2006/relationships/customXml" Target="../ink/ink1142.xml"/><Relationship Id="rId115" Type="http://schemas.openxmlformats.org/officeDocument/2006/relationships/image" Target="../media/image1166.png"/><Relationship Id="rId136" Type="http://schemas.openxmlformats.org/officeDocument/2006/relationships/customXml" Target="../ink/ink1190.xml"/><Relationship Id="rId157" Type="http://schemas.openxmlformats.org/officeDocument/2006/relationships/image" Target="../media/image1187.png"/><Relationship Id="rId178" Type="http://schemas.openxmlformats.org/officeDocument/2006/relationships/image" Target="../media/image1197.png"/><Relationship Id="rId61" Type="http://schemas.openxmlformats.org/officeDocument/2006/relationships/image" Target="../media/image1139.png"/><Relationship Id="rId82" Type="http://schemas.openxmlformats.org/officeDocument/2006/relationships/customXml" Target="../ink/ink1163.xml"/><Relationship Id="rId199" Type="http://schemas.openxmlformats.org/officeDocument/2006/relationships/customXml" Target="../ink/ink1222.xml"/><Relationship Id="rId203" Type="http://schemas.openxmlformats.org/officeDocument/2006/relationships/customXml" Target="../ink/ink12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1.png"/><Relationship Id="rId21" Type="http://schemas.openxmlformats.org/officeDocument/2006/relationships/image" Target="../media/image143.png"/><Relationship Id="rId42" Type="http://schemas.openxmlformats.org/officeDocument/2006/relationships/customXml" Target="../ink/ink159.xml"/><Relationship Id="rId63" Type="http://schemas.openxmlformats.org/officeDocument/2006/relationships/image" Target="../media/image164.png"/><Relationship Id="rId84" Type="http://schemas.openxmlformats.org/officeDocument/2006/relationships/customXml" Target="../ink/ink180.xml"/><Relationship Id="rId138" Type="http://schemas.openxmlformats.org/officeDocument/2006/relationships/customXml" Target="../ink/ink207.xml"/><Relationship Id="rId159" Type="http://schemas.openxmlformats.org/officeDocument/2006/relationships/image" Target="../media/image212.png"/><Relationship Id="rId170" Type="http://schemas.openxmlformats.org/officeDocument/2006/relationships/customXml" Target="../ink/ink223.xml"/><Relationship Id="rId191" Type="http://schemas.openxmlformats.org/officeDocument/2006/relationships/image" Target="../media/image228.png"/><Relationship Id="rId205" Type="http://schemas.openxmlformats.org/officeDocument/2006/relationships/image" Target="../media/image235.png"/><Relationship Id="rId226" Type="http://schemas.openxmlformats.org/officeDocument/2006/relationships/customXml" Target="../ink/ink251.xml"/><Relationship Id="rId107" Type="http://schemas.openxmlformats.org/officeDocument/2006/relationships/image" Target="../media/image186.png"/><Relationship Id="rId11" Type="http://schemas.openxmlformats.org/officeDocument/2006/relationships/image" Target="../media/image139.png"/><Relationship Id="rId32" Type="http://schemas.openxmlformats.org/officeDocument/2006/relationships/customXml" Target="../ink/ink154.xml"/><Relationship Id="rId53" Type="http://schemas.openxmlformats.org/officeDocument/2006/relationships/image" Target="../media/image159.png"/><Relationship Id="rId74" Type="http://schemas.openxmlformats.org/officeDocument/2006/relationships/customXml" Target="../ink/ink175.xml"/><Relationship Id="rId128" Type="http://schemas.openxmlformats.org/officeDocument/2006/relationships/customXml" Target="../ink/ink202.xml"/><Relationship Id="rId149" Type="http://schemas.openxmlformats.org/officeDocument/2006/relationships/image" Target="../media/image207.png"/><Relationship Id="rId5" Type="http://schemas.openxmlformats.org/officeDocument/2006/relationships/image" Target="../media/image136.png"/><Relationship Id="rId95" Type="http://schemas.openxmlformats.org/officeDocument/2006/relationships/image" Target="../media/image180.png"/><Relationship Id="rId160" Type="http://schemas.openxmlformats.org/officeDocument/2006/relationships/customXml" Target="../ink/ink218.xml"/><Relationship Id="rId181" Type="http://schemas.openxmlformats.org/officeDocument/2006/relationships/image" Target="../media/image223.png"/><Relationship Id="rId216" Type="http://schemas.openxmlformats.org/officeDocument/2006/relationships/customXml" Target="../ink/ink246.xml"/><Relationship Id="rId22" Type="http://schemas.openxmlformats.org/officeDocument/2006/relationships/customXml" Target="../ink/ink149.xml"/><Relationship Id="rId43" Type="http://schemas.openxmlformats.org/officeDocument/2006/relationships/image" Target="../media/image154.png"/><Relationship Id="rId64" Type="http://schemas.openxmlformats.org/officeDocument/2006/relationships/customXml" Target="../ink/ink170.xml"/><Relationship Id="rId118" Type="http://schemas.openxmlformats.org/officeDocument/2006/relationships/customXml" Target="../ink/ink197.xml"/><Relationship Id="rId139" Type="http://schemas.openxmlformats.org/officeDocument/2006/relationships/image" Target="../media/image202.png"/><Relationship Id="rId85" Type="http://schemas.openxmlformats.org/officeDocument/2006/relationships/image" Target="../media/image175.png"/><Relationship Id="rId150" Type="http://schemas.openxmlformats.org/officeDocument/2006/relationships/customXml" Target="../ink/ink213.xml"/><Relationship Id="rId171" Type="http://schemas.openxmlformats.org/officeDocument/2006/relationships/image" Target="../media/image218.png"/><Relationship Id="rId192" Type="http://schemas.openxmlformats.org/officeDocument/2006/relationships/customXml" Target="../ink/ink234.xml"/><Relationship Id="rId206" Type="http://schemas.openxmlformats.org/officeDocument/2006/relationships/customXml" Target="../ink/ink241.xml"/><Relationship Id="rId227" Type="http://schemas.openxmlformats.org/officeDocument/2006/relationships/image" Target="../media/image246.png"/><Relationship Id="rId12" Type="http://schemas.openxmlformats.org/officeDocument/2006/relationships/customXml" Target="../ink/ink144.xml"/><Relationship Id="rId33" Type="http://schemas.openxmlformats.org/officeDocument/2006/relationships/image" Target="../media/image149.png"/><Relationship Id="rId108" Type="http://schemas.openxmlformats.org/officeDocument/2006/relationships/customXml" Target="../ink/ink192.xml"/><Relationship Id="rId129" Type="http://schemas.openxmlformats.org/officeDocument/2006/relationships/image" Target="../media/image197.png"/><Relationship Id="rId54" Type="http://schemas.openxmlformats.org/officeDocument/2006/relationships/customXml" Target="../ink/ink165.xml"/><Relationship Id="rId75" Type="http://schemas.openxmlformats.org/officeDocument/2006/relationships/image" Target="../media/image170.png"/><Relationship Id="rId96" Type="http://schemas.openxmlformats.org/officeDocument/2006/relationships/customXml" Target="../ink/ink186.xml"/><Relationship Id="rId140" Type="http://schemas.openxmlformats.org/officeDocument/2006/relationships/customXml" Target="../ink/ink208.xml"/><Relationship Id="rId161" Type="http://schemas.openxmlformats.org/officeDocument/2006/relationships/image" Target="../media/image213.png"/><Relationship Id="rId182" Type="http://schemas.openxmlformats.org/officeDocument/2006/relationships/customXml" Target="../ink/ink229.xml"/><Relationship Id="rId217" Type="http://schemas.openxmlformats.org/officeDocument/2006/relationships/image" Target="../media/image241.png"/><Relationship Id="rId6" Type="http://schemas.openxmlformats.org/officeDocument/2006/relationships/customXml" Target="../ink/ink141.xml"/><Relationship Id="rId23" Type="http://schemas.openxmlformats.org/officeDocument/2006/relationships/image" Target="../media/image144.png"/><Relationship Id="rId119" Type="http://schemas.openxmlformats.org/officeDocument/2006/relationships/image" Target="../media/image192.png"/><Relationship Id="rId44" Type="http://schemas.openxmlformats.org/officeDocument/2006/relationships/customXml" Target="../ink/ink160.xml"/><Relationship Id="rId65" Type="http://schemas.openxmlformats.org/officeDocument/2006/relationships/image" Target="../media/image165.png"/><Relationship Id="rId86" Type="http://schemas.openxmlformats.org/officeDocument/2006/relationships/customXml" Target="../ink/ink181.xml"/><Relationship Id="rId130" Type="http://schemas.openxmlformats.org/officeDocument/2006/relationships/customXml" Target="../ink/ink203.xml"/><Relationship Id="rId151" Type="http://schemas.openxmlformats.org/officeDocument/2006/relationships/image" Target="../media/image208.png"/><Relationship Id="rId172" Type="http://schemas.openxmlformats.org/officeDocument/2006/relationships/customXml" Target="../ink/ink224.xml"/><Relationship Id="rId193" Type="http://schemas.openxmlformats.org/officeDocument/2006/relationships/image" Target="../media/image229.png"/><Relationship Id="rId207" Type="http://schemas.openxmlformats.org/officeDocument/2006/relationships/image" Target="../media/image236.png"/><Relationship Id="rId228" Type="http://schemas.openxmlformats.org/officeDocument/2006/relationships/customXml" Target="../ink/ink252.xml"/><Relationship Id="rId13" Type="http://schemas.openxmlformats.org/officeDocument/2006/relationships/image" Target="../media/image140.png"/><Relationship Id="rId109" Type="http://schemas.openxmlformats.org/officeDocument/2006/relationships/image" Target="../media/image187.png"/><Relationship Id="rId34" Type="http://schemas.openxmlformats.org/officeDocument/2006/relationships/customXml" Target="../ink/ink155.xml"/><Relationship Id="rId55" Type="http://schemas.openxmlformats.org/officeDocument/2006/relationships/image" Target="../media/image160.png"/><Relationship Id="rId76" Type="http://schemas.openxmlformats.org/officeDocument/2006/relationships/customXml" Target="../ink/ink176.xml"/><Relationship Id="rId97" Type="http://schemas.openxmlformats.org/officeDocument/2006/relationships/image" Target="../media/image181.png"/><Relationship Id="rId120" Type="http://schemas.openxmlformats.org/officeDocument/2006/relationships/customXml" Target="../ink/ink198.xml"/><Relationship Id="rId141" Type="http://schemas.openxmlformats.org/officeDocument/2006/relationships/image" Target="../media/image203.png"/><Relationship Id="rId7" Type="http://schemas.openxmlformats.org/officeDocument/2006/relationships/image" Target="../media/image137.png"/><Relationship Id="rId162" Type="http://schemas.openxmlformats.org/officeDocument/2006/relationships/customXml" Target="../ink/ink219.xml"/><Relationship Id="rId183" Type="http://schemas.openxmlformats.org/officeDocument/2006/relationships/image" Target="../media/image224.png"/><Relationship Id="rId218" Type="http://schemas.openxmlformats.org/officeDocument/2006/relationships/customXml" Target="../ink/ink247.xml"/><Relationship Id="rId24" Type="http://schemas.openxmlformats.org/officeDocument/2006/relationships/customXml" Target="../ink/ink150.xml"/><Relationship Id="rId45" Type="http://schemas.openxmlformats.org/officeDocument/2006/relationships/image" Target="../media/image155.png"/><Relationship Id="rId66" Type="http://schemas.openxmlformats.org/officeDocument/2006/relationships/customXml" Target="../ink/ink171.xml"/><Relationship Id="rId87" Type="http://schemas.openxmlformats.org/officeDocument/2006/relationships/image" Target="../media/image176.png"/><Relationship Id="rId110" Type="http://schemas.openxmlformats.org/officeDocument/2006/relationships/customXml" Target="../ink/ink193.xml"/><Relationship Id="rId131" Type="http://schemas.openxmlformats.org/officeDocument/2006/relationships/image" Target="../media/image198.png"/><Relationship Id="rId152" Type="http://schemas.openxmlformats.org/officeDocument/2006/relationships/customXml" Target="../ink/ink214.xml"/><Relationship Id="rId173" Type="http://schemas.openxmlformats.org/officeDocument/2006/relationships/image" Target="../media/image219.png"/><Relationship Id="rId194" Type="http://schemas.openxmlformats.org/officeDocument/2006/relationships/customXml" Target="../ink/ink235.xml"/><Relationship Id="rId208" Type="http://schemas.openxmlformats.org/officeDocument/2006/relationships/customXml" Target="../ink/ink242.xml"/><Relationship Id="rId229" Type="http://schemas.openxmlformats.org/officeDocument/2006/relationships/image" Target="../media/image247.png"/><Relationship Id="rId14" Type="http://schemas.openxmlformats.org/officeDocument/2006/relationships/customXml" Target="../ink/ink145.xml"/><Relationship Id="rId35" Type="http://schemas.openxmlformats.org/officeDocument/2006/relationships/image" Target="../media/image150.png"/><Relationship Id="rId56" Type="http://schemas.openxmlformats.org/officeDocument/2006/relationships/customXml" Target="../ink/ink166.xml"/><Relationship Id="rId77" Type="http://schemas.openxmlformats.org/officeDocument/2006/relationships/image" Target="../media/image171.png"/><Relationship Id="rId100" Type="http://schemas.openxmlformats.org/officeDocument/2006/relationships/customXml" Target="../ink/ink188.xml"/><Relationship Id="rId8" Type="http://schemas.openxmlformats.org/officeDocument/2006/relationships/customXml" Target="../ink/ink142.xml"/><Relationship Id="rId98" Type="http://schemas.openxmlformats.org/officeDocument/2006/relationships/customXml" Target="../ink/ink187.xml"/><Relationship Id="rId121" Type="http://schemas.openxmlformats.org/officeDocument/2006/relationships/image" Target="../media/image193.png"/><Relationship Id="rId142" Type="http://schemas.openxmlformats.org/officeDocument/2006/relationships/customXml" Target="../ink/ink209.xml"/><Relationship Id="rId163" Type="http://schemas.openxmlformats.org/officeDocument/2006/relationships/image" Target="../media/image214.png"/><Relationship Id="rId184" Type="http://schemas.openxmlformats.org/officeDocument/2006/relationships/customXml" Target="../ink/ink230.xml"/><Relationship Id="rId219" Type="http://schemas.openxmlformats.org/officeDocument/2006/relationships/image" Target="../media/image242.png"/><Relationship Id="rId230" Type="http://schemas.openxmlformats.org/officeDocument/2006/relationships/customXml" Target="../ink/ink253.xml"/><Relationship Id="rId25" Type="http://schemas.openxmlformats.org/officeDocument/2006/relationships/image" Target="../media/image145.png"/><Relationship Id="rId46" Type="http://schemas.openxmlformats.org/officeDocument/2006/relationships/customXml" Target="../ink/ink161.xml"/><Relationship Id="rId67" Type="http://schemas.openxmlformats.org/officeDocument/2006/relationships/image" Target="../media/image166.png"/><Relationship Id="rId116" Type="http://schemas.openxmlformats.org/officeDocument/2006/relationships/customXml" Target="../ink/ink196.xml"/><Relationship Id="rId137" Type="http://schemas.openxmlformats.org/officeDocument/2006/relationships/image" Target="../media/image201.png"/><Relationship Id="rId158" Type="http://schemas.openxmlformats.org/officeDocument/2006/relationships/customXml" Target="../ink/ink217.xml"/><Relationship Id="rId20" Type="http://schemas.openxmlformats.org/officeDocument/2006/relationships/customXml" Target="../ink/ink148.xml"/><Relationship Id="rId41" Type="http://schemas.openxmlformats.org/officeDocument/2006/relationships/image" Target="../media/image153.png"/><Relationship Id="rId62" Type="http://schemas.openxmlformats.org/officeDocument/2006/relationships/customXml" Target="../ink/ink169.xml"/><Relationship Id="rId83" Type="http://schemas.openxmlformats.org/officeDocument/2006/relationships/image" Target="../media/image174.png"/><Relationship Id="rId88" Type="http://schemas.openxmlformats.org/officeDocument/2006/relationships/customXml" Target="../ink/ink182.xml"/><Relationship Id="rId111" Type="http://schemas.openxmlformats.org/officeDocument/2006/relationships/image" Target="../media/image188.png"/><Relationship Id="rId132" Type="http://schemas.openxmlformats.org/officeDocument/2006/relationships/customXml" Target="../ink/ink204.xml"/><Relationship Id="rId153" Type="http://schemas.openxmlformats.org/officeDocument/2006/relationships/image" Target="../media/image209.png"/><Relationship Id="rId174" Type="http://schemas.openxmlformats.org/officeDocument/2006/relationships/customXml" Target="../ink/ink225.xml"/><Relationship Id="rId179" Type="http://schemas.openxmlformats.org/officeDocument/2006/relationships/image" Target="../media/image222.png"/><Relationship Id="rId195" Type="http://schemas.openxmlformats.org/officeDocument/2006/relationships/image" Target="../media/image230.png"/><Relationship Id="rId209" Type="http://schemas.openxmlformats.org/officeDocument/2006/relationships/image" Target="../media/image237.png"/><Relationship Id="rId190" Type="http://schemas.openxmlformats.org/officeDocument/2006/relationships/customXml" Target="../ink/ink233.xml"/><Relationship Id="rId204" Type="http://schemas.openxmlformats.org/officeDocument/2006/relationships/customXml" Target="../ink/ink240.xml"/><Relationship Id="rId220" Type="http://schemas.openxmlformats.org/officeDocument/2006/relationships/customXml" Target="../ink/ink248.xml"/><Relationship Id="rId225" Type="http://schemas.openxmlformats.org/officeDocument/2006/relationships/image" Target="../media/image245.png"/><Relationship Id="rId15" Type="http://schemas.openxmlformats.org/officeDocument/2006/relationships/image" Target="../media/image2.png"/><Relationship Id="rId36" Type="http://schemas.openxmlformats.org/officeDocument/2006/relationships/customXml" Target="../ink/ink156.xml"/><Relationship Id="rId57" Type="http://schemas.openxmlformats.org/officeDocument/2006/relationships/image" Target="../media/image161.png"/><Relationship Id="rId106" Type="http://schemas.openxmlformats.org/officeDocument/2006/relationships/customXml" Target="../ink/ink191.xml"/><Relationship Id="rId127" Type="http://schemas.openxmlformats.org/officeDocument/2006/relationships/image" Target="../media/image196.png"/><Relationship Id="rId10" Type="http://schemas.openxmlformats.org/officeDocument/2006/relationships/customXml" Target="../ink/ink143.xml"/><Relationship Id="rId31" Type="http://schemas.openxmlformats.org/officeDocument/2006/relationships/image" Target="../media/image148.png"/><Relationship Id="rId52" Type="http://schemas.openxmlformats.org/officeDocument/2006/relationships/customXml" Target="../ink/ink164.xml"/><Relationship Id="rId73" Type="http://schemas.openxmlformats.org/officeDocument/2006/relationships/image" Target="../media/image169.png"/><Relationship Id="rId78" Type="http://schemas.openxmlformats.org/officeDocument/2006/relationships/customXml" Target="../ink/ink177.xml"/><Relationship Id="rId94" Type="http://schemas.openxmlformats.org/officeDocument/2006/relationships/customXml" Target="../ink/ink185.xml"/><Relationship Id="rId99" Type="http://schemas.openxmlformats.org/officeDocument/2006/relationships/image" Target="../media/image182.png"/><Relationship Id="rId101" Type="http://schemas.openxmlformats.org/officeDocument/2006/relationships/image" Target="../media/image183.png"/><Relationship Id="rId122" Type="http://schemas.openxmlformats.org/officeDocument/2006/relationships/customXml" Target="../ink/ink199.xml"/><Relationship Id="rId143" Type="http://schemas.openxmlformats.org/officeDocument/2006/relationships/image" Target="../media/image204.png"/><Relationship Id="rId148" Type="http://schemas.openxmlformats.org/officeDocument/2006/relationships/customXml" Target="../ink/ink212.xml"/><Relationship Id="rId164" Type="http://schemas.openxmlformats.org/officeDocument/2006/relationships/customXml" Target="../ink/ink220.xml"/><Relationship Id="rId169" Type="http://schemas.openxmlformats.org/officeDocument/2006/relationships/image" Target="../media/image217.png"/><Relationship Id="rId185" Type="http://schemas.openxmlformats.org/officeDocument/2006/relationships/image" Target="../media/image225.png"/><Relationship Id="rId4" Type="http://schemas.openxmlformats.org/officeDocument/2006/relationships/customXml" Target="../ink/ink140.xml"/><Relationship Id="rId9" Type="http://schemas.openxmlformats.org/officeDocument/2006/relationships/image" Target="../media/image138.png"/><Relationship Id="rId180" Type="http://schemas.openxmlformats.org/officeDocument/2006/relationships/customXml" Target="../ink/ink228.xml"/><Relationship Id="rId210" Type="http://schemas.openxmlformats.org/officeDocument/2006/relationships/customXml" Target="../ink/ink243.xml"/><Relationship Id="rId215" Type="http://schemas.openxmlformats.org/officeDocument/2006/relationships/image" Target="../media/image240.png"/><Relationship Id="rId26" Type="http://schemas.openxmlformats.org/officeDocument/2006/relationships/customXml" Target="../ink/ink151.xml"/><Relationship Id="rId231" Type="http://schemas.openxmlformats.org/officeDocument/2006/relationships/image" Target="../media/image248.png"/><Relationship Id="rId47" Type="http://schemas.openxmlformats.org/officeDocument/2006/relationships/image" Target="../media/image156.png"/><Relationship Id="rId68" Type="http://schemas.openxmlformats.org/officeDocument/2006/relationships/customXml" Target="../ink/ink172.xml"/><Relationship Id="rId89" Type="http://schemas.openxmlformats.org/officeDocument/2006/relationships/image" Target="../media/image177.png"/><Relationship Id="rId112" Type="http://schemas.openxmlformats.org/officeDocument/2006/relationships/customXml" Target="../ink/ink194.xml"/><Relationship Id="rId133" Type="http://schemas.openxmlformats.org/officeDocument/2006/relationships/image" Target="../media/image199.png"/><Relationship Id="rId154" Type="http://schemas.openxmlformats.org/officeDocument/2006/relationships/customXml" Target="../ink/ink215.xml"/><Relationship Id="rId175" Type="http://schemas.openxmlformats.org/officeDocument/2006/relationships/image" Target="../media/image220.png"/><Relationship Id="rId196" Type="http://schemas.openxmlformats.org/officeDocument/2006/relationships/customXml" Target="../ink/ink236.xml"/><Relationship Id="rId200" Type="http://schemas.openxmlformats.org/officeDocument/2006/relationships/customXml" Target="../ink/ink238.xml"/><Relationship Id="rId16" Type="http://schemas.openxmlformats.org/officeDocument/2006/relationships/customXml" Target="../ink/ink146.xml"/><Relationship Id="rId221" Type="http://schemas.openxmlformats.org/officeDocument/2006/relationships/image" Target="../media/image243.png"/><Relationship Id="rId37" Type="http://schemas.openxmlformats.org/officeDocument/2006/relationships/image" Target="../media/image151.png"/><Relationship Id="rId58" Type="http://schemas.openxmlformats.org/officeDocument/2006/relationships/customXml" Target="../ink/ink167.xml"/><Relationship Id="rId79" Type="http://schemas.openxmlformats.org/officeDocument/2006/relationships/image" Target="../media/image172.png"/><Relationship Id="rId102" Type="http://schemas.openxmlformats.org/officeDocument/2006/relationships/customXml" Target="../ink/ink189.xml"/><Relationship Id="rId123" Type="http://schemas.openxmlformats.org/officeDocument/2006/relationships/image" Target="../media/image194.png"/><Relationship Id="rId144" Type="http://schemas.openxmlformats.org/officeDocument/2006/relationships/customXml" Target="../ink/ink210.xml"/><Relationship Id="rId90" Type="http://schemas.openxmlformats.org/officeDocument/2006/relationships/customXml" Target="../ink/ink183.xml"/><Relationship Id="rId165" Type="http://schemas.openxmlformats.org/officeDocument/2006/relationships/image" Target="../media/image215.png"/><Relationship Id="rId186" Type="http://schemas.openxmlformats.org/officeDocument/2006/relationships/customXml" Target="../ink/ink231.xml"/><Relationship Id="rId211" Type="http://schemas.openxmlformats.org/officeDocument/2006/relationships/image" Target="../media/image238.png"/><Relationship Id="rId27" Type="http://schemas.openxmlformats.org/officeDocument/2006/relationships/image" Target="../media/image146.png"/><Relationship Id="rId48" Type="http://schemas.openxmlformats.org/officeDocument/2006/relationships/customXml" Target="../ink/ink162.xml"/><Relationship Id="rId69" Type="http://schemas.openxmlformats.org/officeDocument/2006/relationships/image" Target="../media/image167.png"/><Relationship Id="rId113" Type="http://schemas.openxmlformats.org/officeDocument/2006/relationships/image" Target="../media/image189.png"/><Relationship Id="rId134" Type="http://schemas.openxmlformats.org/officeDocument/2006/relationships/customXml" Target="../ink/ink205.xml"/><Relationship Id="rId80" Type="http://schemas.openxmlformats.org/officeDocument/2006/relationships/customXml" Target="../ink/ink178.xml"/><Relationship Id="rId155" Type="http://schemas.openxmlformats.org/officeDocument/2006/relationships/image" Target="../media/image210.png"/><Relationship Id="rId176" Type="http://schemas.openxmlformats.org/officeDocument/2006/relationships/customXml" Target="../ink/ink226.xml"/><Relationship Id="rId197" Type="http://schemas.openxmlformats.org/officeDocument/2006/relationships/image" Target="../media/image231.png"/><Relationship Id="rId201" Type="http://schemas.openxmlformats.org/officeDocument/2006/relationships/image" Target="../media/image233.png"/><Relationship Id="rId222" Type="http://schemas.openxmlformats.org/officeDocument/2006/relationships/customXml" Target="../ink/ink249.xml"/><Relationship Id="rId17" Type="http://schemas.openxmlformats.org/officeDocument/2006/relationships/image" Target="../media/image141.png"/><Relationship Id="rId38" Type="http://schemas.openxmlformats.org/officeDocument/2006/relationships/customXml" Target="../ink/ink157.xml"/><Relationship Id="rId59" Type="http://schemas.openxmlformats.org/officeDocument/2006/relationships/image" Target="../media/image162.png"/><Relationship Id="rId103" Type="http://schemas.openxmlformats.org/officeDocument/2006/relationships/image" Target="../media/image184.png"/><Relationship Id="rId124" Type="http://schemas.openxmlformats.org/officeDocument/2006/relationships/customXml" Target="../ink/ink200.xml"/><Relationship Id="rId70" Type="http://schemas.openxmlformats.org/officeDocument/2006/relationships/customXml" Target="../ink/ink173.xml"/><Relationship Id="rId91" Type="http://schemas.openxmlformats.org/officeDocument/2006/relationships/image" Target="../media/image178.png"/><Relationship Id="rId145" Type="http://schemas.openxmlformats.org/officeDocument/2006/relationships/image" Target="../media/image205.png"/><Relationship Id="rId166" Type="http://schemas.openxmlformats.org/officeDocument/2006/relationships/customXml" Target="../ink/ink221.xml"/><Relationship Id="rId187" Type="http://schemas.openxmlformats.org/officeDocument/2006/relationships/image" Target="../media/image22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4.xml"/><Relationship Id="rId28" Type="http://schemas.openxmlformats.org/officeDocument/2006/relationships/customXml" Target="../ink/ink152.xml"/><Relationship Id="rId49" Type="http://schemas.openxmlformats.org/officeDocument/2006/relationships/image" Target="../media/image157.png"/><Relationship Id="rId114" Type="http://schemas.openxmlformats.org/officeDocument/2006/relationships/customXml" Target="../ink/ink195.xml"/><Relationship Id="rId60" Type="http://schemas.openxmlformats.org/officeDocument/2006/relationships/customXml" Target="../ink/ink168.xml"/><Relationship Id="rId81" Type="http://schemas.openxmlformats.org/officeDocument/2006/relationships/image" Target="../media/image173.png"/><Relationship Id="rId135" Type="http://schemas.openxmlformats.org/officeDocument/2006/relationships/image" Target="../media/image200.png"/><Relationship Id="rId156" Type="http://schemas.openxmlformats.org/officeDocument/2006/relationships/customXml" Target="../ink/ink216.xml"/><Relationship Id="rId177" Type="http://schemas.openxmlformats.org/officeDocument/2006/relationships/image" Target="../media/image221.png"/><Relationship Id="rId198" Type="http://schemas.openxmlformats.org/officeDocument/2006/relationships/customXml" Target="../ink/ink237.xml"/><Relationship Id="rId202" Type="http://schemas.openxmlformats.org/officeDocument/2006/relationships/customXml" Target="../ink/ink239.xml"/><Relationship Id="rId223" Type="http://schemas.openxmlformats.org/officeDocument/2006/relationships/image" Target="../media/image244.png"/><Relationship Id="rId18" Type="http://schemas.openxmlformats.org/officeDocument/2006/relationships/customXml" Target="../ink/ink147.xml"/><Relationship Id="rId39" Type="http://schemas.openxmlformats.org/officeDocument/2006/relationships/image" Target="../media/image152.png"/><Relationship Id="rId50" Type="http://schemas.openxmlformats.org/officeDocument/2006/relationships/customXml" Target="../ink/ink163.xml"/><Relationship Id="rId104" Type="http://schemas.openxmlformats.org/officeDocument/2006/relationships/customXml" Target="../ink/ink190.xml"/><Relationship Id="rId125" Type="http://schemas.openxmlformats.org/officeDocument/2006/relationships/image" Target="../media/image195.png"/><Relationship Id="rId146" Type="http://schemas.openxmlformats.org/officeDocument/2006/relationships/customXml" Target="../ink/ink211.xml"/><Relationship Id="rId167" Type="http://schemas.openxmlformats.org/officeDocument/2006/relationships/image" Target="../media/image216.png"/><Relationship Id="rId188" Type="http://schemas.openxmlformats.org/officeDocument/2006/relationships/customXml" Target="../ink/ink232.xml"/><Relationship Id="rId71" Type="http://schemas.openxmlformats.org/officeDocument/2006/relationships/image" Target="../media/image168.png"/><Relationship Id="rId92" Type="http://schemas.openxmlformats.org/officeDocument/2006/relationships/customXml" Target="../ink/ink184.xml"/><Relationship Id="rId213" Type="http://schemas.openxmlformats.org/officeDocument/2006/relationships/image" Target="../media/image239.png"/><Relationship Id="rId2" Type="http://schemas.openxmlformats.org/officeDocument/2006/relationships/customXml" Target="../ink/ink139.xml"/><Relationship Id="rId29" Type="http://schemas.openxmlformats.org/officeDocument/2006/relationships/image" Target="../media/image147.png"/><Relationship Id="rId40" Type="http://schemas.openxmlformats.org/officeDocument/2006/relationships/customXml" Target="../ink/ink158.xml"/><Relationship Id="rId115" Type="http://schemas.openxmlformats.org/officeDocument/2006/relationships/image" Target="../media/image190.png"/><Relationship Id="rId136" Type="http://schemas.openxmlformats.org/officeDocument/2006/relationships/customXml" Target="../ink/ink206.xml"/><Relationship Id="rId157" Type="http://schemas.openxmlformats.org/officeDocument/2006/relationships/image" Target="../media/image211.png"/><Relationship Id="rId178" Type="http://schemas.openxmlformats.org/officeDocument/2006/relationships/customXml" Target="../ink/ink227.xml"/><Relationship Id="rId61" Type="http://schemas.openxmlformats.org/officeDocument/2006/relationships/image" Target="../media/image163.png"/><Relationship Id="rId82" Type="http://schemas.openxmlformats.org/officeDocument/2006/relationships/customXml" Target="../ink/ink179.xml"/><Relationship Id="rId199" Type="http://schemas.openxmlformats.org/officeDocument/2006/relationships/image" Target="../media/image232.png"/><Relationship Id="rId203" Type="http://schemas.openxmlformats.org/officeDocument/2006/relationships/image" Target="../media/image234.png"/><Relationship Id="rId19" Type="http://schemas.openxmlformats.org/officeDocument/2006/relationships/image" Target="../media/image142.png"/><Relationship Id="rId224" Type="http://schemas.openxmlformats.org/officeDocument/2006/relationships/customXml" Target="../ink/ink250.xml"/><Relationship Id="rId30" Type="http://schemas.openxmlformats.org/officeDocument/2006/relationships/customXml" Target="../ink/ink153.xml"/><Relationship Id="rId105" Type="http://schemas.openxmlformats.org/officeDocument/2006/relationships/image" Target="../media/image185.png"/><Relationship Id="rId126" Type="http://schemas.openxmlformats.org/officeDocument/2006/relationships/customXml" Target="../ink/ink201.xml"/><Relationship Id="rId147" Type="http://schemas.openxmlformats.org/officeDocument/2006/relationships/image" Target="../media/image206.png"/><Relationship Id="rId168" Type="http://schemas.openxmlformats.org/officeDocument/2006/relationships/customXml" Target="../ink/ink222.xml"/><Relationship Id="rId51" Type="http://schemas.openxmlformats.org/officeDocument/2006/relationships/image" Target="../media/image158.png"/><Relationship Id="rId72" Type="http://schemas.openxmlformats.org/officeDocument/2006/relationships/customXml" Target="../ink/ink174.xml"/><Relationship Id="rId93" Type="http://schemas.openxmlformats.org/officeDocument/2006/relationships/image" Target="../media/image179.png"/><Relationship Id="rId189" Type="http://schemas.openxmlformats.org/officeDocument/2006/relationships/image" Target="../media/image227.png"/><Relationship Id="rId3" Type="http://schemas.openxmlformats.org/officeDocument/2006/relationships/image" Target="../media/image135.png"/><Relationship Id="rId214" Type="http://schemas.openxmlformats.org/officeDocument/2006/relationships/customXml" Target="../ink/ink24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6.png"/><Relationship Id="rId299" Type="http://schemas.openxmlformats.org/officeDocument/2006/relationships/image" Target="../media/image397.png"/><Relationship Id="rId21" Type="http://schemas.openxmlformats.org/officeDocument/2006/relationships/image" Target="../media/image258.png"/><Relationship Id="rId63" Type="http://schemas.openxmlformats.org/officeDocument/2006/relationships/image" Target="../media/image279.png"/><Relationship Id="rId159" Type="http://schemas.openxmlformats.org/officeDocument/2006/relationships/image" Target="../media/image327.png"/><Relationship Id="rId324" Type="http://schemas.openxmlformats.org/officeDocument/2006/relationships/customXml" Target="../ink/ink415.xml"/><Relationship Id="rId170" Type="http://schemas.openxmlformats.org/officeDocument/2006/relationships/customXml" Target="../ink/ink338.xml"/><Relationship Id="rId226" Type="http://schemas.openxmlformats.org/officeDocument/2006/relationships/customXml" Target="../ink/ink366.xml"/><Relationship Id="rId268" Type="http://schemas.openxmlformats.org/officeDocument/2006/relationships/customXml" Target="../ink/ink387.xml"/><Relationship Id="rId32" Type="http://schemas.openxmlformats.org/officeDocument/2006/relationships/customXml" Target="../ink/ink269.xml"/><Relationship Id="rId74" Type="http://schemas.openxmlformats.org/officeDocument/2006/relationships/customXml" Target="../ink/ink290.xml"/><Relationship Id="rId128" Type="http://schemas.openxmlformats.org/officeDocument/2006/relationships/customXml" Target="../ink/ink317.xml"/><Relationship Id="rId335" Type="http://schemas.openxmlformats.org/officeDocument/2006/relationships/image" Target="../media/image415.png"/><Relationship Id="rId5" Type="http://schemas.openxmlformats.org/officeDocument/2006/relationships/image" Target="../media/image250.png"/><Relationship Id="rId181" Type="http://schemas.openxmlformats.org/officeDocument/2006/relationships/image" Target="../media/image338.png"/><Relationship Id="rId237" Type="http://schemas.openxmlformats.org/officeDocument/2006/relationships/image" Target="../media/image366.png"/><Relationship Id="rId279" Type="http://schemas.openxmlformats.org/officeDocument/2006/relationships/image" Target="../media/image387.png"/><Relationship Id="rId43" Type="http://schemas.openxmlformats.org/officeDocument/2006/relationships/image" Target="../media/image269.png"/><Relationship Id="rId139" Type="http://schemas.openxmlformats.org/officeDocument/2006/relationships/image" Target="../media/image317.png"/><Relationship Id="rId290" Type="http://schemas.openxmlformats.org/officeDocument/2006/relationships/customXml" Target="../ink/ink398.xml"/><Relationship Id="rId304" Type="http://schemas.openxmlformats.org/officeDocument/2006/relationships/customXml" Target="../ink/ink405.xml"/><Relationship Id="rId85" Type="http://schemas.openxmlformats.org/officeDocument/2006/relationships/image" Target="../media/image290.png"/><Relationship Id="rId150" Type="http://schemas.openxmlformats.org/officeDocument/2006/relationships/customXml" Target="../ink/ink328.xml"/><Relationship Id="rId192" Type="http://schemas.openxmlformats.org/officeDocument/2006/relationships/customXml" Target="../ink/ink349.xml"/><Relationship Id="rId206" Type="http://schemas.openxmlformats.org/officeDocument/2006/relationships/customXml" Target="../ink/ink356.xml"/><Relationship Id="rId248" Type="http://schemas.openxmlformats.org/officeDocument/2006/relationships/customXml" Target="../ink/ink377.xml"/><Relationship Id="rId12" Type="http://schemas.openxmlformats.org/officeDocument/2006/relationships/customXml" Target="../ink/ink259.xml"/><Relationship Id="rId108" Type="http://schemas.openxmlformats.org/officeDocument/2006/relationships/customXml" Target="../ink/ink307.xml"/><Relationship Id="rId315" Type="http://schemas.openxmlformats.org/officeDocument/2006/relationships/image" Target="../media/image405.png"/><Relationship Id="rId54" Type="http://schemas.openxmlformats.org/officeDocument/2006/relationships/customXml" Target="../ink/ink280.xml"/><Relationship Id="rId96" Type="http://schemas.openxmlformats.org/officeDocument/2006/relationships/customXml" Target="../ink/ink301.xml"/><Relationship Id="rId161" Type="http://schemas.openxmlformats.org/officeDocument/2006/relationships/image" Target="../media/image328.png"/><Relationship Id="rId217" Type="http://schemas.openxmlformats.org/officeDocument/2006/relationships/image" Target="../media/image356.png"/><Relationship Id="rId259" Type="http://schemas.openxmlformats.org/officeDocument/2006/relationships/image" Target="../media/image377.png"/><Relationship Id="rId23" Type="http://schemas.openxmlformats.org/officeDocument/2006/relationships/image" Target="../media/image259.png"/><Relationship Id="rId119" Type="http://schemas.openxmlformats.org/officeDocument/2006/relationships/image" Target="../media/image307.png"/><Relationship Id="rId270" Type="http://schemas.openxmlformats.org/officeDocument/2006/relationships/customXml" Target="../ink/ink388.xml"/><Relationship Id="rId326" Type="http://schemas.openxmlformats.org/officeDocument/2006/relationships/customXml" Target="../ink/ink416.xml"/><Relationship Id="rId65" Type="http://schemas.openxmlformats.org/officeDocument/2006/relationships/image" Target="../media/image280.png"/><Relationship Id="rId130" Type="http://schemas.openxmlformats.org/officeDocument/2006/relationships/customXml" Target="../ink/ink318.xml"/><Relationship Id="rId172" Type="http://schemas.openxmlformats.org/officeDocument/2006/relationships/customXml" Target="../ink/ink339.xml"/><Relationship Id="rId228" Type="http://schemas.openxmlformats.org/officeDocument/2006/relationships/customXml" Target="../ink/ink367.xml"/><Relationship Id="rId281" Type="http://schemas.openxmlformats.org/officeDocument/2006/relationships/image" Target="../media/image388.png"/><Relationship Id="rId337" Type="http://schemas.openxmlformats.org/officeDocument/2006/relationships/image" Target="../media/image416.png"/><Relationship Id="rId34" Type="http://schemas.openxmlformats.org/officeDocument/2006/relationships/customXml" Target="../ink/ink270.xml"/><Relationship Id="rId76" Type="http://schemas.openxmlformats.org/officeDocument/2006/relationships/customXml" Target="../ink/ink291.xml"/><Relationship Id="rId141" Type="http://schemas.openxmlformats.org/officeDocument/2006/relationships/image" Target="../media/image318.png"/><Relationship Id="rId7" Type="http://schemas.openxmlformats.org/officeDocument/2006/relationships/image" Target="../media/image251.png"/><Relationship Id="rId183" Type="http://schemas.openxmlformats.org/officeDocument/2006/relationships/image" Target="../media/image339.png"/><Relationship Id="rId239" Type="http://schemas.openxmlformats.org/officeDocument/2006/relationships/image" Target="../media/image367.png"/><Relationship Id="rId250" Type="http://schemas.openxmlformats.org/officeDocument/2006/relationships/customXml" Target="../ink/ink378.xml"/><Relationship Id="rId292" Type="http://schemas.openxmlformats.org/officeDocument/2006/relationships/customXml" Target="../ink/ink399.xml"/><Relationship Id="rId306" Type="http://schemas.openxmlformats.org/officeDocument/2006/relationships/customXml" Target="../ink/ink406.xml"/><Relationship Id="rId45" Type="http://schemas.openxmlformats.org/officeDocument/2006/relationships/image" Target="../media/image270.png"/><Relationship Id="rId87" Type="http://schemas.openxmlformats.org/officeDocument/2006/relationships/image" Target="../media/image291.png"/><Relationship Id="rId110" Type="http://schemas.openxmlformats.org/officeDocument/2006/relationships/customXml" Target="../ink/ink308.xml"/><Relationship Id="rId152" Type="http://schemas.openxmlformats.org/officeDocument/2006/relationships/customXml" Target="../ink/ink329.xml"/><Relationship Id="rId194" Type="http://schemas.openxmlformats.org/officeDocument/2006/relationships/customXml" Target="../ink/ink350.xml"/><Relationship Id="rId208" Type="http://schemas.openxmlformats.org/officeDocument/2006/relationships/customXml" Target="../ink/ink357.xml"/><Relationship Id="rId240" Type="http://schemas.openxmlformats.org/officeDocument/2006/relationships/customXml" Target="../ink/ink373.xml"/><Relationship Id="rId261" Type="http://schemas.openxmlformats.org/officeDocument/2006/relationships/image" Target="../media/image378.png"/><Relationship Id="rId14" Type="http://schemas.openxmlformats.org/officeDocument/2006/relationships/customXml" Target="../ink/ink260.xml"/><Relationship Id="rId35" Type="http://schemas.openxmlformats.org/officeDocument/2006/relationships/image" Target="../media/image265.png"/><Relationship Id="rId56" Type="http://schemas.openxmlformats.org/officeDocument/2006/relationships/customXml" Target="../ink/ink281.xml"/><Relationship Id="rId77" Type="http://schemas.openxmlformats.org/officeDocument/2006/relationships/image" Target="../media/image286.png"/><Relationship Id="rId100" Type="http://schemas.openxmlformats.org/officeDocument/2006/relationships/customXml" Target="../ink/ink303.xml"/><Relationship Id="rId282" Type="http://schemas.openxmlformats.org/officeDocument/2006/relationships/customXml" Target="../ink/ink394.xml"/><Relationship Id="rId317" Type="http://schemas.openxmlformats.org/officeDocument/2006/relationships/image" Target="../media/image406.png"/><Relationship Id="rId338" Type="http://schemas.openxmlformats.org/officeDocument/2006/relationships/customXml" Target="../ink/ink422.xml"/><Relationship Id="rId8" Type="http://schemas.openxmlformats.org/officeDocument/2006/relationships/customXml" Target="../ink/ink257.xml"/><Relationship Id="rId98" Type="http://schemas.openxmlformats.org/officeDocument/2006/relationships/customXml" Target="../ink/ink302.xml"/><Relationship Id="rId121" Type="http://schemas.openxmlformats.org/officeDocument/2006/relationships/image" Target="../media/image308.png"/><Relationship Id="rId142" Type="http://schemas.openxmlformats.org/officeDocument/2006/relationships/customXml" Target="../ink/ink324.xml"/><Relationship Id="rId163" Type="http://schemas.openxmlformats.org/officeDocument/2006/relationships/image" Target="../media/image329.png"/><Relationship Id="rId184" Type="http://schemas.openxmlformats.org/officeDocument/2006/relationships/customXml" Target="../ink/ink345.xml"/><Relationship Id="rId219" Type="http://schemas.openxmlformats.org/officeDocument/2006/relationships/image" Target="../media/image357.png"/><Relationship Id="rId230" Type="http://schemas.openxmlformats.org/officeDocument/2006/relationships/customXml" Target="../ink/ink368.xml"/><Relationship Id="rId251" Type="http://schemas.openxmlformats.org/officeDocument/2006/relationships/image" Target="../media/image373.png"/><Relationship Id="rId25" Type="http://schemas.openxmlformats.org/officeDocument/2006/relationships/image" Target="../media/image260.png"/><Relationship Id="rId46" Type="http://schemas.openxmlformats.org/officeDocument/2006/relationships/customXml" Target="../ink/ink276.xml"/><Relationship Id="rId67" Type="http://schemas.openxmlformats.org/officeDocument/2006/relationships/image" Target="../media/image281.png"/><Relationship Id="rId272" Type="http://schemas.openxmlformats.org/officeDocument/2006/relationships/customXml" Target="../ink/ink389.xml"/><Relationship Id="rId293" Type="http://schemas.openxmlformats.org/officeDocument/2006/relationships/image" Target="../media/image394.png"/><Relationship Id="rId307" Type="http://schemas.openxmlformats.org/officeDocument/2006/relationships/image" Target="../media/image401.png"/><Relationship Id="rId328" Type="http://schemas.openxmlformats.org/officeDocument/2006/relationships/customXml" Target="../ink/ink417.xml"/><Relationship Id="rId88" Type="http://schemas.openxmlformats.org/officeDocument/2006/relationships/customXml" Target="../ink/ink297.xml"/><Relationship Id="rId111" Type="http://schemas.openxmlformats.org/officeDocument/2006/relationships/image" Target="../media/image303.png"/><Relationship Id="rId132" Type="http://schemas.openxmlformats.org/officeDocument/2006/relationships/customXml" Target="../ink/ink319.xml"/><Relationship Id="rId153" Type="http://schemas.openxmlformats.org/officeDocument/2006/relationships/image" Target="../media/image324.png"/><Relationship Id="rId174" Type="http://schemas.openxmlformats.org/officeDocument/2006/relationships/customXml" Target="../ink/ink340.xml"/><Relationship Id="rId195" Type="http://schemas.openxmlformats.org/officeDocument/2006/relationships/image" Target="../media/image345.png"/><Relationship Id="rId209" Type="http://schemas.openxmlformats.org/officeDocument/2006/relationships/image" Target="../media/image352.png"/><Relationship Id="rId220" Type="http://schemas.openxmlformats.org/officeDocument/2006/relationships/customXml" Target="../ink/ink363.xml"/><Relationship Id="rId241" Type="http://schemas.openxmlformats.org/officeDocument/2006/relationships/image" Target="../media/image368.png"/><Relationship Id="rId15" Type="http://schemas.openxmlformats.org/officeDocument/2006/relationships/image" Target="../media/image255.png"/><Relationship Id="rId36" Type="http://schemas.openxmlformats.org/officeDocument/2006/relationships/customXml" Target="../ink/ink271.xml"/><Relationship Id="rId57" Type="http://schemas.openxmlformats.org/officeDocument/2006/relationships/image" Target="../media/image276.png"/><Relationship Id="rId262" Type="http://schemas.openxmlformats.org/officeDocument/2006/relationships/customXml" Target="../ink/ink384.xml"/><Relationship Id="rId283" Type="http://schemas.openxmlformats.org/officeDocument/2006/relationships/image" Target="../media/image389.png"/><Relationship Id="rId318" Type="http://schemas.openxmlformats.org/officeDocument/2006/relationships/customXml" Target="../ink/ink412.xml"/><Relationship Id="rId339" Type="http://schemas.openxmlformats.org/officeDocument/2006/relationships/image" Target="../media/image417.png"/><Relationship Id="rId78" Type="http://schemas.openxmlformats.org/officeDocument/2006/relationships/customXml" Target="../ink/ink292.xml"/><Relationship Id="rId99" Type="http://schemas.openxmlformats.org/officeDocument/2006/relationships/image" Target="../media/image297.png"/><Relationship Id="rId101" Type="http://schemas.openxmlformats.org/officeDocument/2006/relationships/image" Target="../media/image298.png"/><Relationship Id="rId122" Type="http://schemas.openxmlformats.org/officeDocument/2006/relationships/customXml" Target="../ink/ink314.xml"/><Relationship Id="rId143" Type="http://schemas.openxmlformats.org/officeDocument/2006/relationships/image" Target="../media/image319.png"/><Relationship Id="rId164" Type="http://schemas.openxmlformats.org/officeDocument/2006/relationships/customXml" Target="../ink/ink335.xml"/><Relationship Id="rId185" Type="http://schemas.openxmlformats.org/officeDocument/2006/relationships/image" Target="../media/image340.png"/><Relationship Id="rId9" Type="http://schemas.openxmlformats.org/officeDocument/2006/relationships/image" Target="../media/image252.png"/><Relationship Id="rId210" Type="http://schemas.openxmlformats.org/officeDocument/2006/relationships/customXml" Target="../ink/ink358.xml"/><Relationship Id="rId26" Type="http://schemas.openxmlformats.org/officeDocument/2006/relationships/customXml" Target="../ink/ink266.xml"/><Relationship Id="rId231" Type="http://schemas.openxmlformats.org/officeDocument/2006/relationships/image" Target="../media/image363.png"/><Relationship Id="rId252" Type="http://schemas.openxmlformats.org/officeDocument/2006/relationships/customXml" Target="../ink/ink379.xml"/><Relationship Id="rId273" Type="http://schemas.openxmlformats.org/officeDocument/2006/relationships/image" Target="../media/image384.png"/><Relationship Id="rId294" Type="http://schemas.openxmlformats.org/officeDocument/2006/relationships/customXml" Target="../ink/ink400.xml"/><Relationship Id="rId308" Type="http://schemas.openxmlformats.org/officeDocument/2006/relationships/customXml" Target="../ink/ink407.xml"/><Relationship Id="rId329" Type="http://schemas.openxmlformats.org/officeDocument/2006/relationships/image" Target="../media/image412.png"/><Relationship Id="rId47" Type="http://schemas.openxmlformats.org/officeDocument/2006/relationships/image" Target="../media/image271.png"/><Relationship Id="rId68" Type="http://schemas.openxmlformats.org/officeDocument/2006/relationships/customXml" Target="../ink/ink287.xml"/><Relationship Id="rId89" Type="http://schemas.openxmlformats.org/officeDocument/2006/relationships/image" Target="../media/image292.png"/><Relationship Id="rId112" Type="http://schemas.openxmlformats.org/officeDocument/2006/relationships/customXml" Target="../ink/ink309.xml"/><Relationship Id="rId133" Type="http://schemas.openxmlformats.org/officeDocument/2006/relationships/image" Target="../media/image314.png"/><Relationship Id="rId154" Type="http://schemas.openxmlformats.org/officeDocument/2006/relationships/customXml" Target="../ink/ink330.xml"/><Relationship Id="rId175" Type="http://schemas.openxmlformats.org/officeDocument/2006/relationships/image" Target="../media/image335.png"/><Relationship Id="rId340" Type="http://schemas.openxmlformats.org/officeDocument/2006/relationships/customXml" Target="../ink/ink423.xml"/><Relationship Id="rId196" Type="http://schemas.openxmlformats.org/officeDocument/2006/relationships/customXml" Target="../ink/ink351.xml"/><Relationship Id="rId200" Type="http://schemas.openxmlformats.org/officeDocument/2006/relationships/customXml" Target="../ink/ink353.xml"/><Relationship Id="rId16" Type="http://schemas.openxmlformats.org/officeDocument/2006/relationships/customXml" Target="../ink/ink261.xml"/><Relationship Id="rId221" Type="http://schemas.openxmlformats.org/officeDocument/2006/relationships/image" Target="../media/image358.png"/><Relationship Id="rId242" Type="http://schemas.openxmlformats.org/officeDocument/2006/relationships/customXml" Target="../ink/ink374.xml"/><Relationship Id="rId263" Type="http://schemas.openxmlformats.org/officeDocument/2006/relationships/image" Target="../media/image379.png"/><Relationship Id="rId284" Type="http://schemas.openxmlformats.org/officeDocument/2006/relationships/customXml" Target="../ink/ink395.xml"/><Relationship Id="rId319" Type="http://schemas.openxmlformats.org/officeDocument/2006/relationships/image" Target="../media/image407.png"/><Relationship Id="rId37" Type="http://schemas.openxmlformats.org/officeDocument/2006/relationships/image" Target="../media/image266.png"/><Relationship Id="rId58" Type="http://schemas.openxmlformats.org/officeDocument/2006/relationships/customXml" Target="../ink/ink282.xml"/><Relationship Id="rId79" Type="http://schemas.openxmlformats.org/officeDocument/2006/relationships/image" Target="../media/image287.png"/><Relationship Id="rId102" Type="http://schemas.openxmlformats.org/officeDocument/2006/relationships/customXml" Target="../ink/ink304.xml"/><Relationship Id="rId123" Type="http://schemas.openxmlformats.org/officeDocument/2006/relationships/image" Target="../media/image309.png"/><Relationship Id="rId144" Type="http://schemas.openxmlformats.org/officeDocument/2006/relationships/customXml" Target="../ink/ink325.xml"/><Relationship Id="rId330" Type="http://schemas.openxmlformats.org/officeDocument/2006/relationships/customXml" Target="../ink/ink418.xml"/><Relationship Id="rId90" Type="http://schemas.openxmlformats.org/officeDocument/2006/relationships/customXml" Target="../ink/ink298.xml"/><Relationship Id="rId165" Type="http://schemas.openxmlformats.org/officeDocument/2006/relationships/image" Target="../media/image330.png"/><Relationship Id="rId186" Type="http://schemas.openxmlformats.org/officeDocument/2006/relationships/customXml" Target="../ink/ink346.xml"/><Relationship Id="rId211" Type="http://schemas.openxmlformats.org/officeDocument/2006/relationships/image" Target="../media/image353.png"/><Relationship Id="rId232" Type="http://schemas.openxmlformats.org/officeDocument/2006/relationships/customXml" Target="../ink/ink369.xml"/><Relationship Id="rId253" Type="http://schemas.openxmlformats.org/officeDocument/2006/relationships/image" Target="../media/image374.png"/><Relationship Id="rId274" Type="http://schemas.openxmlformats.org/officeDocument/2006/relationships/customXml" Target="../ink/ink390.xml"/><Relationship Id="rId295" Type="http://schemas.openxmlformats.org/officeDocument/2006/relationships/image" Target="../media/image395.png"/><Relationship Id="rId309" Type="http://schemas.openxmlformats.org/officeDocument/2006/relationships/image" Target="../media/image402.png"/><Relationship Id="rId27" Type="http://schemas.openxmlformats.org/officeDocument/2006/relationships/image" Target="../media/image261.png"/><Relationship Id="rId48" Type="http://schemas.openxmlformats.org/officeDocument/2006/relationships/customXml" Target="../ink/ink277.xml"/><Relationship Id="rId69" Type="http://schemas.openxmlformats.org/officeDocument/2006/relationships/image" Target="../media/image282.png"/><Relationship Id="rId113" Type="http://schemas.openxmlformats.org/officeDocument/2006/relationships/image" Target="../media/image304.png"/><Relationship Id="rId134" Type="http://schemas.openxmlformats.org/officeDocument/2006/relationships/customXml" Target="../ink/ink320.xml"/><Relationship Id="rId320" Type="http://schemas.openxmlformats.org/officeDocument/2006/relationships/customXml" Target="../ink/ink413.xml"/><Relationship Id="rId80" Type="http://schemas.openxmlformats.org/officeDocument/2006/relationships/customXml" Target="../ink/ink293.xml"/><Relationship Id="rId155" Type="http://schemas.openxmlformats.org/officeDocument/2006/relationships/image" Target="../media/image325.png"/><Relationship Id="rId176" Type="http://schemas.openxmlformats.org/officeDocument/2006/relationships/customXml" Target="../ink/ink341.xml"/><Relationship Id="rId197" Type="http://schemas.openxmlformats.org/officeDocument/2006/relationships/image" Target="../media/image346.png"/><Relationship Id="rId341" Type="http://schemas.openxmlformats.org/officeDocument/2006/relationships/image" Target="../media/image418.png"/><Relationship Id="rId201" Type="http://schemas.openxmlformats.org/officeDocument/2006/relationships/image" Target="../media/image348.png"/><Relationship Id="rId222" Type="http://schemas.openxmlformats.org/officeDocument/2006/relationships/customXml" Target="../ink/ink364.xml"/><Relationship Id="rId243" Type="http://schemas.openxmlformats.org/officeDocument/2006/relationships/image" Target="../media/image369.png"/><Relationship Id="rId264" Type="http://schemas.openxmlformats.org/officeDocument/2006/relationships/customXml" Target="../ink/ink385.xml"/><Relationship Id="rId285" Type="http://schemas.openxmlformats.org/officeDocument/2006/relationships/image" Target="../media/image390.png"/><Relationship Id="rId17" Type="http://schemas.openxmlformats.org/officeDocument/2006/relationships/image" Target="../media/image256.png"/><Relationship Id="rId38" Type="http://schemas.openxmlformats.org/officeDocument/2006/relationships/customXml" Target="../ink/ink272.xml"/><Relationship Id="rId59" Type="http://schemas.openxmlformats.org/officeDocument/2006/relationships/image" Target="../media/image277.png"/><Relationship Id="rId103" Type="http://schemas.openxmlformats.org/officeDocument/2006/relationships/image" Target="../media/image299.png"/><Relationship Id="rId124" Type="http://schemas.openxmlformats.org/officeDocument/2006/relationships/customXml" Target="../ink/ink315.xml"/><Relationship Id="rId310" Type="http://schemas.openxmlformats.org/officeDocument/2006/relationships/customXml" Target="../ink/ink408.xml"/><Relationship Id="rId70" Type="http://schemas.openxmlformats.org/officeDocument/2006/relationships/customXml" Target="../ink/ink288.xml"/><Relationship Id="rId91" Type="http://schemas.openxmlformats.org/officeDocument/2006/relationships/image" Target="../media/image293.png"/><Relationship Id="rId145" Type="http://schemas.openxmlformats.org/officeDocument/2006/relationships/image" Target="../media/image320.png"/><Relationship Id="rId166" Type="http://schemas.openxmlformats.org/officeDocument/2006/relationships/customXml" Target="../ink/ink336.xml"/><Relationship Id="rId187" Type="http://schemas.openxmlformats.org/officeDocument/2006/relationships/image" Target="../media/image341.png"/><Relationship Id="rId331" Type="http://schemas.openxmlformats.org/officeDocument/2006/relationships/image" Target="../media/image41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59.xml"/><Relationship Id="rId233" Type="http://schemas.openxmlformats.org/officeDocument/2006/relationships/image" Target="../media/image364.png"/><Relationship Id="rId254" Type="http://schemas.openxmlformats.org/officeDocument/2006/relationships/customXml" Target="../ink/ink380.xml"/><Relationship Id="rId28" Type="http://schemas.openxmlformats.org/officeDocument/2006/relationships/customXml" Target="../ink/ink267.xml"/><Relationship Id="rId49" Type="http://schemas.openxmlformats.org/officeDocument/2006/relationships/image" Target="../media/image272.png"/><Relationship Id="rId114" Type="http://schemas.openxmlformats.org/officeDocument/2006/relationships/customXml" Target="../ink/ink310.xml"/><Relationship Id="rId275" Type="http://schemas.openxmlformats.org/officeDocument/2006/relationships/image" Target="../media/image385.png"/><Relationship Id="rId296" Type="http://schemas.openxmlformats.org/officeDocument/2006/relationships/customXml" Target="../ink/ink401.xml"/><Relationship Id="rId300" Type="http://schemas.openxmlformats.org/officeDocument/2006/relationships/customXml" Target="../ink/ink403.xml"/><Relationship Id="rId60" Type="http://schemas.openxmlformats.org/officeDocument/2006/relationships/customXml" Target="../ink/ink283.xml"/><Relationship Id="rId81" Type="http://schemas.openxmlformats.org/officeDocument/2006/relationships/image" Target="../media/image288.png"/><Relationship Id="rId135" Type="http://schemas.openxmlformats.org/officeDocument/2006/relationships/image" Target="../media/image315.png"/><Relationship Id="rId156" Type="http://schemas.openxmlformats.org/officeDocument/2006/relationships/customXml" Target="../ink/ink331.xml"/><Relationship Id="rId177" Type="http://schemas.openxmlformats.org/officeDocument/2006/relationships/image" Target="../media/image336.png"/><Relationship Id="rId198" Type="http://schemas.openxmlformats.org/officeDocument/2006/relationships/customXml" Target="../ink/ink352.xml"/><Relationship Id="rId321" Type="http://schemas.openxmlformats.org/officeDocument/2006/relationships/image" Target="../media/image408.png"/><Relationship Id="rId202" Type="http://schemas.openxmlformats.org/officeDocument/2006/relationships/customXml" Target="../ink/ink354.xml"/><Relationship Id="rId223" Type="http://schemas.openxmlformats.org/officeDocument/2006/relationships/image" Target="../media/image359.png"/><Relationship Id="rId244" Type="http://schemas.openxmlformats.org/officeDocument/2006/relationships/customXml" Target="../ink/ink375.xml"/><Relationship Id="rId18" Type="http://schemas.openxmlformats.org/officeDocument/2006/relationships/customXml" Target="../ink/ink262.xml"/><Relationship Id="rId39" Type="http://schemas.openxmlformats.org/officeDocument/2006/relationships/image" Target="../media/image267.png"/><Relationship Id="rId265" Type="http://schemas.openxmlformats.org/officeDocument/2006/relationships/image" Target="../media/image380.png"/><Relationship Id="rId286" Type="http://schemas.openxmlformats.org/officeDocument/2006/relationships/customXml" Target="../ink/ink396.xml"/><Relationship Id="rId50" Type="http://schemas.openxmlformats.org/officeDocument/2006/relationships/customXml" Target="../ink/ink278.xml"/><Relationship Id="rId104" Type="http://schemas.openxmlformats.org/officeDocument/2006/relationships/customXml" Target="../ink/ink305.xml"/><Relationship Id="rId125" Type="http://schemas.openxmlformats.org/officeDocument/2006/relationships/image" Target="../media/image310.png"/><Relationship Id="rId146" Type="http://schemas.openxmlformats.org/officeDocument/2006/relationships/customXml" Target="../ink/ink326.xml"/><Relationship Id="rId167" Type="http://schemas.openxmlformats.org/officeDocument/2006/relationships/image" Target="../media/image331.png"/><Relationship Id="rId188" Type="http://schemas.openxmlformats.org/officeDocument/2006/relationships/customXml" Target="../ink/ink347.xml"/><Relationship Id="rId311" Type="http://schemas.openxmlformats.org/officeDocument/2006/relationships/image" Target="../media/image403.png"/><Relationship Id="rId332" Type="http://schemas.openxmlformats.org/officeDocument/2006/relationships/customXml" Target="../ink/ink419.xml"/><Relationship Id="rId71" Type="http://schemas.openxmlformats.org/officeDocument/2006/relationships/image" Target="../media/image283.png"/><Relationship Id="rId92" Type="http://schemas.openxmlformats.org/officeDocument/2006/relationships/customXml" Target="../ink/ink299.xml"/><Relationship Id="rId213" Type="http://schemas.openxmlformats.org/officeDocument/2006/relationships/image" Target="../media/image354.png"/><Relationship Id="rId234" Type="http://schemas.openxmlformats.org/officeDocument/2006/relationships/customXml" Target="../ink/ink370.xml"/><Relationship Id="rId2" Type="http://schemas.openxmlformats.org/officeDocument/2006/relationships/customXml" Target="../ink/ink254.xml"/><Relationship Id="rId29" Type="http://schemas.openxmlformats.org/officeDocument/2006/relationships/image" Target="../media/image262.png"/><Relationship Id="rId255" Type="http://schemas.openxmlformats.org/officeDocument/2006/relationships/image" Target="../media/image375.png"/><Relationship Id="rId276" Type="http://schemas.openxmlformats.org/officeDocument/2006/relationships/customXml" Target="../ink/ink391.xml"/><Relationship Id="rId297" Type="http://schemas.openxmlformats.org/officeDocument/2006/relationships/image" Target="../media/image396.png"/><Relationship Id="rId40" Type="http://schemas.openxmlformats.org/officeDocument/2006/relationships/customXml" Target="../ink/ink273.xml"/><Relationship Id="rId115" Type="http://schemas.openxmlformats.org/officeDocument/2006/relationships/image" Target="../media/image305.png"/><Relationship Id="rId136" Type="http://schemas.openxmlformats.org/officeDocument/2006/relationships/customXml" Target="../ink/ink321.xml"/><Relationship Id="rId157" Type="http://schemas.openxmlformats.org/officeDocument/2006/relationships/image" Target="../media/image326.png"/><Relationship Id="rId178" Type="http://schemas.openxmlformats.org/officeDocument/2006/relationships/customXml" Target="../ink/ink342.xml"/><Relationship Id="rId301" Type="http://schemas.openxmlformats.org/officeDocument/2006/relationships/image" Target="../media/image398.png"/><Relationship Id="rId322" Type="http://schemas.openxmlformats.org/officeDocument/2006/relationships/customXml" Target="../ink/ink414.xml"/><Relationship Id="rId61" Type="http://schemas.openxmlformats.org/officeDocument/2006/relationships/image" Target="../media/image278.png"/><Relationship Id="rId82" Type="http://schemas.openxmlformats.org/officeDocument/2006/relationships/customXml" Target="../ink/ink294.xml"/><Relationship Id="rId199" Type="http://schemas.openxmlformats.org/officeDocument/2006/relationships/image" Target="../media/image347.png"/><Relationship Id="rId203" Type="http://schemas.openxmlformats.org/officeDocument/2006/relationships/image" Target="../media/image349.png"/><Relationship Id="rId19" Type="http://schemas.openxmlformats.org/officeDocument/2006/relationships/image" Target="../media/image257.png"/><Relationship Id="rId224" Type="http://schemas.openxmlformats.org/officeDocument/2006/relationships/customXml" Target="../ink/ink365.xml"/><Relationship Id="rId245" Type="http://schemas.openxmlformats.org/officeDocument/2006/relationships/image" Target="../media/image370.png"/><Relationship Id="rId266" Type="http://schemas.openxmlformats.org/officeDocument/2006/relationships/customXml" Target="../ink/ink386.xml"/><Relationship Id="rId287" Type="http://schemas.openxmlformats.org/officeDocument/2006/relationships/image" Target="../media/image391.png"/><Relationship Id="rId30" Type="http://schemas.openxmlformats.org/officeDocument/2006/relationships/customXml" Target="../ink/ink268.xml"/><Relationship Id="rId105" Type="http://schemas.openxmlformats.org/officeDocument/2006/relationships/image" Target="../media/image300.png"/><Relationship Id="rId126" Type="http://schemas.openxmlformats.org/officeDocument/2006/relationships/customXml" Target="../ink/ink316.xml"/><Relationship Id="rId147" Type="http://schemas.openxmlformats.org/officeDocument/2006/relationships/image" Target="../media/image321.png"/><Relationship Id="rId168" Type="http://schemas.openxmlformats.org/officeDocument/2006/relationships/customXml" Target="../ink/ink337.xml"/><Relationship Id="rId312" Type="http://schemas.openxmlformats.org/officeDocument/2006/relationships/customXml" Target="../ink/ink409.xml"/><Relationship Id="rId333" Type="http://schemas.openxmlformats.org/officeDocument/2006/relationships/image" Target="../media/image414.png"/><Relationship Id="rId51" Type="http://schemas.openxmlformats.org/officeDocument/2006/relationships/image" Target="../media/image273.png"/><Relationship Id="rId72" Type="http://schemas.openxmlformats.org/officeDocument/2006/relationships/customXml" Target="../ink/ink289.xml"/><Relationship Id="rId93" Type="http://schemas.openxmlformats.org/officeDocument/2006/relationships/image" Target="../media/image294.png"/><Relationship Id="rId189" Type="http://schemas.openxmlformats.org/officeDocument/2006/relationships/image" Target="../media/image342.png"/><Relationship Id="rId3" Type="http://schemas.openxmlformats.org/officeDocument/2006/relationships/image" Target="../media/image249.png"/><Relationship Id="rId214" Type="http://schemas.openxmlformats.org/officeDocument/2006/relationships/customXml" Target="../ink/ink360.xml"/><Relationship Id="rId235" Type="http://schemas.openxmlformats.org/officeDocument/2006/relationships/image" Target="../media/image365.png"/><Relationship Id="rId256" Type="http://schemas.openxmlformats.org/officeDocument/2006/relationships/customXml" Target="../ink/ink381.xml"/><Relationship Id="rId277" Type="http://schemas.openxmlformats.org/officeDocument/2006/relationships/image" Target="../media/image386.png"/><Relationship Id="rId298" Type="http://schemas.openxmlformats.org/officeDocument/2006/relationships/customXml" Target="../ink/ink402.xml"/><Relationship Id="rId116" Type="http://schemas.openxmlformats.org/officeDocument/2006/relationships/customXml" Target="../ink/ink311.xml"/><Relationship Id="rId137" Type="http://schemas.openxmlformats.org/officeDocument/2006/relationships/image" Target="../media/image316.png"/><Relationship Id="rId158" Type="http://schemas.openxmlformats.org/officeDocument/2006/relationships/customXml" Target="../ink/ink332.xml"/><Relationship Id="rId302" Type="http://schemas.openxmlformats.org/officeDocument/2006/relationships/customXml" Target="../ink/ink404.xml"/><Relationship Id="rId323" Type="http://schemas.openxmlformats.org/officeDocument/2006/relationships/image" Target="../media/image409.png"/><Relationship Id="rId20" Type="http://schemas.openxmlformats.org/officeDocument/2006/relationships/customXml" Target="../ink/ink263.xml"/><Relationship Id="rId41" Type="http://schemas.openxmlformats.org/officeDocument/2006/relationships/image" Target="../media/image268.png"/><Relationship Id="rId62" Type="http://schemas.openxmlformats.org/officeDocument/2006/relationships/customXml" Target="../ink/ink284.xml"/><Relationship Id="rId83" Type="http://schemas.openxmlformats.org/officeDocument/2006/relationships/image" Target="../media/image289.png"/><Relationship Id="rId179" Type="http://schemas.openxmlformats.org/officeDocument/2006/relationships/image" Target="../media/image337.png"/><Relationship Id="rId190" Type="http://schemas.openxmlformats.org/officeDocument/2006/relationships/customXml" Target="../ink/ink348.xml"/><Relationship Id="rId204" Type="http://schemas.openxmlformats.org/officeDocument/2006/relationships/customXml" Target="../ink/ink355.xml"/><Relationship Id="rId225" Type="http://schemas.openxmlformats.org/officeDocument/2006/relationships/image" Target="../media/image360.png"/><Relationship Id="rId246" Type="http://schemas.openxmlformats.org/officeDocument/2006/relationships/customXml" Target="../ink/ink376.xml"/><Relationship Id="rId267" Type="http://schemas.openxmlformats.org/officeDocument/2006/relationships/image" Target="../media/image381.png"/><Relationship Id="rId288" Type="http://schemas.openxmlformats.org/officeDocument/2006/relationships/customXml" Target="../ink/ink397.xml"/><Relationship Id="rId106" Type="http://schemas.openxmlformats.org/officeDocument/2006/relationships/customXml" Target="../ink/ink306.xml"/><Relationship Id="rId127" Type="http://schemas.openxmlformats.org/officeDocument/2006/relationships/image" Target="../media/image311.png"/><Relationship Id="rId313" Type="http://schemas.openxmlformats.org/officeDocument/2006/relationships/image" Target="../media/image404.png"/><Relationship Id="rId10" Type="http://schemas.openxmlformats.org/officeDocument/2006/relationships/customXml" Target="../ink/ink258.xml"/><Relationship Id="rId31" Type="http://schemas.openxmlformats.org/officeDocument/2006/relationships/image" Target="../media/image263.png"/><Relationship Id="rId52" Type="http://schemas.openxmlformats.org/officeDocument/2006/relationships/customXml" Target="../ink/ink279.xml"/><Relationship Id="rId73" Type="http://schemas.openxmlformats.org/officeDocument/2006/relationships/image" Target="../media/image284.png"/><Relationship Id="rId94" Type="http://schemas.openxmlformats.org/officeDocument/2006/relationships/customXml" Target="../ink/ink300.xml"/><Relationship Id="rId148" Type="http://schemas.openxmlformats.org/officeDocument/2006/relationships/customXml" Target="../ink/ink327.xml"/><Relationship Id="rId169" Type="http://schemas.openxmlformats.org/officeDocument/2006/relationships/image" Target="../media/image332.png"/><Relationship Id="rId334" Type="http://schemas.openxmlformats.org/officeDocument/2006/relationships/customXml" Target="../ink/ink420.xml"/><Relationship Id="rId4" Type="http://schemas.openxmlformats.org/officeDocument/2006/relationships/customXml" Target="../ink/ink255.xml"/><Relationship Id="rId180" Type="http://schemas.openxmlformats.org/officeDocument/2006/relationships/customXml" Target="../ink/ink343.xml"/><Relationship Id="rId215" Type="http://schemas.openxmlformats.org/officeDocument/2006/relationships/image" Target="../media/image355.png"/><Relationship Id="rId236" Type="http://schemas.openxmlformats.org/officeDocument/2006/relationships/customXml" Target="../ink/ink371.xml"/><Relationship Id="rId257" Type="http://schemas.openxmlformats.org/officeDocument/2006/relationships/image" Target="../media/image376.png"/><Relationship Id="rId278" Type="http://schemas.openxmlformats.org/officeDocument/2006/relationships/customXml" Target="../ink/ink392.xml"/><Relationship Id="rId303" Type="http://schemas.openxmlformats.org/officeDocument/2006/relationships/image" Target="../media/image399.png"/><Relationship Id="rId42" Type="http://schemas.openxmlformats.org/officeDocument/2006/relationships/customXml" Target="../ink/ink274.xml"/><Relationship Id="rId84" Type="http://schemas.openxmlformats.org/officeDocument/2006/relationships/customXml" Target="../ink/ink295.xml"/><Relationship Id="rId138" Type="http://schemas.openxmlformats.org/officeDocument/2006/relationships/customXml" Target="../ink/ink322.xml"/><Relationship Id="rId191" Type="http://schemas.openxmlformats.org/officeDocument/2006/relationships/image" Target="../media/image343.png"/><Relationship Id="rId205" Type="http://schemas.openxmlformats.org/officeDocument/2006/relationships/image" Target="../media/image350.png"/><Relationship Id="rId247" Type="http://schemas.openxmlformats.org/officeDocument/2006/relationships/image" Target="../media/image371.png"/><Relationship Id="rId107" Type="http://schemas.openxmlformats.org/officeDocument/2006/relationships/image" Target="../media/image301.png"/><Relationship Id="rId289" Type="http://schemas.openxmlformats.org/officeDocument/2006/relationships/image" Target="../media/image392.png"/><Relationship Id="rId11" Type="http://schemas.openxmlformats.org/officeDocument/2006/relationships/image" Target="../media/image253.png"/><Relationship Id="rId53" Type="http://schemas.openxmlformats.org/officeDocument/2006/relationships/image" Target="../media/image274.png"/><Relationship Id="rId149" Type="http://schemas.openxmlformats.org/officeDocument/2006/relationships/image" Target="../media/image322.png"/><Relationship Id="rId314" Type="http://schemas.openxmlformats.org/officeDocument/2006/relationships/customXml" Target="../ink/ink410.xml"/><Relationship Id="rId95" Type="http://schemas.openxmlformats.org/officeDocument/2006/relationships/image" Target="../media/image295.png"/><Relationship Id="rId160" Type="http://schemas.openxmlformats.org/officeDocument/2006/relationships/customXml" Target="../ink/ink333.xml"/><Relationship Id="rId216" Type="http://schemas.openxmlformats.org/officeDocument/2006/relationships/customXml" Target="../ink/ink361.xml"/><Relationship Id="rId258" Type="http://schemas.openxmlformats.org/officeDocument/2006/relationships/customXml" Target="../ink/ink382.xml"/><Relationship Id="rId22" Type="http://schemas.openxmlformats.org/officeDocument/2006/relationships/customXml" Target="../ink/ink264.xml"/><Relationship Id="rId64" Type="http://schemas.openxmlformats.org/officeDocument/2006/relationships/customXml" Target="../ink/ink285.xml"/><Relationship Id="rId118" Type="http://schemas.openxmlformats.org/officeDocument/2006/relationships/customXml" Target="../ink/ink312.xml"/><Relationship Id="rId325" Type="http://schemas.openxmlformats.org/officeDocument/2006/relationships/image" Target="../media/image410.png"/><Relationship Id="rId171" Type="http://schemas.openxmlformats.org/officeDocument/2006/relationships/image" Target="../media/image333.png"/><Relationship Id="rId227" Type="http://schemas.openxmlformats.org/officeDocument/2006/relationships/image" Target="../media/image361.png"/><Relationship Id="rId269" Type="http://schemas.openxmlformats.org/officeDocument/2006/relationships/image" Target="../media/image382.png"/><Relationship Id="rId33" Type="http://schemas.openxmlformats.org/officeDocument/2006/relationships/image" Target="../media/image264.png"/><Relationship Id="rId129" Type="http://schemas.openxmlformats.org/officeDocument/2006/relationships/image" Target="../media/image312.png"/><Relationship Id="rId280" Type="http://schemas.openxmlformats.org/officeDocument/2006/relationships/customXml" Target="../ink/ink393.xml"/><Relationship Id="rId336" Type="http://schemas.openxmlformats.org/officeDocument/2006/relationships/customXml" Target="../ink/ink421.xml"/><Relationship Id="rId75" Type="http://schemas.openxmlformats.org/officeDocument/2006/relationships/image" Target="../media/image285.png"/><Relationship Id="rId140" Type="http://schemas.openxmlformats.org/officeDocument/2006/relationships/customXml" Target="../ink/ink323.xml"/><Relationship Id="rId182" Type="http://schemas.openxmlformats.org/officeDocument/2006/relationships/customXml" Target="../ink/ink344.xml"/><Relationship Id="rId6" Type="http://schemas.openxmlformats.org/officeDocument/2006/relationships/customXml" Target="../ink/ink256.xml"/><Relationship Id="rId238" Type="http://schemas.openxmlformats.org/officeDocument/2006/relationships/customXml" Target="../ink/ink372.xml"/><Relationship Id="rId291" Type="http://schemas.openxmlformats.org/officeDocument/2006/relationships/image" Target="../media/image393.png"/><Relationship Id="rId305" Type="http://schemas.openxmlformats.org/officeDocument/2006/relationships/image" Target="../media/image400.png"/><Relationship Id="rId44" Type="http://schemas.openxmlformats.org/officeDocument/2006/relationships/customXml" Target="../ink/ink275.xml"/><Relationship Id="rId86" Type="http://schemas.openxmlformats.org/officeDocument/2006/relationships/customXml" Target="../ink/ink296.xml"/><Relationship Id="rId151" Type="http://schemas.openxmlformats.org/officeDocument/2006/relationships/image" Target="../media/image323.png"/><Relationship Id="rId193" Type="http://schemas.openxmlformats.org/officeDocument/2006/relationships/image" Target="../media/image344.png"/><Relationship Id="rId207" Type="http://schemas.openxmlformats.org/officeDocument/2006/relationships/image" Target="../media/image351.png"/><Relationship Id="rId249" Type="http://schemas.openxmlformats.org/officeDocument/2006/relationships/image" Target="../media/image372.png"/><Relationship Id="rId13" Type="http://schemas.openxmlformats.org/officeDocument/2006/relationships/image" Target="../media/image254.png"/><Relationship Id="rId109" Type="http://schemas.openxmlformats.org/officeDocument/2006/relationships/image" Target="../media/image302.png"/><Relationship Id="rId260" Type="http://schemas.openxmlformats.org/officeDocument/2006/relationships/customXml" Target="../ink/ink383.xml"/><Relationship Id="rId316" Type="http://schemas.openxmlformats.org/officeDocument/2006/relationships/customXml" Target="../ink/ink411.xml"/><Relationship Id="rId55" Type="http://schemas.openxmlformats.org/officeDocument/2006/relationships/image" Target="../media/image275.png"/><Relationship Id="rId97" Type="http://schemas.openxmlformats.org/officeDocument/2006/relationships/image" Target="../media/image296.png"/><Relationship Id="rId120" Type="http://schemas.openxmlformats.org/officeDocument/2006/relationships/customXml" Target="../ink/ink313.xml"/><Relationship Id="rId162" Type="http://schemas.openxmlformats.org/officeDocument/2006/relationships/customXml" Target="../ink/ink334.xml"/><Relationship Id="rId218" Type="http://schemas.openxmlformats.org/officeDocument/2006/relationships/customXml" Target="../ink/ink362.xml"/><Relationship Id="rId271" Type="http://schemas.openxmlformats.org/officeDocument/2006/relationships/image" Target="../media/image383.png"/><Relationship Id="rId24" Type="http://schemas.openxmlformats.org/officeDocument/2006/relationships/customXml" Target="../ink/ink265.xml"/><Relationship Id="rId66" Type="http://schemas.openxmlformats.org/officeDocument/2006/relationships/customXml" Target="../ink/ink286.xml"/><Relationship Id="rId131" Type="http://schemas.openxmlformats.org/officeDocument/2006/relationships/image" Target="../media/image313.png"/><Relationship Id="rId327" Type="http://schemas.openxmlformats.org/officeDocument/2006/relationships/image" Target="../media/image411.png"/><Relationship Id="rId173" Type="http://schemas.openxmlformats.org/officeDocument/2006/relationships/image" Target="../media/image334.png"/><Relationship Id="rId229" Type="http://schemas.openxmlformats.org/officeDocument/2006/relationships/image" Target="../media/image36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6.png"/><Relationship Id="rId21" Type="http://schemas.openxmlformats.org/officeDocument/2006/relationships/image" Target="../media/image428.png"/><Relationship Id="rId42" Type="http://schemas.openxmlformats.org/officeDocument/2006/relationships/customXml" Target="../ink/ink444.xml"/><Relationship Id="rId63" Type="http://schemas.openxmlformats.org/officeDocument/2006/relationships/image" Target="../media/image449.png"/><Relationship Id="rId84" Type="http://schemas.openxmlformats.org/officeDocument/2006/relationships/customXml" Target="../ink/ink465.xml"/><Relationship Id="rId138" Type="http://schemas.openxmlformats.org/officeDocument/2006/relationships/customXml" Target="../ink/ink492.xml"/><Relationship Id="rId159" Type="http://schemas.openxmlformats.org/officeDocument/2006/relationships/image" Target="../media/image497.png"/><Relationship Id="rId170" Type="http://schemas.openxmlformats.org/officeDocument/2006/relationships/image" Target="../media/image501.png"/><Relationship Id="rId191" Type="http://schemas.openxmlformats.org/officeDocument/2006/relationships/customXml" Target="../ink/ink519.xml"/><Relationship Id="rId205" Type="http://schemas.openxmlformats.org/officeDocument/2006/relationships/customXml" Target="../ink/ink526.xml"/><Relationship Id="rId226" Type="http://schemas.openxmlformats.org/officeDocument/2006/relationships/image" Target="../media/image529.png"/><Relationship Id="rId107" Type="http://schemas.openxmlformats.org/officeDocument/2006/relationships/image" Target="../media/image471.png"/><Relationship Id="rId11" Type="http://schemas.openxmlformats.org/officeDocument/2006/relationships/image" Target="../media/image423.png"/><Relationship Id="rId32" Type="http://schemas.openxmlformats.org/officeDocument/2006/relationships/customXml" Target="../ink/ink439.xml"/><Relationship Id="rId53" Type="http://schemas.openxmlformats.org/officeDocument/2006/relationships/image" Target="../media/image444.png"/><Relationship Id="rId74" Type="http://schemas.openxmlformats.org/officeDocument/2006/relationships/customXml" Target="../ink/ink460.xml"/><Relationship Id="rId128" Type="http://schemas.openxmlformats.org/officeDocument/2006/relationships/customXml" Target="../ink/ink487.xml"/><Relationship Id="rId149" Type="http://schemas.openxmlformats.org/officeDocument/2006/relationships/image" Target="../media/image492.png"/><Relationship Id="rId5" Type="http://schemas.openxmlformats.org/officeDocument/2006/relationships/image" Target="../media/image420.png"/><Relationship Id="rId95" Type="http://schemas.openxmlformats.org/officeDocument/2006/relationships/image" Target="../media/image465.png"/><Relationship Id="rId160" Type="http://schemas.openxmlformats.org/officeDocument/2006/relationships/customXml" Target="../ink/ink503.xml"/><Relationship Id="rId181" Type="http://schemas.openxmlformats.org/officeDocument/2006/relationships/customXml" Target="../ink/ink514.xml"/><Relationship Id="rId216" Type="http://schemas.openxmlformats.org/officeDocument/2006/relationships/image" Target="../media/image524.png"/><Relationship Id="rId22" Type="http://schemas.openxmlformats.org/officeDocument/2006/relationships/customXml" Target="../ink/ink434.xml"/><Relationship Id="rId43" Type="http://schemas.openxmlformats.org/officeDocument/2006/relationships/image" Target="../media/image439.png"/><Relationship Id="rId64" Type="http://schemas.openxmlformats.org/officeDocument/2006/relationships/customXml" Target="../ink/ink455.xml"/><Relationship Id="rId118" Type="http://schemas.openxmlformats.org/officeDocument/2006/relationships/customXml" Target="../ink/ink482.xml"/><Relationship Id="rId139" Type="http://schemas.openxmlformats.org/officeDocument/2006/relationships/image" Target="../media/image487.png"/><Relationship Id="rId85" Type="http://schemas.openxmlformats.org/officeDocument/2006/relationships/image" Target="../media/image460.png"/><Relationship Id="rId150" Type="http://schemas.openxmlformats.org/officeDocument/2006/relationships/customXml" Target="../ink/ink498.xml"/><Relationship Id="rId171" Type="http://schemas.openxmlformats.org/officeDocument/2006/relationships/customXml" Target="../ink/ink509.xml"/><Relationship Id="rId192" Type="http://schemas.openxmlformats.org/officeDocument/2006/relationships/image" Target="../media/image512.png"/><Relationship Id="rId206" Type="http://schemas.openxmlformats.org/officeDocument/2006/relationships/image" Target="../media/image519.png"/><Relationship Id="rId227" Type="http://schemas.openxmlformats.org/officeDocument/2006/relationships/customXml" Target="../ink/ink537.xml"/><Relationship Id="rId12" Type="http://schemas.openxmlformats.org/officeDocument/2006/relationships/customXml" Target="../ink/ink429.xml"/><Relationship Id="rId33" Type="http://schemas.openxmlformats.org/officeDocument/2006/relationships/image" Target="../media/image434.png"/><Relationship Id="rId108" Type="http://schemas.openxmlformats.org/officeDocument/2006/relationships/customXml" Target="../ink/ink477.xml"/><Relationship Id="rId129" Type="http://schemas.openxmlformats.org/officeDocument/2006/relationships/image" Target="../media/image482.png"/><Relationship Id="rId54" Type="http://schemas.openxmlformats.org/officeDocument/2006/relationships/customXml" Target="../ink/ink450.xml"/><Relationship Id="rId75" Type="http://schemas.openxmlformats.org/officeDocument/2006/relationships/image" Target="../media/image455.png"/><Relationship Id="rId96" Type="http://schemas.openxmlformats.org/officeDocument/2006/relationships/customXml" Target="../ink/ink471.xml"/><Relationship Id="rId140" Type="http://schemas.openxmlformats.org/officeDocument/2006/relationships/customXml" Target="../ink/ink493.xml"/><Relationship Id="rId161" Type="http://schemas.openxmlformats.org/officeDocument/2006/relationships/image" Target="../media/image498.png"/><Relationship Id="rId182" Type="http://schemas.openxmlformats.org/officeDocument/2006/relationships/image" Target="../media/image507.png"/><Relationship Id="rId217" Type="http://schemas.openxmlformats.org/officeDocument/2006/relationships/customXml" Target="../ink/ink532.xml"/><Relationship Id="rId6" Type="http://schemas.openxmlformats.org/officeDocument/2006/relationships/customXml" Target="../ink/ink426.xml"/><Relationship Id="rId23" Type="http://schemas.openxmlformats.org/officeDocument/2006/relationships/image" Target="../media/image429.png"/><Relationship Id="rId119" Type="http://schemas.openxmlformats.org/officeDocument/2006/relationships/image" Target="../media/image477.png"/><Relationship Id="rId44" Type="http://schemas.openxmlformats.org/officeDocument/2006/relationships/customXml" Target="../ink/ink445.xml"/><Relationship Id="rId65" Type="http://schemas.openxmlformats.org/officeDocument/2006/relationships/image" Target="../media/image450.png"/><Relationship Id="rId86" Type="http://schemas.openxmlformats.org/officeDocument/2006/relationships/customXml" Target="../ink/ink466.xml"/><Relationship Id="rId130" Type="http://schemas.openxmlformats.org/officeDocument/2006/relationships/customXml" Target="../ink/ink488.xml"/><Relationship Id="rId151" Type="http://schemas.openxmlformats.org/officeDocument/2006/relationships/image" Target="../media/image493.png"/><Relationship Id="rId172" Type="http://schemas.openxmlformats.org/officeDocument/2006/relationships/image" Target="../media/image502.png"/><Relationship Id="rId193" Type="http://schemas.openxmlformats.org/officeDocument/2006/relationships/customXml" Target="../ink/ink520.xml"/><Relationship Id="rId207" Type="http://schemas.openxmlformats.org/officeDocument/2006/relationships/customXml" Target="../ink/ink527.xml"/><Relationship Id="rId228" Type="http://schemas.openxmlformats.org/officeDocument/2006/relationships/image" Target="../media/image530.png"/><Relationship Id="rId13" Type="http://schemas.openxmlformats.org/officeDocument/2006/relationships/image" Target="../media/image424.png"/><Relationship Id="rId109" Type="http://schemas.openxmlformats.org/officeDocument/2006/relationships/image" Target="../media/image472.png"/><Relationship Id="rId34" Type="http://schemas.openxmlformats.org/officeDocument/2006/relationships/customXml" Target="../ink/ink440.xml"/><Relationship Id="rId55" Type="http://schemas.openxmlformats.org/officeDocument/2006/relationships/image" Target="../media/image445.png"/><Relationship Id="rId76" Type="http://schemas.openxmlformats.org/officeDocument/2006/relationships/customXml" Target="../ink/ink461.xml"/><Relationship Id="rId97" Type="http://schemas.openxmlformats.org/officeDocument/2006/relationships/image" Target="../media/image466.png"/><Relationship Id="rId120" Type="http://schemas.openxmlformats.org/officeDocument/2006/relationships/customXml" Target="../ink/ink483.xml"/><Relationship Id="rId141" Type="http://schemas.openxmlformats.org/officeDocument/2006/relationships/image" Target="../media/image488.png"/><Relationship Id="rId7" Type="http://schemas.openxmlformats.org/officeDocument/2006/relationships/image" Target="../media/image421.png"/><Relationship Id="rId162" Type="http://schemas.openxmlformats.org/officeDocument/2006/relationships/customXml" Target="../ink/ink504.xml"/><Relationship Id="rId183" Type="http://schemas.openxmlformats.org/officeDocument/2006/relationships/customXml" Target="../ink/ink515.xml"/><Relationship Id="rId218" Type="http://schemas.openxmlformats.org/officeDocument/2006/relationships/image" Target="../media/image525.png"/><Relationship Id="rId24" Type="http://schemas.openxmlformats.org/officeDocument/2006/relationships/customXml" Target="../ink/ink435.xml"/><Relationship Id="rId45" Type="http://schemas.openxmlformats.org/officeDocument/2006/relationships/image" Target="../media/image440.png"/><Relationship Id="rId66" Type="http://schemas.openxmlformats.org/officeDocument/2006/relationships/customXml" Target="../ink/ink456.xml"/><Relationship Id="rId87" Type="http://schemas.openxmlformats.org/officeDocument/2006/relationships/image" Target="../media/image461.png"/><Relationship Id="rId110" Type="http://schemas.openxmlformats.org/officeDocument/2006/relationships/customXml" Target="../ink/ink478.xml"/><Relationship Id="rId131" Type="http://schemas.openxmlformats.org/officeDocument/2006/relationships/image" Target="../media/image483.png"/><Relationship Id="rId152" Type="http://schemas.openxmlformats.org/officeDocument/2006/relationships/customXml" Target="../ink/ink499.xml"/><Relationship Id="rId173" Type="http://schemas.openxmlformats.org/officeDocument/2006/relationships/customXml" Target="../ink/ink510.xml"/><Relationship Id="rId194" Type="http://schemas.openxmlformats.org/officeDocument/2006/relationships/image" Target="../media/image513.png"/><Relationship Id="rId208" Type="http://schemas.openxmlformats.org/officeDocument/2006/relationships/image" Target="../media/image520.png"/><Relationship Id="rId14" Type="http://schemas.openxmlformats.org/officeDocument/2006/relationships/customXml" Target="../ink/ink430.xml"/><Relationship Id="rId35" Type="http://schemas.openxmlformats.org/officeDocument/2006/relationships/image" Target="../media/image435.png"/><Relationship Id="rId56" Type="http://schemas.openxmlformats.org/officeDocument/2006/relationships/customXml" Target="../ink/ink451.xml"/><Relationship Id="rId77" Type="http://schemas.openxmlformats.org/officeDocument/2006/relationships/image" Target="../media/image456.png"/><Relationship Id="rId100" Type="http://schemas.openxmlformats.org/officeDocument/2006/relationships/customXml" Target="../ink/ink473.xml"/><Relationship Id="rId8" Type="http://schemas.openxmlformats.org/officeDocument/2006/relationships/customXml" Target="../ink/ink427.xml"/><Relationship Id="rId98" Type="http://schemas.openxmlformats.org/officeDocument/2006/relationships/customXml" Target="../ink/ink472.xml"/><Relationship Id="rId121" Type="http://schemas.openxmlformats.org/officeDocument/2006/relationships/image" Target="../media/image478.png"/><Relationship Id="rId142" Type="http://schemas.openxmlformats.org/officeDocument/2006/relationships/customXml" Target="../ink/ink494.xml"/><Relationship Id="rId163" Type="http://schemas.openxmlformats.org/officeDocument/2006/relationships/image" Target="../media/image499.png"/><Relationship Id="rId184" Type="http://schemas.openxmlformats.org/officeDocument/2006/relationships/image" Target="../media/image508.png"/><Relationship Id="rId219" Type="http://schemas.openxmlformats.org/officeDocument/2006/relationships/customXml" Target="../ink/ink533.xml"/><Relationship Id="rId3" Type="http://schemas.openxmlformats.org/officeDocument/2006/relationships/image" Target="../media/image419.png"/><Relationship Id="rId214" Type="http://schemas.openxmlformats.org/officeDocument/2006/relationships/image" Target="../media/image523.png"/><Relationship Id="rId25" Type="http://schemas.openxmlformats.org/officeDocument/2006/relationships/image" Target="../media/image430.png"/><Relationship Id="rId46" Type="http://schemas.openxmlformats.org/officeDocument/2006/relationships/customXml" Target="../ink/ink446.xml"/><Relationship Id="rId67" Type="http://schemas.openxmlformats.org/officeDocument/2006/relationships/image" Target="../media/image451.png"/><Relationship Id="rId116" Type="http://schemas.openxmlformats.org/officeDocument/2006/relationships/customXml" Target="../ink/ink481.xml"/><Relationship Id="rId137" Type="http://schemas.openxmlformats.org/officeDocument/2006/relationships/image" Target="../media/image486.png"/><Relationship Id="rId158" Type="http://schemas.openxmlformats.org/officeDocument/2006/relationships/customXml" Target="../ink/ink502.xml"/><Relationship Id="rId20" Type="http://schemas.openxmlformats.org/officeDocument/2006/relationships/customXml" Target="../ink/ink433.xml"/><Relationship Id="rId41" Type="http://schemas.openxmlformats.org/officeDocument/2006/relationships/image" Target="../media/image438.png"/><Relationship Id="rId62" Type="http://schemas.openxmlformats.org/officeDocument/2006/relationships/customXml" Target="../ink/ink454.xml"/><Relationship Id="rId83" Type="http://schemas.openxmlformats.org/officeDocument/2006/relationships/image" Target="../media/image459.png"/><Relationship Id="rId88" Type="http://schemas.openxmlformats.org/officeDocument/2006/relationships/customXml" Target="../ink/ink467.xml"/><Relationship Id="rId111" Type="http://schemas.openxmlformats.org/officeDocument/2006/relationships/image" Target="../media/image473.png"/><Relationship Id="rId132" Type="http://schemas.openxmlformats.org/officeDocument/2006/relationships/customXml" Target="../ink/ink489.xml"/><Relationship Id="rId153" Type="http://schemas.openxmlformats.org/officeDocument/2006/relationships/image" Target="../media/image494.png"/><Relationship Id="rId174" Type="http://schemas.openxmlformats.org/officeDocument/2006/relationships/image" Target="../media/image503.png"/><Relationship Id="rId179" Type="http://schemas.openxmlformats.org/officeDocument/2006/relationships/customXml" Target="../ink/ink513.xml"/><Relationship Id="rId195" Type="http://schemas.openxmlformats.org/officeDocument/2006/relationships/customXml" Target="../ink/ink521.xml"/><Relationship Id="rId209" Type="http://schemas.openxmlformats.org/officeDocument/2006/relationships/customXml" Target="../ink/ink528.xml"/><Relationship Id="rId190" Type="http://schemas.openxmlformats.org/officeDocument/2006/relationships/image" Target="../media/image511.png"/><Relationship Id="rId204" Type="http://schemas.openxmlformats.org/officeDocument/2006/relationships/image" Target="../media/image518.png"/><Relationship Id="rId220" Type="http://schemas.openxmlformats.org/officeDocument/2006/relationships/image" Target="../media/image526.png"/><Relationship Id="rId225" Type="http://schemas.openxmlformats.org/officeDocument/2006/relationships/customXml" Target="../ink/ink536.xml"/><Relationship Id="rId15" Type="http://schemas.openxmlformats.org/officeDocument/2006/relationships/image" Target="../media/image425.png"/><Relationship Id="rId36" Type="http://schemas.openxmlformats.org/officeDocument/2006/relationships/customXml" Target="../ink/ink441.xml"/><Relationship Id="rId57" Type="http://schemas.openxmlformats.org/officeDocument/2006/relationships/image" Target="../media/image446.png"/><Relationship Id="rId106" Type="http://schemas.openxmlformats.org/officeDocument/2006/relationships/customXml" Target="../ink/ink476.xml"/><Relationship Id="rId127" Type="http://schemas.openxmlformats.org/officeDocument/2006/relationships/image" Target="../media/image481.png"/><Relationship Id="rId10" Type="http://schemas.openxmlformats.org/officeDocument/2006/relationships/customXml" Target="../ink/ink428.xml"/><Relationship Id="rId31" Type="http://schemas.openxmlformats.org/officeDocument/2006/relationships/image" Target="../media/image433.png"/><Relationship Id="rId52" Type="http://schemas.openxmlformats.org/officeDocument/2006/relationships/customXml" Target="../ink/ink449.xml"/><Relationship Id="rId73" Type="http://schemas.openxmlformats.org/officeDocument/2006/relationships/image" Target="../media/image454.png"/><Relationship Id="rId78" Type="http://schemas.openxmlformats.org/officeDocument/2006/relationships/customXml" Target="../ink/ink462.xml"/><Relationship Id="rId94" Type="http://schemas.openxmlformats.org/officeDocument/2006/relationships/customXml" Target="../ink/ink470.xml"/><Relationship Id="rId99" Type="http://schemas.openxmlformats.org/officeDocument/2006/relationships/image" Target="../media/image467.png"/><Relationship Id="rId101" Type="http://schemas.openxmlformats.org/officeDocument/2006/relationships/image" Target="../media/image468.png"/><Relationship Id="rId122" Type="http://schemas.openxmlformats.org/officeDocument/2006/relationships/customXml" Target="../ink/ink484.xml"/><Relationship Id="rId143" Type="http://schemas.openxmlformats.org/officeDocument/2006/relationships/image" Target="../media/image489.png"/><Relationship Id="rId148" Type="http://schemas.openxmlformats.org/officeDocument/2006/relationships/customXml" Target="../ink/ink497.xml"/><Relationship Id="rId164" Type="http://schemas.openxmlformats.org/officeDocument/2006/relationships/customXml" Target="../ink/ink505.xml"/><Relationship Id="rId169" Type="http://schemas.openxmlformats.org/officeDocument/2006/relationships/customXml" Target="../ink/ink508.xml"/><Relationship Id="rId185" Type="http://schemas.openxmlformats.org/officeDocument/2006/relationships/customXml" Target="../ink/ink516.xml"/><Relationship Id="rId4" Type="http://schemas.openxmlformats.org/officeDocument/2006/relationships/customXml" Target="../ink/ink425.xml"/><Relationship Id="rId9" Type="http://schemas.openxmlformats.org/officeDocument/2006/relationships/image" Target="../media/image422.png"/><Relationship Id="rId180" Type="http://schemas.openxmlformats.org/officeDocument/2006/relationships/image" Target="../media/image506.png"/><Relationship Id="rId210" Type="http://schemas.openxmlformats.org/officeDocument/2006/relationships/image" Target="../media/image521.png"/><Relationship Id="rId215" Type="http://schemas.openxmlformats.org/officeDocument/2006/relationships/customXml" Target="../ink/ink531.xml"/><Relationship Id="rId26" Type="http://schemas.openxmlformats.org/officeDocument/2006/relationships/customXml" Target="../ink/ink436.xml"/><Relationship Id="rId47" Type="http://schemas.openxmlformats.org/officeDocument/2006/relationships/image" Target="../media/image441.png"/><Relationship Id="rId68" Type="http://schemas.openxmlformats.org/officeDocument/2006/relationships/customXml" Target="../ink/ink457.xml"/><Relationship Id="rId89" Type="http://schemas.openxmlformats.org/officeDocument/2006/relationships/image" Target="../media/image462.png"/><Relationship Id="rId112" Type="http://schemas.openxmlformats.org/officeDocument/2006/relationships/customXml" Target="../ink/ink479.xml"/><Relationship Id="rId133" Type="http://schemas.openxmlformats.org/officeDocument/2006/relationships/image" Target="../media/image484.png"/><Relationship Id="rId154" Type="http://schemas.openxmlformats.org/officeDocument/2006/relationships/customXml" Target="../ink/ink500.xml"/><Relationship Id="rId175" Type="http://schemas.openxmlformats.org/officeDocument/2006/relationships/customXml" Target="../ink/ink511.xml"/><Relationship Id="rId196" Type="http://schemas.openxmlformats.org/officeDocument/2006/relationships/image" Target="../media/image514.png"/><Relationship Id="rId200" Type="http://schemas.openxmlformats.org/officeDocument/2006/relationships/image" Target="../media/image516.png"/><Relationship Id="rId16" Type="http://schemas.openxmlformats.org/officeDocument/2006/relationships/customXml" Target="../ink/ink431.xml"/><Relationship Id="rId221" Type="http://schemas.openxmlformats.org/officeDocument/2006/relationships/customXml" Target="../ink/ink534.xml"/><Relationship Id="rId37" Type="http://schemas.openxmlformats.org/officeDocument/2006/relationships/image" Target="../media/image436.png"/><Relationship Id="rId58" Type="http://schemas.openxmlformats.org/officeDocument/2006/relationships/customXml" Target="../ink/ink452.xml"/><Relationship Id="rId79" Type="http://schemas.openxmlformats.org/officeDocument/2006/relationships/image" Target="../media/image457.png"/><Relationship Id="rId102" Type="http://schemas.openxmlformats.org/officeDocument/2006/relationships/customXml" Target="../ink/ink474.xml"/><Relationship Id="rId123" Type="http://schemas.openxmlformats.org/officeDocument/2006/relationships/image" Target="../media/image479.png"/><Relationship Id="rId144" Type="http://schemas.openxmlformats.org/officeDocument/2006/relationships/customXml" Target="../ink/ink495.xml"/><Relationship Id="rId90" Type="http://schemas.openxmlformats.org/officeDocument/2006/relationships/customXml" Target="../ink/ink468.xml"/><Relationship Id="rId165" Type="http://schemas.openxmlformats.org/officeDocument/2006/relationships/image" Target="../media/image500.png"/><Relationship Id="rId186" Type="http://schemas.openxmlformats.org/officeDocument/2006/relationships/image" Target="../media/image509.png"/><Relationship Id="rId211" Type="http://schemas.openxmlformats.org/officeDocument/2006/relationships/customXml" Target="../ink/ink529.xml"/><Relationship Id="rId27" Type="http://schemas.openxmlformats.org/officeDocument/2006/relationships/image" Target="../media/image431.png"/><Relationship Id="rId48" Type="http://schemas.openxmlformats.org/officeDocument/2006/relationships/customXml" Target="../ink/ink447.xml"/><Relationship Id="rId69" Type="http://schemas.openxmlformats.org/officeDocument/2006/relationships/image" Target="../media/image452.png"/><Relationship Id="rId113" Type="http://schemas.openxmlformats.org/officeDocument/2006/relationships/image" Target="../media/image474.png"/><Relationship Id="rId134" Type="http://schemas.openxmlformats.org/officeDocument/2006/relationships/customXml" Target="../ink/ink490.xml"/><Relationship Id="rId80" Type="http://schemas.openxmlformats.org/officeDocument/2006/relationships/customXml" Target="../ink/ink463.xml"/><Relationship Id="rId155" Type="http://schemas.openxmlformats.org/officeDocument/2006/relationships/image" Target="../media/image495.png"/><Relationship Id="rId176" Type="http://schemas.openxmlformats.org/officeDocument/2006/relationships/image" Target="../media/image504.png"/><Relationship Id="rId197" Type="http://schemas.openxmlformats.org/officeDocument/2006/relationships/customXml" Target="../ink/ink522.xml"/><Relationship Id="rId201" Type="http://schemas.openxmlformats.org/officeDocument/2006/relationships/customXml" Target="../ink/ink524.xml"/><Relationship Id="rId222" Type="http://schemas.openxmlformats.org/officeDocument/2006/relationships/image" Target="../media/image527.png"/><Relationship Id="rId17" Type="http://schemas.openxmlformats.org/officeDocument/2006/relationships/image" Target="../media/image426.png"/><Relationship Id="rId38" Type="http://schemas.openxmlformats.org/officeDocument/2006/relationships/customXml" Target="../ink/ink442.xml"/><Relationship Id="rId59" Type="http://schemas.openxmlformats.org/officeDocument/2006/relationships/image" Target="../media/image447.png"/><Relationship Id="rId103" Type="http://schemas.openxmlformats.org/officeDocument/2006/relationships/image" Target="../media/image469.png"/><Relationship Id="rId124" Type="http://schemas.openxmlformats.org/officeDocument/2006/relationships/customXml" Target="../ink/ink485.xml"/><Relationship Id="rId70" Type="http://schemas.openxmlformats.org/officeDocument/2006/relationships/customXml" Target="../ink/ink458.xml"/><Relationship Id="rId91" Type="http://schemas.openxmlformats.org/officeDocument/2006/relationships/image" Target="../media/image463.png"/><Relationship Id="rId145" Type="http://schemas.openxmlformats.org/officeDocument/2006/relationships/image" Target="../media/image490.png"/><Relationship Id="rId166" Type="http://schemas.openxmlformats.org/officeDocument/2006/relationships/customXml" Target="../ink/ink506.xml"/><Relationship Id="rId187" Type="http://schemas.openxmlformats.org/officeDocument/2006/relationships/customXml" Target="../ink/ink51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22.png"/><Relationship Id="rId28" Type="http://schemas.openxmlformats.org/officeDocument/2006/relationships/customXml" Target="../ink/ink437.xml"/><Relationship Id="rId49" Type="http://schemas.openxmlformats.org/officeDocument/2006/relationships/image" Target="../media/image442.png"/><Relationship Id="rId114" Type="http://schemas.openxmlformats.org/officeDocument/2006/relationships/customXml" Target="../ink/ink480.xml"/><Relationship Id="rId60" Type="http://schemas.openxmlformats.org/officeDocument/2006/relationships/customXml" Target="../ink/ink453.xml"/><Relationship Id="rId81" Type="http://schemas.openxmlformats.org/officeDocument/2006/relationships/image" Target="../media/image458.png"/><Relationship Id="rId135" Type="http://schemas.openxmlformats.org/officeDocument/2006/relationships/image" Target="../media/image485.png"/><Relationship Id="rId156" Type="http://schemas.openxmlformats.org/officeDocument/2006/relationships/customXml" Target="../ink/ink501.xml"/><Relationship Id="rId177" Type="http://schemas.openxmlformats.org/officeDocument/2006/relationships/customXml" Target="../ink/ink512.xml"/><Relationship Id="rId198" Type="http://schemas.openxmlformats.org/officeDocument/2006/relationships/image" Target="../media/image515.png"/><Relationship Id="rId202" Type="http://schemas.openxmlformats.org/officeDocument/2006/relationships/image" Target="../media/image517.png"/><Relationship Id="rId223" Type="http://schemas.openxmlformats.org/officeDocument/2006/relationships/customXml" Target="../ink/ink535.xml"/><Relationship Id="rId18" Type="http://schemas.openxmlformats.org/officeDocument/2006/relationships/customXml" Target="../ink/ink432.xml"/><Relationship Id="rId39" Type="http://schemas.openxmlformats.org/officeDocument/2006/relationships/image" Target="../media/image437.png"/><Relationship Id="rId50" Type="http://schemas.openxmlformats.org/officeDocument/2006/relationships/customXml" Target="../ink/ink448.xml"/><Relationship Id="rId104" Type="http://schemas.openxmlformats.org/officeDocument/2006/relationships/customXml" Target="../ink/ink475.xml"/><Relationship Id="rId125" Type="http://schemas.openxmlformats.org/officeDocument/2006/relationships/image" Target="../media/image480.png"/><Relationship Id="rId146" Type="http://schemas.openxmlformats.org/officeDocument/2006/relationships/customXml" Target="../ink/ink496.xml"/><Relationship Id="rId167" Type="http://schemas.openxmlformats.org/officeDocument/2006/relationships/image" Target="../media/image2.png"/><Relationship Id="rId188" Type="http://schemas.openxmlformats.org/officeDocument/2006/relationships/image" Target="../media/image510.png"/><Relationship Id="rId71" Type="http://schemas.openxmlformats.org/officeDocument/2006/relationships/image" Target="../media/image453.png"/><Relationship Id="rId92" Type="http://schemas.openxmlformats.org/officeDocument/2006/relationships/customXml" Target="../ink/ink469.xml"/><Relationship Id="rId213" Type="http://schemas.openxmlformats.org/officeDocument/2006/relationships/customXml" Target="../ink/ink530.xml"/><Relationship Id="rId2" Type="http://schemas.openxmlformats.org/officeDocument/2006/relationships/customXml" Target="../ink/ink424.xml"/><Relationship Id="rId29" Type="http://schemas.openxmlformats.org/officeDocument/2006/relationships/image" Target="../media/image432.png"/><Relationship Id="rId40" Type="http://schemas.openxmlformats.org/officeDocument/2006/relationships/customXml" Target="../ink/ink443.xml"/><Relationship Id="rId115" Type="http://schemas.openxmlformats.org/officeDocument/2006/relationships/image" Target="../media/image475.png"/><Relationship Id="rId136" Type="http://schemas.openxmlformats.org/officeDocument/2006/relationships/customXml" Target="../ink/ink491.xml"/><Relationship Id="rId157" Type="http://schemas.openxmlformats.org/officeDocument/2006/relationships/image" Target="../media/image496.png"/><Relationship Id="rId178" Type="http://schemas.openxmlformats.org/officeDocument/2006/relationships/image" Target="../media/image505.png"/><Relationship Id="rId61" Type="http://schemas.openxmlformats.org/officeDocument/2006/relationships/image" Target="../media/image448.png"/><Relationship Id="rId82" Type="http://schemas.openxmlformats.org/officeDocument/2006/relationships/customXml" Target="../ink/ink464.xml"/><Relationship Id="rId199" Type="http://schemas.openxmlformats.org/officeDocument/2006/relationships/customXml" Target="../ink/ink523.xml"/><Relationship Id="rId203" Type="http://schemas.openxmlformats.org/officeDocument/2006/relationships/customXml" Target="../ink/ink525.xml"/><Relationship Id="rId19" Type="http://schemas.openxmlformats.org/officeDocument/2006/relationships/image" Target="../media/image427.png"/><Relationship Id="rId224" Type="http://schemas.openxmlformats.org/officeDocument/2006/relationships/image" Target="../media/image528.png"/><Relationship Id="rId30" Type="http://schemas.openxmlformats.org/officeDocument/2006/relationships/customXml" Target="../ink/ink438.xml"/><Relationship Id="rId105" Type="http://schemas.openxmlformats.org/officeDocument/2006/relationships/image" Target="../media/image470.png"/><Relationship Id="rId126" Type="http://schemas.openxmlformats.org/officeDocument/2006/relationships/customXml" Target="../ink/ink486.xml"/><Relationship Id="rId147" Type="http://schemas.openxmlformats.org/officeDocument/2006/relationships/image" Target="../media/image491.png"/><Relationship Id="rId168" Type="http://schemas.openxmlformats.org/officeDocument/2006/relationships/customXml" Target="../ink/ink507.xml"/><Relationship Id="rId51" Type="http://schemas.openxmlformats.org/officeDocument/2006/relationships/image" Target="../media/image443.png"/><Relationship Id="rId72" Type="http://schemas.openxmlformats.org/officeDocument/2006/relationships/customXml" Target="../ink/ink459.xml"/><Relationship Id="rId93" Type="http://schemas.openxmlformats.org/officeDocument/2006/relationships/image" Target="../media/image464.png"/><Relationship Id="rId189" Type="http://schemas.openxmlformats.org/officeDocument/2006/relationships/customXml" Target="../ink/ink51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8.png"/><Relationship Id="rId21" Type="http://schemas.openxmlformats.org/officeDocument/2006/relationships/image" Target="../media/image540.png"/><Relationship Id="rId42" Type="http://schemas.openxmlformats.org/officeDocument/2006/relationships/customXml" Target="../ink/ink558.xml"/><Relationship Id="rId63" Type="http://schemas.openxmlformats.org/officeDocument/2006/relationships/image" Target="../media/image561.png"/><Relationship Id="rId84" Type="http://schemas.openxmlformats.org/officeDocument/2006/relationships/customXml" Target="../ink/ink579.xml"/><Relationship Id="rId138" Type="http://schemas.openxmlformats.org/officeDocument/2006/relationships/customXml" Target="../ink/ink606.xml"/><Relationship Id="rId107" Type="http://schemas.openxmlformats.org/officeDocument/2006/relationships/image" Target="../media/image583.png"/><Relationship Id="rId11" Type="http://schemas.openxmlformats.org/officeDocument/2006/relationships/image" Target="../media/image535.png"/><Relationship Id="rId32" Type="http://schemas.openxmlformats.org/officeDocument/2006/relationships/customXml" Target="../ink/ink553.xml"/><Relationship Id="rId53" Type="http://schemas.openxmlformats.org/officeDocument/2006/relationships/image" Target="../media/image556.png"/><Relationship Id="rId74" Type="http://schemas.openxmlformats.org/officeDocument/2006/relationships/customXml" Target="../ink/ink574.xml"/><Relationship Id="rId128" Type="http://schemas.openxmlformats.org/officeDocument/2006/relationships/customXml" Target="../ink/ink601.xml"/><Relationship Id="rId5" Type="http://schemas.openxmlformats.org/officeDocument/2006/relationships/image" Target="../media/image532.png"/><Relationship Id="rId90" Type="http://schemas.openxmlformats.org/officeDocument/2006/relationships/customXml" Target="../ink/ink582.xml"/><Relationship Id="rId95" Type="http://schemas.openxmlformats.org/officeDocument/2006/relationships/image" Target="../media/image577.png"/><Relationship Id="rId22" Type="http://schemas.openxmlformats.org/officeDocument/2006/relationships/customXml" Target="../ink/ink548.xml"/><Relationship Id="rId27" Type="http://schemas.openxmlformats.org/officeDocument/2006/relationships/image" Target="../media/image543.png"/><Relationship Id="rId43" Type="http://schemas.openxmlformats.org/officeDocument/2006/relationships/image" Target="../media/image551.png"/><Relationship Id="rId48" Type="http://schemas.openxmlformats.org/officeDocument/2006/relationships/customXml" Target="../ink/ink561.xml"/><Relationship Id="rId64" Type="http://schemas.openxmlformats.org/officeDocument/2006/relationships/customXml" Target="../ink/ink569.xml"/><Relationship Id="rId69" Type="http://schemas.openxmlformats.org/officeDocument/2006/relationships/image" Target="../media/image564.png"/><Relationship Id="rId113" Type="http://schemas.openxmlformats.org/officeDocument/2006/relationships/image" Target="../media/image586.png"/><Relationship Id="rId118" Type="http://schemas.openxmlformats.org/officeDocument/2006/relationships/customXml" Target="../ink/ink596.xml"/><Relationship Id="rId134" Type="http://schemas.openxmlformats.org/officeDocument/2006/relationships/customXml" Target="../ink/ink604.xml"/><Relationship Id="rId139" Type="http://schemas.openxmlformats.org/officeDocument/2006/relationships/image" Target="../media/image599.png"/><Relationship Id="rId80" Type="http://schemas.openxmlformats.org/officeDocument/2006/relationships/customXml" Target="../ink/ink577.xml"/><Relationship Id="rId85" Type="http://schemas.openxmlformats.org/officeDocument/2006/relationships/image" Target="../media/image572.png"/><Relationship Id="rId12" Type="http://schemas.openxmlformats.org/officeDocument/2006/relationships/customXml" Target="../ink/ink543.xml"/><Relationship Id="rId17" Type="http://schemas.openxmlformats.org/officeDocument/2006/relationships/image" Target="../media/image538.png"/><Relationship Id="rId33" Type="http://schemas.openxmlformats.org/officeDocument/2006/relationships/image" Target="../media/image546.png"/><Relationship Id="rId38" Type="http://schemas.openxmlformats.org/officeDocument/2006/relationships/customXml" Target="../ink/ink556.xml"/><Relationship Id="rId59" Type="http://schemas.openxmlformats.org/officeDocument/2006/relationships/image" Target="../media/image559.png"/><Relationship Id="rId103" Type="http://schemas.openxmlformats.org/officeDocument/2006/relationships/image" Target="../media/image581.png"/><Relationship Id="rId108" Type="http://schemas.openxmlformats.org/officeDocument/2006/relationships/customXml" Target="../ink/ink591.xml"/><Relationship Id="rId124" Type="http://schemas.openxmlformats.org/officeDocument/2006/relationships/customXml" Target="../ink/ink599.xml"/><Relationship Id="rId129" Type="http://schemas.openxmlformats.org/officeDocument/2006/relationships/image" Target="../media/image594.png"/><Relationship Id="rId54" Type="http://schemas.openxmlformats.org/officeDocument/2006/relationships/customXml" Target="../ink/ink564.xml"/><Relationship Id="rId70" Type="http://schemas.openxmlformats.org/officeDocument/2006/relationships/customXml" Target="../ink/ink572.xml"/><Relationship Id="rId75" Type="http://schemas.openxmlformats.org/officeDocument/2006/relationships/image" Target="../media/image567.png"/><Relationship Id="rId91" Type="http://schemas.openxmlformats.org/officeDocument/2006/relationships/image" Target="../media/image575.png"/><Relationship Id="rId96" Type="http://schemas.openxmlformats.org/officeDocument/2006/relationships/customXml" Target="../ink/ink585.xml"/><Relationship Id="rId140" Type="http://schemas.openxmlformats.org/officeDocument/2006/relationships/customXml" Target="../ink/ink607.xml"/><Relationship Id="rId145" Type="http://schemas.openxmlformats.org/officeDocument/2006/relationships/image" Target="../media/image60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0.xml"/><Relationship Id="rId23" Type="http://schemas.openxmlformats.org/officeDocument/2006/relationships/image" Target="../media/image541.png"/><Relationship Id="rId28" Type="http://schemas.openxmlformats.org/officeDocument/2006/relationships/customXml" Target="../ink/ink551.xml"/><Relationship Id="rId49" Type="http://schemas.openxmlformats.org/officeDocument/2006/relationships/image" Target="../media/image554.png"/><Relationship Id="rId114" Type="http://schemas.openxmlformats.org/officeDocument/2006/relationships/customXml" Target="../ink/ink594.xml"/><Relationship Id="rId119" Type="http://schemas.openxmlformats.org/officeDocument/2006/relationships/image" Target="../media/image589.png"/><Relationship Id="rId44" Type="http://schemas.openxmlformats.org/officeDocument/2006/relationships/customXml" Target="../ink/ink559.xml"/><Relationship Id="rId60" Type="http://schemas.openxmlformats.org/officeDocument/2006/relationships/customXml" Target="../ink/ink567.xml"/><Relationship Id="rId65" Type="http://schemas.openxmlformats.org/officeDocument/2006/relationships/image" Target="../media/image562.png"/><Relationship Id="rId81" Type="http://schemas.openxmlformats.org/officeDocument/2006/relationships/image" Target="../media/image570.png"/><Relationship Id="rId86" Type="http://schemas.openxmlformats.org/officeDocument/2006/relationships/customXml" Target="../ink/ink580.xml"/><Relationship Id="rId130" Type="http://schemas.openxmlformats.org/officeDocument/2006/relationships/customXml" Target="../ink/ink602.xml"/><Relationship Id="rId135" Type="http://schemas.openxmlformats.org/officeDocument/2006/relationships/image" Target="../media/image597.png"/><Relationship Id="rId13" Type="http://schemas.openxmlformats.org/officeDocument/2006/relationships/image" Target="../media/image536.png"/><Relationship Id="rId18" Type="http://schemas.openxmlformats.org/officeDocument/2006/relationships/customXml" Target="../ink/ink546.xml"/><Relationship Id="rId39" Type="http://schemas.openxmlformats.org/officeDocument/2006/relationships/image" Target="../media/image549.png"/><Relationship Id="rId109" Type="http://schemas.openxmlformats.org/officeDocument/2006/relationships/image" Target="../media/image584.png"/><Relationship Id="rId34" Type="http://schemas.openxmlformats.org/officeDocument/2006/relationships/customXml" Target="../ink/ink554.xml"/><Relationship Id="rId50" Type="http://schemas.openxmlformats.org/officeDocument/2006/relationships/customXml" Target="../ink/ink562.xml"/><Relationship Id="rId55" Type="http://schemas.openxmlformats.org/officeDocument/2006/relationships/image" Target="../media/image557.png"/><Relationship Id="rId76" Type="http://schemas.openxmlformats.org/officeDocument/2006/relationships/customXml" Target="../ink/ink575.xml"/><Relationship Id="rId97" Type="http://schemas.openxmlformats.org/officeDocument/2006/relationships/image" Target="../media/image578.png"/><Relationship Id="rId104" Type="http://schemas.openxmlformats.org/officeDocument/2006/relationships/customXml" Target="../ink/ink589.xml"/><Relationship Id="rId120" Type="http://schemas.openxmlformats.org/officeDocument/2006/relationships/customXml" Target="../ink/ink597.xml"/><Relationship Id="rId125" Type="http://schemas.openxmlformats.org/officeDocument/2006/relationships/image" Target="../media/image592.png"/><Relationship Id="rId141" Type="http://schemas.openxmlformats.org/officeDocument/2006/relationships/image" Target="../media/image600.png"/><Relationship Id="rId146" Type="http://schemas.openxmlformats.org/officeDocument/2006/relationships/customXml" Target="../ink/ink610.xml"/><Relationship Id="rId7" Type="http://schemas.openxmlformats.org/officeDocument/2006/relationships/image" Target="../media/image533.png"/><Relationship Id="rId71" Type="http://schemas.openxmlformats.org/officeDocument/2006/relationships/image" Target="../media/image565.png"/><Relationship Id="rId92" Type="http://schemas.openxmlformats.org/officeDocument/2006/relationships/customXml" Target="../ink/ink583.xml"/><Relationship Id="rId2" Type="http://schemas.openxmlformats.org/officeDocument/2006/relationships/customXml" Target="../ink/ink538.xml"/><Relationship Id="rId29" Type="http://schemas.openxmlformats.org/officeDocument/2006/relationships/image" Target="../media/image544.png"/><Relationship Id="rId24" Type="http://schemas.openxmlformats.org/officeDocument/2006/relationships/customXml" Target="../ink/ink549.xml"/><Relationship Id="rId40" Type="http://schemas.openxmlformats.org/officeDocument/2006/relationships/customXml" Target="../ink/ink557.xml"/><Relationship Id="rId45" Type="http://schemas.openxmlformats.org/officeDocument/2006/relationships/image" Target="../media/image552.png"/><Relationship Id="rId66" Type="http://schemas.openxmlformats.org/officeDocument/2006/relationships/customXml" Target="../ink/ink570.xml"/><Relationship Id="rId87" Type="http://schemas.openxmlformats.org/officeDocument/2006/relationships/image" Target="../media/image573.png"/><Relationship Id="rId110" Type="http://schemas.openxmlformats.org/officeDocument/2006/relationships/customXml" Target="../ink/ink592.xml"/><Relationship Id="rId115" Type="http://schemas.openxmlformats.org/officeDocument/2006/relationships/image" Target="../media/image587.png"/><Relationship Id="rId131" Type="http://schemas.openxmlformats.org/officeDocument/2006/relationships/image" Target="../media/image595.png"/><Relationship Id="rId136" Type="http://schemas.openxmlformats.org/officeDocument/2006/relationships/customXml" Target="../ink/ink605.xml"/><Relationship Id="rId61" Type="http://schemas.openxmlformats.org/officeDocument/2006/relationships/image" Target="../media/image560.png"/><Relationship Id="rId82" Type="http://schemas.openxmlformats.org/officeDocument/2006/relationships/customXml" Target="../ink/ink578.xml"/><Relationship Id="rId19" Type="http://schemas.openxmlformats.org/officeDocument/2006/relationships/image" Target="../media/image539.png"/><Relationship Id="rId14" Type="http://schemas.openxmlformats.org/officeDocument/2006/relationships/customXml" Target="../ink/ink544.xml"/><Relationship Id="rId30" Type="http://schemas.openxmlformats.org/officeDocument/2006/relationships/customXml" Target="../ink/ink552.xml"/><Relationship Id="rId35" Type="http://schemas.openxmlformats.org/officeDocument/2006/relationships/image" Target="../media/image547.png"/><Relationship Id="rId56" Type="http://schemas.openxmlformats.org/officeDocument/2006/relationships/customXml" Target="../ink/ink565.xml"/><Relationship Id="rId77" Type="http://schemas.openxmlformats.org/officeDocument/2006/relationships/image" Target="../media/image568.png"/><Relationship Id="rId100" Type="http://schemas.openxmlformats.org/officeDocument/2006/relationships/customXml" Target="../ink/ink587.xml"/><Relationship Id="rId105" Type="http://schemas.openxmlformats.org/officeDocument/2006/relationships/image" Target="../media/image582.png"/><Relationship Id="rId126" Type="http://schemas.openxmlformats.org/officeDocument/2006/relationships/customXml" Target="../ink/ink600.xml"/><Relationship Id="rId147" Type="http://schemas.openxmlformats.org/officeDocument/2006/relationships/image" Target="../media/image603.png"/><Relationship Id="rId8" Type="http://schemas.openxmlformats.org/officeDocument/2006/relationships/customXml" Target="../ink/ink541.xml"/><Relationship Id="rId51" Type="http://schemas.openxmlformats.org/officeDocument/2006/relationships/image" Target="../media/image555.png"/><Relationship Id="rId72" Type="http://schemas.openxmlformats.org/officeDocument/2006/relationships/customXml" Target="../ink/ink573.xml"/><Relationship Id="rId93" Type="http://schemas.openxmlformats.org/officeDocument/2006/relationships/image" Target="../media/image576.png"/><Relationship Id="rId98" Type="http://schemas.openxmlformats.org/officeDocument/2006/relationships/customXml" Target="../ink/ink586.xml"/><Relationship Id="rId121" Type="http://schemas.openxmlformats.org/officeDocument/2006/relationships/image" Target="../media/image590.png"/><Relationship Id="rId142" Type="http://schemas.openxmlformats.org/officeDocument/2006/relationships/customXml" Target="../ink/ink608.xml"/><Relationship Id="rId3" Type="http://schemas.openxmlformats.org/officeDocument/2006/relationships/image" Target="../media/image531.png"/><Relationship Id="rId25" Type="http://schemas.openxmlformats.org/officeDocument/2006/relationships/image" Target="../media/image542.png"/><Relationship Id="rId46" Type="http://schemas.openxmlformats.org/officeDocument/2006/relationships/customXml" Target="../ink/ink560.xml"/><Relationship Id="rId67" Type="http://schemas.openxmlformats.org/officeDocument/2006/relationships/image" Target="../media/image563.png"/><Relationship Id="rId116" Type="http://schemas.openxmlformats.org/officeDocument/2006/relationships/customXml" Target="../ink/ink595.xml"/><Relationship Id="rId137" Type="http://schemas.openxmlformats.org/officeDocument/2006/relationships/image" Target="../media/image598.png"/><Relationship Id="rId20" Type="http://schemas.openxmlformats.org/officeDocument/2006/relationships/customXml" Target="../ink/ink547.xml"/><Relationship Id="rId41" Type="http://schemas.openxmlformats.org/officeDocument/2006/relationships/image" Target="../media/image550.png"/><Relationship Id="rId62" Type="http://schemas.openxmlformats.org/officeDocument/2006/relationships/customXml" Target="../ink/ink568.xml"/><Relationship Id="rId83" Type="http://schemas.openxmlformats.org/officeDocument/2006/relationships/image" Target="../media/image571.png"/><Relationship Id="rId88" Type="http://schemas.openxmlformats.org/officeDocument/2006/relationships/customXml" Target="../ink/ink581.xml"/><Relationship Id="rId111" Type="http://schemas.openxmlformats.org/officeDocument/2006/relationships/image" Target="../media/image585.png"/><Relationship Id="rId132" Type="http://schemas.openxmlformats.org/officeDocument/2006/relationships/customXml" Target="../ink/ink603.xml"/><Relationship Id="rId15" Type="http://schemas.openxmlformats.org/officeDocument/2006/relationships/image" Target="../media/image537.png"/><Relationship Id="rId36" Type="http://schemas.openxmlformats.org/officeDocument/2006/relationships/customXml" Target="../ink/ink555.xml"/><Relationship Id="rId57" Type="http://schemas.openxmlformats.org/officeDocument/2006/relationships/image" Target="../media/image558.png"/><Relationship Id="rId106" Type="http://schemas.openxmlformats.org/officeDocument/2006/relationships/customXml" Target="../ink/ink590.xml"/><Relationship Id="rId127" Type="http://schemas.openxmlformats.org/officeDocument/2006/relationships/image" Target="../media/image593.png"/><Relationship Id="rId10" Type="http://schemas.openxmlformats.org/officeDocument/2006/relationships/customXml" Target="../ink/ink542.xml"/><Relationship Id="rId31" Type="http://schemas.openxmlformats.org/officeDocument/2006/relationships/image" Target="../media/image545.png"/><Relationship Id="rId52" Type="http://schemas.openxmlformats.org/officeDocument/2006/relationships/customXml" Target="../ink/ink563.xml"/><Relationship Id="rId73" Type="http://schemas.openxmlformats.org/officeDocument/2006/relationships/image" Target="../media/image566.png"/><Relationship Id="rId78" Type="http://schemas.openxmlformats.org/officeDocument/2006/relationships/customXml" Target="../ink/ink576.xml"/><Relationship Id="rId94" Type="http://schemas.openxmlformats.org/officeDocument/2006/relationships/customXml" Target="../ink/ink584.xml"/><Relationship Id="rId99" Type="http://schemas.openxmlformats.org/officeDocument/2006/relationships/image" Target="../media/image579.png"/><Relationship Id="rId101" Type="http://schemas.openxmlformats.org/officeDocument/2006/relationships/image" Target="../media/image580.png"/><Relationship Id="rId122" Type="http://schemas.openxmlformats.org/officeDocument/2006/relationships/customXml" Target="../ink/ink598.xml"/><Relationship Id="rId143" Type="http://schemas.openxmlformats.org/officeDocument/2006/relationships/image" Target="../media/image601.png"/><Relationship Id="rId4" Type="http://schemas.openxmlformats.org/officeDocument/2006/relationships/customXml" Target="../ink/ink539.xml"/><Relationship Id="rId9" Type="http://schemas.openxmlformats.org/officeDocument/2006/relationships/image" Target="../media/image534.png"/><Relationship Id="rId26" Type="http://schemas.openxmlformats.org/officeDocument/2006/relationships/customXml" Target="../ink/ink550.xml"/><Relationship Id="rId47" Type="http://schemas.openxmlformats.org/officeDocument/2006/relationships/image" Target="../media/image553.png"/><Relationship Id="rId68" Type="http://schemas.openxmlformats.org/officeDocument/2006/relationships/customXml" Target="../ink/ink571.xml"/><Relationship Id="rId89" Type="http://schemas.openxmlformats.org/officeDocument/2006/relationships/image" Target="../media/image574.png"/><Relationship Id="rId112" Type="http://schemas.openxmlformats.org/officeDocument/2006/relationships/customXml" Target="../ink/ink593.xml"/><Relationship Id="rId133" Type="http://schemas.openxmlformats.org/officeDocument/2006/relationships/image" Target="../media/image596.png"/><Relationship Id="rId16" Type="http://schemas.openxmlformats.org/officeDocument/2006/relationships/customXml" Target="../ink/ink545.xml"/><Relationship Id="rId37" Type="http://schemas.openxmlformats.org/officeDocument/2006/relationships/image" Target="../media/image548.png"/><Relationship Id="rId58" Type="http://schemas.openxmlformats.org/officeDocument/2006/relationships/customXml" Target="../ink/ink566.xml"/><Relationship Id="rId79" Type="http://schemas.openxmlformats.org/officeDocument/2006/relationships/image" Target="../media/image569.png"/><Relationship Id="rId102" Type="http://schemas.openxmlformats.org/officeDocument/2006/relationships/customXml" Target="../ink/ink588.xml"/><Relationship Id="rId123" Type="http://schemas.openxmlformats.org/officeDocument/2006/relationships/image" Target="../media/image591.png"/><Relationship Id="rId144" Type="http://schemas.openxmlformats.org/officeDocument/2006/relationships/customXml" Target="../ink/ink60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9.png"/><Relationship Id="rId18" Type="http://schemas.openxmlformats.org/officeDocument/2006/relationships/customXml" Target="../ink/ink619.xml"/><Relationship Id="rId26" Type="http://schemas.openxmlformats.org/officeDocument/2006/relationships/customXml" Target="../ink/ink623.xml"/><Relationship Id="rId39" Type="http://schemas.openxmlformats.org/officeDocument/2006/relationships/image" Target="../media/image622.png"/><Relationship Id="rId21" Type="http://schemas.openxmlformats.org/officeDocument/2006/relationships/image" Target="../media/image613.png"/><Relationship Id="rId34" Type="http://schemas.openxmlformats.org/officeDocument/2006/relationships/customXml" Target="../ink/ink627.xml"/><Relationship Id="rId42" Type="http://schemas.openxmlformats.org/officeDocument/2006/relationships/customXml" Target="../ink/ink631.xml"/><Relationship Id="rId47" Type="http://schemas.openxmlformats.org/officeDocument/2006/relationships/image" Target="../media/image626.png"/><Relationship Id="rId50" Type="http://schemas.openxmlformats.org/officeDocument/2006/relationships/customXml" Target="../ink/ink635.xml"/><Relationship Id="rId55" Type="http://schemas.openxmlformats.org/officeDocument/2006/relationships/image" Target="../media/image630.png"/><Relationship Id="rId7" Type="http://schemas.openxmlformats.org/officeDocument/2006/relationships/image" Target="../media/image606.png"/><Relationship Id="rId2" Type="http://schemas.openxmlformats.org/officeDocument/2006/relationships/customXml" Target="../ink/ink611.xml"/><Relationship Id="rId16" Type="http://schemas.openxmlformats.org/officeDocument/2006/relationships/customXml" Target="../ink/ink618.xml"/><Relationship Id="rId29" Type="http://schemas.openxmlformats.org/officeDocument/2006/relationships/image" Target="../media/image617.png"/><Relationship Id="rId11" Type="http://schemas.openxmlformats.org/officeDocument/2006/relationships/image" Target="../media/image608.png"/><Relationship Id="rId24" Type="http://schemas.openxmlformats.org/officeDocument/2006/relationships/customXml" Target="../ink/ink622.xml"/><Relationship Id="rId32" Type="http://schemas.openxmlformats.org/officeDocument/2006/relationships/customXml" Target="../ink/ink626.xml"/><Relationship Id="rId37" Type="http://schemas.openxmlformats.org/officeDocument/2006/relationships/image" Target="../media/image621.png"/><Relationship Id="rId40" Type="http://schemas.openxmlformats.org/officeDocument/2006/relationships/customXml" Target="../ink/ink630.xml"/><Relationship Id="rId45" Type="http://schemas.openxmlformats.org/officeDocument/2006/relationships/image" Target="../media/image625.png"/><Relationship Id="rId53" Type="http://schemas.openxmlformats.org/officeDocument/2006/relationships/image" Target="../media/image629.png"/><Relationship Id="rId58" Type="http://schemas.openxmlformats.org/officeDocument/2006/relationships/customXml" Target="../ink/ink639.xml"/><Relationship Id="rId5" Type="http://schemas.openxmlformats.org/officeDocument/2006/relationships/image" Target="../media/image605.png"/><Relationship Id="rId61" Type="http://schemas.openxmlformats.org/officeDocument/2006/relationships/image" Target="../media/image633.png"/><Relationship Id="rId19" Type="http://schemas.openxmlformats.org/officeDocument/2006/relationships/image" Target="../media/image612.png"/><Relationship Id="rId14" Type="http://schemas.openxmlformats.org/officeDocument/2006/relationships/customXml" Target="../ink/ink617.xml"/><Relationship Id="rId22" Type="http://schemas.openxmlformats.org/officeDocument/2006/relationships/customXml" Target="../ink/ink621.xml"/><Relationship Id="rId27" Type="http://schemas.openxmlformats.org/officeDocument/2006/relationships/image" Target="../media/image616.png"/><Relationship Id="rId30" Type="http://schemas.openxmlformats.org/officeDocument/2006/relationships/customXml" Target="../ink/ink625.xml"/><Relationship Id="rId35" Type="http://schemas.openxmlformats.org/officeDocument/2006/relationships/image" Target="../media/image620.png"/><Relationship Id="rId43" Type="http://schemas.openxmlformats.org/officeDocument/2006/relationships/image" Target="../media/image624.png"/><Relationship Id="rId48" Type="http://schemas.openxmlformats.org/officeDocument/2006/relationships/customXml" Target="../ink/ink634.xml"/><Relationship Id="rId56" Type="http://schemas.openxmlformats.org/officeDocument/2006/relationships/customXml" Target="../ink/ink638.xml"/><Relationship Id="rId8" Type="http://schemas.openxmlformats.org/officeDocument/2006/relationships/customXml" Target="../ink/ink614.xml"/><Relationship Id="rId51" Type="http://schemas.openxmlformats.org/officeDocument/2006/relationships/image" Target="../media/image628.png"/><Relationship Id="rId3" Type="http://schemas.openxmlformats.org/officeDocument/2006/relationships/image" Target="../media/image604.png"/><Relationship Id="rId12" Type="http://schemas.openxmlformats.org/officeDocument/2006/relationships/customXml" Target="../ink/ink616.xml"/><Relationship Id="rId17" Type="http://schemas.openxmlformats.org/officeDocument/2006/relationships/image" Target="../media/image611.png"/><Relationship Id="rId25" Type="http://schemas.openxmlformats.org/officeDocument/2006/relationships/image" Target="../media/image615.png"/><Relationship Id="rId33" Type="http://schemas.openxmlformats.org/officeDocument/2006/relationships/image" Target="../media/image619.png"/><Relationship Id="rId38" Type="http://schemas.openxmlformats.org/officeDocument/2006/relationships/customXml" Target="../ink/ink629.xml"/><Relationship Id="rId46" Type="http://schemas.openxmlformats.org/officeDocument/2006/relationships/customXml" Target="../ink/ink633.xml"/><Relationship Id="rId59" Type="http://schemas.openxmlformats.org/officeDocument/2006/relationships/image" Target="../media/image632.png"/><Relationship Id="rId20" Type="http://schemas.openxmlformats.org/officeDocument/2006/relationships/customXml" Target="../ink/ink620.xml"/><Relationship Id="rId41" Type="http://schemas.openxmlformats.org/officeDocument/2006/relationships/image" Target="../media/image623.png"/><Relationship Id="rId54" Type="http://schemas.openxmlformats.org/officeDocument/2006/relationships/customXml" Target="../ink/ink6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3.xml"/><Relationship Id="rId15" Type="http://schemas.openxmlformats.org/officeDocument/2006/relationships/image" Target="../media/image610.png"/><Relationship Id="rId23" Type="http://schemas.openxmlformats.org/officeDocument/2006/relationships/image" Target="../media/image614.png"/><Relationship Id="rId28" Type="http://schemas.openxmlformats.org/officeDocument/2006/relationships/customXml" Target="../ink/ink624.xml"/><Relationship Id="rId36" Type="http://schemas.openxmlformats.org/officeDocument/2006/relationships/customXml" Target="../ink/ink628.xml"/><Relationship Id="rId49" Type="http://schemas.openxmlformats.org/officeDocument/2006/relationships/image" Target="../media/image627.png"/><Relationship Id="rId57" Type="http://schemas.openxmlformats.org/officeDocument/2006/relationships/image" Target="../media/image631.png"/><Relationship Id="rId10" Type="http://schemas.openxmlformats.org/officeDocument/2006/relationships/customXml" Target="../ink/ink615.xml"/><Relationship Id="rId31" Type="http://schemas.openxmlformats.org/officeDocument/2006/relationships/image" Target="../media/image618.png"/><Relationship Id="rId44" Type="http://schemas.openxmlformats.org/officeDocument/2006/relationships/customXml" Target="../ink/ink632.xml"/><Relationship Id="rId52" Type="http://schemas.openxmlformats.org/officeDocument/2006/relationships/customXml" Target="../ink/ink636.xml"/><Relationship Id="rId60" Type="http://schemas.openxmlformats.org/officeDocument/2006/relationships/customXml" Target="../ink/ink640.xml"/><Relationship Id="rId4" Type="http://schemas.openxmlformats.org/officeDocument/2006/relationships/customXml" Target="../ink/ink612.xml"/><Relationship Id="rId9" Type="http://schemas.openxmlformats.org/officeDocument/2006/relationships/image" Target="../media/image60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1.png"/><Relationship Id="rId299" Type="http://schemas.openxmlformats.org/officeDocument/2006/relationships/image" Target="../media/image781.png"/><Relationship Id="rId21" Type="http://schemas.openxmlformats.org/officeDocument/2006/relationships/image" Target="../media/image643.png"/><Relationship Id="rId63" Type="http://schemas.openxmlformats.org/officeDocument/2006/relationships/image" Target="../media/image664.png"/><Relationship Id="rId159" Type="http://schemas.openxmlformats.org/officeDocument/2006/relationships/image" Target="../media/image712.png"/><Relationship Id="rId324" Type="http://schemas.openxmlformats.org/officeDocument/2006/relationships/customXml" Target="../ink/ink802.xml"/><Relationship Id="rId366" Type="http://schemas.openxmlformats.org/officeDocument/2006/relationships/customXml" Target="../ink/ink823.xml"/><Relationship Id="rId170" Type="http://schemas.openxmlformats.org/officeDocument/2006/relationships/customXml" Target="../ink/ink725.xml"/><Relationship Id="rId226" Type="http://schemas.openxmlformats.org/officeDocument/2006/relationships/customXml" Target="../ink/ink753.xml"/><Relationship Id="rId268" Type="http://schemas.openxmlformats.org/officeDocument/2006/relationships/customXml" Target="../ink/ink774.xml"/><Relationship Id="rId32" Type="http://schemas.openxmlformats.org/officeDocument/2006/relationships/customXml" Target="../ink/ink656.xml"/><Relationship Id="rId74" Type="http://schemas.openxmlformats.org/officeDocument/2006/relationships/customXml" Target="../ink/ink677.xml"/><Relationship Id="rId128" Type="http://schemas.openxmlformats.org/officeDocument/2006/relationships/customXml" Target="../ink/ink704.xml"/><Relationship Id="rId335" Type="http://schemas.openxmlformats.org/officeDocument/2006/relationships/image" Target="../media/image799.png"/><Relationship Id="rId377" Type="http://schemas.openxmlformats.org/officeDocument/2006/relationships/customXml" Target="../ink/ink829.xml"/><Relationship Id="rId5" Type="http://schemas.openxmlformats.org/officeDocument/2006/relationships/image" Target="../media/image635.png"/><Relationship Id="rId181" Type="http://schemas.openxmlformats.org/officeDocument/2006/relationships/image" Target="../media/image723.png"/><Relationship Id="rId237" Type="http://schemas.openxmlformats.org/officeDocument/2006/relationships/image" Target="../media/image750.png"/><Relationship Id="rId402" Type="http://schemas.openxmlformats.org/officeDocument/2006/relationships/image" Target="../media/image832.png"/><Relationship Id="rId279" Type="http://schemas.openxmlformats.org/officeDocument/2006/relationships/image" Target="../media/image771.png"/><Relationship Id="rId43" Type="http://schemas.openxmlformats.org/officeDocument/2006/relationships/image" Target="../media/image654.png"/><Relationship Id="rId139" Type="http://schemas.openxmlformats.org/officeDocument/2006/relationships/image" Target="../media/image702.png"/><Relationship Id="rId290" Type="http://schemas.openxmlformats.org/officeDocument/2006/relationships/customXml" Target="../ink/ink785.xml"/><Relationship Id="rId304" Type="http://schemas.openxmlformats.org/officeDocument/2006/relationships/customXml" Target="../ink/ink792.xml"/><Relationship Id="rId346" Type="http://schemas.openxmlformats.org/officeDocument/2006/relationships/customXml" Target="../ink/ink813.xml"/><Relationship Id="rId388" Type="http://schemas.openxmlformats.org/officeDocument/2006/relationships/image" Target="../media/image825.png"/><Relationship Id="rId85" Type="http://schemas.openxmlformats.org/officeDocument/2006/relationships/image" Target="../media/image675.png"/><Relationship Id="rId150" Type="http://schemas.openxmlformats.org/officeDocument/2006/relationships/customXml" Target="../ink/ink715.xml"/><Relationship Id="rId192" Type="http://schemas.openxmlformats.org/officeDocument/2006/relationships/customXml" Target="../ink/ink736.xml"/><Relationship Id="rId206" Type="http://schemas.openxmlformats.org/officeDocument/2006/relationships/customXml" Target="../ink/ink743.xml"/><Relationship Id="rId248" Type="http://schemas.openxmlformats.org/officeDocument/2006/relationships/customXml" Target="../ink/ink764.xml"/><Relationship Id="rId12" Type="http://schemas.openxmlformats.org/officeDocument/2006/relationships/customXml" Target="../ink/ink646.xml"/><Relationship Id="rId108" Type="http://schemas.openxmlformats.org/officeDocument/2006/relationships/customXml" Target="../ink/ink694.xml"/><Relationship Id="rId315" Type="http://schemas.openxmlformats.org/officeDocument/2006/relationships/image" Target="../media/image789.png"/><Relationship Id="rId357" Type="http://schemas.openxmlformats.org/officeDocument/2006/relationships/image" Target="../media/image810.png"/><Relationship Id="rId54" Type="http://schemas.openxmlformats.org/officeDocument/2006/relationships/customXml" Target="../ink/ink667.xml"/><Relationship Id="rId96" Type="http://schemas.openxmlformats.org/officeDocument/2006/relationships/customXml" Target="../ink/ink688.xml"/><Relationship Id="rId161" Type="http://schemas.openxmlformats.org/officeDocument/2006/relationships/image" Target="../media/image713.png"/><Relationship Id="rId217" Type="http://schemas.openxmlformats.org/officeDocument/2006/relationships/image" Target="../media/image740.png"/><Relationship Id="rId399" Type="http://schemas.openxmlformats.org/officeDocument/2006/relationships/customXml" Target="../ink/ink840.xml"/><Relationship Id="rId259" Type="http://schemas.openxmlformats.org/officeDocument/2006/relationships/image" Target="../media/image761.png"/><Relationship Id="rId23" Type="http://schemas.openxmlformats.org/officeDocument/2006/relationships/image" Target="../media/image644.png"/><Relationship Id="rId119" Type="http://schemas.openxmlformats.org/officeDocument/2006/relationships/image" Target="../media/image692.png"/><Relationship Id="rId270" Type="http://schemas.openxmlformats.org/officeDocument/2006/relationships/customXml" Target="../ink/ink775.xml"/><Relationship Id="rId326" Type="http://schemas.openxmlformats.org/officeDocument/2006/relationships/customXml" Target="../ink/ink803.xml"/><Relationship Id="rId65" Type="http://schemas.openxmlformats.org/officeDocument/2006/relationships/image" Target="../media/image665.png"/><Relationship Id="rId130" Type="http://schemas.openxmlformats.org/officeDocument/2006/relationships/customXml" Target="../ink/ink705.xml"/><Relationship Id="rId368" Type="http://schemas.openxmlformats.org/officeDocument/2006/relationships/customXml" Target="../ink/ink824.xml"/><Relationship Id="rId172" Type="http://schemas.openxmlformats.org/officeDocument/2006/relationships/customXml" Target="../ink/ink726.xml"/><Relationship Id="rId228" Type="http://schemas.openxmlformats.org/officeDocument/2006/relationships/customXml" Target="../ink/ink754.xml"/><Relationship Id="rId281" Type="http://schemas.openxmlformats.org/officeDocument/2006/relationships/image" Target="../media/image772.png"/><Relationship Id="rId337" Type="http://schemas.openxmlformats.org/officeDocument/2006/relationships/image" Target="../media/image800.png"/><Relationship Id="rId34" Type="http://schemas.openxmlformats.org/officeDocument/2006/relationships/customXml" Target="../ink/ink657.xml"/><Relationship Id="rId76" Type="http://schemas.openxmlformats.org/officeDocument/2006/relationships/customXml" Target="../ink/ink678.xml"/><Relationship Id="rId141" Type="http://schemas.openxmlformats.org/officeDocument/2006/relationships/image" Target="../media/image703.png"/><Relationship Id="rId379" Type="http://schemas.openxmlformats.org/officeDocument/2006/relationships/customXml" Target="../ink/ink830.xml"/><Relationship Id="rId7" Type="http://schemas.openxmlformats.org/officeDocument/2006/relationships/image" Target="../media/image636.png"/><Relationship Id="rId183" Type="http://schemas.openxmlformats.org/officeDocument/2006/relationships/image" Target="../media/image724.png"/><Relationship Id="rId239" Type="http://schemas.openxmlformats.org/officeDocument/2006/relationships/image" Target="../media/image751.png"/><Relationship Id="rId390" Type="http://schemas.openxmlformats.org/officeDocument/2006/relationships/image" Target="../media/image826.png"/><Relationship Id="rId250" Type="http://schemas.openxmlformats.org/officeDocument/2006/relationships/customXml" Target="../ink/ink765.xml"/><Relationship Id="rId292" Type="http://schemas.openxmlformats.org/officeDocument/2006/relationships/customXml" Target="../ink/ink786.xml"/><Relationship Id="rId306" Type="http://schemas.openxmlformats.org/officeDocument/2006/relationships/customXml" Target="../ink/ink793.xml"/><Relationship Id="rId45" Type="http://schemas.openxmlformats.org/officeDocument/2006/relationships/image" Target="../media/image655.png"/><Relationship Id="rId87" Type="http://schemas.openxmlformats.org/officeDocument/2006/relationships/image" Target="../media/image676.png"/><Relationship Id="rId110" Type="http://schemas.openxmlformats.org/officeDocument/2006/relationships/customXml" Target="../ink/ink695.xml"/><Relationship Id="rId348" Type="http://schemas.openxmlformats.org/officeDocument/2006/relationships/customXml" Target="../ink/ink814.xml"/><Relationship Id="rId152" Type="http://schemas.openxmlformats.org/officeDocument/2006/relationships/customXml" Target="../ink/ink716.xml"/><Relationship Id="rId194" Type="http://schemas.openxmlformats.org/officeDocument/2006/relationships/customXml" Target="../ink/ink737.xml"/><Relationship Id="rId208" Type="http://schemas.openxmlformats.org/officeDocument/2006/relationships/customXml" Target="../ink/ink744.xml"/><Relationship Id="rId261" Type="http://schemas.openxmlformats.org/officeDocument/2006/relationships/image" Target="../media/image762.png"/><Relationship Id="rId14" Type="http://schemas.openxmlformats.org/officeDocument/2006/relationships/customXml" Target="../ink/ink647.xml"/><Relationship Id="rId56" Type="http://schemas.openxmlformats.org/officeDocument/2006/relationships/customXml" Target="../ink/ink668.xml"/><Relationship Id="rId317" Type="http://schemas.openxmlformats.org/officeDocument/2006/relationships/image" Target="../media/image790.png"/><Relationship Id="rId359" Type="http://schemas.openxmlformats.org/officeDocument/2006/relationships/image" Target="../media/image811.png"/><Relationship Id="rId98" Type="http://schemas.openxmlformats.org/officeDocument/2006/relationships/customXml" Target="../ink/ink689.xml"/><Relationship Id="rId121" Type="http://schemas.openxmlformats.org/officeDocument/2006/relationships/image" Target="../media/image693.png"/><Relationship Id="rId163" Type="http://schemas.openxmlformats.org/officeDocument/2006/relationships/image" Target="../media/image714.png"/><Relationship Id="rId219" Type="http://schemas.openxmlformats.org/officeDocument/2006/relationships/image" Target="../media/image741.png"/><Relationship Id="rId370" Type="http://schemas.openxmlformats.org/officeDocument/2006/relationships/customXml" Target="../ink/ink825.xml"/><Relationship Id="rId230" Type="http://schemas.openxmlformats.org/officeDocument/2006/relationships/customXml" Target="../ink/ink755.xml"/><Relationship Id="rId25" Type="http://schemas.openxmlformats.org/officeDocument/2006/relationships/image" Target="../media/image645.png"/><Relationship Id="rId67" Type="http://schemas.openxmlformats.org/officeDocument/2006/relationships/image" Target="../media/image666.png"/><Relationship Id="rId272" Type="http://schemas.openxmlformats.org/officeDocument/2006/relationships/customXml" Target="../ink/ink776.xml"/><Relationship Id="rId328" Type="http://schemas.openxmlformats.org/officeDocument/2006/relationships/customXml" Target="../ink/ink804.xml"/><Relationship Id="rId132" Type="http://schemas.openxmlformats.org/officeDocument/2006/relationships/customXml" Target="../ink/ink706.xml"/><Relationship Id="rId174" Type="http://schemas.openxmlformats.org/officeDocument/2006/relationships/customXml" Target="../ink/ink727.xml"/><Relationship Id="rId381" Type="http://schemas.openxmlformats.org/officeDocument/2006/relationships/customXml" Target="../ink/ink831.xml"/><Relationship Id="rId241" Type="http://schemas.openxmlformats.org/officeDocument/2006/relationships/image" Target="../media/image752.png"/><Relationship Id="rId36" Type="http://schemas.openxmlformats.org/officeDocument/2006/relationships/customXml" Target="../ink/ink658.xml"/><Relationship Id="rId283" Type="http://schemas.openxmlformats.org/officeDocument/2006/relationships/image" Target="../media/image773.png"/><Relationship Id="rId339" Type="http://schemas.openxmlformats.org/officeDocument/2006/relationships/image" Target="../media/image801.png"/><Relationship Id="rId78" Type="http://schemas.openxmlformats.org/officeDocument/2006/relationships/customXml" Target="../ink/ink679.xml"/><Relationship Id="rId101" Type="http://schemas.openxmlformats.org/officeDocument/2006/relationships/image" Target="../media/image683.png"/><Relationship Id="rId143" Type="http://schemas.openxmlformats.org/officeDocument/2006/relationships/image" Target="../media/image704.png"/><Relationship Id="rId185" Type="http://schemas.openxmlformats.org/officeDocument/2006/relationships/image" Target="../media/image725.png"/><Relationship Id="rId350" Type="http://schemas.openxmlformats.org/officeDocument/2006/relationships/customXml" Target="../ink/ink815.xml"/><Relationship Id="rId9" Type="http://schemas.openxmlformats.org/officeDocument/2006/relationships/image" Target="../media/image637.png"/><Relationship Id="rId210" Type="http://schemas.openxmlformats.org/officeDocument/2006/relationships/customXml" Target="../ink/ink745.xml"/><Relationship Id="rId392" Type="http://schemas.openxmlformats.org/officeDocument/2006/relationships/image" Target="../media/image827.png"/><Relationship Id="rId252" Type="http://schemas.openxmlformats.org/officeDocument/2006/relationships/customXml" Target="../ink/ink766.xml"/><Relationship Id="rId294" Type="http://schemas.openxmlformats.org/officeDocument/2006/relationships/customXml" Target="../ink/ink787.xml"/><Relationship Id="rId308" Type="http://schemas.openxmlformats.org/officeDocument/2006/relationships/customXml" Target="../ink/ink794.xml"/><Relationship Id="rId47" Type="http://schemas.openxmlformats.org/officeDocument/2006/relationships/image" Target="../media/image656.png"/><Relationship Id="rId89" Type="http://schemas.openxmlformats.org/officeDocument/2006/relationships/image" Target="../media/image677.png"/><Relationship Id="rId112" Type="http://schemas.openxmlformats.org/officeDocument/2006/relationships/customXml" Target="../ink/ink696.xml"/><Relationship Id="rId154" Type="http://schemas.openxmlformats.org/officeDocument/2006/relationships/customXml" Target="../ink/ink717.xml"/><Relationship Id="rId361" Type="http://schemas.openxmlformats.org/officeDocument/2006/relationships/image" Target="../media/image812.png"/><Relationship Id="rId196" Type="http://schemas.openxmlformats.org/officeDocument/2006/relationships/customXml" Target="../ink/ink738.xml"/><Relationship Id="rId16" Type="http://schemas.openxmlformats.org/officeDocument/2006/relationships/customXml" Target="../ink/ink648.xml"/><Relationship Id="rId221" Type="http://schemas.openxmlformats.org/officeDocument/2006/relationships/image" Target="../media/image742.png"/><Relationship Id="rId263" Type="http://schemas.openxmlformats.org/officeDocument/2006/relationships/image" Target="../media/image763.png"/><Relationship Id="rId319" Type="http://schemas.openxmlformats.org/officeDocument/2006/relationships/image" Target="../media/image791.png"/><Relationship Id="rId58" Type="http://schemas.openxmlformats.org/officeDocument/2006/relationships/customXml" Target="../ink/ink669.xml"/><Relationship Id="rId123" Type="http://schemas.openxmlformats.org/officeDocument/2006/relationships/image" Target="../media/image694.png"/><Relationship Id="rId330" Type="http://schemas.openxmlformats.org/officeDocument/2006/relationships/customXml" Target="../ink/ink805.xml"/><Relationship Id="rId90" Type="http://schemas.openxmlformats.org/officeDocument/2006/relationships/customXml" Target="../ink/ink685.xml"/><Relationship Id="rId165" Type="http://schemas.openxmlformats.org/officeDocument/2006/relationships/image" Target="../media/image715.png"/><Relationship Id="rId186" Type="http://schemas.openxmlformats.org/officeDocument/2006/relationships/customXml" Target="../ink/ink733.xml"/><Relationship Id="rId351" Type="http://schemas.openxmlformats.org/officeDocument/2006/relationships/image" Target="../media/image807.png"/><Relationship Id="rId372" Type="http://schemas.openxmlformats.org/officeDocument/2006/relationships/image" Target="../media/image817.png"/><Relationship Id="rId393" Type="http://schemas.openxmlformats.org/officeDocument/2006/relationships/customXml" Target="../ink/ink837.xml"/><Relationship Id="rId211" Type="http://schemas.openxmlformats.org/officeDocument/2006/relationships/image" Target="../media/image737.png"/><Relationship Id="rId232" Type="http://schemas.openxmlformats.org/officeDocument/2006/relationships/customXml" Target="../ink/ink756.xml"/><Relationship Id="rId253" Type="http://schemas.openxmlformats.org/officeDocument/2006/relationships/image" Target="../media/image758.png"/><Relationship Id="rId274" Type="http://schemas.openxmlformats.org/officeDocument/2006/relationships/customXml" Target="../ink/ink777.xml"/><Relationship Id="rId295" Type="http://schemas.openxmlformats.org/officeDocument/2006/relationships/image" Target="../media/image779.png"/><Relationship Id="rId309" Type="http://schemas.openxmlformats.org/officeDocument/2006/relationships/image" Target="../media/image786.png"/><Relationship Id="rId27" Type="http://schemas.openxmlformats.org/officeDocument/2006/relationships/image" Target="../media/image646.png"/><Relationship Id="rId48" Type="http://schemas.openxmlformats.org/officeDocument/2006/relationships/customXml" Target="../ink/ink664.xml"/><Relationship Id="rId69" Type="http://schemas.openxmlformats.org/officeDocument/2006/relationships/image" Target="../media/image667.png"/><Relationship Id="rId113" Type="http://schemas.openxmlformats.org/officeDocument/2006/relationships/image" Target="../media/image689.png"/><Relationship Id="rId134" Type="http://schemas.openxmlformats.org/officeDocument/2006/relationships/customXml" Target="../ink/ink707.xml"/><Relationship Id="rId320" Type="http://schemas.openxmlformats.org/officeDocument/2006/relationships/customXml" Target="../ink/ink800.xml"/><Relationship Id="rId80" Type="http://schemas.openxmlformats.org/officeDocument/2006/relationships/customXml" Target="../ink/ink680.xml"/><Relationship Id="rId155" Type="http://schemas.openxmlformats.org/officeDocument/2006/relationships/image" Target="../media/image710.png"/><Relationship Id="rId176" Type="http://schemas.openxmlformats.org/officeDocument/2006/relationships/customXml" Target="../ink/ink728.xml"/><Relationship Id="rId197" Type="http://schemas.openxmlformats.org/officeDocument/2006/relationships/image" Target="../media/image730.png"/><Relationship Id="rId341" Type="http://schemas.openxmlformats.org/officeDocument/2006/relationships/image" Target="../media/image802.png"/><Relationship Id="rId362" Type="http://schemas.openxmlformats.org/officeDocument/2006/relationships/customXml" Target="../ink/ink821.xml"/><Relationship Id="rId383" Type="http://schemas.openxmlformats.org/officeDocument/2006/relationships/customXml" Target="../ink/ink832.xml"/><Relationship Id="rId201" Type="http://schemas.openxmlformats.org/officeDocument/2006/relationships/image" Target="../media/image732.png"/><Relationship Id="rId222" Type="http://schemas.openxmlformats.org/officeDocument/2006/relationships/customXml" Target="../ink/ink751.xml"/><Relationship Id="rId243" Type="http://schemas.openxmlformats.org/officeDocument/2006/relationships/image" Target="../media/image753.png"/><Relationship Id="rId264" Type="http://schemas.openxmlformats.org/officeDocument/2006/relationships/customXml" Target="../ink/ink772.xml"/><Relationship Id="rId285" Type="http://schemas.openxmlformats.org/officeDocument/2006/relationships/image" Target="../media/image774.png"/><Relationship Id="rId17" Type="http://schemas.openxmlformats.org/officeDocument/2006/relationships/image" Target="../media/image641.png"/><Relationship Id="rId38" Type="http://schemas.openxmlformats.org/officeDocument/2006/relationships/customXml" Target="../ink/ink659.xml"/><Relationship Id="rId59" Type="http://schemas.openxmlformats.org/officeDocument/2006/relationships/image" Target="../media/image662.png"/><Relationship Id="rId103" Type="http://schemas.openxmlformats.org/officeDocument/2006/relationships/image" Target="../media/image684.png"/><Relationship Id="rId124" Type="http://schemas.openxmlformats.org/officeDocument/2006/relationships/customXml" Target="../ink/ink702.xml"/><Relationship Id="rId310" Type="http://schemas.openxmlformats.org/officeDocument/2006/relationships/customXml" Target="../ink/ink795.xml"/><Relationship Id="rId70" Type="http://schemas.openxmlformats.org/officeDocument/2006/relationships/customXml" Target="../ink/ink675.xml"/><Relationship Id="rId91" Type="http://schemas.openxmlformats.org/officeDocument/2006/relationships/image" Target="../media/image678.png"/><Relationship Id="rId145" Type="http://schemas.openxmlformats.org/officeDocument/2006/relationships/image" Target="../media/image705.png"/><Relationship Id="rId166" Type="http://schemas.openxmlformats.org/officeDocument/2006/relationships/customXml" Target="../ink/ink723.xml"/><Relationship Id="rId187" Type="http://schemas.openxmlformats.org/officeDocument/2006/relationships/image" Target="../media/image2.png"/><Relationship Id="rId331" Type="http://schemas.openxmlformats.org/officeDocument/2006/relationships/image" Target="../media/image797.png"/><Relationship Id="rId352" Type="http://schemas.openxmlformats.org/officeDocument/2006/relationships/customXml" Target="../ink/ink816.xml"/><Relationship Id="rId373" Type="http://schemas.openxmlformats.org/officeDocument/2006/relationships/customXml" Target="../ink/ink827.xml"/><Relationship Id="rId394" Type="http://schemas.openxmlformats.org/officeDocument/2006/relationships/image" Target="../media/image82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46.xml"/><Relationship Id="rId233" Type="http://schemas.openxmlformats.org/officeDocument/2006/relationships/image" Target="../media/image748.png"/><Relationship Id="rId254" Type="http://schemas.openxmlformats.org/officeDocument/2006/relationships/customXml" Target="../ink/ink767.xml"/><Relationship Id="rId28" Type="http://schemas.openxmlformats.org/officeDocument/2006/relationships/customXml" Target="../ink/ink654.xml"/><Relationship Id="rId49" Type="http://schemas.openxmlformats.org/officeDocument/2006/relationships/image" Target="../media/image657.png"/><Relationship Id="rId114" Type="http://schemas.openxmlformats.org/officeDocument/2006/relationships/customXml" Target="../ink/ink697.xml"/><Relationship Id="rId275" Type="http://schemas.openxmlformats.org/officeDocument/2006/relationships/image" Target="../media/image769.png"/><Relationship Id="rId296" Type="http://schemas.openxmlformats.org/officeDocument/2006/relationships/customXml" Target="../ink/ink788.xml"/><Relationship Id="rId300" Type="http://schemas.openxmlformats.org/officeDocument/2006/relationships/customXml" Target="../ink/ink790.xml"/><Relationship Id="rId60" Type="http://schemas.openxmlformats.org/officeDocument/2006/relationships/customXml" Target="../ink/ink670.xml"/><Relationship Id="rId81" Type="http://schemas.openxmlformats.org/officeDocument/2006/relationships/image" Target="../media/image673.png"/><Relationship Id="rId135" Type="http://schemas.openxmlformats.org/officeDocument/2006/relationships/image" Target="../media/image700.png"/><Relationship Id="rId156" Type="http://schemas.openxmlformats.org/officeDocument/2006/relationships/customXml" Target="../ink/ink718.xml"/><Relationship Id="rId177" Type="http://schemas.openxmlformats.org/officeDocument/2006/relationships/image" Target="../media/image721.png"/><Relationship Id="rId198" Type="http://schemas.openxmlformats.org/officeDocument/2006/relationships/customXml" Target="../ink/ink739.xml"/><Relationship Id="rId321" Type="http://schemas.openxmlformats.org/officeDocument/2006/relationships/image" Target="../media/image792.png"/><Relationship Id="rId342" Type="http://schemas.openxmlformats.org/officeDocument/2006/relationships/customXml" Target="../ink/ink811.xml"/><Relationship Id="rId363" Type="http://schemas.openxmlformats.org/officeDocument/2006/relationships/image" Target="../media/image813.png"/><Relationship Id="rId384" Type="http://schemas.openxmlformats.org/officeDocument/2006/relationships/image" Target="../media/image823.png"/><Relationship Id="rId202" Type="http://schemas.openxmlformats.org/officeDocument/2006/relationships/customXml" Target="../ink/ink741.xml"/><Relationship Id="rId223" Type="http://schemas.openxmlformats.org/officeDocument/2006/relationships/image" Target="../media/image743.png"/><Relationship Id="rId244" Type="http://schemas.openxmlformats.org/officeDocument/2006/relationships/customXml" Target="../ink/ink762.xml"/><Relationship Id="rId18" Type="http://schemas.openxmlformats.org/officeDocument/2006/relationships/customXml" Target="../ink/ink649.xml"/><Relationship Id="rId39" Type="http://schemas.openxmlformats.org/officeDocument/2006/relationships/image" Target="../media/image652.png"/><Relationship Id="rId265" Type="http://schemas.openxmlformats.org/officeDocument/2006/relationships/image" Target="../media/image764.png"/><Relationship Id="rId286" Type="http://schemas.openxmlformats.org/officeDocument/2006/relationships/customXml" Target="../ink/ink783.xml"/><Relationship Id="rId50" Type="http://schemas.openxmlformats.org/officeDocument/2006/relationships/customXml" Target="../ink/ink665.xml"/><Relationship Id="rId104" Type="http://schemas.openxmlformats.org/officeDocument/2006/relationships/customXml" Target="../ink/ink692.xml"/><Relationship Id="rId125" Type="http://schemas.openxmlformats.org/officeDocument/2006/relationships/image" Target="../media/image695.png"/><Relationship Id="rId146" Type="http://schemas.openxmlformats.org/officeDocument/2006/relationships/customXml" Target="../ink/ink713.xml"/><Relationship Id="rId167" Type="http://schemas.openxmlformats.org/officeDocument/2006/relationships/image" Target="../media/image716.png"/><Relationship Id="rId188" Type="http://schemas.openxmlformats.org/officeDocument/2006/relationships/customXml" Target="../ink/ink734.xml"/><Relationship Id="rId311" Type="http://schemas.openxmlformats.org/officeDocument/2006/relationships/image" Target="../media/image787.png"/><Relationship Id="rId332" Type="http://schemas.openxmlformats.org/officeDocument/2006/relationships/customXml" Target="../ink/ink806.xml"/><Relationship Id="rId353" Type="http://schemas.openxmlformats.org/officeDocument/2006/relationships/image" Target="../media/image808.png"/><Relationship Id="rId374" Type="http://schemas.openxmlformats.org/officeDocument/2006/relationships/image" Target="../media/image818.png"/><Relationship Id="rId395" Type="http://schemas.openxmlformats.org/officeDocument/2006/relationships/customXml" Target="../ink/ink838.xml"/><Relationship Id="rId71" Type="http://schemas.openxmlformats.org/officeDocument/2006/relationships/image" Target="../media/image668.png"/><Relationship Id="rId92" Type="http://schemas.openxmlformats.org/officeDocument/2006/relationships/customXml" Target="../ink/ink686.xml"/><Relationship Id="rId213" Type="http://schemas.openxmlformats.org/officeDocument/2006/relationships/image" Target="../media/image738.png"/><Relationship Id="rId234" Type="http://schemas.openxmlformats.org/officeDocument/2006/relationships/customXml" Target="../ink/ink757.xml"/><Relationship Id="rId2" Type="http://schemas.openxmlformats.org/officeDocument/2006/relationships/customXml" Target="../ink/ink641.xml"/><Relationship Id="rId29" Type="http://schemas.openxmlformats.org/officeDocument/2006/relationships/image" Target="../media/image647.png"/><Relationship Id="rId255" Type="http://schemas.openxmlformats.org/officeDocument/2006/relationships/image" Target="../media/image759.png"/><Relationship Id="rId276" Type="http://schemas.openxmlformats.org/officeDocument/2006/relationships/customXml" Target="../ink/ink778.xml"/><Relationship Id="rId297" Type="http://schemas.openxmlformats.org/officeDocument/2006/relationships/image" Target="../media/image780.png"/><Relationship Id="rId40" Type="http://schemas.openxmlformats.org/officeDocument/2006/relationships/customXml" Target="../ink/ink660.xml"/><Relationship Id="rId115" Type="http://schemas.openxmlformats.org/officeDocument/2006/relationships/image" Target="../media/image690.png"/><Relationship Id="rId136" Type="http://schemas.openxmlformats.org/officeDocument/2006/relationships/customXml" Target="../ink/ink708.xml"/><Relationship Id="rId157" Type="http://schemas.openxmlformats.org/officeDocument/2006/relationships/image" Target="../media/image711.png"/><Relationship Id="rId178" Type="http://schemas.openxmlformats.org/officeDocument/2006/relationships/customXml" Target="../ink/ink729.xml"/><Relationship Id="rId301" Type="http://schemas.openxmlformats.org/officeDocument/2006/relationships/image" Target="../media/image782.png"/><Relationship Id="rId322" Type="http://schemas.openxmlformats.org/officeDocument/2006/relationships/customXml" Target="../ink/ink801.xml"/><Relationship Id="rId343" Type="http://schemas.openxmlformats.org/officeDocument/2006/relationships/image" Target="../media/image803.png"/><Relationship Id="rId364" Type="http://schemas.openxmlformats.org/officeDocument/2006/relationships/customXml" Target="../ink/ink822.xml"/><Relationship Id="rId61" Type="http://schemas.openxmlformats.org/officeDocument/2006/relationships/image" Target="../media/image663.png"/><Relationship Id="rId82" Type="http://schemas.openxmlformats.org/officeDocument/2006/relationships/customXml" Target="../ink/ink681.xml"/><Relationship Id="rId199" Type="http://schemas.openxmlformats.org/officeDocument/2006/relationships/image" Target="../media/image731.png"/><Relationship Id="rId203" Type="http://schemas.openxmlformats.org/officeDocument/2006/relationships/image" Target="../media/image733.png"/><Relationship Id="rId385" Type="http://schemas.openxmlformats.org/officeDocument/2006/relationships/customXml" Target="../ink/ink833.xml"/><Relationship Id="rId19" Type="http://schemas.openxmlformats.org/officeDocument/2006/relationships/image" Target="../media/image642.png"/><Relationship Id="rId224" Type="http://schemas.openxmlformats.org/officeDocument/2006/relationships/customXml" Target="../ink/ink752.xml"/><Relationship Id="rId245" Type="http://schemas.openxmlformats.org/officeDocument/2006/relationships/image" Target="../media/image754.png"/><Relationship Id="rId266" Type="http://schemas.openxmlformats.org/officeDocument/2006/relationships/customXml" Target="../ink/ink773.xml"/><Relationship Id="rId287" Type="http://schemas.openxmlformats.org/officeDocument/2006/relationships/image" Target="../media/image775.png"/><Relationship Id="rId30" Type="http://schemas.openxmlformats.org/officeDocument/2006/relationships/customXml" Target="../ink/ink655.xml"/><Relationship Id="rId105" Type="http://schemas.openxmlformats.org/officeDocument/2006/relationships/image" Target="../media/image685.png"/><Relationship Id="rId126" Type="http://schemas.openxmlformats.org/officeDocument/2006/relationships/customXml" Target="../ink/ink703.xml"/><Relationship Id="rId147" Type="http://schemas.openxmlformats.org/officeDocument/2006/relationships/image" Target="../media/image706.png"/><Relationship Id="rId168" Type="http://schemas.openxmlformats.org/officeDocument/2006/relationships/customXml" Target="../ink/ink724.xml"/><Relationship Id="rId312" Type="http://schemas.openxmlformats.org/officeDocument/2006/relationships/customXml" Target="../ink/ink796.xml"/><Relationship Id="rId333" Type="http://schemas.openxmlformats.org/officeDocument/2006/relationships/image" Target="../media/image798.png"/><Relationship Id="rId354" Type="http://schemas.openxmlformats.org/officeDocument/2006/relationships/customXml" Target="../ink/ink817.xml"/><Relationship Id="rId51" Type="http://schemas.openxmlformats.org/officeDocument/2006/relationships/image" Target="../media/image658.png"/><Relationship Id="rId72" Type="http://schemas.openxmlformats.org/officeDocument/2006/relationships/customXml" Target="../ink/ink676.xml"/><Relationship Id="rId93" Type="http://schemas.openxmlformats.org/officeDocument/2006/relationships/image" Target="../media/image679.png"/><Relationship Id="rId189" Type="http://schemas.openxmlformats.org/officeDocument/2006/relationships/image" Target="../media/image726.png"/><Relationship Id="rId375" Type="http://schemas.openxmlformats.org/officeDocument/2006/relationships/customXml" Target="../ink/ink828.xml"/><Relationship Id="rId396" Type="http://schemas.openxmlformats.org/officeDocument/2006/relationships/image" Target="../media/image829.png"/><Relationship Id="rId3" Type="http://schemas.openxmlformats.org/officeDocument/2006/relationships/image" Target="../media/image634.png"/><Relationship Id="rId214" Type="http://schemas.openxmlformats.org/officeDocument/2006/relationships/customXml" Target="../ink/ink747.xml"/><Relationship Id="rId235" Type="http://schemas.openxmlformats.org/officeDocument/2006/relationships/image" Target="../media/image749.png"/><Relationship Id="rId256" Type="http://schemas.openxmlformats.org/officeDocument/2006/relationships/customXml" Target="../ink/ink768.xml"/><Relationship Id="rId277" Type="http://schemas.openxmlformats.org/officeDocument/2006/relationships/image" Target="../media/image770.png"/><Relationship Id="rId298" Type="http://schemas.openxmlformats.org/officeDocument/2006/relationships/customXml" Target="../ink/ink789.xml"/><Relationship Id="rId400" Type="http://schemas.openxmlformats.org/officeDocument/2006/relationships/image" Target="../media/image831.png"/><Relationship Id="rId116" Type="http://schemas.openxmlformats.org/officeDocument/2006/relationships/customXml" Target="../ink/ink698.xml"/><Relationship Id="rId137" Type="http://schemas.openxmlformats.org/officeDocument/2006/relationships/image" Target="../media/image701.png"/><Relationship Id="rId158" Type="http://schemas.openxmlformats.org/officeDocument/2006/relationships/customXml" Target="../ink/ink719.xml"/><Relationship Id="rId302" Type="http://schemas.openxmlformats.org/officeDocument/2006/relationships/customXml" Target="../ink/ink791.xml"/><Relationship Id="rId323" Type="http://schemas.openxmlformats.org/officeDocument/2006/relationships/image" Target="../media/image793.png"/><Relationship Id="rId344" Type="http://schemas.openxmlformats.org/officeDocument/2006/relationships/customXml" Target="../ink/ink812.xml"/><Relationship Id="rId20" Type="http://schemas.openxmlformats.org/officeDocument/2006/relationships/customXml" Target="../ink/ink650.xml"/><Relationship Id="rId41" Type="http://schemas.openxmlformats.org/officeDocument/2006/relationships/image" Target="../media/image653.png"/><Relationship Id="rId62" Type="http://schemas.openxmlformats.org/officeDocument/2006/relationships/customXml" Target="../ink/ink671.xml"/><Relationship Id="rId83" Type="http://schemas.openxmlformats.org/officeDocument/2006/relationships/image" Target="../media/image674.png"/><Relationship Id="rId179" Type="http://schemas.openxmlformats.org/officeDocument/2006/relationships/image" Target="../media/image722.png"/><Relationship Id="rId365" Type="http://schemas.openxmlformats.org/officeDocument/2006/relationships/image" Target="../media/image814.png"/><Relationship Id="rId386" Type="http://schemas.openxmlformats.org/officeDocument/2006/relationships/image" Target="../media/image824.png"/><Relationship Id="rId190" Type="http://schemas.openxmlformats.org/officeDocument/2006/relationships/customXml" Target="../ink/ink735.xml"/><Relationship Id="rId204" Type="http://schemas.openxmlformats.org/officeDocument/2006/relationships/customXml" Target="../ink/ink742.xml"/><Relationship Id="rId225" Type="http://schemas.openxmlformats.org/officeDocument/2006/relationships/image" Target="../media/image744.png"/><Relationship Id="rId246" Type="http://schemas.openxmlformats.org/officeDocument/2006/relationships/customXml" Target="../ink/ink763.xml"/><Relationship Id="rId267" Type="http://schemas.openxmlformats.org/officeDocument/2006/relationships/image" Target="../media/image765.png"/><Relationship Id="rId288" Type="http://schemas.openxmlformats.org/officeDocument/2006/relationships/customXml" Target="../ink/ink784.xml"/><Relationship Id="rId106" Type="http://schemas.openxmlformats.org/officeDocument/2006/relationships/customXml" Target="../ink/ink693.xml"/><Relationship Id="rId127" Type="http://schemas.openxmlformats.org/officeDocument/2006/relationships/image" Target="../media/image696.png"/><Relationship Id="rId313" Type="http://schemas.openxmlformats.org/officeDocument/2006/relationships/image" Target="../media/image788.png"/><Relationship Id="rId10" Type="http://schemas.openxmlformats.org/officeDocument/2006/relationships/customXml" Target="../ink/ink645.xml"/><Relationship Id="rId31" Type="http://schemas.openxmlformats.org/officeDocument/2006/relationships/image" Target="../media/image648.png"/><Relationship Id="rId52" Type="http://schemas.openxmlformats.org/officeDocument/2006/relationships/customXml" Target="../ink/ink666.xml"/><Relationship Id="rId73" Type="http://schemas.openxmlformats.org/officeDocument/2006/relationships/image" Target="../media/image669.png"/><Relationship Id="rId94" Type="http://schemas.openxmlformats.org/officeDocument/2006/relationships/customXml" Target="../ink/ink687.xml"/><Relationship Id="rId148" Type="http://schemas.openxmlformats.org/officeDocument/2006/relationships/customXml" Target="../ink/ink714.xml"/><Relationship Id="rId169" Type="http://schemas.openxmlformats.org/officeDocument/2006/relationships/image" Target="../media/image717.png"/><Relationship Id="rId334" Type="http://schemas.openxmlformats.org/officeDocument/2006/relationships/customXml" Target="../ink/ink807.xml"/><Relationship Id="rId355" Type="http://schemas.openxmlformats.org/officeDocument/2006/relationships/image" Target="../media/image809.png"/><Relationship Id="rId376" Type="http://schemas.openxmlformats.org/officeDocument/2006/relationships/image" Target="../media/image819.png"/><Relationship Id="rId397" Type="http://schemas.openxmlformats.org/officeDocument/2006/relationships/customXml" Target="../ink/ink839.xml"/><Relationship Id="rId4" Type="http://schemas.openxmlformats.org/officeDocument/2006/relationships/customXml" Target="../ink/ink642.xml"/><Relationship Id="rId180" Type="http://schemas.openxmlformats.org/officeDocument/2006/relationships/customXml" Target="../ink/ink730.xml"/><Relationship Id="rId215" Type="http://schemas.openxmlformats.org/officeDocument/2006/relationships/image" Target="../media/image739.png"/><Relationship Id="rId236" Type="http://schemas.openxmlformats.org/officeDocument/2006/relationships/customXml" Target="../ink/ink758.xml"/><Relationship Id="rId257" Type="http://schemas.openxmlformats.org/officeDocument/2006/relationships/image" Target="../media/image760.png"/><Relationship Id="rId278" Type="http://schemas.openxmlformats.org/officeDocument/2006/relationships/customXml" Target="../ink/ink779.xml"/><Relationship Id="rId401" Type="http://schemas.openxmlformats.org/officeDocument/2006/relationships/customXml" Target="../ink/ink841.xml"/><Relationship Id="rId303" Type="http://schemas.openxmlformats.org/officeDocument/2006/relationships/image" Target="../media/image783.png"/><Relationship Id="rId42" Type="http://schemas.openxmlformats.org/officeDocument/2006/relationships/customXml" Target="../ink/ink661.xml"/><Relationship Id="rId84" Type="http://schemas.openxmlformats.org/officeDocument/2006/relationships/customXml" Target="../ink/ink682.xml"/><Relationship Id="rId138" Type="http://schemas.openxmlformats.org/officeDocument/2006/relationships/customXml" Target="../ink/ink709.xml"/><Relationship Id="rId345" Type="http://schemas.openxmlformats.org/officeDocument/2006/relationships/image" Target="../media/image804.png"/><Relationship Id="rId387" Type="http://schemas.openxmlformats.org/officeDocument/2006/relationships/customXml" Target="../ink/ink834.xml"/><Relationship Id="rId191" Type="http://schemas.openxmlformats.org/officeDocument/2006/relationships/image" Target="../media/image727.png"/><Relationship Id="rId205" Type="http://schemas.openxmlformats.org/officeDocument/2006/relationships/image" Target="../media/image734.png"/><Relationship Id="rId247" Type="http://schemas.openxmlformats.org/officeDocument/2006/relationships/image" Target="../media/image755.png"/><Relationship Id="rId107" Type="http://schemas.openxmlformats.org/officeDocument/2006/relationships/image" Target="../media/image686.png"/><Relationship Id="rId289" Type="http://schemas.openxmlformats.org/officeDocument/2006/relationships/image" Target="../media/image776.png"/><Relationship Id="rId11" Type="http://schemas.openxmlformats.org/officeDocument/2006/relationships/image" Target="../media/image638.png"/><Relationship Id="rId53" Type="http://schemas.openxmlformats.org/officeDocument/2006/relationships/image" Target="../media/image659.png"/><Relationship Id="rId149" Type="http://schemas.openxmlformats.org/officeDocument/2006/relationships/image" Target="../media/image707.png"/><Relationship Id="rId314" Type="http://schemas.openxmlformats.org/officeDocument/2006/relationships/customXml" Target="../ink/ink797.xml"/><Relationship Id="rId356" Type="http://schemas.openxmlformats.org/officeDocument/2006/relationships/customXml" Target="../ink/ink818.xml"/><Relationship Id="rId398" Type="http://schemas.openxmlformats.org/officeDocument/2006/relationships/image" Target="../media/image830.png"/><Relationship Id="rId95" Type="http://schemas.openxmlformats.org/officeDocument/2006/relationships/image" Target="../media/image680.png"/><Relationship Id="rId160" Type="http://schemas.openxmlformats.org/officeDocument/2006/relationships/customXml" Target="../ink/ink720.xml"/><Relationship Id="rId216" Type="http://schemas.openxmlformats.org/officeDocument/2006/relationships/customXml" Target="../ink/ink748.xml"/><Relationship Id="rId258" Type="http://schemas.openxmlformats.org/officeDocument/2006/relationships/customXml" Target="../ink/ink769.xml"/><Relationship Id="rId22" Type="http://schemas.openxmlformats.org/officeDocument/2006/relationships/customXml" Target="../ink/ink651.xml"/><Relationship Id="rId64" Type="http://schemas.openxmlformats.org/officeDocument/2006/relationships/customXml" Target="../ink/ink672.xml"/><Relationship Id="rId118" Type="http://schemas.openxmlformats.org/officeDocument/2006/relationships/customXml" Target="../ink/ink699.xml"/><Relationship Id="rId325" Type="http://schemas.openxmlformats.org/officeDocument/2006/relationships/image" Target="../media/image794.png"/><Relationship Id="rId367" Type="http://schemas.openxmlformats.org/officeDocument/2006/relationships/image" Target="../media/image815.png"/><Relationship Id="rId171" Type="http://schemas.openxmlformats.org/officeDocument/2006/relationships/image" Target="../media/image718.png"/><Relationship Id="rId227" Type="http://schemas.openxmlformats.org/officeDocument/2006/relationships/image" Target="../media/image745.png"/><Relationship Id="rId269" Type="http://schemas.openxmlformats.org/officeDocument/2006/relationships/image" Target="../media/image766.png"/><Relationship Id="rId33" Type="http://schemas.openxmlformats.org/officeDocument/2006/relationships/image" Target="../media/image649.png"/><Relationship Id="rId129" Type="http://schemas.openxmlformats.org/officeDocument/2006/relationships/image" Target="../media/image697.png"/><Relationship Id="rId280" Type="http://schemas.openxmlformats.org/officeDocument/2006/relationships/customXml" Target="../ink/ink780.xml"/><Relationship Id="rId336" Type="http://schemas.openxmlformats.org/officeDocument/2006/relationships/customXml" Target="../ink/ink808.xml"/><Relationship Id="rId75" Type="http://schemas.openxmlformats.org/officeDocument/2006/relationships/image" Target="../media/image670.png"/><Relationship Id="rId140" Type="http://schemas.openxmlformats.org/officeDocument/2006/relationships/customXml" Target="../ink/ink710.xml"/><Relationship Id="rId182" Type="http://schemas.openxmlformats.org/officeDocument/2006/relationships/customXml" Target="../ink/ink731.xml"/><Relationship Id="rId378" Type="http://schemas.openxmlformats.org/officeDocument/2006/relationships/image" Target="../media/image820.png"/><Relationship Id="rId6" Type="http://schemas.openxmlformats.org/officeDocument/2006/relationships/customXml" Target="../ink/ink643.xml"/><Relationship Id="rId238" Type="http://schemas.openxmlformats.org/officeDocument/2006/relationships/customXml" Target="../ink/ink759.xml"/><Relationship Id="rId291" Type="http://schemas.openxmlformats.org/officeDocument/2006/relationships/image" Target="../media/image777.png"/><Relationship Id="rId305" Type="http://schemas.openxmlformats.org/officeDocument/2006/relationships/image" Target="../media/image784.png"/><Relationship Id="rId347" Type="http://schemas.openxmlformats.org/officeDocument/2006/relationships/image" Target="../media/image805.png"/><Relationship Id="rId44" Type="http://schemas.openxmlformats.org/officeDocument/2006/relationships/customXml" Target="../ink/ink662.xml"/><Relationship Id="rId86" Type="http://schemas.openxmlformats.org/officeDocument/2006/relationships/customXml" Target="../ink/ink683.xml"/><Relationship Id="rId151" Type="http://schemas.openxmlformats.org/officeDocument/2006/relationships/image" Target="../media/image708.png"/><Relationship Id="rId389" Type="http://schemas.openxmlformats.org/officeDocument/2006/relationships/customXml" Target="../ink/ink835.xml"/><Relationship Id="rId193" Type="http://schemas.openxmlformats.org/officeDocument/2006/relationships/image" Target="../media/image728.png"/><Relationship Id="rId207" Type="http://schemas.openxmlformats.org/officeDocument/2006/relationships/image" Target="../media/image735.png"/><Relationship Id="rId249" Type="http://schemas.openxmlformats.org/officeDocument/2006/relationships/image" Target="../media/image756.png"/><Relationship Id="rId13" Type="http://schemas.openxmlformats.org/officeDocument/2006/relationships/image" Target="../media/image639.png"/><Relationship Id="rId109" Type="http://schemas.openxmlformats.org/officeDocument/2006/relationships/image" Target="../media/image687.png"/><Relationship Id="rId260" Type="http://schemas.openxmlformats.org/officeDocument/2006/relationships/customXml" Target="../ink/ink770.xml"/><Relationship Id="rId316" Type="http://schemas.openxmlformats.org/officeDocument/2006/relationships/customXml" Target="../ink/ink798.xml"/><Relationship Id="rId55" Type="http://schemas.openxmlformats.org/officeDocument/2006/relationships/image" Target="../media/image660.png"/><Relationship Id="rId97" Type="http://schemas.openxmlformats.org/officeDocument/2006/relationships/image" Target="../media/image681.png"/><Relationship Id="rId120" Type="http://schemas.openxmlformats.org/officeDocument/2006/relationships/customXml" Target="../ink/ink700.xml"/><Relationship Id="rId358" Type="http://schemas.openxmlformats.org/officeDocument/2006/relationships/customXml" Target="../ink/ink819.xml"/><Relationship Id="rId162" Type="http://schemas.openxmlformats.org/officeDocument/2006/relationships/customXml" Target="../ink/ink721.xml"/><Relationship Id="rId218" Type="http://schemas.openxmlformats.org/officeDocument/2006/relationships/customXml" Target="../ink/ink749.xml"/><Relationship Id="rId271" Type="http://schemas.openxmlformats.org/officeDocument/2006/relationships/image" Target="../media/image767.png"/><Relationship Id="rId24" Type="http://schemas.openxmlformats.org/officeDocument/2006/relationships/customXml" Target="../ink/ink652.xml"/><Relationship Id="rId66" Type="http://schemas.openxmlformats.org/officeDocument/2006/relationships/customXml" Target="../ink/ink673.xml"/><Relationship Id="rId131" Type="http://schemas.openxmlformats.org/officeDocument/2006/relationships/image" Target="../media/image698.png"/><Relationship Id="rId327" Type="http://schemas.openxmlformats.org/officeDocument/2006/relationships/image" Target="../media/image795.png"/><Relationship Id="rId369" Type="http://schemas.openxmlformats.org/officeDocument/2006/relationships/image" Target="../media/image816.png"/><Relationship Id="rId173" Type="http://schemas.openxmlformats.org/officeDocument/2006/relationships/image" Target="../media/image719.png"/><Relationship Id="rId229" Type="http://schemas.openxmlformats.org/officeDocument/2006/relationships/image" Target="../media/image746.png"/><Relationship Id="rId380" Type="http://schemas.openxmlformats.org/officeDocument/2006/relationships/image" Target="../media/image821.png"/><Relationship Id="rId240" Type="http://schemas.openxmlformats.org/officeDocument/2006/relationships/customXml" Target="../ink/ink760.xml"/><Relationship Id="rId35" Type="http://schemas.openxmlformats.org/officeDocument/2006/relationships/image" Target="../media/image650.png"/><Relationship Id="rId77" Type="http://schemas.openxmlformats.org/officeDocument/2006/relationships/image" Target="../media/image671.png"/><Relationship Id="rId100" Type="http://schemas.openxmlformats.org/officeDocument/2006/relationships/customXml" Target="../ink/ink690.xml"/><Relationship Id="rId282" Type="http://schemas.openxmlformats.org/officeDocument/2006/relationships/customXml" Target="../ink/ink781.xml"/><Relationship Id="rId338" Type="http://schemas.openxmlformats.org/officeDocument/2006/relationships/customXml" Target="../ink/ink809.xml"/><Relationship Id="rId8" Type="http://schemas.openxmlformats.org/officeDocument/2006/relationships/customXml" Target="../ink/ink644.xml"/><Relationship Id="rId142" Type="http://schemas.openxmlformats.org/officeDocument/2006/relationships/customXml" Target="../ink/ink711.xml"/><Relationship Id="rId184" Type="http://schemas.openxmlformats.org/officeDocument/2006/relationships/customXml" Target="../ink/ink732.xml"/><Relationship Id="rId391" Type="http://schemas.openxmlformats.org/officeDocument/2006/relationships/customXml" Target="../ink/ink836.xml"/><Relationship Id="rId251" Type="http://schemas.openxmlformats.org/officeDocument/2006/relationships/image" Target="../media/image757.png"/><Relationship Id="rId46" Type="http://schemas.openxmlformats.org/officeDocument/2006/relationships/customXml" Target="../ink/ink663.xml"/><Relationship Id="rId293" Type="http://schemas.openxmlformats.org/officeDocument/2006/relationships/image" Target="../media/image778.png"/><Relationship Id="rId307" Type="http://schemas.openxmlformats.org/officeDocument/2006/relationships/image" Target="../media/image785.png"/><Relationship Id="rId349" Type="http://schemas.openxmlformats.org/officeDocument/2006/relationships/image" Target="../media/image806.png"/><Relationship Id="rId88" Type="http://schemas.openxmlformats.org/officeDocument/2006/relationships/customXml" Target="../ink/ink684.xml"/><Relationship Id="rId111" Type="http://schemas.openxmlformats.org/officeDocument/2006/relationships/image" Target="../media/image688.png"/><Relationship Id="rId153" Type="http://schemas.openxmlformats.org/officeDocument/2006/relationships/image" Target="../media/image709.png"/><Relationship Id="rId195" Type="http://schemas.openxmlformats.org/officeDocument/2006/relationships/image" Target="../media/image729.png"/><Relationship Id="rId209" Type="http://schemas.openxmlformats.org/officeDocument/2006/relationships/image" Target="../media/image736.png"/><Relationship Id="rId360" Type="http://schemas.openxmlformats.org/officeDocument/2006/relationships/customXml" Target="../ink/ink820.xml"/><Relationship Id="rId220" Type="http://schemas.openxmlformats.org/officeDocument/2006/relationships/customXml" Target="../ink/ink750.xml"/><Relationship Id="rId15" Type="http://schemas.openxmlformats.org/officeDocument/2006/relationships/image" Target="../media/image640.png"/><Relationship Id="rId57" Type="http://schemas.openxmlformats.org/officeDocument/2006/relationships/image" Target="../media/image661.png"/><Relationship Id="rId262" Type="http://schemas.openxmlformats.org/officeDocument/2006/relationships/customXml" Target="../ink/ink771.xml"/><Relationship Id="rId318" Type="http://schemas.openxmlformats.org/officeDocument/2006/relationships/customXml" Target="../ink/ink799.xml"/><Relationship Id="rId99" Type="http://schemas.openxmlformats.org/officeDocument/2006/relationships/image" Target="../media/image682.png"/><Relationship Id="rId122" Type="http://schemas.openxmlformats.org/officeDocument/2006/relationships/customXml" Target="../ink/ink701.xml"/><Relationship Id="rId164" Type="http://schemas.openxmlformats.org/officeDocument/2006/relationships/customXml" Target="../ink/ink722.xml"/><Relationship Id="rId371" Type="http://schemas.openxmlformats.org/officeDocument/2006/relationships/customXml" Target="../ink/ink826.xml"/><Relationship Id="rId26" Type="http://schemas.openxmlformats.org/officeDocument/2006/relationships/customXml" Target="../ink/ink653.xml"/><Relationship Id="rId231" Type="http://schemas.openxmlformats.org/officeDocument/2006/relationships/image" Target="../media/image747.png"/><Relationship Id="rId273" Type="http://schemas.openxmlformats.org/officeDocument/2006/relationships/image" Target="../media/image768.png"/><Relationship Id="rId329" Type="http://schemas.openxmlformats.org/officeDocument/2006/relationships/image" Target="../media/image796.png"/><Relationship Id="rId68" Type="http://schemas.openxmlformats.org/officeDocument/2006/relationships/customXml" Target="../ink/ink674.xml"/><Relationship Id="rId133" Type="http://schemas.openxmlformats.org/officeDocument/2006/relationships/image" Target="../media/image699.png"/><Relationship Id="rId175" Type="http://schemas.openxmlformats.org/officeDocument/2006/relationships/image" Target="../media/image720.png"/><Relationship Id="rId340" Type="http://schemas.openxmlformats.org/officeDocument/2006/relationships/customXml" Target="../ink/ink810.xml"/><Relationship Id="rId200" Type="http://schemas.openxmlformats.org/officeDocument/2006/relationships/customXml" Target="../ink/ink740.xml"/><Relationship Id="rId382" Type="http://schemas.openxmlformats.org/officeDocument/2006/relationships/image" Target="../media/image822.png"/><Relationship Id="rId242" Type="http://schemas.openxmlformats.org/officeDocument/2006/relationships/customXml" Target="../ink/ink761.xml"/><Relationship Id="rId284" Type="http://schemas.openxmlformats.org/officeDocument/2006/relationships/customXml" Target="../ink/ink782.xml"/><Relationship Id="rId37" Type="http://schemas.openxmlformats.org/officeDocument/2006/relationships/image" Target="../media/image651.png"/><Relationship Id="rId79" Type="http://schemas.openxmlformats.org/officeDocument/2006/relationships/image" Target="../media/image672.png"/><Relationship Id="rId102" Type="http://schemas.openxmlformats.org/officeDocument/2006/relationships/customXml" Target="../ink/ink691.xml"/><Relationship Id="rId144" Type="http://schemas.openxmlformats.org/officeDocument/2006/relationships/customXml" Target="../ink/ink71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0.png"/><Relationship Id="rId299" Type="http://schemas.openxmlformats.org/officeDocument/2006/relationships/image" Target="../media/image979.png"/><Relationship Id="rId21" Type="http://schemas.openxmlformats.org/officeDocument/2006/relationships/image" Target="../media/image842.png"/><Relationship Id="rId63" Type="http://schemas.openxmlformats.org/officeDocument/2006/relationships/image" Target="../media/image863.png"/><Relationship Id="rId159" Type="http://schemas.openxmlformats.org/officeDocument/2006/relationships/image" Target="../media/image911.png"/><Relationship Id="rId324" Type="http://schemas.openxmlformats.org/officeDocument/2006/relationships/customXml" Target="../ink/ink1003.xml"/><Relationship Id="rId170" Type="http://schemas.openxmlformats.org/officeDocument/2006/relationships/customXml" Target="../ink/ink926.xml"/><Relationship Id="rId226" Type="http://schemas.openxmlformats.org/officeDocument/2006/relationships/customXml" Target="../ink/ink954.xml"/><Relationship Id="rId268" Type="http://schemas.openxmlformats.org/officeDocument/2006/relationships/customXml" Target="../ink/ink975.xml"/><Relationship Id="rId32" Type="http://schemas.openxmlformats.org/officeDocument/2006/relationships/customXml" Target="../ink/ink857.xml"/><Relationship Id="rId74" Type="http://schemas.openxmlformats.org/officeDocument/2006/relationships/customXml" Target="../ink/ink878.xml"/><Relationship Id="rId128" Type="http://schemas.openxmlformats.org/officeDocument/2006/relationships/customXml" Target="../ink/ink905.xml"/><Relationship Id="rId335" Type="http://schemas.openxmlformats.org/officeDocument/2006/relationships/image" Target="../media/image997.png"/><Relationship Id="rId5" Type="http://schemas.openxmlformats.org/officeDocument/2006/relationships/image" Target="../media/image834.png"/><Relationship Id="rId181" Type="http://schemas.openxmlformats.org/officeDocument/2006/relationships/image" Target="../media/image922.png"/><Relationship Id="rId237" Type="http://schemas.openxmlformats.org/officeDocument/2006/relationships/image" Target="../media/image949.png"/><Relationship Id="rId279" Type="http://schemas.openxmlformats.org/officeDocument/2006/relationships/image" Target="../media/image969.png"/><Relationship Id="rId43" Type="http://schemas.openxmlformats.org/officeDocument/2006/relationships/image" Target="../media/image853.png"/><Relationship Id="rId139" Type="http://schemas.openxmlformats.org/officeDocument/2006/relationships/image" Target="../media/image901.png"/><Relationship Id="rId290" Type="http://schemas.openxmlformats.org/officeDocument/2006/relationships/customXml" Target="../ink/ink986.xml"/><Relationship Id="rId304" Type="http://schemas.openxmlformats.org/officeDocument/2006/relationships/customXml" Target="../ink/ink993.xml"/><Relationship Id="rId346" Type="http://schemas.openxmlformats.org/officeDocument/2006/relationships/customXml" Target="../ink/ink1014.xml"/><Relationship Id="rId85" Type="http://schemas.openxmlformats.org/officeDocument/2006/relationships/image" Target="../media/image874.png"/><Relationship Id="rId150" Type="http://schemas.openxmlformats.org/officeDocument/2006/relationships/customXml" Target="../ink/ink916.xml"/><Relationship Id="rId192" Type="http://schemas.openxmlformats.org/officeDocument/2006/relationships/customXml" Target="../ink/ink937.xml"/><Relationship Id="rId206" Type="http://schemas.openxmlformats.org/officeDocument/2006/relationships/customXml" Target="../ink/ink944.xml"/><Relationship Id="rId248" Type="http://schemas.openxmlformats.org/officeDocument/2006/relationships/customXml" Target="../ink/ink965.xml"/><Relationship Id="rId12" Type="http://schemas.openxmlformats.org/officeDocument/2006/relationships/customXml" Target="../ink/ink847.xml"/><Relationship Id="rId108" Type="http://schemas.openxmlformats.org/officeDocument/2006/relationships/customXml" Target="../ink/ink895.xml"/><Relationship Id="rId315" Type="http://schemas.openxmlformats.org/officeDocument/2006/relationships/image" Target="../media/image987.png"/><Relationship Id="rId357" Type="http://schemas.openxmlformats.org/officeDocument/2006/relationships/image" Target="../media/image1008.png"/><Relationship Id="rId54" Type="http://schemas.openxmlformats.org/officeDocument/2006/relationships/customXml" Target="../ink/ink868.xml"/><Relationship Id="rId96" Type="http://schemas.openxmlformats.org/officeDocument/2006/relationships/customXml" Target="../ink/ink889.xml"/><Relationship Id="rId161" Type="http://schemas.openxmlformats.org/officeDocument/2006/relationships/image" Target="../media/image912.png"/><Relationship Id="rId217" Type="http://schemas.openxmlformats.org/officeDocument/2006/relationships/image" Target="../media/image939.png"/><Relationship Id="rId259" Type="http://schemas.openxmlformats.org/officeDocument/2006/relationships/image" Target="../media/image959.png"/><Relationship Id="rId23" Type="http://schemas.openxmlformats.org/officeDocument/2006/relationships/image" Target="../media/image843.png"/><Relationship Id="rId119" Type="http://schemas.openxmlformats.org/officeDocument/2006/relationships/image" Target="../media/image891.png"/><Relationship Id="rId270" Type="http://schemas.openxmlformats.org/officeDocument/2006/relationships/customXml" Target="../ink/ink976.xml"/><Relationship Id="rId326" Type="http://schemas.openxmlformats.org/officeDocument/2006/relationships/customXml" Target="../ink/ink1004.xml"/><Relationship Id="rId65" Type="http://schemas.openxmlformats.org/officeDocument/2006/relationships/image" Target="../media/image864.png"/><Relationship Id="rId130" Type="http://schemas.openxmlformats.org/officeDocument/2006/relationships/customXml" Target="../ink/ink906.xml"/><Relationship Id="rId172" Type="http://schemas.openxmlformats.org/officeDocument/2006/relationships/customXml" Target="../ink/ink927.xml"/><Relationship Id="rId228" Type="http://schemas.openxmlformats.org/officeDocument/2006/relationships/customXml" Target="../ink/ink955.xml"/><Relationship Id="rId281" Type="http://schemas.openxmlformats.org/officeDocument/2006/relationships/image" Target="../media/image970.png"/><Relationship Id="rId337" Type="http://schemas.openxmlformats.org/officeDocument/2006/relationships/image" Target="../media/image998.png"/><Relationship Id="rId34" Type="http://schemas.openxmlformats.org/officeDocument/2006/relationships/customXml" Target="../ink/ink858.xml"/><Relationship Id="rId76" Type="http://schemas.openxmlformats.org/officeDocument/2006/relationships/customXml" Target="../ink/ink879.xml"/><Relationship Id="rId141" Type="http://schemas.openxmlformats.org/officeDocument/2006/relationships/image" Target="../media/image902.png"/><Relationship Id="rId7" Type="http://schemas.openxmlformats.org/officeDocument/2006/relationships/image" Target="../media/image835.png"/><Relationship Id="rId183" Type="http://schemas.openxmlformats.org/officeDocument/2006/relationships/image" Target="../media/image923.png"/><Relationship Id="rId239" Type="http://schemas.openxmlformats.org/officeDocument/2006/relationships/image" Target="../media/image950.png"/><Relationship Id="rId250" Type="http://schemas.openxmlformats.org/officeDocument/2006/relationships/customXml" Target="../ink/ink966.xml"/><Relationship Id="rId292" Type="http://schemas.openxmlformats.org/officeDocument/2006/relationships/customXml" Target="../ink/ink987.xml"/><Relationship Id="rId306" Type="http://schemas.openxmlformats.org/officeDocument/2006/relationships/customXml" Target="../ink/ink994.xml"/><Relationship Id="rId45" Type="http://schemas.openxmlformats.org/officeDocument/2006/relationships/image" Target="../media/image854.png"/><Relationship Id="rId87" Type="http://schemas.openxmlformats.org/officeDocument/2006/relationships/image" Target="../media/image875.png"/><Relationship Id="rId110" Type="http://schemas.openxmlformats.org/officeDocument/2006/relationships/customXml" Target="../ink/ink896.xml"/><Relationship Id="rId348" Type="http://schemas.openxmlformats.org/officeDocument/2006/relationships/customXml" Target="../ink/ink1015.xml"/><Relationship Id="rId152" Type="http://schemas.openxmlformats.org/officeDocument/2006/relationships/customXml" Target="../ink/ink917.xml"/><Relationship Id="rId194" Type="http://schemas.openxmlformats.org/officeDocument/2006/relationships/customXml" Target="../ink/ink938.xml"/><Relationship Id="rId208" Type="http://schemas.openxmlformats.org/officeDocument/2006/relationships/customXml" Target="../ink/ink945.xml"/><Relationship Id="rId261" Type="http://schemas.openxmlformats.org/officeDocument/2006/relationships/image" Target="../media/image960.png"/><Relationship Id="rId14" Type="http://schemas.openxmlformats.org/officeDocument/2006/relationships/customXml" Target="../ink/ink848.xml"/><Relationship Id="rId56" Type="http://schemas.openxmlformats.org/officeDocument/2006/relationships/customXml" Target="../ink/ink869.xml"/><Relationship Id="rId317" Type="http://schemas.openxmlformats.org/officeDocument/2006/relationships/image" Target="../media/image988.png"/><Relationship Id="rId359" Type="http://schemas.openxmlformats.org/officeDocument/2006/relationships/image" Target="../media/image1009.png"/><Relationship Id="rId98" Type="http://schemas.openxmlformats.org/officeDocument/2006/relationships/customXml" Target="../ink/ink890.xml"/><Relationship Id="rId121" Type="http://schemas.openxmlformats.org/officeDocument/2006/relationships/image" Target="../media/image892.png"/><Relationship Id="rId163" Type="http://schemas.openxmlformats.org/officeDocument/2006/relationships/image" Target="../media/image913.png"/><Relationship Id="rId219" Type="http://schemas.openxmlformats.org/officeDocument/2006/relationships/image" Target="../media/image940.png"/><Relationship Id="rId230" Type="http://schemas.openxmlformats.org/officeDocument/2006/relationships/customXml" Target="../ink/ink956.xml"/><Relationship Id="rId25" Type="http://schemas.openxmlformats.org/officeDocument/2006/relationships/image" Target="../media/image844.png"/><Relationship Id="rId67" Type="http://schemas.openxmlformats.org/officeDocument/2006/relationships/image" Target="../media/image865.png"/><Relationship Id="rId272" Type="http://schemas.openxmlformats.org/officeDocument/2006/relationships/customXml" Target="../ink/ink977.xml"/><Relationship Id="rId328" Type="http://schemas.openxmlformats.org/officeDocument/2006/relationships/customXml" Target="../ink/ink1005.xml"/><Relationship Id="rId88" Type="http://schemas.openxmlformats.org/officeDocument/2006/relationships/customXml" Target="../ink/ink885.xml"/><Relationship Id="rId111" Type="http://schemas.openxmlformats.org/officeDocument/2006/relationships/image" Target="../media/image887.png"/><Relationship Id="rId132" Type="http://schemas.openxmlformats.org/officeDocument/2006/relationships/customXml" Target="../ink/ink907.xml"/><Relationship Id="rId153" Type="http://schemas.openxmlformats.org/officeDocument/2006/relationships/image" Target="../media/image908.png"/><Relationship Id="rId174" Type="http://schemas.openxmlformats.org/officeDocument/2006/relationships/customXml" Target="../ink/ink928.xml"/><Relationship Id="rId195" Type="http://schemas.openxmlformats.org/officeDocument/2006/relationships/image" Target="../media/image928.png"/><Relationship Id="rId209" Type="http://schemas.openxmlformats.org/officeDocument/2006/relationships/image" Target="../media/image935.png"/><Relationship Id="rId360" Type="http://schemas.openxmlformats.org/officeDocument/2006/relationships/customXml" Target="../ink/ink1021.xml"/><Relationship Id="rId220" Type="http://schemas.openxmlformats.org/officeDocument/2006/relationships/customXml" Target="../ink/ink951.xml"/><Relationship Id="rId241" Type="http://schemas.openxmlformats.org/officeDocument/2006/relationships/image" Target="../media/image951.png"/><Relationship Id="rId15" Type="http://schemas.openxmlformats.org/officeDocument/2006/relationships/image" Target="../media/image839.png"/><Relationship Id="rId36" Type="http://schemas.openxmlformats.org/officeDocument/2006/relationships/customXml" Target="../ink/ink859.xml"/><Relationship Id="rId57" Type="http://schemas.openxmlformats.org/officeDocument/2006/relationships/image" Target="../media/image860.png"/><Relationship Id="rId262" Type="http://schemas.openxmlformats.org/officeDocument/2006/relationships/customXml" Target="../ink/ink972.xml"/><Relationship Id="rId283" Type="http://schemas.openxmlformats.org/officeDocument/2006/relationships/image" Target="../media/image971.png"/><Relationship Id="rId318" Type="http://schemas.openxmlformats.org/officeDocument/2006/relationships/customXml" Target="../ink/ink1000.xml"/><Relationship Id="rId339" Type="http://schemas.openxmlformats.org/officeDocument/2006/relationships/image" Target="../media/image999.png"/><Relationship Id="rId78" Type="http://schemas.openxmlformats.org/officeDocument/2006/relationships/customXml" Target="../ink/ink880.xml"/><Relationship Id="rId99" Type="http://schemas.openxmlformats.org/officeDocument/2006/relationships/image" Target="../media/image881.png"/><Relationship Id="rId101" Type="http://schemas.openxmlformats.org/officeDocument/2006/relationships/image" Target="../media/image882.png"/><Relationship Id="rId122" Type="http://schemas.openxmlformats.org/officeDocument/2006/relationships/customXml" Target="../ink/ink902.xml"/><Relationship Id="rId143" Type="http://schemas.openxmlformats.org/officeDocument/2006/relationships/image" Target="../media/image903.png"/><Relationship Id="rId164" Type="http://schemas.openxmlformats.org/officeDocument/2006/relationships/customXml" Target="../ink/ink923.xml"/><Relationship Id="rId185" Type="http://schemas.openxmlformats.org/officeDocument/2006/relationships/image" Target="../media/image2.png"/><Relationship Id="rId350" Type="http://schemas.openxmlformats.org/officeDocument/2006/relationships/customXml" Target="../ink/ink1016.xml"/><Relationship Id="rId9" Type="http://schemas.openxmlformats.org/officeDocument/2006/relationships/image" Target="../media/image836.png"/><Relationship Id="rId210" Type="http://schemas.openxmlformats.org/officeDocument/2006/relationships/customXml" Target="../ink/ink946.xml"/><Relationship Id="rId26" Type="http://schemas.openxmlformats.org/officeDocument/2006/relationships/customXml" Target="../ink/ink854.xml"/><Relationship Id="rId231" Type="http://schemas.openxmlformats.org/officeDocument/2006/relationships/image" Target="../media/image946.png"/><Relationship Id="rId252" Type="http://schemas.openxmlformats.org/officeDocument/2006/relationships/customXml" Target="../ink/ink967.xml"/><Relationship Id="rId273" Type="http://schemas.openxmlformats.org/officeDocument/2006/relationships/image" Target="../media/image966.png"/><Relationship Id="rId294" Type="http://schemas.openxmlformats.org/officeDocument/2006/relationships/customXml" Target="../ink/ink988.xml"/><Relationship Id="rId308" Type="http://schemas.openxmlformats.org/officeDocument/2006/relationships/customXml" Target="../ink/ink995.xml"/><Relationship Id="rId329" Type="http://schemas.openxmlformats.org/officeDocument/2006/relationships/image" Target="../media/image994.png"/><Relationship Id="rId47" Type="http://schemas.openxmlformats.org/officeDocument/2006/relationships/image" Target="../media/image855.png"/><Relationship Id="rId68" Type="http://schemas.openxmlformats.org/officeDocument/2006/relationships/customXml" Target="../ink/ink875.xml"/><Relationship Id="rId89" Type="http://schemas.openxmlformats.org/officeDocument/2006/relationships/image" Target="../media/image876.png"/><Relationship Id="rId112" Type="http://schemas.openxmlformats.org/officeDocument/2006/relationships/customXml" Target="../ink/ink897.xml"/><Relationship Id="rId133" Type="http://schemas.openxmlformats.org/officeDocument/2006/relationships/image" Target="../media/image898.png"/><Relationship Id="rId154" Type="http://schemas.openxmlformats.org/officeDocument/2006/relationships/customXml" Target="../ink/ink918.xml"/><Relationship Id="rId175" Type="http://schemas.openxmlformats.org/officeDocument/2006/relationships/image" Target="../media/image919.png"/><Relationship Id="rId340" Type="http://schemas.openxmlformats.org/officeDocument/2006/relationships/customXml" Target="../ink/ink1011.xml"/><Relationship Id="rId361" Type="http://schemas.openxmlformats.org/officeDocument/2006/relationships/image" Target="../media/image1010.png"/><Relationship Id="rId196" Type="http://schemas.openxmlformats.org/officeDocument/2006/relationships/customXml" Target="../ink/ink939.xml"/><Relationship Id="rId200" Type="http://schemas.openxmlformats.org/officeDocument/2006/relationships/customXml" Target="../ink/ink941.xml"/><Relationship Id="rId16" Type="http://schemas.openxmlformats.org/officeDocument/2006/relationships/customXml" Target="../ink/ink849.xml"/><Relationship Id="rId221" Type="http://schemas.openxmlformats.org/officeDocument/2006/relationships/image" Target="../media/image941.png"/><Relationship Id="rId242" Type="http://schemas.openxmlformats.org/officeDocument/2006/relationships/customXml" Target="../ink/ink962.xml"/><Relationship Id="rId263" Type="http://schemas.openxmlformats.org/officeDocument/2006/relationships/image" Target="../media/image961.png"/><Relationship Id="rId284" Type="http://schemas.openxmlformats.org/officeDocument/2006/relationships/customXml" Target="../ink/ink983.xml"/><Relationship Id="rId319" Type="http://schemas.openxmlformats.org/officeDocument/2006/relationships/image" Target="../media/image989.png"/><Relationship Id="rId37" Type="http://schemas.openxmlformats.org/officeDocument/2006/relationships/image" Target="../media/image850.png"/><Relationship Id="rId58" Type="http://schemas.openxmlformats.org/officeDocument/2006/relationships/customXml" Target="../ink/ink870.xml"/><Relationship Id="rId79" Type="http://schemas.openxmlformats.org/officeDocument/2006/relationships/image" Target="../media/image871.png"/><Relationship Id="rId102" Type="http://schemas.openxmlformats.org/officeDocument/2006/relationships/customXml" Target="../ink/ink892.xml"/><Relationship Id="rId123" Type="http://schemas.openxmlformats.org/officeDocument/2006/relationships/image" Target="../media/image893.png"/><Relationship Id="rId144" Type="http://schemas.openxmlformats.org/officeDocument/2006/relationships/customXml" Target="../ink/ink913.xml"/><Relationship Id="rId330" Type="http://schemas.openxmlformats.org/officeDocument/2006/relationships/customXml" Target="../ink/ink1006.xml"/><Relationship Id="rId90" Type="http://schemas.openxmlformats.org/officeDocument/2006/relationships/customXml" Target="../ink/ink886.xml"/><Relationship Id="rId165" Type="http://schemas.openxmlformats.org/officeDocument/2006/relationships/image" Target="../media/image914.png"/><Relationship Id="rId186" Type="http://schemas.openxmlformats.org/officeDocument/2006/relationships/customXml" Target="../ink/ink934.xml"/><Relationship Id="rId351" Type="http://schemas.openxmlformats.org/officeDocument/2006/relationships/image" Target="../media/image1005.png"/><Relationship Id="rId211" Type="http://schemas.openxmlformats.org/officeDocument/2006/relationships/image" Target="../media/image936.png"/><Relationship Id="rId232" Type="http://schemas.openxmlformats.org/officeDocument/2006/relationships/customXml" Target="../ink/ink957.xml"/><Relationship Id="rId253" Type="http://schemas.openxmlformats.org/officeDocument/2006/relationships/image" Target="../media/image956.png"/><Relationship Id="rId274" Type="http://schemas.openxmlformats.org/officeDocument/2006/relationships/customXml" Target="../ink/ink978.xml"/><Relationship Id="rId295" Type="http://schemas.openxmlformats.org/officeDocument/2006/relationships/image" Target="../media/image977.png"/><Relationship Id="rId309" Type="http://schemas.openxmlformats.org/officeDocument/2006/relationships/image" Target="../media/image984.png"/><Relationship Id="rId27" Type="http://schemas.openxmlformats.org/officeDocument/2006/relationships/image" Target="../media/image845.png"/><Relationship Id="rId48" Type="http://schemas.openxmlformats.org/officeDocument/2006/relationships/customXml" Target="../ink/ink865.xml"/><Relationship Id="rId69" Type="http://schemas.openxmlformats.org/officeDocument/2006/relationships/image" Target="../media/image866.png"/><Relationship Id="rId113" Type="http://schemas.openxmlformats.org/officeDocument/2006/relationships/image" Target="../media/image888.png"/><Relationship Id="rId134" Type="http://schemas.openxmlformats.org/officeDocument/2006/relationships/customXml" Target="../ink/ink908.xml"/><Relationship Id="rId320" Type="http://schemas.openxmlformats.org/officeDocument/2006/relationships/customXml" Target="../ink/ink1001.xml"/><Relationship Id="rId80" Type="http://schemas.openxmlformats.org/officeDocument/2006/relationships/customXml" Target="../ink/ink881.xml"/><Relationship Id="rId155" Type="http://schemas.openxmlformats.org/officeDocument/2006/relationships/image" Target="../media/image909.png"/><Relationship Id="rId176" Type="http://schemas.openxmlformats.org/officeDocument/2006/relationships/customXml" Target="../ink/ink929.xml"/><Relationship Id="rId197" Type="http://schemas.openxmlformats.org/officeDocument/2006/relationships/image" Target="../media/image929.png"/><Relationship Id="rId341" Type="http://schemas.openxmlformats.org/officeDocument/2006/relationships/image" Target="../media/image1000.png"/><Relationship Id="rId201" Type="http://schemas.openxmlformats.org/officeDocument/2006/relationships/image" Target="../media/image931.png"/><Relationship Id="rId222" Type="http://schemas.openxmlformats.org/officeDocument/2006/relationships/customXml" Target="../ink/ink952.xml"/><Relationship Id="rId243" Type="http://schemas.openxmlformats.org/officeDocument/2006/relationships/image" Target="../media/image952.png"/><Relationship Id="rId264" Type="http://schemas.openxmlformats.org/officeDocument/2006/relationships/customXml" Target="../ink/ink973.xml"/><Relationship Id="rId285" Type="http://schemas.openxmlformats.org/officeDocument/2006/relationships/image" Target="../media/image972.png"/><Relationship Id="rId17" Type="http://schemas.openxmlformats.org/officeDocument/2006/relationships/image" Target="../media/image840.png"/><Relationship Id="rId38" Type="http://schemas.openxmlformats.org/officeDocument/2006/relationships/customXml" Target="../ink/ink860.xml"/><Relationship Id="rId59" Type="http://schemas.openxmlformats.org/officeDocument/2006/relationships/image" Target="../media/image861.png"/><Relationship Id="rId103" Type="http://schemas.openxmlformats.org/officeDocument/2006/relationships/image" Target="../media/image883.png"/><Relationship Id="rId124" Type="http://schemas.openxmlformats.org/officeDocument/2006/relationships/customXml" Target="../ink/ink903.xml"/><Relationship Id="rId310" Type="http://schemas.openxmlformats.org/officeDocument/2006/relationships/customXml" Target="../ink/ink996.xml"/><Relationship Id="rId70" Type="http://schemas.openxmlformats.org/officeDocument/2006/relationships/customXml" Target="../ink/ink876.xml"/><Relationship Id="rId91" Type="http://schemas.openxmlformats.org/officeDocument/2006/relationships/image" Target="../media/image877.png"/><Relationship Id="rId145" Type="http://schemas.openxmlformats.org/officeDocument/2006/relationships/image" Target="../media/image904.png"/><Relationship Id="rId166" Type="http://schemas.openxmlformats.org/officeDocument/2006/relationships/customXml" Target="../ink/ink924.xml"/><Relationship Id="rId187" Type="http://schemas.openxmlformats.org/officeDocument/2006/relationships/image" Target="../media/image924.png"/><Relationship Id="rId331" Type="http://schemas.openxmlformats.org/officeDocument/2006/relationships/image" Target="../media/image995.png"/><Relationship Id="rId352" Type="http://schemas.openxmlformats.org/officeDocument/2006/relationships/customXml" Target="../ink/ink101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47.xml"/><Relationship Id="rId233" Type="http://schemas.openxmlformats.org/officeDocument/2006/relationships/image" Target="../media/image947.png"/><Relationship Id="rId254" Type="http://schemas.openxmlformats.org/officeDocument/2006/relationships/customXml" Target="../ink/ink968.xml"/><Relationship Id="rId28" Type="http://schemas.openxmlformats.org/officeDocument/2006/relationships/customXml" Target="../ink/ink855.xml"/><Relationship Id="rId49" Type="http://schemas.openxmlformats.org/officeDocument/2006/relationships/image" Target="../media/image856.png"/><Relationship Id="rId114" Type="http://schemas.openxmlformats.org/officeDocument/2006/relationships/customXml" Target="../ink/ink898.xml"/><Relationship Id="rId275" Type="http://schemas.openxmlformats.org/officeDocument/2006/relationships/image" Target="../media/image967.png"/><Relationship Id="rId296" Type="http://schemas.openxmlformats.org/officeDocument/2006/relationships/customXml" Target="../ink/ink989.xml"/><Relationship Id="rId300" Type="http://schemas.openxmlformats.org/officeDocument/2006/relationships/customXml" Target="../ink/ink991.xml"/><Relationship Id="rId60" Type="http://schemas.openxmlformats.org/officeDocument/2006/relationships/customXml" Target="../ink/ink871.xml"/><Relationship Id="rId81" Type="http://schemas.openxmlformats.org/officeDocument/2006/relationships/image" Target="../media/image872.png"/><Relationship Id="rId135" Type="http://schemas.openxmlformats.org/officeDocument/2006/relationships/image" Target="../media/image899.png"/><Relationship Id="rId156" Type="http://schemas.openxmlformats.org/officeDocument/2006/relationships/customXml" Target="../ink/ink919.xml"/><Relationship Id="rId177" Type="http://schemas.openxmlformats.org/officeDocument/2006/relationships/image" Target="../media/image920.png"/><Relationship Id="rId198" Type="http://schemas.openxmlformats.org/officeDocument/2006/relationships/customXml" Target="../ink/ink940.xml"/><Relationship Id="rId321" Type="http://schemas.openxmlformats.org/officeDocument/2006/relationships/image" Target="../media/image990.png"/><Relationship Id="rId342" Type="http://schemas.openxmlformats.org/officeDocument/2006/relationships/customXml" Target="../ink/ink1012.xml"/><Relationship Id="rId202" Type="http://schemas.openxmlformats.org/officeDocument/2006/relationships/customXml" Target="../ink/ink942.xml"/><Relationship Id="rId223" Type="http://schemas.openxmlformats.org/officeDocument/2006/relationships/image" Target="../media/image942.png"/><Relationship Id="rId244" Type="http://schemas.openxmlformats.org/officeDocument/2006/relationships/customXml" Target="../ink/ink963.xml"/><Relationship Id="rId18" Type="http://schemas.openxmlformats.org/officeDocument/2006/relationships/customXml" Target="../ink/ink850.xml"/><Relationship Id="rId39" Type="http://schemas.openxmlformats.org/officeDocument/2006/relationships/image" Target="../media/image851.png"/><Relationship Id="rId265" Type="http://schemas.openxmlformats.org/officeDocument/2006/relationships/image" Target="../media/image962.png"/><Relationship Id="rId286" Type="http://schemas.openxmlformats.org/officeDocument/2006/relationships/customXml" Target="../ink/ink984.xml"/><Relationship Id="rId50" Type="http://schemas.openxmlformats.org/officeDocument/2006/relationships/customXml" Target="../ink/ink866.xml"/><Relationship Id="rId104" Type="http://schemas.openxmlformats.org/officeDocument/2006/relationships/customXml" Target="../ink/ink893.xml"/><Relationship Id="rId125" Type="http://schemas.openxmlformats.org/officeDocument/2006/relationships/image" Target="../media/image894.png"/><Relationship Id="rId146" Type="http://schemas.openxmlformats.org/officeDocument/2006/relationships/customXml" Target="../ink/ink914.xml"/><Relationship Id="rId167" Type="http://schemas.openxmlformats.org/officeDocument/2006/relationships/image" Target="../media/image915.png"/><Relationship Id="rId188" Type="http://schemas.openxmlformats.org/officeDocument/2006/relationships/customXml" Target="../ink/ink935.xml"/><Relationship Id="rId311" Type="http://schemas.openxmlformats.org/officeDocument/2006/relationships/image" Target="../media/image985.png"/><Relationship Id="rId332" Type="http://schemas.openxmlformats.org/officeDocument/2006/relationships/customXml" Target="../ink/ink1007.xml"/><Relationship Id="rId353" Type="http://schemas.openxmlformats.org/officeDocument/2006/relationships/image" Target="../media/image1006.png"/><Relationship Id="rId71" Type="http://schemas.openxmlformats.org/officeDocument/2006/relationships/image" Target="../media/image867.png"/><Relationship Id="rId92" Type="http://schemas.openxmlformats.org/officeDocument/2006/relationships/customXml" Target="../ink/ink887.xml"/><Relationship Id="rId213" Type="http://schemas.openxmlformats.org/officeDocument/2006/relationships/image" Target="../media/image937.png"/><Relationship Id="rId234" Type="http://schemas.openxmlformats.org/officeDocument/2006/relationships/customXml" Target="../ink/ink958.xml"/><Relationship Id="rId2" Type="http://schemas.openxmlformats.org/officeDocument/2006/relationships/customXml" Target="../ink/ink842.xml"/><Relationship Id="rId29" Type="http://schemas.openxmlformats.org/officeDocument/2006/relationships/image" Target="../media/image846.png"/><Relationship Id="rId255" Type="http://schemas.openxmlformats.org/officeDocument/2006/relationships/image" Target="../media/image957.png"/><Relationship Id="rId276" Type="http://schemas.openxmlformats.org/officeDocument/2006/relationships/customXml" Target="../ink/ink979.xml"/><Relationship Id="rId297" Type="http://schemas.openxmlformats.org/officeDocument/2006/relationships/image" Target="../media/image978.png"/><Relationship Id="rId40" Type="http://schemas.openxmlformats.org/officeDocument/2006/relationships/customXml" Target="../ink/ink861.xml"/><Relationship Id="rId115" Type="http://schemas.openxmlformats.org/officeDocument/2006/relationships/image" Target="../media/image889.png"/><Relationship Id="rId136" Type="http://schemas.openxmlformats.org/officeDocument/2006/relationships/customXml" Target="../ink/ink909.xml"/><Relationship Id="rId157" Type="http://schemas.openxmlformats.org/officeDocument/2006/relationships/image" Target="../media/image910.png"/><Relationship Id="rId178" Type="http://schemas.openxmlformats.org/officeDocument/2006/relationships/customXml" Target="../ink/ink930.xml"/><Relationship Id="rId301" Type="http://schemas.openxmlformats.org/officeDocument/2006/relationships/image" Target="../media/image980.png"/><Relationship Id="rId322" Type="http://schemas.openxmlformats.org/officeDocument/2006/relationships/customXml" Target="../ink/ink1002.xml"/><Relationship Id="rId343" Type="http://schemas.openxmlformats.org/officeDocument/2006/relationships/image" Target="../media/image1001.png"/><Relationship Id="rId61" Type="http://schemas.openxmlformats.org/officeDocument/2006/relationships/image" Target="../media/image862.png"/><Relationship Id="rId82" Type="http://schemas.openxmlformats.org/officeDocument/2006/relationships/customXml" Target="../ink/ink882.xml"/><Relationship Id="rId199" Type="http://schemas.openxmlformats.org/officeDocument/2006/relationships/image" Target="../media/image930.png"/><Relationship Id="rId203" Type="http://schemas.openxmlformats.org/officeDocument/2006/relationships/image" Target="../media/image932.png"/><Relationship Id="rId19" Type="http://schemas.openxmlformats.org/officeDocument/2006/relationships/image" Target="../media/image841.png"/><Relationship Id="rId224" Type="http://schemas.openxmlformats.org/officeDocument/2006/relationships/customXml" Target="../ink/ink953.xml"/><Relationship Id="rId245" Type="http://schemas.openxmlformats.org/officeDocument/2006/relationships/image" Target="../media/image953.png"/><Relationship Id="rId266" Type="http://schemas.openxmlformats.org/officeDocument/2006/relationships/customXml" Target="../ink/ink974.xml"/><Relationship Id="rId287" Type="http://schemas.openxmlformats.org/officeDocument/2006/relationships/image" Target="../media/image973.png"/><Relationship Id="rId30" Type="http://schemas.openxmlformats.org/officeDocument/2006/relationships/customXml" Target="../ink/ink856.xml"/><Relationship Id="rId105" Type="http://schemas.openxmlformats.org/officeDocument/2006/relationships/image" Target="../media/image884.png"/><Relationship Id="rId126" Type="http://schemas.openxmlformats.org/officeDocument/2006/relationships/customXml" Target="../ink/ink904.xml"/><Relationship Id="rId147" Type="http://schemas.openxmlformats.org/officeDocument/2006/relationships/image" Target="../media/image905.png"/><Relationship Id="rId168" Type="http://schemas.openxmlformats.org/officeDocument/2006/relationships/customXml" Target="../ink/ink925.xml"/><Relationship Id="rId312" Type="http://schemas.openxmlformats.org/officeDocument/2006/relationships/customXml" Target="../ink/ink997.xml"/><Relationship Id="rId333" Type="http://schemas.openxmlformats.org/officeDocument/2006/relationships/image" Target="../media/image996.png"/><Relationship Id="rId354" Type="http://schemas.openxmlformats.org/officeDocument/2006/relationships/customXml" Target="../ink/ink1018.xml"/><Relationship Id="rId51" Type="http://schemas.openxmlformats.org/officeDocument/2006/relationships/image" Target="../media/image857.png"/><Relationship Id="rId72" Type="http://schemas.openxmlformats.org/officeDocument/2006/relationships/customXml" Target="../ink/ink877.xml"/><Relationship Id="rId93" Type="http://schemas.openxmlformats.org/officeDocument/2006/relationships/image" Target="../media/image878.png"/><Relationship Id="rId189" Type="http://schemas.openxmlformats.org/officeDocument/2006/relationships/image" Target="../media/image925.png"/><Relationship Id="rId3" Type="http://schemas.openxmlformats.org/officeDocument/2006/relationships/image" Target="../media/image833.png"/><Relationship Id="rId214" Type="http://schemas.openxmlformats.org/officeDocument/2006/relationships/customXml" Target="../ink/ink948.xml"/><Relationship Id="rId235" Type="http://schemas.openxmlformats.org/officeDocument/2006/relationships/image" Target="../media/image948.png"/><Relationship Id="rId256" Type="http://schemas.openxmlformats.org/officeDocument/2006/relationships/customXml" Target="../ink/ink969.xml"/><Relationship Id="rId277" Type="http://schemas.openxmlformats.org/officeDocument/2006/relationships/image" Target="../media/image968.png"/><Relationship Id="rId298" Type="http://schemas.openxmlformats.org/officeDocument/2006/relationships/customXml" Target="../ink/ink990.xml"/><Relationship Id="rId116" Type="http://schemas.openxmlformats.org/officeDocument/2006/relationships/customXml" Target="../ink/ink899.xml"/><Relationship Id="rId137" Type="http://schemas.openxmlformats.org/officeDocument/2006/relationships/image" Target="../media/image900.png"/><Relationship Id="rId158" Type="http://schemas.openxmlformats.org/officeDocument/2006/relationships/customXml" Target="../ink/ink920.xml"/><Relationship Id="rId302" Type="http://schemas.openxmlformats.org/officeDocument/2006/relationships/customXml" Target="../ink/ink992.xml"/><Relationship Id="rId323" Type="http://schemas.openxmlformats.org/officeDocument/2006/relationships/image" Target="../media/image991.png"/><Relationship Id="rId344" Type="http://schemas.openxmlformats.org/officeDocument/2006/relationships/customXml" Target="../ink/ink1013.xml"/><Relationship Id="rId20" Type="http://schemas.openxmlformats.org/officeDocument/2006/relationships/customXml" Target="../ink/ink851.xml"/><Relationship Id="rId41" Type="http://schemas.openxmlformats.org/officeDocument/2006/relationships/image" Target="../media/image852.png"/><Relationship Id="rId62" Type="http://schemas.openxmlformats.org/officeDocument/2006/relationships/customXml" Target="../ink/ink872.xml"/><Relationship Id="rId83" Type="http://schemas.openxmlformats.org/officeDocument/2006/relationships/image" Target="../media/image873.png"/><Relationship Id="rId179" Type="http://schemas.openxmlformats.org/officeDocument/2006/relationships/image" Target="../media/image921.png"/><Relationship Id="rId190" Type="http://schemas.openxmlformats.org/officeDocument/2006/relationships/customXml" Target="../ink/ink936.xml"/><Relationship Id="rId204" Type="http://schemas.openxmlformats.org/officeDocument/2006/relationships/customXml" Target="../ink/ink943.xml"/><Relationship Id="rId225" Type="http://schemas.openxmlformats.org/officeDocument/2006/relationships/image" Target="../media/image943.png"/><Relationship Id="rId246" Type="http://schemas.openxmlformats.org/officeDocument/2006/relationships/customXml" Target="../ink/ink964.xml"/><Relationship Id="rId267" Type="http://schemas.openxmlformats.org/officeDocument/2006/relationships/image" Target="../media/image963.png"/><Relationship Id="rId288" Type="http://schemas.openxmlformats.org/officeDocument/2006/relationships/customXml" Target="../ink/ink985.xml"/><Relationship Id="rId106" Type="http://schemas.openxmlformats.org/officeDocument/2006/relationships/customXml" Target="../ink/ink894.xml"/><Relationship Id="rId127" Type="http://schemas.openxmlformats.org/officeDocument/2006/relationships/image" Target="../media/image895.png"/><Relationship Id="rId313" Type="http://schemas.openxmlformats.org/officeDocument/2006/relationships/image" Target="../media/image986.png"/><Relationship Id="rId10" Type="http://schemas.openxmlformats.org/officeDocument/2006/relationships/customXml" Target="../ink/ink846.xml"/><Relationship Id="rId31" Type="http://schemas.openxmlformats.org/officeDocument/2006/relationships/image" Target="../media/image847.png"/><Relationship Id="rId52" Type="http://schemas.openxmlformats.org/officeDocument/2006/relationships/customXml" Target="../ink/ink867.xml"/><Relationship Id="rId73" Type="http://schemas.openxmlformats.org/officeDocument/2006/relationships/image" Target="../media/image868.png"/><Relationship Id="rId94" Type="http://schemas.openxmlformats.org/officeDocument/2006/relationships/customXml" Target="../ink/ink888.xml"/><Relationship Id="rId148" Type="http://schemas.openxmlformats.org/officeDocument/2006/relationships/customXml" Target="../ink/ink915.xml"/><Relationship Id="rId169" Type="http://schemas.openxmlformats.org/officeDocument/2006/relationships/image" Target="../media/image916.png"/><Relationship Id="rId334" Type="http://schemas.openxmlformats.org/officeDocument/2006/relationships/customXml" Target="../ink/ink1008.xml"/><Relationship Id="rId355" Type="http://schemas.openxmlformats.org/officeDocument/2006/relationships/image" Target="../media/image1007.png"/><Relationship Id="rId4" Type="http://schemas.openxmlformats.org/officeDocument/2006/relationships/customXml" Target="../ink/ink843.xml"/><Relationship Id="rId180" Type="http://schemas.openxmlformats.org/officeDocument/2006/relationships/customXml" Target="../ink/ink931.xml"/><Relationship Id="rId215" Type="http://schemas.openxmlformats.org/officeDocument/2006/relationships/image" Target="../media/image938.png"/><Relationship Id="rId236" Type="http://schemas.openxmlformats.org/officeDocument/2006/relationships/customXml" Target="../ink/ink959.xml"/><Relationship Id="rId257" Type="http://schemas.openxmlformats.org/officeDocument/2006/relationships/image" Target="../media/image958.png"/><Relationship Id="rId278" Type="http://schemas.openxmlformats.org/officeDocument/2006/relationships/customXml" Target="../ink/ink980.xml"/><Relationship Id="rId303" Type="http://schemas.openxmlformats.org/officeDocument/2006/relationships/image" Target="../media/image981.png"/><Relationship Id="rId42" Type="http://schemas.openxmlformats.org/officeDocument/2006/relationships/customXml" Target="../ink/ink862.xml"/><Relationship Id="rId84" Type="http://schemas.openxmlformats.org/officeDocument/2006/relationships/customXml" Target="../ink/ink883.xml"/><Relationship Id="rId138" Type="http://schemas.openxmlformats.org/officeDocument/2006/relationships/customXml" Target="../ink/ink910.xml"/><Relationship Id="rId345" Type="http://schemas.openxmlformats.org/officeDocument/2006/relationships/image" Target="../media/image1002.png"/><Relationship Id="rId191" Type="http://schemas.openxmlformats.org/officeDocument/2006/relationships/image" Target="../media/image926.png"/><Relationship Id="rId205" Type="http://schemas.openxmlformats.org/officeDocument/2006/relationships/image" Target="../media/image933.png"/><Relationship Id="rId247" Type="http://schemas.openxmlformats.org/officeDocument/2006/relationships/image" Target="../media/image98.png"/><Relationship Id="rId107" Type="http://schemas.openxmlformats.org/officeDocument/2006/relationships/image" Target="../media/image885.png"/><Relationship Id="rId289" Type="http://schemas.openxmlformats.org/officeDocument/2006/relationships/image" Target="../media/image974.png"/><Relationship Id="rId11" Type="http://schemas.openxmlformats.org/officeDocument/2006/relationships/image" Target="../media/image837.png"/><Relationship Id="rId53" Type="http://schemas.openxmlformats.org/officeDocument/2006/relationships/image" Target="../media/image858.png"/><Relationship Id="rId149" Type="http://schemas.openxmlformats.org/officeDocument/2006/relationships/image" Target="../media/image906.png"/><Relationship Id="rId314" Type="http://schemas.openxmlformats.org/officeDocument/2006/relationships/customXml" Target="../ink/ink998.xml"/><Relationship Id="rId356" Type="http://schemas.openxmlformats.org/officeDocument/2006/relationships/customXml" Target="../ink/ink1019.xml"/><Relationship Id="rId95" Type="http://schemas.openxmlformats.org/officeDocument/2006/relationships/image" Target="../media/image879.png"/><Relationship Id="rId160" Type="http://schemas.openxmlformats.org/officeDocument/2006/relationships/customXml" Target="../ink/ink921.xml"/><Relationship Id="rId216" Type="http://schemas.openxmlformats.org/officeDocument/2006/relationships/customXml" Target="../ink/ink949.xml"/><Relationship Id="rId258" Type="http://schemas.openxmlformats.org/officeDocument/2006/relationships/customXml" Target="../ink/ink970.xml"/><Relationship Id="rId22" Type="http://schemas.openxmlformats.org/officeDocument/2006/relationships/customXml" Target="../ink/ink852.xml"/><Relationship Id="rId64" Type="http://schemas.openxmlformats.org/officeDocument/2006/relationships/customXml" Target="../ink/ink873.xml"/><Relationship Id="rId118" Type="http://schemas.openxmlformats.org/officeDocument/2006/relationships/customXml" Target="../ink/ink900.xml"/><Relationship Id="rId325" Type="http://schemas.openxmlformats.org/officeDocument/2006/relationships/image" Target="../media/image992.png"/><Relationship Id="rId171" Type="http://schemas.openxmlformats.org/officeDocument/2006/relationships/image" Target="../media/image917.png"/><Relationship Id="rId227" Type="http://schemas.openxmlformats.org/officeDocument/2006/relationships/image" Target="../media/image944.png"/><Relationship Id="rId269" Type="http://schemas.openxmlformats.org/officeDocument/2006/relationships/image" Target="../media/image964.png"/><Relationship Id="rId33" Type="http://schemas.openxmlformats.org/officeDocument/2006/relationships/image" Target="../media/image848.png"/><Relationship Id="rId129" Type="http://schemas.openxmlformats.org/officeDocument/2006/relationships/image" Target="../media/image896.png"/><Relationship Id="rId280" Type="http://schemas.openxmlformats.org/officeDocument/2006/relationships/customXml" Target="../ink/ink981.xml"/><Relationship Id="rId336" Type="http://schemas.openxmlformats.org/officeDocument/2006/relationships/customXml" Target="../ink/ink1009.xml"/><Relationship Id="rId75" Type="http://schemas.openxmlformats.org/officeDocument/2006/relationships/image" Target="../media/image869.png"/><Relationship Id="rId140" Type="http://schemas.openxmlformats.org/officeDocument/2006/relationships/customXml" Target="../ink/ink911.xml"/><Relationship Id="rId182" Type="http://schemas.openxmlformats.org/officeDocument/2006/relationships/customXml" Target="../ink/ink932.xml"/><Relationship Id="rId6" Type="http://schemas.openxmlformats.org/officeDocument/2006/relationships/customXml" Target="../ink/ink844.xml"/><Relationship Id="rId238" Type="http://schemas.openxmlformats.org/officeDocument/2006/relationships/customXml" Target="../ink/ink960.xml"/><Relationship Id="rId291" Type="http://schemas.openxmlformats.org/officeDocument/2006/relationships/image" Target="../media/image975.png"/><Relationship Id="rId305" Type="http://schemas.openxmlformats.org/officeDocument/2006/relationships/image" Target="../media/image982.png"/><Relationship Id="rId347" Type="http://schemas.openxmlformats.org/officeDocument/2006/relationships/image" Target="../media/image1003.png"/><Relationship Id="rId44" Type="http://schemas.openxmlformats.org/officeDocument/2006/relationships/customXml" Target="../ink/ink863.xml"/><Relationship Id="rId86" Type="http://schemas.openxmlformats.org/officeDocument/2006/relationships/customXml" Target="../ink/ink884.xml"/><Relationship Id="rId151" Type="http://schemas.openxmlformats.org/officeDocument/2006/relationships/image" Target="../media/image907.png"/><Relationship Id="rId193" Type="http://schemas.openxmlformats.org/officeDocument/2006/relationships/image" Target="../media/image927.png"/><Relationship Id="rId207" Type="http://schemas.openxmlformats.org/officeDocument/2006/relationships/image" Target="../media/image934.png"/><Relationship Id="rId249" Type="http://schemas.openxmlformats.org/officeDocument/2006/relationships/image" Target="../media/image954.png"/><Relationship Id="rId13" Type="http://schemas.openxmlformats.org/officeDocument/2006/relationships/image" Target="../media/image838.png"/><Relationship Id="rId109" Type="http://schemas.openxmlformats.org/officeDocument/2006/relationships/image" Target="../media/image886.png"/><Relationship Id="rId260" Type="http://schemas.openxmlformats.org/officeDocument/2006/relationships/customXml" Target="../ink/ink971.xml"/><Relationship Id="rId316" Type="http://schemas.openxmlformats.org/officeDocument/2006/relationships/customXml" Target="../ink/ink999.xml"/><Relationship Id="rId55" Type="http://schemas.openxmlformats.org/officeDocument/2006/relationships/image" Target="../media/image859.png"/><Relationship Id="rId97" Type="http://schemas.openxmlformats.org/officeDocument/2006/relationships/image" Target="../media/image880.png"/><Relationship Id="rId120" Type="http://schemas.openxmlformats.org/officeDocument/2006/relationships/customXml" Target="../ink/ink901.xml"/><Relationship Id="rId358" Type="http://schemas.openxmlformats.org/officeDocument/2006/relationships/customXml" Target="../ink/ink1020.xml"/><Relationship Id="rId162" Type="http://schemas.openxmlformats.org/officeDocument/2006/relationships/customXml" Target="../ink/ink922.xml"/><Relationship Id="rId218" Type="http://schemas.openxmlformats.org/officeDocument/2006/relationships/customXml" Target="../ink/ink950.xml"/><Relationship Id="rId271" Type="http://schemas.openxmlformats.org/officeDocument/2006/relationships/image" Target="../media/image965.png"/><Relationship Id="rId24" Type="http://schemas.openxmlformats.org/officeDocument/2006/relationships/customXml" Target="../ink/ink853.xml"/><Relationship Id="rId66" Type="http://schemas.openxmlformats.org/officeDocument/2006/relationships/customXml" Target="../ink/ink874.xml"/><Relationship Id="rId131" Type="http://schemas.openxmlformats.org/officeDocument/2006/relationships/image" Target="../media/image897.png"/><Relationship Id="rId327" Type="http://schemas.openxmlformats.org/officeDocument/2006/relationships/image" Target="../media/image993.png"/><Relationship Id="rId173" Type="http://schemas.openxmlformats.org/officeDocument/2006/relationships/image" Target="../media/image918.png"/><Relationship Id="rId229" Type="http://schemas.openxmlformats.org/officeDocument/2006/relationships/image" Target="../media/image945.png"/><Relationship Id="rId240" Type="http://schemas.openxmlformats.org/officeDocument/2006/relationships/customXml" Target="../ink/ink961.xml"/><Relationship Id="rId35" Type="http://schemas.openxmlformats.org/officeDocument/2006/relationships/image" Target="../media/image849.png"/><Relationship Id="rId77" Type="http://schemas.openxmlformats.org/officeDocument/2006/relationships/image" Target="../media/image870.png"/><Relationship Id="rId100" Type="http://schemas.openxmlformats.org/officeDocument/2006/relationships/customXml" Target="../ink/ink891.xml"/><Relationship Id="rId282" Type="http://schemas.openxmlformats.org/officeDocument/2006/relationships/customXml" Target="../ink/ink982.xml"/><Relationship Id="rId338" Type="http://schemas.openxmlformats.org/officeDocument/2006/relationships/customXml" Target="../ink/ink1010.xml"/><Relationship Id="rId8" Type="http://schemas.openxmlformats.org/officeDocument/2006/relationships/customXml" Target="../ink/ink845.xml"/><Relationship Id="rId142" Type="http://schemas.openxmlformats.org/officeDocument/2006/relationships/customXml" Target="../ink/ink912.xml"/><Relationship Id="rId184" Type="http://schemas.openxmlformats.org/officeDocument/2006/relationships/customXml" Target="../ink/ink933.xml"/><Relationship Id="rId251" Type="http://schemas.openxmlformats.org/officeDocument/2006/relationships/image" Target="../media/image955.png"/><Relationship Id="rId46" Type="http://schemas.openxmlformats.org/officeDocument/2006/relationships/customXml" Target="../ink/ink864.xml"/><Relationship Id="rId293" Type="http://schemas.openxmlformats.org/officeDocument/2006/relationships/image" Target="../media/image976.png"/><Relationship Id="rId307" Type="http://schemas.openxmlformats.org/officeDocument/2006/relationships/image" Target="../media/image983.png"/><Relationship Id="rId349" Type="http://schemas.openxmlformats.org/officeDocument/2006/relationships/image" Target="../media/image100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7.png"/><Relationship Id="rId21" Type="http://schemas.openxmlformats.org/officeDocument/2006/relationships/image" Target="../media/image2.png"/><Relationship Id="rId42" Type="http://schemas.openxmlformats.org/officeDocument/2006/relationships/customXml" Target="../ink/ink1042.xml"/><Relationship Id="rId63" Type="http://schemas.openxmlformats.org/officeDocument/2006/relationships/image" Target="../media/image1040.png"/><Relationship Id="rId84" Type="http://schemas.openxmlformats.org/officeDocument/2006/relationships/customXml" Target="../ink/ink1063.xml"/><Relationship Id="rId138" Type="http://schemas.openxmlformats.org/officeDocument/2006/relationships/customXml" Target="../ink/ink1090.xml"/><Relationship Id="rId159" Type="http://schemas.openxmlformats.org/officeDocument/2006/relationships/image" Target="../media/image1088.png"/><Relationship Id="rId170" Type="http://schemas.openxmlformats.org/officeDocument/2006/relationships/customXml" Target="../ink/ink1106.xml"/><Relationship Id="rId191" Type="http://schemas.openxmlformats.org/officeDocument/2006/relationships/image" Target="../media/image1104.png"/><Relationship Id="rId107" Type="http://schemas.openxmlformats.org/officeDocument/2006/relationships/image" Target="../media/image1062.png"/><Relationship Id="rId11" Type="http://schemas.openxmlformats.org/officeDocument/2006/relationships/image" Target="../media/image1015.png"/><Relationship Id="rId32" Type="http://schemas.openxmlformats.org/officeDocument/2006/relationships/customXml" Target="../ink/ink1037.xml"/><Relationship Id="rId53" Type="http://schemas.openxmlformats.org/officeDocument/2006/relationships/image" Target="../media/image1035.png"/><Relationship Id="rId74" Type="http://schemas.openxmlformats.org/officeDocument/2006/relationships/customXml" Target="../ink/ink1058.xml"/><Relationship Id="rId128" Type="http://schemas.openxmlformats.org/officeDocument/2006/relationships/customXml" Target="../ink/ink1085.xml"/><Relationship Id="rId149" Type="http://schemas.openxmlformats.org/officeDocument/2006/relationships/image" Target="../media/image1083.png"/><Relationship Id="rId5" Type="http://schemas.openxmlformats.org/officeDocument/2006/relationships/image" Target="../media/image1012.png"/><Relationship Id="rId95" Type="http://schemas.openxmlformats.org/officeDocument/2006/relationships/image" Target="../media/image1056.png"/><Relationship Id="rId160" Type="http://schemas.openxmlformats.org/officeDocument/2006/relationships/customXml" Target="../ink/ink1101.xml"/><Relationship Id="rId181" Type="http://schemas.openxmlformats.org/officeDocument/2006/relationships/image" Target="../media/image1099.png"/><Relationship Id="rId22" Type="http://schemas.openxmlformats.org/officeDocument/2006/relationships/customXml" Target="../ink/ink1032.xml"/><Relationship Id="rId43" Type="http://schemas.openxmlformats.org/officeDocument/2006/relationships/image" Target="../media/image1030.png"/><Relationship Id="rId64" Type="http://schemas.openxmlformats.org/officeDocument/2006/relationships/customXml" Target="../ink/ink1053.xml"/><Relationship Id="rId118" Type="http://schemas.openxmlformats.org/officeDocument/2006/relationships/customXml" Target="../ink/ink1080.xml"/><Relationship Id="rId139" Type="http://schemas.openxmlformats.org/officeDocument/2006/relationships/image" Target="../media/image1078.png"/><Relationship Id="rId85" Type="http://schemas.openxmlformats.org/officeDocument/2006/relationships/image" Target="../media/image1051.png"/><Relationship Id="rId150" Type="http://schemas.openxmlformats.org/officeDocument/2006/relationships/customXml" Target="../ink/ink1096.xml"/><Relationship Id="rId171" Type="http://schemas.openxmlformats.org/officeDocument/2006/relationships/image" Target="../media/image1094.png"/><Relationship Id="rId192" Type="http://schemas.openxmlformats.org/officeDocument/2006/relationships/customXml" Target="../ink/ink1117.xml"/><Relationship Id="rId12" Type="http://schemas.openxmlformats.org/officeDocument/2006/relationships/customXml" Target="../ink/ink1027.xml"/><Relationship Id="rId33" Type="http://schemas.openxmlformats.org/officeDocument/2006/relationships/image" Target="../media/image1025.png"/><Relationship Id="rId108" Type="http://schemas.openxmlformats.org/officeDocument/2006/relationships/customXml" Target="../ink/ink1075.xml"/><Relationship Id="rId129" Type="http://schemas.openxmlformats.org/officeDocument/2006/relationships/image" Target="../media/image1073.png"/><Relationship Id="rId54" Type="http://schemas.openxmlformats.org/officeDocument/2006/relationships/customXml" Target="../ink/ink1048.xml"/><Relationship Id="rId75" Type="http://schemas.openxmlformats.org/officeDocument/2006/relationships/image" Target="../media/image1046.png"/><Relationship Id="rId96" Type="http://schemas.openxmlformats.org/officeDocument/2006/relationships/customXml" Target="../ink/ink1069.xml"/><Relationship Id="rId140" Type="http://schemas.openxmlformats.org/officeDocument/2006/relationships/customXml" Target="../ink/ink1091.xml"/><Relationship Id="rId161" Type="http://schemas.openxmlformats.org/officeDocument/2006/relationships/image" Target="../media/image1089.png"/><Relationship Id="rId182" Type="http://schemas.openxmlformats.org/officeDocument/2006/relationships/customXml" Target="../ink/ink1112.xml"/><Relationship Id="rId6" Type="http://schemas.openxmlformats.org/officeDocument/2006/relationships/customXml" Target="../ink/ink1024.xml"/><Relationship Id="rId23" Type="http://schemas.openxmlformats.org/officeDocument/2006/relationships/image" Target="../media/image1020.png"/><Relationship Id="rId119" Type="http://schemas.openxmlformats.org/officeDocument/2006/relationships/image" Target="../media/image1068.png"/><Relationship Id="rId44" Type="http://schemas.openxmlformats.org/officeDocument/2006/relationships/customXml" Target="../ink/ink1043.xml"/><Relationship Id="rId65" Type="http://schemas.openxmlformats.org/officeDocument/2006/relationships/image" Target="../media/image1041.png"/><Relationship Id="rId86" Type="http://schemas.openxmlformats.org/officeDocument/2006/relationships/customXml" Target="../ink/ink1064.xml"/><Relationship Id="rId130" Type="http://schemas.openxmlformats.org/officeDocument/2006/relationships/customXml" Target="../ink/ink1086.xml"/><Relationship Id="rId151" Type="http://schemas.openxmlformats.org/officeDocument/2006/relationships/image" Target="../media/image1084.png"/><Relationship Id="rId172" Type="http://schemas.openxmlformats.org/officeDocument/2006/relationships/customXml" Target="../ink/ink1107.xml"/><Relationship Id="rId193" Type="http://schemas.openxmlformats.org/officeDocument/2006/relationships/image" Target="../media/image1105.png"/><Relationship Id="rId13" Type="http://schemas.openxmlformats.org/officeDocument/2006/relationships/image" Target="../media/image1016.png"/><Relationship Id="rId109" Type="http://schemas.openxmlformats.org/officeDocument/2006/relationships/image" Target="../media/image1063.png"/><Relationship Id="rId34" Type="http://schemas.openxmlformats.org/officeDocument/2006/relationships/customXml" Target="../ink/ink1038.xml"/><Relationship Id="rId55" Type="http://schemas.openxmlformats.org/officeDocument/2006/relationships/image" Target="../media/image1036.png"/><Relationship Id="rId76" Type="http://schemas.openxmlformats.org/officeDocument/2006/relationships/customXml" Target="../ink/ink1059.xml"/><Relationship Id="rId97" Type="http://schemas.openxmlformats.org/officeDocument/2006/relationships/image" Target="../media/image1057.png"/><Relationship Id="rId120" Type="http://schemas.openxmlformats.org/officeDocument/2006/relationships/customXml" Target="../ink/ink1081.xml"/><Relationship Id="rId141" Type="http://schemas.openxmlformats.org/officeDocument/2006/relationships/image" Target="../media/image1079.png"/><Relationship Id="rId7" Type="http://schemas.openxmlformats.org/officeDocument/2006/relationships/image" Target="../media/image1013.png"/><Relationship Id="rId162" Type="http://schemas.openxmlformats.org/officeDocument/2006/relationships/customXml" Target="../ink/ink1102.xml"/><Relationship Id="rId183" Type="http://schemas.openxmlformats.org/officeDocument/2006/relationships/image" Target="../media/image1100.png"/><Relationship Id="rId2" Type="http://schemas.openxmlformats.org/officeDocument/2006/relationships/customXml" Target="../ink/ink1022.xml"/><Relationship Id="rId29" Type="http://schemas.openxmlformats.org/officeDocument/2006/relationships/image" Target="../media/image1023.png"/><Relationship Id="rId24" Type="http://schemas.openxmlformats.org/officeDocument/2006/relationships/customXml" Target="../ink/ink1033.xml"/><Relationship Id="rId40" Type="http://schemas.openxmlformats.org/officeDocument/2006/relationships/customXml" Target="../ink/ink1041.xml"/><Relationship Id="rId45" Type="http://schemas.openxmlformats.org/officeDocument/2006/relationships/image" Target="../media/image1031.png"/><Relationship Id="rId66" Type="http://schemas.openxmlformats.org/officeDocument/2006/relationships/customXml" Target="../ink/ink1054.xml"/><Relationship Id="rId87" Type="http://schemas.openxmlformats.org/officeDocument/2006/relationships/image" Target="../media/image1052.png"/><Relationship Id="rId110" Type="http://schemas.openxmlformats.org/officeDocument/2006/relationships/customXml" Target="../ink/ink1076.xml"/><Relationship Id="rId115" Type="http://schemas.openxmlformats.org/officeDocument/2006/relationships/image" Target="../media/image1066.png"/><Relationship Id="rId131" Type="http://schemas.openxmlformats.org/officeDocument/2006/relationships/image" Target="../media/image1074.png"/><Relationship Id="rId136" Type="http://schemas.openxmlformats.org/officeDocument/2006/relationships/customXml" Target="../ink/ink1089.xml"/><Relationship Id="rId157" Type="http://schemas.openxmlformats.org/officeDocument/2006/relationships/image" Target="../media/image1087.png"/><Relationship Id="rId178" Type="http://schemas.openxmlformats.org/officeDocument/2006/relationships/customXml" Target="../ink/ink1110.xml"/><Relationship Id="rId61" Type="http://schemas.openxmlformats.org/officeDocument/2006/relationships/image" Target="../media/image1039.png"/><Relationship Id="rId82" Type="http://schemas.openxmlformats.org/officeDocument/2006/relationships/customXml" Target="../ink/ink1062.xml"/><Relationship Id="rId152" Type="http://schemas.openxmlformats.org/officeDocument/2006/relationships/customXml" Target="../ink/ink1097.xml"/><Relationship Id="rId173" Type="http://schemas.openxmlformats.org/officeDocument/2006/relationships/image" Target="../media/image1095.png"/><Relationship Id="rId194" Type="http://schemas.openxmlformats.org/officeDocument/2006/relationships/customXml" Target="../ink/ink1118.xml"/><Relationship Id="rId199" Type="http://schemas.openxmlformats.org/officeDocument/2006/relationships/image" Target="../media/image1108.png"/><Relationship Id="rId203" Type="http://schemas.openxmlformats.org/officeDocument/2006/relationships/image" Target="../media/image1110.png"/><Relationship Id="rId19" Type="http://schemas.openxmlformats.org/officeDocument/2006/relationships/image" Target="../media/image1019.png"/><Relationship Id="rId14" Type="http://schemas.openxmlformats.org/officeDocument/2006/relationships/customXml" Target="../ink/ink1028.xml"/><Relationship Id="rId30" Type="http://schemas.openxmlformats.org/officeDocument/2006/relationships/customXml" Target="../ink/ink1036.xml"/><Relationship Id="rId35" Type="http://schemas.openxmlformats.org/officeDocument/2006/relationships/image" Target="../media/image1026.png"/><Relationship Id="rId56" Type="http://schemas.openxmlformats.org/officeDocument/2006/relationships/customXml" Target="../ink/ink1049.xml"/><Relationship Id="rId77" Type="http://schemas.openxmlformats.org/officeDocument/2006/relationships/image" Target="../media/image1047.png"/><Relationship Id="rId100" Type="http://schemas.openxmlformats.org/officeDocument/2006/relationships/customXml" Target="../ink/ink1071.xml"/><Relationship Id="rId105" Type="http://schemas.openxmlformats.org/officeDocument/2006/relationships/image" Target="../media/image1061.png"/><Relationship Id="rId126" Type="http://schemas.openxmlformats.org/officeDocument/2006/relationships/customXml" Target="../ink/ink1084.xml"/><Relationship Id="rId147" Type="http://schemas.openxmlformats.org/officeDocument/2006/relationships/image" Target="../media/image1082.png"/><Relationship Id="rId168" Type="http://schemas.openxmlformats.org/officeDocument/2006/relationships/customXml" Target="../ink/ink1105.xml"/><Relationship Id="rId8" Type="http://schemas.openxmlformats.org/officeDocument/2006/relationships/customXml" Target="../ink/ink1025.xml"/><Relationship Id="rId51" Type="http://schemas.openxmlformats.org/officeDocument/2006/relationships/image" Target="../media/image1034.png"/><Relationship Id="rId72" Type="http://schemas.openxmlformats.org/officeDocument/2006/relationships/customXml" Target="../ink/ink1057.xml"/><Relationship Id="rId93" Type="http://schemas.openxmlformats.org/officeDocument/2006/relationships/image" Target="../media/image1055.png"/><Relationship Id="rId98" Type="http://schemas.openxmlformats.org/officeDocument/2006/relationships/customXml" Target="../ink/ink1070.xml"/><Relationship Id="rId121" Type="http://schemas.openxmlformats.org/officeDocument/2006/relationships/image" Target="../media/image1069.png"/><Relationship Id="rId142" Type="http://schemas.openxmlformats.org/officeDocument/2006/relationships/customXml" Target="../ink/ink1092.xml"/><Relationship Id="rId163" Type="http://schemas.openxmlformats.org/officeDocument/2006/relationships/image" Target="../media/image1090.png"/><Relationship Id="rId184" Type="http://schemas.openxmlformats.org/officeDocument/2006/relationships/customXml" Target="../ink/ink1113.xml"/><Relationship Id="rId189" Type="http://schemas.openxmlformats.org/officeDocument/2006/relationships/image" Target="../media/image1103.png"/><Relationship Id="rId3" Type="http://schemas.openxmlformats.org/officeDocument/2006/relationships/image" Target="../media/image1011.png"/><Relationship Id="rId25" Type="http://schemas.openxmlformats.org/officeDocument/2006/relationships/image" Target="../media/image1021.png"/><Relationship Id="rId46" Type="http://schemas.openxmlformats.org/officeDocument/2006/relationships/customXml" Target="../ink/ink1044.xml"/><Relationship Id="rId67" Type="http://schemas.openxmlformats.org/officeDocument/2006/relationships/image" Target="../media/image1042.png"/><Relationship Id="rId116" Type="http://schemas.openxmlformats.org/officeDocument/2006/relationships/customXml" Target="../ink/ink1079.xml"/><Relationship Id="rId137" Type="http://schemas.openxmlformats.org/officeDocument/2006/relationships/image" Target="../media/image1077.png"/><Relationship Id="rId158" Type="http://schemas.openxmlformats.org/officeDocument/2006/relationships/customXml" Target="../ink/ink1100.xml"/><Relationship Id="rId20" Type="http://schemas.openxmlformats.org/officeDocument/2006/relationships/customXml" Target="../ink/ink1031.xml"/><Relationship Id="rId41" Type="http://schemas.openxmlformats.org/officeDocument/2006/relationships/image" Target="../media/image1029.png"/><Relationship Id="rId62" Type="http://schemas.openxmlformats.org/officeDocument/2006/relationships/customXml" Target="../ink/ink1052.xml"/><Relationship Id="rId83" Type="http://schemas.openxmlformats.org/officeDocument/2006/relationships/image" Target="../media/image1050.png"/><Relationship Id="rId88" Type="http://schemas.openxmlformats.org/officeDocument/2006/relationships/customXml" Target="../ink/ink1065.xml"/><Relationship Id="rId111" Type="http://schemas.openxmlformats.org/officeDocument/2006/relationships/image" Target="../media/image1064.png"/><Relationship Id="rId132" Type="http://schemas.openxmlformats.org/officeDocument/2006/relationships/customXml" Target="../ink/ink1087.xml"/><Relationship Id="rId153" Type="http://schemas.openxmlformats.org/officeDocument/2006/relationships/image" Target="../media/image1085.png"/><Relationship Id="rId174" Type="http://schemas.openxmlformats.org/officeDocument/2006/relationships/customXml" Target="../ink/ink1108.xml"/><Relationship Id="rId179" Type="http://schemas.openxmlformats.org/officeDocument/2006/relationships/image" Target="../media/image1098.png"/><Relationship Id="rId195" Type="http://schemas.openxmlformats.org/officeDocument/2006/relationships/image" Target="../media/image1106.png"/><Relationship Id="rId190" Type="http://schemas.openxmlformats.org/officeDocument/2006/relationships/customXml" Target="../ink/ink1116.xml"/><Relationship Id="rId15" Type="http://schemas.openxmlformats.org/officeDocument/2006/relationships/image" Target="../media/image1017.png"/><Relationship Id="rId36" Type="http://schemas.openxmlformats.org/officeDocument/2006/relationships/customXml" Target="../ink/ink1039.xml"/><Relationship Id="rId57" Type="http://schemas.openxmlformats.org/officeDocument/2006/relationships/image" Target="../media/image1037.png"/><Relationship Id="rId106" Type="http://schemas.openxmlformats.org/officeDocument/2006/relationships/customXml" Target="../ink/ink1074.xml"/><Relationship Id="rId127" Type="http://schemas.openxmlformats.org/officeDocument/2006/relationships/image" Target="../media/image1072.png"/><Relationship Id="rId10" Type="http://schemas.openxmlformats.org/officeDocument/2006/relationships/customXml" Target="../ink/ink1026.xml"/><Relationship Id="rId31" Type="http://schemas.openxmlformats.org/officeDocument/2006/relationships/image" Target="../media/image1024.png"/><Relationship Id="rId52" Type="http://schemas.openxmlformats.org/officeDocument/2006/relationships/customXml" Target="../ink/ink1047.xml"/><Relationship Id="rId73" Type="http://schemas.openxmlformats.org/officeDocument/2006/relationships/image" Target="../media/image1045.png"/><Relationship Id="rId78" Type="http://schemas.openxmlformats.org/officeDocument/2006/relationships/customXml" Target="../ink/ink1060.xml"/><Relationship Id="rId94" Type="http://schemas.openxmlformats.org/officeDocument/2006/relationships/customXml" Target="../ink/ink1068.xml"/><Relationship Id="rId99" Type="http://schemas.openxmlformats.org/officeDocument/2006/relationships/image" Target="../media/image1058.png"/><Relationship Id="rId101" Type="http://schemas.openxmlformats.org/officeDocument/2006/relationships/image" Target="../media/image1059.png"/><Relationship Id="rId122" Type="http://schemas.openxmlformats.org/officeDocument/2006/relationships/customXml" Target="../ink/ink1082.xml"/><Relationship Id="rId143" Type="http://schemas.openxmlformats.org/officeDocument/2006/relationships/image" Target="../media/image1080.png"/><Relationship Id="rId148" Type="http://schemas.openxmlformats.org/officeDocument/2006/relationships/customXml" Target="../ink/ink1095.xml"/><Relationship Id="rId164" Type="http://schemas.openxmlformats.org/officeDocument/2006/relationships/customXml" Target="../ink/ink1103.xml"/><Relationship Id="rId169" Type="http://schemas.openxmlformats.org/officeDocument/2006/relationships/image" Target="../media/image1093.png"/><Relationship Id="rId185" Type="http://schemas.openxmlformats.org/officeDocument/2006/relationships/image" Target="../media/image1101.png"/><Relationship Id="rId4" Type="http://schemas.openxmlformats.org/officeDocument/2006/relationships/customXml" Target="../ink/ink1023.xml"/><Relationship Id="rId9" Type="http://schemas.openxmlformats.org/officeDocument/2006/relationships/image" Target="../media/image1014.png"/><Relationship Id="rId180" Type="http://schemas.openxmlformats.org/officeDocument/2006/relationships/customXml" Target="../ink/ink1111.xml"/><Relationship Id="rId26" Type="http://schemas.openxmlformats.org/officeDocument/2006/relationships/customXml" Target="../ink/ink1034.xml"/><Relationship Id="rId47" Type="http://schemas.openxmlformats.org/officeDocument/2006/relationships/image" Target="../media/image1032.png"/><Relationship Id="rId68" Type="http://schemas.openxmlformats.org/officeDocument/2006/relationships/customXml" Target="../ink/ink1055.xml"/><Relationship Id="rId89" Type="http://schemas.openxmlformats.org/officeDocument/2006/relationships/image" Target="../media/image1053.png"/><Relationship Id="rId112" Type="http://schemas.openxmlformats.org/officeDocument/2006/relationships/customXml" Target="../ink/ink1077.xml"/><Relationship Id="rId133" Type="http://schemas.openxmlformats.org/officeDocument/2006/relationships/image" Target="../media/image1075.png"/><Relationship Id="rId154" Type="http://schemas.openxmlformats.org/officeDocument/2006/relationships/customXml" Target="../ink/ink1098.xml"/><Relationship Id="rId175" Type="http://schemas.openxmlformats.org/officeDocument/2006/relationships/image" Target="../media/image1096.png"/><Relationship Id="rId196" Type="http://schemas.openxmlformats.org/officeDocument/2006/relationships/customXml" Target="../ink/ink1119.xml"/><Relationship Id="rId200" Type="http://schemas.openxmlformats.org/officeDocument/2006/relationships/customXml" Target="../ink/ink1121.xml"/><Relationship Id="rId16" Type="http://schemas.openxmlformats.org/officeDocument/2006/relationships/customXml" Target="../ink/ink1029.xml"/><Relationship Id="rId37" Type="http://schemas.openxmlformats.org/officeDocument/2006/relationships/image" Target="../media/image1027.png"/><Relationship Id="rId58" Type="http://schemas.openxmlformats.org/officeDocument/2006/relationships/customXml" Target="../ink/ink1050.xml"/><Relationship Id="rId79" Type="http://schemas.openxmlformats.org/officeDocument/2006/relationships/image" Target="../media/image1048.png"/><Relationship Id="rId102" Type="http://schemas.openxmlformats.org/officeDocument/2006/relationships/customXml" Target="../ink/ink1072.xml"/><Relationship Id="rId123" Type="http://schemas.openxmlformats.org/officeDocument/2006/relationships/image" Target="../media/image1070.png"/><Relationship Id="rId144" Type="http://schemas.openxmlformats.org/officeDocument/2006/relationships/customXml" Target="../ink/ink1093.xml"/><Relationship Id="rId90" Type="http://schemas.openxmlformats.org/officeDocument/2006/relationships/customXml" Target="../ink/ink1066.xml"/><Relationship Id="rId165" Type="http://schemas.openxmlformats.org/officeDocument/2006/relationships/image" Target="../media/image1091.png"/><Relationship Id="rId186" Type="http://schemas.openxmlformats.org/officeDocument/2006/relationships/customXml" Target="../ink/ink1114.xml"/><Relationship Id="rId27" Type="http://schemas.openxmlformats.org/officeDocument/2006/relationships/image" Target="../media/image1022.png"/><Relationship Id="rId48" Type="http://schemas.openxmlformats.org/officeDocument/2006/relationships/customXml" Target="../ink/ink1045.xml"/><Relationship Id="rId69" Type="http://schemas.openxmlformats.org/officeDocument/2006/relationships/image" Target="../media/image1043.png"/><Relationship Id="rId113" Type="http://schemas.openxmlformats.org/officeDocument/2006/relationships/image" Target="../media/image1065.png"/><Relationship Id="rId134" Type="http://schemas.openxmlformats.org/officeDocument/2006/relationships/customXml" Target="../ink/ink1088.xml"/><Relationship Id="rId80" Type="http://schemas.openxmlformats.org/officeDocument/2006/relationships/customXml" Target="../ink/ink1061.xml"/><Relationship Id="rId155" Type="http://schemas.openxmlformats.org/officeDocument/2006/relationships/image" Target="../media/image1086.png"/><Relationship Id="rId176" Type="http://schemas.openxmlformats.org/officeDocument/2006/relationships/customXml" Target="../ink/ink1109.xml"/><Relationship Id="rId197" Type="http://schemas.openxmlformats.org/officeDocument/2006/relationships/image" Target="../media/image1107.png"/><Relationship Id="rId201" Type="http://schemas.openxmlformats.org/officeDocument/2006/relationships/image" Target="../media/image1109.png"/><Relationship Id="rId17" Type="http://schemas.openxmlformats.org/officeDocument/2006/relationships/image" Target="../media/image1018.png"/><Relationship Id="rId38" Type="http://schemas.openxmlformats.org/officeDocument/2006/relationships/customXml" Target="../ink/ink1040.xml"/><Relationship Id="rId59" Type="http://schemas.openxmlformats.org/officeDocument/2006/relationships/image" Target="../media/image1038.png"/><Relationship Id="rId103" Type="http://schemas.openxmlformats.org/officeDocument/2006/relationships/image" Target="../media/image1060.png"/><Relationship Id="rId124" Type="http://schemas.openxmlformats.org/officeDocument/2006/relationships/customXml" Target="../ink/ink1083.xml"/><Relationship Id="rId70" Type="http://schemas.openxmlformats.org/officeDocument/2006/relationships/customXml" Target="../ink/ink1056.xml"/><Relationship Id="rId91" Type="http://schemas.openxmlformats.org/officeDocument/2006/relationships/image" Target="../media/image1054.png"/><Relationship Id="rId145" Type="http://schemas.openxmlformats.org/officeDocument/2006/relationships/image" Target="../media/image1081.png"/><Relationship Id="rId166" Type="http://schemas.openxmlformats.org/officeDocument/2006/relationships/customXml" Target="../ink/ink1104.xml"/><Relationship Id="rId187" Type="http://schemas.openxmlformats.org/officeDocument/2006/relationships/image" Target="../media/image1102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035.xml"/><Relationship Id="rId49" Type="http://schemas.openxmlformats.org/officeDocument/2006/relationships/image" Target="../media/image1033.png"/><Relationship Id="rId114" Type="http://schemas.openxmlformats.org/officeDocument/2006/relationships/customXml" Target="../ink/ink1078.xml"/><Relationship Id="rId60" Type="http://schemas.openxmlformats.org/officeDocument/2006/relationships/customXml" Target="../ink/ink1051.xml"/><Relationship Id="rId81" Type="http://schemas.openxmlformats.org/officeDocument/2006/relationships/image" Target="../media/image1049.png"/><Relationship Id="rId135" Type="http://schemas.openxmlformats.org/officeDocument/2006/relationships/image" Target="../media/image1076.png"/><Relationship Id="rId156" Type="http://schemas.openxmlformats.org/officeDocument/2006/relationships/customXml" Target="../ink/ink1099.xml"/><Relationship Id="rId177" Type="http://schemas.openxmlformats.org/officeDocument/2006/relationships/image" Target="../media/image1097.png"/><Relationship Id="rId198" Type="http://schemas.openxmlformats.org/officeDocument/2006/relationships/customXml" Target="../ink/ink1120.xml"/><Relationship Id="rId202" Type="http://schemas.openxmlformats.org/officeDocument/2006/relationships/customXml" Target="../ink/ink1122.xml"/><Relationship Id="rId18" Type="http://schemas.openxmlformats.org/officeDocument/2006/relationships/customXml" Target="../ink/ink1030.xml"/><Relationship Id="rId39" Type="http://schemas.openxmlformats.org/officeDocument/2006/relationships/image" Target="../media/image1028.png"/><Relationship Id="rId50" Type="http://schemas.openxmlformats.org/officeDocument/2006/relationships/customXml" Target="../ink/ink1046.xml"/><Relationship Id="rId104" Type="http://schemas.openxmlformats.org/officeDocument/2006/relationships/customXml" Target="../ink/ink1073.xml"/><Relationship Id="rId125" Type="http://schemas.openxmlformats.org/officeDocument/2006/relationships/image" Target="../media/image1071.png"/><Relationship Id="rId146" Type="http://schemas.openxmlformats.org/officeDocument/2006/relationships/customXml" Target="../ink/ink1094.xml"/><Relationship Id="rId167" Type="http://schemas.openxmlformats.org/officeDocument/2006/relationships/image" Target="../media/image1092.png"/><Relationship Id="rId188" Type="http://schemas.openxmlformats.org/officeDocument/2006/relationships/customXml" Target="../ink/ink1115.xml"/><Relationship Id="rId71" Type="http://schemas.openxmlformats.org/officeDocument/2006/relationships/image" Target="../media/image1044.png"/><Relationship Id="rId92" Type="http://schemas.openxmlformats.org/officeDocument/2006/relationships/customXml" Target="../ink/ink10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397291-4519-E5AC-996A-15A5FB1456D5}"/>
              </a:ext>
            </a:extLst>
          </p:cNvPr>
          <p:cNvSpPr txBox="1"/>
          <p:nvPr/>
        </p:nvSpPr>
        <p:spPr>
          <a:xfrm>
            <a:off x="1073021" y="274910"/>
            <a:ext cx="7884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Si assuma che il mercato della pizza sia inizialmente in equilibrio, e che il reddito dei consumatori cresca. Ci aspetteremmo allora</a:t>
            </a:r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D9A5082E-3000-DAA7-6909-31D5A7833688}"/>
                  </a:ext>
                </a:extLst>
              </p14:cNvPr>
              <p14:cNvContentPartPr/>
              <p14:nvPr/>
            </p14:nvContentPartPr>
            <p14:xfrm>
              <a:off x="6663688" y="1105670"/>
              <a:ext cx="11880" cy="1008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D9A5082E-3000-DAA7-6909-31D5A78336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4688" y="1097030"/>
                <a:ext cx="295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4A1D9CBA-36A3-CBAE-7868-CA72E626A956}"/>
                  </a:ext>
                </a:extLst>
              </p14:cNvPr>
              <p14:cNvContentPartPr/>
              <p14:nvPr/>
            </p14:nvContentPartPr>
            <p14:xfrm>
              <a:off x="858328" y="1511750"/>
              <a:ext cx="360" cy="36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4A1D9CBA-36A3-CBAE-7868-CA72E626A9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9328" y="150275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o 75">
            <a:extLst>
              <a:ext uri="{FF2B5EF4-FFF2-40B4-BE49-F238E27FC236}">
                <a16:creationId xmlns:a16="http://schemas.microsoft.com/office/drawing/2014/main" id="{69193873-3383-0E01-9DAD-C57F6ABD903E}"/>
              </a:ext>
            </a:extLst>
          </p:cNvPr>
          <p:cNvGrpSpPr/>
          <p:nvPr/>
        </p:nvGrpSpPr>
        <p:grpSpPr>
          <a:xfrm>
            <a:off x="7777528" y="1330670"/>
            <a:ext cx="1654560" cy="588240"/>
            <a:chOff x="7777528" y="1330670"/>
            <a:chExt cx="1654560" cy="58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194BFBA5-A952-A06B-28CF-3015DBDE32D4}"/>
                    </a:ext>
                  </a:extLst>
                </p14:cNvPr>
                <p14:cNvContentPartPr/>
                <p14:nvPr/>
              </p14:nvContentPartPr>
              <p14:xfrm>
                <a:off x="7777528" y="1378550"/>
                <a:ext cx="122760" cy="238320"/>
              </p14:xfrm>
            </p:contentPart>
          </mc:Choice>
          <mc:Fallback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194BFBA5-A952-A06B-28CF-3015DBDE32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8528" y="1369910"/>
                  <a:ext cx="140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4" name="Input penna 63">
                  <a:extLst>
                    <a:ext uri="{FF2B5EF4-FFF2-40B4-BE49-F238E27FC236}">
                      <a16:creationId xmlns:a16="http://schemas.microsoft.com/office/drawing/2014/main" id="{48996D61-56A5-F004-401C-D20642E1DD4D}"/>
                    </a:ext>
                  </a:extLst>
                </p14:cNvPr>
                <p14:cNvContentPartPr/>
                <p14:nvPr/>
              </p14:nvContentPartPr>
              <p14:xfrm>
                <a:off x="7864288" y="1330670"/>
                <a:ext cx="177120" cy="339840"/>
              </p14:xfrm>
            </p:contentPart>
          </mc:Choice>
          <mc:Fallback>
            <p:pic>
              <p:nvPicPr>
                <p:cNvPr id="64" name="Input penna 63">
                  <a:extLst>
                    <a:ext uri="{FF2B5EF4-FFF2-40B4-BE49-F238E27FC236}">
                      <a16:creationId xmlns:a16="http://schemas.microsoft.com/office/drawing/2014/main" id="{48996D61-56A5-F004-401C-D20642E1DD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55648" y="1322030"/>
                  <a:ext cx="1947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81010B12-4C47-E3DA-6434-F42270505058}"/>
                    </a:ext>
                  </a:extLst>
                </p14:cNvPr>
                <p14:cNvContentPartPr/>
                <p14:nvPr/>
              </p14:nvContentPartPr>
              <p14:xfrm>
                <a:off x="7857088" y="1643510"/>
                <a:ext cx="18720" cy="275400"/>
              </p14:xfrm>
            </p:contentPart>
          </mc:Choice>
          <mc:Fallback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81010B12-4C47-E3DA-6434-F422705050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48448" y="1634870"/>
                  <a:ext cx="36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7" name="Input penna 66">
                  <a:extLst>
                    <a:ext uri="{FF2B5EF4-FFF2-40B4-BE49-F238E27FC236}">
                      <a16:creationId xmlns:a16="http://schemas.microsoft.com/office/drawing/2014/main" id="{9CAC409F-C0AE-6DFA-97DD-E7D904A91ACD}"/>
                    </a:ext>
                  </a:extLst>
                </p14:cNvPr>
                <p14:cNvContentPartPr/>
                <p14:nvPr/>
              </p14:nvContentPartPr>
              <p14:xfrm>
                <a:off x="8154088" y="1572950"/>
                <a:ext cx="179640" cy="224280"/>
              </p14:xfrm>
            </p:contentPart>
          </mc:Choice>
          <mc:Fallback>
            <p:pic>
              <p:nvPicPr>
                <p:cNvPr id="67" name="Input penna 66">
                  <a:extLst>
                    <a:ext uri="{FF2B5EF4-FFF2-40B4-BE49-F238E27FC236}">
                      <a16:creationId xmlns:a16="http://schemas.microsoft.com/office/drawing/2014/main" id="{9CAC409F-C0AE-6DFA-97DD-E7D904A91A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45088" y="1564310"/>
                  <a:ext cx="197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8" name="Input penna 67">
                  <a:extLst>
                    <a:ext uri="{FF2B5EF4-FFF2-40B4-BE49-F238E27FC236}">
                      <a16:creationId xmlns:a16="http://schemas.microsoft.com/office/drawing/2014/main" id="{3221F60B-6CF0-1AEC-CD09-D895FD0DC803}"/>
                    </a:ext>
                  </a:extLst>
                </p14:cNvPr>
                <p14:cNvContentPartPr/>
                <p14:nvPr/>
              </p14:nvContentPartPr>
              <p14:xfrm>
                <a:off x="8390248" y="1620110"/>
                <a:ext cx="135720" cy="164160"/>
              </p14:xfrm>
            </p:contentPart>
          </mc:Choice>
          <mc:Fallback>
            <p:pic>
              <p:nvPicPr>
                <p:cNvPr id="68" name="Input penna 67">
                  <a:extLst>
                    <a:ext uri="{FF2B5EF4-FFF2-40B4-BE49-F238E27FC236}">
                      <a16:creationId xmlns:a16="http://schemas.microsoft.com/office/drawing/2014/main" id="{3221F60B-6CF0-1AEC-CD09-D895FD0DC8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81608" y="1611470"/>
                  <a:ext cx="153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9" name="Input penna 68">
                  <a:extLst>
                    <a:ext uri="{FF2B5EF4-FFF2-40B4-BE49-F238E27FC236}">
                      <a16:creationId xmlns:a16="http://schemas.microsoft.com/office/drawing/2014/main" id="{EEAF215A-E600-9918-6096-96C5AA52BB82}"/>
                    </a:ext>
                  </a:extLst>
                </p14:cNvPr>
                <p14:cNvContentPartPr/>
                <p14:nvPr/>
              </p14:nvContentPartPr>
              <p14:xfrm>
                <a:off x="8562328" y="1453790"/>
                <a:ext cx="565920" cy="327960"/>
              </p14:xfrm>
            </p:contentPart>
          </mc:Choice>
          <mc:Fallback>
            <p:pic>
              <p:nvPicPr>
                <p:cNvPr id="69" name="Input penna 68">
                  <a:extLst>
                    <a:ext uri="{FF2B5EF4-FFF2-40B4-BE49-F238E27FC236}">
                      <a16:creationId xmlns:a16="http://schemas.microsoft.com/office/drawing/2014/main" id="{EEAF215A-E600-9918-6096-96C5AA52BB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53328" y="1444790"/>
                  <a:ext cx="583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0" name="Input penna 69">
                  <a:extLst>
                    <a:ext uri="{FF2B5EF4-FFF2-40B4-BE49-F238E27FC236}">
                      <a16:creationId xmlns:a16="http://schemas.microsoft.com/office/drawing/2014/main" id="{9E175FE8-1DFA-50F8-C85B-301CEF34D96B}"/>
                    </a:ext>
                  </a:extLst>
                </p14:cNvPr>
                <p14:cNvContentPartPr/>
                <p14:nvPr/>
              </p14:nvContentPartPr>
              <p14:xfrm>
                <a:off x="9124288" y="1479710"/>
                <a:ext cx="231840" cy="256680"/>
              </p14:xfrm>
            </p:contentPart>
          </mc:Choice>
          <mc:Fallback>
            <p:pic>
              <p:nvPicPr>
                <p:cNvPr id="70" name="Input penna 69">
                  <a:extLst>
                    <a:ext uri="{FF2B5EF4-FFF2-40B4-BE49-F238E27FC236}">
                      <a16:creationId xmlns:a16="http://schemas.microsoft.com/office/drawing/2014/main" id="{9E175FE8-1DFA-50F8-C85B-301CEF34D9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15648" y="1470710"/>
                  <a:ext cx="249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9286DF39-3AE5-B34D-9A81-850891FCC83E}"/>
                    </a:ext>
                  </a:extLst>
                </p14:cNvPr>
                <p14:cNvContentPartPr/>
                <p14:nvPr/>
              </p14:nvContentPartPr>
              <p14:xfrm>
                <a:off x="9295288" y="1594550"/>
                <a:ext cx="136800" cy="134280"/>
              </p14:xfrm>
            </p:contentPart>
          </mc:Choice>
          <mc:Fallback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9286DF39-3AE5-B34D-9A81-850891FCC8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86288" y="1585910"/>
                  <a:ext cx="1544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o 74">
            <a:extLst>
              <a:ext uri="{FF2B5EF4-FFF2-40B4-BE49-F238E27FC236}">
                <a16:creationId xmlns:a16="http://schemas.microsoft.com/office/drawing/2014/main" id="{FBE7EF7A-5670-6F59-E92D-60B9AC4DB6FD}"/>
              </a:ext>
            </a:extLst>
          </p:cNvPr>
          <p:cNvGrpSpPr/>
          <p:nvPr/>
        </p:nvGrpSpPr>
        <p:grpSpPr>
          <a:xfrm>
            <a:off x="9874888" y="1352990"/>
            <a:ext cx="1422000" cy="317880"/>
            <a:chOff x="9874888" y="1352990"/>
            <a:chExt cx="142200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D9064AC4-718E-F364-6BFB-9D41376F61ED}"/>
                    </a:ext>
                  </a:extLst>
                </p14:cNvPr>
                <p14:cNvContentPartPr/>
                <p14:nvPr/>
              </p14:nvContentPartPr>
              <p14:xfrm>
                <a:off x="9874888" y="1508150"/>
                <a:ext cx="953280" cy="162720"/>
              </p14:xfrm>
            </p:contentPart>
          </mc:Choice>
          <mc:Fallback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D9064AC4-718E-F364-6BFB-9D41376F61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66248" y="1499150"/>
                  <a:ext cx="970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3" name="Input penna 72">
                  <a:extLst>
                    <a:ext uri="{FF2B5EF4-FFF2-40B4-BE49-F238E27FC236}">
                      <a16:creationId xmlns:a16="http://schemas.microsoft.com/office/drawing/2014/main" id="{C301F7FF-F870-7428-D14A-6FA0E41C6340}"/>
                    </a:ext>
                  </a:extLst>
                </p14:cNvPr>
                <p14:cNvContentPartPr/>
                <p14:nvPr/>
              </p14:nvContentPartPr>
              <p14:xfrm>
                <a:off x="10824568" y="1352990"/>
                <a:ext cx="317160" cy="155160"/>
              </p14:xfrm>
            </p:contentPart>
          </mc:Choice>
          <mc:Fallback>
            <p:pic>
              <p:nvPicPr>
                <p:cNvPr id="73" name="Input penna 72">
                  <a:extLst>
                    <a:ext uri="{FF2B5EF4-FFF2-40B4-BE49-F238E27FC236}">
                      <a16:creationId xmlns:a16="http://schemas.microsoft.com/office/drawing/2014/main" id="{C301F7FF-F870-7428-D14A-6FA0E41C63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15568" y="1343990"/>
                  <a:ext cx="334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4" name="Input penna 73">
                  <a:extLst>
                    <a:ext uri="{FF2B5EF4-FFF2-40B4-BE49-F238E27FC236}">
                      <a16:creationId xmlns:a16="http://schemas.microsoft.com/office/drawing/2014/main" id="{E1485056-7A68-7FF5-DCDC-3D23AD146440}"/>
                    </a:ext>
                  </a:extLst>
                </p14:cNvPr>
                <p14:cNvContentPartPr/>
                <p14:nvPr/>
              </p14:nvContentPartPr>
              <p14:xfrm>
                <a:off x="10996648" y="1462070"/>
                <a:ext cx="300240" cy="194400"/>
              </p14:xfrm>
            </p:contentPart>
          </mc:Choice>
          <mc:Fallback>
            <p:pic>
              <p:nvPicPr>
                <p:cNvPr id="74" name="Input penna 73">
                  <a:extLst>
                    <a:ext uri="{FF2B5EF4-FFF2-40B4-BE49-F238E27FC236}">
                      <a16:creationId xmlns:a16="http://schemas.microsoft.com/office/drawing/2014/main" id="{E1485056-7A68-7FF5-DCDC-3D23AD1464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88008" y="1453430"/>
                  <a:ext cx="3178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o 96">
            <a:extLst>
              <a:ext uri="{FF2B5EF4-FFF2-40B4-BE49-F238E27FC236}">
                <a16:creationId xmlns:a16="http://schemas.microsoft.com/office/drawing/2014/main" id="{61F6BE34-1A0D-811E-19B9-945DEA026356}"/>
              </a:ext>
            </a:extLst>
          </p:cNvPr>
          <p:cNvGrpSpPr/>
          <p:nvPr/>
        </p:nvGrpSpPr>
        <p:grpSpPr>
          <a:xfrm>
            <a:off x="7859608" y="2258750"/>
            <a:ext cx="702720" cy="248760"/>
            <a:chOff x="7859608" y="2258750"/>
            <a:chExt cx="70272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7" name="Input penna 76">
                  <a:extLst>
                    <a:ext uri="{FF2B5EF4-FFF2-40B4-BE49-F238E27FC236}">
                      <a16:creationId xmlns:a16="http://schemas.microsoft.com/office/drawing/2014/main" id="{334E93A0-A96D-6EB2-3921-54F937B1928D}"/>
                    </a:ext>
                  </a:extLst>
                </p14:cNvPr>
                <p14:cNvContentPartPr/>
                <p14:nvPr/>
              </p14:nvContentPartPr>
              <p14:xfrm>
                <a:off x="7859608" y="2291870"/>
                <a:ext cx="198000" cy="209160"/>
              </p14:xfrm>
            </p:contentPart>
          </mc:Choice>
          <mc:Fallback>
            <p:pic>
              <p:nvPicPr>
                <p:cNvPr id="77" name="Input penna 76">
                  <a:extLst>
                    <a:ext uri="{FF2B5EF4-FFF2-40B4-BE49-F238E27FC236}">
                      <a16:creationId xmlns:a16="http://schemas.microsoft.com/office/drawing/2014/main" id="{334E93A0-A96D-6EB2-3921-54F937B192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50608" y="2283230"/>
                  <a:ext cx="215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8" name="Input penna 77">
                  <a:extLst>
                    <a:ext uri="{FF2B5EF4-FFF2-40B4-BE49-F238E27FC236}">
                      <a16:creationId xmlns:a16="http://schemas.microsoft.com/office/drawing/2014/main" id="{402B83CB-3B2F-D45C-D891-18B6188BF6EF}"/>
                    </a:ext>
                  </a:extLst>
                </p14:cNvPr>
                <p14:cNvContentPartPr/>
                <p14:nvPr/>
              </p14:nvContentPartPr>
              <p14:xfrm>
                <a:off x="8111608" y="2350190"/>
                <a:ext cx="162000" cy="157320"/>
              </p14:xfrm>
            </p:contentPart>
          </mc:Choice>
          <mc:Fallback>
            <p:pic>
              <p:nvPicPr>
                <p:cNvPr id="78" name="Input penna 77">
                  <a:extLst>
                    <a:ext uri="{FF2B5EF4-FFF2-40B4-BE49-F238E27FC236}">
                      <a16:creationId xmlns:a16="http://schemas.microsoft.com/office/drawing/2014/main" id="{402B83CB-3B2F-D45C-D891-18B6188BF6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02968" y="2341550"/>
                  <a:ext cx="179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9" name="Input penna 78">
                  <a:extLst>
                    <a:ext uri="{FF2B5EF4-FFF2-40B4-BE49-F238E27FC236}">
                      <a16:creationId xmlns:a16="http://schemas.microsoft.com/office/drawing/2014/main" id="{337B3615-BB9E-A019-A9F0-23C6448D9896}"/>
                    </a:ext>
                  </a:extLst>
                </p14:cNvPr>
                <p14:cNvContentPartPr/>
                <p14:nvPr/>
              </p14:nvContentPartPr>
              <p14:xfrm>
                <a:off x="8359288" y="2258750"/>
                <a:ext cx="156240" cy="222840"/>
              </p14:xfrm>
            </p:contentPart>
          </mc:Choice>
          <mc:Fallback>
            <p:pic>
              <p:nvPicPr>
                <p:cNvPr id="79" name="Input penna 78">
                  <a:extLst>
                    <a:ext uri="{FF2B5EF4-FFF2-40B4-BE49-F238E27FC236}">
                      <a16:creationId xmlns:a16="http://schemas.microsoft.com/office/drawing/2014/main" id="{337B3615-BB9E-A019-A9F0-23C6448D98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50288" y="2249750"/>
                  <a:ext cx="173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0" name="Input penna 79">
                  <a:extLst>
                    <a:ext uri="{FF2B5EF4-FFF2-40B4-BE49-F238E27FC236}">
                      <a16:creationId xmlns:a16="http://schemas.microsoft.com/office/drawing/2014/main" id="{2BC258EE-FE2F-5699-E934-6F6B54EB6149}"/>
                    </a:ext>
                  </a:extLst>
                </p14:cNvPr>
                <p14:cNvContentPartPr/>
                <p14:nvPr/>
              </p14:nvContentPartPr>
              <p14:xfrm>
                <a:off x="8528128" y="2405630"/>
                <a:ext cx="34200" cy="44280"/>
              </p14:xfrm>
            </p:contentPart>
          </mc:Choice>
          <mc:Fallback>
            <p:pic>
              <p:nvPicPr>
                <p:cNvPr id="80" name="Input penna 79">
                  <a:extLst>
                    <a:ext uri="{FF2B5EF4-FFF2-40B4-BE49-F238E27FC236}">
                      <a16:creationId xmlns:a16="http://schemas.microsoft.com/office/drawing/2014/main" id="{2BC258EE-FE2F-5699-E934-6F6B54EB61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19128" y="2396990"/>
                  <a:ext cx="518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FDBAE03B-3E9B-9A98-4ED4-7148A034FFB5}"/>
              </a:ext>
            </a:extLst>
          </p:cNvPr>
          <p:cNvGrpSpPr/>
          <p:nvPr/>
        </p:nvGrpSpPr>
        <p:grpSpPr>
          <a:xfrm>
            <a:off x="8811448" y="2264150"/>
            <a:ext cx="367200" cy="196920"/>
            <a:chOff x="8811448" y="2264150"/>
            <a:chExt cx="36720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1" name="Input penna 80">
                  <a:extLst>
                    <a:ext uri="{FF2B5EF4-FFF2-40B4-BE49-F238E27FC236}">
                      <a16:creationId xmlns:a16="http://schemas.microsoft.com/office/drawing/2014/main" id="{F559664A-4F82-372C-7004-D46DDA3FF30D}"/>
                    </a:ext>
                  </a:extLst>
                </p14:cNvPr>
                <p14:cNvContentPartPr/>
                <p14:nvPr/>
              </p14:nvContentPartPr>
              <p14:xfrm>
                <a:off x="8811448" y="2264150"/>
                <a:ext cx="284400" cy="196920"/>
              </p14:xfrm>
            </p:contentPart>
          </mc:Choice>
          <mc:Fallback>
            <p:pic>
              <p:nvPicPr>
                <p:cNvPr id="81" name="Input penna 80">
                  <a:extLst>
                    <a:ext uri="{FF2B5EF4-FFF2-40B4-BE49-F238E27FC236}">
                      <a16:creationId xmlns:a16="http://schemas.microsoft.com/office/drawing/2014/main" id="{F559664A-4F82-372C-7004-D46DDA3FF3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02448" y="2255510"/>
                  <a:ext cx="302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2" name="Input penna 81">
                  <a:extLst>
                    <a:ext uri="{FF2B5EF4-FFF2-40B4-BE49-F238E27FC236}">
                      <a16:creationId xmlns:a16="http://schemas.microsoft.com/office/drawing/2014/main" id="{6D9C43A0-24B8-7563-945B-BD5ACB598A29}"/>
                    </a:ext>
                  </a:extLst>
                </p14:cNvPr>
                <p14:cNvContentPartPr/>
                <p14:nvPr/>
              </p14:nvContentPartPr>
              <p14:xfrm>
                <a:off x="9165688" y="2287550"/>
                <a:ext cx="12960" cy="21960"/>
              </p14:xfrm>
            </p:contentPart>
          </mc:Choice>
          <mc:Fallback>
            <p:pic>
              <p:nvPicPr>
                <p:cNvPr id="82" name="Input penna 81">
                  <a:extLst>
                    <a:ext uri="{FF2B5EF4-FFF2-40B4-BE49-F238E27FC236}">
                      <a16:creationId xmlns:a16="http://schemas.microsoft.com/office/drawing/2014/main" id="{6D9C43A0-24B8-7563-945B-BD5ACB598A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57048" y="2278910"/>
                  <a:ext cx="306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o 94">
            <a:extLst>
              <a:ext uri="{FF2B5EF4-FFF2-40B4-BE49-F238E27FC236}">
                <a16:creationId xmlns:a16="http://schemas.microsoft.com/office/drawing/2014/main" id="{CEDAC976-D70F-556C-CB7D-4D46608F38A2}"/>
              </a:ext>
            </a:extLst>
          </p:cNvPr>
          <p:cNvGrpSpPr/>
          <p:nvPr/>
        </p:nvGrpSpPr>
        <p:grpSpPr>
          <a:xfrm>
            <a:off x="9540088" y="2177030"/>
            <a:ext cx="1181880" cy="292680"/>
            <a:chOff x="9540088" y="2177030"/>
            <a:chExt cx="118188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3" name="Input penna 82">
                  <a:extLst>
                    <a:ext uri="{FF2B5EF4-FFF2-40B4-BE49-F238E27FC236}">
                      <a16:creationId xmlns:a16="http://schemas.microsoft.com/office/drawing/2014/main" id="{D0CEED1D-2077-4A1C-A1D9-98950A4AA8A4}"/>
                    </a:ext>
                  </a:extLst>
                </p14:cNvPr>
                <p14:cNvContentPartPr/>
                <p14:nvPr/>
              </p14:nvContentPartPr>
              <p14:xfrm>
                <a:off x="9540088" y="2248310"/>
                <a:ext cx="113400" cy="189360"/>
              </p14:xfrm>
            </p:contentPart>
          </mc:Choice>
          <mc:Fallback>
            <p:pic>
              <p:nvPicPr>
                <p:cNvPr id="83" name="Input penna 82">
                  <a:extLst>
                    <a:ext uri="{FF2B5EF4-FFF2-40B4-BE49-F238E27FC236}">
                      <a16:creationId xmlns:a16="http://schemas.microsoft.com/office/drawing/2014/main" id="{D0CEED1D-2077-4A1C-A1D9-98950A4AA8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31448" y="2239310"/>
                  <a:ext cx="131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4" name="Input penna 83">
                  <a:extLst>
                    <a:ext uri="{FF2B5EF4-FFF2-40B4-BE49-F238E27FC236}">
                      <a16:creationId xmlns:a16="http://schemas.microsoft.com/office/drawing/2014/main" id="{C1993BD8-A838-B29F-C5E1-34FD8C00D654}"/>
                    </a:ext>
                  </a:extLst>
                </p14:cNvPr>
                <p14:cNvContentPartPr/>
                <p14:nvPr/>
              </p14:nvContentPartPr>
              <p14:xfrm>
                <a:off x="9771568" y="2222390"/>
                <a:ext cx="114840" cy="247320"/>
              </p14:xfrm>
            </p:contentPart>
          </mc:Choice>
          <mc:Fallback>
            <p:pic>
              <p:nvPicPr>
                <p:cNvPr id="84" name="Input penna 83">
                  <a:extLst>
                    <a:ext uri="{FF2B5EF4-FFF2-40B4-BE49-F238E27FC236}">
                      <a16:creationId xmlns:a16="http://schemas.microsoft.com/office/drawing/2014/main" id="{C1993BD8-A838-B29F-C5E1-34FD8C00D65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62568" y="2213750"/>
                  <a:ext cx="132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5" name="Input penna 84">
                  <a:extLst>
                    <a:ext uri="{FF2B5EF4-FFF2-40B4-BE49-F238E27FC236}">
                      <a16:creationId xmlns:a16="http://schemas.microsoft.com/office/drawing/2014/main" id="{33C75966-CB29-4E0C-9ABA-01C9DF286671}"/>
                    </a:ext>
                  </a:extLst>
                </p14:cNvPr>
                <p14:cNvContentPartPr/>
                <p14:nvPr/>
              </p14:nvContentPartPr>
              <p14:xfrm>
                <a:off x="9927448" y="2281790"/>
                <a:ext cx="76680" cy="99720"/>
              </p14:xfrm>
            </p:contentPart>
          </mc:Choice>
          <mc:Fallback>
            <p:pic>
              <p:nvPicPr>
                <p:cNvPr id="85" name="Input penna 84">
                  <a:extLst>
                    <a:ext uri="{FF2B5EF4-FFF2-40B4-BE49-F238E27FC236}">
                      <a16:creationId xmlns:a16="http://schemas.microsoft.com/office/drawing/2014/main" id="{33C75966-CB29-4E0C-9ABA-01C9DF2866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18448" y="2272790"/>
                  <a:ext cx="94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6" name="Input penna 85">
                  <a:extLst>
                    <a:ext uri="{FF2B5EF4-FFF2-40B4-BE49-F238E27FC236}">
                      <a16:creationId xmlns:a16="http://schemas.microsoft.com/office/drawing/2014/main" id="{C8523841-805A-D8AE-F5E7-39AC5D454314}"/>
                    </a:ext>
                  </a:extLst>
                </p14:cNvPr>
                <p14:cNvContentPartPr/>
                <p14:nvPr/>
              </p14:nvContentPartPr>
              <p14:xfrm>
                <a:off x="10201048" y="2227430"/>
                <a:ext cx="164520" cy="160560"/>
              </p14:xfrm>
            </p:contentPart>
          </mc:Choice>
          <mc:Fallback>
            <p:pic>
              <p:nvPicPr>
                <p:cNvPr id="86" name="Input penna 85">
                  <a:extLst>
                    <a:ext uri="{FF2B5EF4-FFF2-40B4-BE49-F238E27FC236}">
                      <a16:creationId xmlns:a16="http://schemas.microsoft.com/office/drawing/2014/main" id="{C8523841-805A-D8AE-F5E7-39AC5D4543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92408" y="2218430"/>
                  <a:ext cx="182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7" name="Input penna 86">
                  <a:extLst>
                    <a:ext uri="{FF2B5EF4-FFF2-40B4-BE49-F238E27FC236}">
                      <a16:creationId xmlns:a16="http://schemas.microsoft.com/office/drawing/2014/main" id="{A61FD9A0-3ED2-8489-1131-315EFE7E7E79}"/>
                    </a:ext>
                  </a:extLst>
                </p14:cNvPr>
                <p14:cNvContentPartPr/>
                <p14:nvPr/>
              </p14:nvContentPartPr>
              <p14:xfrm>
                <a:off x="10374928" y="2177030"/>
                <a:ext cx="160560" cy="227520"/>
              </p14:xfrm>
            </p:contentPart>
          </mc:Choice>
          <mc:Fallback>
            <p:pic>
              <p:nvPicPr>
                <p:cNvPr id="87" name="Input penna 86">
                  <a:extLst>
                    <a:ext uri="{FF2B5EF4-FFF2-40B4-BE49-F238E27FC236}">
                      <a16:creationId xmlns:a16="http://schemas.microsoft.com/office/drawing/2014/main" id="{A61FD9A0-3ED2-8489-1131-315EFE7E7E7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66288" y="2168390"/>
                  <a:ext cx="178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8" name="Input penna 87">
                  <a:extLst>
                    <a:ext uri="{FF2B5EF4-FFF2-40B4-BE49-F238E27FC236}">
                      <a16:creationId xmlns:a16="http://schemas.microsoft.com/office/drawing/2014/main" id="{A7D1CB03-7286-5E8D-732B-16DA4251BB0F}"/>
                    </a:ext>
                  </a:extLst>
                </p14:cNvPr>
                <p14:cNvContentPartPr/>
                <p14:nvPr/>
              </p14:nvContentPartPr>
              <p14:xfrm>
                <a:off x="10518568" y="2213390"/>
                <a:ext cx="203400" cy="195120"/>
              </p14:xfrm>
            </p:contentPart>
          </mc:Choice>
          <mc:Fallback>
            <p:pic>
              <p:nvPicPr>
                <p:cNvPr id="88" name="Input penna 87">
                  <a:extLst>
                    <a:ext uri="{FF2B5EF4-FFF2-40B4-BE49-F238E27FC236}">
                      <a16:creationId xmlns:a16="http://schemas.microsoft.com/office/drawing/2014/main" id="{A7D1CB03-7286-5E8D-732B-16DA4251BB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09568" y="2204750"/>
                  <a:ext cx="22104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0656EAB8-8171-E33D-64DB-F74DC12D434A}"/>
              </a:ext>
            </a:extLst>
          </p:cNvPr>
          <p:cNvGrpSpPr/>
          <p:nvPr/>
        </p:nvGrpSpPr>
        <p:grpSpPr>
          <a:xfrm>
            <a:off x="10976128" y="2117630"/>
            <a:ext cx="798480" cy="259200"/>
            <a:chOff x="10976128" y="2117630"/>
            <a:chExt cx="79848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9" name="Input penna 88">
                  <a:extLst>
                    <a:ext uri="{FF2B5EF4-FFF2-40B4-BE49-F238E27FC236}">
                      <a16:creationId xmlns:a16="http://schemas.microsoft.com/office/drawing/2014/main" id="{6D06FEC4-162A-FB37-28EB-DB94D6862650}"/>
                    </a:ext>
                  </a:extLst>
                </p14:cNvPr>
                <p14:cNvContentPartPr/>
                <p14:nvPr/>
              </p14:nvContentPartPr>
              <p14:xfrm>
                <a:off x="10976128" y="2180270"/>
                <a:ext cx="140760" cy="196560"/>
              </p14:xfrm>
            </p:contentPart>
          </mc:Choice>
          <mc:Fallback>
            <p:pic>
              <p:nvPicPr>
                <p:cNvPr id="89" name="Input penna 88">
                  <a:extLst>
                    <a:ext uri="{FF2B5EF4-FFF2-40B4-BE49-F238E27FC236}">
                      <a16:creationId xmlns:a16="http://schemas.microsoft.com/office/drawing/2014/main" id="{6D06FEC4-162A-FB37-28EB-DB94D686265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67488" y="2171270"/>
                  <a:ext cx="158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0" name="Input penna 89">
                  <a:extLst>
                    <a:ext uri="{FF2B5EF4-FFF2-40B4-BE49-F238E27FC236}">
                      <a16:creationId xmlns:a16="http://schemas.microsoft.com/office/drawing/2014/main" id="{82078E39-3F3A-0D6A-62FE-E253EB3C67A8}"/>
                    </a:ext>
                  </a:extLst>
                </p14:cNvPr>
                <p14:cNvContentPartPr/>
                <p14:nvPr/>
              </p14:nvContentPartPr>
              <p14:xfrm>
                <a:off x="11024368" y="2272790"/>
                <a:ext cx="107280" cy="53280"/>
              </p14:xfrm>
            </p:contentPart>
          </mc:Choice>
          <mc:Fallback>
            <p:pic>
              <p:nvPicPr>
                <p:cNvPr id="90" name="Input penna 89">
                  <a:extLst>
                    <a:ext uri="{FF2B5EF4-FFF2-40B4-BE49-F238E27FC236}">
                      <a16:creationId xmlns:a16="http://schemas.microsoft.com/office/drawing/2014/main" id="{82078E39-3F3A-0D6A-62FE-E253EB3C67A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5728" y="2264150"/>
                  <a:ext cx="124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1" name="Input penna 90">
                  <a:extLst>
                    <a:ext uri="{FF2B5EF4-FFF2-40B4-BE49-F238E27FC236}">
                      <a16:creationId xmlns:a16="http://schemas.microsoft.com/office/drawing/2014/main" id="{E01621A1-B634-CAFA-D732-46DEAA77D988}"/>
                    </a:ext>
                  </a:extLst>
                </p14:cNvPr>
                <p14:cNvContentPartPr/>
                <p14:nvPr/>
              </p14:nvContentPartPr>
              <p14:xfrm>
                <a:off x="11272048" y="2182430"/>
                <a:ext cx="212760" cy="166320"/>
              </p14:xfrm>
            </p:contentPart>
          </mc:Choice>
          <mc:Fallback>
            <p:pic>
              <p:nvPicPr>
                <p:cNvPr id="91" name="Input penna 90">
                  <a:extLst>
                    <a:ext uri="{FF2B5EF4-FFF2-40B4-BE49-F238E27FC236}">
                      <a16:creationId xmlns:a16="http://schemas.microsoft.com/office/drawing/2014/main" id="{E01621A1-B634-CAFA-D732-46DEAA77D9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63408" y="2173430"/>
                  <a:ext cx="230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2" name="Input penna 91">
                  <a:extLst>
                    <a:ext uri="{FF2B5EF4-FFF2-40B4-BE49-F238E27FC236}">
                      <a16:creationId xmlns:a16="http://schemas.microsoft.com/office/drawing/2014/main" id="{7ECBBAE7-96B0-ED08-50B5-D87F0B306E65}"/>
                    </a:ext>
                  </a:extLst>
                </p14:cNvPr>
                <p14:cNvContentPartPr/>
                <p14:nvPr/>
              </p14:nvContentPartPr>
              <p14:xfrm>
                <a:off x="11579128" y="2200430"/>
                <a:ext cx="118080" cy="95760"/>
              </p14:xfrm>
            </p:contentPart>
          </mc:Choice>
          <mc:Fallback>
            <p:pic>
              <p:nvPicPr>
                <p:cNvPr id="92" name="Input penna 91">
                  <a:extLst>
                    <a:ext uri="{FF2B5EF4-FFF2-40B4-BE49-F238E27FC236}">
                      <a16:creationId xmlns:a16="http://schemas.microsoft.com/office/drawing/2014/main" id="{7ECBBAE7-96B0-ED08-50B5-D87F0B306E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70488" y="2191430"/>
                  <a:ext cx="13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3" name="Input penna 92">
                  <a:extLst>
                    <a:ext uri="{FF2B5EF4-FFF2-40B4-BE49-F238E27FC236}">
                      <a16:creationId xmlns:a16="http://schemas.microsoft.com/office/drawing/2014/main" id="{2B083AE2-8F25-DB3A-3FA8-E9E71E4FDA07}"/>
                    </a:ext>
                  </a:extLst>
                </p14:cNvPr>
                <p14:cNvContentPartPr/>
                <p14:nvPr/>
              </p14:nvContentPartPr>
              <p14:xfrm>
                <a:off x="11588488" y="2117630"/>
                <a:ext cx="186120" cy="147960"/>
              </p14:xfrm>
            </p:contentPart>
          </mc:Choice>
          <mc:Fallback>
            <p:pic>
              <p:nvPicPr>
                <p:cNvPr id="93" name="Input penna 92">
                  <a:extLst>
                    <a:ext uri="{FF2B5EF4-FFF2-40B4-BE49-F238E27FC236}">
                      <a16:creationId xmlns:a16="http://schemas.microsoft.com/office/drawing/2014/main" id="{2B083AE2-8F25-DB3A-3FA8-E9E71E4FDA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579488" y="2108630"/>
                  <a:ext cx="2037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o 137">
            <a:extLst>
              <a:ext uri="{FF2B5EF4-FFF2-40B4-BE49-F238E27FC236}">
                <a16:creationId xmlns:a16="http://schemas.microsoft.com/office/drawing/2014/main" id="{20B51E34-7947-4E7C-52B0-ADB66BA85294}"/>
              </a:ext>
            </a:extLst>
          </p:cNvPr>
          <p:cNvGrpSpPr/>
          <p:nvPr/>
        </p:nvGrpSpPr>
        <p:grpSpPr>
          <a:xfrm>
            <a:off x="7751608" y="3084950"/>
            <a:ext cx="404280" cy="376200"/>
            <a:chOff x="7751608" y="3084950"/>
            <a:chExt cx="40428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8" name="Input penna 127">
                  <a:extLst>
                    <a:ext uri="{FF2B5EF4-FFF2-40B4-BE49-F238E27FC236}">
                      <a16:creationId xmlns:a16="http://schemas.microsoft.com/office/drawing/2014/main" id="{D48D1E66-76D7-4C4F-BEEE-5B9D2D01F740}"/>
                    </a:ext>
                  </a:extLst>
                </p14:cNvPr>
                <p14:cNvContentPartPr/>
                <p14:nvPr/>
              </p14:nvContentPartPr>
              <p14:xfrm>
                <a:off x="7751608" y="3169910"/>
                <a:ext cx="138600" cy="230040"/>
              </p14:xfrm>
            </p:contentPart>
          </mc:Choice>
          <mc:Fallback>
            <p:pic>
              <p:nvPicPr>
                <p:cNvPr id="128" name="Input penna 127">
                  <a:extLst>
                    <a:ext uri="{FF2B5EF4-FFF2-40B4-BE49-F238E27FC236}">
                      <a16:creationId xmlns:a16="http://schemas.microsoft.com/office/drawing/2014/main" id="{D48D1E66-76D7-4C4F-BEEE-5B9D2D01F7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42968" y="3160910"/>
                  <a:ext cx="156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9" name="Input penna 128">
                  <a:extLst>
                    <a:ext uri="{FF2B5EF4-FFF2-40B4-BE49-F238E27FC236}">
                      <a16:creationId xmlns:a16="http://schemas.microsoft.com/office/drawing/2014/main" id="{CA0750B4-B947-5616-5D8D-767F73A2CD7E}"/>
                    </a:ext>
                  </a:extLst>
                </p14:cNvPr>
                <p14:cNvContentPartPr/>
                <p14:nvPr/>
              </p14:nvContentPartPr>
              <p14:xfrm>
                <a:off x="7784008" y="3084950"/>
                <a:ext cx="229320" cy="189360"/>
              </p14:xfrm>
            </p:contentPart>
          </mc:Choice>
          <mc:Fallback>
            <p:pic>
              <p:nvPicPr>
                <p:cNvPr id="129" name="Input penna 128">
                  <a:extLst>
                    <a:ext uri="{FF2B5EF4-FFF2-40B4-BE49-F238E27FC236}">
                      <a16:creationId xmlns:a16="http://schemas.microsoft.com/office/drawing/2014/main" id="{CA0750B4-B947-5616-5D8D-767F73A2CD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75368" y="3075950"/>
                  <a:ext cx="246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31" name="Input penna 130">
                  <a:extLst>
                    <a:ext uri="{FF2B5EF4-FFF2-40B4-BE49-F238E27FC236}">
                      <a16:creationId xmlns:a16="http://schemas.microsoft.com/office/drawing/2014/main" id="{513B8BA8-C99E-CDA5-B5C0-A9A09B1F0FFF}"/>
                    </a:ext>
                  </a:extLst>
                </p14:cNvPr>
                <p14:cNvContentPartPr/>
                <p14:nvPr/>
              </p14:nvContentPartPr>
              <p14:xfrm>
                <a:off x="7976968" y="3301310"/>
                <a:ext cx="178920" cy="159840"/>
              </p14:xfrm>
            </p:contentPart>
          </mc:Choice>
          <mc:Fallback>
            <p:pic>
              <p:nvPicPr>
                <p:cNvPr id="131" name="Input penna 130">
                  <a:extLst>
                    <a:ext uri="{FF2B5EF4-FFF2-40B4-BE49-F238E27FC236}">
                      <a16:creationId xmlns:a16="http://schemas.microsoft.com/office/drawing/2014/main" id="{513B8BA8-C99E-CDA5-B5C0-A9A09B1F0FF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68328" y="3292670"/>
                  <a:ext cx="19656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32" name="Input penna 131">
                <a:extLst>
                  <a:ext uri="{FF2B5EF4-FFF2-40B4-BE49-F238E27FC236}">
                    <a16:creationId xmlns:a16="http://schemas.microsoft.com/office/drawing/2014/main" id="{57F3D67B-933A-21B5-D721-ED16ECA0E8B4}"/>
                  </a:ext>
                </a:extLst>
              </p14:cNvPr>
              <p14:cNvContentPartPr/>
              <p14:nvPr/>
            </p14:nvContentPartPr>
            <p14:xfrm>
              <a:off x="8490688" y="3246590"/>
              <a:ext cx="203400" cy="166320"/>
            </p14:xfrm>
          </p:contentPart>
        </mc:Choice>
        <mc:Fallback>
          <p:pic>
            <p:nvPicPr>
              <p:cNvPr id="132" name="Input penna 131">
                <a:extLst>
                  <a:ext uri="{FF2B5EF4-FFF2-40B4-BE49-F238E27FC236}">
                    <a16:creationId xmlns:a16="http://schemas.microsoft.com/office/drawing/2014/main" id="{57F3D67B-933A-21B5-D721-ED16ECA0E8B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82048" y="3237590"/>
                <a:ext cx="22104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uppo 136">
            <a:extLst>
              <a:ext uri="{FF2B5EF4-FFF2-40B4-BE49-F238E27FC236}">
                <a16:creationId xmlns:a16="http://schemas.microsoft.com/office/drawing/2014/main" id="{2B516979-3F06-E6AB-E986-3E987D484009}"/>
              </a:ext>
            </a:extLst>
          </p:cNvPr>
          <p:cNvGrpSpPr/>
          <p:nvPr/>
        </p:nvGrpSpPr>
        <p:grpSpPr>
          <a:xfrm>
            <a:off x="8953648" y="3053630"/>
            <a:ext cx="352080" cy="414000"/>
            <a:chOff x="8953648" y="3053630"/>
            <a:chExt cx="35208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3" name="Input penna 132">
                  <a:extLst>
                    <a:ext uri="{FF2B5EF4-FFF2-40B4-BE49-F238E27FC236}">
                      <a16:creationId xmlns:a16="http://schemas.microsoft.com/office/drawing/2014/main" id="{6CC62264-F9B1-5DE0-BF6B-FA1292881984}"/>
                    </a:ext>
                  </a:extLst>
                </p14:cNvPr>
                <p14:cNvContentPartPr/>
                <p14:nvPr/>
              </p14:nvContentPartPr>
              <p14:xfrm>
                <a:off x="8955808" y="3121670"/>
                <a:ext cx="135720" cy="225360"/>
              </p14:xfrm>
            </p:contentPart>
          </mc:Choice>
          <mc:Fallback>
            <p:pic>
              <p:nvPicPr>
                <p:cNvPr id="133" name="Input penna 132">
                  <a:extLst>
                    <a:ext uri="{FF2B5EF4-FFF2-40B4-BE49-F238E27FC236}">
                      <a16:creationId xmlns:a16="http://schemas.microsoft.com/office/drawing/2014/main" id="{6CC62264-F9B1-5DE0-BF6B-FA129288198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47168" y="3112670"/>
                  <a:ext cx="153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4" name="Input penna 133">
                  <a:extLst>
                    <a:ext uri="{FF2B5EF4-FFF2-40B4-BE49-F238E27FC236}">
                      <a16:creationId xmlns:a16="http://schemas.microsoft.com/office/drawing/2014/main" id="{68BF2EDD-A1E0-867F-4169-C56D617E8337}"/>
                    </a:ext>
                  </a:extLst>
                </p14:cNvPr>
                <p14:cNvContentPartPr/>
                <p14:nvPr/>
              </p14:nvContentPartPr>
              <p14:xfrm>
                <a:off x="8953648" y="3053630"/>
                <a:ext cx="223560" cy="165240"/>
              </p14:xfrm>
            </p:contentPart>
          </mc:Choice>
          <mc:Fallback>
            <p:pic>
              <p:nvPicPr>
                <p:cNvPr id="134" name="Input penna 133">
                  <a:extLst>
                    <a:ext uri="{FF2B5EF4-FFF2-40B4-BE49-F238E27FC236}">
                      <a16:creationId xmlns:a16="http://schemas.microsoft.com/office/drawing/2014/main" id="{68BF2EDD-A1E0-867F-4169-C56D617E833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44648" y="3044630"/>
                  <a:ext cx="241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5" name="Input penna 134">
                  <a:extLst>
                    <a:ext uri="{FF2B5EF4-FFF2-40B4-BE49-F238E27FC236}">
                      <a16:creationId xmlns:a16="http://schemas.microsoft.com/office/drawing/2014/main" id="{50B0FE40-CF87-EF80-36F7-C7293A232C20}"/>
                    </a:ext>
                  </a:extLst>
                </p14:cNvPr>
                <p14:cNvContentPartPr/>
                <p14:nvPr/>
              </p14:nvContentPartPr>
              <p14:xfrm>
                <a:off x="9158488" y="3211670"/>
                <a:ext cx="83160" cy="169560"/>
              </p14:xfrm>
            </p:contentPart>
          </mc:Choice>
          <mc:Fallback>
            <p:pic>
              <p:nvPicPr>
                <p:cNvPr id="135" name="Input penna 134">
                  <a:extLst>
                    <a:ext uri="{FF2B5EF4-FFF2-40B4-BE49-F238E27FC236}">
                      <a16:creationId xmlns:a16="http://schemas.microsoft.com/office/drawing/2014/main" id="{50B0FE40-CF87-EF80-36F7-C7293A232C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49488" y="3203030"/>
                  <a:ext cx="100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6" name="Input penna 135">
                  <a:extLst>
                    <a:ext uri="{FF2B5EF4-FFF2-40B4-BE49-F238E27FC236}">
                      <a16:creationId xmlns:a16="http://schemas.microsoft.com/office/drawing/2014/main" id="{CFF9C3B9-11D4-E19C-E523-C21758355DEA}"/>
                    </a:ext>
                  </a:extLst>
                </p14:cNvPr>
                <p14:cNvContentPartPr/>
                <p14:nvPr/>
              </p14:nvContentPartPr>
              <p14:xfrm>
                <a:off x="9104488" y="3450710"/>
                <a:ext cx="201240" cy="16920"/>
              </p14:xfrm>
            </p:contentPart>
          </mc:Choice>
          <mc:Fallback>
            <p:pic>
              <p:nvPicPr>
                <p:cNvPr id="136" name="Input penna 135">
                  <a:extLst>
                    <a:ext uri="{FF2B5EF4-FFF2-40B4-BE49-F238E27FC236}">
                      <a16:creationId xmlns:a16="http://schemas.microsoft.com/office/drawing/2014/main" id="{CFF9C3B9-11D4-E19C-E523-C21758355D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95488" y="3441710"/>
                  <a:ext cx="2188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o 172">
            <a:extLst>
              <a:ext uri="{FF2B5EF4-FFF2-40B4-BE49-F238E27FC236}">
                <a16:creationId xmlns:a16="http://schemas.microsoft.com/office/drawing/2014/main" id="{5B70C5A0-42AA-2627-9CDA-E483815CD333}"/>
              </a:ext>
            </a:extLst>
          </p:cNvPr>
          <p:cNvGrpSpPr/>
          <p:nvPr/>
        </p:nvGrpSpPr>
        <p:grpSpPr>
          <a:xfrm>
            <a:off x="605968" y="1028990"/>
            <a:ext cx="6280200" cy="5411880"/>
            <a:chOff x="605968" y="1028990"/>
            <a:chExt cx="6280200" cy="541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CBAA7BB4-540E-1E80-FC16-79F88A707F80}"/>
                    </a:ext>
                  </a:extLst>
                </p14:cNvPr>
                <p14:cNvContentPartPr/>
                <p14:nvPr/>
              </p14:nvContentPartPr>
              <p14:xfrm>
                <a:off x="1385008" y="1626230"/>
                <a:ext cx="4506120" cy="347688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CBAA7BB4-540E-1E80-FC16-79F88A707F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76008" y="1617230"/>
                  <a:ext cx="4523760" cy="34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C0C88C3F-C7C2-CE1C-C19B-217309CC3DD9}"/>
                    </a:ext>
                  </a:extLst>
                </p14:cNvPr>
                <p14:cNvContentPartPr/>
                <p14:nvPr/>
              </p14:nvContentPartPr>
              <p14:xfrm>
                <a:off x="5913808" y="4739150"/>
                <a:ext cx="218880" cy="34416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C0C88C3F-C7C2-CE1C-C19B-217309CC3DD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05168" y="4730510"/>
                  <a:ext cx="2365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B3068C45-8135-70C3-EB30-5548B254E3CC}"/>
                    </a:ext>
                  </a:extLst>
                </p14:cNvPr>
                <p14:cNvContentPartPr/>
                <p14:nvPr/>
              </p14:nvContentPartPr>
              <p14:xfrm>
                <a:off x="1495888" y="1330670"/>
                <a:ext cx="297360" cy="267840"/>
              </p14:xfrm>
            </p:contentPart>
          </mc:Choice>
          <mc:Fallback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B3068C45-8135-70C3-EB30-5548B254E3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87248" y="1322030"/>
                  <a:ext cx="315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FD41F4E8-820B-11B4-F227-F5F4A1196D00}"/>
                    </a:ext>
                  </a:extLst>
                </p14:cNvPr>
                <p14:cNvContentPartPr/>
                <p14:nvPr/>
              </p14:nvContentPartPr>
              <p14:xfrm>
                <a:off x="605968" y="1028990"/>
                <a:ext cx="236160" cy="35100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FD41F4E8-820B-11B4-F227-F5F4A1196D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7328" y="1020350"/>
                  <a:ext cx="2538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9513D3B0-6DA3-5A32-1292-0E082ED24BEF}"/>
                    </a:ext>
                  </a:extLst>
                </p14:cNvPr>
                <p14:cNvContentPartPr/>
                <p14:nvPr/>
              </p14:nvContentPartPr>
              <p14:xfrm>
                <a:off x="726208" y="1289270"/>
                <a:ext cx="120600" cy="29988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9513D3B0-6DA3-5A32-1292-0E082ED24BE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7568" y="1280270"/>
                  <a:ext cx="1382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0C01506A-8F62-E234-5BA8-AE51F177E384}"/>
                    </a:ext>
                  </a:extLst>
                </p14:cNvPr>
                <p14:cNvContentPartPr/>
                <p14:nvPr/>
              </p14:nvContentPartPr>
              <p14:xfrm>
                <a:off x="878128" y="1262270"/>
                <a:ext cx="84240" cy="13644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0C01506A-8F62-E234-5BA8-AE51F177E38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9128" y="1253270"/>
                  <a:ext cx="101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11A01636-2A4F-73B7-B059-A05256228A20}"/>
                    </a:ext>
                  </a:extLst>
                </p14:cNvPr>
                <p14:cNvContentPartPr/>
                <p14:nvPr/>
              </p14:nvContentPartPr>
              <p14:xfrm>
                <a:off x="979288" y="1178750"/>
                <a:ext cx="360" cy="36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11A01636-2A4F-73B7-B059-A05256228A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0648" y="11697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799628AB-8E44-B603-371F-E99C40E5925E}"/>
                    </a:ext>
                  </a:extLst>
                </p14:cNvPr>
                <p14:cNvContentPartPr/>
                <p14:nvPr/>
              </p14:nvContentPartPr>
              <p14:xfrm>
                <a:off x="1030048" y="1214390"/>
                <a:ext cx="133200" cy="19404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799628AB-8E44-B603-371F-E99C40E5925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1048" y="1205750"/>
                  <a:ext cx="150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F1AEEC64-8E70-B20B-10E6-26976B56E3D9}"/>
                    </a:ext>
                  </a:extLst>
                </p14:cNvPr>
                <p14:cNvContentPartPr/>
                <p14:nvPr/>
              </p14:nvContentPartPr>
              <p14:xfrm>
                <a:off x="1156768" y="1233110"/>
                <a:ext cx="84960" cy="171360"/>
              </p14:xfrm>
            </p:contentPart>
          </mc:Choice>
          <mc:Fallback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F1AEEC64-8E70-B20B-10E6-26976B56E3D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47768" y="1224110"/>
                  <a:ext cx="102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FBCDF7CF-FAA5-654C-F685-4B4E7348A106}"/>
                    </a:ext>
                  </a:extLst>
                </p14:cNvPr>
                <p14:cNvContentPartPr/>
                <p14:nvPr/>
              </p14:nvContentPartPr>
              <p14:xfrm>
                <a:off x="1269448" y="1297550"/>
                <a:ext cx="212760" cy="100800"/>
              </p14:xfrm>
            </p:contentPart>
          </mc:Choice>
          <mc:Fallback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FBCDF7CF-FAA5-654C-F685-4B4E7348A10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60808" y="1288910"/>
                  <a:ext cx="230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565AD8E6-2A3F-4AD3-5321-D838C25A727F}"/>
                    </a:ext>
                  </a:extLst>
                </p14:cNvPr>
                <p14:cNvContentPartPr/>
                <p14:nvPr/>
              </p14:nvContentPartPr>
              <p14:xfrm>
                <a:off x="5610328" y="5285270"/>
                <a:ext cx="176400" cy="264600"/>
              </p14:xfrm>
            </p:contentPart>
          </mc:Choice>
          <mc:Fallback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565AD8E6-2A3F-4AD3-5321-D838C25A727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01688" y="5276630"/>
                  <a:ext cx="194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E3F9AF87-E18F-8AA4-08E6-C1837BC1A141}"/>
                    </a:ext>
                  </a:extLst>
                </p14:cNvPr>
                <p14:cNvContentPartPr/>
                <p14:nvPr/>
              </p14:nvContentPartPr>
              <p14:xfrm>
                <a:off x="5918848" y="5400830"/>
                <a:ext cx="49320" cy="252720"/>
              </p14:xfrm>
            </p:contentPart>
          </mc:Choice>
          <mc:Fallback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E3F9AF87-E18F-8AA4-08E6-C1837BC1A14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10208" y="5392190"/>
                  <a:ext cx="66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64A9FF34-AE9A-7B5B-DEAE-D6C977B4901C}"/>
                    </a:ext>
                  </a:extLst>
                </p14:cNvPr>
                <p14:cNvContentPartPr/>
                <p14:nvPr/>
              </p14:nvContentPartPr>
              <p14:xfrm>
                <a:off x="5951968" y="5367710"/>
                <a:ext cx="123840" cy="114120"/>
              </p14:xfrm>
            </p:contentPart>
          </mc:Choice>
          <mc:Fallback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64A9FF34-AE9A-7B5B-DEAE-D6C977B490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42968" y="5358710"/>
                  <a:ext cx="141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F6AA9AAC-B125-7AB8-CEDF-AB9D2A1C45BB}"/>
                    </a:ext>
                  </a:extLst>
                </p14:cNvPr>
                <p14:cNvContentPartPr/>
                <p14:nvPr/>
              </p14:nvContentPartPr>
              <p14:xfrm>
                <a:off x="6058888" y="5438270"/>
                <a:ext cx="14400" cy="9648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F6AA9AAC-B125-7AB8-CEDF-AB9D2A1C45B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50248" y="5429270"/>
                  <a:ext cx="32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5D2BCB09-B9B9-D077-4A66-0178BF4D3025}"/>
                    </a:ext>
                  </a:extLst>
                </p14:cNvPr>
                <p14:cNvContentPartPr/>
                <p14:nvPr/>
              </p14:nvContentPartPr>
              <p14:xfrm>
                <a:off x="6129448" y="5386790"/>
                <a:ext cx="194400" cy="171000"/>
              </p14:xfrm>
            </p:contentPart>
          </mc:Choice>
          <mc:Fallback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5D2BCB09-B9B9-D077-4A66-0178BF4D30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20808" y="5377790"/>
                  <a:ext cx="212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5BDA8731-E11B-A462-E1F3-86DAA7725D56}"/>
                    </a:ext>
                  </a:extLst>
                </p14:cNvPr>
                <p14:cNvContentPartPr/>
                <p14:nvPr/>
              </p14:nvContentPartPr>
              <p14:xfrm>
                <a:off x="6350488" y="5395790"/>
                <a:ext cx="158400" cy="169200"/>
              </p14:xfrm>
            </p:contentPart>
          </mc:Choice>
          <mc:Fallback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5BDA8731-E11B-A462-E1F3-86DAA7725D5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41848" y="5386790"/>
                  <a:ext cx="176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246ADC49-B96E-B6A8-EF1B-2865B4E9B49F}"/>
                    </a:ext>
                  </a:extLst>
                </p14:cNvPr>
                <p14:cNvContentPartPr/>
                <p14:nvPr/>
              </p14:nvContentPartPr>
              <p14:xfrm>
                <a:off x="6626248" y="5361590"/>
                <a:ext cx="259920" cy="145080"/>
              </p14:xfrm>
            </p:contentPart>
          </mc:Choice>
          <mc:Fallback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246ADC49-B96E-B6A8-EF1B-2865B4E9B49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17248" y="5352590"/>
                  <a:ext cx="277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D87182C6-A8DC-7896-B2E6-0ABB4A2EDE64}"/>
                    </a:ext>
                  </a:extLst>
                </p14:cNvPr>
                <p14:cNvContentPartPr/>
                <p14:nvPr/>
              </p14:nvContentPartPr>
              <p14:xfrm>
                <a:off x="2157928" y="2139950"/>
                <a:ext cx="1794600" cy="2286720"/>
              </p14:xfrm>
            </p:contentPart>
          </mc:Choice>
          <mc:Fallback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D87182C6-A8DC-7896-B2E6-0ABB4A2EDE6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49288" y="2130950"/>
                  <a:ext cx="1812240" cy="23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56CC9F83-2775-2ADE-DC16-1D298B017937}"/>
                    </a:ext>
                  </a:extLst>
                </p14:cNvPr>
                <p14:cNvContentPartPr/>
                <p14:nvPr/>
              </p14:nvContentPartPr>
              <p14:xfrm>
                <a:off x="4237288" y="4173590"/>
                <a:ext cx="199080" cy="22464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56CC9F83-2775-2ADE-DC16-1D298B01793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28288" y="4164950"/>
                  <a:ext cx="216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97767C77-B94E-64C6-707D-B3042FFED573}"/>
                    </a:ext>
                  </a:extLst>
                </p14:cNvPr>
                <p14:cNvContentPartPr/>
                <p14:nvPr/>
              </p14:nvContentPartPr>
              <p14:xfrm>
                <a:off x="4482448" y="4270790"/>
                <a:ext cx="111240" cy="12420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97767C77-B94E-64C6-707D-B3042FFED57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73808" y="4262150"/>
                  <a:ext cx="128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7BD22EED-9B6F-0AB8-9AB5-014BBEC70F75}"/>
                    </a:ext>
                  </a:extLst>
                </p14:cNvPr>
                <p14:cNvContentPartPr/>
                <p14:nvPr/>
              </p14:nvContentPartPr>
              <p14:xfrm>
                <a:off x="4650568" y="4192310"/>
                <a:ext cx="156600" cy="168120"/>
              </p14:xfrm>
            </p:contentPart>
          </mc:Choice>
          <mc:Fallback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7BD22EED-9B6F-0AB8-9AB5-014BBEC70F7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41568" y="4183310"/>
                  <a:ext cx="174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D650F7B1-D51E-65E4-DECA-8E2A5DB23172}"/>
                    </a:ext>
                  </a:extLst>
                </p14:cNvPr>
                <p14:cNvContentPartPr/>
                <p14:nvPr/>
              </p14:nvContentPartPr>
              <p14:xfrm>
                <a:off x="4949368" y="4311110"/>
                <a:ext cx="8640" cy="3240"/>
              </p14:xfrm>
            </p:contentPart>
          </mc:Choice>
          <mc:Fallback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D650F7B1-D51E-65E4-DECA-8E2A5DB2317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40728" y="4302470"/>
                  <a:ext cx="26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F19D9E60-902B-197D-2C31-E1841E42327E}"/>
                    </a:ext>
                  </a:extLst>
                </p14:cNvPr>
                <p14:cNvContentPartPr/>
                <p14:nvPr/>
              </p14:nvContentPartPr>
              <p14:xfrm>
                <a:off x="2098168" y="2062910"/>
                <a:ext cx="2495520" cy="182304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F19D9E60-902B-197D-2C31-E1841E42327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89168" y="2054270"/>
                  <a:ext cx="2513160" cy="18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85A0819C-D30C-0C89-7F42-4DABB8A1DBAD}"/>
                    </a:ext>
                  </a:extLst>
                </p14:cNvPr>
                <p14:cNvContentPartPr/>
                <p14:nvPr/>
              </p14:nvContentPartPr>
              <p14:xfrm>
                <a:off x="4727608" y="1930070"/>
                <a:ext cx="313200" cy="270720"/>
              </p14:xfrm>
            </p:contentPart>
          </mc:Choice>
          <mc:Fallback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85A0819C-D30C-0C89-7F42-4DABB8A1DBA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18608" y="1921070"/>
                  <a:ext cx="330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84330230-A4C2-ABEF-8774-8EAD9E64C02F}"/>
                    </a:ext>
                  </a:extLst>
                </p14:cNvPr>
                <p14:cNvContentPartPr/>
                <p14:nvPr/>
              </p14:nvContentPartPr>
              <p14:xfrm>
                <a:off x="5063128" y="1945910"/>
                <a:ext cx="11880" cy="162360"/>
              </p14:xfrm>
            </p:contentPart>
          </mc:Choice>
          <mc:Fallback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84330230-A4C2-ABEF-8774-8EAD9E64C02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54128" y="1936910"/>
                  <a:ext cx="29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F178A55B-12F3-1B58-B0EC-47F4D50609E5}"/>
                    </a:ext>
                  </a:extLst>
                </p14:cNvPr>
                <p14:cNvContentPartPr/>
                <p14:nvPr/>
              </p14:nvContentPartPr>
              <p14:xfrm>
                <a:off x="5034688" y="1887590"/>
                <a:ext cx="239040" cy="89280"/>
              </p14:xfrm>
            </p:contentPart>
          </mc:Choice>
          <mc:Fallback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F178A55B-12F3-1B58-B0EC-47F4D50609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26048" y="1878950"/>
                  <a:ext cx="256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5DE89597-ABE7-4A76-81D7-261746F14C80}"/>
                    </a:ext>
                  </a:extLst>
                </p14:cNvPr>
                <p14:cNvContentPartPr/>
                <p14:nvPr/>
              </p14:nvContentPartPr>
              <p14:xfrm>
                <a:off x="5259688" y="1878590"/>
                <a:ext cx="240840" cy="219960"/>
              </p14:xfrm>
            </p:contentPart>
          </mc:Choice>
          <mc:Fallback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5DE89597-ABE7-4A76-81D7-261746F14C8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250688" y="1869950"/>
                  <a:ext cx="258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DFA77440-821D-BB4F-E319-9FE3BA60D3FB}"/>
                    </a:ext>
                  </a:extLst>
                </p14:cNvPr>
                <p14:cNvContentPartPr/>
                <p14:nvPr/>
              </p14:nvContentPartPr>
              <p14:xfrm>
                <a:off x="5311168" y="1968950"/>
                <a:ext cx="171360" cy="7920"/>
              </p14:xfrm>
            </p:contentPart>
          </mc:Choice>
          <mc:Fallback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DFA77440-821D-BB4F-E319-9FE3BA60D3F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02168" y="1960310"/>
                  <a:ext cx="189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2" name="Input penna 41">
                  <a:extLst>
                    <a:ext uri="{FF2B5EF4-FFF2-40B4-BE49-F238E27FC236}">
                      <a16:creationId xmlns:a16="http://schemas.microsoft.com/office/drawing/2014/main" id="{9173B051-8C23-837C-4BCF-E2450DA04072}"/>
                    </a:ext>
                  </a:extLst>
                </p14:cNvPr>
                <p14:cNvContentPartPr/>
                <p14:nvPr/>
              </p14:nvContentPartPr>
              <p14:xfrm>
                <a:off x="2990608" y="3349190"/>
                <a:ext cx="78480" cy="66600"/>
              </p14:xfrm>
            </p:contentPart>
          </mc:Choice>
          <mc:Fallback>
            <p:pic>
              <p:nvPicPr>
                <p:cNvPr id="42" name="Input penna 41">
                  <a:extLst>
                    <a:ext uri="{FF2B5EF4-FFF2-40B4-BE49-F238E27FC236}">
                      <a16:creationId xmlns:a16="http://schemas.microsoft.com/office/drawing/2014/main" id="{9173B051-8C23-837C-4BCF-E2450DA0407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81608" y="3340550"/>
                  <a:ext cx="96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87342E61-10E1-3D2F-6242-35C833E9112D}"/>
                    </a:ext>
                  </a:extLst>
                </p14:cNvPr>
                <p14:cNvContentPartPr/>
                <p14:nvPr/>
              </p14:nvContentPartPr>
              <p14:xfrm>
                <a:off x="1571488" y="3265670"/>
                <a:ext cx="60120" cy="7920"/>
              </p14:xfrm>
            </p:contentPart>
          </mc:Choice>
          <mc:Fallback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87342E61-10E1-3D2F-6242-35C833E9112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62488" y="3256670"/>
                  <a:ext cx="77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27711EB4-6646-F6BB-CA28-B1E5C91D547D}"/>
                    </a:ext>
                  </a:extLst>
                </p14:cNvPr>
                <p14:cNvContentPartPr/>
                <p14:nvPr/>
              </p14:nvContentPartPr>
              <p14:xfrm>
                <a:off x="1676608" y="3284750"/>
                <a:ext cx="477360" cy="93600"/>
              </p14:xfrm>
            </p:contentPart>
          </mc:Choice>
          <mc:Fallback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27711EB4-6646-F6BB-CA28-B1E5C91D547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667968" y="3276110"/>
                  <a:ext cx="495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00988FDC-71DF-7AD2-A8DA-7F70E7A25B99}"/>
                    </a:ext>
                  </a:extLst>
                </p14:cNvPr>
                <p14:cNvContentPartPr/>
                <p14:nvPr/>
              </p14:nvContentPartPr>
              <p14:xfrm>
                <a:off x="2236768" y="3398510"/>
                <a:ext cx="440640" cy="39960"/>
              </p14:xfrm>
            </p:contentPart>
          </mc:Choice>
          <mc:Fallback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00988FDC-71DF-7AD2-A8DA-7F70E7A25B9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227768" y="3389510"/>
                  <a:ext cx="458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BD866355-4CF1-B93B-1617-F2362A166083}"/>
                    </a:ext>
                  </a:extLst>
                </p14:cNvPr>
                <p14:cNvContentPartPr/>
                <p14:nvPr/>
              </p14:nvContentPartPr>
              <p14:xfrm>
                <a:off x="2711968" y="3418670"/>
                <a:ext cx="230040" cy="27360"/>
              </p14:xfrm>
            </p:contentPart>
          </mc:Choice>
          <mc:Fallback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BD866355-4CF1-B93B-1617-F2362A1660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02968" y="3409670"/>
                  <a:ext cx="247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1B25C0CF-C2C8-FF6B-0FD2-FC641039E5EE}"/>
                    </a:ext>
                  </a:extLst>
                </p14:cNvPr>
                <p14:cNvContentPartPr/>
                <p14:nvPr/>
              </p14:nvContentPartPr>
              <p14:xfrm>
                <a:off x="2869288" y="3418670"/>
                <a:ext cx="78480" cy="496080"/>
              </p14:xfrm>
            </p:contentPart>
          </mc:Choice>
          <mc:Fallback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1B25C0CF-C2C8-FF6B-0FD2-FC641039E5E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60648" y="3409670"/>
                  <a:ext cx="961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09CB1181-AB9C-58B5-9FC5-6A9A578DF20F}"/>
                    </a:ext>
                  </a:extLst>
                </p14:cNvPr>
                <p14:cNvContentPartPr/>
                <p14:nvPr/>
              </p14:nvContentPartPr>
              <p14:xfrm>
                <a:off x="2805208" y="3975230"/>
                <a:ext cx="64440" cy="631800"/>
              </p14:xfrm>
            </p:contentPart>
          </mc:Choice>
          <mc:Fallback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09CB1181-AB9C-58B5-9FC5-6A9A578DF20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796568" y="3966590"/>
                  <a:ext cx="8208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3073C358-8467-0020-9BB2-774F93CA4407}"/>
                    </a:ext>
                  </a:extLst>
                </p14:cNvPr>
                <p14:cNvContentPartPr/>
                <p14:nvPr/>
              </p14:nvContentPartPr>
              <p14:xfrm>
                <a:off x="2760568" y="4657430"/>
                <a:ext cx="64080" cy="350280"/>
              </p14:xfrm>
            </p:contentPart>
          </mc:Choice>
          <mc:Fallback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3073C358-8467-0020-9BB2-774F93CA440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51928" y="4648790"/>
                  <a:ext cx="817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029B4BF6-1ED9-20B5-7734-FEC5A983AE64}"/>
                    </a:ext>
                  </a:extLst>
                </p14:cNvPr>
                <p14:cNvContentPartPr/>
                <p14:nvPr/>
              </p14:nvContentPartPr>
              <p14:xfrm>
                <a:off x="3072688" y="2780390"/>
                <a:ext cx="111240" cy="217800"/>
              </p14:xfrm>
            </p:contentPart>
          </mc:Choice>
          <mc:Fallback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029B4BF6-1ED9-20B5-7734-FEC5A983AE6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063688" y="2771390"/>
                  <a:ext cx="128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481408BC-492E-3D95-86AF-4B29DE192DAD}"/>
                    </a:ext>
                  </a:extLst>
                </p14:cNvPr>
                <p14:cNvContentPartPr/>
                <p14:nvPr/>
              </p14:nvContentPartPr>
              <p14:xfrm>
                <a:off x="3105088" y="2769230"/>
                <a:ext cx="137160" cy="148320"/>
              </p14:xfrm>
            </p:contentPart>
          </mc:Choice>
          <mc:Fallback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481408BC-492E-3D95-86AF-4B29DE192DA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096088" y="2760230"/>
                  <a:ext cx="154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B0970BE0-EC0D-16A0-B59A-8BF2120E7411}"/>
                    </a:ext>
                  </a:extLst>
                </p14:cNvPr>
                <p14:cNvContentPartPr/>
                <p14:nvPr/>
              </p14:nvContentPartPr>
              <p14:xfrm>
                <a:off x="3273928" y="2624870"/>
                <a:ext cx="172080" cy="123120"/>
              </p14:xfrm>
            </p:contentPart>
          </mc:Choice>
          <mc:Fallback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B0970BE0-EC0D-16A0-B59A-8BF2120E74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65288" y="2616230"/>
                  <a:ext cx="189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7" name="Input penna 56">
                  <a:extLst>
                    <a:ext uri="{FF2B5EF4-FFF2-40B4-BE49-F238E27FC236}">
                      <a16:creationId xmlns:a16="http://schemas.microsoft.com/office/drawing/2014/main" id="{61D044A4-4376-963F-A294-2CD8D6F48E0E}"/>
                    </a:ext>
                  </a:extLst>
                </p14:cNvPr>
                <p14:cNvContentPartPr/>
                <p14:nvPr/>
              </p14:nvContentPartPr>
              <p14:xfrm>
                <a:off x="2556808" y="5247110"/>
                <a:ext cx="307080" cy="342360"/>
              </p14:xfrm>
            </p:contentPart>
          </mc:Choice>
          <mc:Fallback>
            <p:pic>
              <p:nvPicPr>
                <p:cNvPr id="57" name="Input penna 56">
                  <a:extLst>
                    <a:ext uri="{FF2B5EF4-FFF2-40B4-BE49-F238E27FC236}">
                      <a16:creationId xmlns:a16="http://schemas.microsoft.com/office/drawing/2014/main" id="{61D044A4-4376-963F-A294-2CD8D6F48E0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47808" y="5238110"/>
                  <a:ext cx="3247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8" name="Input penna 57">
                  <a:extLst>
                    <a:ext uri="{FF2B5EF4-FFF2-40B4-BE49-F238E27FC236}">
                      <a16:creationId xmlns:a16="http://schemas.microsoft.com/office/drawing/2014/main" id="{2EA730FA-85C2-E187-7F93-DC1BD9F04D13}"/>
                    </a:ext>
                  </a:extLst>
                </p14:cNvPr>
                <p14:cNvContentPartPr/>
                <p14:nvPr/>
              </p14:nvContentPartPr>
              <p14:xfrm>
                <a:off x="2909248" y="5114270"/>
                <a:ext cx="129240" cy="128880"/>
              </p14:xfrm>
            </p:contentPart>
          </mc:Choice>
          <mc:Fallback>
            <p:pic>
              <p:nvPicPr>
                <p:cNvPr id="58" name="Input penna 57">
                  <a:extLst>
                    <a:ext uri="{FF2B5EF4-FFF2-40B4-BE49-F238E27FC236}">
                      <a16:creationId xmlns:a16="http://schemas.microsoft.com/office/drawing/2014/main" id="{2EA730FA-85C2-E187-7F93-DC1BD9F04D1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00248" y="5105270"/>
                  <a:ext cx="146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0" name="Input penna 59">
                  <a:extLst>
                    <a:ext uri="{FF2B5EF4-FFF2-40B4-BE49-F238E27FC236}">
                      <a16:creationId xmlns:a16="http://schemas.microsoft.com/office/drawing/2014/main" id="{B6E37EBF-62CA-0C17-36F0-50CA0BB48A0A}"/>
                    </a:ext>
                  </a:extLst>
                </p14:cNvPr>
                <p14:cNvContentPartPr/>
                <p14:nvPr/>
              </p14:nvContentPartPr>
              <p14:xfrm>
                <a:off x="951208" y="2766350"/>
                <a:ext cx="210600" cy="325440"/>
              </p14:xfrm>
            </p:contentPart>
          </mc:Choice>
          <mc:Fallback>
            <p:pic>
              <p:nvPicPr>
                <p:cNvPr id="60" name="Input penna 59">
                  <a:extLst>
                    <a:ext uri="{FF2B5EF4-FFF2-40B4-BE49-F238E27FC236}">
                      <a16:creationId xmlns:a16="http://schemas.microsoft.com/office/drawing/2014/main" id="{B6E37EBF-62CA-0C17-36F0-50CA0BB48A0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42208" y="2757710"/>
                  <a:ext cx="2282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531096BD-09A5-1172-2274-26B7F8723F59}"/>
                    </a:ext>
                  </a:extLst>
                </p14:cNvPr>
                <p14:cNvContentPartPr/>
                <p14:nvPr/>
              </p14:nvContentPartPr>
              <p14:xfrm>
                <a:off x="1147768" y="2745110"/>
                <a:ext cx="173160" cy="106560"/>
              </p14:xfrm>
            </p:contentPart>
          </mc:Choice>
          <mc:Fallback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531096BD-09A5-1172-2274-26B7F8723F5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38768" y="2736470"/>
                  <a:ext cx="190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Input penna 97">
                  <a:extLst>
                    <a:ext uri="{FF2B5EF4-FFF2-40B4-BE49-F238E27FC236}">
                      <a16:creationId xmlns:a16="http://schemas.microsoft.com/office/drawing/2014/main" id="{2A10408B-8BC7-08BA-D479-47BA4114CF10}"/>
                    </a:ext>
                  </a:extLst>
                </p14:cNvPr>
                <p14:cNvContentPartPr/>
                <p14:nvPr/>
              </p14:nvContentPartPr>
              <p14:xfrm>
                <a:off x="2524408" y="2497430"/>
                <a:ext cx="623160" cy="57960"/>
              </p14:xfrm>
            </p:contentPart>
          </mc:Choice>
          <mc:Fallback>
            <p:pic>
              <p:nvPicPr>
                <p:cNvPr id="98" name="Input penna 97">
                  <a:extLst>
                    <a:ext uri="{FF2B5EF4-FFF2-40B4-BE49-F238E27FC236}">
                      <a16:creationId xmlns:a16="http://schemas.microsoft.com/office/drawing/2014/main" id="{2A10408B-8BC7-08BA-D479-47BA4114CF1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15768" y="2488790"/>
                  <a:ext cx="640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Input penna 98">
                  <a:extLst>
                    <a:ext uri="{FF2B5EF4-FFF2-40B4-BE49-F238E27FC236}">
                      <a16:creationId xmlns:a16="http://schemas.microsoft.com/office/drawing/2014/main" id="{D5EB9B43-B168-8B6B-CD13-3E6041FD3A73}"/>
                    </a:ext>
                  </a:extLst>
                </p14:cNvPr>
                <p14:cNvContentPartPr/>
                <p14:nvPr/>
              </p14:nvContentPartPr>
              <p14:xfrm>
                <a:off x="3288328" y="2382230"/>
                <a:ext cx="178920" cy="147600"/>
              </p14:xfrm>
            </p:contentPart>
          </mc:Choice>
          <mc:Fallback>
            <p:pic>
              <p:nvPicPr>
                <p:cNvPr id="99" name="Input penna 98">
                  <a:extLst>
                    <a:ext uri="{FF2B5EF4-FFF2-40B4-BE49-F238E27FC236}">
                      <a16:creationId xmlns:a16="http://schemas.microsoft.com/office/drawing/2014/main" id="{D5EB9B43-B168-8B6B-CD13-3E6041FD3A7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79688" y="2373590"/>
                  <a:ext cx="196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Input penna 99">
                  <a:extLst>
                    <a:ext uri="{FF2B5EF4-FFF2-40B4-BE49-F238E27FC236}">
                      <a16:creationId xmlns:a16="http://schemas.microsoft.com/office/drawing/2014/main" id="{4DEBEFF6-9B92-2AD7-893D-933B1E730164}"/>
                    </a:ext>
                  </a:extLst>
                </p14:cNvPr>
                <p14:cNvContentPartPr/>
                <p14:nvPr/>
              </p14:nvContentPartPr>
              <p14:xfrm>
                <a:off x="3348808" y="3591110"/>
                <a:ext cx="436680" cy="31320"/>
              </p14:xfrm>
            </p:contentPart>
          </mc:Choice>
          <mc:Fallback>
            <p:pic>
              <p:nvPicPr>
                <p:cNvPr id="100" name="Input penna 99">
                  <a:extLst>
                    <a:ext uri="{FF2B5EF4-FFF2-40B4-BE49-F238E27FC236}">
                      <a16:creationId xmlns:a16="http://schemas.microsoft.com/office/drawing/2014/main" id="{4DEBEFF6-9B92-2AD7-893D-933B1E73016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339808" y="3582110"/>
                  <a:ext cx="454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Input penna 100">
                  <a:extLst>
                    <a:ext uri="{FF2B5EF4-FFF2-40B4-BE49-F238E27FC236}">
                      <a16:creationId xmlns:a16="http://schemas.microsoft.com/office/drawing/2014/main" id="{92196282-D88B-0F24-440A-BA1EBED759D6}"/>
                    </a:ext>
                  </a:extLst>
                </p14:cNvPr>
                <p14:cNvContentPartPr/>
                <p14:nvPr/>
              </p14:nvContentPartPr>
              <p14:xfrm>
                <a:off x="3856408" y="3461510"/>
                <a:ext cx="120600" cy="146160"/>
              </p14:xfrm>
            </p:contentPart>
          </mc:Choice>
          <mc:Fallback>
            <p:pic>
              <p:nvPicPr>
                <p:cNvPr id="101" name="Input penna 100">
                  <a:extLst>
                    <a:ext uri="{FF2B5EF4-FFF2-40B4-BE49-F238E27FC236}">
                      <a16:creationId xmlns:a16="http://schemas.microsoft.com/office/drawing/2014/main" id="{92196282-D88B-0F24-440A-BA1EBED759D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847408" y="3452510"/>
                  <a:ext cx="138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Input penna 101">
                  <a:extLst>
                    <a:ext uri="{FF2B5EF4-FFF2-40B4-BE49-F238E27FC236}">
                      <a16:creationId xmlns:a16="http://schemas.microsoft.com/office/drawing/2014/main" id="{980D03AA-F68C-6185-D21D-55FDEC7B1C46}"/>
                    </a:ext>
                  </a:extLst>
                </p14:cNvPr>
                <p14:cNvContentPartPr/>
                <p14:nvPr/>
              </p14:nvContentPartPr>
              <p14:xfrm>
                <a:off x="3856408" y="3464030"/>
                <a:ext cx="28440" cy="20520"/>
              </p14:xfrm>
            </p:contentPart>
          </mc:Choice>
          <mc:Fallback>
            <p:pic>
              <p:nvPicPr>
                <p:cNvPr id="102" name="Input penna 101">
                  <a:extLst>
                    <a:ext uri="{FF2B5EF4-FFF2-40B4-BE49-F238E27FC236}">
                      <a16:creationId xmlns:a16="http://schemas.microsoft.com/office/drawing/2014/main" id="{980D03AA-F68C-6185-D21D-55FDEC7B1C4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47408" y="3455390"/>
                  <a:ext cx="4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Input penna 102">
                  <a:extLst>
                    <a:ext uri="{FF2B5EF4-FFF2-40B4-BE49-F238E27FC236}">
                      <a16:creationId xmlns:a16="http://schemas.microsoft.com/office/drawing/2014/main" id="{03101111-D865-787E-3A6C-54B1BA021DB2}"/>
                    </a:ext>
                  </a:extLst>
                </p14:cNvPr>
                <p14:cNvContentPartPr/>
                <p14:nvPr/>
              </p14:nvContentPartPr>
              <p14:xfrm>
                <a:off x="3883768" y="3434870"/>
                <a:ext cx="6840" cy="156960"/>
              </p14:xfrm>
            </p:contentPart>
          </mc:Choice>
          <mc:Fallback>
            <p:pic>
              <p:nvPicPr>
                <p:cNvPr id="103" name="Input penna 102">
                  <a:extLst>
                    <a:ext uri="{FF2B5EF4-FFF2-40B4-BE49-F238E27FC236}">
                      <a16:creationId xmlns:a16="http://schemas.microsoft.com/office/drawing/2014/main" id="{03101111-D865-787E-3A6C-54B1BA021DB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74768" y="3426230"/>
                  <a:ext cx="24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Input penna 103">
                  <a:extLst>
                    <a:ext uri="{FF2B5EF4-FFF2-40B4-BE49-F238E27FC236}">
                      <a16:creationId xmlns:a16="http://schemas.microsoft.com/office/drawing/2014/main" id="{F5F9DD1C-B9A4-B4AA-CA04-CC3E842CE4AA}"/>
                    </a:ext>
                  </a:extLst>
                </p14:cNvPr>
                <p14:cNvContentPartPr/>
                <p14:nvPr/>
              </p14:nvContentPartPr>
              <p14:xfrm>
                <a:off x="3663088" y="1838990"/>
                <a:ext cx="1578600" cy="1924560"/>
              </p14:xfrm>
            </p:contentPart>
          </mc:Choice>
          <mc:Fallback>
            <p:pic>
              <p:nvPicPr>
                <p:cNvPr id="104" name="Input penna 103">
                  <a:extLst>
                    <a:ext uri="{FF2B5EF4-FFF2-40B4-BE49-F238E27FC236}">
                      <a16:creationId xmlns:a16="http://schemas.microsoft.com/office/drawing/2014/main" id="{F5F9DD1C-B9A4-B4AA-CA04-CC3E842CE4A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654088" y="1830350"/>
                  <a:ext cx="1596240" cy="19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Input penna 104">
                  <a:extLst>
                    <a:ext uri="{FF2B5EF4-FFF2-40B4-BE49-F238E27FC236}">
                      <a16:creationId xmlns:a16="http://schemas.microsoft.com/office/drawing/2014/main" id="{718E7A5F-4B77-3645-FC19-B634FD0AFB17}"/>
                    </a:ext>
                  </a:extLst>
                </p14:cNvPr>
                <p14:cNvContentPartPr/>
                <p14:nvPr/>
              </p14:nvContentPartPr>
              <p14:xfrm>
                <a:off x="5347888" y="3653750"/>
                <a:ext cx="255960" cy="221400"/>
              </p14:xfrm>
            </p:contentPart>
          </mc:Choice>
          <mc:Fallback>
            <p:pic>
              <p:nvPicPr>
                <p:cNvPr id="105" name="Input penna 104">
                  <a:extLst>
                    <a:ext uri="{FF2B5EF4-FFF2-40B4-BE49-F238E27FC236}">
                      <a16:creationId xmlns:a16="http://schemas.microsoft.com/office/drawing/2014/main" id="{718E7A5F-4B77-3645-FC19-B634FD0AFB1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38888" y="3644750"/>
                  <a:ext cx="273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Input penna 105">
                  <a:extLst>
                    <a:ext uri="{FF2B5EF4-FFF2-40B4-BE49-F238E27FC236}">
                      <a16:creationId xmlns:a16="http://schemas.microsoft.com/office/drawing/2014/main" id="{05A6AAE7-A5CA-3C9F-CAEA-9B314B21C4AF}"/>
                    </a:ext>
                  </a:extLst>
                </p14:cNvPr>
                <p14:cNvContentPartPr/>
                <p14:nvPr/>
              </p14:nvContentPartPr>
              <p14:xfrm>
                <a:off x="5677648" y="3705950"/>
                <a:ext cx="189360" cy="172080"/>
              </p14:xfrm>
            </p:contentPart>
          </mc:Choice>
          <mc:Fallback>
            <p:pic>
              <p:nvPicPr>
                <p:cNvPr id="106" name="Input penna 105">
                  <a:extLst>
                    <a:ext uri="{FF2B5EF4-FFF2-40B4-BE49-F238E27FC236}">
                      <a16:creationId xmlns:a16="http://schemas.microsoft.com/office/drawing/2014/main" id="{05A6AAE7-A5CA-3C9F-CAEA-9B314B21C4A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68648" y="3696950"/>
                  <a:ext cx="207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" name="Input penna 106">
                  <a:extLst>
                    <a:ext uri="{FF2B5EF4-FFF2-40B4-BE49-F238E27FC236}">
                      <a16:creationId xmlns:a16="http://schemas.microsoft.com/office/drawing/2014/main" id="{EA7245C8-D56E-0CA2-3E4E-345B5BAA72E2}"/>
                    </a:ext>
                  </a:extLst>
                </p14:cNvPr>
                <p14:cNvContentPartPr/>
                <p14:nvPr/>
              </p14:nvContentPartPr>
              <p14:xfrm>
                <a:off x="5885008" y="3654830"/>
                <a:ext cx="188280" cy="211320"/>
              </p14:xfrm>
            </p:contentPart>
          </mc:Choice>
          <mc:Fallback>
            <p:pic>
              <p:nvPicPr>
                <p:cNvPr id="107" name="Input penna 106">
                  <a:extLst>
                    <a:ext uri="{FF2B5EF4-FFF2-40B4-BE49-F238E27FC236}">
                      <a16:creationId xmlns:a16="http://schemas.microsoft.com/office/drawing/2014/main" id="{EA7245C8-D56E-0CA2-3E4E-345B5BAA72E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876368" y="3646190"/>
                  <a:ext cx="205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8" name="Input penna 107">
                  <a:extLst>
                    <a:ext uri="{FF2B5EF4-FFF2-40B4-BE49-F238E27FC236}">
                      <a16:creationId xmlns:a16="http://schemas.microsoft.com/office/drawing/2014/main" id="{5C1EAC87-F94F-F1A1-DFC4-941A6497C54C}"/>
                    </a:ext>
                  </a:extLst>
                </p14:cNvPr>
                <p14:cNvContentPartPr/>
                <p14:nvPr/>
              </p14:nvContentPartPr>
              <p14:xfrm>
                <a:off x="6269848" y="3350270"/>
                <a:ext cx="71280" cy="170280"/>
              </p14:xfrm>
            </p:contentPart>
          </mc:Choice>
          <mc:Fallback>
            <p:pic>
              <p:nvPicPr>
                <p:cNvPr id="108" name="Input penna 107">
                  <a:extLst>
                    <a:ext uri="{FF2B5EF4-FFF2-40B4-BE49-F238E27FC236}">
                      <a16:creationId xmlns:a16="http://schemas.microsoft.com/office/drawing/2014/main" id="{5C1EAC87-F94F-F1A1-DFC4-941A6497C54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60848" y="3341270"/>
                  <a:ext cx="88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" name="Input penna 108">
                  <a:extLst>
                    <a:ext uri="{FF2B5EF4-FFF2-40B4-BE49-F238E27FC236}">
                      <a16:creationId xmlns:a16="http://schemas.microsoft.com/office/drawing/2014/main" id="{BDE7CDB7-DB80-AD8C-41D7-39374D4E6694}"/>
                    </a:ext>
                  </a:extLst>
                </p14:cNvPr>
                <p14:cNvContentPartPr/>
                <p14:nvPr/>
              </p14:nvContentPartPr>
              <p14:xfrm>
                <a:off x="6185248" y="3584270"/>
                <a:ext cx="195120" cy="22680"/>
              </p14:xfrm>
            </p:contentPart>
          </mc:Choice>
          <mc:Fallback>
            <p:pic>
              <p:nvPicPr>
                <p:cNvPr id="109" name="Input penna 108">
                  <a:extLst>
                    <a:ext uri="{FF2B5EF4-FFF2-40B4-BE49-F238E27FC236}">
                      <a16:creationId xmlns:a16="http://schemas.microsoft.com/office/drawing/2014/main" id="{BDE7CDB7-DB80-AD8C-41D7-39374D4E669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76248" y="3575270"/>
                  <a:ext cx="212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Input penna 110">
                  <a:extLst>
                    <a:ext uri="{FF2B5EF4-FFF2-40B4-BE49-F238E27FC236}">
                      <a16:creationId xmlns:a16="http://schemas.microsoft.com/office/drawing/2014/main" id="{8F58F398-D696-977C-54B4-F6821A60F0A5}"/>
                    </a:ext>
                  </a:extLst>
                </p14:cNvPr>
                <p14:cNvContentPartPr/>
                <p14:nvPr/>
              </p14:nvContentPartPr>
              <p14:xfrm>
                <a:off x="4090048" y="2552510"/>
                <a:ext cx="124920" cy="95040"/>
              </p14:xfrm>
            </p:contentPart>
          </mc:Choice>
          <mc:Fallback>
            <p:pic>
              <p:nvPicPr>
                <p:cNvPr id="111" name="Input penna 110">
                  <a:extLst>
                    <a:ext uri="{FF2B5EF4-FFF2-40B4-BE49-F238E27FC236}">
                      <a16:creationId xmlns:a16="http://schemas.microsoft.com/office/drawing/2014/main" id="{8F58F398-D696-977C-54B4-F6821A60F0A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81408" y="2543510"/>
                  <a:ext cx="142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Input penna 111">
                  <a:extLst>
                    <a:ext uri="{FF2B5EF4-FFF2-40B4-BE49-F238E27FC236}">
                      <a16:creationId xmlns:a16="http://schemas.microsoft.com/office/drawing/2014/main" id="{2CFDB40A-A31F-8435-B25C-51C8D929B908}"/>
                    </a:ext>
                  </a:extLst>
                </p14:cNvPr>
                <p14:cNvContentPartPr/>
                <p14:nvPr/>
              </p14:nvContentPartPr>
              <p14:xfrm>
                <a:off x="4119208" y="2107190"/>
                <a:ext cx="141480" cy="150120"/>
              </p14:xfrm>
            </p:contentPart>
          </mc:Choice>
          <mc:Fallback>
            <p:pic>
              <p:nvPicPr>
                <p:cNvPr id="112" name="Input penna 111">
                  <a:extLst>
                    <a:ext uri="{FF2B5EF4-FFF2-40B4-BE49-F238E27FC236}">
                      <a16:creationId xmlns:a16="http://schemas.microsoft.com/office/drawing/2014/main" id="{2CFDB40A-A31F-8435-B25C-51C8D929B90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110208" y="2098190"/>
                  <a:ext cx="159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Input penna 112">
                  <a:extLst>
                    <a:ext uri="{FF2B5EF4-FFF2-40B4-BE49-F238E27FC236}">
                      <a16:creationId xmlns:a16="http://schemas.microsoft.com/office/drawing/2014/main" id="{D2C8ADB3-48DC-27D5-B32E-00E348868C23}"/>
                    </a:ext>
                  </a:extLst>
                </p14:cNvPr>
                <p14:cNvContentPartPr/>
                <p14:nvPr/>
              </p14:nvContentPartPr>
              <p14:xfrm>
                <a:off x="4164928" y="2027990"/>
                <a:ext cx="183600" cy="137520"/>
              </p14:xfrm>
            </p:contentPart>
          </mc:Choice>
          <mc:Fallback>
            <p:pic>
              <p:nvPicPr>
                <p:cNvPr id="113" name="Input penna 112">
                  <a:extLst>
                    <a:ext uri="{FF2B5EF4-FFF2-40B4-BE49-F238E27FC236}">
                      <a16:creationId xmlns:a16="http://schemas.microsoft.com/office/drawing/2014/main" id="{D2C8ADB3-48DC-27D5-B32E-00E348868C2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55928" y="2018990"/>
                  <a:ext cx="201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4" name="Input penna 113">
                  <a:extLst>
                    <a:ext uri="{FF2B5EF4-FFF2-40B4-BE49-F238E27FC236}">
                      <a16:creationId xmlns:a16="http://schemas.microsoft.com/office/drawing/2014/main" id="{7D765787-6B4E-BFCD-B745-14AD1A32A197}"/>
                    </a:ext>
                  </a:extLst>
                </p14:cNvPr>
                <p14:cNvContentPartPr/>
                <p14:nvPr/>
              </p14:nvContentPartPr>
              <p14:xfrm>
                <a:off x="4361488" y="1804070"/>
                <a:ext cx="104040" cy="157680"/>
              </p14:xfrm>
            </p:contentPart>
          </mc:Choice>
          <mc:Fallback>
            <p:pic>
              <p:nvPicPr>
                <p:cNvPr id="114" name="Input penna 113">
                  <a:extLst>
                    <a:ext uri="{FF2B5EF4-FFF2-40B4-BE49-F238E27FC236}">
                      <a16:creationId xmlns:a16="http://schemas.microsoft.com/office/drawing/2014/main" id="{7D765787-6B4E-BFCD-B745-14AD1A32A19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52488" y="1795430"/>
                  <a:ext cx="121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Input penna 114">
                  <a:extLst>
                    <a:ext uri="{FF2B5EF4-FFF2-40B4-BE49-F238E27FC236}">
                      <a16:creationId xmlns:a16="http://schemas.microsoft.com/office/drawing/2014/main" id="{87E29A77-8A18-9FAA-0A3D-6508533826F9}"/>
                    </a:ext>
                  </a:extLst>
                </p14:cNvPr>
                <p14:cNvContentPartPr/>
                <p14:nvPr/>
              </p14:nvContentPartPr>
              <p14:xfrm>
                <a:off x="4381288" y="1991990"/>
                <a:ext cx="108000" cy="19800"/>
              </p14:xfrm>
            </p:contentPart>
          </mc:Choice>
          <mc:Fallback>
            <p:pic>
              <p:nvPicPr>
                <p:cNvPr id="115" name="Input penna 114">
                  <a:extLst>
                    <a:ext uri="{FF2B5EF4-FFF2-40B4-BE49-F238E27FC236}">
                      <a16:creationId xmlns:a16="http://schemas.microsoft.com/office/drawing/2014/main" id="{87E29A77-8A18-9FAA-0A3D-6508533826F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372648" y="1983350"/>
                  <a:ext cx="125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6" name="Input penna 115">
                  <a:extLst>
                    <a:ext uri="{FF2B5EF4-FFF2-40B4-BE49-F238E27FC236}">
                      <a16:creationId xmlns:a16="http://schemas.microsoft.com/office/drawing/2014/main" id="{693DC204-6922-F984-8923-D2FCB2769030}"/>
                    </a:ext>
                  </a:extLst>
                </p14:cNvPr>
                <p14:cNvContentPartPr/>
                <p14:nvPr/>
              </p14:nvContentPartPr>
              <p14:xfrm>
                <a:off x="4173928" y="2607230"/>
                <a:ext cx="3600" cy="31680"/>
              </p14:xfrm>
            </p:contentPart>
          </mc:Choice>
          <mc:Fallback>
            <p:pic>
              <p:nvPicPr>
                <p:cNvPr id="116" name="Input penna 115">
                  <a:extLst>
                    <a:ext uri="{FF2B5EF4-FFF2-40B4-BE49-F238E27FC236}">
                      <a16:creationId xmlns:a16="http://schemas.microsoft.com/office/drawing/2014/main" id="{693DC204-6922-F984-8923-D2FCB276903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65288" y="2598230"/>
                  <a:ext cx="21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Input penna 116">
                  <a:extLst>
                    <a:ext uri="{FF2B5EF4-FFF2-40B4-BE49-F238E27FC236}">
                      <a16:creationId xmlns:a16="http://schemas.microsoft.com/office/drawing/2014/main" id="{C898B232-049B-8863-A167-44F61BB106C3}"/>
                    </a:ext>
                  </a:extLst>
                </p14:cNvPr>
                <p14:cNvContentPartPr/>
                <p14:nvPr/>
              </p14:nvContentPartPr>
              <p14:xfrm>
                <a:off x="4040368" y="2798390"/>
                <a:ext cx="61560" cy="373680"/>
              </p14:xfrm>
            </p:contentPart>
          </mc:Choice>
          <mc:Fallback>
            <p:pic>
              <p:nvPicPr>
                <p:cNvPr id="117" name="Input penna 116">
                  <a:extLst>
                    <a:ext uri="{FF2B5EF4-FFF2-40B4-BE49-F238E27FC236}">
                      <a16:creationId xmlns:a16="http://schemas.microsoft.com/office/drawing/2014/main" id="{C898B232-049B-8863-A167-44F61BB106C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31728" y="2789390"/>
                  <a:ext cx="792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Input penna 117">
                  <a:extLst>
                    <a:ext uri="{FF2B5EF4-FFF2-40B4-BE49-F238E27FC236}">
                      <a16:creationId xmlns:a16="http://schemas.microsoft.com/office/drawing/2014/main" id="{4CB98447-C5D5-AD2A-4983-2C2BDE7F2934}"/>
                    </a:ext>
                  </a:extLst>
                </p14:cNvPr>
                <p14:cNvContentPartPr/>
                <p14:nvPr/>
              </p14:nvContentPartPr>
              <p14:xfrm>
                <a:off x="3970888" y="3351350"/>
                <a:ext cx="80640" cy="293040"/>
              </p14:xfrm>
            </p:contentPart>
          </mc:Choice>
          <mc:Fallback>
            <p:pic>
              <p:nvPicPr>
                <p:cNvPr id="118" name="Input penna 117">
                  <a:extLst>
                    <a:ext uri="{FF2B5EF4-FFF2-40B4-BE49-F238E27FC236}">
                      <a16:creationId xmlns:a16="http://schemas.microsoft.com/office/drawing/2014/main" id="{4CB98447-C5D5-AD2A-4983-2C2BDE7F293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961888" y="3342350"/>
                  <a:ext cx="98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Input penna 118">
                  <a:extLst>
                    <a:ext uri="{FF2B5EF4-FFF2-40B4-BE49-F238E27FC236}">
                      <a16:creationId xmlns:a16="http://schemas.microsoft.com/office/drawing/2014/main" id="{4D5AC4D3-B019-7E4D-5C60-24E389F49F7F}"/>
                    </a:ext>
                  </a:extLst>
                </p14:cNvPr>
                <p14:cNvContentPartPr/>
                <p14:nvPr/>
              </p14:nvContentPartPr>
              <p14:xfrm>
                <a:off x="3950728" y="3825470"/>
                <a:ext cx="32040" cy="56520"/>
              </p14:xfrm>
            </p:contentPart>
          </mc:Choice>
          <mc:Fallback>
            <p:pic>
              <p:nvPicPr>
                <p:cNvPr id="119" name="Input penna 118">
                  <a:extLst>
                    <a:ext uri="{FF2B5EF4-FFF2-40B4-BE49-F238E27FC236}">
                      <a16:creationId xmlns:a16="http://schemas.microsoft.com/office/drawing/2014/main" id="{4D5AC4D3-B019-7E4D-5C60-24E389F49F7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42088" y="3816470"/>
                  <a:ext cx="49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0" name="Input penna 119">
                  <a:extLst>
                    <a:ext uri="{FF2B5EF4-FFF2-40B4-BE49-F238E27FC236}">
                      <a16:creationId xmlns:a16="http://schemas.microsoft.com/office/drawing/2014/main" id="{BC3E265E-1094-66B3-61E9-C2218F0ABB36}"/>
                    </a:ext>
                  </a:extLst>
                </p14:cNvPr>
                <p14:cNvContentPartPr/>
                <p14:nvPr/>
              </p14:nvContentPartPr>
              <p14:xfrm>
                <a:off x="3890968" y="4732310"/>
                <a:ext cx="51120" cy="281880"/>
              </p14:xfrm>
            </p:contentPart>
          </mc:Choice>
          <mc:Fallback>
            <p:pic>
              <p:nvPicPr>
                <p:cNvPr id="120" name="Input penna 119">
                  <a:extLst>
                    <a:ext uri="{FF2B5EF4-FFF2-40B4-BE49-F238E27FC236}">
                      <a16:creationId xmlns:a16="http://schemas.microsoft.com/office/drawing/2014/main" id="{BC3E265E-1094-66B3-61E9-C2218F0ABB3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82328" y="4723310"/>
                  <a:ext cx="68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2" name="Input penna 121">
                  <a:extLst>
                    <a:ext uri="{FF2B5EF4-FFF2-40B4-BE49-F238E27FC236}">
                      <a16:creationId xmlns:a16="http://schemas.microsoft.com/office/drawing/2014/main" id="{E32A88D2-2AD6-A489-806C-880B1D30DC22}"/>
                    </a:ext>
                  </a:extLst>
                </p14:cNvPr>
                <p14:cNvContentPartPr/>
                <p14:nvPr/>
              </p14:nvContentPartPr>
              <p14:xfrm>
                <a:off x="1712608" y="2272790"/>
                <a:ext cx="37800" cy="1800"/>
              </p14:xfrm>
            </p:contentPart>
          </mc:Choice>
          <mc:Fallback>
            <p:pic>
              <p:nvPicPr>
                <p:cNvPr id="122" name="Input penna 121">
                  <a:extLst>
                    <a:ext uri="{FF2B5EF4-FFF2-40B4-BE49-F238E27FC236}">
                      <a16:creationId xmlns:a16="http://schemas.microsoft.com/office/drawing/2014/main" id="{E32A88D2-2AD6-A489-806C-880B1D30DC2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703608" y="2264150"/>
                  <a:ext cx="55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3" name="Input penna 122">
                  <a:extLst>
                    <a:ext uri="{FF2B5EF4-FFF2-40B4-BE49-F238E27FC236}">
                      <a16:creationId xmlns:a16="http://schemas.microsoft.com/office/drawing/2014/main" id="{F8A42C04-3DF5-8433-56DF-F67EA88BB57F}"/>
                    </a:ext>
                  </a:extLst>
                </p14:cNvPr>
                <p14:cNvContentPartPr/>
                <p14:nvPr/>
              </p14:nvContentPartPr>
              <p14:xfrm>
                <a:off x="1912408" y="2349110"/>
                <a:ext cx="638280" cy="65160"/>
              </p14:xfrm>
            </p:contentPart>
          </mc:Choice>
          <mc:Fallback>
            <p:pic>
              <p:nvPicPr>
                <p:cNvPr id="123" name="Input penna 122">
                  <a:extLst>
                    <a:ext uri="{FF2B5EF4-FFF2-40B4-BE49-F238E27FC236}">
                      <a16:creationId xmlns:a16="http://schemas.microsoft.com/office/drawing/2014/main" id="{F8A42C04-3DF5-8433-56DF-F67EA88BB57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03408" y="2340110"/>
                  <a:ext cx="655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4" name="Input penna 123">
                  <a:extLst>
                    <a:ext uri="{FF2B5EF4-FFF2-40B4-BE49-F238E27FC236}">
                      <a16:creationId xmlns:a16="http://schemas.microsoft.com/office/drawing/2014/main" id="{A00CA616-5169-58F5-B3B6-FC3E0FD87B2F}"/>
                    </a:ext>
                  </a:extLst>
                </p14:cNvPr>
                <p14:cNvContentPartPr/>
                <p14:nvPr/>
              </p14:nvContentPartPr>
              <p14:xfrm>
                <a:off x="2881888" y="2465390"/>
                <a:ext cx="165240" cy="9360"/>
              </p14:xfrm>
            </p:contentPart>
          </mc:Choice>
          <mc:Fallback>
            <p:pic>
              <p:nvPicPr>
                <p:cNvPr id="124" name="Input penna 123">
                  <a:extLst>
                    <a:ext uri="{FF2B5EF4-FFF2-40B4-BE49-F238E27FC236}">
                      <a16:creationId xmlns:a16="http://schemas.microsoft.com/office/drawing/2014/main" id="{A00CA616-5169-58F5-B3B6-FC3E0FD87B2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72888" y="2456390"/>
                  <a:ext cx="182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5" name="Input penna 124">
                  <a:extLst>
                    <a:ext uri="{FF2B5EF4-FFF2-40B4-BE49-F238E27FC236}">
                      <a16:creationId xmlns:a16="http://schemas.microsoft.com/office/drawing/2014/main" id="{970CC3BD-3BEE-76EE-1B32-B81486D8EC46}"/>
                    </a:ext>
                  </a:extLst>
                </p14:cNvPr>
                <p14:cNvContentPartPr/>
                <p14:nvPr/>
              </p14:nvContentPartPr>
              <p14:xfrm>
                <a:off x="3142168" y="2499590"/>
                <a:ext cx="744120" cy="69120"/>
              </p14:xfrm>
            </p:contentPart>
          </mc:Choice>
          <mc:Fallback>
            <p:pic>
              <p:nvPicPr>
                <p:cNvPr id="125" name="Input penna 124">
                  <a:extLst>
                    <a:ext uri="{FF2B5EF4-FFF2-40B4-BE49-F238E27FC236}">
                      <a16:creationId xmlns:a16="http://schemas.microsoft.com/office/drawing/2014/main" id="{970CC3BD-3BEE-76EE-1B32-B81486D8EC4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133528" y="2490950"/>
                  <a:ext cx="761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6" name="Input penna 125">
                  <a:extLst>
                    <a:ext uri="{FF2B5EF4-FFF2-40B4-BE49-F238E27FC236}">
                      <a16:creationId xmlns:a16="http://schemas.microsoft.com/office/drawing/2014/main" id="{7BD687DA-5800-9641-CC8B-F0F0AB346B66}"/>
                    </a:ext>
                  </a:extLst>
                </p14:cNvPr>
                <p14:cNvContentPartPr/>
                <p14:nvPr/>
              </p14:nvContentPartPr>
              <p14:xfrm>
                <a:off x="3911488" y="2564030"/>
                <a:ext cx="121680" cy="54000"/>
              </p14:xfrm>
            </p:contentPart>
          </mc:Choice>
          <mc:Fallback>
            <p:pic>
              <p:nvPicPr>
                <p:cNvPr id="126" name="Input penna 125">
                  <a:extLst>
                    <a:ext uri="{FF2B5EF4-FFF2-40B4-BE49-F238E27FC236}">
                      <a16:creationId xmlns:a16="http://schemas.microsoft.com/office/drawing/2014/main" id="{7BD687DA-5800-9641-CC8B-F0F0AB346B6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02488" y="2555030"/>
                  <a:ext cx="139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Input penna 138">
                  <a:extLst>
                    <a:ext uri="{FF2B5EF4-FFF2-40B4-BE49-F238E27FC236}">
                      <a16:creationId xmlns:a16="http://schemas.microsoft.com/office/drawing/2014/main" id="{59C24674-52E0-14CE-1C02-8DD1B02CC281}"/>
                    </a:ext>
                  </a:extLst>
                </p14:cNvPr>
                <p14:cNvContentPartPr/>
                <p14:nvPr/>
              </p14:nvContentPartPr>
              <p14:xfrm>
                <a:off x="3263488" y="3469430"/>
                <a:ext cx="360" cy="360"/>
              </p14:xfrm>
            </p:contentPart>
          </mc:Choice>
          <mc:Fallback>
            <p:pic>
              <p:nvPicPr>
                <p:cNvPr id="139" name="Input penna 138">
                  <a:extLst>
                    <a:ext uri="{FF2B5EF4-FFF2-40B4-BE49-F238E27FC236}">
                      <a16:creationId xmlns:a16="http://schemas.microsoft.com/office/drawing/2014/main" id="{59C24674-52E0-14CE-1C02-8DD1B02CC2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54488" y="34604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Input penna 139">
                  <a:extLst>
                    <a:ext uri="{FF2B5EF4-FFF2-40B4-BE49-F238E27FC236}">
                      <a16:creationId xmlns:a16="http://schemas.microsoft.com/office/drawing/2014/main" id="{612BCD4D-977F-102A-BB1D-0ECCCA172F46}"/>
                    </a:ext>
                  </a:extLst>
                </p14:cNvPr>
                <p14:cNvContentPartPr/>
                <p14:nvPr/>
              </p14:nvContentPartPr>
              <p14:xfrm>
                <a:off x="3263488" y="3448190"/>
                <a:ext cx="147240" cy="21240"/>
              </p14:xfrm>
            </p:contentPart>
          </mc:Choice>
          <mc:Fallback>
            <p:pic>
              <p:nvPicPr>
                <p:cNvPr id="140" name="Input penna 139">
                  <a:extLst>
                    <a:ext uri="{FF2B5EF4-FFF2-40B4-BE49-F238E27FC236}">
                      <a16:creationId xmlns:a16="http://schemas.microsoft.com/office/drawing/2014/main" id="{612BCD4D-977F-102A-BB1D-0ECCCA172F4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54488" y="3439550"/>
                  <a:ext cx="164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1" name="Input penna 140">
                  <a:extLst>
                    <a:ext uri="{FF2B5EF4-FFF2-40B4-BE49-F238E27FC236}">
                      <a16:creationId xmlns:a16="http://schemas.microsoft.com/office/drawing/2014/main" id="{9648E267-A9E0-DB8C-EEAE-69F9CAD66F7B}"/>
                    </a:ext>
                  </a:extLst>
                </p14:cNvPr>
                <p14:cNvContentPartPr/>
                <p14:nvPr/>
              </p14:nvContentPartPr>
              <p14:xfrm>
                <a:off x="3528808" y="3465470"/>
                <a:ext cx="317880" cy="24120"/>
              </p14:xfrm>
            </p:contentPart>
          </mc:Choice>
          <mc:Fallback>
            <p:pic>
              <p:nvPicPr>
                <p:cNvPr id="141" name="Input penna 140">
                  <a:extLst>
                    <a:ext uri="{FF2B5EF4-FFF2-40B4-BE49-F238E27FC236}">
                      <a16:creationId xmlns:a16="http://schemas.microsoft.com/office/drawing/2014/main" id="{9648E267-A9E0-DB8C-EEAE-69F9CAD66F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19808" y="3456830"/>
                  <a:ext cx="335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2" name="Input penna 141">
                  <a:extLst>
                    <a:ext uri="{FF2B5EF4-FFF2-40B4-BE49-F238E27FC236}">
                      <a16:creationId xmlns:a16="http://schemas.microsoft.com/office/drawing/2014/main" id="{C5BCE9D8-47D6-FB55-E8F8-DD0E565779C1}"/>
                    </a:ext>
                  </a:extLst>
                </p14:cNvPr>
                <p14:cNvContentPartPr/>
                <p14:nvPr/>
              </p14:nvContentPartPr>
              <p14:xfrm>
                <a:off x="3932728" y="3513350"/>
                <a:ext cx="684720" cy="64440"/>
              </p14:xfrm>
            </p:contentPart>
          </mc:Choice>
          <mc:Fallback>
            <p:pic>
              <p:nvPicPr>
                <p:cNvPr id="142" name="Input penna 141">
                  <a:extLst>
                    <a:ext uri="{FF2B5EF4-FFF2-40B4-BE49-F238E27FC236}">
                      <a16:creationId xmlns:a16="http://schemas.microsoft.com/office/drawing/2014/main" id="{C5BCE9D8-47D6-FB55-E8F8-DD0E565779C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23728" y="3504350"/>
                  <a:ext cx="702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Input penna 142">
                  <a:extLst>
                    <a:ext uri="{FF2B5EF4-FFF2-40B4-BE49-F238E27FC236}">
                      <a16:creationId xmlns:a16="http://schemas.microsoft.com/office/drawing/2014/main" id="{E94AEB38-5F01-232D-C534-85BC25D55BDA}"/>
                    </a:ext>
                  </a:extLst>
                </p14:cNvPr>
                <p14:cNvContentPartPr/>
                <p14:nvPr/>
              </p14:nvContentPartPr>
              <p14:xfrm>
                <a:off x="4787008" y="3563390"/>
                <a:ext cx="360" cy="360"/>
              </p14:xfrm>
            </p:contentPart>
          </mc:Choice>
          <mc:Fallback>
            <p:pic>
              <p:nvPicPr>
                <p:cNvPr id="143" name="Input penna 142">
                  <a:extLst>
                    <a:ext uri="{FF2B5EF4-FFF2-40B4-BE49-F238E27FC236}">
                      <a16:creationId xmlns:a16="http://schemas.microsoft.com/office/drawing/2014/main" id="{E94AEB38-5F01-232D-C534-85BC25D55B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78008" y="35543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Input penna 143">
                  <a:extLst>
                    <a:ext uri="{FF2B5EF4-FFF2-40B4-BE49-F238E27FC236}">
                      <a16:creationId xmlns:a16="http://schemas.microsoft.com/office/drawing/2014/main" id="{049FD14B-D69B-8CF8-92B1-C2189D13CEEE}"/>
                    </a:ext>
                  </a:extLst>
                </p14:cNvPr>
                <p14:cNvContentPartPr/>
                <p14:nvPr/>
              </p14:nvContentPartPr>
              <p14:xfrm>
                <a:off x="4945768" y="3528830"/>
                <a:ext cx="58680" cy="31680"/>
              </p14:xfrm>
            </p:contentPart>
          </mc:Choice>
          <mc:Fallback>
            <p:pic>
              <p:nvPicPr>
                <p:cNvPr id="144" name="Input penna 143">
                  <a:extLst>
                    <a:ext uri="{FF2B5EF4-FFF2-40B4-BE49-F238E27FC236}">
                      <a16:creationId xmlns:a16="http://schemas.microsoft.com/office/drawing/2014/main" id="{049FD14B-D69B-8CF8-92B1-C2189D13CEE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36768" y="3520190"/>
                  <a:ext cx="76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5" name="Input penna 144">
                  <a:extLst>
                    <a:ext uri="{FF2B5EF4-FFF2-40B4-BE49-F238E27FC236}">
                      <a16:creationId xmlns:a16="http://schemas.microsoft.com/office/drawing/2014/main" id="{634A0045-3F3C-E22E-E0E5-DDE32B248444}"/>
                    </a:ext>
                  </a:extLst>
                </p14:cNvPr>
                <p14:cNvContentPartPr/>
                <p14:nvPr/>
              </p14:nvContentPartPr>
              <p14:xfrm>
                <a:off x="4968448" y="3554390"/>
                <a:ext cx="14400" cy="10800"/>
              </p14:xfrm>
            </p:contentPart>
          </mc:Choice>
          <mc:Fallback>
            <p:pic>
              <p:nvPicPr>
                <p:cNvPr id="145" name="Input penna 144">
                  <a:extLst>
                    <a:ext uri="{FF2B5EF4-FFF2-40B4-BE49-F238E27FC236}">
                      <a16:creationId xmlns:a16="http://schemas.microsoft.com/office/drawing/2014/main" id="{634A0045-3F3C-E22E-E0E5-DDE32B24844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59808" y="3545390"/>
                  <a:ext cx="32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Input penna 146">
                  <a:extLst>
                    <a:ext uri="{FF2B5EF4-FFF2-40B4-BE49-F238E27FC236}">
                      <a16:creationId xmlns:a16="http://schemas.microsoft.com/office/drawing/2014/main" id="{7D074F29-E2A5-996A-C0D2-84230C671BF2}"/>
                    </a:ext>
                  </a:extLst>
                </p14:cNvPr>
                <p14:cNvContentPartPr/>
                <p14:nvPr/>
              </p14:nvContentPartPr>
              <p14:xfrm>
                <a:off x="4991848" y="3538550"/>
                <a:ext cx="3600" cy="360"/>
              </p14:xfrm>
            </p:contentPart>
          </mc:Choice>
          <mc:Fallback>
            <p:pic>
              <p:nvPicPr>
                <p:cNvPr id="147" name="Input penna 146">
                  <a:extLst>
                    <a:ext uri="{FF2B5EF4-FFF2-40B4-BE49-F238E27FC236}">
                      <a16:creationId xmlns:a16="http://schemas.microsoft.com/office/drawing/2014/main" id="{7D074F29-E2A5-996A-C0D2-84230C671B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82848" y="3529910"/>
                  <a:ext cx="2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Input penna 147">
                  <a:extLst>
                    <a:ext uri="{FF2B5EF4-FFF2-40B4-BE49-F238E27FC236}">
                      <a16:creationId xmlns:a16="http://schemas.microsoft.com/office/drawing/2014/main" id="{EF017BE4-92F2-87A7-1B24-2C852D0FCBA4}"/>
                    </a:ext>
                  </a:extLst>
                </p14:cNvPr>
                <p14:cNvContentPartPr/>
                <p14:nvPr/>
              </p14:nvContentPartPr>
              <p14:xfrm>
                <a:off x="4936048" y="3538550"/>
                <a:ext cx="55800" cy="257760"/>
              </p14:xfrm>
            </p:contentPart>
          </mc:Choice>
          <mc:Fallback>
            <p:pic>
              <p:nvPicPr>
                <p:cNvPr id="148" name="Input penna 147">
                  <a:extLst>
                    <a:ext uri="{FF2B5EF4-FFF2-40B4-BE49-F238E27FC236}">
                      <a16:creationId xmlns:a16="http://schemas.microsoft.com/office/drawing/2014/main" id="{EF017BE4-92F2-87A7-1B24-2C852D0FCBA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27408" y="3529910"/>
                  <a:ext cx="73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9" name="Input penna 148">
                  <a:extLst>
                    <a:ext uri="{FF2B5EF4-FFF2-40B4-BE49-F238E27FC236}">
                      <a16:creationId xmlns:a16="http://schemas.microsoft.com/office/drawing/2014/main" id="{7D10E6ED-B9F0-4294-D41C-46DCAD908004}"/>
                    </a:ext>
                  </a:extLst>
                </p14:cNvPr>
                <p14:cNvContentPartPr/>
                <p14:nvPr/>
              </p14:nvContentPartPr>
              <p14:xfrm>
                <a:off x="4865488" y="3958310"/>
                <a:ext cx="85680" cy="257760"/>
              </p14:xfrm>
            </p:contentPart>
          </mc:Choice>
          <mc:Fallback>
            <p:pic>
              <p:nvPicPr>
                <p:cNvPr id="149" name="Input penna 148">
                  <a:extLst>
                    <a:ext uri="{FF2B5EF4-FFF2-40B4-BE49-F238E27FC236}">
                      <a16:creationId xmlns:a16="http://schemas.microsoft.com/office/drawing/2014/main" id="{7D10E6ED-B9F0-4294-D41C-46DCAD90800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56848" y="3949310"/>
                  <a:ext cx="103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Input penna 149">
                  <a:extLst>
                    <a:ext uri="{FF2B5EF4-FFF2-40B4-BE49-F238E27FC236}">
                      <a16:creationId xmlns:a16="http://schemas.microsoft.com/office/drawing/2014/main" id="{DB192475-7FB7-5065-8CC4-31861BAEDA58}"/>
                    </a:ext>
                  </a:extLst>
                </p14:cNvPr>
                <p14:cNvContentPartPr/>
                <p14:nvPr/>
              </p14:nvContentPartPr>
              <p14:xfrm>
                <a:off x="4752808" y="4398590"/>
                <a:ext cx="109800" cy="426600"/>
              </p14:xfrm>
            </p:contentPart>
          </mc:Choice>
          <mc:Fallback>
            <p:pic>
              <p:nvPicPr>
                <p:cNvPr id="150" name="Input penna 149">
                  <a:extLst>
                    <a:ext uri="{FF2B5EF4-FFF2-40B4-BE49-F238E27FC236}">
                      <a16:creationId xmlns:a16="http://schemas.microsoft.com/office/drawing/2014/main" id="{DB192475-7FB7-5065-8CC4-31861BAEDA5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44168" y="4389590"/>
                  <a:ext cx="1274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Input penna 150">
                  <a:extLst>
                    <a:ext uri="{FF2B5EF4-FFF2-40B4-BE49-F238E27FC236}">
                      <a16:creationId xmlns:a16="http://schemas.microsoft.com/office/drawing/2014/main" id="{55E6D294-995D-217C-A1C0-643A446D2EA4}"/>
                    </a:ext>
                  </a:extLst>
                </p14:cNvPr>
                <p14:cNvContentPartPr/>
                <p14:nvPr/>
              </p14:nvContentPartPr>
              <p14:xfrm>
                <a:off x="4752088" y="4909070"/>
                <a:ext cx="38520" cy="127080"/>
              </p14:xfrm>
            </p:contentPart>
          </mc:Choice>
          <mc:Fallback>
            <p:pic>
              <p:nvPicPr>
                <p:cNvPr id="151" name="Input penna 150">
                  <a:extLst>
                    <a:ext uri="{FF2B5EF4-FFF2-40B4-BE49-F238E27FC236}">
                      <a16:creationId xmlns:a16="http://schemas.microsoft.com/office/drawing/2014/main" id="{55E6D294-995D-217C-A1C0-643A446D2EA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43088" y="4900070"/>
                  <a:ext cx="56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3" name="Input penna 152">
                  <a:extLst>
                    <a:ext uri="{FF2B5EF4-FFF2-40B4-BE49-F238E27FC236}">
                      <a16:creationId xmlns:a16="http://schemas.microsoft.com/office/drawing/2014/main" id="{0DB08BD5-A83B-5539-671E-51E93371D1D6}"/>
                    </a:ext>
                  </a:extLst>
                </p14:cNvPr>
                <p14:cNvContentPartPr/>
                <p14:nvPr/>
              </p14:nvContentPartPr>
              <p14:xfrm>
                <a:off x="4334488" y="5229470"/>
                <a:ext cx="217800" cy="352800"/>
              </p14:xfrm>
            </p:contentPart>
          </mc:Choice>
          <mc:Fallback>
            <p:pic>
              <p:nvPicPr>
                <p:cNvPr id="153" name="Input penna 152">
                  <a:extLst>
                    <a:ext uri="{FF2B5EF4-FFF2-40B4-BE49-F238E27FC236}">
                      <a16:creationId xmlns:a16="http://schemas.microsoft.com/office/drawing/2014/main" id="{0DB08BD5-A83B-5539-671E-51E93371D1D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25848" y="5220470"/>
                  <a:ext cx="235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4" name="Input penna 153">
                  <a:extLst>
                    <a:ext uri="{FF2B5EF4-FFF2-40B4-BE49-F238E27FC236}">
                      <a16:creationId xmlns:a16="http://schemas.microsoft.com/office/drawing/2014/main" id="{8257930A-86D2-F948-0C18-AA48CE25CC45}"/>
                    </a:ext>
                  </a:extLst>
                </p14:cNvPr>
                <p14:cNvContentPartPr/>
                <p14:nvPr/>
              </p14:nvContentPartPr>
              <p14:xfrm>
                <a:off x="4704568" y="5159990"/>
                <a:ext cx="15480" cy="127800"/>
              </p14:xfrm>
            </p:contentPart>
          </mc:Choice>
          <mc:Fallback>
            <p:pic>
              <p:nvPicPr>
                <p:cNvPr id="154" name="Input penna 153">
                  <a:extLst>
                    <a:ext uri="{FF2B5EF4-FFF2-40B4-BE49-F238E27FC236}">
                      <a16:creationId xmlns:a16="http://schemas.microsoft.com/office/drawing/2014/main" id="{8257930A-86D2-F948-0C18-AA48CE25CC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95928" y="5150990"/>
                  <a:ext cx="33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5" name="Input penna 154">
                  <a:extLst>
                    <a:ext uri="{FF2B5EF4-FFF2-40B4-BE49-F238E27FC236}">
                      <a16:creationId xmlns:a16="http://schemas.microsoft.com/office/drawing/2014/main" id="{A95548D2-8561-0EF4-7DFB-D7728585D635}"/>
                    </a:ext>
                  </a:extLst>
                </p14:cNvPr>
                <p14:cNvContentPartPr/>
                <p14:nvPr/>
              </p14:nvContentPartPr>
              <p14:xfrm>
                <a:off x="2783968" y="5705030"/>
                <a:ext cx="1438560" cy="385200"/>
              </p14:xfrm>
            </p:contentPart>
          </mc:Choice>
          <mc:Fallback>
            <p:pic>
              <p:nvPicPr>
                <p:cNvPr id="155" name="Input penna 154">
                  <a:extLst>
                    <a:ext uri="{FF2B5EF4-FFF2-40B4-BE49-F238E27FC236}">
                      <a16:creationId xmlns:a16="http://schemas.microsoft.com/office/drawing/2014/main" id="{A95548D2-8561-0EF4-7DFB-D7728585D63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74968" y="5696030"/>
                  <a:ext cx="14562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6" name="Input penna 155">
                  <a:extLst>
                    <a:ext uri="{FF2B5EF4-FFF2-40B4-BE49-F238E27FC236}">
                      <a16:creationId xmlns:a16="http://schemas.microsoft.com/office/drawing/2014/main" id="{6E786F99-B01A-8F57-A034-4C7CC1BBF561}"/>
                    </a:ext>
                  </a:extLst>
                </p14:cNvPr>
                <p14:cNvContentPartPr/>
                <p14:nvPr/>
              </p14:nvContentPartPr>
              <p14:xfrm>
                <a:off x="2929768" y="6076550"/>
                <a:ext cx="117360" cy="235080"/>
              </p14:xfrm>
            </p:contentPart>
          </mc:Choice>
          <mc:Fallback>
            <p:pic>
              <p:nvPicPr>
                <p:cNvPr id="156" name="Input penna 155">
                  <a:extLst>
                    <a:ext uri="{FF2B5EF4-FFF2-40B4-BE49-F238E27FC236}">
                      <a16:creationId xmlns:a16="http://schemas.microsoft.com/office/drawing/2014/main" id="{6E786F99-B01A-8F57-A034-4C7CC1BBF56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21128" y="6067550"/>
                  <a:ext cx="135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7" name="Input penna 156">
                  <a:extLst>
                    <a:ext uri="{FF2B5EF4-FFF2-40B4-BE49-F238E27FC236}">
                      <a16:creationId xmlns:a16="http://schemas.microsoft.com/office/drawing/2014/main" id="{1D1EC02B-FDCE-DB3A-4FC1-96B7C9BD6AA4}"/>
                    </a:ext>
                  </a:extLst>
                </p14:cNvPr>
                <p14:cNvContentPartPr/>
                <p14:nvPr/>
              </p14:nvContentPartPr>
              <p14:xfrm>
                <a:off x="2943088" y="6127310"/>
                <a:ext cx="124920" cy="81720"/>
              </p14:xfrm>
            </p:contentPart>
          </mc:Choice>
          <mc:Fallback>
            <p:pic>
              <p:nvPicPr>
                <p:cNvPr id="157" name="Input penna 156">
                  <a:extLst>
                    <a:ext uri="{FF2B5EF4-FFF2-40B4-BE49-F238E27FC236}">
                      <a16:creationId xmlns:a16="http://schemas.microsoft.com/office/drawing/2014/main" id="{1D1EC02B-FDCE-DB3A-4FC1-96B7C9BD6AA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34448" y="6118310"/>
                  <a:ext cx="142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8" name="Input penna 157">
                  <a:extLst>
                    <a:ext uri="{FF2B5EF4-FFF2-40B4-BE49-F238E27FC236}">
                      <a16:creationId xmlns:a16="http://schemas.microsoft.com/office/drawing/2014/main" id="{3B62216A-DC1A-D906-5A67-218E234334B8}"/>
                    </a:ext>
                  </a:extLst>
                </p14:cNvPr>
                <p14:cNvContentPartPr/>
                <p14:nvPr/>
              </p14:nvContentPartPr>
              <p14:xfrm>
                <a:off x="3095728" y="6129470"/>
                <a:ext cx="174600" cy="182520"/>
              </p14:xfrm>
            </p:contentPart>
          </mc:Choice>
          <mc:Fallback>
            <p:pic>
              <p:nvPicPr>
                <p:cNvPr id="158" name="Input penna 157">
                  <a:extLst>
                    <a:ext uri="{FF2B5EF4-FFF2-40B4-BE49-F238E27FC236}">
                      <a16:creationId xmlns:a16="http://schemas.microsoft.com/office/drawing/2014/main" id="{3B62216A-DC1A-D906-5A67-218E234334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86728" y="6120470"/>
                  <a:ext cx="192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9" name="Input penna 158">
                  <a:extLst>
                    <a:ext uri="{FF2B5EF4-FFF2-40B4-BE49-F238E27FC236}">
                      <a16:creationId xmlns:a16="http://schemas.microsoft.com/office/drawing/2014/main" id="{4B857979-2399-6CC0-0F83-D8A0DBF9D25D}"/>
                    </a:ext>
                  </a:extLst>
                </p14:cNvPr>
                <p14:cNvContentPartPr/>
                <p14:nvPr/>
              </p14:nvContentPartPr>
              <p14:xfrm>
                <a:off x="3224968" y="6191030"/>
                <a:ext cx="252000" cy="164160"/>
              </p14:xfrm>
            </p:contentPart>
          </mc:Choice>
          <mc:Fallback>
            <p:pic>
              <p:nvPicPr>
                <p:cNvPr id="159" name="Input penna 158">
                  <a:extLst>
                    <a:ext uri="{FF2B5EF4-FFF2-40B4-BE49-F238E27FC236}">
                      <a16:creationId xmlns:a16="http://schemas.microsoft.com/office/drawing/2014/main" id="{4B857979-2399-6CC0-0F83-D8A0DBF9D25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15968" y="6182390"/>
                  <a:ext cx="269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0" name="Input penna 159">
                  <a:extLst>
                    <a:ext uri="{FF2B5EF4-FFF2-40B4-BE49-F238E27FC236}">
                      <a16:creationId xmlns:a16="http://schemas.microsoft.com/office/drawing/2014/main" id="{8F1CD8FB-FBD2-F70A-4319-F891CB9A9EC0}"/>
                    </a:ext>
                  </a:extLst>
                </p14:cNvPr>
                <p14:cNvContentPartPr/>
                <p14:nvPr/>
              </p14:nvContentPartPr>
              <p14:xfrm>
                <a:off x="3745528" y="6184190"/>
                <a:ext cx="274680" cy="220320"/>
              </p14:xfrm>
            </p:contentPart>
          </mc:Choice>
          <mc:Fallback>
            <p:pic>
              <p:nvPicPr>
                <p:cNvPr id="160" name="Input penna 159">
                  <a:extLst>
                    <a:ext uri="{FF2B5EF4-FFF2-40B4-BE49-F238E27FC236}">
                      <a16:creationId xmlns:a16="http://schemas.microsoft.com/office/drawing/2014/main" id="{8F1CD8FB-FBD2-F70A-4319-F891CB9A9EC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36888" y="6175550"/>
                  <a:ext cx="292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1" name="Input penna 160">
                  <a:extLst>
                    <a:ext uri="{FF2B5EF4-FFF2-40B4-BE49-F238E27FC236}">
                      <a16:creationId xmlns:a16="http://schemas.microsoft.com/office/drawing/2014/main" id="{9B3F6F25-F007-D142-F5C9-291847FE36E3}"/>
                    </a:ext>
                  </a:extLst>
                </p14:cNvPr>
                <p14:cNvContentPartPr/>
                <p14:nvPr/>
              </p14:nvContentPartPr>
              <p14:xfrm>
                <a:off x="4068088" y="6242150"/>
                <a:ext cx="191160" cy="171360"/>
              </p14:xfrm>
            </p:contentPart>
          </mc:Choice>
          <mc:Fallback>
            <p:pic>
              <p:nvPicPr>
                <p:cNvPr id="161" name="Input penna 160">
                  <a:extLst>
                    <a:ext uri="{FF2B5EF4-FFF2-40B4-BE49-F238E27FC236}">
                      <a16:creationId xmlns:a16="http://schemas.microsoft.com/office/drawing/2014/main" id="{9B3F6F25-F007-D142-F5C9-291847FE36E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059448" y="6233510"/>
                  <a:ext cx="208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Input penna 161">
                  <a:extLst>
                    <a:ext uri="{FF2B5EF4-FFF2-40B4-BE49-F238E27FC236}">
                      <a16:creationId xmlns:a16="http://schemas.microsoft.com/office/drawing/2014/main" id="{CAB90919-9506-E6E5-8093-074C471C01FB}"/>
                    </a:ext>
                  </a:extLst>
                </p14:cNvPr>
                <p14:cNvContentPartPr/>
                <p14:nvPr/>
              </p14:nvContentPartPr>
              <p14:xfrm>
                <a:off x="4245208" y="6192110"/>
                <a:ext cx="213480" cy="227160"/>
              </p14:xfrm>
            </p:contentPart>
          </mc:Choice>
          <mc:Fallback>
            <p:pic>
              <p:nvPicPr>
                <p:cNvPr id="162" name="Input penna 161">
                  <a:extLst>
                    <a:ext uri="{FF2B5EF4-FFF2-40B4-BE49-F238E27FC236}">
                      <a16:creationId xmlns:a16="http://schemas.microsoft.com/office/drawing/2014/main" id="{CAB90919-9506-E6E5-8093-074C471C01F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36568" y="6183110"/>
                  <a:ext cx="231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Input penna 162">
                  <a:extLst>
                    <a:ext uri="{FF2B5EF4-FFF2-40B4-BE49-F238E27FC236}">
                      <a16:creationId xmlns:a16="http://schemas.microsoft.com/office/drawing/2014/main" id="{1A8213DE-B89E-FDEC-0689-54D050615A8F}"/>
                    </a:ext>
                  </a:extLst>
                </p14:cNvPr>
                <p14:cNvContentPartPr/>
                <p14:nvPr/>
              </p14:nvContentPartPr>
              <p14:xfrm>
                <a:off x="4484968" y="6201470"/>
                <a:ext cx="158040" cy="239400"/>
              </p14:xfrm>
            </p:contentPart>
          </mc:Choice>
          <mc:Fallback>
            <p:pic>
              <p:nvPicPr>
                <p:cNvPr id="163" name="Input penna 162">
                  <a:extLst>
                    <a:ext uri="{FF2B5EF4-FFF2-40B4-BE49-F238E27FC236}">
                      <a16:creationId xmlns:a16="http://schemas.microsoft.com/office/drawing/2014/main" id="{1A8213DE-B89E-FDEC-0689-54D050615A8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75968" y="6192830"/>
                  <a:ext cx="175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Input penna 163">
                  <a:extLst>
                    <a:ext uri="{FF2B5EF4-FFF2-40B4-BE49-F238E27FC236}">
                      <a16:creationId xmlns:a16="http://schemas.microsoft.com/office/drawing/2014/main" id="{496D0450-2690-8D5B-B55F-EA431AAF0D7F}"/>
                    </a:ext>
                  </a:extLst>
                </p14:cNvPr>
                <p14:cNvContentPartPr/>
                <p14:nvPr/>
              </p14:nvContentPartPr>
              <p14:xfrm>
                <a:off x="4708528" y="6182390"/>
                <a:ext cx="164880" cy="207000"/>
              </p14:xfrm>
            </p:contentPart>
          </mc:Choice>
          <mc:Fallback>
            <p:pic>
              <p:nvPicPr>
                <p:cNvPr id="164" name="Input penna 163">
                  <a:extLst>
                    <a:ext uri="{FF2B5EF4-FFF2-40B4-BE49-F238E27FC236}">
                      <a16:creationId xmlns:a16="http://schemas.microsoft.com/office/drawing/2014/main" id="{496D0450-2690-8D5B-B55F-EA431AAF0D7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99528" y="6173750"/>
                  <a:ext cx="182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put penna 164">
                  <a:extLst>
                    <a:ext uri="{FF2B5EF4-FFF2-40B4-BE49-F238E27FC236}">
                      <a16:creationId xmlns:a16="http://schemas.microsoft.com/office/drawing/2014/main" id="{6FF94183-3F98-EBBE-2A83-FC99E954FC9D}"/>
                    </a:ext>
                  </a:extLst>
                </p14:cNvPr>
                <p14:cNvContentPartPr/>
                <p14:nvPr/>
              </p14:nvContentPartPr>
              <p14:xfrm>
                <a:off x="4947568" y="6168350"/>
                <a:ext cx="181080" cy="169560"/>
              </p14:xfrm>
            </p:contentPart>
          </mc:Choice>
          <mc:Fallback>
            <p:pic>
              <p:nvPicPr>
                <p:cNvPr id="165" name="Input penna 164">
                  <a:extLst>
                    <a:ext uri="{FF2B5EF4-FFF2-40B4-BE49-F238E27FC236}">
                      <a16:creationId xmlns:a16="http://schemas.microsoft.com/office/drawing/2014/main" id="{6FF94183-3F98-EBBE-2A83-FC99E954FC9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38928" y="6159710"/>
                  <a:ext cx="198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put penna 165">
                  <a:extLst>
                    <a:ext uri="{FF2B5EF4-FFF2-40B4-BE49-F238E27FC236}">
                      <a16:creationId xmlns:a16="http://schemas.microsoft.com/office/drawing/2014/main" id="{E6724E84-C8B0-EE4E-F0C4-2336263FBAB9}"/>
                    </a:ext>
                  </a:extLst>
                </p14:cNvPr>
                <p14:cNvContentPartPr/>
                <p14:nvPr/>
              </p14:nvContentPartPr>
              <p14:xfrm>
                <a:off x="5246368" y="6183830"/>
                <a:ext cx="128160" cy="201600"/>
              </p14:xfrm>
            </p:contentPart>
          </mc:Choice>
          <mc:Fallback>
            <p:pic>
              <p:nvPicPr>
                <p:cNvPr id="166" name="Input penna 165">
                  <a:extLst>
                    <a:ext uri="{FF2B5EF4-FFF2-40B4-BE49-F238E27FC236}">
                      <a16:creationId xmlns:a16="http://schemas.microsoft.com/office/drawing/2014/main" id="{E6724E84-C8B0-EE4E-F0C4-2336263FBAB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37368" y="6174830"/>
                  <a:ext cx="145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Input penna 166">
                  <a:extLst>
                    <a:ext uri="{FF2B5EF4-FFF2-40B4-BE49-F238E27FC236}">
                      <a16:creationId xmlns:a16="http://schemas.microsoft.com/office/drawing/2014/main" id="{23094285-0A4D-3FD7-DD07-C6DD015FE911}"/>
                    </a:ext>
                  </a:extLst>
                </p14:cNvPr>
                <p14:cNvContentPartPr/>
                <p14:nvPr/>
              </p14:nvContentPartPr>
              <p14:xfrm>
                <a:off x="5266168" y="6255470"/>
                <a:ext cx="205200" cy="98280"/>
              </p14:xfrm>
            </p:contentPart>
          </mc:Choice>
          <mc:Fallback>
            <p:pic>
              <p:nvPicPr>
                <p:cNvPr id="167" name="Input penna 166">
                  <a:extLst>
                    <a:ext uri="{FF2B5EF4-FFF2-40B4-BE49-F238E27FC236}">
                      <a16:creationId xmlns:a16="http://schemas.microsoft.com/office/drawing/2014/main" id="{23094285-0A4D-3FD7-DD07-C6DD015FE91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57528" y="6246830"/>
                  <a:ext cx="222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Input penna 169">
                  <a:extLst>
                    <a:ext uri="{FF2B5EF4-FFF2-40B4-BE49-F238E27FC236}">
                      <a16:creationId xmlns:a16="http://schemas.microsoft.com/office/drawing/2014/main" id="{F6261C03-FBFD-090A-5067-E02460E95788}"/>
                    </a:ext>
                  </a:extLst>
                </p14:cNvPr>
                <p14:cNvContentPartPr/>
                <p14:nvPr/>
              </p14:nvContentPartPr>
              <p14:xfrm>
                <a:off x="3369688" y="3083870"/>
                <a:ext cx="74160" cy="43200"/>
              </p14:xfrm>
            </p:contentPart>
          </mc:Choice>
          <mc:Fallback>
            <p:pic>
              <p:nvPicPr>
                <p:cNvPr id="170" name="Input penna 169">
                  <a:extLst>
                    <a:ext uri="{FF2B5EF4-FFF2-40B4-BE49-F238E27FC236}">
                      <a16:creationId xmlns:a16="http://schemas.microsoft.com/office/drawing/2014/main" id="{F6261C03-FBFD-090A-5067-E02460E9578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60688" y="3074870"/>
                  <a:ext cx="91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1" name="Input penna 170">
                  <a:extLst>
                    <a:ext uri="{FF2B5EF4-FFF2-40B4-BE49-F238E27FC236}">
                      <a16:creationId xmlns:a16="http://schemas.microsoft.com/office/drawing/2014/main" id="{E643F7C9-3AB8-FDED-0123-9F41F71B13D4}"/>
                    </a:ext>
                  </a:extLst>
                </p14:cNvPr>
                <p14:cNvContentPartPr/>
                <p14:nvPr/>
              </p14:nvContentPartPr>
              <p14:xfrm>
                <a:off x="3416848" y="3106550"/>
                <a:ext cx="92520" cy="5760"/>
              </p14:xfrm>
            </p:contentPart>
          </mc:Choice>
          <mc:Fallback>
            <p:pic>
              <p:nvPicPr>
                <p:cNvPr id="171" name="Input penna 170">
                  <a:extLst>
                    <a:ext uri="{FF2B5EF4-FFF2-40B4-BE49-F238E27FC236}">
                      <a16:creationId xmlns:a16="http://schemas.microsoft.com/office/drawing/2014/main" id="{E643F7C9-3AB8-FDED-0123-9F41F71B13D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07848" y="3097550"/>
                  <a:ext cx="110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2" name="Input penna 171">
                  <a:extLst>
                    <a:ext uri="{FF2B5EF4-FFF2-40B4-BE49-F238E27FC236}">
                      <a16:creationId xmlns:a16="http://schemas.microsoft.com/office/drawing/2014/main" id="{BDF98613-E98C-AB9C-910A-6965684D0CA1}"/>
                    </a:ext>
                  </a:extLst>
                </p14:cNvPr>
                <p14:cNvContentPartPr/>
                <p14:nvPr/>
              </p14:nvContentPartPr>
              <p14:xfrm>
                <a:off x="3596848" y="3135710"/>
                <a:ext cx="1015560" cy="127080"/>
              </p14:xfrm>
            </p:contentPart>
          </mc:Choice>
          <mc:Fallback>
            <p:pic>
              <p:nvPicPr>
                <p:cNvPr id="172" name="Input penna 171">
                  <a:extLst>
                    <a:ext uri="{FF2B5EF4-FFF2-40B4-BE49-F238E27FC236}">
                      <a16:creationId xmlns:a16="http://schemas.microsoft.com/office/drawing/2014/main" id="{BDF98613-E98C-AB9C-910A-6965684D0CA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587848" y="3126710"/>
                  <a:ext cx="1033200" cy="14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540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6FEF6C-5D7D-C08C-988C-B1BE04A3074B}"/>
              </a:ext>
            </a:extLst>
          </p:cNvPr>
          <p:cNvSpPr txBox="1"/>
          <p:nvPr/>
        </p:nvSpPr>
        <p:spPr>
          <a:xfrm>
            <a:off x="466531" y="0"/>
            <a:ext cx="113444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Date le preferenze</a:t>
            </a:r>
          </a:p>
          <a:p>
            <a:r>
              <a:rPr lang="es-ES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U(</a:t>
            </a:r>
            <a:r>
              <a:rPr lang="es-ES" sz="1800" b="0" i="0" u="none" strike="noStrike" baseline="0" dirty="0" err="1">
                <a:solidFill>
                  <a:srgbClr val="001A1D"/>
                </a:solidFill>
                <a:latin typeface="Segoe UI" panose="020B0502040204020203" pitchFamily="34" charset="0"/>
              </a:rPr>
              <a:t>x,y</a:t>
            </a:r>
            <a:r>
              <a:rPr lang="es-ES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)=min (3x,y)</a:t>
            </a:r>
          </a:p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commentare le caratteristiche della funzione di utilità e elencare i panieri che restituiscono utilità 1,3, 6 rispettando il rapporto ottimale </a:t>
            </a:r>
            <a:r>
              <a:rPr lang="it-IT" sz="1800" b="0" i="0" u="none" strike="noStrike" baseline="0" dirty="0" err="1">
                <a:solidFill>
                  <a:srgbClr val="001A1D"/>
                </a:solidFill>
                <a:latin typeface="Segoe UI" panose="020B0502040204020203" pitchFamily="34" charset="0"/>
              </a:rPr>
              <a:t>diutilizzo</a:t>
            </a:r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 dei due beni per il consumatore.</a:t>
            </a:r>
          </a:p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Se il reddito del consumatore è 50, il prezzo di x è 2 e quello di y è 1, quale sarà il paniere ottimo? (scrivere il sistema e risolvere) </a:t>
            </a:r>
            <a:endParaRPr lang="it-IT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21BF87B0-EC2A-EFF9-05AD-64E95D070B54}"/>
              </a:ext>
            </a:extLst>
          </p:cNvPr>
          <p:cNvGrpSpPr/>
          <p:nvPr/>
        </p:nvGrpSpPr>
        <p:grpSpPr>
          <a:xfrm>
            <a:off x="446040" y="1861740"/>
            <a:ext cx="1242360" cy="470880"/>
            <a:chOff x="446040" y="1861740"/>
            <a:chExt cx="124236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C03F7DAC-5E91-B429-AC07-2D81509E94FB}"/>
                    </a:ext>
                  </a:extLst>
                </p14:cNvPr>
                <p14:cNvContentPartPr/>
                <p14:nvPr/>
              </p14:nvContentPartPr>
              <p14:xfrm>
                <a:off x="446040" y="1999980"/>
                <a:ext cx="115560" cy="152640"/>
              </p14:xfrm>
            </p:contentPart>
          </mc:Choice>
          <mc:Fallback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C03F7DAC-5E91-B429-AC07-2D81509E94F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7040" y="1990980"/>
                  <a:ext cx="133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0ACDA8AC-D184-D6D9-8675-399B5B882A3B}"/>
                    </a:ext>
                  </a:extLst>
                </p14:cNvPr>
                <p14:cNvContentPartPr/>
                <p14:nvPr/>
              </p14:nvContentPartPr>
              <p14:xfrm>
                <a:off x="489960" y="2180340"/>
                <a:ext cx="106560" cy="12600"/>
              </p14:xfrm>
            </p:contentPart>
          </mc:Choice>
          <mc:Fallback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0ACDA8AC-D184-D6D9-8675-399B5B882A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0960" y="2171700"/>
                  <a:ext cx="124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6FC79758-7A0E-3D3C-E93E-5273E6E71B9A}"/>
                    </a:ext>
                  </a:extLst>
                </p14:cNvPr>
                <p14:cNvContentPartPr/>
                <p14:nvPr/>
              </p14:nvContentPartPr>
              <p14:xfrm>
                <a:off x="662040" y="1943820"/>
                <a:ext cx="105840" cy="268920"/>
              </p14:xfrm>
            </p:contentPart>
          </mc:Choice>
          <mc:Fallback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6FC79758-7A0E-3D3C-E93E-5273E6E71B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3040" y="1935180"/>
                  <a:ext cx="1234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67E8537D-42EB-43A7-2E84-F5C68B2E5584}"/>
                    </a:ext>
                  </a:extLst>
                </p14:cNvPr>
                <p14:cNvContentPartPr/>
                <p14:nvPr/>
              </p14:nvContentPartPr>
              <p14:xfrm>
                <a:off x="866880" y="1864980"/>
                <a:ext cx="205200" cy="349200"/>
              </p14:xfrm>
            </p:contentPart>
          </mc:Choice>
          <mc:Fallback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67E8537D-42EB-43A7-2E84-F5C68B2E55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7880" y="1855980"/>
                  <a:ext cx="222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FA22ACC9-6603-00AF-816D-EE6830293D1D}"/>
                    </a:ext>
                  </a:extLst>
                </p14:cNvPr>
                <p14:cNvContentPartPr/>
                <p14:nvPr/>
              </p14:nvContentPartPr>
              <p14:xfrm>
                <a:off x="1090080" y="2010780"/>
                <a:ext cx="178560" cy="10764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FA22ACC9-6603-00AF-816D-EE6830293D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1080" y="2002140"/>
                  <a:ext cx="196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AAC6B92A-D23E-A395-B79E-0D988460E4B5}"/>
                    </a:ext>
                  </a:extLst>
                </p14:cNvPr>
                <p14:cNvContentPartPr/>
                <p14:nvPr/>
              </p14:nvContentPartPr>
              <p14:xfrm>
                <a:off x="1279080" y="1999260"/>
                <a:ext cx="173160" cy="13536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AAC6B92A-D23E-A395-B79E-0D988460E4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70080" y="1990260"/>
                  <a:ext cx="190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110822B6-B48B-7276-7EEA-C1134909D417}"/>
                    </a:ext>
                  </a:extLst>
                </p14:cNvPr>
                <p14:cNvContentPartPr/>
                <p14:nvPr/>
              </p14:nvContentPartPr>
              <p14:xfrm>
                <a:off x="1442880" y="1861740"/>
                <a:ext cx="245520" cy="470880"/>
              </p14:xfrm>
            </p:contentPart>
          </mc:Choice>
          <mc:Fallback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110822B6-B48B-7276-7EEA-C1134909D4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33880" y="1852740"/>
                  <a:ext cx="263160" cy="48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9C0BDBF3-4767-D248-9BF7-4FFEFE335821}"/>
              </a:ext>
            </a:extLst>
          </p:cNvPr>
          <p:cNvGrpSpPr/>
          <p:nvPr/>
        </p:nvGrpSpPr>
        <p:grpSpPr>
          <a:xfrm>
            <a:off x="1990440" y="1804860"/>
            <a:ext cx="968040" cy="417960"/>
            <a:chOff x="1990440" y="1804860"/>
            <a:chExt cx="96804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51F2810E-ECCA-74A0-BB2B-B0338C45F94F}"/>
                    </a:ext>
                  </a:extLst>
                </p14:cNvPr>
                <p14:cNvContentPartPr/>
                <p14:nvPr/>
              </p14:nvContentPartPr>
              <p14:xfrm>
                <a:off x="1990440" y="1935180"/>
                <a:ext cx="198720" cy="175680"/>
              </p14:xfrm>
            </p:contentPart>
          </mc:Choice>
          <mc:Fallback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51F2810E-ECCA-74A0-BB2B-B0338C45F9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1800" y="1926540"/>
                  <a:ext cx="216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0A183436-2D13-086A-9807-630288A419F6}"/>
                    </a:ext>
                  </a:extLst>
                </p14:cNvPr>
                <p14:cNvContentPartPr/>
                <p14:nvPr/>
              </p14:nvContentPartPr>
              <p14:xfrm>
                <a:off x="2239560" y="1974060"/>
                <a:ext cx="379800" cy="96120"/>
              </p14:xfrm>
            </p:contentPart>
          </mc:Choice>
          <mc:Fallback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0A183436-2D13-086A-9807-630288A419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0920" y="1965420"/>
                  <a:ext cx="397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A4E49E1E-808A-5D78-A67D-EB2234F9A3E3}"/>
                    </a:ext>
                  </a:extLst>
                </p14:cNvPr>
                <p14:cNvContentPartPr/>
                <p14:nvPr/>
              </p14:nvContentPartPr>
              <p14:xfrm>
                <a:off x="2584800" y="1980900"/>
                <a:ext cx="118800" cy="24192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A4E49E1E-808A-5D78-A67D-EB2234F9A3E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75800" y="1972260"/>
                  <a:ext cx="136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8D32EA32-FCD8-0125-85DF-6E2681D5AE09}"/>
                    </a:ext>
                  </a:extLst>
                </p14:cNvPr>
                <p14:cNvContentPartPr/>
                <p14:nvPr/>
              </p14:nvContentPartPr>
              <p14:xfrm>
                <a:off x="2714040" y="1956420"/>
                <a:ext cx="194760" cy="14148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8D32EA32-FCD8-0125-85DF-6E2681D5AE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5400" y="1947780"/>
                  <a:ext cx="212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77753243-1A7A-485C-B832-E7C795501256}"/>
                    </a:ext>
                  </a:extLst>
                </p14:cNvPr>
                <p14:cNvContentPartPr/>
                <p14:nvPr/>
              </p14:nvContentPartPr>
              <p14:xfrm>
                <a:off x="2809800" y="1804860"/>
                <a:ext cx="148680" cy="27864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77753243-1A7A-485C-B832-E7C7955012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00800" y="1795860"/>
                  <a:ext cx="16632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025EC16-B1CA-F49D-C84B-02A74AD16A06}"/>
              </a:ext>
            </a:extLst>
          </p:cNvPr>
          <p:cNvGrpSpPr/>
          <p:nvPr/>
        </p:nvGrpSpPr>
        <p:grpSpPr>
          <a:xfrm>
            <a:off x="3267360" y="1792620"/>
            <a:ext cx="285120" cy="331920"/>
            <a:chOff x="3267360" y="1792620"/>
            <a:chExt cx="28512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78045E4B-E39F-329D-9793-940F48CEB1DF}"/>
                    </a:ext>
                  </a:extLst>
                </p14:cNvPr>
                <p14:cNvContentPartPr/>
                <p14:nvPr/>
              </p14:nvContentPartPr>
              <p14:xfrm>
                <a:off x="3267360" y="1846260"/>
                <a:ext cx="183960" cy="200880"/>
              </p14:xfrm>
            </p:contentPart>
          </mc:Choice>
          <mc:Fallback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78045E4B-E39F-329D-9793-940F48CEB1D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58720" y="1837260"/>
                  <a:ext cx="201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B1C91968-9739-AF52-10E4-7CEE9132F15D}"/>
                    </a:ext>
                  </a:extLst>
                </p14:cNvPr>
                <p14:cNvContentPartPr/>
                <p14:nvPr/>
              </p14:nvContentPartPr>
              <p14:xfrm>
                <a:off x="3449880" y="1792620"/>
                <a:ext cx="102600" cy="331920"/>
              </p14:xfrm>
            </p:contentPart>
          </mc:Choice>
          <mc:Fallback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B1C91968-9739-AF52-10E4-7CEE9132F1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40880" y="1783980"/>
                  <a:ext cx="12024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E6E79B47-172F-BFEB-A5B4-E558DFDAD565}"/>
              </a:ext>
            </a:extLst>
          </p:cNvPr>
          <p:cNvGrpSpPr/>
          <p:nvPr/>
        </p:nvGrpSpPr>
        <p:grpSpPr>
          <a:xfrm>
            <a:off x="3758040" y="1761300"/>
            <a:ext cx="1249920" cy="279000"/>
            <a:chOff x="3758040" y="1761300"/>
            <a:chExt cx="124992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C8184B71-F5DB-741C-24AE-81160567059B}"/>
                    </a:ext>
                  </a:extLst>
                </p14:cNvPr>
                <p14:cNvContentPartPr/>
                <p14:nvPr/>
              </p14:nvContentPartPr>
              <p14:xfrm>
                <a:off x="3758040" y="1780380"/>
                <a:ext cx="178560" cy="259920"/>
              </p14:xfrm>
            </p:contentPart>
          </mc:Choice>
          <mc:Fallback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C8184B71-F5DB-741C-24AE-8116056705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49040" y="1771740"/>
                  <a:ext cx="196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86961ECD-7C2D-F4DA-B730-66DB76D688E0}"/>
                    </a:ext>
                  </a:extLst>
                </p14:cNvPr>
                <p14:cNvContentPartPr/>
                <p14:nvPr/>
              </p14:nvContentPartPr>
              <p14:xfrm>
                <a:off x="3942720" y="1827180"/>
                <a:ext cx="120600" cy="151200"/>
              </p14:xfrm>
            </p:contentPart>
          </mc:Choice>
          <mc:Fallback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86961ECD-7C2D-F4DA-B730-66DB76D688E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34080" y="1818540"/>
                  <a:ext cx="138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17AF9891-E98F-FF05-DB92-1273F305FC29}"/>
                    </a:ext>
                  </a:extLst>
                </p14:cNvPr>
                <p14:cNvContentPartPr/>
                <p14:nvPr/>
              </p14:nvContentPartPr>
              <p14:xfrm>
                <a:off x="4154040" y="1763820"/>
                <a:ext cx="144360" cy="213120"/>
              </p14:xfrm>
            </p:contentPart>
          </mc:Choice>
          <mc:Fallback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17AF9891-E98F-FF05-DB92-1273F305FC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45040" y="1755180"/>
                  <a:ext cx="162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4FD721DE-3660-5437-22AF-44A6CA91558B}"/>
                    </a:ext>
                  </a:extLst>
                </p14:cNvPr>
                <p14:cNvContentPartPr/>
                <p14:nvPr/>
              </p14:nvContentPartPr>
              <p14:xfrm>
                <a:off x="4341240" y="1763820"/>
                <a:ext cx="188640" cy="177840"/>
              </p14:xfrm>
            </p:contentPart>
          </mc:Choice>
          <mc:Fallback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4FD721DE-3660-5437-22AF-44A6CA9155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32240" y="1755180"/>
                  <a:ext cx="206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577EF7B3-D1DB-7AC0-7A11-39204948A366}"/>
                    </a:ext>
                  </a:extLst>
                </p14:cNvPr>
                <p14:cNvContentPartPr/>
                <p14:nvPr/>
              </p14:nvContentPartPr>
              <p14:xfrm>
                <a:off x="4527360" y="1772100"/>
                <a:ext cx="145440" cy="18792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577EF7B3-D1DB-7AC0-7A11-39204948A3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18360" y="1763460"/>
                  <a:ext cx="163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91BDE2FE-25A0-4B4A-4928-8ACAC8C8391C}"/>
                    </a:ext>
                  </a:extLst>
                </p14:cNvPr>
                <p14:cNvContentPartPr/>
                <p14:nvPr/>
              </p14:nvContentPartPr>
              <p14:xfrm>
                <a:off x="4562640" y="1876860"/>
                <a:ext cx="123480" cy="38880"/>
              </p14:xfrm>
            </p:contentPart>
          </mc:Choice>
          <mc:Fallback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91BDE2FE-25A0-4B4A-4928-8ACAC8C839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53640" y="1867860"/>
                  <a:ext cx="141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FE90FC03-A014-FA64-42D5-17C8BF734E78}"/>
                    </a:ext>
                  </a:extLst>
                </p14:cNvPr>
                <p14:cNvContentPartPr/>
                <p14:nvPr/>
              </p14:nvContentPartPr>
              <p14:xfrm>
                <a:off x="4721400" y="1761300"/>
                <a:ext cx="175320" cy="203760"/>
              </p14:xfrm>
            </p:contentPart>
          </mc:Choice>
          <mc:Fallback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FE90FC03-A014-FA64-42D5-17C8BF734E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12760" y="1752660"/>
                  <a:ext cx="192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8FCF3DC3-2AA2-D4C4-19EF-53004A1DED00}"/>
                    </a:ext>
                  </a:extLst>
                </p14:cNvPr>
                <p14:cNvContentPartPr/>
                <p14:nvPr/>
              </p14:nvContentPartPr>
              <p14:xfrm>
                <a:off x="5007600" y="1907820"/>
                <a:ext cx="360" cy="1440"/>
              </p14:xfrm>
            </p:contentPart>
          </mc:Choice>
          <mc:Fallback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8FCF3DC3-2AA2-D4C4-19EF-53004A1DED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98600" y="1899180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C4A6D952-31FB-DCFC-0A57-216135425ED3}"/>
              </a:ext>
            </a:extLst>
          </p:cNvPr>
          <p:cNvGrpSpPr/>
          <p:nvPr/>
        </p:nvGrpSpPr>
        <p:grpSpPr>
          <a:xfrm>
            <a:off x="5298840" y="1665900"/>
            <a:ext cx="359280" cy="386280"/>
            <a:chOff x="5298840" y="1665900"/>
            <a:chExt cx="35928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0E9E34EB-ADB4-3C31-E0DB-E3917EEAD3BB}"/>
                    </a:ext>
                  </a:extLst>
                </p14:cNvPr>
                <p14:cNvContentPartPr/>
                <p14:nvPr/>
              </p14:nvContentPartPr>
              <p14:xfrm>
                <a:off x="5298840" y="1725660"/>
                <a:ext cx="228600" cy="21132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0E9E34EB-ADB4-3C31-E0DB-E3917EEAD3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89840" y="1716660"/>
                  <a:ext cx="246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076387C7-5DAE-4AF3-BF40-9A5DA5D0FA5B}"/>
                    </a:ext>
                  </a:extLst>
                </p14:cNvPr>
                <p14:cNvContentPartPr/>
                <p14:nvPr/>
              </p14:nvContentPartPr>
              <p14:xfrm>
                <a:off x="5491800" y="1665900"/>
                <a:ext cx="166320" cy="38628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076387C7-5DAE-4AF3-BF40-9A5DA5D0FA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82800" y="1657260"/>
                  <a:ext cx="18396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D0F5CA79-7736-3F7F-C590-2E08C8A3D0DD}"/>
              </a:ext>
            </a:extLst>
          </p:cNvPr>
          <p:cNvGrpSpPr/>
          <p:nvPr/>
        </p:nvGrpSpPr>
        <p:grpSpPr>
          <a:xfrm>
            <a:off x="5899680" y="1569420"/>
            <a:ext cx="1737720" cy="505800"/>
            <a:chOff x="5899680" y="1569420"/>
            <a:chExt cx="1737720" cy="5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5C6F1B0F-BB0E-38CA-1C48-E0F3C629F5AB}"/>
                    </a:ext>
                  </a:extLst>
                </p14:cNvPr>
                <p14:cNvContentPartPr/>
                <p14:nvPr/>
              </p14:nvContentPartPr>
              <p14:xfrm>
                <a:off x="5899680" y="1688940"/>
                <a:ext cx="502920" cy="386280"/>
              </p14:xfrm>
            </p:contentPart>
          </mc:Choice>
          <mc:Fallback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5C6F1B0F-BB0E-38CA-1C48-E0F3C629F5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90680" y="1680300"/>
                  <a:ext cx="5205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7922A3DF-E586-2C63-C807-8E7FA28906E4}"/>
                    </a:ext>
                  </a:extLst>
                </p14:cNvPr>
                <p14:cNvContentPartPr/>
                <p14:nvPr/>
              </p14:nvContentPartPr>
              <p14:xfrm>
                <a:off x="6381000" y="1593180"/>
                <a:ext cx="407520" cy="315360"/>
              </p14:xfrm>
            </p:contentPart>
          </mc:Choice>
          <mc:Fallback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7922A3DF-E586-2C63-C807-8E7FA28906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72360" y="1584180"/>
                  <a:ext cx="4251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599F2AEA-9819-C143-66FD-F7994B4BE1DB}"/>
                    </a:ext>
                  </a:extLst>
                </p14:cNvPr>
                <p14:cNvContentPartPr/>
                <p14:nvPr/>
              </p14:nvContentPartPr>
              <p14:xfrm>
                <a:off x="6735960" y="1704420"/>
                <a:ext cx="180720" cy="14400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599F2AEA-9819-C143-66FD-F7994B4BE1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26960" y="1695780"/>
                  <a:ext cx="198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955B7C3B-F62D-60CC-B901-ED1A5BF29297}"/>
                    </a:ext>
                  </a:extLst>
                </p14:cNvPr>
                <p14:cNvContentPartPr/>
                <p14:nvPr/>
              </p14:nvContentPartPr>
              <p14:xfrm>
                <a:off x="7079400" y="1665900"/>
                <a:ext cx="371880" cy="149400"/>
              </p14:xfrm>
            </p:contentPart>
          </mc:Choice>
          <mc:Fallback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955B7C3B-F62D-60CC-B901-ED1A5BF292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70400" y="1656900"/>
                  <a:ext cx="389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5F0717A5-CC52-9231-6BEF-97234034554C}"/>
                    </a:ext>
                  </a:extLst>
                </p14:cNvPr>
                <p14:cNvContentPartPr/>
                <p14:nvPr/>
              </p14:nvContentPartPr>
              <p14:xfrm>
                <a:off x="7331400" y="1569420"/>
                <a:ext cx="306000" cy="182520"/>
              </p14:xfrm>
            </p:contentPart>
          </mc:Choice>
          <mc:Fallback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5F0717A5-CC52-9231-6BEF-9723403455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22400" y="1560780"/>
                  <a:ext cx="3236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8858B9F0-CB09-C3E4-6D87-C07E89E120F6}"/>
              </a:ext>
            </a:extLst>
          </p:cNvPr>
          <p:cNvGrpSpPr/>
          <p:nvPr/>
        </p:nvGrpSpPr>
        <p:grpSpPr>
          <a:xfrm>
            <a:off x="8023320" y="1553580"/>
            <a:ext cx="1410840" cy="375480"/>
            <a:chOff x="8023320" y="1553580"/>
            <a:chExt cx="141084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114EC59C-0F3F-05D2-90D0-B81FFC65BA80}"/>
                    </a:ext>
                  </a:extLst>
                </p14:cNvPr>
                <p14:cNvContentPartPr/>
                <p14:nvPr/>
              </p14:nvContentPartPr>
              <p14:xfrm>
                <a:off x="8032320" y="1613340"/>
                <a:ext cx="144000" cy="195480"/>
              </p14:xfrm>
            </p:contentPart>
          </mc:Choice>
          <mc:Fallback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114EC59C-0F3F-05D2-90D0-B81FFC65BA8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23680" y="1604700"/>
                  <a:ext cx="161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D4DE33B3-D6DE-E691-0409-42AC9F40169E}"/>
                    </a:ext>
                  </a:extLst>
                </p14:cNvPr>
                <p14:cNvContentPartPr/>
                <p14:nvPr/>
              </p14:nvContentPartPr>
              <p14:xfrm>
                <a:off x="8156160" y="1573380"/>
                <a:ext cx="148680" cy="355680"/>
              </p14:xfrm>
            </p:contentPart>
          </mc:Choice>
          <mc:Fallback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D4DE33B3-D6DE-E691-0409-42AC9F4016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47520" y="1564380"/>
                  <a:ext cx="1663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put penna 41">
                  <a:extLst>
                    <a:ext uri="{FF2B5EF4-FFF2-40B4-BE49-F238E27FC236}">
                      <a16:creationId xmlns:a16="http://schemas.microsoft.com/office/drawing/2014/main" id="{C4BAE489-7082-AB41-4432-6012FB4C3523}"/>
                    </a:ext>
                  </a:extLst>
                </p14:cNvPr>
                <p14:cNvContentPartPr/>
                <p14:nvPr/>
              </p14:nvContentPartPr>
              <p14:xfrm>
                <a:off x="8023320" y="1553580"/>
                <a:ext cx="164880" cy="282960"/>
              </p14:xfrm>
            </p:contentPart>
          </mc:Choice>
          <mc:Fallback>
            <p:pic>
              <p:nvPicPr>
                <p:cNvPr id="42" name="Input penna 41">
                  <a:extLst>
                    <a:ext uri="{FF2B5EF4-FFF2-40B4-BE49-F238E27FC236}">
                      <a16:creationId xmlns:a16="http://schemas.microsoft.com/office/drawing/2014/main" id="{C4BAE489-7082-AB41-4432-6012FB4C35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14680" y="1544580"/>
                  <a:ext cx="182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D79C4288-A015-04DE-00C6-E62D4EB9C4CD}"/>
                    </a:ext>
                  </a:extLst>
                </p14:cNvPr>
                <p14:cNvContentPartPr/>
                <p14:nvPr/>
              </p14:nvContentPartPr>
              <p14:xfrm>
                <a:off x="8553960" y="1688940"/>
                <a:ext cx="38880" cy="140400"/>
              </p14:xfrm>
            </p:contentPart>
          </mc:Choice>
          <mc:Fallback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D79C4288-A015-04DE-00C6-E62D4EB9C4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44960" y="1680300"/>
                  <a:ext cx="5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044BD5B5-2211-8739-FB25-90CE7CD6AF58}"/>
                    </a:ext>
                  </a:extLst>
                </p14:cNvPr>
                <p14:cNvContentPartPr/>
                <p14:nvPr/>
              </p14:nvContentPartPr>
              <p14:xfrm>
                <a:off x="8602560" y="1570860"/>
                <a:ext cx="64080" cy="35280"/>
              </p14:xfrm>
            </p:contentPart>
          </mc:Choice>
          <mc:Fallback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044BD5B5-2211-8739-FB25-90CE7CD6AF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93920" y="1561860"/>
                  <a:ext cx="81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F2174274-0361-59C8-512A-D61CFEA20B43}"/>
                    </a:ext>
                  </a:extLst>
                </p14:cNvPr>
                <p14:cNvContentPartPr/>
                <p14:nvPr/>
              </p14:nvContentPartPr>
              <p14:xfrm>
                <a:off x="8823960" y="1553580"/>
                <a:ext cx="170640" cy="228240"/>
              </p14:xfrm>
            </p:contentPart>
          </mc:Choice>
          <mc:Fallback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F2174274-0361-59C8-512A-D61CFEA20B4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15320" y="1544940"/>
                  <a:ext cx="188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2A8938E9-3D1C-6767-52B8-6818767C231F}"/>
                    </a:ext>
                  </a:extLst>
                </p14:cNvPr>
                <p14:cNvContentPartPr/>
                <p14:nvPr/>
              </p14:nvContentPartPr>
              <p14:xfrm>
                <a:off x="9032760" y="1592100"/>
                <a:ext cx="401400" cy="188640"/>
              </p14:xfrm>
            </p:contentPart>
          </mc:Choice>
          <mc:Fallback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2A8938E9-3D1C-6767-52B8-6818767C23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23760" y="1583100"/>
                  <a:ext cx="41904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44B43F5A-4D53-8940-B319-F774F52DBC5B}"/>
              </a:ext>
            </a:extLst>
          </p:cNvPr>
          <p:cNvGrpSpPr/>
          <p:nvPr/>
        </p:nvGrpSpPr>
        <p:grpSpPr>
          <a:xfrm>
            <a:off x="9725760" y="1631700"/>
            <a:ext cx="1204560" cy="191520"/>
            <a:chOff x="9725760" y="1631700"/>
            <a:chExt cx="120456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B59EB2B9-C14F-6E8D-F283-5B60D35DDF2D}"/>
                    </a:ext>
                  </a:extLst>
                </p14:cNvPr>
                <p14:cNvContentPartPr/>
                <p14:nvPr/>
              </p14:nvContentPartPr>
              <p14:xfrm>
                <a:off x="9725760" y="1644660"/>
                <a:ext cx="153000" cy="174240"/>
              </p14:xfrm>
            </p:contentPart>
          </mc:Choice>
          <mc:Fallback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B59EB2B9-C14F-6E8D-F283-5B60D35DDF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16760" y="1636020"/>
                  <a:ext cx="170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29BFFBAA-087C-8CCD-A78C-E63A131E3F74}"/>
                    </a:ext>
                  </a:extLst>
                </p14:cNvPr>
                <p14:cNvContentPartPr/>
                <p14:nvPr/>
              </p14:nvContentPartPr>
              <p14:xfrm>
                <a:off x="9913320" y="1662660"/>
                <a:ext cx="214560" cy="160560"/>
              </p14:xfrm>
            </p:contentPart>
          </mc:Choice>
          <mc:Fallback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29BFFBAA-087C-8CCD-A78C-E63A131E3F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04320" y="1654020"/>
                  <a:ext cx="232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F78D9F8F-E271-D3B4-8A9F-1643CB8FC906}"/>
                    </a:ext>
                  </a:extLst>
                </p14:cNvPr>
                <p14:cNvContentPartPr/>
                <p14:nvPr/>
              </p14:nvContentPartPr>
              <p14:xfrm>
                <a:off x="10150560" y="1631700"/>
                <a:ext cx="779760" cy="151560"/>
              </p14:xfrm>
            </p:contentPart>
          </mc:Choice>
          <mc:Fallback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F78D9F8F-E271-D3B4-8A9F-1643CB8FC9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41920" y="1622700"/>
                  <a:ext cx="7974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600F6F9A-54F1-26BC-7DDF-7601874163EE}"/>
              </a:ext>
            </a:extLst>
          </p:cNvPr>
          <p:cNvGrpSpPr/>
          <p:nvPr/>
        </p:nvGrpSpPr>
        <p:grpSpPr>
          <a:xfrm>
            <a:off x="549000" y="2437740"/>
            <a:ext cx="1546560" cy="369000"/>
            <a:chOff x="549000" y="2437740"/>
            <a:chExt cx="154656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4C960585-F2AC-B4FE-D6E1-4BAD199F81E1}"/>
                    </a:ext>
                  </a:extLst>
                </p14:cNvPr>
                <p14:cNvContentPartPr/>
                <p14:nvPr/>
              </p14:nvContentPartPr>
              <p14:xfrm>
                <a:off x="549000" y="2609100"/>
                <a:ext cx="173520" cy="197640"/>
              </p14:xfrm>
            </p:contentPart>
          </mc:Choice>
          <mc:Fallback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4C960585-F2AC-B4FE-D6E1-4BAD199F81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0360" y="2600460"/>
                  <a:ext cx="191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F705CC3A-3C09-4C4C-84F6-DBDD63EDBAFD}"/>
                    </a:ext>
                  </a:extLst>
                </p14:cNvPr>
                <p14:cNvContentPartPr/>
                <p14:nvPr/>
              </p14:nvContentPartPr>
              <p14:xfrm>
                <a:off x="730800" y="2624940"/>
                <a:ext cx="118440" cy="109080"/>
              </p14:xfrm>
            </p:contentPart>
          </mc:Choice>
          <mc:Fallback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F705CC3A-3C09-4C4C-84F6-DBDD63EDBA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1800" y="2615940"/>
                  <a:ext cx="136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03E32BCD-8465-63BF-1E18-676904FF5365}"/>
                    </a:ext>
                  </a:extLst>
                </p14:cNvPr>
                <p14:cNvContentPartPr/>
                <p14:nvPr/>
              </p14:nvContentPartPr>
              <p14:xfrm>
                <a:off x="871200" y="2613780"/>
                <a:ext cx="266400" cy="124560"/>
              </p14:xfrm>
            </p:contentPart>
          </mc:Choice>
          <mc:Fallback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03E32BCD-8465-63BF-1E18-676904FF536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2560" y="2604780"/>
                  <a:ext cx="284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CEE59469-E634-FC16-836D-AD36DE971414}"/>
                    </a:ext>
                  </a:extLst>
                </p14:cNvPr>
                <p14:cNvContentPartPr/>
                <p14:nvPr/>
              </p14:nvContentPartPr>
              <p14:xfrm>
                <a:off x="1199160" y="2569860"/>
                <a:ext cx="135360" cy="123120"/>
              </p14:xfrm>
            </p:contentPart>
          </mc:Choice>
          <mc:Fallback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CEE59469-E634-FC16-836D-AD36DE97141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90520" y="2560860"/>
                  <a:ext cx="153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put penna 55">
                  <a:extLst>
                    <a:ext uri="{FF2B5EF4-FFF2-40B4-BE49-F238E27FC236}">
                      <a16:creationId xmlns:a16="http://schemas.microsoft.com/office/drawing/2014/main" id="{8916BF08-AC21-50EF-8B2A-D4FD43448D04}"/>
                    </a:ext>
                  </a:extLst>
                </p14:cNvPr>
                <p14:cNvContentPartPr/>
                <p14:nvPr/>
              </p14:nvContentPartPr>
              <p14:xfrm>
                <a:off x="1399320" y="2544300"/>
                <a:ext cx="182520" cy="119880"/>
              </p14:xfrm>
            </p:contentPart>
          </mc:Choice>
          <mc:Fallback>
            <p:pic>
              <p:nvPicPr>
                <p:cNvPr id="56" name="Input penna 55">
                  <a:extLst>
                    <a:ext uri="{FF2B5EF4-FFF2-40B4-BE49-F238E27FC236}">
                      <a16:creationId xmlns:a16="http://schemas.microsoft.com/office/drawing/2014/main" id="{8916BF08-AC21-50EF-8B2A-D4FD43448D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0680" y="2535300"/>
                  <a:ext cx="200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put penna 56">
                  <a:extLst>
                    <a:ext uri="{FF2B5EF4-FFF2-40B4-BE49-F238E27FC236}">
                      <a16:creationId xmlns:a16="http://schemas.microsoft.com/office/drawing/2014/main" id="{516EC250-E9DB-249D-DD74-8DA2BC0BA1D1}"/>
                    </a:ext>
                  </a:extLst>
                </p14:cNvPr>
                <p14:cNvContentPartPr/>
                <p14:nvPr/>
              </p14:nvContentPartPr>
              <p14:xfrm>
                <a:off x="1586520" y="2437740"/>
                <a:ext cx="509040" cy="257040"/>
              </p14:xfrm>
            </p:contentPart>
          </mc:Choice>
          <mc:Fallback>
            <p:pic>
              <p:nvPicPr>
                <p:cNvPr id="57" name="Input penna 56">
                  <a:extLst>
                    <a:ext uri="{FF2B5EF4-FFF2-40B4-BE49-F238E27FC236}">
                      <a16:creationId xmlns:a16="http://schemas.microsoft.com/office/drawing/2014/main" id="{516EC250-E9DB-249D-DD74-8DA2BC0BA1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77520" y="2428740"/>
                  <a:ext cx="52668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BC816AD1-9D34-8B58-2519-359E082CEF1D}"/>
              </a:ext>
            </a:extLst>
          </p:cNvPr>
          <p:cNvGrpSpPr/>
          <p:nvPr/>
        </p:nvGrpSpPr>
        <p:grpSpPr>
          <a:xfrm>
            <a:off x="2460960" y="2420100"/>
            <a:ext cx="267120" cy="197640"/>
            <a:chOff x="2460960" y="2420100"/>
            <a:chExt cx="26712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put penna 57">
                  <a:extLst>
                    <a:ext uri="{FF2B5EF4-FFF2-40B4-BE49-F238E27FC236}">
                      <a16:creationId xmlns:a16="http://schemas.microsoft.com/office/drawing/2014/main" id="{F2579F91-C95E-753B-9204-4B3E777DC053}"/>
                    </a:ext>
                  </a:extLst>
                </p14:cNvPr>
                <p14:cNvContentPartPr/>
                <p14:nvPr/>
              </p14:nvContentPartPr>
              <p14:xfrm>
                <a:off x="2460960" y="2513700"/>
                <a:ext cx="56520" cy="104040"/>
              </p14:xfrm>
            </p:contentPart>
          </mc:Choice>
          <mc:Fallback>
            <p:pic>
              <p:nvPicPr>
                <p:cNvPr id="58" name="Input penna 57">
                  <a:extLst>
                    <a:ext uri="{FF2B5EF4-FFF2-40B4-BE49-F238E27FC236}">
                      <a16:creationId xmlns:a16="http://schemas.microsoft.com/office/drawing/2014/main" id="{F2579F91-C95E-753B-9204-4B3E777DC0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51960" y="2505060"/>
                  <a:ext cx="74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put penna 58">
                  <a:extLst>
                    <a:ext uri="{FF2B5EF4-FFF2-40B4-BE49-F238E27FC236}">
                      <a16:creationId xmlns:a16="http://schemas.microsoft.com/office/drawing/2014/main" id="{28EFC7B6-D47B-71A1-6C08-CA901AB0D183}"/>
                    </a:ext>
                  </a:extLst>
                </p14:cNvPr>
                <p14:cNvContentPartPr/>
                <p14:nvPr/>
              </p14:nvContentPartPr>
              <p14:xfrm>
                <a:off x="2515680" y="2420100"/>
                <a:ext cx="212400" cy="171720"/>
              </p14:xfrm>
            </p:contentPart>
          </mc:Choice>
          <mc:Fallback>
            <p:pic>
              <p:nvPicPr>
                <p:cNvPr id="59" name="Input penna 58">
                  <a:extLst>
                    <a:ext uri="{FF2B5EF4-FFF2-40B4-BE49-F238E27FC236}">
                      <a16:creationId xmlns:a16="http://schemas.microsoft.com/office/drawing/2014/main" id="{28EFC7B6-D47B-71A1-6C08-CA901AB0D1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07040" y="2411100"/>
                  <a:ext cx="2300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C323D8B7-21F8-CA80-748F-0C2B1F4DD023}"/>
              </a:ext>
            </a:extLst>
          </p:cNvPr>
          <p:cNvGrpSpPr/>
          <p:nvPr/>
        </p:nvGrpSpPr>
        <p:grpSpPr>
          <a:xfrm>
            <a:off x="3151080" y="2325060"/>
            <a:ext cx="946800" cy="384120"/>
            <a:chOff x="3151080" y="2325060"/>
            <a:chExt cx="94680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put penna 59">
                  <a:extLst>
                    <a:ext uri="{FF2B5EF4-FFF2-40B4-BE49-F238E27FC236}">
                      <a16:creationId xmlns:a16="http://schemas.microsoft.com/office/drawing/2014/main" id="{B75F41DB-997E-7278-1BEC-1835747E01CA}"/>
                    </a:ext>
                  </a:extLst>
                </p14:cNvPr>
                <p14:cNvContentPartPr/>
                <p14:nvPr/>
              </p14:nvContentPartPr>
              <p14:xfrm>
                <a:off x="3151080" y="2466900"/>
                <a:ext cx="74520" cy="242280"/>
              </p14:xfrm>
            </p:contentPart>
          </mc:Choice>
          <mc:Fallback>
            <p:pic>
              <p:nvPicPr>
                <p:cNvPr id="60" name="Input penna 59">
                  <a:extLst>
                    <a:ext uri="{FF2B5EF4-FFF2-40B4-BE49-F238E27FC236}">
                      <a16:creationId xmlns:a16="http://schemas.microsoft.com/office/drawing/2014/main" id="{B75F41DB-997E-7278-1BEC-1835747E01C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42080" y="2457900"/>
                  <a:ext cx="92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8A785000-9C2C-2221-18FF-AB1B5DDED341}"/>
                    </a:ext>
                  </a:extLst>
                </p14:cNvPr>
                <p14:cNvContentPartPr/>
                <p14:nvPr/>
              </p14:nvContentPartPr>
              <p14:xfrm>
                <a:off x="3247920" y="2444220"/>
                <a:ext cx="240120" cy="127800"/>
              </p14:xfrm>
            </p:contentPart>
          </mc:Choice>
          <mc:Fallback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8A785000-9C2C-2221-18FF-AB1B5DDED3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38920" y="2435220"/>
                  <a:ext cx="257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put penna 61">
                  <a:extLst>
                    <a:ext uri="{FF2B5EF4-FFF2-40B4-BE49-F238E27FC236}">
                      <a16:creationId xmlns:a16="http://schemas.microsoft.com/office/drawing/2014/main" id="{429CE1C0-E9A9-869A-F840-103181F6E430}"/>
                    </a:ext>
                  </a:extLst>
                </p14:cNvPr>
                <p14:cNvContentPartPr/>
                <p14:nvPr/>
              </p14:nvContentPartPr>
              <p14:xfrm>
                <a:off x="3504240" y="2450340"/>
                <a:ext cx="47160" cy="196920"/>
              </p14:xfrm>
            </p:contentPart>
          </mc:Choice>
          <mc:Fallback>
            <p:pic>
              <p:nvPicPr>
                <p:cNvPr id="62" name="Input penna 61">
                  <a:extLst>
                    <a:ext uri="{FF2B5EF4-FFF2-40B4-BE49-F238E27FC236}">
                      <a16:creationId xmlns:a16="http://schemas.microsoft.com/office/drawing/2014/main" id="{429CE1C0-E9A9-869A-F840-103181F6E43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95600" y="2441700"/>
                  <a:ext cx="64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9A4DC483-7572-7CCC-2B22-F5D32EAC3AA2}"/>
                    </a:ext>
                  </a:extLst>
                </p14:cNvPr>
                <p14:cNvContentPartPr/>
                <p14:nvPr/>
              </p14:nvContentPartPr>
              <p14:xfrm>
                <a:off x="3558240" y="2380140"/>
                <a:ext cx="141120" cy="130680"/>
              </p14:xfrm>
            </p:contentPart>
          </mc:Choice>
          <mc:Fallback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9A4DC483-7572-7CCC-2B22-F5D32EAC3AA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49240" y="2371500"/>
                  <a:ext cx="158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put penna 63">
                  <a:extLst>
                    <a:ext uri="{FF2B5EF4-FFF2-40B4-BE49-F238E27FC236}">
                      <a16:creationId xmlns:a16="http://schemas.microsoft.com/office/drawing/2014/main" id="{9FDB21D3-0B5B-B886-80CE-9EB5F55EC27E}"/>
                    </a:ext>
                  </a:extLst>
                </p14:cNvPr>
                <p14:cNvContentPartPr/>
                <p14:nvPr/>
              </p14:nvContentPartPr>
              <p14:xfrm>
                <a:off x="3778920" y="2325060"/>
                <a:ext cx="318960" cy="154800"/>
              </p14:xfrm>
            </p:contentPart>
          </mc:Choice>
          <mc:Fallback>
            <p:pic>
              <p:nvPicPr>
                <p:cNvPr id="64" name="Input penna 63">
                  <a:extLst>
                    <a:ext uri="{FF2B5EF4-FFF2-40B4-BE49-F238E27FC236}">
                      <a16:creationId xmlns:a16="http://schemas.microsoft.com/office/drawing/2014/main" id="{9FDB21D3-0B5B-B886-80CE-9EB5F55EC27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69920" y="2316060"/>
                  <a:ext cx="33660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o 78">
            <a:extLst>
              <a:ext uri="{FF2B5EF4-FFF2-40B4-BE49-F238E27FC236}">
                <a16:creationId xmlns:a16="http://schemas.microsoft.com/office/drawing/2014/main" id="{8F34562D-A463-D13D-B998-7E1738663C46}"/>
              </a:ext>
            </a:extLst>
          </p:cNvPr>
          <p:cNvGrpSpPr/>
          <p:nvPr/>
        </p:nvGrpSpPr>
        <p:grpSpPr>
          <a:xfrm>
            <a:off x="4521240" y="2170620"/>
            <a:ext cx="619200" cy="430560"/>
            <a:chOff x="4521240" y="2170620"/>
            <a:chExt cx="61920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69A642CB-486C-1A09-8E68-5760A34D573D}"/>
                    </a:ext>
                  </a:extLst>
                </p14:cNvPr>
                <p14:cNvContentPartPr/>
                <p14:nvPr/>
              </p14:nvContentPartPr>
              <p14:xfrm>
                <a:off x="4521240" y="2170620"/>
                <a:ext cx="134640" cy="430560"/>
              </p14:xfrm>
            </p:contentPart>
          </mc:Choice>
          <mc:Fallback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69A642CB-486C-1A09-8E68-5760A34D57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12240" y="2161980"/>
                  <a:ext cx="1522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19EFCD8D-3522-A4D1-EDDB-7B59306E7267}"/>
                    </a:ext>
                  </a:extLst>
                </p14:cNvPr>
                <p14:cNvContentPartPr/>
                <p14:nvPr/>
              </p14:nvContentPartPr>
              <p14:xfrm>
                <a:off x="4672080" y="2346300"/>
                <a:ext cx="15120" cy="111240"/>
              </p14:xfrm>
            </p:contentPart>
          </mc:Choice>
          <mc:Fallback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19EFCD8D-3522-A4D1-EDDB-7B59306E726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63440" y="2337300"/>
                  <a:ext cx="32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put penna 66">
                  <a:extLst>
                    <a:ext uri="{FF2B5EF4-FFF2-40B4-BE49-F238E27FC236}">
                      <a16:creationId xmlns:a16="http://schemas.microsoft.com/office/drawing/2014/main" id="{9E0EDF68-F80A-240E-6D86-936905F65080}"/>
                    </a:ext>
                  </a:extLst>
                </p14:cNvPr>
                <p14:cNvContentPartPr/>
                <p14:nvPr/>
              </p14:nvContentPartPr>
              <p14:xfrm>
                <a:off x="4778280" y="2321820"/>
                <a:ext cx="131040" cy="136800"/>
              </p14:xfrm>
            </p:contentPart>
          </mc:Choice>
          <mc:Fallback>
            <p:pic>
              <p:nvPicPr>
                <p:cNvPr id="67" name="Input penna 66">
                  <a:extLst>
                    <a:ext uri="{FF2B5EF4-FFF2-40B4-BE49-F238E27FC236}">
                      <a16:creationId xmlns:a16="http://schemas.microsoft.com/office/drawing/2014/main" id="{9E0EDF68-F80A-240E-6D86-936905F6508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69280" y="2312820"/>
                  <a:ext cx="148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put penna 67">
                  <a:extLst>
                    <a:ext uri="{FF2B5EF4-FFF2-40B4-BE49-F238E27FC236}">
                      <a16:creationId xmlns:a16="http://schemas.microsoft.com/office/drawing/2014/main" id="{274DBC3E-87F4-B4F1-342E-6D147C7E5B5B}"/>
                    </a:ext>
                  </a:extLst>
                </p14:cNvPr>
                <p14:cNvContentPartPr/>
                <p14:nvPr/>
              </p14:nvContentPartPr>
              <p14:xfrm>
                <a:off x="4991760" y="2279340"/>
                <a:ext cx="148680" cy="159480"/>
              </p14:xfrm>
            </p:contentPart>
          </mc:Choice>
          <mc:Fallback>
            <p:pic>
              <p:nvPicPr>
                <p:cNvPr id="68" name="Input penna 67">
                  <a:extLst>
                    <a:ext uri="{FF2B5EF4-FFF2-40B4-BE49-F238E27FC236}">
                      <a16:creationId xmlns:a16="http://schemas.microsoft.com/office/drawing/2014/main" id="{274DBC3E-87F4-B4F1-342E-6D147C7E5B5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83120" y="2270340"/>
                  <a:ext cx="1663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CE9F7523-FF21-5A71-CF9D-FC867A6095AC}"/>
              </a:ext>
            </a:extLst>
          </p:cNvPr>
          <p:cNvGrpSpPr/>
          <p:nvPr/>
        </p:nvGrpSpPr>
        <p:grpSpPr>
          <a:xfrm>
            <a:off x="5662800" y="2208780"/>
            <a:ext cx="443880" cy="199800"/>
            <a:chOff x="5662800" y="2208780"/>
            <a:chExt cx="44388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put penna 68">
                  <a:extLst>
                    <a:ext uri="{FF2B5EF4-FFF2-40B4-BE49-F238E27FC236}">
                      <a16:creationId xmlns:a16="http://schemas.microsoft.com/office/drawing/2014/main" id="{7DB779EE-873E-B561-45C2-A5C44341FC09}"/>
                    </a:ext>
                  </a:extLst>
                </p14:cNvPr>
                <p14:cNvContentPartPr/>
                <p14:nvPr/>
              </p14:nvContentPartPr>
              <p14:xfrm>
                <a:off x="5662800" y="2208780"/>
                <a:ext cx="147240" cy="199800"/>
              </p14:xfrm>
            </p:contentPart>
          </mc:Choice>
          <mc:Fallback>
            <p:pic>
              <p:nvPicPr>
                <p:cNvPr id="69" name="Input penna 68">
                  <a:extLst>
                    <a:ext uri="{FF2B5EF4-FFF2-40B4-BE49-F238E27FC236}">
                      <a16:creationId xmlns:a16="http://schemas.microsoft.com/office/drawing/2014/main" id="{7DB779EE-873E-B561-45C2-A5C44341FC0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53800" y="2200140"/>
                  <a:ext cx="164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put penna 69">
                  <a:extLst>
                    <a:ext uri="{FF2B5EF4-FFF2-40B4-BE49-F238E27FC236}">
                      <a16:creationId xmlns:a16="http://schemas.microsoft.com/office/drawing/2014/main" id="{1AD7F89B-9411-1D73-1124-39670E5F3F52}"/>
                    </a:ext>
                  </a:extLst>
                </p14:cNvPr>
                <p14:cNvContentPartPr/>
                <p14:nvPr/>
              </p14:nvContentPartPr>
              <p14:xfrm>
                <a:off x="5920560" y="2275380"/>
                <a:ext cx="186120" cy="82800"/>
              </p14:xfrm>
            </p:contentPart>
          </mc:Choice>
          <mc:Fallback>
            <p:pic>
              <p:nvPicPr>
                <p:cNvPr id="70" name="Input penna 69">
                  <a:extLst>
                    <a:ext uri="{FF2B5EF4-FFF2-40B4-BE49-F238E27FC236}">
                      <a16:creationId xmlns:a16="http://schemas.microsoft.com/office/drawing/2014/main" id="{1AD7F89B-9411-1D73-1124-39670E5F3F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11560" y="2266740"/>
                  <a:ext cx="203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9F99BCF8-7681-B8D7-C8F2-4594ED5EFB36}"/>
                    </a:ext>
                  </a:extLst>
                </p14:cNvPr>
                <p14:cNvContentPartPr/>
                <p14:nvPr/>
              </p14:nvContentPartPr>
              <p14:xfrm>
                <a:off x="5921280" y="2259540"/>
                <a:ext cx="158760" cy="147240"/>
              </p14:xfrm>
            </p:contentPart>
          </mc:Choice>
          <mc:Fallback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9F99BCF8-7681-B8D7-C8F2-4594ED5EFB3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12280" y="2250900"/>
                  <a:ext cx="1764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o 76">
            <a:extLst>
              <a:ext uri="{FF2B5EF4-FFF2-40B4-BE49-F238E27FC236}">
                <a16:creationId xmlns:a16="http://schemas.microsoft.com/office/drawing/2014/main" id="{7D7F7284-09FB-8C34-C182-AA7AC3E03140}"/>
              </a:ext>
            </a:extLst>
          </p:cNvPr>
          <p:cNvGrpSpPr/>
          <p:nvPr/>
        </p:nvGrpSpPr>
        <p:grpSpPr>
          <a:xfrm>
            <a:off x="6305400" y="2163780"/>
            <a:ext cx="788400" cy="340560"/>
            <a:chOff x="6305400" y="2163780"/>
            <a:chExt cx="78840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684A0103-CA8D-D7B3-7BCF-439F280B3DF0}"/>
                    </a:ext>
                  </a:extLst>
                </p14:cNvPr>
                <p14:cNvContentPartPr/>
                <p14:nvPr/>
              </p14:nvContentPartPr>
              <p14:xfrm>
                <a:off x="6305400" y="2275020"/>
                <a:ext cx="131040" cy="9360"/>
              </p14:xfrm>
            </p:contentPart>
          </mc:Choice>
          <mc:Fallback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684A0103-CA8D-D7B3-7BCF-439F280B3D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96400" y="2266020"/>
                  <a:ext cx="148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put penna 72">
                  <a:extLst>
                    <a:ext uri="{FF2B5EF4-FFF2-40B4-BE49-F238E27FC236}">
                      <a16:creationId xmlns:a16="http://schemas.microsoft.com/office/drawing/2014/main" id="{CC9CCB6B-E876-1EA9-4548-90C104A12CB6}"/>
                    </a:ext>
                  </a:extLst>
                </p14:cNvPr>
                <p14:cNvContentPartPr/>
                <p14:nvPr/>
              </p14:nvContentPartPr>
              <p14:xfrm>
                <a:off x="6330960" y="2322540"/>
                <a:ext cx="123480" cy="19080"/>
              </p14:xfrm>
            </p:contentPart>
          </mc:Choice>
          <mc:Fallback>
            <p:pic>
              <p:nvPicPr>
                <p:cNvPr id="73" name="Input penna 72">
                  <a:extLst>
                    <a:ext uri="{FF2B5EF4-FFF2-40B4-BE49-F238E27FC236}">
                      <a16:creationId xmlns:a16="http://schemas.microsoft.com/office/drawing/2014/main" id="{CC9CCB6B-E876-1EA9-4548-90C104A12CB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22320" y="2313540"/>
                  <a:ext cx="141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put penna 73">
                  <a:extLst>
                    <a:ext uri="{FF2B5EF4-FFF2-40B4-BE49-F238E27FC236}">
                      <a16:creationId xmlns:a16="http://schemas.microsoft.com/office/drawing/2014/main" id="{5EEFF7F9-B2B1-4BDC-6AC8-3CCC97FE6146}"/>
                    </a:ext>
                  </a:extLst>
                </p14:cNvPr>
                <p14:cNvContentPartPr/>
                <p14:nvPr/>
              </p14:nvContentPartPr>
              <p14:xfrm>
                <a:off x="6608520" y="2167020"/>
                <a:ext cx="87120" cy="133200"/>
              </p14:xfrm>
            </p:contentPart>
          </mc:Choice>
          <mc:Fallback>
            <p:pic>
              <p:nvPicPr>
                <p:cNvPr id="74" name="Input penna 73">
                  <a:extLst>
                    <a:ext uri="{FF2B5EF4-FFF2-40B4-BE49-F238E27FC236}">
                      <a16:creationId xmlns:a16="http://schemas.microsoft.com/office/drawing/2014/main" id="{5EEFF7F9-B2B1-4BDC-6AC8-3CCC97FE61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99880" y="2158020"/>
                  <a:ext cx="104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5A5BC283-49B8-758F-3C61-2AC40A0B2DEC}"/>
                    </a:ext>
                  </a:extLst>
                </p14:cNvPr>
                <p14:cNvContentPartPr/>
                <p14:nvPr/>
              </p14:nvContentPartPr>
              <p14:xfrm>
                <a:off x="6859800" y="2164500"/>
                <a:ext cx="176400" cy="145440"/>
              </p14:xfrm>
            </p:contentPart>
          </mc:Choice>
          <mc:Fallback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5A5BC283-49B8-758F-3C61-2AC40A0B2DE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51160" y="2155860"/>
                  <a:ext cx="194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put penna 75">
                  <a:extLst>
                    <a:ext uri="{FF2B5EF4-FFF2-40B4-BE49-F238E27FC236}">
                      <a16:creationId xmlns:a16="http://schemas.microsoft.com/office/drawing/2014/main" id="{0AA072B0-9066-E66C-715A-293F4ED77E88}"/>
                    </a:ext>
                  </a:extLst>
                </p14:cNvPr>
                <p14:cNvContentPartPr/>
                <p14:nvPr/>
              </p14:nvContentPartPr>
              <p14:xfrm>
                <a:off x="7021800" y="2163780"/>
                <a:ext cx="72000" cy="340560"/>
              </p14:xfrm>
            </p:contentPart>
          </mc:Choice>
          <mc:Fallback>
            <p:pic>
              <p:nvPicPr>
                <p:cNvPr id="76" name="Input penna 75">
                  <a:extLst>
                    <a:ext uri="{FF2B5EF4-FFF2-40B4-BE49-F238E27FC236}">
                      <a16:creationId xmlns:a16="http://schemas.microsoft.com/office/drawing/2014/main" id="{0AA072B0-9066-E66C-715A-293F4ED77E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13160" y="2155140"/>
                  <a:ext cx="8964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6EC56244-E3EA-C9CE-A39A-FFEA0029006C}"/>
              </a:ext>
            </a:extLst>
          </p:cNvPr>
          <p:cNvGrpSpPr/>
          <p:nvPr/>
        </p:nvGrpSpPr>
        <p:grpSpPr>
          <a:xfrm>
            <a:off x="459360" y="3177180"/>
            <a:ext cx="181080" cy="285480"/>
            <a:chOff x="459360" y="3177180"/>
            <a:chExt cx="18108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put penna 82">
                  <a:extLst>
                    <a:ext uri="{FF2B5EF4-FFF2-40B4-BE49-F238E27FC236}">
                      <a16:creationId xmlns:a16="http://schemas.microsoft.com/office/drawing/2014/main" id="{079BE64F-F09E-7677-AB35-84F831F1440A}"/>
                    </a:ext>
                  </a:extLst>
                </p14:cNvPr>
                <p14:cNvContentPartPr/>
                <p14:nvPr/>
              </p14:nvContentPartPr>
              <p14:xfrm>
                <a:off x="493200" y="3177180"/>
                <a:ext cx="147240" cy="285480"/>
              </p14:xfrm>
            </p:contentPart>
          </mc:Choice>
          <mc:Fallback>
            <p:pic>
              <p:nvPicPr>
                <p:cNvPr id="83" name="Input penna 82">
                  <a:extLst>
                    <a:ext uri="{FF2B5EF4-FFF2-40B4-BE49-F238E27FC236}">
                      <a16:creationId xmlns:a16="http://schemas.microsoft.com/office/drawing/2014/main" id="{079BE64F-F09E-7677-AB35-84F831F144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4200" y="3168180"/>
                  <a:ext cx="164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put penna 83">
                  <a:extLst>
                    <a:ext uri="{FF2B5EF4-FFF2-40B4-BE49-F238E27FC236}">
                      <a16:creationId xmlns:a16="http://schemas.microsoft.com/office/drawing/2014/main" id="{6891DBD8-AEA4-CEB7-3C7E-E381E5740511}"/>
                    </a:ext>
                  </a:extLst>
                </p14:cNvPr>
                <p14:cNvContentPartPr/>
                <p14:nvPr/>
              </p14:nvContentPartPr>
              <p14:xfrm>
                <a:off x="459360" y="3326220"/>
                <a:ext cx="147600" cy="11160"/>
              </p14:xfrm>
            </p:contentPart>
          </mc:Choice>
          <mc:Fallback>
            <p:pic>
              <p:nvPicPr>
                <p:cNvPr id="84" name="Input penna 83">
                  <a:extLst>
                    <a:ext uri="{FF2B5EF4-FFF2-40B4-BE49-F238E27FC236}">
                      <a16:creationId xmlns:a16="http://schemas.microsoft.com/office/drawing/2014/main" id="{6891DBD8-AEA4-CEB7-3C7E-E381E574051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0720" y="3317580"/>
                  <a:ext cx="16524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4A923FA1-D77D-C09F-6DF6-50BD6C48290B}"/>
                  </a:ext>
                </a:extLst>
              </p14:cNvPr>
              <p14:cNvContentPartPr/>
              <p14:nvPr/>
            </p14:nvContentPartPr>
            <p14:xfrm>
              <a:off x="877320" y="3022740"/>
              <a:ext cx="145080" cy="622800"/>
            </p14:xfrm>
          </p:contentPart>
        </mc:Choice>
        <mc:Fallback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4A923FA1-D77D-C09F-6DF6-50BD6C48290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68680" y="3014100"/>
                <a:ext cx="162720" cy="64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o 94">
            <a:extLst>
              <a:ext uri="{FF2B5EF4-FFF2-40B4-BE49-F238E27FC236}">
                <a16:creationId xmlns:a16="http://schemas.microsoft.com/office/drawing/2014/main" id="{02401534-19F2-B3D8-17D7-A08FFEC8F566}"/>
              </a:ext>
            </a:extLst>
          </p:cNvPr>
          <p:cNvGrpSpPr/>
          <p:nvPr/>
        </p:nvGrpSpPr>
        <p:grpSpPr>
          <a:xfrm>
            <a:off x="1039320" y="3135420"/>
            <a:ext cx="373680" cy="447840"/>
            <a:chOff x="1039320" y="3135420"/>
            <a:chExt cx="37368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Input penna 86">
                  <a:extLst>
                    <a:ext uri="{FF2B5EF4-FFF2-40B4-BE49-F238E27FC236}">
                      <a16:creationId xmlns:a16="http://schemas.microsoft.com/office/drawing/2014/main" id="{53DF6288-CE50-D366-007F-356D2921C08A}"/>
                    </a:ext>
                  </a:extLst>
                </p14:cNvPr>
                <p14:cNvContentPartPr/>
                <p14:nvPr/>
              </p14:nvContentPartPr>
              <p14:xfrm>
                <a:off x="1039320" y="3135420"/>
                <a:ext cx="167040" cy="124560"/>
              </p14:xfrm>
            </p:contentPart>
          </mc:Choice>
          <mc:Fallback>
            <p:pic>
              <p:nvPicPr>
                <p:cNvPr id="87" name="Input penna 86">
                  <a:extLst>
                    <a:ext uri="{FF2B5EF4-FFF2-40B4-BE49-F238E27FC236}">
                      <a16:creationId xmlns:a16="http://schemas.microsoft.com/office/drawing/2014/main" id="{53DF6288-CE50-D366-007F-356D2921C0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0320" y="3126780"/>
                  <a:ext cx="184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put penna 87">
                  <a:extLst>
                    <a:ext uri="{FF2B5EF4-FFF2-40B4-BE49-F238E27FC236}">
                      <a16:creationId xmlns:a16="http://schemas.microsoft.com/office/drawing/2014/main" id="{A763A900-84DF-6CE4-22D4-50DE9375690A}"/>
                    </a:ext>
                  </a:extLst>
                </p14:cNvPr>
                <p14:cNvContentPartPr/>
                <p14:nvPr/>
              </p14:nvContentPartPr>
              <p14:xfrm>
                <a:off x="1094040" y="3311820"/>
                <a:ext cx="284760" cy="11880"/>
              </p14:xfrm>
            </p:contentPart>
          </mc:Choice>
          <mc:Fallback>
            <p:pic>
              <p:nvPicPr>
                <p:cNvPr id="88" name="Input penna 87">
                  <a:extLst>
                    <a:ext uri="{FF2B5EF4-FFF2-40B4-BE49-F238E27FC236}">
                      <a16:creationId xmlns:a16="http://schemas.microsoft.com/office/drawing/2014/main" id="{A763A900-84DF-6CE4-22D4-50DE9375690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5400" y="3302820"/>
                  <a:ext cx="30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put penna 88">
                  <a:extLst>
                    <a:ext uri="{FF2B5EF4-FFF2-40B4-BE49-F238E27FC236}">
                      <a16:creationId xmlns:a16="http://schemas.microsoft.com/office/drawing/2014/main" id="{111D44EE-305B-C7B9-15DA-A0B78B97D370}"/>
                    </a:ext>
                  </a:extLst>
                </p14:cNvPr>
                <p14:cNvContentPartPr/>
                <p14:nvPr/>
              </p14:nvContentPartPr>
              <p14:xfrm>
                <a:off x="1200240" y="3397140"/>
                <a:ext cx="212760" cy="186120"/>
              </p14:xfrm>
            </p:contentPart>
          </mc:Choice>
          <mc:Fallback>
            <p:pic>
              <p:nvPicPr>
                <p:cNvPr id="89" name="Input penna 88">
                  <a:extLst>
                    <a:ext uri="{FF2B5EF4-FFF2-40B4-BE49-F238E27FC236}">
                      <a16:creationId xmlns:a16="http://schemas.microsoft.com/office/drawing/2014/main" id="{111D44EE-305B-C7B9-15DA-A0B78B97D37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91600" y="3388140"/>
                  <a:ext cx="23040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0" name="Input penna 89">
                <a:extLst>
                  <a:ext uri="{FF2B5EF4-FFF2-40B4-BE49-F238E27FC236}">
                    <a16:creationId xmlns:a16="http://schemas.microsoft.com/office/drawing/2014/main" id="{DC8726ED-C132-658F-D871-B8812E3E6E5A}"/>
                  </a:ext>
                </a:extLst>
              </p14:cNvPr>
              <p14:cNvContentPartPr/>
              <p14:nvPr/>
            </p14:nvContentPartPr>
            <p14:xfrm>
              <a:off x="1610280" y="3266460"/>
              <a:ext cx="20520" cy="168120"/>
            </p14:xfrm>
          </p:contentPart>
        </mc:Choice>
        <mc:Fallback>
          <p:pic>
            <p:nvPicPr>
              <p:cNvPr id="90" name="Input penna 89">
                <a:extLst>
                  <a:ext uri="{FF2B5EF4-FFF2-40B4-BE49-F238E27FC236}">
                    <a16:creationId xmlns:a16="http://schemas.microsoft.com/office/drawing/2014/main" id="{DC8726ED-C132-658F-D871-B8812E3E6E5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601280" y="3257820"/>
                <a:ext cx="3816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o 93">
            <a:extLst>
              <a:ext uri="{FF2B5EF4-FFF2-40B4-BE49-F238E27FC236}">
                <a16:creationId xmlns:a16="http://schemas.microsoft.com/office/drawing/2014/main" id="{0DA62198-6894-99E2-4C38-0EF9E9448EF3}"/>
              </a:ext>
            </a:extLst>
          </p:cNvPr>
          <p:cNvGrpSpPr/>
          <p:nvPr/>
        </p:nvGrpSpPr>
        <p:grpSpPr>
          <a:xfrm>
            <a:off x="1885320" y="2992860"/>
            <a:ext cx="460800" cy="735480"/>
            <a:chOff x="1885320" y="2992860"/>
            <a:chExt cx="460800" cy="73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put penna 90">
                  <a:extLst>
                    <a:ext uri="{FF2B5EF4-FFF2-40B4-BE49-F238E27FC236}">
                      <a16:creationId xmlns:a16="http://schemas.microsoft.com/office/drawing/2014/main" id="{6CA7D021-4669-58B3-0407-841022248719}"/>
                    </a:ext>
                  </a:extLst>
                </p14:cNvPr>
                <p14:cNvContentPartPr/>
                <p14:nvPr/>
              </p14:nvContentPartPr>
              <p14:xfrm>
                <a:off x="1885320" y="3053700"/>
                <a:ext cx="152640" cy="232200"/>
              </p14:xfrm>
            </p:contentPart>
          </mc:Choice>
          <mc:Fallback>
            <p:pic>
              <p:nvPicPr>
                <p:cNvPr id="91" name="Input penna 90">
                  <a:extLst>
                    <a:ext uri="{FF2B5EF4-FFF2-40B4-BE49-F238E27FC236}">
                      <a16:creationId xmlns:a16="http://schemas.microsoft.com/office/drawing/2014/main" id="{6CA7D021-4669-58B3-0407-8410222487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76320" y="3044700"/>
                  <a:ext cx="170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put penna 91">
                  <a:extLst>
                    <a:ext uri="{FF2B5EF4-FFF2-40B4-BE49-F238E27FC236}">
                      <a16:creationId xmlns:a16="http://schemas.microsoft.com/office/drawing/2014/main" id="{5EC7453B-1AB2-75E3-4269-2D5914DAA0A7}"/>
                    </a:ext>
                  </a:extLst>
                </p14:cNvPr>
                <p14:cNvContentPartPr/>
                <p14:nvPr/>
              </p14:nvContentPartPr>
              <p14:xfrm>
                <a:off x="1950840" y="3257460"/>
                <a:ext cx="166320" cy="7200"/>
              </p14:xfrm>
            </p:contentPart>
          </mc:Choice>
          <mc:Fallback>
            <p:pic>
              <p:nvPicPr>
                <p:cNvPr id="92" name="Input penna 91">
                  <a:extLst>
                    <a:ext uri="{FF2B5EF4-FFF2-40B4-BE49-F238E27FC236}">
                      <a16:creationId xmlns:a16="http://schemas.microsoft.com/office/drawing/2014/main" id="{5EC7453B-1AB2-75E3-4269-2D5914DAA0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42200" y="3248460"/>
                  <a:ext cx="183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put penna 92">
                  <a:extLst>
                    <a:ext uri="{FF2B5EF4-FFF2-40B4-BE49-F238E27FC236}">
                      <a16:creationId xmlns:a16="http://schemas.microsoft.com/office/drawing/2014/main" id="{17D16C04-0F38-AD3A-7816-37631E81D33C}"/>
                    </a:ext>
                  </a:extLst>
                </p14:cNvPr>
                <p14:cNvContentPartPr/>
                <p14:nvPr/>
              </p14:nvContentPartPr>
              <p14:xfrm>
                <a:off x="2167200" y="2992860"/>
                <a:ext cx="178920" cy="735480"/>
              </p14:xfrm>
            </p:contentPart>
          </mc:Choice>
          <mc:Fallback>
            <p:pic>
              <p:nvPicPr>
                <p:cNvPr id="93" name="Input penna 92">
                  <a:extLst>
                    <a:ext uri="{FF2B5EF4-FFF2-40B4-BE49-F238E27FC236}">
                      <a16:creationId xmlns:a16="http://schemas.microsoft.com/office/drawing/2014/main" id="{17D16C04-0F38-AD3A-7816-37631E81D3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58200" y="2984220"/>
                  <a:ext cx="196560" cy="75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8F93DA32-D24B-4F77-17A0-AA56858F422B}"/>
              </a:ext>
            </a:extLst>
          </p:cNvPr>
          <p:cNvGrpSpPr/>
          <p:nvPr/>
        </p:nvGrpSpPr>
        <p:grpSpPr>
          <a:xfrm>
            <a:off x="2637720" y="3122820"/>
            <a:ext cx="633240" cy="231120"/>
            <a:chOff x="2637720" y="3122820"/>
            <a:chExt cx="63324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put penna 95">
                  <a:extLst>
                    <a:ext uri="{FF2B5EF4-FFF2-40B4-BE49-F238E27FC236}">
                      <a16:creationId xmlns:a16="http://schemas.microsoft.com/office/drawing/2014/main" id="{39B923EC-433E-0A6E-EBB3-48C5507B9598}"/>
                    </a:ext>
                  </a:extLst>
                </p14:cNvPr>
                <p14:cNvContentPartPr/>
                <p14:nvPr/>
              </p14:nvContentPartPr>
              <p14:xfrm>
                <a:off x="2637720" y="3218940"/>
                <a:ext cx="320400" cy="56520"/>
              </p14:xfrm>
            </p:contentPart>
          </mc:Choice>
          <mc:Fallback>
            <p:pic>
              <p:nvPicPr>
                <p:cNvPr id="96" name="Input penna 95">
                  <a:extLst>
                    <a:ext uri="{FF2B5EF4-FFF2-40B4-BE49-F238E27FC236}">
                      <a16:creationId xmlns:a16="http://schemas.microsoft.com/office/drawing/2014/main" id="{39B923EC-433E-0A6E-EBB3-48C5507B959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28720" y="3210300"/>
                  <a:ext cx="338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put penna 96">
                  <a:extLst>
                    <a:ext uri="{FF2B5EF4-FFF2-40B4-BE49-F238E27FC236}">
                      <a16:creationId xmlns:a16="http://schemas.microsoft.com/office/drawing/2014/main" id="{FA651CD7-C235-E7C6-1593-0921ED4B0E50}"/>
                    </a:ext>
                  </a:extLst>
                </p14:cNvPr>
                <p14:cNvContentPartPr/>
                <p14:nvPr/>
              </p14:nvContentPartPr>
              <p14:xfrm>
                <a:off x="2728440" y="3321540"/>
                <a:ext cx="281520" cy="11880"/>
              </p14:xfrm>
            </p:contentPart>
          </mc:Choice>
          <mc:Fallback>
            <p:pic>
              <p:nvPicPr>
                <p:cNvPr id="97" name="Input penna 96">
                  <a:extLst>
                    <a:ext uri="{FF2B5EF4-FFF2-40B4-BE49-F238E27FC236}">
                      <a16:creationId xmlns:a16="http://schemas.microsoft.com/office/drawing/2014/main" id="{FA651CD7-C235-E7C6-1593-0921ED4B0E5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19440" y="3312540"/>
                  <a:ext cx="299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put penna 97">
                  <a:extLst>
                    <a:ext uri="{FF2B5EF4-FFF2-40B4-BE49-F238E27FC236}">
                      <a16:creationId xmlns:a16="http://schemas.microsoft.com/office/drawing/2014/main" id="{AB857901-2403-8948-9884-DEAC2084AA82}"/>
                    </a:ext>
                  </a:extLst>
                </p14:cNvPr>
                <p14:cNvContentPartPr/>
                <p14:nvPr/>
              </p14:nvContentPartPr>
              <p14:xfrm>
                <a:off x="3101040" y="3122820"/>
                <a:ext cx="169920" cy="231120"/>
              </p14:xfrm>
            </p:contentPart>
          </mc:Choice>
          <mc:Fallback>
            <p:pic>
              <p:nvPicPr>
                <p:cNvPr id="98" name="Input penna 97">
                  <a:extLst>
                    <a:ext uri="{FF2B5EF4-FFF2-40B4-BE49-F238E27FC236}">
                      <a16:creationId xmlns:a16="http://schemas.microsoft.com/office/drawing/2014/main" id="{AB857901-2403-8948-9884-DEAC2084AA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92040" y="3114180"/>
                  <a:ext cx="18756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o 110">
            <a:extLst>
              <a:ext uri="{FF2B5EF4-FFF2-40B4-BE49-F238E27FC236}">
                <a16:creationId xmlns:a16="http://schemas.microsoft.com/office/drawing/2014/main" id="{B5F20B03-13C8-03F6-BE07-EE43F8B2D702}"/>
              </a:ext>
            </a:extLst>
          </p:cNvPr>
          <p:cNvGrpSpPr/>
          <p:nvPr/>
        </p:nvGrpSpPr>
        <p:grpSpPr>
          <a:xfrm>
            <a:off x="3467160" y="2904660"/>
            <a:ext cx="1244160" cy="350280"/>
            <a:chOff x="3467160" y="2904660"/>
            <a:chExt cx="124416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put penna 98">
                  <a:extLst>
                    <a:ext uri="{FF2B5EF4-FFF2-40B4-BE49-F238E27FC236}">
                      <a16:creationId xmlns:a16="http://schemas.microsoft.com/office/drawing/2014/main" id="{00E47AAA-A6F7-7C31-BDF8-21F37666B4AC}"/>
                    </a:ext>
                  </a:extLst>
                </p14:cNvPr>
                <p14:cNvContentPartPr/>
                <p14:nvPr/>
              </p14:nvContentPartPr>
              <p14:xfrm>
                <a:off x="3467160" y="3000060"/>
                <a:ext cx="165600" cy="254880"/>
              </p14:xfrm>
            </p:contentPart>
          </mc:Choice>
          <mc:Fallback>
            <p:pic>
              <p:nvPicPr>
                <p:cNvPr id="99" name="Input penna 98">
                  <a:extLst>
                    <a:ext uri="{FF2B5EF4-FFF2-40B4-BE49-F238E27FC236}">
                      <a16:creationId xmlns:a16="http://schemas.microsoft.com/office/drawing/2014/main" id="{00E47AAA-A6F7-7C31-BDF8-21F37666B4A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58160" y="2991420"/>
                  <a:ext cx="183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put penna 99">
                  <a:extLst>
                    <a:ext uri="{FF2B5EF4-FFF2-40B4-BE49-F238E27FC236}">
                      <a16:creationId xmlns:a16="http://schemas.microsoft.com/office/drawing/2014/main" id="{26E56E38-0001-E838-BB04-B5E98BFF2C01}"/>
                    </a:ext>
                  </a:extLst>
                </p14:cNvPr>
                <p14:cNvContentPartPr/>
                <p14:nvPr/>
              </p14:nvContentPartPr>
              <p14:xfrm>
                <a:off x="3760560" y="3063780"/>
                <a:ext cx="34920" cy="169920"/>
              </p14:xfrm>
            </p:contentPart>
          </mc:Choice>
          <mc:Fallback>
            <p:pic>
              <p:nvPicPr>
                <p:cNvPr id="100" name="Input penna 99">
                  <a:extLst>
                    <a:ext uri="{FF2B5EF4-FFF2-40B4-BE49-F238E27FC236}">
                      <a16:creationId xmlns:a16="http://schemas.microsoft.com/office/drawing/2014/main" id="{26E56E38-0001-E838-BB04-B5E98BFF2C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51920" y="3054780"/>
                  <a:ext cx="52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put penna 100">
                  <a:extLst>
                    <a:ext uri="{FF2B5EF4-FFF2-40B4-BE49-F238E27FC236}">
                      <a16:creationId xmlns:a16="http://schemas.microsoft.com/office/drawing/2014/main" id="{31889593-8720-3ED3-3B58-2FB3E7651542}"/>
                    </a:ext>
                  </a:extLst>
                </p14:cNvPr>
                <p14:cNvContentPartPr/>
                <p14:nvPr/>
              </p14:nvContentPartPr>
              <p14:xfrm>
                <a:off x="3672000" y="2983860"/>
                <a:ext cx="263880" cy="209520"/>
              </p14:xfrm>
            </p:contentPart>
          </mc:Choice>
          <mc:Fallback>
            <p:pic>
              <p:nvPicPr>
                <p:cNvPr id="101" name="Input penna 100">
                  <a:extLst>
                    <a:ext uri="{FF2B5EF4-FFF2-40B4-BE49-F238E27FC236}">
                      <a16:creationId xmlns:a16="http://schemas.microsoft.com/office/drawing/2014/main" id="{31889593-8720-3ED3-3B58-2FB3E765154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63000" y="2974860"/>
                  <a:ext cx="281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put penna 101">
                  <a:extLst>
                    <a:ext uri="{FF2B5EF4-FFF2-40B4-BE49-F238E27FC236}">
                      <a16:creationId xmlns:a16="http://schemas.microsoft.com/office/drawing/2014/main" id="{8B2950A1-7370-160F-B0DE-6F273EB3AC3B}"/>
                    </a:ext>
                  </a:extLst>
                </p14:cNvPr>
                <p14:cNvContentPartPr/>
                <p14:nvPr/>
              </p14:nvContentPartPr>
              <p14:xfrm>
                <a:off x="3973320" y="3023820"/>
                <a:ext cx="204840" cy="200520"/>
              </p14:xfrm>
            </p:contentPart>
          </mc:Choice>
          <mc:Fallback>
            <p:pic>
              <p:nvPicPr>
                <p:cNvPr id="102" name="Input penna 101">
                  <a:extLst>
                    <a:ext uri="{FF2B5EF4-FFF2-40B4-BE49-F238E27FC236}">
                      <a16:creationId xmlns:a16="http://schemas.microsoft.com/office/drawing/2014/main" id="{8B2950A1-7370-160F-B0DE-6F273EB3AC3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64320" y="3015180"/>
                  <a:ext cx="222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put penna 102">
                  <a:extLst>
                    <a:ext uri="{FF2B5EF4-FFF2-40B4-BE49-F238E27FC236}">
                      <a16:creationId xmlns:a16="http://schemas.microsoft.com/office/drawing/2014/main" id="{FB25CCC3-C0FA-0D74-B5D4-D29DACB454CB}"/>
                    </a:ext>
                  </a:extLst>
                </p14:cNvPr>
                <p14:cNvContentPartPr/>
                <p14:nvPr/>
              </p14:nvContentPartPr>
              <p14:xfrm>
                <a:off x="4233960" y="3029940"/>
                <a:ext cx="360" cy="360"/>
              </p14:xfrm>
            </p:contentPart>
          </mc:Choice>
          <mc:Fallback>
            <p:pic>
              <p:nvPicPr>
                <p:cNvPr id="103" name="Input penna 102">
                  <a:extLst>
                    <a:ext uri="{FF2B5EF4-FFF2-40B4-BE49-F238E27FC236}">
                      <a16:creationId xmlns:a16="http://schemas.microsoft.com/office/drawing/2014/main" id="{FB25CCC3-C0FA-0D74-B5D4-D29DACB454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25320" y="30213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put penna 103">
                  <a:extLst>
                    <a:ext uri="{FF2B5EF4-FFF2-40B4-BE49-F238E27FC236}">
                      <a16:creationId xmlns:a16="http://schemas.microsoft.com/office/drawing/2014/main" id="{DD128483-A679-7BF9-81AB-CC49E063109E}"/>
                    </a:ext>
                  </a:extLst>
                </p14:cNvPr>
                <p14:cNvContentPartPr/>
                <p14:nvPr/>
              </p14:nvContentPartPr>
              <p14:xfrm>
                <a:off x="4244400" y="3020940"/>
                <a:ext cx="106920" cy="173880"/>
              </p14:xfrm>
            </p:contentPart>
          </mc:Choice>
          <mc:Fallback>
            <p:pic>
              <p:nvPicPr>
                <p:cNvPr id="104" name="Input penna 103">
                  <a:extLst>
                    <a:ext uri="{FF2B5EF4-FFF2-40B4-BE49-F238E27FC236}">
                      <a16:creationId xmlns:a16="http://schemas.microsoft.com/office/drawing/2014/main" id="{DD128483-A679-7BF9-81AB-CC49E063109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35400" y="3011940"/>
                  <a:ext cx="124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Input penna 104">
                  <a:extLst>
                    <a:ext uri="{FF2B5EF4-FFF2-40B4-BE49-F238E27FC236}">
                      <a16:creationId xmlns:a16="http://schemas.microsoft.com/office/drawing/2014/main" id="{33EC26A8-6D93-0AB9-3BD0-B52586B7065C}"/>
                    </a:ext>
                  </a:extLst>
                </p14:cNvPr>
                <p14:cNvContentPartPr/>
                <p14:nvPr/>
              </p14:nvContentPartPr>
              <p14:xfrm>
                <a:off x="4254120" y="2991060"/>
                <a:ext cx="71640" cy="180720"/>
              </p14:xfrm>
            </p:contentPart>
          </mc:Choice>
          <mc:Fallback>
            <p:pic>
              <p:nvPicPr>
                <p:cNvPr id="105" name="Input penna 104">
                  <a:extLst>
                    <a:ext uri="{FF2B5EF4-FFF2-40B4-BE49-F238E27FC236}">
                      <a16:creationId xmlns:a16="http://schemas.microsoft.com/office/drawing/2014/main" id="{33EC26A8-6D93-0AB9-3BD0-B52586B7065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45480" y="2982420"/>
                  <a:ext cx="89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Input penna 105">
                  <a:extLst>
                    <a:ext uri="{FF2B5EF4-FFF2-40B4-BE49-F238E27FC236}">
                      <a16:creationId xmlns:a16="http://schemas.microsoft.com/office/drawing/2014/main" id="{A83F695B-9AAC-1E31-0C3B-07328C1B654B}"/>
                    </a:ext>
                  </a:extLst>
                </p14:cNvPr>
                <p14:cNvContentPartPr/>
                <p14:nvPr/>
              </p14:nvContentPartPr>
              <p14:xfrm>
                <a:off x="4239360" y="2947860"/>
                <a:ext cx="238680" cy="18000"/>
              </p14:xfrm>
            </p:contentPart>
          </mc:Choice>
          <mc:Fallback>
            <p:pic>
              <p:nvPicPr>
                <p:cNvPr id="106" name="Input penna 105">
                  <a:extLst>
                    <a:ext uri="{FF2B5EF4-FFF2-40B4-BE49-F238E27FC236}">
                      <a16:creationId xmlns:a16="http://schemas.microsoft.com/office/drawing/2014/main" id="{A83F695B-9AAC-1E31-0C3B-07328C1B654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30720" y="2938860"/>
                  <a:ext cx="256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Input penna 106">
                  <a:extLst>
                    <a:ext uri="{FF2B5EF4-FFF2-40B4-BE49-F238E27FC236}">
                      <a16:creationId xmlns:a16="http://schemas.microsoft.com/office/drawing/2014/main" id="{C26285BA-E017-9758-E725-48969379CAFB}"/>
                    </a:ext>
                  </a:extLst>
                </p14:cNvPr>
                <p14:cNvContentPartPr/>
                <p14:nvPr/>
              </p14:nvContentPartPr>
              <p14:xfrm>
                <a:off x="4362840" y="2904660"/>
                <a:ext cx="348480" cy="295560"/>
              </p14:xfrm>
            </p:contentPart>
          </mc:Choice>
          <mc:Fallback>
            <p:pic>
              <p:nvPicPr>
                <p:cNvPr id="107" name="Input penna 106">
                  <a:extLst>
                    <a:ext uri="{FF2B5EF4-FFF2-40B4-BE49-F238E27FC236}">
                      <a16:creationId xmlns:a16="http://schemas.microsoft.com/office/drawing/2014/main" id="{C26285BA-E017-9758-E725-48969379CAF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53840" y="2895660"/>
                  <a:ext cx="36612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o 109">
            <a:extLst>
              <a:ext uri="{FF2B5EF4-FFF2-40B4-BE49-F238E27FC236}">
                <a16:creationId xmlns:a16="http://schemas.microsoft.com/office/drawing/2014/main" id="{5200F44B-7556-927E-EE36-3A40C76199EF}"/>
              </a:ext>
            </a:extLst>
          </p:cNvPr>
          <p:cNvGrpSpPr/>
          <p:nvPr/>
        </p:nvGrpSpPr>
        <p:grpSpPr>
          <a:xfrm>
            <a:off x="5334480" y="2949300"/>
            <a:ext cx="266400" cy="275400"/>
            <a:chOff x="5334480" y="2949300"/>
            <a:chExt cx="26640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Input penna 107">
                  <a:extLst>
                    <a:ext uri="{FF2B5EF4-FFF2-40B4-BE49-F238E27FC236}">
                      <a16:creationId xmlns:a16="http://schemas.microsoft.com/office/drawing/2014/main" id="{634A528B-0A80-A54F-7434-D254DEAF3EBD}"/>
                    </a:ext>
                  </a:extLst>
                </p14:cNvPr>
                <p14:cNvContentPartPr/>
                <p14:nvPr/>
              </p14:nvContentPartPr>
              <p14:xfrm>
                <a:off x="5377320" y="2949300"/>
                <a:ext cx="138240" cy="202320"/>
              </p14:xfrm>
            </p:contentPart>
          </mc:Choice>
          <mc:Fallback>
            <p:pic>
              <p:nvPicPr>
                <p:cNvPr id="108" name="Input penna 107">
                  <a:extLst>
                    <a:ext uri="{FF2B5EF4-FFF2-40B4-BE49-F238E27FC236}">
                      <a16:creationId xmlns:a16="http://schemas.microsoft.com/office/drawing/2014/main" id="{634A528B-0A80-A54F-7434-D254DEAF3EB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368680" y="2940300"/>
                  <a:ext cx="155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Input penna 108">
                  <a:extLst>
                    <a:ext uri="{FF2B5EF4-FFF2-40B4-BE49-F238E27FC236}">
                      <a16:creationId xmlns:a16="http://schemas.microsoft.com/office/drawing/2014/main" id="{841997BD-419C-3BC0-1108-2545E397E018}"/>
                    </a:ext>
                  </a:extLst>
                </p14:cNvPr>
                <p14:cNvContentPartPr/>
                <p14:nvPr/>
              </p14:nvContentPartPr>
              <p14:xfrm>
                <a:off x="5334480" y="3175740"/>
                <a:ext cx="266400" cy="48960"/>
              </p14:xfrm>
            </p:contentPart>
          </mc:Choice>
          <mc:Fallback>
            <p:pic>
              <p:nvPicPr>
                <p:cNvPr id="109" name="Input penna 108">
                  <a:extLst>
                    <a:ext uri="{FF2B5EF4-FFF2-40B4-BE49-F238E27FC236}">
                      <a16:creationId xmlns:a16="http://schemas.microsoft.com/office/drawing/2014/main" id="{841997BD-419C-3BC0-1108-2545E397E0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25840" y="3167100"/>
                  <a:ext cx="2840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o 123">
            <a:extLst>
              <a:ext uri="{FF2B5EF4-FFF2-40B4-BE49-F238E27FC236}">
                <a16:creationId xmlns:a16="http://schemas.microsoft.com/office/drawing/2014/main" id="{523003D1-A8BC-7EE1-BD77-AA8F1B9565FC}"/>
              </a:ext>
            </a:extLst>
          </p:cNvPr>
          <p:cNvGrpSpPr/>
          <p:nvPr/>
        </p:nvGrpSpPr>
        <p:grpSpPr>
          <a:xfrm>
            <a:off x="7013520" y="2878020"/>
            <a:ext cx="294120" cy="325440"/>
            <a:chOff x="7013520" y="2878020"/>
            <a:chExt cx="29412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put penna 112">
                  <a:extLst>
                    <a:ext uri="{FF2B5EF4-FFF2-40B4-BE49-F238E27FC236}">
                      <a16:creationId xmlns:a16="http://schemas.microsoft.com/office/drawing/2014/main" id="{A832518E-CEF3-390A-B797-8B7F315598BD}"/>
                    </a:ext>
                  </a:extLst>
                </p14:cNvPr>
                <p14:cNvContentPartPr/>
                <p14:nvPr/>
              </p14:nvContentPartPr>
              <p14:xfrm>
                <a:off x="7013520" y="2944260"/>
                <a:ext cx="67320" cy="259200"/>
              </p14:xfrm>
            </p:contentPart>
          </mc:Choice>
          <mc:Fallback>
            <p:pic>
              <p:nvPicPr>
                <p:cNvPr id="113" name="Input penna 112">
                  <a:extLst>
                    <a:ext uri="{FF2B5EF4-FFF2-40B4-BE49-F238E27FC236}">
                      <a16:creationId xmlns:a16="http://schemas.microsoft.com/office/drawing/2014/main" id="{A832518E-CEF3-390A-B797-8B7F315598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04880" y="2935260"/>
                  <a:ext cx="84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Input penna 113">
                  <a:extLst>
                    <a:ext uri="{FF2B5EF4-FFF2-40B4-BE49-F238E27FC236}">
                      <a16:creationId xmlns:a16="http://schemas.microsoft.com/office/drawing/2014/main" id="{E23C0AEF-AC35-D149-601C-CB6399DD74C7}"/>
                    </a:ext>
                  </a:extLst>
                </p14:cNvPr>
                <p14:cNvContentPartPr/>
                <p14:nvPr/>
              </p14:nvContentPartPr>
              <p14:xfrm>
                <a:off x="7055280" y="2878020"/>
                <a:ext cx="252360" cy="320040"/>
              </p14:xfrm>
            </p:contentPart>
          </mc:Choice>
          <mc:Fallback>
            <p:pic>
              <p:nvPicPr>
                <p:cNvPr id="114" name="Input penna 113">
                  <a:extLst>
                    <a:ext uri="{FF2B5EF4-FFF2-40B4-BE49-F238E27FC236}">
                      <a16:creationId xmlns:a16="http://schemas.microsoft.com/office/drawing/2014/main" id="{E23C0AEF-AC35-D149-601C-CB6399DD74C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46640" y="2869020"/>
                  <a:ext cx="27000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o 122">
            <a:extLst>
              <a:ext uri="{FF2B5EF4-FFF2-40B4-BE49-F238E27FC236}">
                <a16:creationId xmlns:a16="http://schemas.microsoft.com/office/drawing/2014/main" id="{4D5823BF-754A-4990-0A99-BBDC057672EA}"/>
              </a:ext>
            </a:extLst>
          </p:cNvPr>
          <p:cNvGrpSpPr/>
          <p:nvPr/>
        </p:nvGrpSpPr>
        <p:grpSpPr>
          <a:xfrm>
            <a:off x="7543800" y="2645820"/>
            <a:ext cx="768600" cy="857520"/>
            <a:chOff x="7543800" y="2645820"/>
            <a:chExt cx="768600" cy="85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Input penna 114">
                  <a:extLst>
                    <a:ext uri="{FF2B5EF4-FFF2-40B4-BE49-F238E27FC236}">
                      <a16:creationId xmlns:a16="http://schemas.microsoft.com/office/drawing/2014/main" id="{414E2367-A305-D430-95AD-85809DC69D2E}"/>
                    </a:ext>
                  </a:extLst>
                </p14:cNvPr>
                <p14:cNvContentPartPr/>
                <p14:nvPr/>
              </p14:nvContentPartPr>
              <p14:xfrm>
                <a:off x="7543800" y="2645820"/>
                <a:ext cx="294480" cy="857520"/>
              </p14:xfrm>
            </p:contentPart>
          </mc:Choice>
          <mc:Fallback>
            <p:pic>
              <p:nvPicPr>
                <p:cNvPr id="115" name="Input penna 114">
                  <a:extLst>
                    <a:ext uri="{FF2B5EF4-FFF2-40B4-BE49-F238E27FC236}">
                      <a16:creationId xmlns:a16="http://schemas.microsoft.com/office/drawing/2014/main" id="{414E2367-A305-D430-95AD-85809DC69D2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534800" y="2637180"/>
                  <a:ext cx="312120" cy="8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Input penna 115">
                  <a:extLst>
                    <a:ext uri="{FF2B5EF4-FFF2-40B4-BE49-F238E27FC236}">
                      <a16:creationId xmlns:a16="http://schemas.microsoft.com/office/drawing/2014/main" id="{1D206EBB-8D4C-49A4-3AD3-55ACEDCE9109}"/>
                    </a:ext>
                  </a:extLst>
                </p14:cNvPr>
                <p14:cNvContentPartPr/>
                <p14:nvPr/>
              </p14:nvContentPartPr>
              <p14:xfrm>
                <a:off x="7916400" y="2822580"/>
                <a:ext cx="133200" cy="228240"/>
              </p14:xfrm>
            </p:contentPart>
          </mc:Choice>
          <mc:Fallback>
            <p:pic>
              <p:nvPicPr>
                <p:cNvPr id="116" name="Input penna 115">
                  <a:extLst>
                    <a:ext uri="{FF2B5EF4-FFF2-40B4-BE49-F238E27FC236}">
                      <a16:creationId xmlns:a16="http://schemas.microsoft.com/office/drawing/2014/main" id="{1D206EBB-8D4C-49A4-3AD3-55ACEDCE910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07760" y="2813940"/>
                  <a:ext cx="150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Input penna 116">
                  <a:extLst>
                    <a:ext uri="{FF2B5EF4-FFF2-40B4-BE49-F238E27FC236}">
                      <a16:creationId xmlns:a16="http://schemas.microsoft.com/office/drawing/2014/main" id="{29418643-B451-9F1A-885F-10C8370A0DF2}"/>
                    </a:ext>
                  </a:extLst>
                </p14:cNvPr>
                <p14:cNvContentPartPr/>
                <p14:nvPr/>
              </p14:nvContentPartPr>
              <p14:xfrm>
                <a:off x="7923960" y="3066660"/>
                <a:ext cx="183960" cy="33120"/>
              </p14:xfrm>
            </p:contentPart>
          </mc:Choice>
          <mc:Fallback>
            <p:pic>
              <p:nvPicPr>
                <p:cNvPr id="117" name="Input penna 116">
                  <a:extLst>
                    <a:ext uri="{FF2B5EF4-FFF2-40B4-BE49-F238E27FC236}">
                      <a16:creationId xmlns:a16="http://schemas.microsoft.com/office/drawing/2014/main" id="{29418643-B451-9F1A-885F-10C8370A0DF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15320" y="3058020"/>
                  <a:ext cx="201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8" name="Input penna 117">
                  <a:extLst>
                    <a:ext uri="{FF2B5EF4-FFF2-40B4-BE49-F238E27FC236}">
                      <a16:creationId xmlns:a16="http://schemas.microsoft.com/office/drawing/2014/main" id="{015BDBA8-3C16-CD5C-56C6-7C201EABB23B}"/>
                    </a:ext>
                  </a:extLst>
                </p14:cNvPr>
                <p14:cNvContentPartPr/>
                <p14:nvPr/>
              </p14:nvContentPartPr>
              <p14:xfrm>
                <a:off x="8276760" y="3047220"/>
                <a:ext cx="35640" cy="240480"/>
              </p14:xfrm>
            </p:contentPart>
          </mc:Choice>
          <mc:Fallback>
            <p:pic>
              <p:nvPicPr>
                <p:cNvPr id="118" name="Input penna 117">
                  <a:extLst>
                    <a:ext uri="{FF2B5EF4-FFF2-40B4-BE49-F238E27FC236}">
                      <a16:creationId xmlns:a16="http://schemas.microsoft.com/office/drawing/2014/main" id="{015BDBA8-3C16-CD5C-56C6-7C201EABB23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268120" y="3038220"/>
                  <a:ext cx="5328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o 136">
            <a:extLst>
              <a:ext uri="{FF2B5EF4-FFF2-40B4-BE49-F238E27FC236}">
                <a16:creationId xmlns:a16="http://schemas.microsoft.com/office/drawing/2014/main" id="{A9F9F912-4270-0C83-62DB-BED60D96CE97}"/>
              </a:ext>
            </a:extLst>
          </p:cNvPr>
          <p:cNvGrpSpPr/>
          <p:nvPr/>
        </p:nvGrpSpPr>
        <p:grpSpPr>
          <a:xfrm>
            <a:off x="8567280" y="2618460"/>
            <a:ext cx="2748240" cy="868680"/>
            <a:chOff x="8567280" y="2618460"/>
            <a:chExt cx="2748240" cy="86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Input penna 118">
                  <a:extLst>
                    <a:ext uri="{FF2B5EF4-FFF2-40B4-BE49-F238E27FC236}">
                      <a16:creationId xmlns:a16="http://schemas.microsoft.com/office/drawing/2014/main" id="{410B9EF5-C443-5278-4841-A522025D8FE7}"/>
                    </a:ext>
                  </a:extLst>
                </p14:cNvPr>
                <p14:cNvContentPartPr/>
                <p14:nvPr/>
              </p14:nvContentPartPr>
              <p14:xfrm>
                <a:off x="8567280" y="2815380"/>
                <a:ext cx="127080" cy="165960"/>
              </p14:xfrm>
            </p:contentPart>
          </mc:Choice>
          <mc:Fallback>
            <p:pic>
              <p:nvPicPr>
                <p:cNvPr id="119" name="Input penna 118">
                  <a:extLst>
                    <a:ext uri="{FF2B5EF4-FFF2-40B4-BE49-F238E27FC236}">
                      <a16:creationId xmlns:a16="http://schemas.microsoft.com/office/drawing/2014/main" id="{410B9EF5-C443-5278-4841-A522025D8FE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58640" y="2806380"/>
                  <a:ext cx="144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Input penna 119">
                  <a:extLst>
                    <a:ext uri="{FF2B5EF4-FFF2-40B4-BE49-F238E27FC236}">
                      <a16:creationId xmlns:a16="http://schemas.microsoft.com/office/drawing/2014/main" id="{B7011C2A-EB77-EFD6-4261-3796E4EEA84A}"/>
                    </a:ext>
                  </a:extLst>
                </p14:cNvPr>
                <p14:cNvContentPartPr/>
                <p14:nvPr/>
              </p14:nvContentPartPr>
              <p14:xfrm>
                <a:off x="8588520" y="3017340"/>
                <a:ext cx="192600" cy="21600"/>
              </p14:xfrm>
            </p:contentPart>
          </mc:Choice>
          <mc:Fallback>
            <p:pic>
              <p:nvPicPr>
                <p:cNvPr id="120" name="Input penna 119">
                  <a:extLst>
                    <a:ext uri="{FF2B5EF4-FFF2-40B4-BE49-F238E27FC236}">
                      <a16:creationId xmlns:a16="http://schemas.microsoft.com/office/drawing/2014/main" id="{B7011C2A-EB77-EFD6-4261-3796E4EEA84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579520" y="3008340"/>
                  <a:ext cx="210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Input penna 120">
                  <a:extLst>
                    <a:ext uri="{FF2B5EF4-FFF2-40B4-BE49-F238E27FC236}">
                      <a16:creationId xmlns:a16="http://schemas.microsoft.com/office/drawing/2014/main" id="{0851206C-9B29-4422-6DC3-966AA31A70A4}"/>
                    </a:ext>
                  </a:extLst>
                </p14:cNvPr>
                <p14:cNvContentPartPr/>
                <p14:nvPr/>
              </p14:nvContentPartPr>
              <p14:xfrm>
                <a:off x="8848440" y="2663820"/>
                <a:ext cx="177120" cy="823320"/>
              </p14:xfrm>
            </p:contentPart>
          </mc:Choice>
          <mc:Fallback>
            <p:pic>
              <p:nvPicPr>
                <p:cNvPr id="121" name="Input penna 120">
                  <a:extLst>
                    <a:ext uri="{FF2B5EF4-FFF2-40B4-BE49-F238E27FC236}">
                      <a16:creationId xmlns:a16="http://schemas.microsoft.com/office/drawing/2014/main" id="{0851206C-9B29-4422-6DC3-966AA31A70A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39800" y="2654820"/>
                  <a:ext cx="194760" cy="8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Input penna 124">
                  <a:extLst>
                    <a:ext uri="{FF2B5EF4-FFF2-40B4-BE49-F238E27FC236}">
                      <a16:creationId xmlns:a16="http://schemas.microsoft.com/office/drawing/2014/main" id="{9EA3B2C4-6432-7324-A603-970693341C8D}"/>
                    </a:ext>
                  </a:extLst>
                </p14:cNvPr>
                <p14:cNvContentPartPr/>
                <p14:nvPr/>
              </p14:nvContentPartPr>
              <p14:xfrm>
                <a:off x="9232920" y="2960460"/>
                <a:ext cx="328320" cy="15120"/>
              </p14:xfrm>
            </p:contentPart>
          </mc:Choice>
          <mc:Fallback>
            <p:pic>
              <p:nvPicPr>
                <p:cNvPr id="125" name="Input penna 124">
                  <a:extLst>
                    <a:ext uri="{FF2B5EF4-FFF2-40B4-BE49-F238E27FC236}">
                      <a16:creationId xmlns:a16="http://schemas.microsoft.com/office/drawing/2014/main" id="{9EA3B2C4-6432-7324-A603-970693341C8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223920" y="2951820"/>
                  <a:ext cx="345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Input penna 125">
                  <a:extLst>
                    <a:ext uri="{FF2B5EF4-FFF2-40B4-BE49-F238E27FC236}">
                      <a16:creationId xmlns:a16="http://schemas.microsoft.com/office/drawing/2014/main" id="{B6D0D813-66BE-DC3B-E3DB-E01B07FBFF5B}"/>
                    </a:ext>
                  </a:extLst>
                </p14:cNvPr>
                <p14:cNvContentPartPr/>
                <p14:nvPr/>
              </p14:nvContentPartPr>
              <p14:xfrm>
                <a:off x="9316440" y="3045420"/>
                <a:ext cx="253080" cy="21240"/>
              </p14:xfrm>
            </p:contentPart>
          </mc:Choice>
          <mc:Fallback>
            <p:pic>
              <p:nvPicPr>
                <p:cNvPr id="126" name="Input penna 125">
                  <a:extLst>
                    <a:ext uri="{FF2B5EF4-FFF2-40B4-BE49-F238E27FC236}">
                      <a16:creationId xmlns:a16="http://schemas.microsoft.com/office/drawing/2014/main" id="{B6D0D813-66BE-DC3B-E3DB-E01B07FBFF5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307800" y="3036420"/>
                  <a:ext cx="270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7" name="Input penna 126">
                  <a:extLst>
                    <a:ext uri="{FF2B5EF4-FFF2-40B4-BE49-F238E27FC236}">
                      <a16:creationId xmlns:a16="http://schemas.microsoft.com/office/drawing/2014/main" id="{D6FAD8FF-5F55-F96A-6819-29398C2727B7}"/>
                    </a:ext>
                  </a:extLst>
                </p14:cNvPr>
                <p14:cNvContentPartPr/>
                <p14:nvPr/>
              </p14:nvContentPartPr>
              <p14:xfrm>
                <a:off x="9538560" y="2837340"/>
                <a:ext cx="132120" cy="256680"/>
              </p14:xfrm>
            </p:contentPart>
          </mc:Choice>
          <mc:Fallback>
            <p:pic>
              <p:nvPicPr>
                <p:cNvPr id="127" name="Input penna 126">
                  <a:extLst>
                    <a:ext uri="{FF2B5EF4-FFF2-40B4-BE49-F238E27FC236}">
                      <a16:creationId xmlns:a16="http://schemas.microsoft.com/office/drawing/2014/main" id="{D6FAD8FF-5F55-F96A-6819-29398C2727B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29560" y="2828700"/>
                  <a:ext cx="149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8" name="Input penna 127">
                  <a:extLst>
                    <a:ext uri="{FF2B5EF4-FFF2-40B4-BE49-F238E27FC236}">
                      <a16:creationId xmlns:a16="http://schemas.microsoft.com/office/drawing/2014/main" id="{B997FE96-C8F0-A135-35B6-EB9F5CB419FF}"/>
                    </a:ext>
                  </a:extLst>
                </p14:cNvPr>
                <p14:cNvContentPartPr/>
                <p14:nvPr/>
              </p14:nvContentPartPr>
              <p14:xfrm>
                <a:off x="9774720" y="2635380"/>
                <a:ext cx="267480" cy="387720"/>
              </p14:xfrm>
            </p:contentPart>
          </mc:Choice>
          <mc:Fallback>
            <p:pic>
              <p:nvPicPr>
                <p:cNvPr id="128" name="Input penna 127">
                  <a:extLst>
                    <a:ext uri="{FF2B5EF4-FFF2-40B4-BE49-F238E27FC236}">
                      <a16:creationId xmlns:a16="http://schemas.microsoft.com/office/drawing/2014/main" id="{B997FE96-C8F0-A135-35B6-EB9F5CB419F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766080" y="2626740"/>
                  <a:ext cx="2851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Input penna 129">
                  <a:extLst>
                    <a:ext uri="{FF2B5EF4-FFF2-40B4-BE49-F238E27FC236}">
                      <a16:creationId xmlns:a16="http://schemas.microsoft.com/office/drawing/2014/main" id="{59ADD9DF-F3F6-5A75-D1E3-BFFF27D1A0C7}"/>
                    </a:ext>
                  </a:extLst>
                </p14:cNvPr>
                <p14:cNvContentPartPr/>
                <p14:nvPr/>
              </p14:nvContentPartPr>
              <p14:xfrm>
                <a:off x="10153080" y="2861100"/>
                <a:ext cx="19440" cy="120600"/>
              </p14:xfrm>
            </p:contentPart>
          </mc:Choice>
          <mc:Fallback>
            <p:pic>
              <p:nvPicPr>
                <p:cNvPr id="130" name="Input penna 129">
                  <a:extLst>
                    <a:ext uri="{FF2B5EF4-FFF2-40B4-BE49-F238E27FC236}">
                      <a16:creationId xmlns:a16="http://schemas.microsoft.com/office/drawing/2014/main" id="{59ADD9DF-F3F6-5A75-D1E3-BFFF27D1A0C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44080" y="2852460"/>
                  <a:ext cx="37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Input penna 130">
                  <a:extLst>
                    <a:ext uri="{FF2B5EF4-FFF2-40B4-BE49-F238E27FC236}">
                      <a16:creationId xmlns:a16="http://schemas.microsoft.com/office/drawing/2014/main" id="{A360C1F5-A881-39F7-8724-2A5548CB4871}"/>
                    </a:ext>
                  </a:extLst>
                </p14:cNvPr>
                <p14:cNvContentPartPr/>
                <p14:nvPr/>
              </p14:nvContentPartPr>
              <p14:xfrm>
                <a:off x="10068840" y="2788020"/>
                <a:ext cx="253800" cy="186840"/>
              </p14:xfrm>
            </p:contentPart>
          </mc:Choice>
          <mc:Fallback>
            <p:pic>
              <p:nvPicPr>
                <p:cNvPr id="131" name="Input penna 130">
                  <a:extLst>
                    <a:ext uri="{FF2B5EF4-FFF2-40B4-BE49-F238E27FC236}">
                      <a16:creationId xmlns:a16="http://schemas.microsoft.com/office/drawing/2014/main" id="{A360C1F5-A881-39F7-8724-2A5548CB487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60200" y="2779380"/>
                  <a:ext cx="271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put penna 131">
                  <a:extLst>
                    <a:ext uri="{FF2B5EF4-FFF2-40B4-BE49-F238E27FC236}">
                      <a16:creationId xmlns:a16="http://schemas.microsoft.com/office/drawing/2014/main" id="{FB12E712-15E8-B0BA-D583-B31EDC7A6580}"/>
                    </a:ext>
                  </a:extLst>
                </p14:cNvPr>
                <p14:cNvContentPartPr/>
                <p14:nvPr/>
              </p14:nvContentPartPr>
              <p14:xfrm>
                <a:off x="10348200" y="2726820"/>
                <a:ext cx="218520" cy="275400"/>
              </p14:xfrm>
            </p:contentPart>
          </mc:Choice>
          <mc:Fallback>
            <p:pic>
              <p:nvPicPr>
                <p:cNvPr id="132" name="Input penna 131">
                  <a:extLst>
                    <a:ext uri="{FF2B5EF4-FFF2-40B4-BE49-F238E27FC236}">
                      <a16:creationId xmlns:a16="http://schemas.microsoft.com/office/drawing/2014/main" id="{FB12E712-15E8-B0BA-D583-B31EDC7A658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39200" y="2717820"/>
                  <a:ext cx="236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put penna 132">
                  <a:extLst>
                    <a:ext uri="{FF2B5EF4-FFF2-40B4-BE49-F238E27FC236}">
                      <a16:creationId xmlns:a16="http://schemas.microsoft.com/office/drawing/2014/main" id="{F2561E71-2C79-8C8B-5D8A-E4C58351DE50}"/>
                    </a:ext>
                  </a:extLst>
                </p14:cNvPr>
                <p14:cNvContentPartPr/>
                <p14:nvPr/>
              </p14:nvContentPartPr>
              <p14:xfrm>
                <a:off x="10617840" y="2781540"/>
                <a:ext cx="164520" cy="228240"/>
              </p14:xfrm>
            </p:contentPart>
          </mc:Choice>
          <mc:Fallback>
            <p:pic>
              <p:nvPicPr>
                <p:cNvPr id="133" name="Input penna 132">
                  <a:extLst>
                    <a:ext uri="{FF2B5EF4-FFF2-40B4-BE49-F238E27FC236}">
                      <a16:creationId xmlns:a16="http://schemas.microsoft.com/office/drawing/2014/main" id="{F2561E71-2C79-8C8B-5D8A-E4C58351DE5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09200" y="2772540"/>
                  <a:ext cx="182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put penna 133">
                  <a:extLst>
                    <a:ext uri="{FF2B5EF4-FFF2-40B4-BE49-F238E27FC236}">
                      <a16:creationId xmlns:a16="http://schemas.microsoft.com/office/drawing/2014/main" id="{09AB7BF4-EF57-544C-370F-3266D9E2407A}"/>
                    </a:ext>
                  </a:extLst>
                </p14:cNvPr>
                <p14:cNvContentPartPr/>
                <p14:nvPr/>
              </p14:nvContentPartPr>
              <p14:xfrm>
                <a:off x="10733400" y="2866140"/>
                <a:ext cx="132480" cy="163080"/>
              </p14:xfrm>
            </p:contentPart>
          </mc:Choice>
          <mc:Fallback>
            <p:pic>
              <p:nvPicPr>
                <p:cNvPr id="134" name="Input penna 133">
                  <a:extLst>
                    <a:ext uri="{FF2B5EF4-FFF2-40B4-BE49-F238E27FC236}">
                      <a16:creationId xmlns:a16="http://schemas.microsoft.com/office/drawing/2014/main" id="{09AB7BF4-EF57-544C-370F-3266D9E2407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724760" y="2857500"/>
                  <a:ext cx="150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put penna 134">
                  <a:extLst>
                    <a:ext uri="{FF2B5EF4-FFF2-40B4-BE49-F238E27FC236}">
                      <a16:creationId xmlns:a16="http://schemas.microsoft.com/office/drawing/2014/main" id="{BDF8CBDE-B7AF-0E04-DB6B-02C373B748BA}"/>
                    </a:ext>
                  </a:extLst>
                </p14:cNvPr>
                <p14:cNvContentPartPr/>
                <p14:nvPr/>
              </p14:nvContentPartPr>
              <p14:xfrm>
                <a:off x="11079000" y="2802420"/>
                <a:ext cx="180720" cy="191880"/>
              </p14:xfrm>
            </p:contentPart>
          </mc:Choice>
          <mc:Fallback>
            <p:pic>
              <p:nvPicPr>
                <p:cNvPr id="135" name="Input penna 134">
                  <a:extLst>
                    <a:ext uri="{FF2B5EF4-FFF2-40B4-BE49-F238E27FC236}">
                      <a16:creationId xmlns:a16="http://schemas.microsoft.com/office/drawing/2014/main" id="{BDF8CBDE-B7AF-0E04-DB6B-02C373B748B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070000" y="2793780"/>
                  <a:ext cx="198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put penna 135">
                  <a:extLst>
                    <a:ext uri="{FF2B5EF4-FFF2-40B4-BE49-F238E27FC236}">
                      <a16:creationId xmlns:a16="http://schemas.microsoft.com/office/drawing/2014/main" id="{F02EE142-9075-C73D-E1FC-42F038016FAA}"/>
                    </a:ext>
                  </a:extLst>
                </p14:cNvPr>
                <p14:cNvContentPartPr/>
                <p14:nvPr/>
              </p14:nvContentPartPr>
              <p14:xfrm>
                <a:off x="11013840" y="2618460"/>
                <a:ext cx="301680" cy="406800"/>
              </p14:xfrm>
            </p:contentPart>
          </mc:Choice>
          <mc:Fallback>
            <p:pic>
              <p:nvPicPr>
                <p:cNvPr id="136" name="Input penna 135">
                  <a:extLst>
                    <a:ext uri="{FF2B5EF4-FFF2-40B4-BE49-F238E27FC236}">
                      <a16:creationId xmlns:a16="http://schemas.microsoft.com/office/drawing/2014/main" id="{F02EE142-9075-C73D-E1FC-42F038016FA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004840" y="2609820"/>
                  <a:ext cx="319320" cy="42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280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21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6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4449DA-32CE-579A-E129-D4DBAB5D75BE}"/>
              </a:ext>
            </a:extLst>
          </p:cNvPr>
          <p:cNvSpPr txBox="1"/>
          <p:nvPr/>
        </p:nvSpPr>
        <p:spPr>
          <a:xfrm>
            <a:off x="1679510" y="58847"/>
            <a:ext cx="7466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Si consideri il mercato del caffè, un aumento del prezzo dello zucchero (bene complementare)</a:t>
            </a:r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20464BD1-AF57-ECDB-8273-C486126EE0E3}"/>
                  </a:ext>
                </a:extLst>
              </p14:cNvPr>
              <p14:cNvContentPartPr/>
              <p14:nvPr/>
            </p14:nvContentPartPr>
            <p14:xfrm>
              <a:off x="3989968" y="3282561"/>
              <a:ext cx="59400" cy="1224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20464BD1-AF57-ECDB-8273-C486126EE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0968" y="3273921"/>
                <a:ext cx="770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o 144">
            <a:extLst>
              <a:ext uri="{FF2B5EF4-FFF2-40B4-BE49-F238E27FC236}">
                <a16:creationId xmlns:a16="http://schemas.microsoft.com/office/drawing/2014/main" id="{DD3CAE4C-4EA9-E765-1BF3-C8580985AB1F}"/>
              </a:ext>
            </a:extLst>
          </p:cNvPr>
          <p:cNvGrpSpPr/>
          <p:nvPr/>
        </p:nvGrpSpPr>
        <p:grpSpPr>
          <a:xfrm>
            <a:off x="1100248" y="922041"/>
            <a:ext cx="10338840" cy="5533200"/>
            <a:chOff x="1100248" y="922041"/>
            <a:chExt cx="10338840" cy="55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5BDF8ABC-7706-793D-36A2-91D8815D1DF4}"/>
                    </a:ext>
                  </a:extLst>
                </p14:cNvPr>
                <p14:cNvContentPartPr/>
                <p14:nvPr/>
              </p14:nvContentPartPr>
              <p14:xfrm>
                <a:off x="6263008" y="4698441"/>
                <a:ext cx="169920" cy="270720"/>
              </p14:xfrm>
            </p:contentPart>
          </mc:Choice>
          <mc:Fallback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5BDF8ABC-7706-793D-36A2-91D8815D1D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54008" y="4689801"/>
                  <a:ext cx="187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0D89826B-944C-27B6-85DF-B144BC0FE177}"/>
                    </a:ext>
                  </a:extLst>
                </p14:cNvPr>
                <p14:cNvContentPartPr/>
                <p14:nvPr/>
              </p14:nvContentPartPr>
              <p14:xfrm>
                <a:off x="6457408" y="4795641"/>
                <a:ext cx="153360" cy="18612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0D89826B-944C-27B6-85DF-B144BC0FE1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48408" y="4786641"/>
                  <a:ext cx="171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77D7EE67-6660-7F8B-7A7F-C8F1B461D077}"/>
                    </a:ext>
                  </a:extLst>
                </p14:cNvPr>
                <p14:cNvContentPartPr/>
                <p14:nvPr/>
              </p14:nvContentPartPr>
              <p14:xfrm>
                <a:off x="6645328" y="4587201"/>
                <a:ext cx="199440" cy="55404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77D7EE67-6660-7F8B-7A7F-C8F1B461D0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36688" y="4578201"/>
                  <a:ext cx="21708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7E58F9FB-81D9-910B-F866-407EB31760D7}"/>
                    </a:ext>
                  </a:extLst>
                </p14:cNvPr>
                <p14:cNvContentPartPr/>
                <p14:nvPr/>
              </p14:nvContentPartPr>
              <p14:xfrm>
                <a:off x="6795448" y="4592241"/>
                <a:ext cx="191880" cy="57132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7E58F9FB-81D9-910B-F866-407EB31760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86808" y="4583241"/>
                  <a:ext cx="2095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7507C0CC-1B3C-580C-C143-1CB4C5F23445}"/>
                    </a:ext>
                  </a:extLst>
                </p14:cNvPr>
                <p14:cNvContentPartPr/>
                <p14:nvPr/>
              </p14:nvContentPartPr>
              <p14:xfrm>
                <a:off x="7025128" y="4816521"/>
                <a:ext cx="131400" cy="21132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7507C0CC-1B3C-580C-C143-1CB4C5F2344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16488" y="4807881"/>
                  <a:ext cx="149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7E824F6F-F60B-CD3D-38AE-B8FEC2A75CA1}"/>
                    </a:ext>
                  </a:extLst>
                </p14:cNvPr>
                <p14:cNvContentPartPr/>
                <p14:nvPr/>
              </p14:nvContentPartPr>
              <p14:xfrm>
                <a:off x="7165528" y="4788081"/>
                <a:ext cx="2880" cy="252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7E824F6F-F60B-CD3D-38AE-B8FEC2A75C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56528" y="4779441"/>
                  <a:ext cx="20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12A0DDD0-978B-79B0-C243-F3C4A1716DDD}"/>
                    </a:ext>
                  </a:extLst>
                </p14:cNvPr>
                <p14:cNvContentPartPr/>
                <p14:nvPr/>
              </p14:nvContentPartPr>
              <p14:xfrm>
                <a:off x="7164448" y="4774761"/>
                <a:ext cx="35280" cy="81720"/>
              </p14:xfrm>
            </p:contentPart>
          </mc:Choice>
          <mc:Fallback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12A0DDD0-978B-79B0-C243-F3C4A1716D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55808" y="4765761"/>
                  <a:ext cx="52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11601483-AD1E-641A-30F7-A99D08C591D2}"/>
                    </a:ext>
                  </a:extLst>
                </p14:cNvPr>
                <p14:cNvContentPartPr/>
                <p14:nvPr/>
              </p14:nvContentPartPr>
              <p14:xfrm>
                <a:off x="2157928" y="1823481"/>
                <a:ext cx="33480" cy="17640"/>
              </p14:xfrm>
            </p:contentPart>
          </mc:Choice>
          <mc:Fallback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11601483-AD1E-641A-30F7-A99D08C591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8928" y="1814481"/>
                  <a:ext cx="51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C5A08C87-18C1-8F06-892D-82901DA45862}"/>
                    </a:ext>
                  </a:extLst>
                </p14:cNvPr>
                <p14:cNvContentPartPr/>
                <p14:nvPr/>
              </p14:nvContentPartPr>
              <p14:xfrm>
                <a:off x="1886488" y="1343241"/>
                <a:ext cx="313200" cy="3285000"/>
              </p14:xfrm>
            </p:contentPart>
          </mc:Choice>
          <mc:Fallback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C5A08C87-18C1-8F06-892D-82901DA458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77848" y="1334241"/>
                  <a:ext cx="330840" cy="33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4098E8E6-3C3C-81DF-202F-A9A62A185F49}"/>
                    </a:ext>
                  </a:extLst>
                </p14:cNvPr>
                <p14:cNvContentPartPr/>
                <p14:nvPr/>
              </p14:nvContentPartPr>
              <p14:xfrm>
                <a:off x="1890808" y="4565241"/>
                <a:ext cx="3873240" cy="84240"/>
              </p14:xfrm>
            </p:contentPart>
          </mc:Choice>
          <mc:Fallback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4098E8E6-3C3C-81DF-202F-A9A62A185F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82168" y="4556601"/>
                  <a:ext cx="3890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9C3641D0-A30B-D6C4-527F-A25A5D153AAC}"/>
                    </a:ext>
                  </a:extLst>
                </p14:cNvPr>
                <p14:cNvContentPartPr/>
                <p14:nvPr/>
              </p14:nvContentPartPr>
              <p14:xfrm>
                <a:off x="5699608" y="4680801"/>
                <a:ext cx="145080" cy="27396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9C3641D0-A30B-D6C4-527F-A25A5D153AA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90968" y="4672161"/>
                  <a:ext cx="162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272DD575-DF74-AE56-9E7B-F6A776963326}"/>
                    </a:ext>
                  </a:extLst>
                </p14:cNvPr>
                <p14:cNvContentPartPr/>
                <p14:nvPr/>
              </p14:nvContentPartPr>
              <p14:xfrm>
                <a:off x="5850808" y="4862961"/>
                <a:ext cx="56880" cy="114480"/>
              </p14:xfrm>
            </p:contentPart>
          </mc:Choice>
          <mc:Fallback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272DD575-DF74-AE56-9E7B-F6A7769633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42168" y="4853961"/>
                  <a:ext cx="74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E3F65618-F6CE-953A-37EC-0D154F5DB1CB}"/>
                    </a:ext>
                  </a:extLst>
                </p14:cNvPr>
                <p14:cNvContentPartPr/>
                <p14:nvPr/>
              </p14:nvContentPartPr>
              <p14:xfrm>
                <a:off x="5910568" y="4355721"/>
                <a:ext cx="134640" cy="288720"/>
              </p14:xfrm>
            </p:contentPart>
          </mc:Choice>
          <mc:Fallback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E3F65618-F6CE-953A-37EC-0D154F5DB1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01928" y="4347081"/>
                  <a:ext cx="1522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326947E5-7673-D90B-90B3-83BBC039D519}"/>
                    </a:ext>
                  </a:extLst>
                </p14:cNvPr>
                <p14:cNvContentPartPr/>
                <p14:nvPr/>
              </p14:nvContentPartPr>
              <p14:xfrm>
                <a:off x="5907328" y="4352121"/>
                <a:ext cx="30240" cy="271440"/>
              </p14:xfrm>
            </p:contentPart>
          </mc:Choice>
          <mc:Fallback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326947E5-7673-D90B-90B3-83BBC039D51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98328" y="4343481"/>
                  <a:ext cx="47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77D4E493-9275-CCEA-78DA-ACE03059899A}"/>
                    </a:ext>
                  </a:extLst>
                </p14:cNvPr>
                <p14:cNvContentPartPr/>
                <p14:nvPr/>
              </p14:nvContentPartPr>
              <p14:xfrm>
                <a:off x="1100248" y="940041"/>
                <a:ext cx="127080" cy="313200"/>
              </p14:xfrm>
            </p:contentPart>
          </mc:Choice>
          <mc:Fallback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77D4E493-9275-CCEA-78DA-ACE0305989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1608" y="931041"/>
                  <a:ext cx="144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F4B69ACF-6632-4777-48D7-67CCE2F32D2C}"/>
                    </a:ext>
                  </a:extLst>
                </p14:cNvPr>
                <p14:cNvContentPartPr/>
                <p14:nvPr/>
              </p14:nvContentPartPr>
              <p14:xfrm>
                <a:off x="1220848" y="1043361"/>
                <a:ext cx="324000" cy="49032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F4B69ACF-6632-4777-48D7-67CCE2F32D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12208" y="1034721"/>
                  <a:ext cx="3416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49192584-95B8-93B3-905F-7CFDA7F2852B}"/>
                    </a:ext>
                  </a:extLst>
                </p14:cNvPr>
                <p14:cNvContentPartPr/>
                <p14:nvPr/>
              </p14:nvContentPartPr>
              <p14:xfrm>
                <a:off x="1508488" y="1072521"/>
                <a:ext cx="142920" cy="533160"/>
              </p14:xfrm>
            </p:contentPart>
          </mc:Choice>
          <mc:Fallback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49192584-95B8-93B3-905F-7CFDA7F285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99488" y="1063521"/>
                  <a:ext cx="16056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8CED67F6-3540-1DA8-E458-A4DF3AFC0A1A}"/>
                    </a:ext>
                  </a:extLst>
                </p14:cNvPr>
                <p14:cNvContentPartPr/>
                <p14:nvPr/>
              </p14:nvContentPartPr>
              <p14:xfrm>
                <a:off x="1549168" y="1278081"/>
                <a:ext cx="153720" cy="200160"/>
              </p14:xfrm>
            </p:contentPart>
          </mc:Choice>
          <mc:Fallback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8CED67F6-3540-1DA8-E458-A4DF3AFC0A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40168" y="1269081"/>
                  <a:ext cx="171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2E0D8850-3EE5-6F35-4EB8-46299E28E954}"/>
                    </a:ext>
                  </a:extLst>
                </p14:cNvPr>
                <p14:cNvContentPartPr/>
                <p14:nvPr/>
              </p14:nvContentPartPr>
              <p14:xfrm>
                <a:off x="1729888" y="1234521"/>
                <a:ext cx="30240" cy="57240"/>
              </p14:xfrm>
            </p:contentPart>
          </mc:Choice>
          <mc:Fallback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2E0D8850-3EE5-6F35-4EB8-46299E28E9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20888" y="1225881"/>
                  <a:ext cx="47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26F6E951-A4E7-9279-B90F-1667F86AFBE9}"/>
                    </a:ext>
                  </a:extLst>
                </p14:cNvPr>
                <p14:cNvContentPartPr/>
                <p14:nvPr/>
              </p14:nvContentPartPr>
              <p14:xfrm>
                <a:off x="2047408" y="1098801"/>
                <a:ext cx="214200" cy="262440"/>
              </p14:xfrm>
            </p:contentPart>
          </mc:Choice>
          <mc:Fallback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26F6E951-A4E7-9279-B90F-1667F86AFB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38768" y="1089801"/>
                  <a:ext cx="231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F70A33AA-8C51-79EA-732B-6F1EC91BA2B2}"/>
                    </a:ext>
                  </a:extLst>
                </p14:cNvPr>
                <p14:cNvContentPartPr/>
                <p14:nvPr/>
              </p14:nvContentPartPr>
              <p14:xfrm>
                <a:off x="2568328" y="1849761"/>
                <a:ext cx="2243880" cy="2207520"/>
              </p14:xfrm>
            </p:contentPart>
          </mc:Choice>
          <mc:Fallback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F70A33AA-8C51-79EA-732B-6F1EC91BA2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59688" y="1840761"/>
                  <a:ext cx="2261520" cy="22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ABE2B3C1-D3D1-89F6-DDDF-9EF3A467C8CB}"/>
                    </a:ext>
                  </a:extLst>
                </p14:cNvPr>
                <p14:cNvContentPartPr/>
                <p14:nvPr/>
              </p14:nvContentPartPr>
              <p14:xfrm>
                <a:off x="5082208" y="3718521"/>
                <a:ext cx="222480" cy="24048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ABE2B3C1-D3D1-89F6-DDDF-9EF3A467C8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73568" y="3709521"/>
                  <a:ext cx="240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7586B884-94BF-5A3C-F6E4-791D4F886082}"/>
                    </a:ext>
                  </a:extLst>
                </p14:cNvPr>
                <p14:cNvContentPartPr/>
                <p14:nvPr/>
              </p14:nvContentPartPr>
              <p14:xfrm>
                <a:off x="5375608" y="3568041"/>
                <a:ext cx="165240" cy="17136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7586B884-94BF-5A3C-F6E4-791D4F8860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66968" y="3559041"/>
                  <a:ext cx="182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1DDFA7C3-1B9D-84BC-DD2E-59745DC8CE8D}"/>
                    </a:ext>
                  </a:extLst>
                </p14:cNvPr>
                <p14:cNvContentPartPr/>
                <p14:nvPr/>
              </p14:nvContentPartPr>
              <p14:xfrm>
                <a:off x="7454968" y="1345041"/>
                <a:ext cx="39240" cy="191520"/>
              </p14:xfrm>
            </p:contentPart>
          </mc:Choice>
          <mc:Fallback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1DDFA7C3-1B9D-84BC-DD2E-59745DC8CE8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45968" y="1336041"/>
                  <a:ext cx="56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3B717F43-653E-B091-765C-7E7E731229CF}"/>
                    </a:ext>
                  </a:extLst>
                </p14:cNvPr>
                <p14:cNvContentPartPr/>
                <p14:nvPr/>
              </p14:nvContentPartPr>
              <p14:xfrm>
                <a:off x="7507888" y="1229481"/>
                <a:ext cx="242640" cy="274680"/>
              </p14:xfrm>
            </p:contentPart>
          </mc:Choice>
          <mc:Fallback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3B717F43-653E-B091-765C-7E7E731229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99248" y="1220841"/>
                  <a:ext cx="260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AEDDCD07-370F-8A70-C219-66CF9C561995}"/>
                    </a:ext>
                  </a:extLst>
                </p14:cNvPr>
                <p14:cNvContentPartPr/>
                <p14:nvPr/>
              </p14:nvContentPartPr>
              <p14:xfrm>
                <a:off x="7754128" y="1325601"/>
                <a:ext cx="126000" cy="22608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AEDDCD07-370F-8A70-C219-66CF9C5619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45488" y="1316961"/>
                  <a:ext cx="143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73B6DAEB-8E9E-075E-CEF9-0BA27979FC27}"/>
                    </a:ext>
                  </a:extLst>
                </p14:cNvPr>
                <p14:cNvContentPartPr/>
                <p14:nvPr/>
              </p14:nvContentPartPr>
              <p14:xfrm>
                <a:off x="7940608" y="1389681"/>
                <a:ext cx="293040" cy="120960"/>
              </p14:xfrm>
            </p:contentPart>
          </mc:Choice>
          <mc:Fallback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73B6DAEB-8E9E-075E-CEF9-0BA27979FC2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31968" y="1381041"/>
                  <a:ext cx="310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D1C5BFC7-B6C3-E271-5564-2CC10FAD3A56}"/>
                    </a:ext>
                  </a:extLst>
                </p14:cNvPr>
                <p14:cNvContentPartPr/>
                <p14:nvPr/>
              </p14:nvContentPartPr>
              <p14:xfrm>
                <a:off x="8257768" y="1314441"/>
                <a:ext cx="51840" cy="29520"/>
              </p14:xfrm>
            </p:contentPart>
          </mc:Choice>
          <mc:Fallback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D1C5BFC7-B6C3-E271-5564-2CC10FAD3A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48768" y="1305441"/>
                  <a:ext cx="69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A9425C8E-0897-07C1-CDD8-69F10BC476EB}"/>
                    </a:ext>
                  </a:extLst>
                </p14:cNvPr>
                <p14:cNvContentPartPr/>
                <p14:nvPr/>
              </p14:nvContentPartPr>
              <p14:xfrm>
                <a:off x="8533528" y="1331001"/>
                <a:ext cx="302760" cy="183960"/>
              </p14:xfrm>
            </p:contentPart>
          </mc:Choice>
          <mc:Fallback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A9425C8E-0897-07C1-CDD8-69F10BC476E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24528" y="1322001"/>
                  <a:ext cx="320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D51BA903-2261-9A46-E7EF-AF75F79B4C16}"/>
                    </a:ext>
                  </a:extLst>
                </p14:cNvPr>
                <p14:cNvContentPartPr/>
                <p14:nvPr/>
              </p14:nvContentPartPr>
              <p14:xfrm>
                <a:off x="8927368" y="1216881"/>
                <a:ext cx="874440" cy="423360"/>
              </p14:xfrm>
            </p:contentPart>
          </mc:Choice>
          <mc:Fallback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D51BA903-2261-9A46-E7EF-AF75F79B4C1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18368" y="1208241"/>
                  <a:ext cx="8920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26B1C63E-4C53-A0DC-3A90-6EACEE899867}"/>
                    </a:ext>
                  </a:extLst>
                </p14:cNvPr>
                <p14:cNvContentPartPr/>
                <p14:nvPr/>
              </p14:nvContentPartPr>
              <p14:xfrm>
                <a:off x="9739888" y="1464561"/>
                <a:ext cx="72360" cy="22680"/>
              </p14:xfrm>
            </p:contentPart>
          </mc:Choice>
          <mc:Fallback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26B1C63E-4C53-A0DC-3A90-6EACEE89986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30888" y="1455561"/>
                  <a:ext cx="90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put penna 41">
                  <a:extLst>
                    <a:ext uri="{FF2B5EF4-FFF2-40B4-BE49-F238E27FC236}">
                      <a16:creationId xmlns:a16="http://schemas.microsoft.com/office/drawing/2014/main" id="{07330B7F-029F-6888-3548-2CD8B4200F22}"/>
                    </a:ext>
                  </a:extLst>
                </p14:cNvPr>
                <p14:cNvContentPartPr/>
                <p14:nvPr/>
              </p14:nvContentPartPr>
              <p14:xfrm>
                <a:off x="10134808" y="1306881"/>
                <a:ext cx="37800" cy="47520"/>
              </p14:xfrm>
            </p:contentPart>
          </mc:Choice>
          <mc:Fallback>
            <p:pic>
              <p:nvPicPr>
                <p:cNvPr id="42" name="Input penna 41">
                  <a:extLst>
                    <a:ext uri="{FF2B5EF4-FFF2-40B4-BE49-F238E27FC236}">
                      <a16:creationId xmlns:a16="http://schemas.microsoft.com/office/drawing/2014/main" id="{07330B7F-029F-6888-3548-2CD8B4200F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25808" y="1298241"/>
                  <a:ext cx="55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27E129F4-1A04-427C-71E2-0BDCC72B2501}"/>
                    </a:ext>
                  </a:extLst>
                </p14:cNvPr>
                <p14:cNvContentPartPr/>
                <p14:nvPr/>
              </p14:nvContentPartPr>
              <p14:xfrm>
                <a:off x="10069648" y="1482201"/>
                <a:ext cx="72360" cy="43560"/>
              </p14:xfrm>
            </p:contentPart>
          </mc:Choice>
          <mc:Fallback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27E129F4-1A04-427C-71E2-0BDCC72B25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61008" y="1473561"/>
                  <a:ext cx="90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73FB6D2F-F322-38C0-D257-6C0F0B7BB1AF}"/>
                    </a:ext>
                  </a:extLst>
                </p14:cNvPr>
                <p14:cNvContentPartPr/>
                <p14:nvPr/>
              </p14:nvContentPartPr>
              <p14:xfrm>
                <a:off x="8923048" y="1878921"/>
                <a:ext cx="209520" cy="394920"/>
              </p14:xfrm>
            </p:contentPart>
          </mc:Choice>
          <mc:Fallback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73FB6D2F-F322-38C0-D257-6C0F0B7BB1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14408" y="1870281"/>
                  <a:ext cx="2271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B228A083-B563-CEA1-76CF-2E843F963FD8}"/>
                    </a:ext>
                  </a:extLst>
                </p14:cNvPr>
                <p14:cNvContentPartPr/>
                <p14:nvPr/>
              </p14:nvContentPartPr>
              <p14:xfrm>
                <a:off x="9140848" y="2251521"/>
                <a:ext cx="117360" cy="189000"/>
              </p14:xfrm>
            </p:contentPart>
          </mc:Choice>
          <mc:Fallback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B228A083-B563-CEA1-76CF-2E843F963F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32208" y="2242521"/>
                  <a:ext cx="135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BEC5FFC8-EEC4-08FA-8DD2-505A189754C6}"/>
                    </a:ext>
                  </a:extLst>
                </p14:cNvPr>
                <p14:cNvContentPartPr/>
                <p14:nvPr/>
              </p14:nvContentPartPr>
              <p14:xfrm>
                <a:off x="9104848" y="2261961"/>
                <a:ext cx="196200" cy="148680"/>
              </p14:xfrm>
            </p:contentPart>
          </mc:Choice>
          <mc:Fallback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BEC5FFC8-EEC4-08FA-8DD2-505A189754C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96208" y="2252961"/>
                  <a:ext cx="213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F13F3AC5-A783-E186-D52B-80EB8EB8D5EC}"/>
                    </a:ext>
                  </a:extLst>
                </p14:cNvPr>
                <p14:cNvContentPartPr/>
                <p14:nvPr/>
              </p14:nvContentPartPr>
              <p14:xfrm>
                <a:off x="9561328" y="1952721"/>
                <a:ext cx="27000" cy="279720"/>
              </p14:xfrm>
            </p:contentPart>
          </mc:Choice>
          <mc:Fallback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F13F3AC5-A783-E186-D52B-80EB8EB8D5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52688" y="1943721"/>
                  <a:ext cx="44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E805B5C3-5551-B426-84E6-C8E13554850B}"/>
                    </a:ext>
                  </a:extLst>
                </p14:cNvPr>
                <p14:cNvContentPartPr/>
                <p14:nvPr/>
              </p14:nvContentPartPr>
              <p14:xfrm>
                <a:off x="9483928" y="1719801"/>
                <a:ext cx="267120" cy="231120"/>
              </p14:xfrm>
            </p:contentPart>
          </mc:Choice>
          <mc:Fallback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E805B5C3-5551-B426-84E6-C8E1355485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74928" y="1710801"/>
                  <a:ext cx="284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43B7EAF1-52B1-6048-6112-320E1AAFEAE5}"/>
                    </a:ext>
                  </a:extLst>
                </p14:cNvPr>
                <p14:cNvContentPartPr/>
                <p14:nvPr/>
              </p14:nvContentPartPr>
              <p14:xfrm>
                <a:off x="9999808" y="1831761"/>
                <a:ext cx="236160" cy="323640"/>
              </p14:xfrm>
            </p:contentPart>
          </mc:Choice>
          <mc:Fallback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43B7EAF1-52B1-6048-6112-320E1AAFEAE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90808" y="1823121"/>
                  <a:ext cx="2538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C5962BC2-8B31-9E7C-00D0-B01E7D35AD53}"/>
                    </a:ext>
                  </a:extLst>
                </p14:cNvPr>
                <p14:cNvContentPartPr/>
                <p14:nvPr/>
              </p14:nvContentPartPr>
              <p14:xfrm>
                <a:off x="10401568" y="1989441"/>
                <a:ext cx="51840" cy="129240"/>
              </p14:xfrm>
            </p:contentPart>
          </mc:Choice>
          <mc:Fallback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C5962BC2-8B31-9E7C-00D0-B01E7D35AD5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92568" y="1980801"/>
                  <a:ext cx="69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78303E8C-D410-8FCC-0B5D-DEF78FBC9A59}"/>
                    </a:ext>
                  </a:extLst>
                </p14:cNvPr>
                <p14:cNvContentPartPr/>
                <p14:nvPr/>
              </p14:nvContentPartPr>
              <p14:xfrm>
                <a:off x="10459528" y="1987641"/>
                <a:ext cx="59400" cy="241560"/>
              </p14:xfrm>
            </p:contentPart>
          </mc:Choice>
          <mc:Fallback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78303E8C-D410-8FCC-0B5D-DEF78FBC9A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50888" y="1979001"/>
                  <a:ext cx="77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523226DC-181B-596B-B78E-1F0DFAA5D6DA}"/>
                    </a:ext>
                  </a:extLst>
                </p14:cNvPr>
                <p14:cNvContentPartPr/>
                <p14:nvPr/>
              </p14:nvContentPartPr>
              <p14:xfrm>
                <a:off x="10874968" y="1799361"/>
                <a:ext cx="51120" cy="270000"/>
              </p14:xfrm>
            </p:contentPart>
          </mc:Choice>
          <mc:Fallback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523226DC-181B-596B-B78E-1F0DFAA5D6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66328" y="1790721"/>
                  <a:ext cx="687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put penna 55">
                  <a:extLst>
                    <a:ext uri="{FF2B5EF4-FFF2-40B4-BE49-F238E27FC236}">
                      <a16:creationId xmlns:a16="http://schemas.microsoft.com/office/drawing/2014/main" id="{487E94B9-3C5C-2171-2578-ECAC2DE1228A}"/>
                    </a:ext>
                  </a:extLst>
                </p14:cNvPr>
                <p14:cNvContentPartPr/>
                <p14:nvPr/>
              </p14:nvContentPartPr>
              <p14:xfrm>
                <a:off x="10777408" y="2047761"/>
                <a:ext cx="234360" cy="217800"/>
              </p14:xfrm>
            </p:contentPart>
          </mc:Choice>
          <mc:Fallback>
            <p:pic>
              <p:nvPicPr>
                <p:cNvPr id="56" name="Input penna 55">
                  <a:extLst>
                    <a:ext uri="{FF2B5EF4-FFF2-40B4-BE49-F238E27FC236}">
                      <a16:creationId xmlns:a16="http://schemas.microsoft.com/office/drawing/2014/main" id="{487E94B9-3C5C-2171-2578-ECAC2DE1228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68408" y="2038761"/>
                  <a:ext cx="252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2" name="Input penna 91">
                  <a:extLst>
                    <a:ext uri="{FF2B5EF4-FFF2-40B4-BE49-F238E27FC236}">
                      <a16:creationId xmlns:a16="http://schemas.microsoft.com/office/drawing/2014/main" id="{B4A169E7-B3DA-9537-0CEF-CE4F77A998F4}"/>
                    </a:ext>
                  </a:extLst>
                </p14:cNvPr>
                <p14:cNvContentPartPr/>
                <p14:nvPr/>
              </p14:nvContentPartPr>
              <p14:xfrm>
                <a:off x="7370368" y="1002321"/>
                <a:ext cx="4068720" cy="1490760"/>
              </p14:xfrm>
            </p:contentPart>
          </mc:Choice>
          <mc:Fallback>
            <p:pic>
              <p:nvPicPr>
                <p:cNvPr id="92" name="Input penna 91">
                  <a:extLst>
                    <a:ext uri="{FF2B5EF4-FFF2-40B4-BE49-F238E27FC236}">
                      <a16:creationId xmlns:a16="http://schemas.microsoft.com/office/drawing/2014/main" id="{B4A169E7-B3DA-9537-0CEF-CE4F77A998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61728" y="993681"/>
                  <a:ext cx="4086360" cy="15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3" name="Input penna 92">
                  <a:extLst>
                    <a:ext uri="{FF2B5EF4-FFF2-40B4-BE49-F238E27FC236}">
                      <a16:creationId xmlns:a16="http://schemas.microsoft.com/office/drawing/2014/main" id="{3294D047-66D5-C995-0C00-D632D72A2378}"/>
                    </a:ext>
                  </a:extLst>
                </p14:cNvPr>
                <p14:cNvContentPartPr/>
                <p14:nvPr/>
              </p14:nvContentPartPr>
              <p14:xfrm>
                <a:off x="7195768" y="922041"/>
                <a:ext cx="829800" cy="1540080"/>
              </p14:xfrm>
            </p:contentPart>
          </mc:Choice>
          <mc:Fallback>
            <p:pic>
              <p:nvPicPr>
                <p:cNvPr id="93" name="Input penna 92">
                  <a:extLst>
                    <a:ext uri="{FF2B5EF4-FFF2-40B4-BE49-F238E27FC236}">
                      <a16:creationId xmlns:a16="http://schemas.microsoft.com/office/drawing/2014/main" id="{3294D047-66D5-C995-0C00-D632D72A237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86768" y="913401"/>
                  <a:ext cx="847440" cy="15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4" name="Input penna 93">
                  <a:extLst>
                    <a:ext uri="{FF2B5EF4-FFF2-40B4-BE49-F238E27FC236}">
                      <a16:creationId xmlns:a16="http://schemas.microsoft.com/office/drawing/2014/main" id="{BA50B643-7843-6646-4214-0E3773E247BA}"/>
                    </a:ext>
                  </a:extLst>
                </p14:cNvPr>
                <p14:cNvContentPartPr/>
                <p14:nvPr/>
              </p14:nvContentPartPr>
              <p14:xfrm>
                <a:off x="6147808" y="1318041"/>
                <a:ext cx="1072800" cy="24120"/>
              </p14:xfrm>
            </p:contentPart>
          </mc:Choice>
          <mc:Fallback>
            <p:pic>
              <p:nvPicPr>
                <p:cNvPr id="94" name="Input penna 93">
                  <a:extLst>
                    <a:ext uri="{FF2B5EF4-FFF2-40B4-BE49-F238E27FC236}">
                      <a16:creationId xmlns:a16="http://schemas.microsoft.com/office/drawing/2014/main" id="{BA50B643-7843-6646-4214-0E3773E247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38808" y="1309401"/>
                  <a:ext cx="1090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5" name="Input penna 94">
                  <a:extLst>
                    <a:ext uri="{FF2B5EF4-FFF2-40B4-BE49-F238E27FC236}">
                      <a16:creationId xmlns:a16="http://schemas.microsoft.com/office/drawing/2014/main" id="{66FA1FFB-D2CC-B19E-8382-CA22B797D600}"/>
                    </a:ext>
                  </a:extLst>
                </p14:cNvPr>
                <p14:cNvContentPartPr/>
                <p14:nvPr/>
              </p14:nvContentPartPr>
              <p14:xfrm>
                <a:off x="5864128" y="1129761"/>
                <a:ext cx="489600" cy="333360"/>
              </p14:xfrm>
            </p:contentPart>
          </mc:Choice>
          <mc:Fallback>
            <p:pic>
              <p:nvPicPr>
                <p:cNvPr id="95" name="Input penna 94">
                  <a:extLst>
                    <a:ext uri="{FF2B5EF4-FFF2-40B4-BE49-F238E27FC236}">
                      <a16:creationId xmlns:a16="http://schemas.microsoft.com/office/drawing/2014/main" id="{66FA1FFB-D2CC-B19E-8382-CA22B797D60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55488" y="1121121"/>
                  <a:ext cx="507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6" name="Input penna 95">
                  <a:extLst>
                    <a:ext uri="{FF2B5EF4-FFF2-40B4-BE49-F238E27FC236}">
                      <a16:creationId xmlns:a16="http://schemas.microsoft.com/office/drawing/2014/main" id="{5DB742E9-2CDC-2962-CBB7-35DC66A81540}"/>
                    </a:ext>
                  </a:extLst>
                </p14:cNvPr>
                <p14:cNvContentPartPr/>
                <p14:nvPr/>
              </p14:nvContentPartPr>
              <p14:xfrm>
                <a:off x="6124408" y="1038321"/>
                <a:ext cx="163800" cy="465480"/>
              </p14:xfrm>
            </p:contentPart>
          </mc:Choice>
          <mc:Fallback>
            <p:pic>
              <p:nvPicPr>
                <p:cNvPr id="96" name="Input penna 95">
                  <a:extLst>
                    <a:ext uri="{FF2B5EF4-FFF2-40B4-BE49-F238E27FC236}">
                      <a16:creationId xmlns:a16="http://schemas.microsoft.com/office/drawing/2014/main" id="{5DB742E9-2CDC-2962-CBB7-35DC66A815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15768" y="1029321"/>
                  <a:ext cx="1814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put penna 57">
                  <a:extLst>
                    <a:ext uri="{FF2B5EF4-FFF2-40B4-BE49-F238E27FC236}">
                      <a16:creationId xmlns:a16="http://schemas.microsoft.com/office/drawing/2014/main" id="{A2034DB6-EA54-9ABB-5479-BAD852AA3980}"/>
                    </a:ext>
                  </a:extLst>
                </p14:cNvPr>
                <p14:cNvContentPartPr/>
                <p14:nvPr/>
              </p14:nvContentPartPr>
              <p14:xfrm>
                <a:off x="7781488" y="2870721"/>
                <a:ext cx="240480" cy="280080"/>
              </p14:xfrm>
            </p:contentPart>
          </mc:Choice>
          <mc:Fallback>
            <p:pic>
              <p:nvPicPr>
                <p:cNvPr id="58" name="Input penna 57">
                  <a:extLst>
                    <a:ext uri="{FF2B5EF4-FFF2-40B4-BE49-F238E27FC236}">
                      <a16:creationId xmlns:a16="http://schemas.microsoft.com/office/drawing/2014/main" id="{A2034DB6-EA54-9ABB-5479-BAD852AA398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72848" y="2861721"/>
                  <a:ext cx="258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put penna 58">
                  <a:extLst>
                    <a:ext uri="{FF2B5EF4-FFF2-40B4-BE49-F238E27FC236}">
                      <a16:creationId xmlns:a16="http://schemas.microsoft.com/office/drawing/2014/main" id="{A28A8CC3-D3A9-91EA-E7B8-2217E0621273}"/>
                    </a:ext>
                  </a:extLst>
                </p14:cNvPr>
                <p14:cNvContentPartPr/>
                <p14:nvPr/>
              </p14:nvContentPartPr>
              <p14:xfrm>
                <a:off x="8072728" y="3005721"/>
                <a:ext cx="583560" cy="164880"/>
              </p14:xfrm>
            </p:contentPart>
          </mc:Choice>
          <mc:Fallback>
            <p:pic>
              <p:nvPicPr>
                <p:cNvPr id="59" name="Input penna 58">
                  <a:extLst>
                    <a:ext uri="{FF2B5EF4-FFF2-40B4-BE49-F238E27FC236}">
                      <a16:creationId xmlns:a16="http://schemas.microsoft.com/office/drawing/2014/main" id="{A28A8CC3-D3A9-91EA-E7B8-2217E062127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63728" y="2997081"/>
                  <a:ext cx="601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put penna 59">
                  <a:extLst>
                    <a:ext uri="{FF2B5EF4-FFF2-40B4-BE49-F238E27FC236}">
                      <a16:creationId xmlns:a16="http://schemas.microsoft.com/office/drawing/2014/main" id="{C52A434F-34C3-6B68-6612-37AB703E6B4D}"/>
                    </a:ext>
                  </a:extLst>
                </p14:cNvPr>
                <p14:cNvContentPartPr/>
                <p14:nvPr/>
              </p14:nvContentPartPr>
              <p14:xfrm>
                <a:off x="8906128" y="3006441"/>
                <a:ext cx="251640" cy="120960"/>
              </p14:xfrm>
            </p:contentPart>
          </mc:Choice>
          <mc:Fallback>
            <p:pic>
              <p:nvPicPr>
                <p:cNvPr id="60" name="Input penna 59">
                  <a:extLst>
                    <a:ext uri="{FF2B5EF4-FFF2-40B4-BE49-F238E27FC236}">
                      <a16:creationId xmlns:a16="http://schemas.microsoft.com/office/drawing/2014/main" id="{C52A434F-34C3-6B68-6612-37AB703E6B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97488" y="2997801"/>
                  <a:ext cx="269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36A75273-6976-06F1-7BE7-073D9242AD19}"/>
                    </a:ext>
                  </a:extLst>
                </p14:cNvPr>
                <p14:cNvContentPartPr/>
                <p14:nvPr/>
              </p14:nvContentPartPr>
              <p14:xfrm>
                <a:off x="9310048" y="2880441"/>
                <a:ext cx="273960" cy="198360"/>
              </p14:xfrm>
            </p:contentPart>
          </mc:Choice>
          <mc:Fallback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36A75273-6976-06F1-7BE7-073D9242AD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01408" y="2871801"/>
                  <a:ext cx="291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Input penna 61">
                  <a:extLst>
                    <a:ext uri="{FF2B5EF4-FFF2-40B4-BE49-F238E27FC236}">
                      <a16:creationId xmlns:a16="http://schemas.microsoft.com/office/drawing/2014/main" id="{BBD64FB5-8637-52E0-CFC1-AC1BF42FD220}"/>
                    </a:ext>
                  </a:extLst>
                </p14:cNvPr>
                <p14:cNvContentPartPr/>
                <p14:nvPr/>
              </p14:nvContentPartPr>
              <p14:xfrm>
                <a:off x="9600208" y="2825001"/>
                <a:ext cx="332280" cy="248760"/>
              </p14:xfrm>
            </p:contentPart>
          </mc:Choice>
          <mc:Fallback>
            <p:pic>
              <p:nvPicPr>
                <p:cNvPr id="62" name="Input penna 61">
                  <a:extLst>
                    <a:ext uri="{FF2B5EF4-FFF2-40B4-BE49-F238E27FC236}">
                      <a16:creationId xmlns:a16="http://schemas.microsoft.com/office/drawing/2014/main" id="{BBD64FB5-8637-52E0-CFC1-AC1BF42FD22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91208" y="2816001"/>
                  <a:ext cx="349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E7FBF79D-4009-F6CD-0F54-6B0475BFE4E1}"/>
                    </a:ext>
                  </a:extLst>
                </p14:cNvPr>
                <p14:cNvContentPartPr/>
                <p14:nvPr/>
              </p14:nvContentPartPr>
              <p14:xfrm>
                <a:off x="9865888" y="2962521"/>
                <a:ext cx="24480" cy="68400"/>
              </p14:xfrm>
            </p:contentPart>
          </mc:Choice>
          <mc:Fallback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E7FBF79D-4009-F6CD-0F54-6B0475BFE4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56888" y="2953521"/>
                  <a:ext cx="42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4" name="Input penna 63">
                  <a:extLst>
                    <a:ext uri="{FF2B5EF4-FFF2-40B4-BE49-F238E27FC236}">
                      <a16:creationId xmlns:a16="http://schemas.microsoft.com/office/drawing/2014/main" id="{6F7208FF-8560-5B2D-3466-C1B076BF8306}"/>
                    </a:ext>
                  </a:extLst>
                </p14:cNvPr>
                <p14:cNvContentPartPr/>
                <p14:nvPr/>
              </p14:nvContentPartPr>
              <p14:xfrm>
                <a:off x="9974248" y="2807721"/>
                <a:ext cx="207000" cy="199800"/>
              </p14:xfrm>
            </p:contentPart>
          </mc:Choice>
          <mc:Fallback>
            <p:pic>
              <p:nvPicPr>
                <p:cNvPr id="64" name="Input penna 63">
                  <a:extLst>
                    <a:ext uri="{FF2B5EF4-FFF2-40B4-BE49-F238E27FC236}">
                      <a16:creationId xmlns:a16="http://schemas.microsoft.com/office/drawing/2014/main" id="{6F7208FF-8560-5B2D-3466-C1B076BF83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65608" y="2798721"/>
                  <a:ext cx="224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83E924B4-9CB5-F103-6807-338A692165FD}"/>
                    </a:ext>
                  </a:extLst>
                </p14:cNvPr>
                <p14:cNvContentPartPr/>
                <p14:nvPr/>
              </p14:nvContentPartPr>
              <p14:xfrm>
                <a:off x="10119688" y="2936961"/>
                <a:ext cx="295560" cy="121680"/>
              </p14:xfrm>
            </p:contentPart>
          </mc:Choice>
          <mc:Fallback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83E924B4-9CB5-F103-6807-338A692165F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11048" y="2928321"/>
                  <a:ext cx="313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7E742806-15C8-2D2E-951C-FB2AF34381EC}"/>
                    </a:ext>
                  </a:extLst>
                </p14:cNvPr>
                <p14:cNvContentPartPr/>
                <p14:nvPr/>
              </p14:nvContentPartPr>
              <p14:xfrm>
                <a:off x="10409848" y="2884041"/>
                <a:ext cx="64080" cy="140040"/>
              </p14:xfrm>
            </p:contentPart>
          </mc:Choice>
          <mc:Fallback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7E742806-15C8-2D2E-951C-FB2AF34381E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00848" y="2875401"/>
                  <a:ext cx="81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7" name="Input penna 66">
                  <a:extLst>
                    <a:ext uri="{FF2B5EF4-FFF2-40B4-BE49-F238E27FC236}">
                      <a16:creationId xmlns:a16="http://schemas.microsoft.com/office/drawing/2014/main" id="{C118A4D1-F52D-2DFC-7B1F-6C1EA0A735AB}"/>
                    </a:ext>
                  </a:extLst>
                </p14:cNvPr>
                <p14:cNvContentPartPr/>
                <p14:nvPr/>
              </p14:nvContentPartPr>
              <p14:xfrm>
                <a:off x="10287808" y="2787921"/>
                <a:ext cx="302400" cy="195840"/>
              </p14:xfrm>
            </p:contentPart>
          </mc:Choice>
          <mc:Fallback>
            <p:pic>
              <p:nvPicPr>
                <p:cNvPr id="67" name="Input penna 66">
                  <a:extLst>
                    <a:ext uri="{FF2B5EF4-FFF2-40B4-BE49-F238E27FC236}">
                      <a16:creationId xmlns:a16="http://schemas.microsoft.com/office/drawing/2014/main" id="{C118A4D1-F52D-2DFC-7B1F-6C1EA0A735A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79168" y="2778921"/>
                  <a:ext cx="320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Input penna 67">
                  <a:extLst>
                    <a:ext uri="{FF2B5EF4-FFF2-40B4-BE49-F238E27FC236}">
                      <a16:creationId xmlns:a16="http://schemas.microsoft.com/office/drawing/2014/main" id="{8DD70A60-3BCF-BF1D-36C5-64ED04D6A816}"/>
                    </a:ext>
                  </a:extLst>
                </p14:cNvPr>
                <p14:cNvContentPartPr/>
                <p14:nvPr/>
              </p14:nvContentPartPr>
              <p14:xfrm>
                <a:off x="8750608" y="3452481"/>
                <a:ext cx="209160" cy="384480"/>
              </p14:xfrm>
            </p:contentPart>
          </mc:Choice>
          <mc:Fallback>
            <p:pic>
              <p:nvPicPr>
                <p:cNvPr id="68" name="Input penna 67">
                  <a:extLst>
                    <a:ext uri="{FF2B5EF4-FFF2-40B4-BE49-F238E27FC236}">
                      <a16:creationId xmlns:a16="http://schemas.microsoft.com/office/drawing/2014/main" id="{8DD70A60-3BCF-BF1D-36C5-64ED04D6A81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41608" y="3443481"/>
                  <a:ext cx="2268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9" name="Input penna 68">
                  <a:extLst>
                    <a:ext uri="{FF2B5EF4-FFF2-40B4-BE49-F238E27FC236}">
                      <a16:creationId xmlns:a16="http://schemas.microsoft.com/office/drawing/2014/main" id="{C462F35B-0D7F-033E-30F1-6F19606FE4D7}"/>
                    </a:ext>
                  </a:extLst>
                </p14:cNvPr>
                <p14:cNvContentPartPr/>
                <p14:nvPr/>
              </p14:nvContentPartPr>
              <p14:xfrm>
                <a:off x="8941768" y="3746241"/>
                <a:ext cx="156240" cy="157680"/>
              </p14:xfrm>
            </p:contentPart>
          </mc:Choice>
          <mc:Fallback>
            <p:pic>
              <p:nvPicPr>
                <p:cNvPr id="69" name="Input penna 68">
                  <a:extLst>
                    <a:ext uri="{FF2B5EF4-FFF2-40B4-BE49-F238E27FC236}">
                      <a16:creationId xmlns:a16="http://schemas.microsoft.com/office/drawing/2014/main" id="{C462F35B-0D7F-033E-30F1-6F19606FE4D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33128" y="3737241"/>
                  <a:ext cx="173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0" name="Input penna 69">
                  <a:extLst>
                    <a:ext uri="{FF2B5EF4-FFF2-40B4-BE49-F238E27FC236}">
                      <a16:creationId xmlns:a16="http://schemas.microsoft.com/office/drawing/2014/main" id="{5DB8A6BC-E026-C04A-DD30-23E029932792}"/>
                    </a:ext>
                  </a:extLst>
                </p14:cNvPr>
                <p14:cNvContentPartPr/>
                <p14:nvPr/>
              </p14:nvContentPartPr>
              <p14:xfrm>
                <a:off x="8979208" y="3744081"/>
                <a:ext cx="124920" cy="149760"/>
              </p14:xfrm>
            </p:contentPart>
          </mc:Choice>
          <mc:Fallback>
            <p:pic>
              <p:nvPicPr>
                <p:cNvPr id="70" name="Input penna 69">
                  <a:extLst>
                    <a:ext uri="{FF2B5EF4-FFF2-40B4-BE49-F238E27FC236}">
                      <a16:creationId xmlns:a16="http://schemas.microsoft.com/office/drawing/2014/main" id="{5DB8A6BC-E026-C04A-DD30-23E02993279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70208" y="3735081"/>
                  <a:ext cx="142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0B29ECE6-0C55-A5C5-D9F7-B639261D7073}"/>
                    </a:ext>
                  </a:extLst>
                </p14:cNvPr>
                <p14:cNvContentPartPr/>
                <p14:nvPr/>
              </p14:nvContentPartPr>
              <p14:xfrm>
                <a:off x="9452608" y="3522321"/>
                <a:ext cx="20160" cy="195120"/>
              </p14:xfrm>
            </p:contentPart>
          </mc:Choice>
          <mc:Fallback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0B29ECE6-0C55-A5C5-D9F7-B639261D707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43968" y="3513321"/>
                  <a:ext cx="37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5D8D690B-DBBB-9801-40B7-EEB49FDF1E1B}"/>
                    </a:ext>
                  </a:extLst>
                </p14:cNvPr>
                <p14:cNvContentPartPr/>
                <p14:nvPr/>
              </p14:nvContentPartPr>
              <p14:xfrm>
                <a:off x="9348208" y="3249081"/>
                <a:ext cx="244440" cy="237600"/>
              </p14:xfrm>
            </p:contentPart>
          </mc:Choice>
          <mc:Fallback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5D8D690B-DBBB-9801-40B7-EEB49FDF1E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39208" y="3240081"/>
                  <a:ext cx="2620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3" name="Input penna 72">
                  <a:extLst>
                    <a:ext uri="{FF2B5EF4-FFF2-40B4-BE49-F238E27FC236}">
                      <a16:creationId xmlns:a16="http://schemas.microsoft.com/office/drawing/2014/main" id="{9D1D52B5-382B-10FD-63B0-CA79E6ECDC28}"/>
                    </a:ext>
                  </a:extLst>
                </p14:cNvPr>
                <p14:cNvContentPartPr/>
                <p14:nvPr/>
              </p14:nvContentPartPr>
              <p14:xfrm>
                <a:off x="9928888" y="3447081"/>
                <a:ext cx="203400" cy="288720"/>
              </p14:xfrm>
            </p:contentPart>
          </mc:Choice>
          <mc:Fallback>
            <p:pic>
              <p:nvPicPr>
                <p:cNvPr id="73" name="Input penna 72">
                  <a:extLst>
                    <a:ext uri="{FF2B5EF4-FFF2-40B4-BE49-F238E27FC236}">
                      <a16:creationId xmlns:a16="http://schemas.microsoft.com/office/drawing/2014/main" id="{9D1D52B5-382B-10FD-63B0-CA79E6ECDC2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19888" y="3438081"/>
                  <a:ext cx="221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put penna 77">
                  <a:extLst>
                    <a:ext uri="{FF2B5EF4-FFF2-40B4-BE49-F238E27FC236}">
                      <a16:creationId xmlns:a16="http://schemas.microsoft.com/office/drawing/2014/main" id="{DDCF9783-4995-1C50-AFFE-58B842753E0B}"/>
                    </a:ext>
                  </a:extLst>
                </p14:cNvPr>
                <p14:cNvContentPartPr/>
                <p14:nvPr/>
              </p14:nvContentPartPr>
              <p14:xfrm>
                <a:off x="10276288" y="3648681"/>
                <a:ext cx="80640" cy="122400"/>
              </p14:xfrm>
            </p:contentPart>
          </mc:Choice>
          <mc:Fallback>
            <p:pic>
              <p:nvPicPr>
                <p:cNvPr id="78" name="Input penna 77">
                  <a:extLst>
                    <a:ext uri="{FF2B5EF4-FFF2-40B4-BE49-F238E27FC236}">
                      <a16:creationId xmlns:a16="http://schemas.microsoft.com/office/drawing/2014/main" id="{DDCF9783-4995-1C50-AFFE-58B842753E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67648" y="3639681"/>
                  <a:ext cx="98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put penna 78">
                  <a:extLst>
                    <a:ext uri="{FF2B5EF4-FFF2-40B4-BE49-F238E27FC236}">
                      <a16:creationId xmlns:a16="http://schemas.microsoft.com/office/drawing/2014/main" id="{1B9BCAE4-757F-24AE-FB49-703A195A22D7}"/>
                    </a:ext>
                  </a:extLst>
                </p14:cNvPr>
                <p14:cNvContentPartPr/>
                <p14:nvPr/>
              </p14:nvContentPartPr>
              <p14:xfrm>
                <a:off x="10285648" y="3648321"/>
                <a:ext cx="121320" cy="266400"/>
              </p14:xfrm>
            </p:contentPart>
          </mc:Choice>
          <mc:Fallback>
            <p:pic>
              <p:nvPicPr>
                <p:cNvPr id="79" name="Input penna 78">
                  <a:extLst>
                    <a:ext uri="{FF2B5EF4-FFF2-40B4-BE49-F238E27FC236}">
                      <a16:creationId xmlns:a16="http://schemas.microsoft.com/office/drawing/2014/main" id="{1B9BCAE4-757F-24AE-FB49-703A195A22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77008" y="3639681"/>
                  <a:ext cx="138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put penna 79">
                  <a:extLst>
                    <a:ext uri="{FF2B5EF4-FFF2-40B4-BE49-F238E27FC236}">
                      <a16:creationId xmlns:a16="http://schemas.microsoft.com/office/drawing/2014/main" id="{5AA9E2E2-E954-A6E8-3F69-C0209D79C616}"/>
                    </a:ext>
                  </a:extLst>
                </p14:cNvPr>
                <p14:cNvContentPartPr/>
                <p14:nvPr/>
              </p14:nvContentPartPr>
              <p14:xfrm>
                <a:off x="10725568" y="3334041"/>
                <a:ext cx="57960" cy="327600"/>
              </p14:xfrm>
            </p:contentPart>
          </mc:Choice>
          <mc:Fallback>
            <p:pic>
              <p:nvPicPr>
                <p:cNvPr id="80" name="Input penna 79">
                  <a:extLst>
                    <a:ext uri="{FF2B5EF4-FFF2-40B4-BE49-F238E27FC236}">
                      <a16:creationId xmlns:a16="http://schemas.microsoft.com/office/drawing/2014/main" id="{5AA9E2E2-E954-A6E8-3F69-C0209D79C61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716568" y="3325401"/>
                  <a:ext cx="756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put penna 80">
                  <a:extLst>
                    <a:ext uri="{FF2B5EF4-FFF2-40B4-BE49-F238E27FC236}">
                      <a16:creationId xmlns:a16="http://schemas.microsoft.com/office/drawing/2014/main" id="{EF3D6236-0047-EB20-383F-99EDAAA37736}"/>
                    </a:ext>
                  </a:extLst>
                </p14:cNvPr>
                <p14:cNvContentPartPr/>
                <p14:nvPr/>
              </p14:nvContentPartPr>
              <p14:xfrm>
                <a:off x="10576528" y="3188961"/>
                <a:ext cx="282600" cy="205560"/>
              </p14:xfrm>
            </p:contentPart>
          </mc:Choice>
          <mc:Fallback>
            <p:pic>
              <p:nvPicPr>
                <p:cNvPr id="81" name="Input penna 80">
                  <a:extLst>
                    <a:ext uri="{FF2B5EF4-FFF2-40B4-BE49-F238E27FC236}">
                      <a16:creationId xmlns:a16="http://schemas.microsoft.com/office/drawing/2014/main" id="{EF3D6236-0047-EB20-383F-99EDAAA3773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567528" y="3179961"/>
                  <a:ext cx="300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8" name="Input penna 97">
                  <a:extLst>
                    <a:ext uri="{FF2B5EF4-FFF2-40B4-BE49-F238E27FC236}">
                      <a16:creationId xmlns:a16="http://schemas.microsoft.com/office/drawing/2014/main" id="{11C736C0-4B9C-35F8-ACE4-BDE7BD20B1D2}"/>
                    </a:ext>
                  </a:extLst>
                </p14:cNvPr>
                <p14:cNvContentPartPr/>
                <p14:nvPr/>
              </p14:nvContentPartPr>
              <p14:xfrm>
                <a:off x="7721728" y="2635641"/>
                <a:ext cx="3515040" cy="1614960"/>
              </p14:xfrm>
            </p:contentPart>
          </mc:Choice>
          <mc:Fallback>
            <p:pic>
              <p:nvPicPr>
                <p:cNvPr id="98" name="Input penna 97">
                  <a:extLst>
                    <a:ext uri="{FF2B5EF4-FFF2-40B4-BE49-F238E27FC236}">
                      <a16:creationId xmlns:a16="http://schemas.microsoft.com/office/drawing/2014/main" id="{11C736C0-4B9C-35F8-ACE4-BDE7BD20B1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13088" y="2626641"/>
                  <a:ext cx="3532680" cy="16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9" name="Input penna 98">
                  <a:extLst>
                    <a:ext uri="{FF2B5EF4-FFF2-40B4-BE49-F238E27FC236}">
                      <a16:creationId xmlns:a16="http://schemas.microsoft.com/office/drawing/2014/main" id="{EF17A6CF-A982-EBD6-37F8-C3C95CEE6F64}"/>
                    </a:ext>
                  </a:extLst>
                </p14:cNvPr>
                <p14:cNvContentPartPr/>
                <p14:nvPr/>
              </p14:nvContentPartPr>
              <p14:xfrm>
                <a:off x="8287648" y="4600161"/>
                <a:ext cx="102240" cy="1415520"/>
              </p14:xfrm>
            </p:contentPart>
          </mc:Choice>
          <mc:Fallback>
            <p:pic>
              <p:nvPicPr>
                <p:cNvPr id="99" name="Input penna 98">
                  <a:extLst>
                    <a:ext uri="{FF2B5EF4-FFF2-40B4-BE49-F238E27FC236}">
                      <a16:creationId xmlns:a16="http://schemas.microsoft.com/office/drawing/2014/main" id="{EF17A6CF-A982-EBD6-37F8-C3C95CEE6F6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78648" y="4591521"/>
                  <a:ext cx="119880" cy="14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0" name="Input penna 99">
                  <a:extLst>
                    <a:ext uri="{FF2B5EF4-FFF2-40B4-BE49-F238E27FC236}">
                      <a16:creationId xmlns:a16="http://schemas.microsoft.com/office/drawing/2014/main" id="{D7E07760-9E86-B423-8313-502CA1A4406B}"/>
                    </a:ext>
                  </a:extLst>
                </p14:cNvPr>
                <p14:cNvContentPartPr/>
                <p14:nvPr/>
              </p14:nvContentPartPr>
              <p14:xfrm>
                <a:off x="8290888" y="5918841"/>
                <a:ext cx="1867680" cy="149400"/>
              </p14:xfrm>
            </p:contentPart>
          </mc:Choice>
          <mc:Fallback>
            <p:pic>
              <p:nvPicPr>
                <p:cNvPr id="100" name="Input penna 99">
                  <a:extLst>
                    <a:ext uri="{FF2B5EF4-FFF2-40B4-BE49-F238E27FC236}">
                      <a16:creationId xmlns:a16="http://schemas.microsoft.com/office/drawing/2014/main" id="{D7E07760-9E86-B423-8313-502CA1A4406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81888" y="5910201"/>
                  <a:ext cx="1885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1" name="Input penna 100">
                  <a:extLst>
                    <a:ext uri="{FF2B5EF4-FFF2-40B4-BE49-F238E27FC236}">
                      <a16:creationId xmlns:a16="http://schemas.microsoft.com/office/drawing/2014/main" id="{EF5E1401-74D9-6BF3-FDE1-B4171E062221}"/>
                    </a:ext>
                  </a:extLst>
                </p14:cNvPr>
                <p14:cNvContentPartPr/>
                <p14:nvPr/>
              </p14:nvContentPartPr>
              <p14:xfrm>
                <a:off x="10129048" y="5878521"/>
                <a:ext cx="200520" cy="281880"/>
              </p14:xfrm>
            </p:contentPart>
          </mc:Choice>
          <mc:Fallback>
            <p:pic>
              <p:nvPicPr>
                <p:cNvPr id="101" name="Input penna 100">
                  <a:extLst>
                    <a:ext uri="{FF2B5EF4-FFF2-40B4-BE49-F238E27FC236}">
                      <a16:creationId xmlns:a16="http://schemas.microsoft.com/office/drawing/2014/main" id="{EF5E1401-74D9-6BF3-FDE1-B4171E0622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20048" y="5869881"/>
                  <a:ext cx="218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2" name="Input penna 101">
                  <a:extLst>
                    <a:ext uri="{FF2B5EF4-FFF2-40B4-BE49-F238E27FC236}">
                      <a16:creationId xmlns:a16="http://schemas.microsoft.com/office/drawing/2014/main" id="{8023386F-AB3D-EB35-9492-CA6F51C1BAE0}"/>
                    </a:ext>
                  </a:extLst>
                </p14:cNvPr>
                <p14:cNvContentPartPr/>
                <p14:nvPr/>
              </p14:nvContentPartPr>
              <p14:xfrm>
                <a:off x="10633768" y="4225041"/>
                <a:ext cx="244080" cy="324360"/>
              </p14:xfrm>
            </p:contentPart>
          </mc:Choice>
          <mc:Fallback>
            <p:pic>
              <p:nvPicPr>
                <p:cNvPr id="102" name="Input penna 101">
                  <a:extLst>
                    <a:ext uri="{FF2B5EF4-FFF2-40B4-BE49-F238E27FC236}">
                      <a16:creationId xmlns:a16="http://schemas.microsoft.com/office/drawing/2014/main" id="{8023386F-AB3D-EB35-9492-CA6F51C1BAE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24768" y="4216401"/>
                  <a:ext cx="261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Input penna 102">
                  <a:extLst>
                    <a:ext uri="{FF2B5EF4-FFF2-40B4-BE49-F238E27FC236}">
                      <a16:creationId xmlns:a16="http://schemas.microsoft.com/office/drawing/2014/main" id="{6DA5F55C-3C51-F98A-4F8C-73B749E71201}"/>
                    </a:ext>
                  </a:extLst>
                </p14:cNvPr>
                <p14:cNvContentPartPr/>
                <p14:nvPr/>
              </p14:nvContentPartPr>
              <p14:xfrm>
                <a:off x="10519648" y="4494681"/>
                <a:ext cx="163440" cy="200520"/>
              </p14:xfrm>
            </p:contentPart>
          </mc:Choice>
          <mc:Fallback>
            <p:pic>
              <p:nvPicPr>
                <p:cNvPr id="103" name="Input penna 102">
                  <a:extLst>
                    <a:ext uri="{FF2B5EF4-FFF2-40B4-BE49-F238E27FC236}">
                      <a16:creationId xmlns:a16="http://schemas.microsoft.com/office/drawing/2014/main" id="{6DA5F55C-3C51-F98A-4F8C-73B749E7120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10648" y="4485681"/>
                  <a:ext cx="181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" name="Input penna 105">
                  <a:extLst>
                    <a:ext uri="{FF2B5EF4-FFF2-40B4-BE49-F238E27FC236}">
                      <a16:creationId xmlns:a16="http://schemas.microsoft.com/office/drawing/2014/main" id="{FF5F42FA-DB04-26E1-30D8-479F252F3816}"/>
                    </a:ext>
                  </a:extLst>
                </p14:cNvPr>
                <p14:cNvContentPartPr/>
                <p14:nvPr/>
              </p14:nvContentPartPr>
              <p14:xfrm>
                <a:off x="8286928" y="4429881"/>
                <a:ext cx="177480" cy="272160"/>
              </p14:xfrm>
            </p:contentPart>
          </mc:Choice>
          <mc:Fallback>
            <p:pic>
              <p:nvPicPr>
                <p:cNvPr id="106" name="Input penna 105">
                  <a:extLst>
                    <a:ext uri="{FF2B5EF4-FFF2-40B4-BE49-F238E27FC236}">
                      <a16:creationId xmlns:a16="http://schemas.microsoft.com/office/drawing/2014/main" id="{FF5F42FA-DB04-26E1-30D8-479F252F381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77928" y="4420881"/>
                  <a:ext cx="195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7" name="Input penna 106">
                  <a:extLst>
                    <a:ext uri="{FF2B5EF4-FFF2-40B4-BE49-F238E27FC236}">
                      <a16:creationId xmlns:a16="http://schemas.microsoft.com/office/drawing/2014/main" id="{7B50C61E-F548-5195-7A3B-EE3DF8AB2345}"/>
                    </a:ext>
                  </a:extLst>
                </p14:cNvPr>
                <p14:cNvContentPartPr/>
                <p14:nvPr/>
              </p14:nvContentPartPr>
              <p14:xfrm>
                <a:off x="8828008" y="4715001"/>
                <a:ext cx="817560" cy="865800"/>
              </p14:xfrm>
            </p:contentPart>
          </mc:Choice>
          <mc:Fallback>
            <p:pic>
              <p:nvPicPr>
                <p:cNvPr id="107" name="Input penna 106">
                  <a:extLst>
                    <a:ext uri="{FF2B5EF4-FFF2-40B4-BE49-F238E27FC236}">
                      <a16:creationId xmlns:a16="http://schemas.microsoft.com/office/drawing/2014/main" id="{7B50C61E-F548-5195-7A3B-EE3DF8AB234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19008" y="4706361"/>
                  <a:ext cx="83520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8" name="Input penna 107">
                  <a:extLst>
                    <a:ext uri="{FF2B5EF4-FFF2-40B4-BE49-F238E27FC236}">
                      <a16:creationId xmlns:a16="http://schemas.microsoft.com/office/drawing/2014/main" id="{D988E6CA-60FB-5DE4-1460-260223BAE74A}"/>
                    </a:ext>
                  </a:extLst>
                </p14:cNvPr>
                <p14:cNvContentPartPr/>
                <p14:nvPr/>
              </p14:nvContentPartPr>
              <p14:xfrm>
                <a:off x="9800728" y="5363361"/>
                <a:ext cx="143640" cy="219240"/>
              </p14:xfrm>
            </p:contentPart>
          </mc:Choice>
          <mc:Fallback>
            <p:pic>
              <p:nvPicPr>
                <p:cNvPr id="108" name="Input penna 107">
                  <a:extLst>
                    <a:ext uri="{FF2B5EF4-FFF2-40B4-BE49-F238E27FC236}">
                      <a16:creationId xmlns:a16="http://schemas.microsoft.com/office/drawing/2014/main" id="{D988E6CA-60FB-5DE4-1460-260223BAE74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92088" y="5354721"/>
                  <a:ext cx="161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put penna 108">
                  <a:extLst>
                    <a:ext uri="{FF2B5EF4-FFF2-40B4-BE49-F238E27FC236}">
                      <a16:creationId xmlns:a16="http://schemas.microsoft.com/office/drawing/2014/main" id="{BC836C02-0027-FA26-C462-C3ECBCFBBD71}"/>
                    </a:ext>
                  </a:extLst>
                </p14:cNvPr>
                <p14:cNvContentPartPr/>
                <p14:nvPr/>
              </p14:nvContentPartPr>
              <p14:xfrm>
                <a:off x="9974248" y="5224761"/>
                <a:ext cx="217440" cy="136440"/>
              </p14:xfrm>
            </p:contentPart>
          </mc:Choice>
          <mc:Fallback>
            <p:pic>
              <p:nvPicPr>
                <p:cNvPr id="109" name="Input penna 108">
                  <a:extLst>
                    <a:ext uri="{FF2B5EF4-FFF2-40B4-BE49-F238E27FC236}">
                      <a16:creationId xmlns:a16="http://schemas.microsoft.com/office/drawing/2014/main" id="{BC836C02-0027-FA26-C462-C3ECBCFBBD7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65608" y="5216121"/>
                  <a:ext cx="235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1" name="Input penna 110">
                  <a:extLst>
                    <a:ext uri="{FF2B5EF4-FFF2-40B4-BE49-F238E27FC236}">
                      <a16:creationId xmlns:a16="http://schemas.microsoft.com/office/drawing/2014/main" id="{DF27BEF2-2A65-5C3E-5937-CAA35E6701C6}"/>
                    </a:ext>
                  </a:extLst>
                </p14:cNvPr>
                <p14:cNvContentPartPr/>
                <p14:nvPr/>
              </p14:nvContentPartPr>
              <p14:xfrm>
                <a:off x="9129328" y="4844961"/>
                <a:ext cx="305640" cy="27000"/>
              </p14:xfrm>
            </p:contentPart>
          </mc:Choice>
          <mc:Fallback>
            <p:pic>
              <p:nvPicPr>
                <p:cNvPr id="111" name="Input penna 110">
                  <a:extLst>
                    <a:ext uri="{FF2B5EF4-FFF2-40B4-BE49-F238E27FC236}">
                      <a16:creationId xmlns:a16="http://schemas.microsoft.com/office/drawing/2014/main" id="{DF27BEF2-2A65-5C3E-5937-CAA35E6701C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20328" y="4835961"/>
                  <a:ext cx="323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2" name="Input penna 111">
                  <a:extLst>
                    <a:ext uri="{FF2B5EF4-FFF2-40B4-BE49-F238E27FC236}">
                      <a16:creationId xmlns:a16="http://schemas.microsoft.com/office/drawing/2014/main" id="{33D88B0D-1554-B03D-C004-1CCE3277E3D0}"/>
                    </a:ext>
                  </a:extLst>
                </p14:cNvPr>
                <p14:cNvContentPartPr/>
                <p14:nvPr/>
              </p14:nvContentPartPr>
              <p14:xfrm>
                <a:off x="9493288" y="4706721"/>
                <a:ext cx="140760" cy="190080"/>
              </p14:xfrm>
            </p:contentPart>
          </mc:Choice>
          <mc:Fallback>
            <p:pic>
              <p:nvPicPr>
                <p:cNvPr id="112" name="Input penna 111">
                  <a:extLst>
                    <a:ext uri="{FF2B5EF4-FFF2-40B4-BE49-F238E27FC236}">
                      <a16:creationId xmlns:a16="http://schemas.microsoft.com/office/drawing/2014/main" id="{33D88B0D-1554-B03D-C004-1CCE3277E3D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84288" y="4698081"/>
                  <a:ext cx="158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3" name="Input penna 112">
                  <a:extLst>
                    <a:ext uri="{FF2B5EF4-FFF2-40B4-BE49-F238E27FC236}">
                      <a16:creationId xmlns:a16="http://schemas.microsoft.com/office/drawing/2014/main" id="{9F448B18-1B70-F589-FC0B-558FB165AD85}"/>
                    </a:ext>
                  </a:extLst>
                </p14:cNvPr>
                <p14:cNvContentPartPr/>
                <p14:nvPr/>
              </p14:nvContentPartPr>
              <p14:xfrm>
                <a:off x="9693448" y="4434561"/>
                <a:ext cx="969120" cy="721800"/>
              </p14:xfrm>
            </p:contentPart>
          </mc:Choice>
          <mc:Fallback>
            <p:pic>
              <p:nvPicPr>
                <p:cNvPr id="113" name="Input penna 112">
                  <a:extLst>
                    <a:ext uri="{FF2B5EF4-FFF2-40B4-BE49-F238E27FC236}">
                      <a16:creationId xmlns:a16="http://schemas.microsoft.com/office/drawing/2014/main" id="{9F448B18-1B70-F589-FC0B-558FB165AD8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84448" y="4425561"/>
                  <a:ext cx="98676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put penna 113">
                  <a:extLst>
                    <a:ext uri="{FF2B5EF4-FFF2-40B4-BE49-F238E27FC236}">
                      <a16:creationId xmlns:a16="http://schemas.microsoft.com/office/drawing/2014/main" id="{A21F0066-80C0-12C6-F85A-66967E946864}"/>
                    </a:ext>
                  </a:extLst>
                </p14:cNvPr>
                <p14:cNvContentPartPr/>
                <p14:nvPr/>
              </p14:nvContentPartPr>
              <p14:xfrm>
                <a:off x="10761928" y="5064561"/>
                <a:ext cx="187920" cy="241200"/>
              </p14:xfrm>
            </p:contentPart>
          </mc:Choice>
          <mc:Fallback>
            <p:pic>
              <p:nvPicPr>
                <p:cNvPr id="114" name="Input penna 113">
                  <a:extLst>
                    <a:ext uri="{FF2B5EF4-FFF2-40B4-BE49-F238E27FC236}">
                      <a16:creationId xmlns:a16="http://schemas.microsoft.com/office/drawing/2014/main" id="{A21F0066-80C0-12C6-F85A-66967E94686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52928" y="5055561"/>
                  <a:ext cx="205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put penna 114">
                  <a:extLst>
                    <a:ext uri="{FF2B5EF4-FFF2-40B4-BE49-F238E27FC236}">
                      <a16:creationId xmlns:a16="http://schemas.microsoft.com/office/drawing/2014/main" id="{7236C29D-515C-3FC6-0BE4-BB67266F8E5E}"/>
                    </a:ext>
                  </a:extLst>
                </p14:cNvPr>
                <p14:cNvContentPartPr/>
                <p14:nvPr/>
              </p14:nvContentPartPr>
              <p14:xfrm>
                <a:off x="11149648" y="4926681"/>
                <a:ext cx="57240" cy="128520"/>
              </p14:xfrm>
            </p:contentPart>
          </mc:Choice>
          <mc:Fallback>
            <p:pic>
              <p:nvPicPr>
                <p:cNvPr id="115" name="Input penna 114">
                  <a:extLst>
                    <a:ext uri="{FF2B5EF4-FFF2-40B4-BE49-F238E27FC236}">
                      <a16:creationId xmlns:a16="http://schemas.microsoft.com/office/drawing/2014/main" id="{7236C29D-515C-3FC6-0BE4-BB67266F8E5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40648" y="4918041"/>
                  <a:ext cx="74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put penna 115">
                  <a:extLst>
                    <a:ext uri="{FF2B5EF4-FFF2-40B4-BE49-F238E27FC236}">
                      <a16:creationId xmlns:a16="http://schemas.microsoft.com/office/drawing/2014/main" id="{265F78D9-FFCF-0E25-C5A1-57130BB85D18}"/>
                    </a:ext>
                  </a:extLst>
                </p14:cNvPr>
                <p14:cNvContentPartPr/>
                <p14:nvPr/>
              </p14:nvContentPartPr>
              <p14:xfrm>
                <a:off x="11108968" y="5071761"/>
                <a:ext cx="112320" cy="69840"/>
              </p14:xfrm>
            </p:contentPart>
          </mc:Choice>
          <mc:Fallback>
            <p:pic>
              <p:nvPicPr>
                <p:cNvPr id="116" name="Input penna 115">
                  <a:extLst>
                    <a:ext uri="{FF2B5EF4-FFF2-40B4-BE49-F238E27FC236}">
                      <a16:creationId xmlns:a16="http://schemas.microsoft.com/office/drawing/2014/main" id="{265F78D9-FFCF-0E25-C5A1-57130BB85D1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00328" y="5063121"/>
                  <a:ext cx="129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put penna 116">
                  <a:extLst>
                    <a:ext uri="{FF2B5EF4-FFF2-40B4-BE49-F238E27FC236}">
                      <a16:creationId xmlns:a16="http://schemas.microsoft.com/office/drawing/2014/main" id="{7831CAC4-82DC-86D3-024E-E3BEFB36D4F7}"/>
                    </a:ext>
                  </a:extLst>
                </p14:cNvPr>
                <p14:cNvContentPartPr/>
                <p14:nvPr/>
              </p14:nvContentPartPr>
              <p14:xfrm>
                <a:off x="10212568" y="6193881"/>
                <a:ext cx="188640" cy="261360"/>
              </p14:xfrm>
            </p:contentPart>
          </mc:Choice>
          <mc:Fallback>
            <p:pic>
              <p:nvPicPr>
                <p:cNvPr id="117" name="Input penna 116">
                  <a:extLst>
                    <a:ext uri="{FF2B5EF4-FFF2-40B4-BE49-F238E27FC236}">
                      <a16:creationId xmlns:a16="http://schemas.microsoft.com/office/drawing/2014/main" id="{7831CAC4-82DC-86D3-024E-E3BEFB36D4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03568" y="6184881"/>
                  <a:ext cx="206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put penna 117">
                  <a:extLst>
                    <a:ext uri="{FF2B5EF4-FFF2-40B4-BE49-F238E27FC236}">
                      <a16:creationId xmlns:a16="http://schemas.microsoft.com/office/drawing/2014/main" id="{0B832D2A-A96F-94D8-CDBC-7F25674372C6}"/>
                    </a:ext>
                  </a:extLst>
                </p14:cNvPr>
                <p14:cNvContentPartPr/>
                <p14:nvPr/>
              </p14:nvContentPartPr>
              <p14:xfrm>
                <a:off x="8003968" y="4196961"/>
                <a:ext cx="277920" cy="232560"/>
              </p14:xfrm>
            </p:contentPart>
          </mc:Choice>
          <mc:Fallback>
            <p:pic>
              <p:nvPicPr>
                <p:cNvPr id="118" name="Input penna 117">
                  <a:extLst>
                    <a:ext uri="{FF2B5EF4-FFF2-40B4-BE49-F238E27FC236}">
                      <a16:creationId xmlns:a16="http://schemas.microsoft.com/office/drawing/2014/main" id="{0B832D2A-A96F-94D8-CDBC-7F25674372C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94968" y="4188321"/>
                  <a:ext cx="295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put penna 119">
                  <a:extLst>
                    <a:ext uri="{FF2B5EF4-FFF2-40B4-BE49-F238E27FC236}">
                      <a16:creationId xmlns:a16="http://schemas.microsoft.com/office/drawing/2014/main" id="{99FD2667-1C75-448E-7FC8-F11D6AE23974}"/>
                    </a:ext>
                  </a:extLst>
                </p14:cNvPr>
                <p14:cNvContentPartPr/>
                <p14:nvPr/>
              </p14:nvContentPartPr>
              <p14:xfrm>
                <a:off x="2020768" y="2846601"/>
                <a:ext cx="1356120" cy="119880"/>
              </p14:xfrm>
            </p:contentPart>
          </mc:Choice>
          <mc:Fallback>
            <p:pic>
              <p:nvPicPr>
                <p:cNvPr id="120" name="Input penna 119">
                  <a:extLst>
                    <a:ext uri="{FF2B5EF4-FFF2-40B4-BE49-F238E27FC236}">
                      <a16:creationId xmlns:a16="http://schemas.microsoft.com/office/drawing/2014/main" id="{99FD2667-1C75-448E-7FC8-F11D6AE2397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12128" y="2837961"/>
                  <a:ext cx="1373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put penna 120">
                  <a:extLst>
                    <a:ext uri="{FF2B5EF4-FFF2-40B4-BE49-F238E27FC236}">
                      <a16:creationId xmlns:a16="http://schemas.microsoft.com/office/drawing/2014/main" id="{1EC7D31D-10D1-0338-0650-FFB6FE433BA1}"/>
                    </a:ext>
                  </a:extLst>
                </p14:cNvPr>
                <p14:cNvContentPartPr/>
                <p14:nvPr/>
              </p14:nvContentPartPr>
              <p14:xfrm>
                <a:off x="1358008" y="2521881"/>
                <a:ext cx="156240" cy="247320"/>
              </p14:xfrm>
            </p:contentPart>
          </mc:Choice>
          <mc:Fallback>
            <p:pic>
              <p:nvPicPr>
                <p:cNvPr id="121" name="Input penna 120">
                  <a:extLst>
                    <a:ext uri="{FF2B5EF4-FFF2-40B4-BE49-F238E27FC236}">
                      <a16:creationId xmlns:a16="http://schemas.microsoft.com/office/drawing/2014/main" id="{1EC7D31D-10D1-0338-0650-FFB6FE433BA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49008" y="2512881"/>
                  <a:ext cx="173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put penna 122">
                  <a:extLst>
                    <a:ext uri="{FF2B5EF4-FFF2-40B4-BE49-F238E27FC236}">
                      <a16:creationId xmlns:a16="http://schemas.microsoft.com/office/drawing/2014/main" id="{E2238956-22CC-E42D-668A-46166799B576}"/>
                    </a:ext>
                  </a:extLst>
                </p14:cNvPr>
                <p14:cNvContentPartPr/>
                <p14:nvPr/>
              </p14:nvContentPartPr>
              <p14:xfrm>
                <a:off x="1471768" y="2709441"/>
                <a:ext cx="52560" cy="115200"/>
              </p14:xfrm>
            </p:contentPart>
          </mc:Choice>
          <mc:Fallback>
            <p:pic>
              <p:nvPicPr>
                <p:cNvPr id="123" name="Input penna 122">
                  <a:extLst>
                    <a:ext uri="{FF2B5EF4-FFF2-40B4-BE49-F238E27FC236}">
                      <a16:creationId xmlns:a16="http://schemas.microsoft.com/office/drawing/2014/main" id="{E2238956-22CC-E42D-668A-46166799B57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63128" y="2700441"/>
                  <a:ext cx="70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put penna 123">
                  <a:extLst>
                    <a:ext uri="{FF2B5EF4-FFF2-40B4-BE49-F238E27FC236}">
                      <a16:creationId xmlns:a16="http://schemas.microsoft.com/office/drawing/2014/main" id="{4F6A13E6-63FC-7622-0085-6CBD69466B88}"/>
                    </a:ext>
                  </a:extLst>
                </p14:cNvPr>
                <p14:cNvContentPartPr/>
                <p14:nvPr/>
              </p14:nvContentPartPr>
              <p14:xfrm>
                <a:off x="1443328" y="2840121"/>
                <a:ext cx="165600" cy="20520"/>
              </p14:xfrm>
            </p:contentPart>
          </mc:Choice>
          <mc:Fallback>
            <p:pic>
              <p:nvPicPr>
                <p:cNvPr id="124" name="Input penna 123">
                  <a:extLst>
                    <a:ext uri="{FF2B5EF4-FFF2-40B4-BE49-F238E27FC236}">
                      <a16:creationId xmlns:a16="http://schemas.microsoft.com/office/drawing/2014/main" id="{4F6A13E6-63FC-7622-0085-6CBD69466B8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34328" y="2831481"/>
                  <a:ext cx="183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83" name="Input penna 82">
                  <a:extLst>
                    <a:ext uri="{FF2B5EF4-FFF2-40B4-BE49-F238E27FC236}">
                      <a16:creationId xmlns:a16="http://schemas.microsoft.com/office/drawing/2014/main" id="{93628560-C8E0-D464-2C90-468B29E6CFE0}"/>
                    </a:ext>
                  </a:extLst>
                </p14:cNvPr>
                <p14:cNvContentPartPr/>
                <p14:nvPr/>
              </p14:nvContentPartPr>
              <p14:xfrm>
                <a:off x="2539528" y="2725281"/>
                <a:ext cx="421200" cy="101880"/>
              </p14:xfrm>
            </p:contentPart>
          </mc:Choice>
          <mc:Fallback>
            <p:pic>
              <p:nvPicPr>
                <p:cNvPr id="83" name="Input penna 82">
                  <a:extLst>
                    <a:ext uri="{FF2B5EF4-FFF2-40B4-BE49-F238E27FC236}">
                      <a16:creationId xmlns:a16="http://schemas.microsoft.com/office/drawing/2014/main" id="{93628560-C8E0-D464-2C90-468B29E6CFE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30528" y="2716281"/>
                  <a:ext cx="438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84" name="Input penna 83">
                  <a:extLst>
                    <a:ext uri="{FF2B5EF4-FFF2-40B4-BE49-F238E27FC236}">
                      <a16:creationId xmlns:a16="http://schemas.microsoft.com/office/drawing/2014/main" id="{2D916DAC-28C2-42C8-88E3-233DE34F5084}"/>
                    </a:ext>
                  </a:extLst>
                </p14:cNvPr>
                <p14:cNvContentPartPr/>
                <p14:nvPr/>
              </p14:nvContentPartPr>
              <p14:xfrm>
                <a:off x="2440888" y="2522961"/>
                <a:ext cx="197640" cy="263880"/>
              </p14:xfrm>
            </p:contentPart>
          </mc:Choice>
          <mc:Fallback>
            <p:pic>
              <p:nvPicPr>
                <p:cNvPr id="84" name="Input penna 83">
                  <a:extLst>
                    <a:ext uri="{FF2B5EF4-FFF2-40B4-BE49-F238E27FC236}">
                      <a16:creationId xmlns:a16="http://schemas.microsoft.com/office/drawing/2014/main" id="{2D916DAC-28C2-42C8-88E3-233DE34F508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31888" y="2513961"/>
                  <a:ext cx="215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85" name="Input penna 84">
                  <a:extLst>
                    <a:ext uri="{FF2B5EF4-FFF2-40B4-BE49-F238E27FC236}">
                      <a16:creationId xmlns:a16="http://schemas.microsoft.com/office/drawing/2014/main" id="{7F0B48B8-829A-03E0-389D-B2F38588E413}"/>
                    </a:ext>
                  </a:extLst>
                </p14:cNvPr>
                <p14:cNvContentPartPr/>
                <p14:nvPr/>
              </p14:nvContentPartPr>
              <p14:xfrm>
                <a:off x="2546728" y="2542401"/>
                <a:ext cx="76680" cy="254160"/>
              </p14:xfrm>
            </p:contentPart>
          </mc:Choice>
          <mc:Fallback>
            <p:pic>
              <p:nvPicPr>
                <p:cNvPr id="85" name="Input penna 84">
                  <a:extLst>
                    <a:ext uri="{FF2B5EF4-FFF2-40B4-BE49-F238E27FC236}">
                      <a16:creationId xmlns:a16="http://schemas.microsoft.com/office/drawing/2014/main" id="{7F0B48B8-829A-03E0-389D-B2F38588E4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38088" y="2533401"/>
                  <a:ext cx="94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86" name="Input penna 85">
                  <a:extLst>
                    <a:ext uri="{FF2B5EF4-FFF2-40B4-BE49-F238E27FC236}">
                      <a16:creationId xmlns:a16="http://schemas.microsoft.com/office/drawing/2014/main" id="{00D0E9A8-C15A-E6DE-4700-BC43E2B376D7}"/>
                    </a:ext>
                  </a:extLst>
                </p14:cNvPr>
                <p14:cNvContentPartPr/>
                <p14:nvPr/>
              </p14:nvContentPartPr>
              <p14:xfrm>
                <a:off x="2184208" y="2569041"/>
                <a:ext cx="1255320" cy="1707480"/>
              </p14:xfrm>
            </p:contentPart>
          </mc:Choice>
          <mc:Fallback>
            <p:pic>
              <p:nvPicPr>
                <p:cNvPr id="86" name="Input penna 85">
                  <a:extLst>
                    <a:ext uri="{FF2B5EF4-FFF2-40B4-BE49-F238E27FC236}">
                      <a16:creationId xmlns:a16="http://schemas.microsoft.com/office/drawing/2014/main" id="{00D0E9A8-C15A-E6DE-4700-BC43E2B376D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75208" y="2560401"/>
                  <a:ext cx="1272960" cy="172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7" name="Input penna 86">
                  <a:extLst>
                    <a:ext uri="{FF2B5EF4-FFF2-40B4-BE49-F238E27FC236}">
                      <a16:creationId xmlns:a16="http://schemas.microsoft.com/office/drawing/2014/main" id="{528CCDDE-A3BA-8050-F289-AEA923798EE1}"/>
                    </a:ext>
                  </a:extLst>
                </p14:cNvPr>
                <p14:cNvContentPartPr/>
                <p14:nvPr/>
              </p14:nvContentPartPr>
              <p14:xfrm>
                <a:off x="3550048" y="4047921"/>
                <a:ext cx="218880" cy="234000"/>
              </p14:xfrm>
            </p:contentPart>
          </mc:Choice>
          <mc:Fallback>
            <p:pic>
              <p:nvPicPr>
                <p:cNvPr id="87" name="Input penna 86">
                  <a:extLst>
                    <a:ext uri="{FF2B5EF4-FFF2-40B4-BE49-F238E27FC236}">
                      <a16:creationId xmlns:a16="http://schemas.microsoft.com/office/drawing/2014/main" id="{528CCDDE-A3BA-8050-F289-AEA923798EE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41048" y="4039281"/>
                  <a:ext cx="236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8" name="Input penna 87">
                  <a:extLst>
                    <a:ext uri="{FF2B5EF4-FFF2-40B4-BE49-F238E27FC236}">
                      <a16:creationId xmlns:a16="http://schemas.microsoft.com/office/drawing/2014/main" id="{62762DDF-D069-18E7-4933-2D2FB75C804F}"/>
                    </a:ext>
                  </a:extLst>
                </p14:cNvPr>
                <p14:cNvContentPartPr/>
                <p14:nvPr/>
              </p14:nvContentPartPr>
              <p14:xfrm>
                <a:off x="3804208" y="3858921"/>
                <a:ext cx="216720" cy="187560"/>
              </p14:xfrm>
            </p:contentPart>
          </mc:Choice>
          <mc:Fallback>
            <p:pic>
              <p:nvPicPr>
                <p:cNvPr id="88" name="Input penna 87">
                  <a:extLst>
                    <a:ext uri="{FF2B5EF4-FFF2-40B4-BE49-F238E27FC236}">
                      <a16:creationId xmlns:a16="http://schemas.microsoft.com/office/drawing/2014/main" id="{62762DDF-D069-18E7-4933-2D2FB75C804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95208" y="3849921"/>
                  <a:ext cx="234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9" name="Input penna 88">
                  <a:extLst>
                    <a:ext uri="{FF2B5EF4-FFF2-40B4-BE49-F238E27FC236}">
                      <a16:creationId xmlns:a16="http://schemas.microsoft.com/office/drawing/2014/main" id="{451EA10C-DBA6-FB49-E8AB-79193BD35086}"/>
                    </a:ext>
                  </a:extLst>
                </p14:cNvPr>
                <p14:cNvContentPartPr/>
                <p14:nvPr/>
              </p14:nvContentPartPr>
              <p14:xfrm>
                <a:off x="3276088" y="3281121"/>
                <a:ext cx="475560" cy="39960"/>
              </p14:xfrm>
            </p:contentPart>
          </mc:Choice>
          <mc:Fallback>
            <p:pic>
              <p:nvPicPr>
                <p:cNvPr id="89" name="Input penna 88">
                  <a:extLst>
                    <a:ext uri="{FF2B5EF4-FFF2-40B4-BE49-F238E27FC236}">
                      <a16:creationId xmlns:a16="http://schemas.microsoft.com/office/drawing/2014/main" id="{451EA10C-DBA6-FB49-E8AB-79193BD3508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267088" y="3272481"/>
                  <a:ext cx="493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0" name="Input penna 89">
                  <a:extLst>
                    <a:ext uri="{FF2B5EF4-FFF2-40B4-BE49-F238E27FC236}">
                      <a16:creationId xmlns:a16="http://schemas.microsoft.com/office/drawing/2014/main" id="{CCB2A7AA-34C7-27D7-4C48-60EED772D459}"/>
                    </a:ext>
                  </a:extLst>
                </p14:cNvPr>
                <p14:cNvContentPartPr/>
                <p14:nvPr/>
              </p14:nvContentPartPr>
              <p14:xfrm>
                <a:off x="3095728" y="3110841"/>
                <a:ext cx="264240" cy="233640"/>
              </p14:xfrm>
            </p:contentPart>
          </mc:Choice>
          <mc:Fallback>
            <p:pic>
              <p:nvPicPr>
                <p:cNvPr id="90" name="Input penna 89">
                  <a:extLst>
                    <a:ext uri="{FF2B5EF4-FFF2-40B4-BE49-F238E27FC236}">
                      <a16:creationId xmlns:a16="http://schemas.microsoft.com/office/drawing/2014/main" id="{CCB2A7AA-34C7-27D7-4C48-60EED772D45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87088" y="3101841"/>
                  <a:ext cx="281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put penna 124">
                  <a:extLst>
                    <a:ext uri="{FF2B5EF4-FFF2-40B4-BE49-F238E27FC236}">
                      <a16:creationId xmlns:a16="http://schemas.microsoft.com/office/drawing/2014/main" id="{5EE56C7B-1669-1DC9-DA0A-2A873EDAF330}"/>
                    </a:ext>
                  </a:extLst>
                </p14:cNvPr>
                <p14:cNvContentPartPr/>
                <p14:nvPr/>
              </p14:nvContentPartPr>
              <p14:xfrm>
                <a:off x="2208328" y="2816721"/>
                <a:ext cx="83520" cy="88560"/>
              </p14:xfrm>
            </p:contentPart>
          </mc:Choice>
          <mc:Fallback>
            <p:pic>
              <p:nvPicPr>
                <p:cNvPr id="125" name="Input penna 124">
                  <a:extLst>
                    <a:ext uri="{FF2B5EF4-FFF2-40B4-BE49-F238E27FC236}">
                      <a16:creationId xmlns:a16="http://schemas.microsoft.com/office/drawing/2014/main" id="{5EE56C7B-1669-1DC9-DA0A-2A873EDAF33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99688" y="2808081"/>
                  <a:ext cx="101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put penna 125">
                  <a:extLst>
                    <a:ext uri="{FF2B5EF4-FFF2-40B4-BE49-F238E27FC236}">
                      <a16:creationId xmlns:a16="http://schemas.microsoft.com/office/drawing/2014/main" id="{790BE78F-34D5-6737-023F-451B8D0ACBE7}"/>
                    </a:ext>
                  </a:extLst>
                </p14:cNvPr>
                <p14:cNvContentPartPr/>
                <p14:nvPr/>
              </p14:nvContentPartPr>
              <p14:xfrm>
                <a:off x="3305248" y="2906001"/>
                <a:ext cx="50760" cy="58320"/>
              </p14:xfrm>
            </p:contentPart>
          </mc:Choice>
          <mc:Fallback>
            <p:pic>
              <p:nvPicPr>
                <p:cNvPr id="126" name="Input penna 125">
                  <a:extLst>
                    <a:ext uri="{FF2B5EF4-FFF2-40B4-BE49-F238E27FC236}">
                      <a16:creationId xmlns:a16="http://schemas.microsoft.com/office/drawing/2014/main" id="{790BE78F-34D5-6737-023F-451B8D0ACBE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96248" y="2897001"/>
                  <a:ext cx="68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put penna 128">
                  <a:extLst>
                    <a:ext uri="{FF2B5EF4-FFF2-40B4-BE49-F238E27FC236}">
                      <a16:creationId xmlns:a16="http://schemas.microsoft.com/office/drawing/2014/main" id="{64D688E0-9B58-E9F0-9BCA-2731DECBB3EA}"/>
                    </a:ext>
                  </a:extLst>
                </p14:cNvPr>
                <p14:cNvContentPartPr/>
                <p14:nvPr/>
              </p14:nvContentPartPr>
              <p14:xfrm>
                <a:off x="3335488" y="2932641"/>
                <a:ext cx="1080" cy="76320"/>
              </p14:xfrm>
            </p:contentPart>
          </mc:Choice>
          <mc:Fallback>
            <p:pic>
              <p:nvPicPr>
                <p:cNvPr id="129" name="Input penna 128">
                  <a:extLst>
                    <a:ext uri="{FF2B5EF4-FFF2-40B4-BE49-F238E27FC236}">
                      <a16:creationId xmlns:a16="http://schemas.microsoft.com/office/drawing/2014/main" id="{64D688E0-9B58-E9F0-9BCA-2731DECBB3E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26488" y="2923641"/>
                  <a:ext cx="18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Input penna 129">
                  <a:extLst>
                    <a:ext uri="{FF2B5EF4-FFF2-40B4-BE49-F238E27FC236}">
                      <a16:creationId xmlns:a16="http://schemas.microsoft.com/office/drawing/2014/main" id="{89AB48C4-8678-6C2A-C456-8A3E43EAB277}"/>
                    </a:ext>
                  </a:extLst>
                </p14:cNvPr>
                <p14:cNvContentPartPr/>
                <p14:nvPr/>
              </p14:nvContentPartPr>
              <p14:xfrm>
                <a:off x="3254128" y="3338001"/>
                <a:ext cx="34200" cy="360000"/>
              </p14:xfrm>
            </p:contentPart>
          </mc:Choice>
          <mc:Fallback>
            <p:pic>
              <p:nvPicPr>
                <p:cNvPr id="130" name="Input penna 129">
                  <a:extLst>
                    <a:ext uri="{FF2B5EF4-FFF2-40B4-BE49-F238E27FC236}">
                      <a16:creationId xmlns:a16="http://schemas.microsoft.com/office/drawing/2014/main" id="{89AB48C4-8678-6C2A-C456-8A3E43EAB27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45488" y="3329001"/>
                  <a:ext cx="518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1" name="Input penna 130">
                  <a:extLst>
                    <a:ext uri="{FF2B5EF4-FFF2-40B4-BE49-F238E27FC236}">
                      <a16:creationId xmlns:a16="http://schemas.microsoft.com/office/drawing/2014/main" id="{D17B687D-5B66-0104-B9A4-BAC29F7BE9E5}"/>
                    </a:ext>
                  </a:extLst>
                </p14:cNvPr>
                <p14:cNvContentPartPr/>
                <p14:nvPr/>
              </p14:nvContentPartPr>
              <p14:xfrm>
                <a:off x="3255928" y="3840921"/>
                <a:ext cx="16200" cy="270720"/>
              </p14:xfrm>
            </p:contentPart>
          </mc:Choice>
          <mc:Fallback>
            <p:pic>
              <p:nvPicPr>
                <p:cNvPr id="131" name="Input penna 130">
                  <a:extLst>
                    <a:ext uri="{FF2B5EF4-FFF2-40B4-BE49-F238E27FC236}">
                      <a16:creationId xmlns:a16="http://schemas.microsoft.com/office/drawing/2014/main" id="{D17B687D-5B66-0104-B9A4-BAC29F7BE9E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46928" y="3832281"/>
                  <a:ext cx="33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2" name="Input penna 131">
                  <a:extLst>
                    <a:ext uri="{FF2B5EF4-FFF2-40B4-BE49-F238E27FC236}">
                      <a16:creationId xmlns:a16="http://schemas.microsoft.com/office/drawing/2014/main" id="{CBC74A40-31D6-E8B2-F356-0DF23C8192F6}"/>
                    </a:ext>
                  </a:extLst>
                </p14:cNvPr>
                <p14:cNvContentPartPr/>
                <p14:nvPr/>
              </p14:nvContentPartPr>
              <p14:xfrm>
                <a:off x="3214528" y="4207401"/>
                <a:ext cx="74160" cy="305640"/>
              </p14:xfrm>
            </p:contentPart>
          </mc:Choice>
          <mc:Fallback>
            <p:pic>
              <p:nvPicPr>
                <p:cNvPr id="132" name="Input penna 131">
                  <a:extLst>
                    <a:ext uri="{FF2B5EF4-FFF2-40B4-BE49-F238E27FC236}">
                      <a16:creationId xmlns:a16="http://schemas.microsoft.com/office/drawing/2014/main" id="{CBC74A40-31D6-E8B2-F356-0DF23C8192F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05528" y="4198761"/>
                  <a:ext cx="918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Input penna 132">
                  <a:extLst>
                    <a:ext uri="{FF2B5EF4-FFF2-40B4-BE49-F238E27FC236}">
                      <a16:creationId xmlns:a16="http://schemas.microsoft.com/office/drawing/2014/main" id="{145CE898-FAF3-BA82-3EA7-C886022DFAFF}"/>
                    </a:ext>
                  </a:extLst>
                </p14:cNvPr>
                <p14:cNvContentPartPr/>
                <p14:nvPr/>
              </p14:nvContentPartPr>
              <p14:xfrm>
                <a:off x="3049288" y="4745241"/>
                <a:ext cx="154440" cy="258120"/>
              </p14:xfrm>
            </p:contentPart>
          </mc:Choice>
          <mc:Fallback>
            <p:pic>
              <p:nvPicPr>
                <p:cNvPr id="133" name="Input penna 132">
                  <a:extLst>
                    <a:ext uri="{FF2B5EF4-FFF2-40B4-BE49-F238E27FC236}">
                      <a16:creationId xmlns:a16="http://schemas.microsoft.com/office/drawing/2014/main" id="{145CE898-FAF3-BA82-3EA7-C886022DFAF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40288" y="4736241"/>
                  <a:ext cx="172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4" name="Input penna 133">
                  <a:extLst>
                    <a:ext uri="{FF2B5EF4-FFF2-40B4-BE49-F238E27FC236}">
                      <a16:creationId xmlns:a16="http://schemas.microsoft.com/office/drawing/2014/main" id="{8084695E-61BD-1571-6700-07F67321CC0A}"/>
                    </a:ext>
                  </a:extLst>
                </p14:cNvPr>
                <p14:cNvContentPartPr/>
                <p14:nvPr/>
              </p14:nvContentPartPr>
              <p14:xfrm>
                <a:off x="3161968" y="4917321"/>
                <a:ext cx="15120" cy="114480"/>
              </p14:xfrm>
            </p:contentPart>
          </mc:Choice>
          <mc:Fallback>
            <p:pic>
              <p:nvPicPr>
                <p:cNvPr id="134" name="Input penna 133">
                  <a:extLst>
                    <a:ext uri="{FF2B5EF4-FFF2-40B4-BE49-F238E27FC236}">
                      <a16:creationId xmlns:a16="http://schemas.microsoft.com/office/drawing/2014/main" id="{8084695E-61BD-1571-6700-07F67321CC0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53328" y="4908321"/>
                  <a:ext cx="32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" name="Input penna 134">
                  <a:extLst>
                    <a:ext uri="{FF2B5EF4-FFF2-40B4-BE49-F238E27FC236}">
                      <a16:creationId xmlns:a16="http://schemas.microsoft.com/office/drawing/2014/main" id="{DA63519B-5ADC-ED72-6A6E-4E371D207CF0}"/>
                    </a:ext>
                  </a:extLst>
                </p14:cNvPr>
                <p14:cNvContentPartPr/>
                <p14:nvPr/>
              </p14:nvContentPartPr>
              <p14:xfrm>
                <a:off x="3184648" y="4913001"/>
                <a:ext cx="93600" cy="127440"/>
              </p14:xfrm>
            </p:contentPart>
          </mc:Choice>
          <mc:Fallback>
            <p:pic>
              <p:nvPicPr>
                <p:cNvPr id="135" name="Input penna 134">
                  <a:extLst>
                    <a:ext uri="{FF2B5EF4-FFF2-40B4-BE49-F238E27FC236}">
                      <a16:creationId xmlns:a16="http://schemas.microsoft.com/office/drawing/2014/main" id="{DA63519B-5ADC-ED72-6A6E-4E371D207CF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75648" y="4904001"/>
                  <a:ext cx="111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put penna 137">
                  <a:extLst>
                    <a:ext uri="{FF2B5EF4-FFF2-40B4-BE49-F238E27FC236}">
                      <a16:creationId xmlns:a16="http://schemas.microsoft.com/office/drawing/2014/main" id="{FA6AD8CC-E677-A2B1-6016-E3126BCA697D}"/>
                    </a:ext>
                  </a:extLst>
                </p14:cNvPr>
                <p14:cNvContentPartPr/>
                <p14:nvPr/>
              </p14:nvContentPartPr>
              <p14:xfrm>
                <a:off x="2264848" y="2819961"/>
                <a:ext cx="2160" cy="19800"/>
              </p14:xfrm>
            </p:contentPart>
          </mc:Choice>
          <mc:Fallback>
            <p:pic>
              <p:nvPicPr>
                <p:cNvPr id="138" name="Input penna 137">
                  <a:extLst>
                    <a:ext uri="{FF2B5EF4-FFF2-40B4-BE49-F238E27FC236}">
                      <a16:creationId xmlns:a16="http://schemas.microsoft.com/office/drawing/2014/main" id="{FA6AD8CC-E677-A2B1-6016-E3126BCA697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55848" y="2810961"/>
                  <a:ext cx="19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put penna 138">
                  <a:extLst>
                    <a:ext uri="{FF2B5EF4-FFF2-40B4-BE49-F238E27FC236}">
                      <a16:creationId xmlns:a16="http://schemas.microsoft.com/office/drawing/2014/main" id="{BA5AD115-4D90-FD1E-591D-3A217776FEC8}"/>
                    </a:ext>
                  </a:extLst>
                </p14:cNvPr>
                <p14:cNvContentPartPr/>
                <p14:nvPr/>
              </p14:nvContentPartPr>
              <p14:xfrm>
                <a:off x="2177728" y="3022281"/>
                <a:ext cx="61560" cy="436320"/>
              </p14:xfrm>
            </p:contentPart>
          </mc:Choice>
          <mc:Fallback>
            <p:pic>
              <p:nvPicPr>
                <p:cNvPr id="139" name="Input penna 138">
                  <a:extLst>
                    <a:ext uri="{FF2B5EF4-FFF2-40B4-BE49-F238E27FC236}">
                      <a16:creationId xmlns:a16="http://schemas.microsoft.com/office/drawing/2014/main" id="{BA5AD115-4D90-FD1E-591D-3A217776FE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68728" y="3013281"/>
                  <a:ext cx="792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put penna 139">
                  <a:extLst>
                    <a:ext uri="{FF2B5EF4-FFF2-40B4-BE49-F238E27FC236}">
                      <a16:creationId xmlns:a16="http://schemas.microsoft.com/office/drawing/2014/main" id="{ABD22FE4-D5E8-6397-5AA9-A73984BDC885}"/>
                    </a:ext>
                  </a:extLst>
                </p14:cNvPr>
                <p14:cNvContentPartPr/>
                <p14:nvPr/>
              </p14:nvContentPartPr>
              <p14:xfrm>
                <a:off x="2119768" y="3604401"/>
                <a:ext cx="93960" cy="589320"/>
              </p14:xfrm>
            </p:contentPart>
          </mc:Choice>
          <mc:Fallback>
            <p:pic>
              <p:nvPicPr>
                <p:cNvPr id="140" name="Input penna 139">
                  <a:extLst>
                    <a:ext uri="{FF2B5EF4-FFF2-40B4-BE49-F238E27FC236}">
                      <a16:creationId xmlns:a16="http://schemas.microsoft.com/office/drawing/2014/main" id="{ABD22FE4-D5E8-6397-5AA9-A73984BDC88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10768" y="3595401"/>
                  <a:ext cx="11160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put penna 140">
                  <a:extLst>
                    <a:ext uri="{FF2B5EF4-FFF2-40B4-BE49-F238E27FC236}">
                      <a16:creationId xmlns:a16="http://schemas.microsoft.com/office/drawing/2014/main" id="{7C86ECA0-B074-C23C-6FB0-405DA3870E3D}"/>
                    </a:ext>
                  </a:extLst>
                </p14:cNvPr>
                <p14:cNvContentPartPr/>
                <p14:nvPr/>
              </p14:nvContentPartPr>
              <p14:xfrm>
                <a:off x="2099608" y="4238001"/>
                <a:ext cx="32040" cy="211680"/>
              </p14:xfrm>
            </p:contentPart>
          </mc:Choice>
          <mc:Fallback>
            <p:pic>
              <p:nvPicPr>
                <p:cNvPr id="141" name="Input penna 140">
                  <a:extLst>
                    <a:ext uri="{FF2B5EF4-FFF2-40B4-BE49-F238E27FC236}">
                      <a16:creationId xmlns:a16="http://schemas.microsoft.com/office/drawing/2014/main" id="{7C86ECA0-B074-C23C-6FB0-405DA3870E3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90968" y="4229361"/>
                  <a:ext cx="49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Input penna 141">
                  <a:extLst>
                    <a:ext uri="{FF2B5EF4-FFF2-40B4-BE49-F238E27FC236}">
                      <a16:creationId xmlns:a16="http://schemas.microsoft.com/office/drawing/2014/main" id="{D3A7D4B0-B68D-019F-39CB-BD4BC87AA753}"/>
                    </a:ext>
                  </a:extLst>
                </p14:cNvPr>
                <p14:cNvContentPartPr/>
                <p14:nvPr/>
              </p14:nvContentPartPr>
              <p14:xfrm>
                <a:off x="2000968" y="4730841"/>
                <a:ext cx="150120" cy="212760"/>
              </p14:xfrm>
            </p:contentPart>
          </mc:Choice>
          <mc:Fallback>
            <p:pic>
              <p:nvPicPr>
                <p:cNvPr id="142" name="Input penna 141">
                  <a:extLst>
                    <a:ext uri="{FF2B5EF4-FFF2-40B4-BE49-F238E27FC236}">
                      <a16:creationId xmlns:a16="http://schemas.microsoft.com/office/drawing/2014/main" id="{D3A7D4B0-B68D-019F-39CB-BD4BC87AA75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91968" y="4722201"/>
                  <a:ext cx="167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put penna 142">
                  <a:extLst>
                    <a:ext uri="{FF2B5EF4-FFF2-40B4-BE49-F238E27FC236}">
                      <a16:creationId xmlns:a16="http://schemas.microsoft.com/office/drawing/2014/main" id="{6F2C4788-D13D-A5D3-DF2C-4D6216BE9FEB}"/>
                    </a:ext>
                  </a:extLst>
                </p14:cNvPr>
                <p14:cNvContentPartPr/>
                <p14:nvPr/>
              </p14:nvContentPartPr>
              <p14:xfrm>
                <a:off x="2157928" y="4875561"/>
                <a:ext cx="70200" cy="112320"/>
              </p14:xfrm>
            </p:contentPart>
          </mc:Choice>
          <mc:Fallback>
            <p:pic>
              <p:nvPicPr>
                <p:cNvPr id="143" name="Input penna 142">
                  <a:extLst>
                    <a:ext uri="{FF2B5EF4-FFF2-40B4-BE49-F238E27FC236}">
                      <a16:creationId xmlns:a16="http://schemas.microsoft.com/office/drawing/2014/main" id="{6F2C4788-D13D-A5D3-DF2C-4D6216BE9FE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48928" y="4866561"/>
                  <a:ext cx="87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4" name="Input penna 143">
                  <a:extLst>
                    <a:ext uri="{FF2B5EF4-FFF2-40B4-BE49-F238E27FC236}">
                      <a16:creationId xmlns:a16="http://schemas.microsoft.com/office/drawing/2014/main" id="{DD9EB227-CE84-036F-DC12-B4C36BED7A37}"/>
                    </a:ext>
                  </a:extLst>
                </p14:cNvPr>
                <p14:cNvContentPartPr/>
                <p14:nvPr/>
              </p14:nvContentPartPr>
              <p14:xfrm>
                <a:off x="2278888" y="4799241"/>
                <a:ext cx="153000" cy="261720"/>
              </p14:xfrm>
            </p:contentPart>
          </mc:Choice>
          <mc:Fallback>
            <p:pic>
              <p:nvPicPr>
                <p:cNvPr id="144" name="Input penna 143">
                  <a:extLst>
                    <a:ext uri="{FF2B5EF4-FFF2-40B4-BE49-F238E27FC236}">
                      <a16:creationId xmlns:a16="http://schemas.microsoft.com/office/drawing/2014/main" id="{DD9EB227-CE84-036F-DC12-B4C36BED7A3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70248" y="4790601"/>
                  <a:ext cx="170640" cy="27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952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o 44">
            <a:extLst>
              <a:ext uri="{FF2B5EF4-FFF2-40B4-BE49-F238E27FC236}">
                <a16:creationId xmlns:a16="http://schemas.microsoft.com/office/drawing/2014/main" id="{ADAC8D42-9C3B-F2D2-3E11-8AF6A2B3C520}"/>
              </a:ext>
            </a:extLst>
          </p:cNvPr>
          <p:cNvGrpSpPr/>
          <p:nvPr/>
        </p:nvGrpSpPr>
        <p:grpSpPr>
          <a:xfrm>
            <a:off x="874528" y="432801"/>
            <a:ext cx="2521800" cy="482760"/>
            <a:chOff x="874528" y="432801"/>
            <a:chExt cx="2521800" cy="48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put penna 1">
                  <a:extLst>
                    <a:ext uri="{FF2B5EF4-FFF2-40B4-BE49-F238E27FC236}">
                      <a16:creationId xmlns:a16="http://schemas.microsoft.com/office/drawing/2014/main" id="{C374AAC5-3F2E-E29E-31F2-B0C74A6A7789}"/>
                    </a:ext>
                  </a:extLst>
                </p14:cNvPr>
                <p14:cNvContentPartPr/>
                <p14:nvPr/>
              </p14:nvContentPartPr>
              <p14:xfrm>
                <a:off x="874528" y="641601"/>
                <a:ext cx="199080" cy="273960"/>
              </p14:xfrm>
            </p:contentPart>
          </mc:Choice>
          <mc:Fallback>
            <p:pic>
              <p:nvPicPr>
                <p:cNvPr id="2" name="Input penna 1">
                  <a:extLst>
                    <a:ext uri="{FF2B5EF4-FFF2-40B4-BE49-F238E27FC236}">
                      <a16:creationId xmlns:a16="http://schemas.microsoft.com/office/drawing/2014/main" id="{C374AAC5-3F2E-E29E-31F2-B0C74A6A77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5528" y="632601"/>
                  <a:ext cx="216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put penna 2">
                  <a:extLst>
                    <a:ext uri="{FF2B5EF4-FFF2-40B4-BE49-F238E27FC236}">
                      <a16:creationId xmlns:a16="http://schemas.microsoft.com/office/drawing/2014/main" id="{25086139-6633-3BB1-2051-C06DBD7A5B22}"/>
                    </a:ext>
                  </a:extLst>
                </p14:cNvPr>
                <p14:cNvContentPartPr/>
                <p14:nvPr/>
              </p14:nvContentPartPr>
              <p14:xfrm>
                <a:off x="941128" y="629361"/>
                <a:ext cx="192600" cy="149760"/>
              </p14:xfrm>
            </p:contentPart>
          </mc:Choice>
          <mc:Fallback>
            <p:pic>
              <p:nvPicPr>
                <p:cNvPr id="3" name="Input penna 2">
                  <a:extLst>
                    <a:ext uri="{FF2B5EF4-FFF2-40B4-BE49-F238E27FC236}">
                      <a16:creationId xmlns:a16="http://schemas.microsoft.com/office/drawing/2014/main" id="{25086139-6633-3BB1-2051-C06DBD7A5B2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2488" y="620361"/>
                  <a:ext cx="210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D4329EA0-3EDF-A13C-9F04-E64F0C430E22}"/>
                    </a:ext>
                  </a:extLst>
                </p14:cNvPr>
                <p14:cNvContentPartPr/>
                <p14:nvPr/>
              </p14:nvContentPartPr>
              <p14:xfrm>
                <a:off x="1151728" y="565641"/>
                <a:ext cx="177840" cy="317880"/>
              </p14:xfrm>
            </p:contentPart>
          </mc:Choice>
          <mc:Fallback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D4329EA0-3EDF-A13C-9F04-E64F0C430E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3088" y="557001"/>
                  <a:ext cx="195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D6B45C97-16E2-2299-EC53-F613DA29FE51}"/>
                    </a:ext>
                  </a:extLst>
                </p14:cNvPr>
                <p14:cNvContentPartPr/>
                <p14:nvPr/>
              </p14:nvContentPartPr>
              <p14:xfrm>
                <a:off x="1401208" y="556641"/>
                <a:ext cx="264240" cy="306360"/>
              </p14:xfrm>
            </p:contentPart>
          </mc:Choice>
          <mc:Fallback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D6B45C97-16E2-2299-EC53-F613DA29FE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2568" y="547641"/>
                  <a:ext cx="2818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E0154E73-B651-FA7E-5910-F3D139F95D7A}"/>
                    </a:ext>
                  </a:extLst>
                </p14:cNvPr>
                <p14:cNvContentPartPr/>
                <p14:nvPr/>
              </p14:nvContentPartPr>
              <p14:xfrm>
                <a:off x="1528288" y="762201"/>
                <a:ext cx="123120" cy="3240"/>
              </p14:xfrm>
            </p:contentPart>
          </mc:Choice>
          <mc:Fallback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E0154E73-B651-FA7E-5910-F3D139F95D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19648" y="753201"/>
                  <a:ext cx="140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1499787C-7F50-62EA-91AB-2466DFF72982}"/>
                    </a:ext>
                  </a:extLst>
                </p14:cNvPr>
                <p14:cNvContentPartPr/>
                <p14:nvPr/>
              </p14:nvContentPartPr>
              <p14:xfrm>
                <a:off x="1788568" y="528561"/>
                <a:ext cx="190800" cy="283680"/>
              </p14:xfrm>
            </p:contentPart>
          </mc:Choice>
          <mc:Fallback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1499787C-7F50-62EA-91AB-2466DFF729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79928" y="519921"/>
                  <a:ext cx="208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C8F42C56-A035-4CDF-B0FC-5605D372EA1B}"/>
                    </a:ext>
                  </a:extLst>
                </p14:cNvPr>
                <p14:cNvContentPartPr/>
                <p14:nvPr/>
              </p14:nvContentPartPr>
              <p14:xfrm>
                <a:off x="1957768" y="484281"/>
                <a:ext cx="302400" cy="32436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C8F42C56-A035-4CDF-B0FC-5605D372EA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9128" y="475641"/>
                  <a:ext cx="3200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9A99B36D-F78E-2DE8-AEB2-BF6C68002A3C}"/>
                    </a:ext>
                  </a:extLst>
                </p14:cNvPr>
                <p14:cNvContentPartPr/>
                <p14:nvPr/>
              </p14:nvContentPartPr>
              <p14:xfrm>
                <a:off x="2415328" y="541881"/>
                <a:ext cx="239040" cy="22968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9A99B36D-F78E-2DE8-AEB2-BF6C68002A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06688" y="532881"/>
                  <a:ext cx="256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3A62EE2F-F3FD-8F55-900C-74BCB59BE072}"/>
                    </a:ext>
                  </a:extLst>
                </p14:cNvPr>
                <p14:cNvContentPartPr/>
                <p14:nvPr/>
              </p14:nvContentPartPr>
              <p14:xfrm>
                <a:off x="2718448" y="479241"/>
                <a:ext cx="266760" cy="271440"/>
              </p14:xfrm>
            </p:contentPart>
          </mc:Choice>
          <mc:Fallback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3A62EE2F-F3FD-8F55-900C-74BCB59BE07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09448" y="470241"/>
                  <a:ext cx="284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489B9CBB-D53C-B01A-AB65-797092A55DE2}"/>
                    </a:ext>
                  </a:extLst>
                </p14:cNvPr>
                <p14:cNvContentPartPr/>
                <p14:nvPr/>
              </p14:nvContentPartPr>
              <p14:xfrm>
                <a:off x="2988088" y="560601"/>
                <a:ext cx="178560" cy="261720"/>
              </p14:xfrm>
            </p:contentPart>
          </mc:Choice>
          <mc:Fallback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489B9CBB-D53C-B01A-AB65-797092A55D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9088" y="551961"/>
                  <a:ext cx="196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D5C05B13-E7DE-0657-644C-70F731910C73}"/>
                    </a:ext>
                  </a:extLst>
                </p14:cNvPr>
                <p14:cNvContentPartPr/>
                <p14:nvPr/>
              </p14:nvContentPartPr>
              <p14:xfrm>
                <a:off x="3029488" y="432801"/>
                <a:ext cx="366840" cy="287640"/>
              </p14:xfrm>
            </p:contentPart>
          </mc:Choice>
          <mc:Fallback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D5C05B13-E7DE-0657-644C-70F731910C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20488" y="424161"/>
                  <a:ext cx="38448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44F3E6B4-E99E-5866-A446-DB0C5F7C1AFC}"/>
              </a:ext>
            </a:extLst>
          </p:cNvPr>
          <p:cNvGrpSpPr/>
          <p:nvPr/>
        </p:nvGrpSpPr>
        <p:grpSpPr>
          <a:xfrm>
            <a:off x="4079968" y="400761"/>
            <a:ext cx="1141200" cy="277560"/>
            <a:chOff x="4079968" y="400761"/>
            <a:chExt cx="114120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2B8D0C98-7823-E2FC-F7DC-CC49A95A6956}"/>
                    </a:ext>
                  </a:extLst>
                </p14:cNvPr>
                <p14:cNvContentPartPr/>
                <p14:nvPr/>
              </p14:nvContentPartPr>
              <p14:xfrm>
                <a:off x="4079968" y="436401"/>
                <a:ext cx="191880" cy="24192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2B8D0C98-7823-E2FC-F7DC-CC49A95A69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70968" y="427401"/>
                  <a:ext cx="209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31C86190-C4F3-57DA-7D29-CD343B6BD315}"/>
                    </a:ext>
                  </a:extLst>
                </p14:cNvPr>
                <p14:cNvContentPartPr/>
                <p14:nvPr/>
              </p14:nvContentPartPr>
              <p14:xfrm>
                <a:off x="4348168" y="520281"/>
                <a:ext cx="139680" cy="14112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31C86190-C4F3-57DA-7D29-CD343B6BD3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39528" y="511281"/>
                  <a:ext cx="157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EDE5E519-E529-EEB6-FB28-D751611DE42C}"/>
                    </a:ext>
                  </a:extLst>
                </p14:cNvPr>
                <p14:cNvContentPartPr/>
                <p14:nvPr/>
              </p14:nvContentPartPr>
              <p14:xfrm>
                <a:off x="4392088" y="426321"/>
                <a:ext cx="134640" cy="10692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EDE5E519-E529-EEB6-FB28-D751611DE4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83088" y="417321"/>
                  <a:ext cx="152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E56B1F9D-CFD1-4861-AF9C-8A52E2B03CFA}"/>
                    </a:ext>
                  </a:extLst>
                </p14:cNvPr>
                <p14:cNvContentPartPr/>
                <p14:nvPr/>
              </p14:nvContentPartPr>
              <p14:xfrm>
                <a:off x="4601248" y="400761"/>
                <a:ext cx="331920" cy="23544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E56B1F9D-CFD1-4861-AF9C-8A52E2B03C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92248" y="392121"/>
                  <a:ext cx="349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91B67D35-70D3-3E15-3862-686C4F2B7CCC}"/>
                    </a:ext>
                  </a:extLst>
                </p14:cNvPr>
                <p14:cNvContentPartPr/>
                <p14:nvPr/>
              </p14:nvContentPartPr>
              <p14:xfrm>
                <a:off x="5002288" y="422721"/>
                <a:ext cx="201600" cy="24048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91B67D35-70D3-3E15-3862-686C4F2B7C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93288" y="413721"/>
                  <a:ext cx="219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4FA84BC5-339B-3A45-DF86-35DC093708F2}"/>
                    </a:ext>
                  </a:extLst>
                </p14:cNvPr>
                <p14:cNvContentPartPr/>
                <p14:nvPr/>
              </p14:nvContentPartPr>
              <p14:xfrm>
                <a:off x="5077168" y="550161"/>
                <a:ext cx="144000" cy="47520"/>
              </p14:xfrm>
            </p:contentPart>
          </mc:Choice>
          <mc:Fallback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4FA84BC5-339B-3A45-DF86-35DC093708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68168" y="541161"/>
                  <a:ext cx="1616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C6648563-BCB6-31BE-6C74-9178900B8D80}"/>
              </a:ext>
            </a:extLst>
          </p:cNvPr>
          <p:cNvGrpSpPr/>
          <p:nvPr/>
        </p:nvGrpSpPr>
        <p:grpSpPr>
          <a:xfrm>
            <a:off x="5669008" y="334521"/>
            <a:ext cx="1870920" cy="323280"/>
            <a:chOff x="5669008" y="334521"/>
            <a:chExt cx="187092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5A187E5F-0B72-55B4-9606-82A6A042E4E0}"/>
                    </a:ext>
                  </a:extLst>
                </p14:cNvPr>
                <p14:cNvContentPartPr/>
                <p14:nvPr/>
              </p14:nvContentPartPr>
              <p14:xfrm>
                <a:off x="5669008" y="419841"/>
                <a:ext cx="200520" cy="202320"/>
              </p14:xfrm>
            </p:contentPart>
          </mc:Choice>
          <mc:Fallback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5A187E5F-0B72-55B4-9606-82A6A042E4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60008" y="410841"/>
                  <a:ext cx="218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B2D5DEE1-BA57-E258-463F-19E756F0E6E6}"/>
                    </a:ext>
                  </a:extLst>
                </p14:cNvPr>
                <p14:cNvContentPartPr/>
                <p14:nvPr/>
              </p14:nvContentPartPr>
              <p14:xfrm>
                <a:off x="5861608" y="471681"/>
                <a:ext cx="189360" cy="163080"/>
              </p14:xfrm>
            </p:contentPart>
          </mc:Choice>
          <mc:Fallback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B2D5DEE1-BA57-E258-463F-19E756F0E6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52968" y="463041"/>
                  <a:ext cx="207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7872D52A-7AC2-F836-06C0-1DB8D7C38029}"/>
                    </a:ext>
                  </a:extLst>
                </p14:cNvPr>
                <p14:cNvContentPartPr/>
                <p14:nvPr/>
              </p14:nvContentPartPr>
              <p14:xfrm>
                <a:off x="6140248" y="334521"/>
                <a:ext cx="226080" cy="263160"/>
              </p14:xfrm>
            </p:contentPart>
          </mc:Choice>
          <mc:Fallback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7872D52A-7AC2-F836-06C0-1DB8D7C380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31608" y="325521"/>
                  <a:ext cx="243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9D1A7648-026E-20AE-E90A-0035EEDDDD2A}"/>
                    </a:ext>
                  </a:extLst>
                </p14:cNvPr>
                <p14:cNvContentPartPr/>
                <p14:nvPr/>
              </p14:nvContentPartPr>
              <p14:xfrm>
                <a:off x="6465328" y="386721"/>
                <a:ext cx="219960" cy="238320"/>
              </p14:xfrm>
            </p:contentPart>
          </mc:Choice>
          <mc:Fallback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9D1A7648-026E-20AE-E90A-0035EEDDDD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56688" y="378081"/>
                  <a:ext cx="237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E9773EA2-EAE8-25E0-0B4B-BE4312A87752}"/>
                    </a:ext>
                  </a:extLst>
                </p14:cNvPr>
                <p14:cNvContentPartPr/>
                <p14:nvPr/>
              </p14:nvContentPartPr>
              <p14:xfrm>
                <a:off x="6620488" y="510561"/>
                <a:ext cx="95040" cy="16200"/>
              </p14:xfrm>
            </p:contentPart>
          </mc:Choice>
          <mc:Fallback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E9773EA2-EAE8-25E0-0B4B-BE4312A877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11848" y="501921"/>
                  <a:ext cx="112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A5BEFB34-40FC-2AB9-966E-DE22482AAB06}"/>
                    </a:ext>
                  </a:extLst>
                </p14:cNvPr>
                <p14:cNvContentPartPr/>
                <p14:nvPr/>
              </p14:nvContentPartPr>
              <p14:xfrm>
                <a:off x="6818848" y="371601"/>
                <a:ext cx="262440" cy="22968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A5BEFB34-40FC-2AB9-966E-DE22482AAB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09848" y="362961"/>
                  <a:ext cx="280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C652AA3F-FEF6-B74A-47E5-2B09F0104FD7}"/>
                    </a:ext>
                  </a:extLst>
                </p14:cNvPr>
                <p14:cNvContentPartPr/>
                <p14:nvPr/>
              </p14:nvContentPartPr>
              <p14:xfrm>
                <a:off x="7100008" y="387081"/>
                <a:ext cx="177840" cy="220320"/>
              </p14:xfrm>
            </p:contentPart>
          </mc:Choice>
          <mc:Fallback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C652AA3F-FEF6-B74A-47E5-2B09F0104F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91368" y="378081"/>
                  <a:ext cx="195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B9FE13C8-BFF6-6F76-085C-7D8C82498689}"/>
                    </a:ext>
                  </a:extLst>
                </p14:cNvPr>
                <p14:cNvContentPartPr/>
                <p14:nvPr/>
              </p14:nvContentPartPr>
              <p14:xfrm>
                <a:off x="7316368" y="392841"/>
                <a:ext cx="223560" cy="264960"/>
              </p14:xfrm>
            </p:contentPart>
          </mc:Choice>
          <mc:Fallback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B9FE13C8-BFF6-6F76-085C-7D8C8249868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07368" y="384201"/>
                  <a:ext cx="24120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95670662-C25E-CE3E-2FB8-6D726C2B06FF}"/>
              </a:ext>
            </a:extLst>
          </p:cNvPr>
          <p:cNvGrpSpPr/>
          <p:nvPr/>
        </p:nvGrpSpPr>
        <p:grpSpPr>
          <a:xfrm>
            <a:off x="8047168" y="346041"/>
            <a:ext cx="251280" cy="293760"/>
            <a:chOff x="8047168" y="346041"/>
            <a:chExt cx="25128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F71AC95E-AD79-7C62-2440-F8F29DB7CDF2}"/>
                    </a:ext>
                  </a:extLst>
                </p14:cNvPr>
                <p14:cNvContentPartPr/>
                <p14:nvPr/>
              </p14:nvContentPartPr>
              <p14:xfrm>
                <a:off x="8047168" y="346041"/>
                <a:ext cx="214920" cy="293760"/>
              </p14:xfrm>
            </p:contentPart>
          </mc:Choice>
          <mc:Fallback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F71AC95E-AD79-7C62-2440-F8F29DB7CD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38528" y="337401"/>
                  <a:ext cx="232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D107D83A-7F14-19A7-0F69-E1C82211B988}"/>
                    </a:ext>
                  </a:extLst>
                </p14:cNvPr>
                <p14:cNvContentPartPr/>
                <p14:nvPr/>
              </p14:nvContentPartPr>
              <p14:xfrm>
                <a:off x="8122408" y="512721"/>
                <a:ext cx="176040" cy="39960"/>
              </p14:xfrm>
            </p:contentPart>
          </mc:Choice>
          <mc:Fallback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D107D83A-7F14-19A7-0F69-E1C82211B9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13768" y="504081"/>
                  <a:ext cx="19368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58F1F9CE-4175-A60B-3625-47D8682C8E58}"/>
                  </a:ext>
                </a:extLst>
              </p14:cNvPr>
              <p14:cNvContentPartPr/>
              <p14:nvPr/>
            </p14:nvContentPartPr>
            <p14:xfrm>
              <a:off x="8514088" y="362601"/>
              <a:ext cx="140400" cy="21528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58F1F9CE-4175-A60B-3625-47D8682C8E5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05088" y="353961"/>
                <a:ext cx="15804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o 40">
            <a:extLst>
              <a:ext uri="{FF2B5EF4-FFF2-40B4-BE49-F238E27FC236}">
                <a16:creationId xmlns:a16="http://schemas.microsoft.com/office/drawing/2014/main" id="{7E953EA0-3222-B002-5A25-91C2A7267628}"/>
              </a:ext>
            </a:extLst>
          </p:cNvPr>
          <p:cNvGrpSpPr/>
          <p:nvPr/>
        </p:nvGrpSpPr>
        <p:grpSpPr>
          <a:xfrm>
            <a:off x="9254968" y="313281"/>
            <a:ext cx="1532880" cy="289080"/>
            <a:chOff x="9254968" y="313281"/>
            <a:chExt cx="153288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0C2A7916-E499-EE4D-215B-4704658A76D3}"/>
                    </a:ext>
                  </a:extLst>
                </p14:cNvPr>
                <p14:cNvContentPartPr/>
                <p14:nvPr/>
              </p14:nvContentPartPr>
              <p14:xfrm>
                <a:off x="9254968" y="313281"/>
                <a:ext cx="152280" cy="289080"/>
              </p14:xfrm>
            </p:contentPart>
          </mc:Choice>
          <mc:Fallback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0C2A7916-E499-EE4D-215B-4704658A76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46328" y="304641"/>
                  <a:ext cx="169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F0F36B9C-F23A-398C-8FD2-65A852DCA758}"/>
                    </a:ext>
                  </a:extLst>
                </p14:cNvPr>
                <p14:cNvContentPartPr/>
                <p14:nvPr/>
              </p14:nvContentPartPr>
              <p14:xfrm>
                <a:off x="9450808" y="351441"/>
                <a:ext cx="185400" cy="19224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F0F36B9C-F23A-398C-8FD2-65A852DCA75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42168" y="342801"/>
                  <a:ext cx="203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0BDFFBCB-3348-9CF1-F2C3-1DBDE31EC327}"/>
                    </a:ext>
                  </a:extLst>
                </p14:cNvPr>
                <p14:cNvContentPartPr/>
                <p14:nvPr/>
              </p14:nvContentPartPr>
              <p14:xfrm>
                <a:off x="9716488" y="432801"/>
                <a:ext cx="161640" cy="14220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0BDFFBCB-3348-9CF1-F2C3-1DBDE31EC3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07848" y="424161"/>
                  <a:ext cx="179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D91CFF8B-9C46-33B5-FFCE-ABFC13246896}"/>
                    </a:ext>
                  </a:extLst>
                </p14:cNvPr>
                <p14:cNvContentPartPr/>
                <p14:nvPr/>
              </p14:nvContentPartPr>
              <p14:xfrm>
                <a:off x="9779488" y="381321"/>
                <a:ext cx="177840" cy="118440"/>
              </p14:xfrm>
            </p:contentPart>
          </mc:Choice>
          <mc:Fallback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D91CFF8B-9C46-33B5-FFCE-ABFC132468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70848" y="372681"/>
                  <a:ext cx="195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DA1551CE-BF9E-3B9C-2809-6DC3CE556F89}"/>
                    </a:ext>
                  </a:extLst>
                </p14:cNvPr>
                <p14:cNvContentPartPr/>
                <p14:nvPr/>
              </p14:nvContentPartPr>
              <p14:xfrm>
                <a:off x="10023928" y="348201"/>
                <a:ext cx="153720" cy="237960"/>
              </p14:xfrm>
            </p:contentPart>
          </mc:Choice>
          <mc:Fallback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DA1551CE-BF9E-3B9C-2809-6DC3CE556F8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15288" y="339561"/>
                  <a:ext cx="171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2646742A-39E1-B7FA-4698-B447BBEFF7A7}"/>
                    </a:ext>
                  </a:extLst>
                </p14:cNvPr>
                <p14:cNvContentPartPr/>
                <p14:nvPr/>
              </p14:nvContentPartPr>
              <p14:xfrm>
                <a:off x="10103848" y="490401"/>
                <a:ext cx="99000" cy="1800"/>
              </p14:xfrm>
            </p:contentPart>
          </mc:Choice>
          <mc:Fallback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2646742A-39E1-B7FA-4698-B447BBEFF7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94848" y="481761"/>
                  <a:ext cx="116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57EE293E-5957-00FA-0E30-DE9475A2B36A}"/>
                    </a:ext>
                  </a:extLst>
                </p14:cNvPr>
                <p14:cNvContentPartPr/>
                <p14:nvPr/>
              </p14:nvContentPartPr>
              <p14:xfrm>
                <a:off x="10292848" y="375921"/>
                <a:ext cx="152640" cy="16920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57EE293E-5957-00FA-0E30-DE9475A2B3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84208" y="367281"/>
                  <a:ext cx="170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F35A60B8-C4FE-D741-8250-A9824D7682EC}"/>
                    </a:ext>
                  </a:extLst>
                </p14:cNvPr>
                <p14:cNvContentPartPr/>
                <p14:nvPr/>
              </p14:nvContentPartPr>
              <p14:xfrm>
                <a:off x="10396528" y="530001"/>
                <a:ext cx="133200" cy="2520"/>
              </p14:xfrm>
            </p:contentPart>
          </mc:Choice>
          <mc:Fallback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F35A60B8-C4FE-D741-8250-A9824D7682E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87888" y="521001"/>
                  <a:ext cx="150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794B4988-44EC-5E1E-FE36-E3DA2F4BD104}"/>
                    </a:ext>
                  </a:extLst>
                </p14:cNvPr>
                <p14:cNvContentPartPr/>
                <p14:nvPr/>
              </p14:nvContentPartPr>
              <p14:xfrm>
                <a:off x="10655368" y="444681"/>
                <a:ext cx="132480" cy="104760"/>
              </p14:xfrm>
            </p:contentPart>
          </mc:Choice>
          <mc:Fallback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794B4988-44EC-5E1E-FE36-E3DA2F4BD1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46368" y="435681"/>
                  <a:ext cx="150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61A2BC9A-90D7-F5A0-886D-525A9FE15B5C}"/>
                    </a:ext>
                  </a:extLst>
                </p14:cNvPr>
                <p14:cNvContentPartPr/>
                <p14:nvPr/>
              </p14:nvContentPartPr>
              <p14:xfrm>
                <a:off x="10417408" y="398601"/>
                <a:ext cx="91440" cy="15120"/>
              </p14:xfrm>
            </p:contentPart>
          </mc:Choice>
          <mc:Fallback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61A2BC9A-90D7-F5A0-886D-525A9FE15B5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08408" y="389961"/>
                  <a:ext cx="10908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ABB6862B-E090-CE99-2897-87BB24E68BFA}"/>
                  </a:ext>
                </a:extLst>
              </p14:cNvPr>
              <p14:cNvContentPartPr/>
              <p14:nvPr/>
            </p14:nvContentPartPr>
            <p14:xfrm>
              <a:off x="4002928" y="914121"/>
              <a:ext cx="331200" cy="45468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ABB6862B-E090-CE99-2897-87BB24E68BF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94288" y="905121"/>
                <a:ext cx="348840" cy="47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o 48">
            <a:extLst>
              <a:ext uri="{FF2B5EF4-FFF2-40B4-BE49-F238E27FC236}">
                <a16:creationId xmlns:a16="http://schemas.microsoft.com/office/drawing/2014/main" id="{60A3843A-65D9-40D7-9D58-1BF5C5B3CCC1}"/>
              </a:ext>
            </a:extLst>
          </p:cNvPr>
          <p:cNvGrpSpPr/>
          <p:nvPr/>
        </p:nvGrpSpPr>
        <p:grpSpPr>
          <a:xfrm>
            <a:off x="4449328" y="1312281"/>
            <a:ext cx="495000" cy="298080"/>
            <a:chOff x="4449328" y="1312281"/>
            <a:chExt cx="49500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2F23E1AA-449C-CA6A-A630-2F3F41B7720A}"/>
                    </a:ext>
                  </a:extLst>
                </p14:cNvPr>
                <p14:cNvContentPartPr/>
                <p14:nvPr/>
              </p14:nvContentPartPr>
              <p14:xfrm>
                <a:off x="4449328" y="1322361"/>
                <a:ext cx="138960" cy="252360"/>
              </p14:xfrm>
            </p:contentPart>
          </mc:Choice>
          <mc:Fallback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2F23E1AA-449C-CA6A-A630-2F3F41B7720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40688" y="1313361"/>
                  <a:ext cx="156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5765E591-9D57-3A28-DDE6-876D8C1A98C7}"/>
                    </a:ext>
                  </a:extLst>
                </p14:cNvPr>
                <p14:cNvContentPartPr/>
                <p14:nvPr/>
              </p14:nvContentPartPr>
              <p14:xfrm>
                <a:off x="4647688" y="1486161"/>
                <a:ext cx="22680" cy="124200"/>
              </p14:xfrm>
            </p:contentPart>
          </mc:Choice>
          <mc:Fallback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5765E591-9D57-3A28-DDE6-876D8C1A98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38688" y="1477161"/>
                  <a:ext cx="40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241838AC-8DC9-807A-17DA-B0DFB6C3E5A9}"/>
                    </a:ext>
                  </a:extLst>
                </p14:cNvPr>
                <p14:cNvContentPartPr/>
                <p14:nvPr/>
              </p14:nvContentPartPr>
              <p14:xfrm>
                <a:off x="4794928" y="1312281"/>
                <a:ext cx="149400" cy="214200"/>
              </p14:xfrm>
            </p:contentPart>
          </mc:Choice>
          <mc:Fallback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241838AC-8DC9-807A-17DA-B0DFB6C3E5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85928" y="1303281"/>
                  <a:ext cx="1670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9576D6C8-C312-F641-1FB3-FE4725FC7BAE}"/>
              </a:ext>
            </a:extLst>
          </p:cNvPr>
          <p:cNvGrpSpPr/>
          <p:nvPr/>
        </p:nvGrpSpPr>
        <p:grpSpPr>
          <a:xfrm>
            <a:off x="1060288" y="2466081"/>
            <a:ext cx="1355040" cy="713880"/>
            <a:chOff x="1060288" y="2466081"/>
            <a:chExt cx="1355040" cy="71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72BA351B-D454-613B-B774-2E8A2F06D3A1}"/>
                    </a:ext>
                  </a:extLst>
                </p14:cNvPr>
                <p14:cNvContentPartPr/>
                <p14:nvPr/>
              </p14:nvContentPartPr>
              <p14:xfrm>
                <a:off x="1060288" y="2466081"/>
                <a:ext cx="337320" cy="451080"/>
              </p14:xfrm>
            </p:contentPart>
          </mc:Choice>
          <mc:Fallback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72BA351B-D454-613B-B774-2E8A2F06D3A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1288" y="2457441"/>
                  <a:ext cx="3549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76CFC1BA-895C-863D-01FB-74CAD0E2FA61}"/>
                    </a:ext>
                  </a:extLst>
                </p14:cNvPr>
                <p14:cNvContentPartPr/>
                <p14:nvPr/>
              </p14:nvContentPartPr>
              <p14:xfrm>
                <a:off x="1349368" y="2792241"/>
                <a:ext cx="206280" cy="344520"/>
              </p14:xfrm>
            </p:contentPart>
          </mc:Choice>
          <mc:Fallback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76CFC1BA-895C-863D-01FB-74CAD0E2FA6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40368" y="2783241"/>
                  <a:ext cx="2239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90B59498-27C7-54AE-4CB7-24C83DAFEBFD}"/>
                    </a:ext>
                  </a:extLst>
                </p14:cNvPr>
                <p14:cNvContentPartPr/>
                <p14:nvPr/>
              </p14:nvContentPartPr>
              <p14:xfrm>
                <a:off x="1679128" y="2994561"/>
                <a:ext cx="48600" cy="185400"/>
              </p14:xfrm>
            </p:contentPart>
          </mc:Choice>
          <mc:Fallback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90B59498-27C7-54AE-4CB7-24C83DAFEB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70488" y="2985561"/>
                  <a:ext cx="66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AC66E48B-8656-1AD6-E32E-91AADD9A9B51}"/>
                    </a:ext>
                  </a:extLst>
                </p14:cNvPr>
                <p14:cNvContentPartPr/>
                <p14:nvPr/>
              </p14:nvContentPartPr>
              <p14:xfrm>
                <a:off x="1808008" y="2868201"/>
                <a:ext cx="194400" cy="275040"/>
              </p14:xfrm>
            </p:contentPart>
          </mc:Choice>
          <mc:Fallback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AC66E48B-8656-1AD6-E32E-91AADD9A9B5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99008" y="2859201"/>
                  <a:ext cx="212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2AF554CA-13AF-BB75-B221-09D8A8BB60F7}"/>
                    </a:ext>
                  </a:extLst>
                </p14:cNvPr>
                <p14:cNvContentPartPr/>
                <p14:nvPr/>
              </p14:nvContentPartPr>
              <p14:xfrm>
                <a:off x="2161888" y="2801961"/>
                <a:ext cx="210960" cy="12240"/>
              </p14:xfrm>
            </p:contentPart>
          </mc:Choice>
          <mc:Fallback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2AF554CA-13AF-BB75-B221-09D8A8BB60F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53248" y="2793321"/>
                  <a:ext cx="228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986F06EE-0E5D-3EE9-E761-826069F71F91}"/>
                    </a:ext>
                  </a:extLst>
                </p14:cNvPr>
                <p14:cNvContentPartPr/>
                <p14:nvPr/>
              </p14:nvContentPartPr>
              <p14:xfrm>
                <a:off x="2177728" y="2868561"/>
                <a:ext cx="237600" cy="22680"/>
              </p14:xfrm>
            </p:contentPart>
          </mc:Choice>
          <mc:Fallback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986F06EE-0E5D-3EE9-E761-826069F71F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68728" y="2859561"/>
                  <a:ext cx="2552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DD83B4D3-7036-E777-6598-ED1D226814B1}"/>
                  </a:ext>
                </a:extLst>
              </p14:cNvPr>
              <p14:cNvContentPartPr/>
              <p14:nvPr/>
            </p14:nvContentPartPr>
            <p14:xfrm>
              <a:off x="3138568" y="3057201"/>
              <a:ext cx="304920" cy="39600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DD83B4D3-7036-E777-6598-ED1D226814B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29928" y="3048201"/>
                <a:ext cx="322560" cy="41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o 69">
            <a:extLst>
              <a:ext uri="{FF2B5EF4-FFF2-40B4-BE49-F238E27FC236}">
                <a16:creationId xmlns:a16="http://schemas.microsoft.com/office/drawing/2014/main" id="{0A210F15-596C-02A0-9753-C3C4A260AA44}"/>
              </a:ext>
            </a:extLst>
          </p:cNvPr>
          <p:cNvGrpSpPr/>
          <p:nvPr/>
        </p:nvGrpSpPr>
        <p:grpSpPr>
          <a:xfrm>
            <a:off x="3669208" y="3035961"/>
            <a:ext cx="705240" cy="481320"/>
            <a:chOff x="3669208" y="3035961"/>
            <a:chExt cx="705240" cy="48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BEC69275-5FA6-8C3C-5308-2DA055910C46}"/>
                    </a:ext>
                  </a:extLst>
                </p14:cNvPr>
                <p14:cNvContentPartPr/>
                <p14:nvPr/>
              </p14:nvContentPartPr>
              <p14:xfrm>
                <a:off x="3669208" y="3140721"/>
                <a:ext cx="232920" cy="222840"/>
              </p14:xfrm>
            </p:contentPart>
          </mc:Choice>
          <mc:Fallback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BEC69275-5FA6-8C3C-5308-2DA055910C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60568" y="3132081"/>
                  <a:ext cx="250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0A6AFAAA-4FDE-6C7D-3CD5-41161CBDE390}"/>
                    </a:ext>
                  </a:extLst>
                </p14:cNvPr>
                <p14:cNvContentPartPr/>
                <p14:nvPr/>
              </p14:nvContentPartPr>
              <p14:xfrm>
                <a:off x="3722848" y="3035961"/>
                <a:ext cx="99720" cy="82440"/>
              </p14:xfrm>
            </p:contentPart>
          </mc:Choice>
          <mc:Fallback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0A6AFAAA-4FDE-6C7D-3CD5-41161CBDE3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13848" y="3026961"/>
                  <a:ext cx="117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put penna 66">
                  <a:extLst>
                    <a:ext uri="{FF2B5EF4-FFF2-40B4-BE49-F238E27FC236}">
                      <a16:creationId xmlns:a16="http://schemas.microsoft.com/office/drawing/2014/main" id="{0A434EEE-42F1-B478-852D-CFC2599AEAF6}"/>
                    </a:ext>
                  </a:extLst>
                </p14:cNvPr>
                <p14:cNvContentPartPr/>
                <p14:nvPr/>
              </p14:nvContentPartPr>
              <p14:xfrm>
                <a:off x="3845608" y="3291561"/>
                <a:ext cx="36720" cy="82440"/>
              </p14:xfrm>
            </p:contentPart>
          </mc:Choice>
          <mc:Fallback>
            <p:pic>
              <p:nvPicPr>
                <p:cNvPr id="67" name="Input penna 66">
                  <a:extLst>
                    <a:ext uri="{FF2B5EF4-FFF2-40B4-BE49-F238E27FC236}">
                      <a16:creationId xmlns:a16="http://schemas.microsoft.com/office/drawing/2014/main" id="{0A434EEE-42F1-B478-852D-CFC2599AEAF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36608" y="3282921"/>
                  <a:ext cx="54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put penna 67">
                  <a:extLst>
                    <a:ext uri="{FF2B5EF4-FFF2-40B4-BE49-F238E27FC236}">
                      <a16:creationId xmlns:a16="http://schemas.microsoft.com/office/drawing/2014/main" id="{F8D2A6D3-8596-22B8-BA0A-55D603C64854}"/>
                    </a:ext>
                  </a:extLst>
                </p14:cNvPr>
                <p14:cNvContentPartPr/>
                <p14:nvPr/>
              </p14:nvContentPartPr>
              <p14:xfrm>
                <a:off x="4100488" y="3134241"/>
                <a:ext cx="273960" cy="383040"/>
              </p14:xfrm>
            </p:contentPart>
          </mc:Choice>
          <mc:Fallback>
            <p:pic>
              <p:nvPicPr>
                <p:cNvPr id="68" name="Input penna 67">
                  <a:extLst>
                    <a:ext uri="{FF2B5EF4-FFF2-40B4-BE49-F238E27FC236}">
                      <a16:creationId xmlns:a16="http://schemas.microsoft.com/office/drawing/2014/main" id="{F8D2A6D3-8596-22B8-BA0A-55D603C648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91488" y="3125241"/>
                  <a:ext cx="29160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E91E1749-D394-7461-028C-B7F5107EBD1A}"/>
              </a:ext>
            </a:extLst>
          </p:cNvPr>
          <p:cNvGrpSpPr/>
          <p:nvPr/>
        </p:nvGrpSpPr>
        <p:grpSpPr>
          <a:xfrm>
            <a:off x="3096088" y="2223801"/>
            <a:ext cx="1662480" cy="662040"/>
            <a:chOff x="3096088" y="2223801"/>
            <a:chExt cx="1662480" cy="66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6" name="Input penna 55">
                  <a:extLst>
                    <a:ext uri="{FF2B5EF4-FFF2-40B4-BE49-F238E27FC236}">
                      <a16:creationId xmlns:a16="http://schemas.microsoft.com/office/drawing/2014/main" id="{96A08881-2CB6-E024-C59C-745D07865294}"/>
                    </a:ext>
                  </a:extLst>
                </p14:cNvPr>
                <p14:cNvContentPartPr/>
                <p14:nvPr/>
              </p14:nvContentPartPr>
              <p14:xfrm>
                <a:off x="3096088" y="2330361"/>
                <a:ext cx="320760" cy="346680"/>
              </p14:xfrm>
            </p:contentPart>
          </mc:Choice>
          <mc:Fallback>
            <p:pic>
              <p:nvPicPr>
                <p:cNvPr id="56" name="Input penna 55">
                  <a:extLst>
                    <a:ext uri="{FF2B5EF4-FFF2-40B4-BE49-F238E27FC236}">
                      <a16:creationId xmlns:a16="http://schemas.microsoft.com/office/drawing/2014/main" id="{96A08881-2CB6-E024-C59C-745D078652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87088" y="2321361"/>
                  <a:ext cx="338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8" name="Input penna 57">
                  <a:extLst>
                    <a:ext uri="{FF2B5EF4-FFF2-40B4-BE49-F238E27FC236}">
                      <a16:creationId xmlns:a16="http://schemas.microsoft.com/office/drawing/2014/main" id="{E4EB741D-A824-E74C-5BA9-8CDFD8E99DE1}"/>
                    </a:ext>
                  </a:extLst>
                </p14:cNvPr>
                <p14:cNvContentPartPr/>
                <p14:nvPr/>
              </p14:nvContentPartPr>
              <p14:xfrm>
                <a:off x="3592888" y="2353401"/>
                <a:ext cx="198720" cy="248400"/>
              </p14:xfrm>
            </p:contentPart>
          </mc:Choice>
          <mc:Fallback>
            <p:pic>
              <p:nvPicPr>
                <p:cNvPr id="58" name="Input penna 57">
                  <a:extLst>
                    <a:ext uri="{FF2B5EF4-FFF2-40B4-BE49-F238E27FC236}">
                      <a16:creationId xmlns:a16="http://schemas.microsoft.com/office/drawing/2014/main" id="{E4EB741D-A824-E74C-5BA9-8CDFD8E99D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83888" y="2344761"/>
                  <a:ext cx="216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9" name="Input penna 58">
                  <a:extLst>
                    <a:ext uri="{FF2B5EF4-FFF2-40B4-BE49-F238E27FC236}">
                      <a16:creationId xmlns:a16="http://schemas.microsoft.com/office/drawing/2014/main" id="{1CB9F2C4-DF7B-E555-577C-76A955B9D99A}"/>
                    </a:ext>
                  </a:extLst>
                </p14:cNvPr>
                <p14:cNvContentPartPr/>
                <p14:nvPr/>
              </p14:nvContentPartPr>
              <p14:xfrm>
                <a:off x="3686128" y="2223801"/>
                <a:ext cx="59400" cy="118080"/>
              </p14:xfrm>
            </p:contentPart>
          </mc:Choice>
          <mc:Fallback>
            <p:pic>
              <p:nvPicPr>
                <p:cNvPr id="59" name="Input penna 58">
                  <a:extLst>
                    <a:ext uri="{FF2B5EF4-FFF2-40B4-BE49-F238E27FC236}">
                      <a16:creationId xmlns:a16="http://schemas.microsoft.com/office/drawing/2014/main" id="{1CB9F2C4-DF7B-E555-577C-76A955B9D99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7488" y="2214801"/>
                  <a:ext cx="77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0" name="Input penna 59">
                  <a:extLst>
                    <a:ext uri="{FF2B5EF4-FFF2-40B4-BE49-F238E27FC236}">
                      <a16:creationId xmlns:a16="http://schemas.microsoft.com/office/drawing/2014/main" id="{FC2B5822-4B41-930D-C0C8-DB2E12CA05A3}"/>
                    </a:ext>
                  </a:extLst>
                </p14:cNvPr>
                <p14:cNvContentPartPr/>
                <p14:nvPr/>
              </p14:nvContentPartPr>
              <p14:xfrm>
                <a:off x="3824728" y="2500641"/>
                <a:ext cx="35280" cy="45720"/>
              </p14:xfrm>
            </p:contentPart>
          </mc:Choice>
          <mc:Fallback>
            <p:pic>
              <p:nvPicPr>
                <p:cNvPr id="60" name="Input penna 59">
                  <a:extLst>
                    <a:ext uri="{FF2B5EF4-FFF2-40B4-BE49-F238E27FC236}">
                      <a16:creationId xmlns:a16="http://schemas.microsoft.com/office/drawing/2014/main" id="{FC2B5822-4B41-930D-C0C8-DB2E12CA05A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16088" y="2491641"/>
                  <a:ext cx="52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95E2FBDD-8BA8-2D10-F95D-22D1B574A2F8}"/>
                    </a:ext>
                  </a:extLst>
                </p14:cNvPr>
                <p14:cNvContentPartPr/>
                <p14:nvPr/>
              </p14:nvContentPartPr>
              <p14:xfrm>
                <a:off x="4050088" y="2273841"/>
                <a:ext cx="250920" cy="410760"/>
              </p14:xfrm>
            </p:contentPart>
          </mc:Choice>
          <mc:Fallback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95E2FBDD-8BA8-2D10-F95D-22D1B574A2F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41448" y="2264841"/>
                  <a:ext cx="2685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B062F615-78D3-1045-4FCF-94A9422D3590}"/>
                    </a:ext>
                  </a:extLst>
                </p14:cNvPr>
                <p14:cNvContentPartPr/>
                <p14:nvPr/>
              </p14:nvContentPartPr>
              <p14:xfrm>
                <a:off x="3132808" y="2792961"/>
                <a:ext cx="1193400" cy="92880"/>
              </p14:xfrm>
            </p:contentPart>
          </mc:Choice>
          <mc:Fallback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B062F615-78D3-1045-4FCF-94A9422D35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24168" y="2784321"/>
                  <a:ext cx="1211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Input penna 68">
                  <a:extLst>
                    <a:ext uri="{FF2B5EF4-FFF2-40B4-BE49-F238E27FC236}">
                      <a16:creationId xmlns:a16="http://schemas.microsoft.com/office/drawing/2014/main" id="{75713DBE-CCBE-BF66-9995-EC3E2DE75ED1}"/>
                    </a:ext>
                  </a:extLst>
                </p14:cNvPr>
                <p14:cNvContentPartPr/>
                <p14:nvPr/>
              </p14:nvContentPartPr>
              <p14:xfrm>
                <a:off x="4255288" y="2795121"/>
                <a:ext cx="503280" cy="57240"/>
              </p14:xfrm>
            </p:contentPart>
          </mc:Choice>
          <mc:Fallback>
            <p:pic>
              <p:nvPicPr>
                <p:cNvPr id="69" name="Input penna 68">
                  <a:extLst>
                    <a:ext uri="{FF2B5EF4-FFF2-40B4-BE49-F238E27FC236}">
                      <a16:creationId xmlns:a16="http://schemas.microsoft.com/office/drawing/2014/main" id="{75713DBE-CCBE-BF66-9995-EC3E2DE75ED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46288" y="2786481"/>
                  <a:ext cx="52092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5893FC2F-C54C-A64E-D4E2-28BD6EFE0471}"/>
              </a:ext>
            </a:extLst>
          </p:cNvPr>
          <p:cNvGrpSpPr/>
          <p:nvPr/>
        </p:nvGrpSpPr>
        <p:grpSpPr>
          <a:xfrm>
            <a:off x="5951968" y="2239641"/>
            <a:ext cx="5317200" cy="782640"/>
            <a:chOff x="5951968" y="2239641"/>
            <a:chExt cx="5317200" cy="78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E46FA093-7662-7F72-B562-EFD33D300CE3}"/>
                    </a:ext>
                  </a:extLst>
                </p14:cNvPr>
                <p14:cNvContentPartPr/>
                <p14:nvPr/>
              </p14:nvContentPartPr>
              <p14:xfrm>
                <a:off x="5951968" y="2579121"/>
                <a:ext cx="174600" cy="306720"/>
              </p14:xfrm>
            </p:contentPart>
          </mc:Choice>
          <mc:Fallback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E46FA093-7662-7F72-B562-EFD33D300C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43328" y="2570481"/>
                  <a:ext cx="192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put penna 72">
                  <a:extLst>
                    <a:ext uri="{FF2B5EF4-FFF2-40B4-BE49-F238E27FC236}">
                      <a16:creationId xmlns:a16="http://schemas.microsoft.com/office/drawing/2014/main" id="{086CE3A7-6B34-04F0-0D34-B6C72818059C}"/>
                    </a:ext>
                  </a:extLst>
                </p14:cNvPr>
                <p14:cNvContentPartPr/>
                <p14:nvPr/>
              </p14:nvContentPartPr>
              <p14:xfrm>
                <a:off x="6284608" y="2549601"/>
                <a:ext cx="191880" cy="213120"/>
              </p14:xfrm>
            </p:contentPart>
          </mc:Choice>
          <mc:Fallback>
            <p:pic>
              <p:nvPicPr>
                <p:cNvPr id="73" name="Input penna 72">
                  <a:extLst>
                    <a:ext uri="{FF2B5EF4-FFF2-40B4-BE49-F238E27FC236}">
                      <a16:creationId xmlns:a16="http://schemas.microsoft.com/office/drawing/2014/main" id="{086CE3A7-6B34-04F0-0D34-B6C7281805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75968" y="2540601"/>
                  <a:ext cx="209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Input penna 73">
                  <a:extLst>
                    <a:ext uri="{FF2B5EF4-FFF2-40B4-BE49-F238E27FC236}">
                      <a16:creationId xmlns:a16="http://schemas.microsoft.com/office/drawing/2014/main" id="{D5894E87-C9CB-1F22-731D-B7258873AE99}"/>
                    </a:ext>
                  </a:extLst>
                </p14:cNvPr>
                <p14:cNvContentPartPr/>
                <p14:nvPr/>
              </p14:nvContentPartPr>
              <p14:xfrm>
                <a:off x="6443008" y="2520081"/>
                <a:ext cx="178920" cy="502200"/>
              </p14:xfrm>
            </p:contentPart>
          </mc:Choice>
          <mc:Fallback>
            <p:pic>
              <p:nvPicPr>
                <p:cNvPr id="74" name="Input penna 73">
                  <a:extLst>
                    <a:ext uri="{FF2B5EF4-FFF2-40B4-BE49-F238E27FC236}">
                      <a16:creationId xmlns:a16="http://schemas.microsoft.com/office/drawing/2014/main" id="{D5894E87-C9CB-1F22-731D-B7258873AE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34008" y="2511441"/>
                  <a:ext cx="1965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F00EB238-65F1-620E-7A4A-23FC90EEAC64}"/>
                    </a:ext>
                  </a:extLst>
                </p14:cNvPr>
                <p14:cNvContentPartPr/>
                <p14:nvPr/>
              </p14:nvContentPartPr>
              <p14:xfrm>
                <a:off x="6648208" y="2553561"/>
                <a:ext cx="406440" cy="234000"/>
              </p14:xfrm>
            </p:contentPart>
          </mc:Choice>
          <mc:Fallback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F00EB238-65F1-620E-7A4A-23FC90EEAC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39208" y="2544561"/>
                  <a:ext cx="424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Input penna 75">
                  <a:extLst>
                    <a:ext uri="{FF2B5EF4-FFF2-40B4-BE49-F238E27FC236}">
                      <a16:creationId xmlns:a16="http://schemas.microsoft.com/office/drawing/2014/main" id="{89EB9702-2D18-1544-0773-0C7F40BC90C5}"/>
                    </a:ext>
                  </a:extLst>
                </p14:cNvPr>
                <p14:cNvContentPartPr/>
                <p14:nvPr/>
              </p14:nvContentPartPr>
              <p14:xfrm>
                <a:off x="6792208" y="2415321"/>
                <a:ext cx="545400" cy="69120"/>
              </p14:xfrm>
            </p:contentPart>
          </mc:Choice>
          <mc:Fallback>
            <p:pic>
              <p:nvPicPr>
                <p:cNvPr id="76" name="Input penna 75">
                  <a:extLst>
                    <a:ext uri="{FF2B5EF4-FFF2-40B4-BE49-F238E27FC236}">
                      <a16:creationId xmlns:a16="http://schemas.microsoft.com/office/drawing/2014/main" id="{89EB9702-2D18-1544-0773-0C7F40BC90C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83208" y="2406681"/>
                  <a:ext cx="563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Input penna 76">
                  <a:extLst>
                    <a:ext uri="{FF2B5EF4-FFF2-40B4-BE49-F238E27FC236}">
                      <a16:creationId xmlns:a16="http://schemas.microsoft.com/office/drawing/2014/main" id="{C28946EB-2C62-A26F-434A-CEAA7EB515D8}"/>
                    </a:ext>
                  </a:extLst>
                </p14:cNvPr>
                <p14:cNvContentPartPr/>
                <p14:nvPr/>
              </p14:nvContentPartPr>
              <p14:xfrm>
                <a:off x="7200088" y="2547441"/>
                <a:ext cx="27720" cy="124200"/>
              </p14:xfrm>
            </p:contentPart>
          </mc:Choice>
          <mc:Fallback>
            <p:pic>
              <p:nvPicPr>
                <p:cNvPr id="77" name="Input penna 76">
                  <a:extLst>
                    <a:ext uri="{FF2B5EF4-FFF2-40B4-BE49-F238E27FC236}">
                      <a16:creationId xmlns:a16="http://schemas.microsoft.com/office/drawing/2014/main" id="{C28946EB-2C62-A26F-434A-CEAA7EB515D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91448" y="2538801"/>
                  <a:ext cx="45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Input penna 77">
                  <a:extLst>
                    <a:ext uri="{FF2B5EF4-FFF2-40B4-BE49-F238E27FC236}">
                      <a16:creationId xmlns:a16="http://schemas.microsoft.com/office/drawing/2014/main" id="{CB667F7B-74C9-A4F7-3E91-93FB6872FC72}"/>
                    </a:ext>
                  </a:extLst>
                </p14:cNvPr>
                <p14:cNvContentPartPr/>
                <p14:nvPr/>
              </p14:nvContentPartPr>
              <p14:xfrm>
                <a:off x="7295488" y="2444121"/>
                <a:ext cx="536400" cy="349560"/>
              </p14:xfrm>
            </p:contentPart>
          </mc:Choice>
          <mc:Fallback>
            <p:pic>
              <p:nvPicPr>
                <p:cNvPr id="78" name="Input penna 77">
                  <a:extLst>
                    <a:ext uri="{FF2B5EF4-FFF2-40B4-BE49-F238E27FC236}">
                      <a16:creationId xmlns:a16="http://schemas.microsoft.com/office/drawing/2014/main" id="{CB667F7B-74C9-A4F7-3E91-93FB6872FC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86488" y="2435481"/>
                  <a:ext cx="5540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Input penna 78">
                  <a:extLst>
                    <a:ext uri="{FF2B5EF4-FFF2-40B4-BE49-F238E27FC236}">
                      <a16:creationId xmlns:a16="http://schemas.microsoft.com/office/drawing/2014/main" id="{867D659F-2D52-4EA1-B798-FC84F97B0872}"/>
                    </a:ext>
                  </a:extLst>
                </p14:cNvPr>
                <p14:cNvContentPartPr/>
                <p14:nvPr/>
              </p14:nvContentPartPr>
              <p14:xfrm>
                <a:off x="8047528" y="2578041"/>
                <a:ext cx="299160" cy="439920"/>
              </p14:xfrm>
            </p:contentPart>
          </mc:Choice>
          <mc:Fallback>
            <p:pic>
              <p:nvPicPr>
                <p:cNvPr id="79" name="Input penna 78">
                  <a:extLst>
                    <a:ext uri="{FF2B5EF4-FFF2-40B4-BE49-F238E27FC236}">
                      <a16:creationId xmlns:a16="http://schemas.microsoft.com/office/drawing/2014/main" id="{867D659F-2D52-4EA1-B798-FC84F97B087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38528" y="2569401"/>
                  <a:ext cx="3168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Input penna 79">
                  <a:extLst>
                    <a:ext uri="{FF2B5EF4-FFF2-40B4-BE49-F238E27FC236}">
                      <a16:creationId xmlns:a16="http://schemas.microsoft.com/office/drawing/2014/main" id="{61254A39-404F-E411-584D-F107D22621F5}"/>
                    </a:ext>
                  </a:extLst>
                </p14:cNvPr>
                <p14:cNvContentPartPr/>
                <p14:nvPr/>
              </p14:nvContentPartPr>
              <p14:xfrm>
                <a:off x="8313928" y="2568321"/>
                <a:ext cx="433440" cy="280080"/>
              </p14:xfrm>
            </p:contentPart>
          </mc:Choice>
          <mc:Fallback>
            <p:pic>
              <p:nvPicPr>
                <p:cNvPr id="80" name="Input penna 79">
                  <a:extLst>
                    <a:ext uri="{FF2B5EF4-FFF2-40B4-BE49-F238E27FC236}">
                      <a16:creationId xmlns:a16="http://schemas.microsoft.com/office/drawing/2014/main" id="{61254A39-404F-E411-584D-F107D22621F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04928" y="2559321"/>
                  <a:ext cx="451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Input penna 80">
                  <a:extLst>
                    <a:ext uri="{FF2B5EF4-FFF2-40B4-BE49-F238E27FC236}">
                      <a16:creationId xmlns:a16="http://schemas.microsoft.com/office/drawing/2014/main" id="{C3EA65E6-301E-3EAE-B798-F1E2FA0FC0F0}"/>
                    </a:ext>
                  </a:extLst>
                </p14:cNvPr>
                <p14:cNvContentPartPr/>
                <p14:nvPr/>
              </p14:nvContentPartPr>
              <p14:xfrm>
                <a:off x="8872288" y="2314161"/>
                <a:ext cx="375120" cy="444240"/>
              </p14:xfrm>
            </p:contentPart>
          </mc:Choice>
          <mc:Fallback>
            <p:pic>
              <p:nvPicPr>
                <p:cNvPr id="81" name="Input penna 80">
                  <a:extLst>
                    <a:ext uri="{FF2B5EF4-FFF2-40B4-BE49-F238E27FC236}">
                      <a16:creationId xmlns:a16="http://schemas.microsoft.com/office/drawing/2014/main" id="{C3EA65E6-301E-3EAE-B798-F1E2FA0FC0F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63648" y="2305161"/>
                  <a:ext cx="3927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Input penna 81">
                  <a:extLst>
                    <a:ext uri="{FF2B5EF4-FFF2-40B4-BE49-F238E27FC236}">
                      <a16:creationId xmlns:a16="http://schemas.microsoft.com/office/drawing/2014/main" id="{FBC8BA0F-EDAD-F04E-C3D8-F8920239D706}"/>
                    </a:ext>
                  </a:extLst>
                </p14:cNvPr>
                <p14:cNvContentPartPr/>
                <p14:nvPr/>
              </p14:nvContentPartPr>
              <p14:xfrm>
                <a:off x="9239128" y="2239641"/>
                <a:ext cx="529200" cy="711000"/>
              </p14:xfrm>
            </p:contentPart>
          </mc:Choice>
          <mc:Fallback>
            <p:pic>
              <p:nvPicPr>
                <p:cNvPr id="82" name="Input penna 81">
                  <a:extLst>
                    <a:ext uri="{FF2B5EF4-FFF2-40B4-BE49-F238E27FC236}">
                      <a16:creationId xmlns:a16="http://schemas.microsoft.com/office/drawing/2014/main" id="{FBC8BA0F-EDAD-F04E-C3D8-F8920239D7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30128" y="2230641"/>
                  <a:ext cx="54684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Input penna 82">
                  <a:extLst>
                    <a:ext uri="{FF2B5EF4-FFF2-40B4-BE49-F238E27FC236}">
                      <a16:creationId xmlns:a16="http://schemas.microsoft.com/office/drawing/2014/main" id="{1B14E465-D0AD-4839-E990-53B7482005F1}"/>
                    </a:ext>
                  </a:extLst>
                </p14:cNvPr>
                <p14:cNvContentPartPr/>
                <p14:nvPr/>
              </p14:nvContentPartPr>
              <p14:xfrm>
                <a:off x="9817288" y="2500281"/>
                <a:ext cx="671760" cy="164160"/>
              </p14:xfrm>
            </p:contentPart>
          </mc:Choice>
          <mc:Fallback>
            <p:pic>
              <p:nvPicPr>
                <p:cNvPr id="83" name="Input penna 82">
                  <a:extLst>
                    <a:ext uri="{FF2B5EF4-FFF2-40B4-BE49-F238E27FC236}">
                      <a16:creationId xmlns:a16="http://schemas.microsoft.com/office/drawing/2014/main" id="{1B14E465-D0AD-4839-E990-53B7482005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08648" y="2491281"/>
                  <a:ext cx="689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Input penna 83">
                  <a:extLst>
                    <a:ext uri="{FF2B5EF4-FFF2-40B4-BE49-F238E27FC236}">
                      <a16:creationId xmlns:a16="http://schemas.microsoft.com/office/drawing/2014/main" id="{844778ED-59AE-01FD-800C-577CEC33F817}"/>
                    </a:ext>
                  </a:extLst>
                </p14:cNvPr>
                <p14:cNvContentPartPr/>
                <p14:nvPr/>
              </p14:nvContentPartPr>
              <p14:xfrm>
                <a:off x="10508848" y="2515041"/>
                <a:ext cx="184320" cy="142560"/>
              </p14:xfrm>
            </p:contentPart>
          </mc:Choice>
          <mc:Fallback>
            <p:pic>
              <p:nvPicPr>
                <p:cNvPr id="84" name="Input penna 83">
                  <a:extLst>
                    <a:ext uri="{FF2B5EF4-FFF2-40B4-BE49-F238E27FC236}">
                      <a16:creationId xmlns:a16="http://schemas.microsoft.com/office/drawing/2014/main" id="{844778ED-59AE-01FD-800C-577CEC33F81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99848" y="2506041"/>
                  <a:ext cx="201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Input penna 84">
                  <a:extLst>
                    <a:ext uri="{FF2B5EF4-FFF2-40B4-BE49-F238E27FC236}">
                      <a16:creationId xmlns:a16="http://schemas.microsoft.com/office/drawing/2014/main" id="{3B6923D4-3664-2ADB-6DED-00006811CA80}"/>
                    </a:ext>
                  </a:extLst>
                </p14:cNvPr>
                <p14:cNvContentPartPr/>
                <p14:nvPr/>
              </p14:nvContentPartPr>
              <p14:xfrm>
                <a:off x="10785688" y="2561481"/>
                <a:ext cx="483480" cy="260280"/>
              </p14:xfrm>
            </p:contentPart>
          </mc:Choice>
          <mc:Fallback>
            <p:pic>
              <p:nvPicPr>
                <p:cNvPr id="85" name="Input penna 84">
                  <a:extLst>
                    <a:ext uri="{FF2B5EF4-FFF2-40B4-BE49-F238E27FC236}">
                      <a16:creationId xmlns:a16="http://schemas.microsoft.com/office/drawing/2014/main" id="{3B6923D4-3664-2ADB-6DED-00006811CA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77048" y="2552841"/>
                  <a:ext cx="50112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262F540D-6AA2-8B20-E1B1-103CDEE3C9DD}"/>
              </a:ext>
            </a:extLst>
          </p:cNvPr>
          <p:cNvGrpSpPr/>
          <p:nvPr/>
        </p:nvGrpSpPr>
        <p:grpSpPr>
          <a:xfrm>
            <a:off x="1193128" y="3583881"/>
            <a:ext cx="2637720" cy="489600"/>
            <a:chOff x="1193128" y="3583881"/>
            <a:chExt cx="263772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Input penna 86">
                  <a:extLst>
                    <a:ext uri="{FF2B5EF4-FFF2-40B4-BE49-F238E27FC236}">
                      <a16:creationId xmlns:a16="http://schemas.microsoft.com/office/drawing/2014/main" id="{7054AD0F-66DA-268A-6C85-E3E0ECD11839}"/>
                    </a:ext>
                  </a:extLst>
                </p14:cNvPr>
                <p14:cNvContentPartPr/>
                <p14:nvPr/>
              </p14:nvContentPartPr>
              <p14:xfrm>
                <a:off x="1193128" y="3583881"/>
                <a:ext cx="339840" cy="414720"/>
              </p14:xfrm>
            </p:contentPart>
          </mc:Choice>
          <mc:Fallback>
            <p:pic>
              <p:nvPicPr>
                <p:cNvPr id="87" name="Input penna 86">
                  <a:extLst>
                    <a:ext uri="{FF2B5EF4-FFF2-40B4-BE49-F238E27FC236}">
                      <a16:creationId xmlns:a16="http://schemas.microsoft.com/office/drawing/2014/main" id="{7054AD0F-66DA-268A-6C85-E3E0ECD1183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84128" y="3574881"/>
                  <a:ext cx="3574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Input penna 87">
                  <a:extLst>
                    <a:ext uri="{FF2B5EF4-FFF2-40B4-BE49-F238E27FC236}">
                      <a16:creationId xmlns:a16="http://schemas.microsoft.com/office/drawing/2014/main" id="{1D4B7E33-16C3-B1FD-05F8-6ADD89F80C11}"/>
                    </a:ext>
                  </a:extLst>
                </p14:cNvPr>
                <p14:cNvContentPartPr/>
                <p14:nvPr/>
              </p14:nvContentPartPr>
              <p14:xfrm>
                <a:off x="1681648" y="3708081"/>
                <a:ext cx="249120" cy="365400"/>
              </p14:xfrm>
            </p:contentPart>
          </mc:Choice>
          <mc:Fallback>
            <p:pic>
              <p:nvPicPr>
                <p:cNvPr id="88" name="Input penna 87">
                  <a:extLst>
                    <a:ext uri="{FF2B5EF4-FFF2-40B4-BE49-F238E27FC236}">
                      <a16:creationId xmlns:a16="http://schemas.microsoft.com/office/drawing/2014/main" id="{1D4B7E33-16C3-B1FD-05F8-6ADD89F80C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73008" y="3699081"/>
                  <a:ext cx="2667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Input penna 88">
                  <a:extLst>
                    <a:ext uri="{FF2B5EF4-FFF2-40B4-BE49-F238E27FC236}">
                      <a16:creationId xmlns:a16="http://schemas.microsoft.com/office/drawing/2014/main" id="{25D19340-F89C-9C6B-29BD-F0F9337C1110}"/>
                    </a:ext>
                  </a:extLst>
                </p14:cNvPr>
                <p14:cNvContentPartPr/>
                <p14:nvPr/>
              </p14:nvContentPartPr>
              <p14:xfrm>
                <a:off x="1992328" y="3800961"/>
                <a:ext cx="564480" cy="186120"/>
              </p14:xfrm>
            </p:contentPart>
          </mc:Choice>
          <mc:Fallback>
            <p:pic>
              <p:nvPicPr>
                <p:cNvPr id="89" name="Input penna 88">
                  <a:extLst>
                    <a:ext uri="{FF2B5EF4-FFF2-40B4-BE49-F238E27FC236}">
                      <a16:creationId xmlns:a16="http://schemas.microsoft.com/office/drawing/2014/main" id="{25D19340-F89C-9C6B-29BD-F0F9337C11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83328" y="3792321"/>
                  <a:ext cx="582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Input penna 89">
                  <a:extLst>
                    <a:ext uri="{FF2B5EF4-FFF2-40B4-BE49-F238E27FC236}">
                      <a16:creationId xmlns:a16="http://schemas.microsoft.com/office/drawing/2014/main" id="{B8737274-B6B8-FED4-C2EA-72A51F80A31B}"/>
                    </a:ext>
                  </a:extLst>
                </p14:cNvPr>
                <p14:cNvContentPartPr/>
                <p14:nvPr/>
              </p14:nvContentPartPr>
              <p14:xfrm>
                <a:off x="2458888" y="3673881"/>
                <a:ext cx="391680" cy="222120"/>
              </p14:xfrm>
            </p:contentPart>
          </mc:Choice>
          <mc:Fallback>
            <p:pic>
              <p:nvPicPr>
                <p:cNvPr id="90" name="Input penna 89">
                  <a:extLst>
                    <a:ext uri="{FF2B5EF4-FFF2-40B4-BE49-F238E27FC236}">
                      <a16:creationId xmlns:a16="http://schemas.microsoft.com/office/drawing/2014/main" id="{B8737274-B6B8-FED4-C2EA-72A51F80A3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49888" y="3664881"/>
                  <a:ext cx="409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Input penna 90">
                  <a:extLst>
                    <a:ext uri="{FF2B5EF4-FFF2-40B4-BE49-F238E27FC236}">
                      <a16:creationId xmlns:a16="http://schemas.microsoft.com/office/drawing/2014/main" id="{2A1963A1-D23E-E6E6-79BB-C48394CBFEE9}"/>
                    </a:ext>
                  </a:extLst>
                </p14:cNvPr>
                <p14:cNvContentPartPr/>
                <p14:nvPr/>
              </p14:nvContentPartPr>
              <p14:xfrm>
                <a:off x="2849488" y="3769281"/>
                <a:ext cx="286920" cy="161280"/>
              </p14:xfrm>
            </p:contentPart>
          </mc:Choice>
          <mc:Fallback>
            <p:pic>
              <p:nvPicPr>
                <p:cNvPr id="91" name="Input penna 90">
                  <a:extLst>
                    <a:ext uri="{FF2B5EF4-FFF2-40B4-BE49-F238E27FC236}">
                      <a16:creationId xmlns:a16="http://schemas.microsoft.com/office/drawing/2014/main" id="{2A1963A1-D23E-E6E6-79BB-C48394CBFEE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40488" y="3760641"/>
                  <a:ext cx="304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Input penna 91">
                  <a:extLst>
                    <a:ext uri="{FF2B5EF4-FFF2-40B4-BE49-F238E27FC236}">
                      <a16:creationId xmlns:a16="http://schemas.microsoft.com/office/drawing/2014/main" id="{5722940A-0A17-2EDD-E551-A3F53683F0BA}"/>
                    </a:ext>
                  </a:extLst>
                </p14:cNvPr>
                <p14:cNvContentPartPr/>
                <p14:nvPr/>
              </p14:nvContentPartPr>
              <p14:xfrm>
                <a:off x="3204448" y="3627081"/>
                <a:ext cx="459720" cy="312120"/>
              </p14:xfrm>
            </p:contentPart>
          </mc:Choice>
          <mc:Fallback>
            <p:pic>
              <p:nvPicPr>
                <p:cNvPr id="92" name="Input penna 91">
                  <a:extLst>
                    <a:ext uri="{FF2B5EF4-FFF2-40B4-BE49-F238E27FC236}">
                      <a16:creationId xmlns:a16="http://schemas.microsoft.com/office/drawing/2014/main" id="{5722940A-0A17-2EDD-E551-A3F53683F0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95448" y="3618081"/>
                  <a:ext cx="4773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Input penna 92">
                  <a:extLst>
                    <a:ext uri="{FF2B5EF4-FFF2-40B4-BE49-F238E27FC236}">
                      <a16:creationId xmlns:a16="http://schemas.microsoft.com/office/drawing/2014/main" id="{AE6F2BFB-C1FA-3F1D-6789-DE8D25E50CB0}"/>
                    </a:ext>
                  </a:extLst>
                </p14:cNvPr>
                <p14:cNvContentPartPr/>
                <p14:nvPr/>
              </p14:nvContentPartPr>
              <p14:xfrm>
                <a:off x="3611608" y="3715641"/>
                <a:ext cx="219240" cy="75600"/>
              </p14:xfrm>
            </p:contentPart>
          </mc:Choice>
          <mc:Fallback>
            <p:pic>
              <p:nvPicPr>
                <p:cNvPr id="93" name="Input penna 92">
                  <a:extLst>
                    <a:ext uri="{FF2B5EF4-FFF2-40B4-BE49-F238E27FC236}">
                      <a16:creationId xmlns:a16="http://schemas.microsoft.com/office/drawing/2014/main" id="{AE6F2BFB-C1FA-3F1D-6789-DE8D25E50CB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02968" y="3706641"/>
                  <a:ext cx="23688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o 137">
            <a:extLst>
              <a:ext uri="{FF2B5EF4-FFF2-40B4-BE49-F238E27FC236}">
                <a16:creationId xmlns:a16="http://schemas.microsoft.com/office/drawing/2014/main" id="{0C76EC7C-7B56-AF2A-A0D7-624211D34F80}"/>
              </a:ext>
            </a:extLst>
          </p:cNvPr>
          <p:cNvGrpSpPr/>
          <p:nvPr/>
        </p:nvGrpSpPr>
        <p:grpSpPr>
          <a:xfrm>
            <a:off x="1053088" y="4235121"/>
            <a:ext cx="2773800" cy="2193480"/>
            <a:chOff x="1053088" y="4235121"/>
            <a:chExt cx="2773800" cy="21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put penna 103">
                  <a:extLst>
                    <a:ext uri="{FF2B5EF4-FFF2-40B4-BE49-F238E27FC236}">
                      <a16:creationId xmlns:a16="http://schemas.microsoft.com/office/drawing/2014/main" id="{6606A111-C3C8-E8D6-9179-C6FF7E4AAC6B}"/>
                    </a:ext>
                  </a:extLst>
                </p14:cNvPr>
                <p14:cNvContentPartPr/>
                <p14:nvPr/>
              </p14:nvContentPartPr>
              <p14:xfrm>
                <a:off x="3398128" y="4235121"/>
                <a:ext cx="428760" cy="588600"/>
              </p14:xfrm>
            </p:contentPart>
          </mc:Choice>
          <mc:Fallback>
            <p:pic>
              <p:nvPicPr>
                <p:cNvPr id="104" name="Input penna 103">
                  <a:extLst>
                    <a:ext uri="{FF2B5EF4-FFF2-40B4-BE49-F238E27FC236}">
                      <a16:creationId xmlns:a16="http://schemas.microsoft.com/office/drawing/2014/main" id="{6606A111-C3C8-E8D6-9179-C6FF7E4AAC6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89488" y="4226121"/>
                  <a:ext cx="44640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Input penna 105">
                  <a:extLst>
                    <a:ext uri="{FF2B5EF4-FFF2-40B4-BE49-F238E27FC236}">
                      <a16:creationId xmlns:a16="http://schemas.microsoft.com/office/drawing/2014/main" id="{BC1556E4-D743-0717-D326-E02DA2E603E4}"/>
                    </a:ext>
                  </a:extLst>
                </p14:cNvPr>
                <p14:cNvContentPartPr/>
                <p14:nvPr/>
              </p14:nvContentPartPr>
              <p14:xfrm>
                <a:off x="1558168" y="4973481"/>
                <a:ext cx="194040" cy="461160"/>
              </p14:xfrm>
            </p:contentPart>
          </mc:Choice>
          <mc:Fallback>
            <p:pic>
              <p:nvPicPr>
                <p:cNvPr id="106" name="Input penna 105">
                  <a:extLst>
                    <a:ext uri="{FF2B5EF4-FFF2-40B4-BE49-F238E27FC236}">
                      <a16:creationId xmlns:a16="http://schemas.microsoft.com/office/drawing/2014/main" id="{BC1556E4-D743-0717-D326-E02DA2E603E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49168" y="4964841"/>
                  <a:ext cx="2116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Input penna 106">
                  <a:extLst>
                    <a:ext uri="{FF2B5EF4-FFF2-40B4-BE49-F238E27FC236}">
                      <a16:creationId xmlns:a16="http://schemas.microsoft.com/office/drawing/2014/main" id="{6DDB8522-6E34-C9F7-36B2-FEF937F0FE5D}"/>
                    </a:ext>
                  </a:extLst>
                </p14:cNvPr>
                <p14:cNvContentPartPr/>
                <p14:nvPr/>
              </p14:nvContentPartPr>
              <p14:xfrm>
                <a:off x="1770208" y="5011641"/>
                <a:ext cx="190080" cy="213480"/>
              </p14:xfrm>
            </p:contentPart>
          </mc:Choice>
          <mc:Fallback>
            <p:pic>
              <p:nvPicPr>
                <p:cNvPr id="107" name="Input penna 106">
                  <a:extLst>
                    <a:ext uri="{FF2B5EF4-FFF2-40B4-BE49-F238E27FC236}">
                      <a16:creationId xmlns:a16="http://schemas.microsoft.com/office/drawing/2014/main" id="{6DDB8522-6E34-C9F7-36B2-FEF937F0FE5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61208" y="5003001"/>
                  <a:ext cx="207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Input penna 107">
                  <a:extLst>
                    <a:ext uri="{FF2B5EF4-FFF2-40B4-BE49-F238E27FC236}">
                      <a16:creationId xmlns:a16="http://schemas.microsoft.com/office/drawing/2014/main" id="{7B39A7C5-9330-9486-CA92-633C4BFF1DC3}"/>
                    </a:ext>
                  </a:extLst>
                </p14:cNvPr>
                <p14:cNvContentPartPr/>
                <p14:nvPr/>
              </p14:nvContentPartPr>
              <p14:xfrm>
                <a:off x="2074048" y="4952601"/>
                <a:ext cx="264240" cy="147600"/>
              </p14:xfrm>
            </p:contentPart>
          </mc:Choice>
          <mc:Fallback>
            <p:pic>
              <p:nvPicPr>
                <p:cNvPr id="108" name="Input penna 107">
                  <a:extLst>
                    <a:ext uri="{FF2B5EF4-FFF2-40B4-BE49-F238E27FC236}">
                      <a16:creationId xmlns:a16="http://schemas.microsoft.com/office/drawing/2014/main" id="{7B39A7C5-9330-9486-CA92-633C4BFF1DC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65048" y="4943961"/>
                  <a:ext cx="281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9" name="Input penna 108">
                  <a:extLst>
                    <a:ext uri="{FF2B5EF4-FFF2-40B4-BE49-F238E27FC236}">
                      <a16:creationId xmlns:a16="http://schemas.microsoft.com/office/drawing/2014/main" id="{D35E72CF-8F29-2259-4CB1-6900CE5D83FC}"/>
                    </a:ext>
                  </a:extLst>
                </p14:cNvPr>
                <p14:cNvContentPartPr/>
                <p14:nvPr/>
              </p14:nvContentPartPr>
              <p14:xfrm>
                <a:off x="2355208" y="5012001"/>
                <a:ext cx="19440" cy="62280"/>
              </p14:xfrm>
            </p:contentPart>
          </mc:Choice>
          <mc:Fallback>
            <p:pic>
              <p:nvPicPr>
                <p:cNvPr id="109" name="Input penna 108">
                  <a:extLst>
                    <a:ext uri="{FF2B5EF4-FFF2-40B4-BE49-F238E27FC236}">
                      <a16:creationId xmlns:a16="http://schemas.microsoft.com/office/drawing/2014/main" id="{D35E72CF-8F29-2259-4CB1-6900CE5D83F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46208" y="5003361"/>
                  <a:ext cx="37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0" name="Input penna 109">
                  <a:extLst>
                    <a:ext uri="{FF2B5EF4-FFF2-40B4-BE49-F238E27FC236}">
                      <a16:creationId xmlns:a16="http://schemas.microsoft.com/office/drawing/2014/main" id="{BA92AC58-0F02-20CE-4711-902624CDF529}"/>
                    </a:ext>
                  </a:extLst>
                </p14:cNvPr>
                <p14:cNvContentPartPr/>
                <p14:nvPr/>
              </p14:nvContentPartPr>
              <p14:xfrm>
                <a:off x="2439808" y="4783041"/>
                <a:ext cx="328680" cy="282960"/>
              </p14:xfrm>
            </p:contentPart>
          </mc:Choice>
          <mc:Fallback>
            <p:pic>
              <p:nvPicPr>
                <p:cNvPr id="110" name="Input penna 109">
                  <a:extLst>
                    <a:ext uri="{FF2B5EF4-FFF2-40B4-BE49-F238E27FC236}">
                      <a16:creationId xmlns:a16="http://schemas.microsoft.com/office/drawing/2014/main" id="{BA92AC58-0F02-20CE-4711-902624CDF52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30808" y="4774041"/>
                  <a:ext cx="346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1" name="Input penna 110">
                  <a:extLst>
                    <a:ext uri="{FF2B5EF4-FFF2-40B4-BE49-F238E27FC236}">
                      <a16:creationId xmlns:a16="http://schemas.microsoft.com/office/drawing/2014/main" id="{41FF4C92-FFCD-37B4-3DF0-D4A2F1DEA764}"/>
                    </a:ext>
                  </a:extLst>
                </p14:cNvPr>
                <p14:cNvContentPartPr/>
                <p14:nvPr/>
              </p14:nvContentPartPr>
              <p14:xfrm>
                <a:off x="2821408" y="4838121"/>
                <a:ext cx="163800" cy="156600"/>
              </p14:xfrm>
            </p:contentPart>
          </mc:Choice>
          <mc:Fallback>
            <p:pic>
              <p:nvPicPr>
                <p:cNvPr id="111" name="Input penna 110">
                  <a:extLst>
                    <a:ext uri="{FF2B5EF4-FFF2-40B4-BE49-F238E27FC236}">
                      <a16:creationId xmlns:a16="http://schemas.microsoft.com/office/drawing/2014/main" id="{41FF4C92-FFCD-37B4-3DF0-D4A2F1DEA76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12408" y="4829121"/>
                  <a:ext cx="181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Input penna 111">
                  <a:extLst>
                    <a:ext uri="{FF2B5EF4-FFF2-40B4-BE49-F238E27FC236}">
                      <a16:creationId xmlns:a16="http://schemas.microsoft.com/office/drawing/2014/main" id="{5FA3CC23-5192-BF85-8FE2-9BF49EBFE7E9}"/>
                    </a:ext>
                  </a:extLst>
                </p14:cNvPr>
                <p14:cNvContentPartPr/>
                <p14:nvPr/>
              </p14:nvContentPartPr>
              <p14:xfrm>
                <a:off x="2984488" y="4825521"/>
                <a:ext cx="306360" cy="256680"/>
              </p14:xfrm>
            </p:contentPart>
          </mc:Choice>
          <mc:Fallback>
            <p:pic>
              <p:nvPicPr>
                <p:cNvPr id="112" name="Input penna 111">
                  <a:extLst>
                    <a:ext uri="{FF2B5EF4-FFF2-40B4-BE49-F238E27FC236}">
                      <a16:creationId xmlns:a16="http://schemas.microsoft.com/office/drawing/2014/main" id="{5FA3CC23-5192-BF85-8FE2-9BF49EBFE7E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75848" y="4816881"/>
                  <a:ext cx="324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Input penna 112">
                  <a:extLst>
                    <a:ext uri="{FF2B5EF4-FFF2-40B4-BE49-F238E27FC236}">
                      <a16:creationId xmlns:a16="http://schemas.microsoft.com/office/drawing/2014/main" id="{E02B875A-FD6B-2DE8-D3E5-F2B154F484BF}"/>
                    </a:ext>
                  </a:extLst>
                </p14:cNvPr>
                <p14:cNvContentPartPr/>
                <p14:nvPr/>
              </p14:nvContentPartPr>
              <p14:xfrm>
                <a:off x="1082248" y="5507001"/>
                <a:ext cx="231480" cy="435600"/>
              </p14:xfrm>
            </p:contentPart>
          </mc:Choice>
          <mc:Fallback>
            <p:pic>
              <p:nvPicPr>
                <p:cNvPr id="113" name="Input penna 112">
                  <a:extLst>
                    <a:ext uri="{FF2B5EF4-FFF2-40B4-BE49-F238E27FC236}">
                      <a16:creationId xmlns:a16="http://schemas.microsoft.com/office/drawing/2014/main" id="{E02B875A-FD6B-2DE8-D3E5-F2B154F484B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3608" y="5498361"/>
                  <a:ext cx="2491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put penna 113">
                  <a:extLst>
                    <a:ext uri="{FF2B5EF4-FFF2-40B4-BE49-F238E27FC236}">
                      <a16:creationId xmlns:a16="http://schemas.microsoft.com/office/drawing/2014/main" id="{B5B1888A-8319-F0AB-6C9A-ED13054CE394}"/>
                    </a:ext>
                  </a:extLst>
                </p14:cNvPr>
                <p14:cNvContentPartPr/>
                <p14:nvPr/>
              </p14:nvContentPartPr>
              <p14:xfrm>
                <a:off x="1400488" y="5601321"/>
                <a:ext cx="481320" cy="244080"/>
              </p14:xfrm>
            </p:contentPart>
          </mc:Choice>
          <mc:Fallback>
            <p:pic>
              <p:nvPicPr>
                <p:cNvPr id="114" name="Input penna 113">
                  <a:extLst>
                    <a:ext uri="{FF2B5EF4-FFF2-40B4-BE49-F238E27FC236}">
                      <a16:creationId xmlns:a16="http://schemas.microsoft.com/office/drawing/2014/main" id="{B5B1888A-8319-F0AB-6C9A-ED13054CE3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91848" y="5592321"/>
                  <a:ext cx="498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put penna 114">
                  <a:extLst>
                    <a:ext uri="{FF2B5EF4-FFF2-40B4-BE49-F238E27FC236}">
                      <a16:creationId xmlns:a16="http://schemas.microsoft.com/office/drawing/2014/main" id="{FAD49942-F610-CA00-B43F-6C35378B6ADA}"/>
                    </a:ext>
                  </a:extLst>
                </p14:cNvPr>
                <p14:cNvContentPartPr/>
                <p14:nvPr/>
              </p14:nvContentPartPr>
              <p14:xfrm>
                <a:off x="1923928" y="5699601"/>
                <a:ext cx="179640" cy="154800"/>
              </p14:xfrm>
            </p:contentPart>
          </mc:Choice>
          <mc:Fallback>
            <p:pic>
              <p:nvPicPr>
                <p:cNvPr id="115" name="Input penna 114">
                  <a:extLst>
                    <a:ext uri="{FF2B5EF4-FFF2-40B4-BE49-F238E27FC236}">
                      <a16:creationId xmlns:a16="http://schemas.microsoft.com/office/drawing/2014/main" id="{FAD49942-F610-CA00-B43F-6C35378B6AD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14928" y="5690601"/>
                  <a:ext cx="197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put penna 115">
                  <a:extLst>
                    <a:ext uri="{FF2B5EF4-FFF2-40B4-BE49-F238E27FC236}">
                      <a16:creationId xmlns:a16="http://schemas.microsoft.com/office/drawing/2014/main" id="{A38552BF-419C-65DC-53AB-5021C253D02F}"/>
                    </a:ext>
                  </a:extLst>
                </p14:cNvPr>
                <p14:cNvContentPartPr/>
                <p14:nvPr/>
              </p14:nvContentPartPr>
              <p14:xfrm>
                <a:off x="2061448" y="5543361"/>
                <a:ext cx="23760" cy="25560"/>
              </p14:xfrm>
            </p:contentPart>
          </mc:Choice>
          <mc:Fallback>
            <p:pic>
              <p:nvPicPr>
                <p:cNvPr id="116" name="Input penna 115">
                  <a:extLst>
                    <a:ext uri="{FF2B5EF4-FFF2-40B4-BE49-F238E27FC236}">
                      <a16:creationId xmlns:a16="http://schemas.microsoft.com/office/drawing/2014/main" id="{A38552BF-419C-65DC-53AB-5021C253D02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52808" y="5534721"/>
                  <a:ext cx="41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put penna 116">
                  <a:extLst>
                    <a:ext uri="{FF2B5EF4-FFF2-40B4-BE49-F238E27FC236}">
                      <a16:creationId xmlns:a16="http://schemas.microsoft.com/office/drawing/2014/main" id="{B39FBF34-ACBF-FECC-7F4D-1FD5205B2DEA}"/>
                    </a:ext>
                  </a:extLst>
                </p14:cNvPr>
                <p14:cNvContentPartPr/>
                <p14:nvPr/>
              </p14:nvContentPartPr>
              <p14:xfrm>
                <a:off x="1053088" y="6203961"/>
                <a:ext cx="219240" cy="224640"/>
              </p14:xfrm>
            </p:contentPart>
          </mc:Choice>
          <mc:Fallback>
            <p:pic>
              <p:nvPicPr>
                <p:cNvPr id="117" name="Input penna 116">
                  <a:extLst>
                    <a:ext uri="{FF2B5EF4-FFF2-40B4-BE49-F238E27FC236}">
                      <a16:creationId xmlns:a16="http://schemas.microsoft.com/office/drawing/2014/main" id="{B39FBF34-ACBF-FECC-7F4D-1FD5205B2DE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4448" y="6195321"/>
                  <a:ext cx="236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put penna 117">
                  <a:extLst>
                    <a:ext uri="{FF2B5EF4-FFF2-40B4-BE49-F238E27FC236}">
                      <a16:creationId xmlns:a16="http://schemas.microsoft.com/office/drawing/2014/main" id="{EAF062F8-82AB-B9B1-4A30-ABFA9C5F156B}"/>
                    </a:ext>
                  </a:extLst>
                </p14:cNvPr>
                <p14:cNvContentPartPr/>
                <p14:nvPr/>
              </p14:nvContentPartPr>
              <p14:xfrm>
                <a:off x="1336048" y="6214761"/>
                <a:ext cx="147600" cy="188280"/>
              </p14:xfrm>
            </p:contentPart>
          </mc:Choice>
          <mc:Fallback>
            <p:pic>
              <p:nvPicPr>
                <p:cNvPr id="118" name="Input penna 117">
                  <a:extLst>
                    <a:ext uri="{FF2B5EF4-FFF2-40B4-BE49-F238E27FC236}">
                      <a16:creationId xmlns:a16="http://schemas.microsoft.com/office/drawing/2014/main" id="{EAF062F8-82AB-B9B1-4A30-ABFA9C5F156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27048" y="6206121"/>
                  <a:ext cx="165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put penna 118">
                  <a:extLst>
                    <a:ext uri="{FF2B5EF4-FFF2-40B4-BE49-F238E27FC236}">
                      <a16:creationId xmlns:a16="http://schemas.microsoft.com/office/drawing/2014/main" id="{6635BC1F-45EF-83BB-FA87-78272CC5206A}"/>
                    </a:ext>
                  </a:extLst>
                </p14:cNvPr>
                <p14:cNvContentPartPr/>
                <p14:nvPr/>
              </p14:nvContentPartPr>
              <p14:xfrm>
                <a:off x="1544848" y="6089841"/>
                <a:ext cx="403560" cy="309240"/>
              </p14:xfrm>
            </p:contentPart>
          </mc:Choice>
          <mc:Fallback>
            <p:pic>
              <p:nvPicPr>
                <p:cNvPr id="119" name="Input penna 118">
                  <a:extLst>
                    <a:ext uri="{FF2B5EF4-FFF2-40B4-BE49-F238E27FC236}">
                      <a16:creationId xmlns:a16="http://schemas.microsoft.com/office/drawing/2014/main" id="{6635BC1F-45EF-83BB-FA87-78272CC5206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36208" y="6081201"/>
                  <a:ext cx="4212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put penna 119">
                  <a:extLst>
                    <a:ext uri="{FF2B5EF4-FFF2-40B4-BE49-F238E27FC236}">
                      <a16:creationId xmlns:a16="http://schemas.microsoft.com/office/drawing/2014/main" id="{3742DBBF-EB1C-3B7A-EB1B-D4D977A4E6C3}"/>
                    </a:ext>
                  </a:extLst>
                </p14:cNvPr>
                <p14:cNvContentPartPr/>
                <p14:nvPr/>
              </p14:nvContentPartPr>
              <p14:xfrm>
                <a:off x="1986208" y="6230961"/>
                <a:ext cx="42480" cy="51840"/>
              </p14:xfrm>
            </p:contentPart>
          </mc:Choice>
          <mc:Fallback>
            <p:pic>
              <p:nvPicPr>
                <p:cNvPr id="120" name="Input penna 119">
                  <a:extLst>
                    <a:ext uri="{FF2B5EF4-FFF2-40B4-BE49-F238E27FC236}">
                      <a16:creationId xmlns:a16="http://schemas.microsoft.com/office/drawing/2014/main" id="{3742DBBF-EB1C-3B7A-EB1B-D4D977A4E6C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77208" y="6221961"/>
                  <a:ext cx="60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put penna 120">
                  <a:extLst>
                    <a:ext uri="{FF2B5EF4-FFF2-40B4-BE49-F238E27FC236}">
                      <a16:creationId xmlns:a16="http://schemas.microsoft.com/office/drawing/2014/main" id="{4461A66C-EF5D-76A4-D8F7-BCA50C734DB1}"/>
                    </a:ext>
                  </a:extLst>
                </p14:cNvPr>
                <p14:cNvContentPartPr/>
                <p14:nvPr/>
              </p14:nvContentPartPr>
              <p14:xfrm>
                <a:off x="2114008" y="5971401"/>
                <a:ext cx="637200" cy="405720"/>
              </p14:xfrm>
            </p:contentPart>
          </mc:Choice>
          <mc:Fallback>
            <p:pic>
              <p:nvPicPr>
                <p:cNvPr id="121" name="Input penna 120">
                  <a:extLst>
                    <a:ext uri="{FF2B5EF4-FFF2-40B4-BE49-F238E27FC236}">
                      <a16:creationId xmlns:a16="http://schemas.microsoft.com/office/drawing/2014/main" id="{4461A66C-EF5D-76A4-D8F7-BCA50C734D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05368" y="5962761"/>
                  <a:ext cx="6548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put penna 121">
                  <a:extLst>
                    <a:ext uri="{FF2B5EF4-FFF2-40B4-BE49-F238E27FC236}">
                      <a16:creationId xmlns:a16="http://schemas.microsoft.com/office/drawing/2014/main" id="{0A3E34D6-C850-F705-863E-DE9B0EFB3B00}"/>
                    </a:ext>
                  </a:extLst>
                </p14:cNvPr>
                <p14:cNvContentPartPr/>
                <p14:nvPr/>
              </p14:nvContentPartPr>
              <p14:xfrm>
                <a:off x="2688928" y="6063921"/>
                <a:ext cx="415440" cy="210960"/>
              </p14:xfrm>
            </p:contentPart>
          </mc:Choice>
          <mc:Fallback>
            <p:pic>
              <p:nvPicPr>
                <p:cNvPr id="122" name="Input penna 121">
                  <a:extLst>
                    <a:ext uri="{FF2B5EF4-FFF2-40B4-BE49-F238E27FC236}">
                      <a16:creationId xmlns:a16="http://schemas.microsoft.com/office/drawing/2014/main" id="{0A3E34D6-C850-F705-863E-DE9B0EFB3B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79928" y="6054921"/>
                  <a:ext cx="43308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o 136">
            <a:extLst>
              <a:ext uri="{FF2B5EF4-FFF2-40B4-BE49-F238E27FC236}">
                <a16:creationId xmlns:a16="http://schemas.microsoft.com/office/drawing/2014/main" id="{531E618E-CBB6-31F4-A489-A9EB4A25163F}"/>
              </a:ext>
            </a:extLst>
          </p:cNvPr>
          <p:cNvGrpSpPr/>
          <p:nvPr/>
        </p:nvGrpSpPr>
        <p:grpSpPr>
          <a:xfrm>
            <a:off x="5292448" y="4859001"/>
            <a:ext cx="2701800" cy="1672200"/>
            <a:chOff x="5292448" y="4859001"/>
            <a:chExt cx="2701800" cy="167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Input penna 122">
                  <a:extLst>
                    <a:ext uri="{FF2B5EF4-FFF2-40B4-BE49-F238E27FC236}">
                      <a16:creationId xmlns:a16="http://schemas.microsoft.com/office/drawing/2014/main" id="{4C81399D-B02B-13E9-75C0-A1D70BDD085D}"/>
                    </a:ext>
                  </a:extLst>
                </p14:cNvPr>
                <p14:cNvContentPartPr/>
                <p14:nvPr/>
              </p14:nvContentPartPr>
              <p14:xfrm>
                <a:off x="5292448" y="5036121"/>
                <a:ext cx="231120" cy="305640"/>
              </p14:xfrm>
            </p:contentPart>
          </mc:Choice>
          <mc:Fallback>
            <p:pic>
              <p:nvPicPr>
                <p:cNvPr id="123" name="Input penna 122">
                  <a:extLst>
                    <a:ext uri="{FF2B5EF4-FFF2-40B4-BE49-F238E27FC236}">
                      <a16:creationId xmlns:a16="http://schemas.microsoft.com/office/drawing/2014/main" id="{4C81399D-B02B-13E9-75C0-A1D70BDD085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83448" y="5027121"/>
                  <a:ext cx="248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Input penna 123">
                  <a:extLst>
                    <a:ext uri="{FF2B5EF4-FFF2-40B4-BE49-F238E27FC236}">
                      <a16:creationId xmlns:a16="http://schemas.microsoft.com/office/drawing/2014/main" id="{FA2C1005-56A7-C4E2-2137-200B04356AED}"/>
                    </a:ext>
                  </a:extLst>
                </p14:cNvPr>
                <p14:cNvContentPartPr/>
                <p14:nvPr/>
              </p14:nvContentPartPr>
              <p14:xfrm>
                <a:off x="5624368" y="5027121"/>
                <a:ext cx="316440" cy="231120"/>
              </p14:xfrm>
            </p:contentPart>
          </mc:Choice>
          <mc:Fallback>
            <p:pic>
              <p:nvPicPr>
                <p:cNvPr id="124" name="Input penna 123">
                  <a:extLst>
                    <a:ext uri="{FF2B5EF4-FFF2-40B4-BE49-F238E27FC236}">
                      <a16:creationId xmlns:a16="http://schemas.microsoft.com/office/drawing/2014/main" id="{FA2C1005-56A7-C4E2-2137-200B04356AE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15728" y="5018481"/>
                  <a:ext cx="334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Input penna 124">
                  <a:extLst>
                    <a:ext uri="{FF2B5EF4-FFF2-40B4-BE49-F238E27FC236}">
                      <a16:creationId xmlns:a16="http://schemas.microsoft.com/office/drawing/2014/main" id="{24963AC1-7646-E891-F846-6205EE8946C0}"/>
                    </a:ext>
                  </a:extLst>
                </p14:cNvPr>
                <p14:cNvContentPartPr/>
                <p14:nvPr/>
              </p14:nvContentPartPr>
              <p14:xfrm>
                <a:off x="5900488" y="5139801"/>
                <a:ext cx="61920" cy="363600"/>
              </p14:xfrm>
            </p:contentPart>
          </mc:Choice>
          <mc:Fallback>
            <p:pic>
              <p:nvPicPr>
                <p:cNvPr id="125" name="Input penna 124">
                  <a:extLst>
                    <a:ext uri="{FF2B5EF4-FFF2-40B4-BE49-F238E27FC236}">
                      <a16:creationId xmlns:a16="http://schemas.microsoft.com/office/drawing/2014/main" id="{24963AC1-7646-E891-F846-6205EE8946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91488" y="5130801"/>
                  <a:ext cx="795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Input penna 125">
                  <a:extLst>
                    <a:ext uri="{FF2B5EF4-FFF2-40B4-BE49-F238E27FC236}">
                      <a16:creationId xmlns:a16="http://schemas.microsoft.com/office/drawing/2014/main" id="{BB0AE6D2-BC46-BFA4-A34C-697EE7AFED85}"/>
                    </a:ext>
                  </a:extLst>
                </p14:cNvPr>
                <p14:cNvContentPartPr/>
                <p14:nvPr/>
              </p14:nvContentPartPr>
              <p14:xfrm>
                <a:off x="6030808" y="5051961"/>
                <a:ext cx="267120" cy="203760"/>
              </p14:xfrm>
            </p:contentPart>
          </mc:Choice>
          <mc:Fallback>
            <p:pic>
              <p:nvPicPr>
                <p:cNvPr id="126" name="Input penna 125">
                  <a:extLst>
                    <a:ext uri="{FF2B5EF4-FFF2-40B4-BE49-F238E27FC236}">
                      <a16:creationId xmlns:a16="http://schemas.microsoft.com/office/drawing/2014/main" id="{BB0AE6D2-BC46-BFA4-A34C-697EE7AFED8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21808" y="5043321"/>
                  <a:ext cx="284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Input penna 126">
                  <a:extLst>
                    <a:ext uri="{FF2B5EF4-FFF2-40B4-BE49-F238E27FC236}">
                      <a16:creationId xmlns:a16="http://schemas.microsoft.com/office/drawing/2014/main" id="{93FD3BA3-B165-BD5D-372A-A426EE1B6CD7}"/>
                    </a:ext>
                  </a:extLst>
                </p14:cNvPr>
                <p14:cNvContentPartPr/>
                <p14:nvPr/>
              </p14:nvContentPartPr>
              <p14:xfrm>
                <a:off x="6107128" y="4859001"/>
                <a:ext cx="436680" cy="294480"/>
              </p14:xfrm>
            </p:contentPart>
          </mc:Choice>
          <mc:Fallback>
            <p:pic>
              <p:nvPicPr>
                <p:cNvPr id="127" name="Input penna 126">
                  <a:extLst>
                    <a:ext uri="{FF2B5EF4-FFF2-40B4-BE49-F238E27FC236}">
                      <a16:creationId xmlns:a16="http://schemas.microsoft.com/office/drawing/2014/main" id="{93FD3BA3-B165-BD5D-372A-A426EE1B6C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98488" y="4850361"/>
                  <a:ext cx="454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Input penna 127">
                  <a:extLst>
                    <a:ext uri="{FF2B5EF4-FFF2-40B4-BE49-F238E27FC236}">
                      <a16:creationId xmlns:a16="http://schemas.microsoft.com/office/drawing/2014/main" id="{142565F9-C8BE-D183-436D-7E0E432DB7C0}"/>
                    </a:ext>
                  </a:extLst>
                </p14:cNvPr>
                <p14:cNvContentPartPr/>
                <p14:nvPr/>
              </p14:nvContentPartPr>
              <p14:xfrm>
                <a:off x="6609688" y="4950081"/>
                <a:ext cx="139680" cy="202680"/>
              </p14:xfrm>
            </p:contentPart>
          </mc:Choice>
          <mc:Fallback>
            <p:pic>
              <p:nvPicPr>
                <p:cNvPr id="128" name="Input penna 127">
                  <a:extLst>
                    <a:ext uri="{FF2B5EF4-FFF2-40B4-BE49-F238E27FC236}">
                      <a16:creationId xmlns:a16="http://schemas.microsoft.com/office/drawing/2014/main" id="{142565F9-C8BE-D183-436D-7E0E432DB7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01048" y="4941441"/>
                  <a:ext cx="157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9" name="Input penna 128">
                  <a:extLst>
                    <a:ext uri="{FF2B5EF4-FFF2-40B4-BE49-F238E27FC236}">
                      <a16:creationId xmlns:a16="http://schemas.microsoft.com/office/drawing/2014/main" id="{891A94C4-4EF4-6A05-E16B-B81EDA07A933}"/>
                    </a:ext>
                  </a:extLst>
                </p14:cNvPr>
                <p14:cNvContentPartPr/>
                <p14:nvPr/>
              </p14:nvContentPartPr>
              <p14:xfrm>
                <a:off x="6748288" y="4956921"/>
                <a:ext cx="159120" cy="425880"/>
              </p14:xfrm>
            </p:contentPart>
          </mc:Choice>
          <mc:Fallback>
            <p:pic>
              <p:nvPicPr>
                <p:cNvPr id="129" name="Input penna 128">
                  <a:extLst>
                    <a:ext uri="{FF2B5EF4-FFF2-40B4-BE49-F238E27FC236}">
                      <a16:creationId xmlns:a16="http://schemas.microsoft.com/office/drawing/2014/main" id="{891A94C4-4EF4-6A05-E16B-B81EDA07A93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39288" y="4948281"/>
                  <a:ext cx="1767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0" name="Input penna 129">
                  <a:extLst>
                    <a:ext uri="{FF2B5EF4-FFF2-40B4-BE49-F238E27FC236}">
                      <a16:creationId xmlns:a16="http://schemas.microsoft.com/office/drawing/2014/main" id="{D381422E-D48E-9657-0FD9-7CDAD51961E9}"/>
                    </a:ext>
                  </a:extLst>
                </p14:cNvPr>
                <p14:cNvContentPartPr/>
                <p14:nvPr/>
              </p14:nvContentPartPr>
              <p14:xfrm>
                <a:off x="5479648" y="5644881"/>
                <a:ext cx="231840" cy="305640"/>
              </p14:xfrm>
            </p:contentPart>
          </mc:Choice>
          <mc:Fallback>
            <p:pic>
              <p:nvPicPr>
                <p:cNvPr id="130" name="Input penna 129">
                  <a:extLst>
                    <a:ext uri="{FF2B5EF4-FFF2-40B4-BE49-F238E27FC236}">
                      <a16:creationId xmlns:a16="http://schemas.microsoft.com/office/drawing/2014/main" id="{D381422E-D48E-9657-0FD9-7CDAD51961E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470648" y="5636241"/>
                  <a:ext cx="2494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1" name="Input penna 130">
                  <a:extLst>
                    <a:ext uri="{FF2B5EF4-FFF2-40B4-BE49-F238E27FC236}">
                      <a16:creationId xmlns:a16="http://schemas.microsoft.com/office/drawing/2014/main" id="{20AACDE3-226F-3D96-B37C-EBD075719AC1}"/>
                    </a:ext>
                  </a:extLst>
                </p14:cNvPr>
                <p14:cNvContentPartPr/>
                <p14:nvPr/>
              </p14:nvContentPartPr>
              <p14:xfrm>
                <a:off x="5775928" y="5662881"/>
                <a:ext cx="512640" cy="190080"/>
              </p14:xfrm>
            </p:contentPart>
          </mc:Choice>
          <mc:Fallback>
            <p:pic>
              <p:nvPicPr>
                <p:cNvPr id="131" name="Input penna 130">
                  <a:extLst>
                    <a:ext uri="{FF2B5EF4-FFF2-40B4-BE49-F238E27FC236}">
                      <a16:creationId xmlns:a16="http://schemas.microsoft.com/office/drawing/2014/main" id="{20AACDE3-226F-3D96-B37C-EBD075719AC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66928" y="5654241"/>
                  <a:ext cx="530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2" name="Input penna 131">
                  <a:extLst>
                    <a:ext uri="{FF2B5EF4-FFF2-40B4-BE49-F238E27FC236}">
                      <a16:creationId xmlns:a16="http://schemas.microsoft.com/office/drawing/2014/main" id="{7FD4FDA5-CE39-1207-51C5-BFDC8FC28C24}"/>
                    </a:ext>
                  </a:extLst>
                </p14:cNvPr>
                <p14:cNvContentPartPr/>
                <p14:nvPr/>
              </p14:nvContentPartPr>
              <p14:xfrm>
                <a:off x="5332048" y="6174801"/>
                <a:ext cx="384480" cy="239760"/>
              </p14:xfrm>
            </p:contentPart>
          </mc:Choice>
          <mc:Fallback>
            <p:pic>
              <p:nvPicPr>
                <p:cNvPr id="132" name="Input penna 131">
                  <a:extLst>
                    <a:ext uri="{FF2B5EF4-FFF2-40B4-BE49-F238E27FC236}">
                      <a16:creationId xmlns:a16="http://schemas.microsoft.com/office/drawing/2014/main" id="{7FD4FDA5-CE39-1207-51C5-BFDC8FC28C2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23048" y="6165801"/>
                  <a:ext cx="402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3" name="Input penna 132">
                  <a:extLst>
                    <a:ext uri="{FF2B5EF4-FFF2-40B4-BE49-F238E27FC236}">
                      <a16:creationId xmlns:a16="http://schemas.microsoft.com/office/drawing/2014/main" id="{A86F1E5F-44F9-171B-0B19-9D3E68DC77D2}"/>
                    </a:ext>
                  </a:extLst>
                </p14:cNvPr>
                <p14:cNvContentPartPr/>
                <p14:nvPr/>
              </p14:nvContentPartPr>
              <p14:xfrm>
                <a:off x="5825608" y="5901921"/>
                <a:ext cx="819000" cy="629280"/>
              </p14:xfrm>
            </p:contentPart>
          </mc:Choice>
          <mc:Fallback>
            <p:pic>
              <p:nvPicPr>
                <p:cNvPr id="133" name="Input penna 132">
                  <a:extLst>
                    <a:ext uri="{FF2B5EF4-FFF2-40B4-BE49-F238E27FC236}">
                      <a16:creationId xmlns:a16="http://schemas.microsoft.com/office/drawing/2014/main" id="{A86F1E5F-44F9-171B-0B19-9D3E68DC77D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16968" y="5892921"/>
                  <a:ext cx="83664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4" name="Input penna 133">
                  <a:extLst>
                    <a:ext uri="{FF2B5EF4-FFF2-40B4-BE49-F238E27FC236}">
                      <a16:creationId xmlns:a16="http://schemas.microsoft.com/office/drawing/2014/main" id="{B825F245-2BB2-F5DA-26F7-8E77F8109C5D}"/>
                    </a:ext>
                  </a:extLst>
                </p14:cNvPr>
                <p14:cNvContentPartPr/>
                <p14:nvPr/>
              </p14:nvContentPartPr>
              <p14:xfrm>
                <a:off x="6715888" y="6103881"/>
                <a:ext cx="408240" cy="145440"/>
              </p14:xfrm>
            </p:contentPart>
          </mc:Choice>
          <mc:Fallback>
            <p:pic>
              <p:nvPicPr>
                <p:cNvPr id="134" name="Input penna 133">
                  <a:extLst>
                    <a:ext uri="{FF2B5EF4-FFF2-40B4-BE49-F238E27FC236}">
                      <a16:creationId xmlns:a16="http://schemas.microsoft.com/office/drawing/2014/main" id="{B825F245-2BB2-F5DA-26F7-8E77F8109C5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07248" y="6095241"/>
                  <a:ext cx="425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Input penna 134">
                  <a:extLst>
                    <a:ext uri="{FF2B5EF4-FFF2-40B4-BE49-F238E27FC236}">
                      <a16:creationId xmlns:a16="http://schemas.microsoft.com/office/drawing/2014/main" id="{D556CF75-C97F-4494-AD29-CB83E6C13DF5}"/>
                    </a:ext>
                  </a:extLst>
                </p14:cNvPr>
                <p14:cNvContentPartPr/>
                <p14:nvPr/>
              </p14:nvContentPartPr>
              <p14:xfrm>
                <a:off x="7136368" y="5903721"/>
                <a:ext cx="857880" cy="349200"/>
              </p14:xfrm>
            </p:contentPart>
          </mc:Choice>
          <mc:Fallback>
            <p:pic>
              <p:nvPicPr>
                <p:cNvPr id="135" name="Input penna 134">
                  <a:extLst>
                    <a:ext uri="{FF2B5EF4-FFF2-40B4-BE49-F238E27FC236}">
                      <a16:creationId xmlns:a16="http://schemas.microsoft.com/office/drawing/2014/main" id="{D556CF75-C97F-4494-AD29-CB83E6C13DF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27728" y="5895081"/>
                  <a:ext cx="875520" cy="36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39" name="Input penna 138">
                <a:extLst>
                  <a:ext uri="{FF2B5EF4-FFF2-40B4-BE49-F238E27FC236}">
                    <a16:creationId xmlns:a16="http://schemas.microsoft.com/office/drawing/2014/main" id="{8E26059F-11F7-1421-98D3-D17736924F4D}"/>
                  </a:ext>
                </a:extLst>
              </p14:cNvPr>
              <p14:cNvContentPartPr/>
              <p14:nvPr/>
            </p14:nvContentPartPr>
            <p14:xfrm>
              <a:off x="7860328" y="3757401"/>
              <a:ext cx="120600" cy="2458800"/>
            </p14:xfrm>
          </p:contentPart>
        </mc:Choice>
        <mc:Fallback>
          <p:pic>
            <p:nvPicPr>
              <p:cNvPr id="139" name="Input penna 138">
                <a:extLst>
                  <a:ext uri="{FF2B5EF4-FFF2-40B4-BE49-F238E27FC236}">
                    <a16:creationId xmlns:a16="http://schemas.microsoft.com/office/drawing/2014/main" id="{8E26059F-11F7-1421-98D3-D17736924F4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851688" y="3748401"/>
                <a:ext cx="138240" cy="247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po 148">
            <a:extLst>
              <a:ext uri="{FF2B5EF4-FFF2-40B4-BE49-F238E27FC236}">
                <a16:creationId xmlns:a16="http://schemas.microsoft.com/office/drawing/2014/main" id="{62D7CFD2-C4C9-7192-02ED-A94B6D51CDD3}"/>
              </a:ext>
            </a:extLst>
          </p:cNvPr>
          <p:cNvGrpSpPr/>
          <p:nvPr/>
        </p:nvGrpSpPr>
        <p:grpSpPr>
          <a:xfrm>
            <a:off x="8477368" y="3442041"/>
            <a:ext cx="3561480" cy="437760"/>
            <a:chOff x="8477368" y="3442041"/>
            <a:chExt cx="356148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put penna 139">
                  <a:extLst>
                    <a:ext uri="{FF2B5EF4-FFF2-40B4-BE49-F238E27FC236}">
                      <a16:creationId xmlns:a16="http://schemas.microsoft.com/office/drawing/2014/main" id="{BABB92AD-BDBD-B951-9BE3-F60521547D3D}"/>
                    </a:ext>
                  </a:extLst>
                </p14:cNvPr>
                <p14:cNvContentPartPr/>
                <p14:nvPr/>
              </p14:nvContentPartPr>
              <p14:xfrm>
                <a:off x="8477368" y="3571641"/>
                <a:ext cx="133200" cy="308160"/>
              </p14:xfrm>
            </p:contentPart>
          </mc:Choice>
          <mc:Fallback>
            <p:pic>
              <p:nvPicPr>
                <p:cNvPr id="140" name="Input penna 139">
                  <a:extLst>
                    <a:ext uri="{FF2B5EF4-FFF2-40B4-BE49-F238E27FC236}">
                      <a16:creationId xmlns:a16="http://schemas.microsoft.com/office/drawing/2014/main" id="{BABB92AD-BDBD-B951-9BE3-F60521547D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68728" y="3563001"/>
                  <a:ext cx="1508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put penna 140">
                  <a:extLst>
                    <a:ext uri="{FF2B5EF4-FFF2-40B4-BE49-F238E27FC236}">
                      <a16:creationId xmlns:a16="http://schemas.microsoft.com/office/drawing/2014/main" id="{3F31140E-056E-D259-4FB7-A787470532D3}"/>
                    </a:ext>
                  </a:extLst>
                </p14:cNvPr>
                <p14:cNvContentPartPr/>
                <p14:nvPr/>
              </p14:nvContentPartPr>
              <p14:xfrm>
                <a:off x="8567728" y="3528081"/>
                <a:ext cx="251640" cy="147240"/>
              </p14:xfrm>
            </p:contentPart>
          </mc:Choice>
          <mc:Fallback>
            <p:pic>
              <p:nvPicPr>
                <p:cNvPr id="141" name="Input penna 140">
                  <a:extLst>
                    <a:ext uri="{FF2B5EF4-FFF2-40B4-BE49-F238E27FC236}">
                      <a16:creationId xmlns:a16="http://schemas.microsoft.com/office/drawing/2014/main" id="{3F31140E-056E-D259-4FB7-A787470532D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59088" y="3519441"/>
                  <a:ext cx="269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put penna 141">
                  <a:extLst>
                    <a:ext uri="{FF2B5EF4-FFF2-40B4-BE49-F238E27FC236}">
                      <a16:creationId xmlns:a16="http://schemas.microsoft.com/office/drawing/2014/main" id="{1A0C58C4-A441-9C70-E0CB-084801451975}"/>
                    </a:ext>
                  </a:extLst>
                </p14:cNvPr>
                <p14:cNvContentPartPr/>
                <p14:nvPr/>
              </p14:nvContentPartPr>
              <p14:xfrm>
                <a:off x="8752048" y="3515841"/>
                <a:ext cx="267120" cy="341280"/>
              </p14:xfrm>
            </p:contentPart>
          </mc:Choice>
          <mc:Fallback>
            <p:pic>
              <p:nvPicPr>
                <p:cNvPr id="142" name="Input penna 141">
                  <a:extLst>
                    <a:ext uri="{FF2B5EF4-FFF2-40B4-BE49-F238E27FC236}">
                      <a16:creationId xmlns:a16="http://schemas.microsoft.com/office/drawing/2014/main" id="{1A0C58C4-A441-9C70-E0CB-08480145197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43048" y="3507201"/>
                  <a:ext cx="284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put penna 142">
                  <a:extLst>
                    <a:ext uri="{FF2B5EF4-FFF2-40B4-BE49-F238E27FC236}">
                      <a16:creationId xmlns:a16="http://schemas.microsoft.com/office/drawing/2014/main" id="{EEBA17E2-3A00-2752-FDCA-0831A36B9C60}"/>
                    </a:ext>
                  </a:extLst>
                </p14:cNvPr>
                <p14:cNvContentPartPr/>
                <p14:nvPr/>
              </p14:nvContentPartPr>
              <p14:xfrm>
                <a:off x="8918008" y="3586761"/>
                <a:ext cx="601560" cy="285840"/>
              </p14:xfrm>
            </p:contentPart>
          </mc:Choice>
          <mc:Fallback>
            <p:pic>
              <p:nvPicPr>
                <p:cNvPr id="143" name="Input penna 142">
                  <a:extLst>
                    <a:ext uri="{FF2B5EF4-FFF2-40B4-BE49-F238E27FC236}">
                      <a16:creationId xmlns:a16="http://schemas.microsoft.com/office/drawing/2014/main" id="{EEBA17E2-3A00-2752-FDCA-0831A36B9C6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09008" y="3578121"/>
                  <a:ext cx="619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Input penna 143">
                  <a:extLst>
                    <a:ext uri="{FF2B5EF4-FFF2-40B4-BE49-F238E27FC236}">
                      <a16:creationId xmlns:a16="http://schemas.microsoft.com/office/drawing/2014/main" id="{B1A44F07-83A1-6C62-9F06-52CD6B5C5F24}"/>
                    </a:ext>
                  </a:extLst>
                </p14:cNvPr>
                <p14:cNvContentPartPr/>
                <p14:nvPr/>
              </p14:nvContentPartPr>
              <p14:xfrm>
                <a:off x="9447928" y="3707361"/>
                <a:ext cx="84960" cy="113760"/>
              </p14:xfrm>
            </p:contentPart>
          </mc:Choice>
          <mc:Fallback>
            <p:pic>
              <p:nvPicPr>
                <p:cNvPr id="144" name="Input penna 143">
                  <a:extLst>
                    <a:ext uri="{FF2B5EF4-FFF2-40B4-BE49-F238E27FC236}">
                      <a16:creationId xmlns:a16="http://schemas.microsoft.com/office/drawing/2014/main" id="{B1A44F07-83A1-6C62-9F06-52CD6B5C5F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38928" y="3698721"/>
                  <a:ext cx="102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put penna 144">
                  <a:extLst>
                    <a:ext uri="{FF2B5EF4-FFF2-40B4-BE49-F238E27FC236}">
                      <a16:creationId xmlns:a16="http://schemas.microsoft.com/office/drawing/2014/main" id="{853026A5-3EA4-9610-E00F-E8FA9EC7CD58}"/>
                    </a:ext>
                  </a:extLst>
                </p14:cNvPr>
                <p14:cNvContentPartPr/>
                <p14:nvPr/>
              </p14:nvContentPartPr>
              <p14:xfrm>
                <a:off x="9618208" y="3683601"/>
                <a:ext cx="288720" cy="163080"/>
              </p14:xfrm>
            </p:contentPart>
          </mc:Choice>
          <mc:Fallback>
            <p:pic>
              <p:nvPicPr>
                <p:cNvPr id="145" name="Input penna 144">
                  <a:extLst>
                    <a:ext uri="{FF2B5EF4-FFF2-40B4-BE49-F238E27FC236}">
                      <a16:creationId xmlns:a16="http://schemas.microsoft.com/office/drawing/2014/main" id="{853026A5-3EA4-9610-E00F-E8FA9EC7CD5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09208" y="3674601"/>
                  <a:ext cx="306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Input penna 145">
                  <a:extLst>
                    <a:ext uri="{FF2B5EF4-FFF2-40B4-BE49-F238E27FC236}">
                      <a16:creationId xmlns:a16="http://schemas.microsoft.com/office/drawing/2014/main" id="{8464C594-5F98-6CF6-F52F-9C6907310886}"/>
                    </a:ext>
                  </a:extLst>
                </p14:cNvPr>
                <p14:cNvContentPartPr/>
                <p14:nvPr/>
              </p14:nvContentPartPr>
              <p14:xfrm>
                <a:off x="9937888" y="3504321"/>
                <a:ext cx="402480" cy="301320"/>
              </p14:xfrm>
            </p:contentPart>
          </mc:Choice>
          <mc:Fallback>
            <p:pic>
              <p:nvPicPr>
                <p:cNvPr id="146" name="Input penna 145">
                  <a:extLst>
                    <a:ext uri="{FF2B5EF4-FFF2-40B4-BE49-F238E27FC236}">
                      <a16:creationId xmlns:a16="http://schemas.microsoft.com/office/drawing/2014/main" id="{8464C594-5F98-6CF6-F52F-9C690731088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29248" y="3495321"/>
                  <a:ext cx="4201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" name="Input penna 146">
                  <a:extLst>
                    <a:ext uri="{FF2B5EF4-FFF2-40B4-BE49-F238E27FC236}">
                      <a16:creationId xmlns:a16="http://schemas.microsoft.com/office/drawing/2014/main" id="{4158F7B2-4BE2-A4ED-2C30-FA049BA4EEE9}"/>
                    </a:ext>
                  </a:extLst>
                </p14:cNvPr>
                <p14:cNvContentPartPr/>
                <p14:nvPr/>
              </p14:nvContentPartPr>
              <p14:xfrm>
                <a:off x="10270528" y="3559401"/>
                <a:ext cx="357840" cy="221040"/>
              </p14:xfrm>
            </p:contentPart>
          </mc:Choice>
          <mc:Fallback>
            <p:pic>
              <p:nvPicPr>
                <p:cNvPr id="147" name="Input penna 146">
                  <a:extLst>
                    <a:ext uri="{FF2B5EF4-FFF2-40B4-BE49-F238E27FC236}">
                      <a16:creationId xmlns:a16="http://schemas.microsoft.com/office/drawing/2014/main" id="{4158F7B2-4BE2-A4ED-2C30-FA049BA4EEE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261528" y="3550761"/>
                  <a:ext cx="375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8" name="Input penna 147">
                  <a:extLst>
                    <a:ext uri="{FF2B5EF4-FFF2-40B4-BE49-F238E27FC236}">
                      <a16:creationId xmlns:a16="http://schemas.microsoft.com/office/drawing/2014/main" id="{BB6B3560-65C2-F6DE-2F4C-D86E6077ABE2}"/>
                    </a:ext>
                  </a:extLst>
                </p14:cNvPr>
                <p14:cNvContentPartPr/>
                <p14:nvPr/>
              </p14:nvContentPartPr>
              <p14:xfrm>
                <a:off x="10837888" y="3442041"/>
                <a:ext cx="1200960" cy="366480"/>
              </p14:xfrm>
            </p:contentPart>
          </mc:Choice>
          <mc:Fallback>
            <p:pic>
              <p:nvPicPr>
                <p:cNvPr id="148" name="Input penna 147">
                  <a:extLst>
                    <a:ext uri="{FF2B5EF4-FFF2-40B4-BE49-F238E27FC236}">
                      <a16:creationId xmlns:a16="http://schemas.microsoft.com/office/drawing/2014/main" id="{BB6B3560-65C2-F6DE-2F4C-D86E6077ABE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28888" y="3433041"/>
                  <a:ext cx="1218600" cy="38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uppo 158">
            <a:extLst>
              <a:ext uri="{FF2B5EF4-FFF2-40B4-BE49-F238E27FC236}">
                <a16:creationId xmlns:a16="http://schemas.microsoft.com/office/drawing/2014/main" id="{39B68E2E-DD1C-5400-BB01-184EDFA89905}"/>
              </a:ext>
            </a:extLst>
          </p:cNvPr>
          <p:cNvGrpSpPr/>
          <p:nvPr/>
        </p:nvGrpSpPr>
        <p:grpSpPr>
          <a:xfrm>
            <a:off x="4421248" y="3564081"/>
            <a:ext cx="2679840" cy="1207440"/>
            <a:chOff x="4421248" y="3564081"/>
            <a:chExt cx="2679840" cy="12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4" name="Input penna 93">
                  <a:extLst>
                    <a:ext uri="{FF2B5EF4-FFF2-40B4-BE49-F238E27FC236}">
                      <a16:creationId xmlns:a16="http://schemas.microsoft.com/office/drawing/2014/main" id="{0C168E75-F317-1777-7C6D-C8DBD3F36D12}"/>
                    </a:ext>
                  </a:extLst>
                </p14:cNvPr>
                <p14:cNvContentPartPr/>
                <p14:nvPr/>
              </p14:nvContentPartPr>
              <p14:xfrm>
                <a:off x="4421248" y="3789441"/>
                <a:ext cx="47520" cy="161640"/>
              </p14:xfrm>
            </p:contentPart>
          </mc:Choice>
          <mc:Fallback>
            <p:pic>
              <p:nvPicPr>
                <p:cNvPr id="94" name="Input penna 93">
                  <a:extLst>
                    <a:ext uri="{FF2B5EF4-FFF2-40B4-BE49-F238E27FC236}">
                      <a16:creationId xmlns:a16="http://schemas.microsoft.com/office/drawing/2014/main" id="{0C168E75-F317-1777-7C6D-C8DBD3F36D1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12248" y="3780801"/>
                  <a:ext cx="65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5" name="Input penna 94">
                  <a:extLst>
                    <a:ext uri="{FF2B5EF4-FFF2-40B4-BE49-F238E27FC236}">
                      <a16:creationId xmlns:a16="http://schemas.microsoft.com/office/drawing/2014/main" id="{4D6917D2-1409-41CA-8524-5C0881F8B7B8}"/>
                    </a:ext>
                  </a:extLst>
                </p14:cNvPr>
                <p14:cNvContentPartPr/>
                <p14:nvPr/>
              </p14:nvContentPartPr>
              <p14:xfrm>
                <a:off x="4448608" y="3692601"/>
                <a:ext cx="52560" cy="63000"/>
              </p14:xfrm>
            </p:contentPart>
          </mc:Choice>
          <mc:Fallback>
            <p:pic>
              <p:nvPicPr>
                <p:cNvPr id="95" name="Input penna 94">
                  <a:extLst>
                    <a:ext uri="{FF2B5EF4-FFF2-40B4-BE49-F238E27FC236}">
                      <a16:creationId xmlns:a16="http://schemas.microsoft.com/office/drawing/2014/main" id="{4D6917D2-1409-41CA-8524-5C0881F8B7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439608" y="3683601"/>
                  <a:ext cx="70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6" name="Input penna 95">
                  <a:extLst>
                    <a:ext uri="{FF2B5EF4-FFF2-40B4-BE49-F238E27FC236}">
                      <a16:creationId xmlns:a16="http://schemas.microsoft.com/office/drawing/2014/main" id="{DA862FA2-5235-999E-A2EF-97CB159EFB6C}"/>
                    </a:ext>
                  </a:extLst>
                </p14:cNvPr>
                <p14:cNvContentPartPr/>
                <p14:nvPr/>
              </p14:nvContentPartPr>
              <p14:xfrm>
                <a:off x="4604128" y="3743721"/>
                <a:ext cx="411840" cy="107640"/>
              </p14:xfrm>
            </p:contentPart>
          </mc:Choice>
          <mc:Fallback>
            <p:pic>
              <p:nvPicPr>
                <p:cNvPr id="96" name="Input penna 95">
                  <a:extLst>
                    <a:ext uri="{FF2B5EF4-FFF2-40B4-BE49-F238E27FC236}">
                      <a16:creationId xmlns:a16="http://schemas.microsoft.com/office/drawing/2014/main" id="{DA862FA2-5235-999E-A2EF-97CB159EFB6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95488" y="3735081"/>
                  <a:ext cx="429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7" name="Input penna 96">
                  <a:extLst>
                    <a:ext uri="{FF2B5EF4-FFF2-40B4-BE49-F238E27FC236}">
                      <a16:creationId xmlns:a16="http://schemas.microsoft.com/office/drawing/2014/main" id="{3571FE71-5FCC-E9EB-39F7-7D2D5883EEFD}"/>
                    </a:ext>
                  </a:extLst>
                </p14:cNvPr>
                <p14:cNvContentPartPr/>
                <p14:nvPr/>
              </p14:nvContentPartPr>
              <p14:xfrm>
                <a:off x="5053408" y="3687921"/>
                <a:ext cx="497880" cy="168840"/>
              </p14:xfrm>
            </p:contentPart>
          </mc:Choice>
          <mc:Fallback>
            <p:pic>
              <p:nvPicPr>
                <p:cNvPr id="97" name="Input penna 96">
                  <a:extLst>
                    <a:ext uri="{FF2B5EF4-FFF2-40B4-BE49-F238E27FC236}">
                      <a16:creationId xmlns:a16="http://schemas.microsoft.com/office/drawing/2014/main" id="{3571FE71-5FCC-E9EB-39F7-7D2D5883EEF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44408" y="3679281"/>
                  <a:ext cx="515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98" name="Input penna 97">
                  <a:extLst>
                    <a:ext uri="{FF2B5EF4-FFF2-40B4-BE49-F238E27FC236}">
                      <a16:creationId xmlns:a16="http://schemas.microsoft.com/office/drawing/2014/main" id="{3009D59C-B67A-0C50-A544-3F9A530E8AD5}"/>
                    </a:ext>
                  </a:extLst>
                </p14:cNvPr>
                <p14:cNvContentPartPr/>
                <p14:nvPr/>
              </p14:nvContentPartPr>
              <p14:xfrm>
                <a:off x="5734528" y="3672441"/>
                <a:ext cx="284040" cy="164880"/>
              </p14:xfrm>
            </p:contentPart>
          </mc:Choice>
          <mc:Fallback>
            <p:pic>
              <p:nvPicPr>
                <p:cNvPr id="98" name="Input penna 97">
                  <a:extLst>
                    <a:ext uri="{FF2B5EF4-FFF2-40B4-BE49-F238E27FC236}">
                      <a16:creationId xmlns:a16="http://schemas.microsoft.com/office/drawing/2014/main" id="{3009D59C-B67A-0C50-A544-3F9A530E8AD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25888" y="3663441"/>
                  <a:ext cx="301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99" name="Input penna 98">
                  <a:extLst>
                    <a:ext uri="{FF2B5EF4-FFF2-40B4-BE49-F238E27FC236}">
                      <a16:creationId xmlns:a16="http://schemas.microsoft.com/office/drawing/2014/main" id="{FDAEBA05-4D28-9618-53F8-C2F54146AD5F}"/>
                    </a:ext>
                  </a:extLst>
                </p14:cNvPr>
                <p14:cNvContentPartPr/>
                <p14:nvPr/>
              </p14:nvContentPartPr>
              <p14:xfrm>
                <a:off x="6039808" y="3672441"/>
                <a:ext cx="405000" cy="159120"/>
              </p14:xfrm>
            </p:contentPart>
          </mc:Choice>
          <mc:Fallback>
            <p:pic>
              <p:nvPicPr>
                <p:cNvPr id="99" name="Input penna 98">
                  <a:extLst>
                    <a:ext uri="{FF2B5EF4-FFF2-40B4-BE49-F238E27FC236}">
                      <a16:creationId xmlns:a16="http://schemas.microsoft.com/office/drawing/2014/main" id="{FDAEBA05-4D28-9618-53F8-C2F54146AD5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31168" y="3663801"/>
                  <a:ext cx="422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0" name="Input penna 99">
                  <a:extLst>
                    <a:ext uri="{FF2B5EF4-FFF2-40B4-BE49-F238E27FC236}">
                      <a16:creationId xmlns:a16="http://schemas.microsoft.com/office/drawing/2014/main" id="{9862573A-A7AA-1B1B-3D49-BF9F0419F9ED}"/>
                    </a:ext>
                  </a:extLst>
                </p14:cNvPr>
                <p14:cNvContentPartPr/>
                <p14:nvPr/>
              </p14:nvContentPartPr>
              <p14:xfrm>
                <a:off x="6298648" y="3564081"/>
                <a:ext cx="259920" cy="38520"/>
              </p14:xfrm>
            </p:contentPart>
          </mc:Choice>
          <mc:Fallback>
            <p:pic>
              <p:nvPicPr>
                <p:cNvPr id="100" name="Input penna 99">
                  <a:extLst>
                    <a:ext uri="{FF2B5EF4-FFF2-40B4-BE49-F238E27FC236}">
                      <a16:creationId xmlns:a16="http://schemas.microsoft.com/office/drawing/2014/main" id="{9862573A-A7AA-1B1B-3D49-BF9F0419F9E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90008" y="3555081"/>
                  <a:ext cx="277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01" name="Input penna 100">
                  <a:extLst>
                    <a:ext uri="{FF2B5EF4-FFF2-40B4-BE49-F238E27FC236}">
                      <a16:creationId xmlns:a16="http://schemas.microsoft.com/office/drawing/2014/main" id="{138C348D-B368-ED02-8D0A-4FAA808D06E2}"/>
                    </a:ext>
                  </a:extLst>
                </p14:cNvPr>
                <p14:cNvContentPartPr/>
                <p14:nvPr/>
              </p14:nvContentPartPr>
              <p14:xfrm>
                <a:off x="6554968" y="3629961"/>
                <a:ext cx="298800" cy="243000"/>
              </p14:xfrm>
            </p:contentPart>
          </mc:Choice>
          <mc:Fallback>
            <p:pic>
              <p:nvPicPr>
                <p:cNvPr id="101" name="Input penna 100">
                  <a:extLst>
                    <a:ext uri="{FF2B5EF4-FFF2-40B4-BE49-F238E27FC236}">
                      <a16:creationId xmlns:a16="http://schemas.microsoft.com/office/drawing/2014/main" id="{138C348D-B368-ED02-8D0A-4FAA808D06E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546328" y="3621321"/>
                  <a:ext cx="316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5" name="Input penna 104">
                  <a:extLst>
                    <a:ext uri="{FF2B5EF4-FFF2-40B4-BE49-F238E27FC236}">
                      <a16:creationId xmlns:a16="http://schemas.microsoft.com/office/drawing/2014/main" id="{BAF0F596-AB90-6796-FA4B-EDCE82516F77}"/>
                    </a:ext>
                  </a:extLst>
                </p14:cNvPr>
                <p14:cNvContentPartPr/>
                <p14:nvPr/>
              </p14:nvContentPartPr>
              <p14:xfrm>
                <a:off x="5073208" y="4308561"/>
                <a:ext cx="385560" cy="462960"/>
              </p14:xfrm>
            </p:contentPart>
          </mc:Choice>
          <mc:Fallback>
            <p:pic>
              <p:nvPicPr>
                <p:cNvPr id="105" name="Input penna 104">
                  <a:extLst>
                    <a:ext uri="{FF2B5EF4-FFF2-40B4-BE49-F238E27FC236}">
                      <a16:creationId xmlns:a16="http://schemas.microsoft.com/office/drawing/2014/main" id="{BAF0F596-AB90-6796-FA4B-EDCE82516F7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64568" y="4299561"/>
                  <a:ext cx="403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0" name="Input penna 149">
                  <a:extLst>
                    <a:ext uri="{FF2B5EF4-FFF2-40B4-BE49-F238E27FC236}">
                      <a16:creationId xmlns:a16="http://schemas.microsoft.com/office/drawing/2014/main" id="{891B22B0-0E3D-0F4A-2BA2-D00F1BCB79A7}"/>
                    </a:ext>
                  </a:extLst>
                </p14:cNvPr>
                <p14:cNvContentPartPr/>
                <p14:nvPr/>
              </p14:nvContentPartPr>
              <p14:xfrm>
                <a:off x="5791408" y="3984921"/>
                <a:ext cx="309240" cy="338400"/>
              </p14:xfrm>
            </p:contentPart>
          </mc:Choice>
          <mc:Fallback>
            <p:pic>
              <p:nvPicPr>
                <p:cNvPr id="150" name="Input penna 149">
                  <a:extLst>
                    <a:ext uri="{FF2B5EF4-FFF2-40B4-BE49-F238E27FC236}">
                      <a16:creationId xmlns:a16="http://schemas.microsoft.com/office/drawing/2014/main" id="{891B22B0-0E3D-0F4A-2BA2-D00F1BCB79A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82768" y="3976281"/>
                  <a:ext cx="3268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1" name="Input penna 150">
                  <a:extLst>
                    <a:ext uri="{FF2B5EF4-FFF2-40B4-BE49-F238E27FC236}">
                      <a16:creationId xmlns:a16="http://schemas.microsoft.com/office/drawing/2014/main" id="{90F7EA60-65D6-B53E-947B-EA913202CED2}"/>
                    </a:ext>
                  </a:extLst>
                </p14:cNvPr>
                <p14:cNvContentPartPr/>
                <p14:nvPr/>
              </p14:nvContentPartPr>
              <p14:xfrm>
                <a:off x="6098488" y="4151601"/>
                <a:ext cx="137160" cy="286920"/>
              </p14:xfrm>
            </p:contentPart>
          </mc:Choice>
          <mc:Fallback>
            <p:pic>
              <p:nvPicPr>
                <p:cNvPr id="151" name="Input penna 150">
                  <a:extLst>
                    <a:ext uri="{FF2B5EF4-FFF2-40B4-BE49-F238E27FC236}">
                      <a16:creationId xmlns:a16="http://schemas.microsoft.com/office/drawing/2014/main" id="{90F7EA60-65D6-B53E-947B-EA913202CED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89848" y="4142601"/>
                  <a:ext cx="154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3" name="Input penna 152">
                  <a:extLst>
                    <a:ext uri="{FF2B5EF4-FFF2-40B4-BE49-F238E27FC236}">
                      <a16:creationId xmlns:a16="http://schemas.microsoft.com/office/drawing/2014/main" id="{E784C389-D86C-DC4C-177B-883736EB00DE}"/>
                    </a:ext>
                  </a:extLst>
                </p14:cNvPr>
                <p14:cNvContentPartPr/>
                <p14:nvPr/>
              </p14:nvContentPartPr>
              <p14:xfrm>
                <a:off x="6312688" y="4299561"/>
                <a:ext cx="60120" cy="100080"/>
              </p14:xfrm>
            </p:contentPart>
          </mc:Choice>
          <mc:Fallback>
            <p:pic>
              <p:nvPicPr>
                <p:cNvPr id="153" name="Input penna 152">
                  <a:extLst>
                    <a:ext uri="{FF2B5EF4-FFF2-40B4-BE49-F238E27FC236}">
                      <a16:creationId xmlns:a16="http://schemas.microsoft.com/office/drawing/2014/main" id="{E784C389-D86C-DC4C-177B-883736EB00D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04048" y="4290921"/>
                  <a:ext cx="77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4" name="Input penna 153">
                  <a:extLst>
                    <a:ext uri="{FF2B5EF4-FFF2-40B4-BE49-F238E27FC236}">
                      <a16:creationId xmlns:a16="http://schemas.microsoft.com/office/drawing/2014/main" id="{C999345B-4A7E-C0E3-18D5-3F5ABBC5A51C}"/>
                    </a:ext>
                  </a:extLst>
                </p14:cNvPr>
                <p14:cNvContentPartPr/>
                <p14:nvPr/>
              </p14:nvContentPartPr>
              <p14:xfrm>
                <a:off x="6271288" y="4294161"/>
                <a:ext cx="142200" cy="89280"/>
              </p14:xfrm>
            </p:contentPart>
          </mc:Choice>
          <mc:Fallback>
            <p:pic>
              <p:nvPicPr>
                <p:cNvPr id="154" name="Input penna 153">
                  <a:extLst>
                    <a:ext uri="{FF2B5EF4-FFF2-40B4-BE49-F238E27FC236}">
                      <a16:creationId xmlns:a16="http://schemas.microsoft.com/office/drawing/2014/main" id="{C999345B-4A7E-C0E3-18D5-3F5ABBC5A51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62648" y="4285161"/>
                  <a:ext cx="159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5" name="Input penna 154">
                  <a:extLst>
                    <a:ext uri="{FF2B5EF4-FFF2-40B4-BE49-F238E27FC236}">
                      <a16:creationId xmlns:a16="http://schemas.microsoft.com/office/drawing/2014/main" id="{AD9B1CC7-3915-04CE-0707-E8C371A869E0}"/>
                    </a:ext>
                  </a:extLst>
                </p14:cNvPr>
                <p14:cNvContentPartPr/>
                <p14:nvPr/>
              </p14:nvContentPartPr>
              <p14:xfrm>
                <a:off x="6593848" y="4244841"/>
                <a:ext cx="27720" cy="110880"/>
              </p14:xfrm>
            </p:contentPart>
          </mc:Choice>
          <mc:Fallback>
            <p:pic>
              <p:nvPicPr>
                <p:cNvPr id="155" name="Input penna 154">
                  <a:extLst>
                    <a:ext uri="{FF2B5EF4-FFF2-40B4-BE49-F238E27FC236}">
                      <a16:creationId xmlns:a16="http://schemas.microsoft.com/office/drawing/2014/main" id="{AD9B1CC7-3915-04CE-0707-E8C371A869E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85208" y="4235841"/>
                  <a:ext cx="45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6" name="Input penna 155">
                  <a:extLst>
                    <a:ext uri="{FF2B5EF4-FFF2-40B4-BE49-F238E27FC236}">
                      <a16:creationId xmlns:a16="http://schemas.microsoft.com/office/drawing/2014/main" id="{9E1C178B-4631-6274-F773-958C5013ECBB}"/>
                    </a:ext>
                  </a:extLst>
                </p14:cNvPr>
                <p14:cNvContentPartPr/>
                <p14:nvPr/>
              </p14:nvContentPartPr>
              <p14:xfrm>
                <a:off x="6750808" y="4141521"/>
                <a:ext cx="172440" cy="201240"/>
              </p14:xfrm>
            </p:contentPart>
          </mc:Choice>
          <mc:Fallback>
            <p:pic>
              <p:nvPicPr>
                <p:cNvPr id="156" name="Input penna 155">
                  <a:extLst>
                    <a:ext uri="{FF2B5EF4-FFF2-40B4-BE49-F238E27FC236}">
                      <a16:creationId xmlns:a16="http://schemas.microsoft.com/office/drawing/2014/main" id="{9E1C178B-4631-6274-F773-958C5013ECB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741808" y="4132521"/>
                  <a:ext cx="190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7" name="Input penna 156">
                  <a:extLst>
                    <a:ext uri="{FF2B5EF4-FFF2-40B4-BE49-F238E27FC236}">
                      <a16:creationId xmlns:a16="http://schemas.microsoft.com/office/drawing/2014/main" id="{D9C67D66-E02B-E852-5BAD-2FEAE1717F1A}"/>
                    </a:ext>
                  </a:extLst>
                </p14:cNvPr>
                <p14:cNvContentPartPr/>
                <p14:nvPr/>
              </p14:nvContentPartPr>
              <p14:xfrm>
                <a:off x="6908488" y="4302081"/>
                <a:ext cx="91440" cy="75600"/>
              </p14:xfrm>
            </p:contentPart>
          </mc:Choice>
          <mc:Fallback>
            <p:pic>
              <p:nvPicPr>
                <p:cNvPr id="157" name="Input penna 156">
                  <a:extLst>
                    <a:ext uri="{FF2B5EF4-FFF2-40B4-BE49-F238E27FC236}">
                      <a16:creationId xmlns:a16="http://schemas.microsoft.com/office/drawing/2014/main" id="{D9C67D66-E02B-E852-5BAD-2FEAE1717F1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99488" y="4293441"/>
                  <a:ext cx="109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8" name="Input penna 157">
                  <a:extLst>
                    <a:ext uri="{FF2B5EF4-FFF2-40B4-BE49-F238E27FC236}">
                      <a16:creationId xmlns:a16="http://schemas.microsoft.com/office/drawing/2014/main" id="{FDE3E9ED-70D1-ABAE-04B1-52D0DD525B34}"/>
                    </a:ext>
                  </a:extLst>
                </p14:cNvPr>
                <p14:cNvContentPartPr/>
                <p14:nvPr/>
              </p14:nvContentPartPr>
              <p14:xfrm>
                <a:off x="6990568" y="4265001"/>
                <a:ext cx="110520" cy="186120"/>
              </p14:xfrm>
            </p:contentPart>
          </mc:Choice>
          <mc:Fallback>
            <p:pic>
              <p:nvPicPr>
                <p:cNvPr id="158" name="Input penna 157">
                  <a:extLst>
                    <a:ext uri="{FF2B5EF4-FFF2-40B4-BE49-F238E27FC236}">
                      <a16:creationId xmlns:a16="http://schemas.microsoft.com/office/drawing/2014/main" id="{FDE3E9ED-70D1-ABAE-04B1-52D0DD525B3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81568" y="4256001"/>
                  <a:ext cx="1281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uppo 179">
            <a:extLst>
              <a:ext uri="{FF2B5EF4-FFF2-40B4-BE49-F238E27FC236}">
                <a16:creationId xmlns:a16="http://schemas.microsoft.com/office/drawing/2014/main" id="{A2D6F4EA-8434-523D-A3CD-E16569960C57}"/>
              </a:ext>
            </a:extLst>
          </p:cNvPr>
          <p:cNvGrpSpPr/>
          <p:nvPr/>
        </p:nvGrpSpPr>
        <p:grpSpPr>
          <a:xfrm>
            <a:off x="8346328" y="4125321"/>
            <a:ext cx="1633320" cy="2169000"/>
            <a:chOff x="8346328" y="4125321"/>
            <a:chExt cx="1633320" cy="21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0" name="Input penna 159">
                  <a:extLst>
                    <a:ext uri="{FF2B5EF4-FFF2-40B4-BE49-F238E27FC236}">
                      <a16:creationId xmlns:a16="http://schemas.microsoft.com/office/drawing/2014/main" id="{35346307-840A-5086-62D0-B24A9B681428}"/>
                    </a:ext>
                  </a:extLst>
                </p14:cNvPr>
                <p14:cNvContentPartPr/>
                <p14:nvPr/>
              </p14:nvContentPartPr>
              <p14:xfrm>
                <a:off x="8868688" y="4125321"/>
                <a:ext cx="284760" cy="343800"/>
              </p14:xfrm>
            </p:contentPart>
          </mc:Choice>
          <mc:Fallback>
            <p:pic>
              <p:nvPicPr>
                <p:cNvPr id="160" name="Input penna 159">
                  <a:extLst>
                    <a:ext uri="{FF2B5EF4-FFF2-40B4-BE49-F238E27FC236}">
                      <a16:creationId xmlns:a16="http://schemas.microsoft.com/office/drawing/2014/main" id="{35346307-840A-5086-62D0-B24A9B68142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59688" y="4116681"/>
                  <a:ext cx="3024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1" name="Input penna 160">
                  <a:extLst>
                    <a:ext uri="{FF2B5EF4-FFF2-40B4-BE49-F238E27FC236}">
                      <a16:creationId xmlns:a16="http://schemas.microsoft.com/office/drawing/2014/main" id="{4EBE2F6B-AF52-B80B-EBFC-FEA57C7D2AEE}"/>
                    </a:ext>
                  </a:extLst>
                </p14:cNvPr>
                <p14:cNvContentPartPr/>
                <p14:nvPr/>
              </p14:nvContentPartPr>
              <p14:xfrm>
                <a:off x="9264328" y="4321521"/>
                <a:ext cx="114120" cy="363240"/>
              </p14:xfrm>
            </p:contentPart>
          </mc:Choice>
          <mc:Fallback>
            <p:pic>
              <p:nvPicPr>
                <p:cNvPr id="161" name="Input penna 160">
                  <a:extLst>
                    <a:ext uri="{FF2B5EF4-FFF2-40B4-BE49-F238E27FC236}">
                      <a16:creationId xmlns:a16="http://schemas.microsoft.com/office/drawing/2014/main" id="{4EBE2F6B-AF52-B80B-EBFC-FEA57C7D2AE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55688" y="4312881"/>
                  <a:ext cx="1317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2" name="Input penna 161">
                  <a:extLst>
                    <a:ext uri="{FF2B5EF4-FFF2-40B4-BE49-F238E27FC236}">
                      <a16:creationId xmlns:a16="http://schemas.microsoft.com/office/drawing/2014/main" id="{A0F848B7-6130-61A3-2F01-F87C1E61629C}"/>
                    </a:ext>
                  </a:extLst>
                </p14:cNvPr>
                <p14:cNvContentPartPr/>
                <p14:nvPr/>
              </p14:nvContentPartPr>
              <p14:xfrm>
                <a:off x="9500128" y="4534281"/>
                <a:ext cx="61560" cy="138600"/>
              </p14:xfrm>
            </p:contentPart>
          </mc:Choice>
          <mc:Fallback>
            <p:pic>
              <p:nvPicPr>
                <p:cNvPr id="162" name="Input penna 161">
                  <a:extLst>
                    <a:ext uri="{FF2B5EF4-FFF2-40B4-BE49-F238E27FC236}">
                      <a16:creationId xmlns:a16="http://schemas.microsoft.com/office/drawing/2014/main" id="{A0F848B7-6130-61A3-2F01-F87C1E61629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91128" y="4525641"/>
                  <a:ext cx="79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4" name="Input penna 163">
                  <a:extLst>
                    <a:ext uri="{FF2B5EF4-FFF2-40B4-BE49-F238E27FC236}">
                      <a16:creationId xmlns:a16="http://schemas.microsoft.com/office/drawing/2014/main" id="{CCFE7DDB-288A-3300-8723-C6D11AD06DD1}"/>
                    </a:ext>
                  </a:extLst>
                </p14:cNvPr>
                <p14:cNvContentPartPr/>
                <p14:nvPr/>
              </p14:nvContentPartPr>
              <p14:xfrm>
                <a:off x="9708928" y="4309281"/>
                <a:ext cx="270720" cy="141120"/>
              </p14:xfrm>
            </p:contentPart>
          </mc:Choice>
          <mc:Fallback>
            <p:pic>
              <p:nvPicPr>
                <p:cNvPr id="164" name="Input penna 163">
                  <a:extLst>
                    <a:ext uri="{FF2B5EF4-FFF2-40B4-BE49-F238E27FC236}">
                      <a16:creationId xmlns:a16="http://schemas.microsoft.com/office/drawing/2014/main" id="{CCFE7DDB-288A-3300-8723-C6D11AD06DD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00288" y="4300281"/>
                  <a:ext cx="288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6" name="Input penna 165">
                  <a:extLst>
                    <a:ext uri="{FF2B5EF4-FFF2-40B4-BE49-F238E27FC236}">
                      <a16:creationId xmlns:a16="http://schemas.microsoft.com/office/drawing/2014/main" id="{08D7028A-C515-12D0-7367-D9C87AAEE260}"/>
                    </a:ext>
                  </a:extLst>
                </p14:cNvPr>
                <p14:cNvContentPartPr/>
                <p14:nvPr/>
              </p14:nvContentPartPr>
              <p14:xfrm>
                <a:off x="9261808" y="4660281"/>
                <a:ext cx="290880" cy="352800"/>
              </p14:xfrm>
            </p:contentPart>
          </mc:Choice>
          <mc:Fallback>
            <p:pic>
              <p:nvPicPr>
                <p:cNvPr id="166" name="Input penna 165">
                  <a:extLst>
                    <a:ext uri="{FF2B5EF4-FFF2-40B4-BE49-F238E27FC236}">
                      <a16:creationId xmlns:a16="http://schemas.microsoft.com/office/drawing/2014/main" id="{08D7028A-C515-12D0-7367-D9C87AAEE26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52808" y="4651281"/>
                  <a:ext cx="308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7" name="Input penna 166">
                  <a:extLst>
                    <a:ext uri="{FF2B5EF4-FFF2-40B4-BE49-F238E27FC236}">
                      <a16:creationId xmlns:a16="http://schemas.microsoft.com/office/drawing/2014/main" id="{631AE08E-795F-3D36-AFD3-65A5D1187708}"/>
                    </a:ext>
                  </a:extLst>
                </p14:cNvPr>
                <p14:cNvContentPartPr/>
                <p14:nvPr/>
              </p14:nvContentPartPr>
              <p14:xfrm>
                <a:off x="8346328" y="5116401"/>
                <a:ext cx="213840" cy="340200"/>
              </p14:xfrm>
            </p:contentPart>
          </mc:Choice>
          <mc:Fallback>
            <p:pic>
              <p:nvPicPr>
                <p:cNvPr id="167" name="Input penna 166">
                  <a:extLst>
                    <a:ext uri="{FF2B5EF4-FFF2-40B4-BE49-F238E27FC236}">
                      <a16:creationId xmlns:a16="http://schemas.microsoft.com/office/drawing/2014/main" id="{631AE08E-795F-3D36-AFD3-65A5D118770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337328" y="5107401"/>
                  <a:ext cx="2314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8" name="Input penna 167">
                  <a:extLst>
                    <a:ext uri="{FF2B5EF4-FFF2-40B4-BE49-F238E27FC236}">
                      <a16:creationId xmlns:a16="http://schemas.microsoft.com/office/drawing/2014/main" id="{4D5A0D6F-EB21-D944-182F-80AE6641FD32}"/>
                    </a:ext>
                  </a:extLst>
                </p14:cNvPr>
                <p14:cNvContentPartPr/>
                <p14:nvPr/>
              </p14:nvContentPartPr>
              <p14:xfrm>
                <a:off x="8518408" y="5090121"/>
                <a:ext cx="138960" cy="226080"/>
              </p14:xfrm>
            </p:contentPart>
          </mc:Choice>
          <mc:Fallback>
            <p:pic>
              <p:nvPicPr>
                <p:cNvPr id="168" name="Input penna 167">
                  <a:extLst>
                    <a:ext uri="{FF2B5EF4-FFF2-40B4-BE49-F238E27FC236}">
                      <a16:creationId xmlns:a16="http://schemas.microsoft.com/office/drawing/2014/main" id="{4D5A0D6F-EB21-D944-182F-80AE6641FD3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09408" y="5081121"/>
                  <a:ext cx="156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9" name="Input penna 168">
                  <a:extLst>
                    <a:ext uri="{FF2B5EF4-FFF2-40B4-BE49-F238E27FC236}">
                      <a16:creationId xmlns:a16="http://schemas.microsoft.com/office/drawing/2014/main" id="{B84525EC-EA76-2189-1BA7-5963AD9842BB}"/>
                    </a:ext>
                  </a:extLst>
                </p14:cNvPr>
                <p14:cNvContentPartPr/>
                <p14:nvPr/>
              </p14:nvContentPartPr>
              <p14:xfrm>
                <a:off x="8735488" y="5063481"/>
                <a:ext cx="321120" cy="226440"/>
              </p14:xfrm>
            </p:contentPart>
          </mc:Choice>
          <mc:Fallback>
            <p:pic>
              <p:nvPicPr>
                <p:cNvPr id="169" name="Input penna 168">
                  <a:extLst>
                    <a:ext uri="{FF2B5EF4-FFF2-40B4-BE49-F238E27FC236}">
                      <a16:creationId xmlns:a16="http://schemas.microsoft.com/office/drawing/2014/main" id="{B84525EC-EA76-2189-1BA7-5963AD9842B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26488" y="5054841"/>
                  <a:ext cx="338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0" name="Input penna 169">
                  <a:extLst>
                    <a:ext uri="{FF2B5EF4-FFF2-40B4-BE49-F238E27FC236}">
                      <a16:creationId xmlns:a16="http://schemas.microsoft.com/office/drawing/2014/main" id="{21F80F63-3171-73D9-88A0-C3BC339FC86D}"/>
                    </a:ext>
                  </a:extLst>
                </p14:cNvPr>
                <p14:cNvContentPartPr/>
                <p14:nvPr/>
              </p14:nvContentPartPr>
              <p14:xfrm>
                <a:off x="9105568" y="5048721"/>
                <a:ext cx="164160" cy="211680"/>
              </p14:xfrm>
            </p:contentPart>
          </mc:Choice>
          <mc:Fallback>
            <p:pic>
              <p:nvPicPr>
                <p:cNvPr id="170" name="Input penna 169">
                  <a:extLst>
                    <a:ext uri="{FF2B5EF4-FFF2-40B4-BE49-F238E27FC236}">
                      <a16:creationId xmlns:a16="http://schemas.microsoft.com/office/drawing/2014/main" id="{21F80F63-3171-73D9-88A0-C3BC339FC86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96928" y="5039721"/>
                  <a:ext cx="181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1" name="Input penna 170">
                  <a:extLst>
                    <a:ext uri="{FF2B5EF4-FFF2-40B4-BE49-F238E27FC236}">
                      <a16:creationId xmlns:a16="http://schemas.microsoft.com/office/drawing/2014/main" id="{39C8682C-E77A-716B-2F37-B30977E5C2F7}"/>
                    </a:ext>
                  </a:extLst>
                </p14:cNvPr>
                <p14:cNvContentPartPr/>
                <p14:nvPr/>
              </p14:nvContentPartPr>
              <p14:xfrm>
                <a:off x="9346768" y="5073201"/>
                <a:ext cx="90000" cy="158760"/>
              </p14:xfrm>
            </p:contentPart>
          </mc:Choice>
          <mc:Fallback>
            <p:pic>
              <p:nvPicPr>
                <p:cNvPr id="171" name="Input penna 170">
                  <a:extLst>
                    <a:ext uri="{FF2B5EF4-FFF2-40B4-BE49-F238E27FC236}">
                      <a16:creationId xmlns:a16="http://schemas.microsoft.com/office/drawing/2014/main" id="{39C8682C-E77A-716B-2F37-B30977E5C2F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37768" y="5064561"/>
                  <a:ext cx="107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2" name="Input penna 171">
                  <a:extLst>
                    <a:ext uri="{FF2B5EF4-FFF2-40B4-BE49-F238E27FC236}">
                      <a16:creationId xmlns:a16="http://schemas.microsoft.com/office/drawing/2014/main" id="{567DCA9E-FE3D-C7DC-8EAB-F79F6A5A289E}"/>
                    </a:ext>
                  </a:extLst>
                </p14:cNvPr>
                <p14:cNvContentPartPr/>
                <p14:nvPr/>
              </p14:nvContentPartPr>
              <p14:xfrm>
                <a:off x="9460168" y="5022081"/>
                <a:ext cx="191160" cy="312120"/>
              </p14:xfrm>
            </p:contentPart>
          </mc:Choice>
          <mc:Fallback>
            <p:pic>
              <p:nvPicPr>
                <p:cNvPr id="172" name="Input penna 171">
                  <a:extLst>
                    <a:ext uri="{FF2B5EF4-FFF2-40B4-BE49-F238E27FC236}">
                      <a16:creationId xmlns:a16="http://schemas.microsoft.com/office/drawing/2014/main" id="{567DCA9E-FE3D-C7DC-8EAB-F79F6A5A289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51528" y="5013081"/>
                  <a:ext cx="2088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3" name="Input penna 172">
                  <a:extLst>
                    <a:ext uri="{FF2B5EF4-FFF2-40B4-BE49-F238E27FC236}">
                      <a16:creationId xmlns:a16="http://schemas.microsoft.com/office/drawing/2014/main" id="{5CC76243-3DAF-482E-E4CF-7ECC09E04851}"/>
                    </a:ext>
                  </a:extLst>
                </p14:cNvPr>
                <p14:cNvContentPartPr/>
                <p14:nvPr/>
              </p14:nvContentPartPr>
              <p14:xfrm>
                <a:off x="8400688" y="5513121"/>
                <a:ext cx="150840" cy="306000"/>
              </p14:xfrm>
            </p:contentPart>
          </mc:Choice>
          <mc:Fallback>
            <p:pic>
              <p:nvPicPr>
                <p:cNvPr id="173" name="Input penna 172">
                  <a:extLst>
                    <a:ext uri="{FF2B5EF4-FFF2-40B4-BE49-F238E27FC236}">
                      <a16:creationId xmlns:a16="http://schemas.microsoft.com/office/drawing/2014/main" id="{5CC76243-3DAF-482E-E4CF-7ECC09E0485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91688" y="5504481"/>
                  <a:ext cx="1684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4" name="Input penna 173">
                  <a:extLst>
                    <a:ext uri="{FF2B5EF4-FFF2-40B4-BE49-F238E27FC236}">
                      <a16:creationId xmlns:a16="http://schemas.microsoft.com/office/drawing/2014/main" id="{735457E9-5E1D-EF6F-3DD2-6641C586009C}"/>
                    </a:ext>
                  </a:extLst>
                </p14:cNvPr>
                <p14:cNvContentPartPr/>
                <p14:nvPr/>
              </p14:nvContentPartPr>
              <p14:xfrm>
                <a:off x="8568808" y="5665041"/>
                <a:ext cx="90000" cy="50400"/>
              </p14:xfrm>
            </p:contentPart>
          </mc:Choice>
          <mc:Fallback>
            <p:pic>
              <p:nvPicPr>
                <p:cNvPr id="174" name="Input penna 173">
                  <a:extLst>
                    <a:ext uri="{FF2B5EF4-FFF2-40B4-BE49-F238E27FC236}">
                      <a16:creationId xmlns:a16="http://schemas.microsoft.com/office/drawing/2014/main" id="{735457E9-5E1D-EF6F-3DD2-6641C586009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559808" y="5656401"/>
                  <a:ext cx="107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5" name="Input penna 174">
                  <a:extLst>
                    <a:ext uri="{FF2B5EF4-FFF2-40B4-BE49-F238E27FC236}">
                      <a16:creationId xmlns:a16="http://schemas.microsoft.com/office/drawing/2014/main" id="{5EABA8E4-65D3-90FD-435D-2B1399E19E64}"/>
                    </a:ext>
                  </a:extLst>
                </p14:cNvPr>
                <p14:cNvContentPartPr/>
                <p14:nvPr/>
              </p14:nvContentPartPr>
              <p14:xfrm>
                <a:off x="8441008" y="5603841"/>
                <a:ext cx="236160" cy="208800"/>
              </p14:xfrm>
            </p:contentPart>
          </mc:Choice>
          <mc:Fallback>
            <p:pic>
              <p:nvPicPr>
                <p:cNvPr id="175" name="Input penna 174">
                  <a:extLst>
                    <a:ext uri="{FF2B5EF4-FFF2-40B4-BE49-F238E27FC236}">
                      <a16:creationId xmlns:a16="http://schemas.microsoft.com/office/drawing/2014/main" id="{5EABA8E4-65D3-90FD-435D-2B1399E19E6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32008" y="5595201"/>
                  <a:ext cx="253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6" name="Input penna 175">
                  <a:extLst>
                    <a:ext uri="{FF2B5EF4-FFF2-40B4-BE49-F238E27FC236}">
                      <a16:creationId xmlns:a16="http://schemas.microsoft.com/office/drawing/2014/main" id="{70E8B1EF-C4DC-70D3-EF34-67A7FD351E5F}"/>
                    </a:ext>
                  </a:extLst>
                </p14:cNvPr>
                <p14:cNvContentPartPr/>
                <p14:nvPr/>
              </p14:nvContentPartPr>
              <p14:xfrm>
                <a:off x="8681488" y="5601681"/>
                <a:ext cx="541800" cy="192600"/>
              </p14:xfrm>
            </p:contentPart>
          </mc:Choice>
          <mc:Fallback>
            <p:pic>
              <p:nvPicPr>
                <p:cNvPr id="176" name="Input penna 175">
                  <a:extLst>
                    <a:ext uri="{FF2B5EF4-FFF2-40B4-BE49-F238E27FC236}">
                      <a16:creationId xmlns:a16="http://schemas.microsoft.com/office/drawing/2014/main" id="{70E8B1EF-C4DC-70D3-EF34-67A7FD351E5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72488" y="5592681"/>
                  <a:ext cx="559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7" name="Input penna 176">
                  <a:extLst>
                    <a:ext uri="{FF2B5EF4-FFF2-40B4-BE49-F238E27FC236}">
                      <a16:creationId xmlns:a16="http://schemas.microsoft.com/office/drawing/2014/main" id="{F65310AF-9F4C-4E72-87B8-77B58ACBCBA4}"/>
                    </a:ext>
                  </a:extLst>
                </p14:cNvPr>
                <p14:cNvContentPartPr/>
                <p14:nvPr/>
              </p14:nvContentPartPr>
              <p14:xfrm>
                <a:off x="8473408" y="6111441"/>
                <a:ext cx="277920" cy="130680"/>
              </p14:xfrm>
            </p:contentPart>
          </mc:Choice>
          <mc:Fallback>
            <p:pic>
              <p:nvPicPr>
                <p:cNvPr id="177" name="Input penna 176">
                  <a:extLst>
                    <a:ext uri="{FF2B5EF4-FFF2-40B4-BE49-F238E27FC236}">
                      <a16:creationId xmlns:a16="http://schemas.microsoft.com/office/drawing/2014/main" id="{F65310AF-9F4C-4E72-87B8-77B58ACBCBA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64768" y="6102801"/>
                  <a:ext cx="295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8" name="Input penna 177">
                  <a:extLst>
                    <a:ext uri="{FF2B5EF4-FFF2-40B4-BE49-F238E27FC236}">
                      <a16:creationId xmlns:a16="http://schemas.microsoft.com/office/drawing/2014/main" id="{79DE5DF6-5757-747E-6C5A-783EB31D9E99}"/>
                    </a:ext>
                  </a:extLst>
                </p14:cNvPr>
                <p14:cNvContentPartPr/>
                <p14:nvPr/>
              </p14:nvContentPartPr>
              <p14:xfrm>
                <a:off x="8853928" y="5940801"/>
                <a:ext cx="904320" cy="353520"/>
              </p14:xfrm>
            </p:contentPart>
          </mc:Choice>
          <mc:Fallback>
            <p:pic>
              <p:nvPicPr>
                <p:cNvPr id="178" name="Input penna 177">
                  <a:extLst>
                    <a:ext uri="{FF2B5EF4-FFF2-40B4-BE49-F238E27FC236}">
                      <a16:creationId xmlns:a16="http://schemas.microsoft.com/office/drawing/2014/main" id="{79DE5DF6-5757-747E-6C5A-783EB31D9E9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45288" y="5932161"/>
                  <a:ext cx="92196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uppo 193">
            <a:extLst>
              <a:ext uri="{FF2B5EF4-FFF2-40B4-BE49-F238E27FC236}">
                <a16:creationId xmlns:a16="http://schemas.microsoft.com/office/drawing/2014/main" id="{45CE1090-80B5-6FA8-883A-D9AA560C3231}"/>
              </a:ext>
            </a:extLst>
          </p:cNvPr>
          <p:cNvGrpSpPr/>
          <p:nvPr/>
        </p:nvGrpSpPr>
        <p:grpSpPr>
          <a:xfrm>
            <a:off x="10530088" y="4743081"/>
            <a:ext cx="1558440" cy="1738080"/>
            <a:chOff x="10530088" y="4743081"/>
            <a:chExt cx="1558440" cy="173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9" name="Input penna 178">
                  <a:extLst>
                    <a:ext uri="{FF2B5EF4-FFF2-40B4-BE49-F238E27FC236}">
                      <a16:creationId xmlns:a16="http://schemas.microsoft.com/office/drawing/2014/main" id="{A53C1D8E-91DA-E350-B16F-50AB78D96998}"/>
                    </a:ext>
                  </a:extLst>
                </p14:cNvPr>
                <p14:cNvContentPartPr/>
                <p14:nvPr/>
              </p14:nvContentPartPr>
              <p14:xfrm>
                <a:off x="10530088" y="4743081"/>
                <a:ext cx="262800" cy="332280"/>
              </p14:xfrm>
            </p:contentPart>
          </mc:Choice>
          <mc:Fallback>
            <p:pic>
              <p:nvPicPr>
                <p:cNvPr id="179" name="Input penna 178">
                  <a:extLst>
                    <a:ext uri="{FF2B5EF4-FFF2-40B4-BE49-F238E27FC236}">
                      <a16:creationId xmlns:a16="http://schemas.microsoft.com/office/drawing/2014/main" id="{A53C1D8E-91DA-E350-B16F-50AB78D9699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521448" y="4734081"/>
                  <a:ext cx="2804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1" name="Input penna 180">
                  <a:extLst>
                    <a:ext uri="{FF2B5EF4-FFF2-40B4-BE49-F238E27FC236}">
                      <a16:creationId xmlns:a16="http://schemas.microsoft.com/office/drawing/2014/main" id="{E424648B-B890-1AAE-AF56-3FE896C8379B}"/>
                    </a:ext>
                  </a:extLst>
                </p14:cNvPr>
                <p14:cNvContentPartPr/>
                <p14:nvPr/>
              </p14:nvContentPartPr>
              <p14:xfrm>
                <a:off x="10882528" y="5095161"/>
                <a:ext cx="199440" cy="216720"/>
              </p14:xfrm>
            </p:contentPart>
          </mc:Choice>
          <mc:Fallback>
            <p:pic>
              <p:nvPicPr>
                <p:cNvPr id="181" name="Input penna 180">
                  <a:extLst>
                    <a:ext uri="{FF2B5EF4-FFF2-40B4-BE49-F238E27FC236}">
                      <a16:creationId xmlns:a16="http://schemas.microsoft.com/office/drawing/2014/main" id="{E424648B-B890-1AAE-AF56-3FE896C8379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73888" y="5086521"/>
                  <a:ext cx="217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2" name="Input penna 181">
                  <a:extLst>
                    <a:ext uri="{FF2B5EF4-FFF2-40B4-BE49-F238E27FC236}">
                      <a16:creationId xmlns:a16="http://schemas.microsoft.com/office/drawing/2014/main" id="{FDF6DC26-58B8-CB24-523E-2C983A471C33}"/>
                    </a:ext>
                  </a:extLst>
                </p14:cNvPr>
                <p14:cNvContentPartPr/>
                <p14:nvPr/>
              </p14:nvContentPartPr>
              <p14:xfrm>
                <a:off x="11117248" y="5081841"/>
                <a:ext cx="251640" cy="397080"/>
              </p14:xfrm>
            </p:contentPart>
          </mc:Choice>
          <mc:Fallback>
            <p:pic>
              <p:nvPicPr>
                <p:cNvPr id="182" name="Input penna 181">
                  <a:extLst>
                    <a:ext uri="{FF2B5EF4-FFF2-40B4-BE49-F238E27FC236}">
                      <a16:creationId xmlns:a16="http://schemas.microsoft.com/office/drawing/2014/main" id="{FDF6DC26-58B8-CB24-523E-2C983A471C3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08608" y="5072841"/>
                  <a:ext cx="2692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3" name="Input penna 182">
                  <a:extLst>
                    <a:ext uri="{FF2B5EF4-FFF2-40B4-BE49-F238E27FC236}">
                      <a16:creationId xmlns:a16="http://schemas.microsoft.com/office/drawing/2014/main" id="{B8570001-0441-B2F8-2102-B57807BC8892}"/>
                    </a:ext>
                  </a:extLst>
                </p14:cNvPr>
                <p14:cNvContentPartPr/>
                <p14:nvPr/>
              </p14:nvContentPartPr>
              <p14:xfrm>
                <a:off x="11409208" y="5144481"/>
                <a:ext cx="229320" cy="183600"/>
              </p14:xfrm>
            </p:contentPart>
          </mc:Choice>
          <mc:Fallback>
            <p:pic>
              <p:nvPicPr>
                <p:cNvPr id="183" name="Input penna 182">
                  <a:extLst>
                    <a:ext uri="{FF2B5EF4-FFF2-40B4-BE49-F238E27FC236}">
                      <a16:creationId xmlns:a16="http://schemas.microsoft.com/office/drawing/2014/main" id="{B8570001-0441-B2F8-2102-B57807BC889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400208" y="5135841"/>
                  <a:ext cx="246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4" name="Input penna 183">
                  <a:extLst>
                    <a:ext uri="{FF2B5EF4-FFF2-40B4-BE49-F238E27FC236}">
                      <a16:creationId xmlns:a16="http://schemas.microsoft.com/office/drawing/2014/main" id="{B3512769-300F-610A-9FEA-5AF64FA9706E}"/>
                    </a:ext>
                  </a:extLst>
                </p14:cNvPr>
                <p14:cNvContentPartPr/>
                <p14:nvPr/>
              </p14:nvContentPartPr>
              <p14:xfrm>
                <a:off x="11577688" y="5032161"/>
                <a:ext cx="140400" cy="45000"/>
              </p14:xfrm>
            </p:contentPart>
          </mc:Choice>
          <mc:Fallback>
            <p:pic>
              <p:nvPicPr>
                <p:cNvPr id="184" name="Input penna 183">
                  <a:extLst>
                    <a:ext uri="{FF2B5EF4-FFF2-40B4-BE49-F238E27FC236}">
                      <a16:creationId xmlns:a16="http://schemas.microsoft.com/office/drawing/2014/main" id="{B3512769-300F-610A-9FEA-5AF64FA9706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568688" y="5023521"/>
                  <a:ext cx="158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5" name="Input penna 184">
                  <a:extLst>
                    <a:ext uri="{FF2B5EF4-FFF2-40B4-BE49-F238E27FC236}">
                      <a16:creationId xmlns:a16="http://schemas.microsoft.com/office/drawing/2014/main" id="{F5CCEE9F-0A81-2729-F0CE-F44478917D91}"/>
                    </a:ext>
                  </a:extLst>
                </p14:cNvPr>
                <p14:cNvContentPartPr/>
                <p14:nvPr/>
              </p14:nvContentPartPr>
              <p14:xfrm>
                <a:off x="11715208" y="5176161"/>
                <a:ext cx="116640" cy="128160"/>
              </p14:xfrm>
            </p:contentPart>
          </mc:Choice>
          <mc:Fallback>
            <p:pic>
              <p:nvPicPr>
                <p:cNvPr id="185" name="Input penna 184">
                  <a:extLst>
                    <a:ext uri="{FF2B5EF4-FFF2-40B4-BE49-F238E27FC236}">
                      <a16:creationId xmlns:a16="http://schemas.microsoft.com/office/drawing/2014/main" id="{F5CCEE9F-0A81-2729-F0CE-F44478917D9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706568" y="5167521"/>
                  <a:ext cx="134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6" name="Input penna 185">
                  <a:extLst>
                    <a:ext uri="{FF2B5EF4-FFF2-40B4-BE49-F238E27FC236}">
                      <a16:creationId xmlns:a16="http://schemas.microsoft.com/office/drawing/2014/main" id="{57135214-041E-DD5F-1A7A-8061E8B83BA5}"/>
                    </a:ext>
                  </a:extLst>
                </p14:cNvPr>
                <p14:cNvContentPartPr/>
                <p14:nvPr/>
              </p14:nvContentPartPr>
              <p14:xfrm>
                <a:off x="11848048" y="5071041"/>
                <a:ext cx="240480" cy="283680"/>
              </p14:xfrm>
            </p:contentPart>
          </mc:Choice>
          <mc:Fallback>
            <p:pic>
              <p:nvPicPr>
                <p:cNvPr id="186" name="Input penna 185">
                  <a:extLst>
                    <a:ext uri="{FF2B5EF4-FFF2-40B4-BE49-F238E27FC236}">
                      <a16:creationId xmlns:a16="http://schemas.microsoft.com/office/drawing/2014/main" id="{57135214-041E-DD5F-1A7A-8061E8B83BA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839048" y="5062401"/>
                  <a:ext cx="258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7" name="Input penna 186">
                  <a:extLst>
                    <a:ext uri="{FF2B5EF4-FFF2-40B4-BE49-F238E27FC236}">
                      <a16:creationId xmlns:a16="http://schemas.microsoft.com/office/drawing/2014/main" id="{2170D6A9-7F27-387B-EFB7-81BFB42A95CF}"/>
                    </a:ext>
                  </a:extLst>
                </p14:cNvPr>
                <p14:cNvContentPartPr/>
                <p14:nvPr/>
              </p14:nvContentPartPr>
              <p14:xfrm>
                <a:off x="10905208" y="5538321"/>
                <a:ext cx="209160" cy="292320"/>
              </p14:xfrm>
            </p:contentPart>
          </mc:Choice>
          <mc:Fallback>
            <p:pic>
              <p:nvPicPr>
                <p:cNvPr id="187" name="Input penna 186">
                  <a:extLst>
                    <a:ext uri="{FF2B5EF4-FFF2-40B4-BE49-F238E27FC236}">
                      <a16:creationId xmlns:a16="http://schemas.microsoft.com/office/drawing/2014/main" id="{2170D6A9-7F27-387B-EFB7-81BFB42A95C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96568" y="5529321"/>
                  <a:ext cx="226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8" name="Input penna 187">
                  <a:extLst>
                    <a:ext uri="{FF2B5EF4-FFF2-40B4-BE49-F238E27FC236}">
                      <a16:creationId xmlns:a16="http://schemas.microsoft.com/office/drawing/2014/main" id="{EBC3B22B-6357-BA4D-4032-49301EAF19F1}"/>
                    </a:ext>
                  </a:extLst>
                </p14:cNvPr>
                <p14:cNvContentPartPr/>
                <p14:nvPr/>
              </p14:nvContentPartPr>
              <p14:xfrm>
                <a:off x="11206888" y="5610681"/>
                <a:ext cx="520560" cy="178200"/>
              </p14:xfrm>
            </p:contentPart>
          </mc:Choice>
          <mc:Fallback>
            <p:pic>
              <p:nvPicPr>
                <p:cNvPr id="188" name="Input penna 187">
                  <a:extLst>
                    <a:ext uri="{FF2B5EF4-FFF2-40B4-BE49-F238E27FC236}">
                      <a16:creationId xmlns:a16="http://schemas.microsoft.com/office/drawing/2014/main" id="{EBC3B22B-6357-BA4D-4032-49301EAF19F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97888" y="5602041"/>
                  <a:ext cx="538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9" name="Input penna 188">
                  <a:extLst>
                    <a:ext uri="{FF2B5EF4-FFF2-40B4-BE49-F238E27FC236}">
                      <a16:creationId xmlns:a16="http://schemas.microsoft.com/office/drawing/2014/main" id="{F9F0EC2E-0719-D55C-F017-0C8DCA7658C2}"/>
                    </a:ext>
                  </a:extLst>
                </p14:cNvPr>
                <p14:cNvContentPartPr/>
                <p14:nvPr/>
              </p14:nvContentPartPr>
              <p14:xfrm>
                <a:off x="10802968" y="6119001"/>
                <a:ext cx="30240" cy="117720"/>
              </p14:xfrm>
            </p:contentPart>
          </mc:Choice>
          <mc:Fallback>
            <p:pic>
              <p:nvPicPr>
                <p:cNvPr id="189" name="Input penna 188">
                  <a:extLst>
                    <a:ext uri="{FF2B5EF4-FFF2-40B4-BE49-F238E27FC236}">
                      <a16:creationId xmlns:a16="http://schemas.microsoft.com/office/drawing/2014/main" id="{F9F0EC2E-0719-D55C-F017-0C8DCA7658C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793968" y="6110001"/>
                  <a:ext cx="47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0" name="Input penna 189">
                  <a:extLst>
                    <a:ext uri="{FF2B5EF4-FFF2-40B4-BE49-F238E27FC236}">
                      <a16:creationId xmlns:a16="http://schemas.microsoft.com/office/drawing/2014/main" id="{3E1C3892-4726-DA41-CDD1-DE4A36F62328}"/>
                    </a:ext>
                  </a:extLst>
                </p14:cNvPr>
                <p14:cNvContentPartPr/>
                <p14:nvPr/>
              </p14:nvContentPartPr>
              <p14:xfrm>
                <a:off x="10927168" y="5930001"/>
                <a:ext cx="323640" cy="551160"/>
              </p14:xfrm>
            </p:contentPart>
          </mc:Choice>
          <mc:Fallback>
            <p:pic>
              <p:nvPicPr>
                <p:cNvPr id="190" name="Input penna 189">
                  <a:extLst>
                    <a:ext uri="{FF2B5EF4-FFF2-40B4-BE49-F238E27FC236}">
                      <a16:creationId xmlns:a16="http://schemas.microsoft.com/office/drawing/2014/main" id="{3E1C3892-4726-DA41-CDD1-DE4A36F623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918528" y="5921001"/>
                  <a:ext cx="34128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1" name="Input penna 190">
                  <a:extLst>
                    <a:ext uri="{FF2B5EF4-FFF2-40B4-BE49-F238E27FC236}">
                      <a16:creationId xmlns:a16="http://schemas.microsoft.com/office/drawing/2014/main" id="{1E33452B-908B-C2DD-89F5-BEEF0FCCFAE6}"/>
                    </a:ext>
                  </a:extLst>
                </p14:cNvPr>
                <p14:cNvContentPartPr/>
                <p14:nvPr/>
              </p14:nvContentPartPr>
              <p14:xfrm>
                <a:off x="11214088" y="6036921"/>
                <a:ext cx="324000" cy="259200"/>
              </p14:xfrm>
            </p:contentPart>
          </mc:Choice>
          <mc:Fallback>
            <p:pic>
              <p:nvPicPr>
                <p:cNvPr id="191" name="Input penna 190">
                  <a:extLst>
                    <a:ext uri="{FF2B5EF4-FFF2-40B4-BE49-F238E27FC236}">
                      <a16:creationId xmlns:a16="http://schemas.microsoft.com/office/drawing/2014/main" id="{1E33452B-908B-C2DD-89F5-BEEF0FCCFAE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205448" y="6028281"/>
                  <a:ext cx="341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2" name="Input penna 191">
                  <a:extLst>
                    <a:ext uri="{FF2B5EF4-FFF2-40B4-BE49-F238E27FC236}">
                      <a16:creationId xmlns:a16="http://schemas.microsoft.com/office/drawing/2014/main" id="{783BA1DC-47FD-7886-B51B-B0CA680C8D49}"/>
                    </a:ext>
                  </a:extLst>
                </p14:cNvPr>
                <p14:cNvContentPartPr/>
                <p14:nvPr/>
              </p14:nvContentPartPr>
              <p14:xfrm>
                <a:off x="11596768" y="6045561"/>
                <a:ext cx="166320" cy="119880"/>
              </p14:xfrm>
            </p:contentPart>
          </mc:Choice>
          <mc:Fallback>
            <p:pic>
              <p:nvPicPr>
                <p:cNvPr id="192" name="Input penna 191">
                  <a:extLst>
                    <a:ext uri="{FF2B5EF4-FFF2-40B4-BE49-F238E27FC236}">
                      <a16:creationId xmlns:a16="http://schemas.microsoft.com/office/drawing/2014/main" id="{783BA1DC-47FD-7886-B51B-B0CA680C8D4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87768" y="6036561"/>
                  <a:ext cx="183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3" name="Input penna 192">
                  <a:extLst>
                    <a:ext uri="{FF2B5EF4-FFF2-40B4-BE49-F238E27FC236}">
                      <a16:creationId xmlns:a16="http://schemas.microsoft.com/office/drawing/2014/main" id="{327D090C-42C9-3950-3DF8-86B52CFFBB3F}"/>
                    </a:ext>
                  </a:extLst>
                </p14:cNvPr>
                <p14:cNvContentPartPr/>
                <p14:nvPr/>
              </p14:nvContentPartPr>
              <p14:xfrm>
                <a:off x="11805568" y="5962401"/>
                <a:ext cx="65160" cy="78120"/>
              </p14:xfrm>
            </p:contentPart>
          </mc:Choice>
          <mc:Fallback>
            <p:pic>
              <p:nvPicPr>
                <p:cNvPr id="193" name="Input penna 192">
                  <a:extLst>
                    <a:ext uri="{FF2B5EF4-FFF2-40B4-BE49-F238E27FC236}">
                      <a16:creationId xmlns:a16="http://schemas.microsoft.com/office/drawing/2014/main" id="{327D090C-42C9-3950-3DF8-86B52CFFBB3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96928" y="5953401"/>
                  <a:ext cx="82800" cy="9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498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CCAA5C-B119-DAF3-CC9D-38708228825E}"/>
              </a:ext>
            </a:extLst>
          </p:cNvPr>
          <p:cNvSpPr txBox="1"/>
          <p:nvPr/>
        </p:nvSpPr>
        <p:spPr>
          <a:xfrm>
            <a:off x="718457" y="276371"/>
            <a:ext cx="9081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Antonio ha un reddito di 500 € al mese che spende per l’acquisto di due soli beni: pizza (sull’asse delle ascisse) e jeans (sull’asse </a:t>
            </a:r>
            <a:r>
              <a:rPr lang="it-IT" sz="1800" b="0" i="0" u="none" strike="noStrike" baseline="0" dirty="0" err="1">
                <a:solidFill>
                  <a:srgbClr val="001A1D"/>
                </a:solidFill>
                <a:latin typeface="Segoe UI" panose="020B0502040204020203" pitchFamily="34" charset="0"/>
              </a:rPr>
              <a:t>delleordinate</a:t>
            </a:r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). Il prezzo di una pizza è 5 €, mentre il prezzo di un jeans è 10 €. Come si modifica il vincolo di bilancio di Antonio se il prezzo </a:t>
            </a:r>
            <a:r>
              <a:rPr lang="it-IT" sz="1800" b="0" i="0" u="none" strike="noStrike" baseline="0" dirty="0" err="1">
                <a:solidFill>
                  <a:srgbClr val="001A1D"/>
                </a:solidFill>
                <a:latin typeface="Segoe UI" panose="020B0502040204020203" pitchFamily="34" charset="0"/>
              </a:rPr>
              <a:t>dientrambi</a:t>
            </a:r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 i beni si riduce del 30%?</a:t>
            </a:r>
            <a:endParaRPr lang="it-IT" dirty="0"/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BFFA14B1-03D5-994F-7DFB-D296CD97894D}"/>
              </a:ext>
            </a:extLst>
          </p:cNvPr>
          <p:cNvGrpSpPr/>
          <p:nvPr/>
        </p:nvGrpSpPr>
        <p:grpSpPr>
          <a:xfrm>
            <a:off x="8926288" y="1748241"/>
            <a:ext cx="445320" cy="434880"/>
            <a:chOff x="8926288" y="1748241"/>
            <a:chExt cx="44532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C2754492-5F05-B1DF-6D70-F12A76A4C7F4}"/>
                    </a:ext>
                  </a:extLst>
                </p14:cNvPr>
                <p14:cNvContentPartPr/>
                <p14:nvPr/>
              </p14:nvContentPartPr>
              <p14:xfrm>
                <a:off x="8987488" y="1911681"/>
                <a:ext cx="40320" cy="215280"/>
              </p14:xfrm>
            </p:contentPart>
          </mc:Choice>
          <mc:Fallback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C2754492-5F05-B1DF-6D70-F12A76A4C7F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78848" y="1902681"/>
                  <a:ext cx="57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734EFA8A-6D30-F83D-153D-491DB867612A}"/>
                    </a:ext>
                  </a:extLst>
                </p14:cNvPr>
                <p14:cNvContentPartPr/>
                <p14:nvPr/>
              </p14:nvContentPartPr>
              <p14:xfrm>
                <a:off x="8926288" y="1748241"/>
                <a:ext cx="285840" cy="332280"/>
              </p14:xfrm>
            </p:contentPart>
          </mc:Choice>
          <mc:Fallback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734EFA8A-6D30-F83D-153D-491DB86761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17648" y="1739241"/>
                  <a:ext cx="3034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457EC27E-4209-7786-7F3D-E73660A5C95B}"/>
                    </a:ext>
                  </a:extLst>
                </p14:cNvPr>
                <p14:cNvContentPartPr/>
                <p14:nvPr/>
              </p14:nvContentPartPr>
              <p14:xfrm>
                <a:off x="9193048" y="2026881"/>
                <a:ext cx="178560" cy="156240"/>
              </p14:xfrm>
            </p:contentPart>
          </mc:Choice>
          <mc:Fallback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457EC27E-4209-7786-7F3D-E73660A5C9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84048" y="2017881"/>
                  <a:ext cx="19620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B1720185-85F1-2445-27E9-5CD07C44FE40}"/>
              </a:ext>
            </a:extLst>
          </p:cNvPr>
          <p:cNvGrpSpPr/>
          <p:nvPr/>
        </p:nvGrpSpPr>
        <p:grpSpPr>
          <a:xfrm>
            <a:off x="8887408" y="2422881"/>
            <a:ext cx="524160" cy="439920"/>
            <a:chOff x="8887408" y="2422881"/>
            <a:chExt cx="52416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A20298EB-DED3-463C-8890-A76C41B74859}"/>
                    </a:ext>
                  </a:extLst>
                </p14:cNvPr>
                <p14:cNvContentPartPr/>
                <p14:nvPr/>
              </p14:nvContentPartPr>
              <p14:xfrm>
                <a:off x="8941048" y="2440161"/>
                <a:ext cx="55080" cy="31680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A20298EB-DED3-463C-8890-A76C41B748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32408" y="2431161"/>
                  <a:ext cx="727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FC3A7122-8040-EEFB-6201-112E7A51284C}"/>
                    </a:ext>
                  </a:extLst>
                </p14:cNvPr>
                <p14:cNvContentPartPr/>
                <p14:nvPr/>
              </p14:nvContentPartPr>
              <p14:xfrm>
                <a:off x="8887408" y="2422881"/>
                <a:ext cx="302400" cy="35496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FC3A7122-8040-EEFB-6201-112E7A5128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78408" y="2414241"/>
                  <a:ext cx="3200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09ED7BE7-FEB8-91B0-503F-36BD63323B7B}"/>
                    </a:ext>
                  </a:extLst>
                </p14:cNvPr>
                <p14:cNvContentPartPr/>
                <p14:nvPr/>
              </p14:nvContentPartPr>
              <p14:xfrm>
                <a:off x="9236968" y="2566881"/>
                <a:ext cx="98280" cy="210600"/>
              </p14:xfrm>
            </p:contentPart>
          </mc:Choice>
          <mc:Fallback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09ED7BE7-FEB8-91B0-503F-36BD63323B7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28328" y="2557881"/>
                  <a:ext cx="115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0D8CD9BA-B14D-4DDF-DA2E-25E9CF48FE3B}"/>
                    </a:ext>
                  </a:extLst>
                </p14:cNvPr>
                <p14:cNvContentPartPr/>
                <p14:nvPr/>
              </p14:nvContentPartPr>
              <p14:xfrm>
                <a:off x="9205648" y="2849121"/>
                <a:ext cx="205920" cy="13680"/>
              </p14:xfrm>
            </p:contentPart>
          </mc:Choice>
          <mc:Fallback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0D8CD9BA-B14D-4DDF-DA2E-25E9CF48FE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96648" y="2840121"/>
                  <a:ext cx="2235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3AA926A4-331F-719B-89DA-C937581FD373}"/>
              </a:ext>
            </a:extLst>
          </p:cNvPr>
          <p:cNvGrpSpPr/>
          <p:nvPr/>
        </p:nvGrpSpPr>
        <p:grpSpPr>
          <a:xfrm>
            <a:off x="10223008" y="1630881"/>
            <a:ext cx="1403640" cy="698400"/>
            <a:chOff x="10223008" y="1630881"/>
            <a:chExt cx="1403640" cy="69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1FD2B224-E87E-6DFE-91DA-AD44DD0E0F96}"/>
                    </a:ext>
                  </a:extLst>
                </p14:cNvPr>
                <p14:cNvContentPartPr/>
                <p14:nvPr/>
              </p14:nvContentPartPr>
              <p14:xfrm>
                <a:off x="10223008" y="1889721"/>
                <a:ext cx="275760" cy="11880"/>
              </p14:xfrm>
            </p:contentPart>
          </mc:Choice>
          <mc:Fallback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1FD2B224-E87E-6DFE-91DA-AD44DD0E0F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14368" y="1881081"/>
                  <a:ext cx="29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6" name="Input penna 75">
                  <a:extLst>
                    <a:ext uri="{FF2B5EF4-FFF2-40B4-BE49-F238E27FC236}">
                      <a16:creationId xmlns:a16="http://schemas.microsoft.com/office/drawing/2014/main" id="{3857B329-04F3-EF2D-A7FF-FEB510135E7F}"/>
                    </a:ext>
                  </a:extLst>
                </p14:cNvPr>
                <p14:cNvContentPartPr/>
                <p14:nvPr/>
              </p14:nvContentPartPr>
              <p14:xfrm>
                <a:off x="10743208" y="1630881"/>
                <a:ext cx="216720" cy="42120"/>
              </p14:xfrm>
            </p:contentPart>
          </mc:Choice>
          <mc:Fallback>
            <p:pic>
              <p:nvPicPr>
                <p:cNvPr id="76" name="Input penna 75">
                  <a:extLst>
                    <a:ext uri="{FF2B5EF4-FFF2-40B4-BE49-F238E27FC236}">
                      <a16:creationId xmlns:a16="http://schemas.microsoft.com/office/drawing/2014/main" id="{3857B329-04F3-EF2D-A7FF-FEB510135E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34568" y="1622241"/>
                  <a:ext cx="234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7" name="Input penna 76">
                  <a:extLst>
                    <a:ext uri="{FF2B5EF4-FFF2-40B4-BE49-F238E27FC236}">
                      <a16:creationId xmlns:a16="http://schemas.microsoft.com/office/drawing/2014/main" id="{AC74945D-080B-A049-ACAD-D251C89B88B8}"/>
                    </a:ext>
                  </a:extLst>
                </p14:cNvPr>
                <p14:cNvContentPartPr/>
                <p14:nvPr/>
              </p14:nvContentPartPr>
              <p14:xfrm>
                <a:off x="10720168" y="1646001"/>
                <a:ext cx="169920" cy="190800"/>
              </p14:xfrm>
            </p:contentPart>
          </mc:Choice>
          <mc:Fallback>
            <p:pic>
              <p:nvPicPr>
                <p:cNvPr id="77" name="Input penna 76">
                  <a:extLst>
                    <a:ext uri="{FF2B5EF4-FFF2-40B4-BE49-F238E27FC236}">
                      <a16:creationId xmlns:a16="http://schemas.microsoft.com/office/drawing/2014/main" id="{AC74945D-080B-A049-ACAD-D251C89B88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11168" y="1637001"/>
                  <a:ext cx="187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8" name="Input penna 77">
                  <a:extLst>
                    <a:ext uri="{FF2B5EF4-FFF2-40B4-BE49-F238E27FC236}">
                      <a16:creationId xmlns:a16="http://schemas.microsoft.com/office/drawing/2014/main" id="{1DBEACD8-50A8-FA9F-9624-FE79C6A675F2}"/>
                    </a:ext>
                  </a:extLst>
                </p14:cNvPr>
                <p14:cNvContentPartPr/>
                <p14:nvPr/>
              </p14:nvContentPartPr>
              <p14:xfrm>
                <a:off x="10665448" y="1930041"/>
                <a:ext cx="352800" cy="17640"/>
              </p14:xfrm>
            </p:contentPart>
          </mc:Choice>
          <mc:Fallback>
            <p:pic>
              <p:nvPicPr>
                <p:cNvPr id="78" name="Input penna 77">
                  <a:extLst>
                    <a:ext uri="{FF2B5EF4-FFF2-40B4-BE49-F238E27FC236}">
                      <a16:creationId xmlns:a16="http://schemas.microsoft.com/office/drawing/2014/main" id="{1DBEACD8-50A8-FA9F-9624-FE79C6A675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56448" y="1921401"/>
                  <a:ext cx="370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9" name="Input penna 78">
                  <a:extLst>
                    <a:ext uri="{FF2B5EF4-FFF2-40B4-BE49-F238E27FC236}">
                      <a16:creationId xmlns:a16="http://schemas.microsoft.com/office/drawing/2014/main" id="{732B5EFD-A8F7-0F2F-6A3F-6ABFEC94F4F5}"/>
                    </a:ext>
                  </a:extLst>
                </p14:cNvPr>
                <p14:cNvContentPartPr/>
                <p14:nvPr/>
              </p14:nvContentPartPr>
              <p14:xfrm>
                <a:off x="10757248" y="2036241"/>
                <a:ext cx="30240" cy="197280"/>
              </p14:xfrm>
            </p:contentPart>
          </mc:Choice>
          <mc:Fallback>
            <p:pic>
              <p:nvPicPr>
                <p:cNvPr id="79" name="Input penna 78">
                  <a:extLst>
                    <a:ext uri="{FF2B5EF4-FFF2-40B4-BE49-F238E27FC236}">
                      <a16:creationId xmlns:a16="http://schemas.microsoft.com/office/drawing/2014/main" id="{732B5EFD-A8F7-0F2F-6A3F-6ABFEC94F4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748608" y="2027241"/>
                  <a:ext cx="47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0" name="Input penna 79">
                  <a:extLst>
                    <a:ext uri="{FF2B5EF4-FFF2-40B4-BE49-F238E27FC236}">
                      <a16:creationId xmlns:a16="http://schemas.microsoft.com/office/drawing/2014/main" id="{C1F9EFFE-C847-64F9-4E36-BA1CFD10B530}"/>
                    </a:ext>
                  </a:extLst>
                </p14:cNvPr>
                <p14:cNvContentPartPr/>
                <p14:nvPr/>
              </p14:nvContentPartPr>
              <p14:xfrm>
                <a:off x="10829248" y="2052441"/>
                <a:ext cx="153720" cy="153720"/>
              </p14:xfrm>
            </p:contentPart>
          </mc:Choice>
          <mc:Fallback>
            <p:pic>
              <p:nvPicPr>
                <p:cNvPr id="80" name="Input penna 79">
                  <a:extLst>
                    <a:ext uri="{FF2B5EF4-FFF2-40B4-BE49-F238E27FC236}">
                      <a16:creationId xmlns:a16="http://schemas.microsoft.com/office/drawing/2014/main" id="{C1F9EFFE-C847-64F9-4E36-BA1CFD10B5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20608" y="2043801"/>
                  <a:ext cx="171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1" name="Input penna 80">
                  <a:extLst>
                    <a:ext uri="{FF2B5EF4-FFF2-40B4-BE49-F238E27FC236}">
                      <a16:creationId xmlns:a16="http://schemas.microsoft.com/office/drawing/2014/main" id="{0C3898D5-7FD4-E436-1EA1-DE0ACCB6B7CB}"/>
                    </a:ext>
                  </a:extLst>
                </p14:cNvPr>
                <p14:cNvContentPartPr/>
                <p14:nvPr/>
              </p14:nvContentPartPr>
              <p14:xfrm>
                <a:off x="11159728" y="1852641"/>
                <a:ext cx="149760" cy="85320"/>
              </p14:xfrm>
            </p:contentPart>
          </mc:Choice>
          <mc:Fallback>
            <p:pic>
              <p:nvPicPr>
                <p:cNvPr id="81" name="Input penna 80">
                  <a:extLst>
                    <a:ext uri="{FF2B5EF4-FFF2-40B4-BE49-F238E27FC236}">
                      <a16:creationId xmlns:a16="http://schemas.microsoft.com/office/drawing/2014/main" id="{0C3898D5-7FD4-E436-1EA1-DE0ACCB6B7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50728" y="1843641"/>
                  <a:ext cx="167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2" name="Input penna 81">
                  <a:extLst>
                    <a:ext uri="{FF2B5EF4-FFF2-40B4-BE49-F238E27FC236}">
                      <a16:creationId xmlns:a16="http://schemas.microsoft.com/office/drawing/2014/main" id="{A3E4F308-9C5C-499D-4A36-2B1ABED3E04E}"/>
                    </a:ext>
                  </a:extLst>
                </p14:cNvPr>
                <p14:cNvContentPartPr/>
                <p14:nvPr/>
              </p14:nvContentPartPr>
              <p14:xfrm>
                <a:off x="11550328" y="1670481"/>
                <a:ext cx="4320" cy="174960"/>
              </p14:xfrm>
            </p:contentPart>
          </mc:Choice>
          <mc:Fallback>
            <p:pic>
              <p:nvPicPr>
                <p:cNvPr id="82" name="Input penna 81">
                  <a:extLst>
                    <a:ext uri="{FF2B5EF4-FFF2-40B4-BE49-F238E27FC236}">
                      <a16:creationId xmlns:a16="http://schemas.microsoft.com/office/drawing/2014/main" id="{A3E4F308-9C5C-499D-4A36-2B1ABED3E0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541328" y="1661481"/>
                  <a:ext cx="21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3" name="Input penna 82">
                  <a:extLst>
                    <a:ext uri="{FF2B5EF4-FFF2-40B4-BE49-F238E27FC236}">
                      <a16:creationId xmlns:a16="http://schemas.microsoft.com/office/drawing/2014/main" id="{4BA62CA9-264C-F4EB-E639-3F2849D760D0}"/>
                    </a:ext>
                  </a:extLst>
                </p14:cNvPr>
                <p14:cNvContentPartPr/>
                <p14:nvPr/>
              </p14:nvContentPartPr>
              <p14:xfrm>
                <a:off x="11345488" y="1794321"/>
                <a:ext cx="106560" cy="24120"/>
              </p14:xfrm>
            </p:contentPart>
          </mc:Choice>
          <mc:Fallback>
            <p:pic>
              <p:nvPicPr>
                <p:cNvPr id="83" name="Input penna 82">
                  <a:extLst>
                    <a:ext uri="{FF2B5EF4-FFF2-40B4-BE49-F238E27FC236}">
                      <a16:creationId xmlns:a16="http://schemas.microsoft.com/office/drawing/2014/main" id="{4BA62CA9-264C-F4EB-E639-3F2849D760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336488" y="1785681"/>
                  <a:ext cx="12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4" name="Input penna 83">
                  <a:extLst>
                    <a:ext uri="{FF2B5EF4-FFF2-40B4-BE49-F238E27FC236}">
                      <a16:creationId xmlns:a16="http://schemas.microsoft.com/office/drawing/2014/main" id="{235B1AC1-DBD7-64DB-7B0B-7D5E15C85374}"/>
                    </a:ext>
                  </a:extLst>
                </p14:cNvPr>
                <p14:cNvContentPartPr/>
                <p14:nvPr/>
              </p14:nvContentPartPr>
              <p14:xfrm>
                <a:off x="11469688" y="1898721"/>
                <a:ext cx="156960" cy="5760"/>
              </p14:xfrm>
            </p:contentPart>
          </mc:Choice>
          <mc:Fallback>
            <p:pic>
              <p:nvPicPr>
                <p:cNvPr id="84" name="Input penna 83">
                  <a:extLst>
                    <a:ext uri="{FF2B5EF4-FFF2-40B4-BE49-F238E27FC236}">
                      <a16:creationId xmlns:a16="http://schemas.microsoft.com/office/drawing/2014/main" id="{235B1AC1-DBD7-64DB-7B0B-7D5E15C853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461048" y="1890081"/>
                  <a:ext cx="174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5" name="Input penna 84">
                  <a:extLst>
                    <a:ext uri="{FF2B5EF4-FFF2-40B4-BE49-F238E27FC236}">
                      <a16:creationId xmlns:a16="http://schemas.microsoft.com/office/drawing/2014/main" id="{23DA942A-07C1-1E44-D539-AC9033317968}"/>
                    </a:ext>
                  </a:extLst>
                </p14:cNvPr>
                <p14:cNvContentPartPr/>
                <p14:nvPr/>
              </p14:nvContentPartPr>
              <p14:xfrm>
                <a:off x="11442328" y="2044521"/>
                <a:ext cx="127800" cy="284760"/>
              </p14:xfrm>
            </p:contentPart>
          </mc:Choice>
          <mc:Fallback>
            <p:pic>
              <p:nvPicPr>
                <p:cNvPr id="85" name="Input penna 84">
                  <a:extLst>
                    <a:ext uri="{FF2B5EF4-FFF2-40B4-BE49-F238E27FC236}">
                      <a16:creationId xmlns:a16="http://schemas.microsoft.com/office/drawing/2014/main" id="{23DA942A-07C1-1E44-D539-AC90333179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433688" y="2035521"/>
                  <a:ext cx="14544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3" name="Input penna 92">
                <a:extLst>
                  <a:ext uri="{FF2B5EF4-FFF2-40B4-BE49-F238E27FC236}">
                    <a16:creationId xmlns:a16="http://schemas.microsoft.com/office/drawing/2014/main" id="{7A6A9FFB-7A7B-5BAC-9ED5-76CA4689741C}"/>
                  </a:ext>
                </a:extLst>
              </p14:cNvPr>
              <p14:cNvContentPartPr/>
              <p14:nvPr/>
            </p14:nvContentPartPr>
            <p14:xfrm>
              <a:off x="10499488" y="3122721"/>
              <a:ext cx="268920" cy="275760"/>
            </p14:xfrm>
          </p:contentPart>
        </mc:Choice>
        <mc:Fallback>
          <p:pic>
            <p:nvPicPr>
              <p:cNvPr id="93" name="Input penna 92">
                <a:extLst>
                  <a:ext uri="{FF2B5EF4-FFF2-40B4-BE49-F238E27FC236}">
                    <a16:creationId xmlns:a16="http://schemas.microsoft.com/office/drawing/2014/main" id="{7A6A9FFB-7A7B-5BAC-9ED5-76CA4689741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490488" y="3113721"/>
                <a:ext cx="28656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o 98">
            <a:extLst>
              <a:ext uri="{FF2B5EF4-FFF2-40B4-BE49-F238E27FC236}">
                <a16:creationId xmlns:a16="http://schemas.microsoft.com/office/drawing/2014/main" id="{68833AB4-5185-1E58-6D3A-C04F25543991}"/>
              </a:ext>
            </a:extLst>
          </p:cNvPr>
          <p:cNvGrpSpPr/>
          <p:nvPr/>
        </p:nvGrpSpPr>
        <p:grpSpPr>
          <a:xfrm>
            <a:off x="10191688" y="2575881"/>
            <a:ext cx="1577160" cy="418320"/>
            <a:chOff x="10191688" y="2575881"/>
            <a:chExt cx="157716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7" name="Input penna 86">
                  <a:extLst>
                    <a:ext uri="{FF2B5EF4-FFF2-40B4-BE49-F238E27FC236}">
                      <a16:creationId xmlns:a16="http://schemas.microsoft.com/office/drawing/2014/main" id="{36B0D359-486A-0468-70F2-1A3EA60A5B76}"/>
                    </a:ext>
                  </a:extLst>
                </p14:cNvPr>
                <p14:cNvContentPartPr/>
                <p14:nvPr/>
              </p14:nvContentPartPr>
              <p14:xfrm>
                <a:off x="10191688" y="2737881"/>
                <a:ext cx="190440" cy="49680"/>
              </p14:xfrm>
            </p:contentPart>
          </mc:Choice>
          <mc:Fallback>
            <p:pic>
              <p:nvPicPr>
                <p:cNvPr id="87" name="Input penna 86">
                  <a:extLst>
                    <a:ext uri="{FF2B5EF4-FFF2-40B4-BE49-F238E27FC236}">
                      <a16:creationId xmlns:a16="http://schemas.microsoft.com/office/drawing/2014/main" id="{36B0D359-486A-0468-70F2-1A3EA60A5B7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83048" y="2728881"/>
                  <a:ext cx="208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8" name="Input penna 87">
                  <a:extLst>
                    <a:ext uri="{FF2B5EF4-FFF2-40B4-BE49-F238E27FC236}">
                      <a16:creationId xmlns:a16="http://schemas.microsoft.com/office/drawing/2014/main" id="{E1F3F81A-3184-8F69-A738-B33E9C4F45D9}"/>
                    </a:ext>
                  </a:extLst>
                </p14:cNvPr>
                <p14:cNvContentPartPr/>
                <p14:nvPr/>
              </p14:nvContentPartPr>
              <p14:xfrm>
                <a:off x="10496968" y="2626281"/>
                <a:ext cx="117360" cy="237240"/>
              </p14:xfrm>
            </p:contentPart>
          </mc:Choice>
          <mc:Fallback>
            <p:pic>
              <p:nvPicPr>
                <p:cNvPr id="88" name="Input penna 87">
                  <a:extLst>
                    <a:ext uri="{FF2B5EF4-FFF2-40B4-BE49-F238E27FC236}">
                      <a16:creationId xmlns:a16="http://schemas.microsoft.com/office/drawing/2014/main" id="{E1F3F81A-3184-8F69-A738-B33E9C4F45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87968" y="2617641"/>
                  <a:ext cx="135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9" name="Input penna 88">
                  <a:extLst>
                    <a:ext uri="{FF2B5EF4-FFF2-40B4-BE49-F238E27FC236}">
                      <a16:creationId xmlns:a16="http://schemas.microsoft.com/office/drawing/2014/main" id="{9C35A0B6-EB7B-E67E-89EB-3EE6B137DC57}"/>
                    </a:ext>
                  </a:extLst>
                </p14:cNvPr>
                <p14:cNvContentPartPr/>
                <p14:nvPr/>
              </p14:nvContentPartPr>
              <p14:xfrm>
                <a:off x="10628008" y="2872881"/>
                <a:ext cx="54360" cy="79560"/>
              </p14:xfrm>
            </p:contentPart>
          </mc:Choice>
          <mc:Fallback>
            <p:pic>
              <p:nvPicPr>
                <p:cNvPr id="89" name="Input penna 88">
                  <a:extLst>
                    <a:ext uri="{FF2B5EF4-FFF2-40B4-BE49-F238E27FC236}">
                      <a16:creationId xmlns:a16="http://schemas.microsoft.com/office/drawing/2014/main" id="{9C35A0B6-EB7B-E67E-89EB-3EE6B137DC5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19008" y="2864241"/>
                  <a:ext cx="72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0" name="Input penna 89">
                  <a:extLst>
                    <a:ext uri="{FF2B5EF4-FFF2-40B4-BE49-F238E27FC236}">
                      <a16:creationId xmlns:a16="http://schemas.microsoft.com/office/drawing/2014/main" id="{0E1F7FEA-2BA7-4E99-046E-945972121806}"/>
                    </a:ext>
                  </a:extLst>
                </p14:cNvPr>
                <p14:cNvContentPartPr/>
                <p14:nvPr/>
              </p14:nvContentPartPr>
              <p14:xfrm>
                <a:off x="10811248" y="2575881"/>
                <a:ext cx="106560" cy="12960"/>
              </p14:xfrm>
            </p:contentPart>
          </mc:Choice>
          <mc:Fallback>
            <p:pic>
              <p:nvPicPr>
                <p:cNvPr id="90" name="Input penna 89">
                  <a:extLst>
                    <a:ext uri="{FF2B5EF4-FFF2-40B4-BE49-F238E27FC236}">
                      <a16:creationId xmlns:a16="http://schemas.microsoft.com/office/drawing/2014/main" id="{0E1F7FEA-2BA7-4E99-046E-9459721218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02248" y="2566881"/>
                  <a:ext cx="124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1" name="Input penna 90">
                  <a:extLst>
                    <a:ext uri="{FF2B5EF4-FFF2-40B4-BE49-F238E27FC236}">
                      <a16:creationId xmlns:a16="http://schemas.microsoft.com/office/drawing/2014/main" id="{67551F1A-B5B4-3866-109C-11249D724228}"/>
                    </a:ext>
                  </a:extLst>
                </p14:cNvPr>
                <p14:cNvContentPartPr/>
                <p14:nvPr/>
              </p14:nvContentPartPr>
              <p14:xfrm>
                <a:off x="10748968" y="2587761"/>
                <a:ext cx="94680" cy="224280"/>
              </p14:xfrm>
            </p:contentPart>
          </mc:Choice>
          <mc:Fallback>
            <p:pic>
              <p:nvPicPr>
                <p:cNvPr id="91" name="Input penna 90">
                  <a:extLst>
                    <a:ext uri="{FF2B5EF4-FFF2-40B4-BE49-F238E27FC236}">
                      <a16:creationId xmlns:a16="http://schemas.microsoft.com/office/drawing/2014/main" id="{67551F1A-B5B4-3866-109C-11249D7242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40328" y="2579121"/>
                  <a:ext cx="112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2" name="Input penna 91">
                  <a:extLst>
                    <a:ext uri="{FF2B5EF4-FFF2-40B4-BE49-F238E27FC236}">
                      <a16:creationId xmlns:a16="http://schemas.microsoft.com/office/drawing/2014/main" id="{75A2027E-01EE-07E0-A5F9-8A15A5735F26}"/>
                    </a:ext>
                  </a:extLst>
                </p14:cNvPr>
                <p14:cNvContentPartPr/>
                <p14:nvPr/>
              </p14:nvContentPartPr>
              <p14:xfrm>
                <a:off x="10445488" y="2987001"/>
                <a:ext cx="428400" cy="7200"/>
              </p14:xfrm>
            </p:contentPart>
          </mc:Choice>
          <mc:Fallback>
            <p:pic>
              <p:nvPicPr>
                <p:cNvPr id="92" name="Input penna 91">
                  <a:extLst>
                    <a:ext uri="{FF2B5EF4-FFF2-40B4-BE49-F238E27FC236}">
                      <a16:creationId xmlns:a16="http://schemas.microsoft.com/office/drawing/2014/main" id="{75A2027E-01EE-07E0-A5F9-8A15A5735F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36848" y="2978361"/>
                  <a:ext cx="446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4" name="Input penna 93">
                  <a:extLst>
                    <a:ext uri="{FF2B5EF4-FFF2-40B4-BE49-F238E27FC236}">
                      <a16:creationId xmlns:a16="http://schemas.microsoft.com/office/drawing/2014/main" id="{4DADB6C8-4DF2-F2C7-9F0A-9A59343651BC}"/>
                    </a:ext>
                  </a:extLst>
                </p14:cNvPr>
                <p14:cNvContentPartPr/>
                <p14:nvPr/>
              </p14:nvContentPartPr>
              <p14:xfrm>
                <a:off x="11051008" y="2875761"/>
                <a:ext cx="146160" cy="32400"/>
              </p14:xfrm>
            </p:contentPart>
          </mc:Choice>
          <mc:Fallback>
            <p:pic>
              <p:nvPicPr>
                <p:cNvPr id="94" name="Input penna 93">
                  <a:extLst>
                    <a:ext uri="{FF2B5EF4-FFF2-40B4-BE49-F238E27FC236}">
                      <a16:creationId xmlns:a16="http://schemas.microsoft.com/office/drawing/2014/main" id="{4DADB6C8-4DF2-F2C7-9F0A-9A59343651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42008" y="2867121"/>
                  <a:ext cx="163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5" name="Input penna 94">
                  <a:extLst>
                    <a:ext uri="{FF2B5EF4-FFF2-40B4-BE49-F238E27FC236}">
                      <a16:creationId xmlns:a16="http://schemas.microsoft.com/office/drawing/2014/main" id="{384C7122-B743-B3FA-2FDC-4BA75F7AEC6D}"/>
                    </a:ext>
                  </a:extLst>
                </p14:cNvPr>
                <p14:cNvContentPartPr/>
                <p14:nvPr/>
              </p14:nvContentPartPr>
              <p14:xfrm>
                <a:off x="11020408" y="2984841"/>
                <a:ext cx="155520" cy="5760"/>
              </p14:xfrm>
            </p:contentPart>
          </mc:Choice>
          <mc:Fallback>
            <p:pic>
              <p:nvPicPr>
                <p:cNvPr id="95" name="Input penna 94">
                  <a:extLst>
                    <a:ext uri="{FF2B5EF4-FFF2-40B4-BE49-F238E27FC236}">
                      <a16:creationId xmlns:a16="http://schemas.microsoft.com/office/drawing/2014/main" id="{384C7122-B743-B3FA-2FDC-4BA75F7AEC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1408" y="2976201"/>
                  <a:ext cx="173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6" name="Input penna 95">
                  <a:extLst>
                    <a:ext uri="{FF2B5EF4-FFF2-40B4-BE49-F238E27FC236}">
                      <a16:creationId xmlns:a16="http://schemas.microsoft.com/office/drawing/2014/main" id="{DC7F913D-41E0-790A-A7F3-C5FEEA9E8CF9}"/>
                    </a:ext>
                  </a:extLst>
                </p14:cNvPr>
                <p14:cNvContentPartPr/>
                <p14:nvPr/>
              </p14:nvContentPartPr>
              <p14:xfrm>
                <a:off x="11285728" y="2872161"/>
                <a:ext cx="191880" cy="13680"/>
              </p14:xfrm>
            </p:contentPart>
          </mc:Choice>
          <mc:Fallback>
            <p:pic>
              <p:nvPicPr>
                <p:cNvPr id="96" name="Input penna 95">
                  <a:extLst>
                    <a:ext uri="{FF2B5EF4-FFF2-40B4-BE49-F238E27FC236}">
                      <a16:creationId xmlns:a16="http://schemas.microsoft.com/office/drawing/2014/main" id="{DC7F913D-41E0-790A-A7F3-C5FEEA9E8C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76728" y="2863161"/>
                  <a:ext cx="20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7" name="Input penna 96">
                  <a:extLst>
                    <a:ext uri="{FF2B5EF4-FFF2-40B4-BE49-F238E27FC236}">
                      <a16:creationId xmlns:a16="http://schemas.microsoft.com/office/drawing/2014/main" id="{79B32BF3-E1F7-EEEC-06EE-1A195FB73527}"/>
                    </a:ext>
                  </a:extLst>
                </p14:cNvPr>
                <p14:cNvContentPartPr/>
                <p14:nvPr/>
              </p14:nvContentPartPr>
              <p14:xfrm>
                <a:off x="11542768" y="2690001"/>
                <a:ext cx="226080" cy="291600"/>
              </p14:xfrm>
            </p:contentPart>
          </mc:Choice>
          <mc:Fallback>
            <p:pic>
              <p:nvPicPr>
                <p:cNvPr id="97" name="Input penna 96">
                  <a:extLst>
                    <a:ext uri="{FF2B5EF4-FFF2-40B4-BE49-F238E27FC236}">
                      <a16:creationId xmlns:a16="http://schemas.microsoft.com/office/drawing/2014/main" id="{79B32BF3-E1F7-EEEC-06EE-1A195FB735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33768" y="2681361"/>
                  <a:ext cx="243720" cy="30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8" name="Input penna 97">
                <a:extLst>
                  <a:ext uri="{FF2B5EF4-FFF2-40B4-BE49-F238E27FC236}">
                    <a16:creationId xmlns:a16="http://schemas.microsoft.com/office/drawing/2014/main" id="{C2602BE9-0724-3913-DB0E-DF982F244981}"/>
                  </a:ext>
                </a:extLst>
              </p14:cNvPr>
              <p14:cNvContentPartPr/>
              <p14:nvPr/>
            </p14:nvContentPartPr>
            <p14:xfrm>
              <a:off x="11547448" y="3100401"/>
              <a:ext cx="139680" cy="218520"/>
            </p14:xfrm>
          </p:contentPart>
        </mc:Choice>
        <mc:Fallback>
          <p:pic>
            <p:nvPicPr>
              <p:cNvPr id="98" name="Input penna 97">
                <a:extLst>
                  <a:ext uri="{FF2B5EF4-FFF2-40B4-BE49-F238E27FC236}">
                    <a16:creationId xmlns:a16="http://schemas.microsoft.com/office/drawing/2014/main" id="{C2602BE9-0724-3913-DB0E-DF982F24498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538808" y="3091401"/>
                <a:ext cx="15732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o 137">
            <a:extLst>
              <a:ext uri="{FF2B5EF4-FFF2-40B4-BE49-F238E27FC236}">
                <a16:creationId xmlns:a16="http://schemas.microsoft.com/office/drawing/2014/main" id="{D6FAA9AE-F4F5-AAFC-E950-E1DB82E322F9}"/>
              </a:ext>
            </a:extLst>
          </p:cNvPr>
          <p:cNvGrpSpPr/>
          <p:nvPr/>
        </p:nvGrpSpPr>
        <p:grpSpPr>
          <a:xfrm>
            <a:off x="752848" y="1813041"/>
            <a:ext cx="7395840" cy="4660920"/>
            <a:chOff x="752848" y="1813041"/>
            <a:chExt cx="7395840" cy="46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D95B8E5E-CB71-CA7C-7B8E-873E21D330E8}"/>
                    </a:ext>
                  </a:extLst>
                </p14:cNvPr>
                <p14:cNvContentPartPr/>
                <p14:nvPr/>
              </p14:nvContentPartPr>
              <p14:xfrm>
                <a:off x="1274488" y="1937601"/>
                <a:ext cx="43560" cy="418320"/>
              </p14:xfrm>
            </p:contentPart>
          </mc:Choice>
          <mc:Fallback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D95B8E5E-CB71-CA7C-7B8E-873E21D330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65488" y="1928601"/>
                  <a:ext cx="612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0F59D13E-4BB7-A325-54EC-B938CA7E4704}"/>
                    </a:ext>
                  </a:extLst>
                </p14:cNvPr>
                <p14:cNvContentPartPr/>
                <p14:nvPr/>
              </p14:nvContentPartPr>
              <p14:xfrm>
                <a:off x="1307248" y="1842921"/>
                <a:ext cx="218160" cy="165600"/>
              </p14:xfrm>
            </p:contentPart>
          </mc:Choice>
          <mc:Fallback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0F59D13E-4BB7-A325-54EC-B938CA7E470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98248" y="1834281"/>
                  <a:ext cx="235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39137268-CC3E-E86D-5E5C-75C35E5F1278}"/>
                    </a:ext>
                  </a:extLst>
                </p14:cNvPr>
                <p14:cNvContentPartPr/>
                <p14:nvPr/>
              </p14:nvContentPartPr>
              <p14:xfrm>
                <a:off x="1191328" y="1813041"/>
                <a:ext cx="287640" cy="525960"/>
              </p14:xfrm>
            </p:contentPart>
          </mc:Choice>
          <mc:Fallback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39137268-CC3E-E86D-5E5C-75C35E5F127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82328" y="1804041"/>
                  <a:ext cx="3052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A0756FC3-691F-57DD-7B65-B01A35BEC24A}"/>
                    </a:ext>
                  </a:extLst>
                </p14:cNvPr>
                <p14:cNvContentPartPr/>
                <p14:nvPr/>
              </p14:nvContentPartPr>
              <p14:xfrm>
                <a:off x="4544728" y="1895121"/>
                <a:ext cx="109080" cy="3384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A0756FC3-691F-57DD-7B65-B01A35BEC2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35728" y="1886481"/>
                  <a:ext cx="126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781A7895-79F1-87C9-1CBD-03BEDE674885}"/>
                    </a:ext>
                  </a:extLst>
                </p14:cNvPr>
                <p14:cNvContentPartPr/>
                <p14:nvPr/>
              </p14:nvContentPartPr>
              <p14:xfrm>
                <a:off x="4437448" y="1952721"/>
                <a:ext cx="192240" cy="415440"/>
              </p14:xfrm>
            </p:contentPart>
          </mc:Choice>
          <mc:Fallback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781A7895-79F1-87C9-1CBD-03BEDE6748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28448" y="1943721"/>
                  <a:ext cx="2098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B04D41B1-D65B-3BB1-D7BF-122B31706991}"/>
                    </a:ext>
                  </a:extLst>
                </p14:cNvPr>
                <p14:cNvContentPartPr/>
                <p14:nvPr/>
              </p14:nvContentPartPr>
              <p14:xfrm>
                <a:off x="4972408" y="2032641"/>
                <a:ext cx="240840" cy="279720"/>
              </p14:xfrm>
            </p:contentPart>
          </mc:Choice>
          <mc:Fallback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B04D41B1-D65B-3BB1-D7BF-122B3170699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63408" y="2024001"/>
                  <a:ext cx="258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318B7181-A304-4770-5E2E-8F82022377FF}"/>
                    </a:ext>
                  </a:extLst>
                </p14:cNvPr>
                <p14:cNvContentPartPr/>
                <p14:nvPr/>
              </p14:nvContentPartPr>
              <p14:xfrm>
                <a:off x="4943608" y="1975761"/>
                <a:ext cx="309600" cy="30492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318B7181-A304-4770-5E2E-8F82022377F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34608" y="1966761"/>
                  <a:ext cx="3272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BA1CD675-2C0A-CDBC-DDE7-F5F14AE6BD10}"/>
                    </a:ext>
                  </a:extLst>
                </p14:cNvPr>
                <p14:cNvContentPartPr/>
                <p14:nvPr/>
              </p14:nvContentPartPr>
              <p14:xfrm>
                <a:off x="5497648" y="2173401"/>
                <a:ext cx="270720" cy="1692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BA1CD675-2C0A-CDBC-DDE7-F5F14AE6BD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88648" y="2164761"/>
                  <a:ext cx="288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AF4512F3-FBE6-1D84-A9AD-C5EA4632F8B3}"/>
                    </a:ext>
                  </a:extLst>
                </p14:cNvPr>
                <p14:cNvContentPartPr/>
                <p14:nvPr/>
              </p14:nvContentPartPr>
              <p14:xfrm>
                <a:off x="5634088" y="2027961"/>
                <a:ext cx="36360" cy="34344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AF4512F3-FBE6-1D84-A9AD-C5EA4632F8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25448" y="2019321"/>
                  <a:ext cx="540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38A9D333-F2DA-6A48-B191-0C8120E826E0}"/>
                    </a:ext>
                  </a:extLst>
                </p14:cNvPr>
                <p14:cNvContentPartPr/>
                <p14:nvPr/>
              </p14:nvContentPartPr>
              <p14:xfrm>
                <a:off x="5874928" y="2044161"/>
                <a:ext cx="171360" cy="40104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38A9D333-F2DA-6A48-B191-0C8120E826E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66288" y="2035161"/>
                  <a:ext cx="1890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836C746C-B0B0-07F4-8797-E077CECB8DE8}"/>
                    </a:ext>
                  </a:extLst>
                </p14:cNvPr>
                <p14:cNvContentPartPr/>
                <p14:nvPr/>
              </p14:nvContentPartPr>
              <p14:xfrm>
                <a:off x="6134488" y="2110041"/>
                <a:ext cx="235440" cy="257040"/>
              </p14:xfrm>
            </p:contentPart>
          </mc:Choice>
          <mc:Fallback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836C746C-B0B0-07F4-8797-E077CECB8DE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25848" y="2101401"/>
                  <a:ext cx="253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B2B41F8E-7C65-21DF-77E0-CFC7CDC316E1}"/>
                    </a:ext>
                  </a:extLst>
                </p14:cNvPr>
                <p14:cNvContentPartPr/>
                <p14:nvPr/>
              </p14:nvContentPartPr>
              <p14:xfrm>
                <a:off x="6481888" y="2110041"/>
                <a:ext cx="144000" cy="175680"/>
              </p14:xfrm>
            </p:contentPart>
          </mc:Choice>
          <mc:Fallback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B2B41F8E-7C65-21DF-77E0-CFC7CDC316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73248" y="2101401"/>
                  <a:ext cx="161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CD117440-E22A-51DD-E137-B78C902305A4}"/>
                    </a:ext>
                  </a:extLst>
                </p14:cNvPr>
                <p14:cNvContentPartPr/>
                <p14:nvPr/>
              </p14:nvContentPartPr>
              <p14:xfrm>
                <a:off x="6613648" y="2040561"/>
                <a:ext cx="59400" cy="528120"/>
              </p14:xfrm>
            </p:contentPart>
          </mc:Choice>
          <mc:Fallback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CD117440-E22A-51DD-E137-B78C902305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05008" y="2031921"/>
                  <a:ext cx="770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496EC20A-FAAB-AA7F-3804-855C0E10588D}"/>
                    </a:ext>
                  </a:extLst>
                </p14:cNvPr>
                <p14:cNvContentPartPr/>
                <p14:nvPr/>
              </p14:nvContentPartPr>
              <p14:xfrm>
                <a:off x="6906688" y="2103201"/>
                <a:ext cx="243360" cy="172800"/>
              </p14:xfrm>
            </p:contentPart>
          </mc:Choice>
          <mc:Fallback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496EC20A-FAAB-AA7F-3804-855C0E1058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97688" y="2094561"/>
                  <a:ext cx="261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980A9056-6F60-DB4E-3206-9D946BE476B6}"/>
                    </a:ext>
                  </a:extLst>
                </p14:cNvPr>
                <p14:cNvContentPartPr/>
                <p14:nvPr/>
              </p14:nvContentPartPr>
              <p14:xfrm>
                <a:off x="7395208" y="1980801"/>
                <a:ext cx="169560" cy="24120"/>
              </p14:xfrm>
            </p:contentPart>
          </mc:Choice>
          <mc:Fallback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980A9056-6F60-DB4E-3206-9D946BE476B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86208" y="1972161"/>
                  <a:ext cx="187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D6361B63-F6B7-40DB-5724-8ABFE7F8064B}"/>
                    </a:ext>
                  </a:extLst>
                </p14:cNvPr>
                <p14:cNvContentPartPr/>
                <p14:nvPr/>
              </p14:nvContentPartPr>
              <p14:xfrm>
                <a:off x="7264888" y="1993041"/>
                <a:ext cx="243720" cy="305280"/>
              </p14:xfrm>
            </p:contentPart>
          </mc:Choice>
          <mc:Fallback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D6361B63-F6B7-40DB-5724-8ABFE7F806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56248" y="1984041"/>
                  <a:ext cx="2613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8CA2FA68-0E6C-8456-160C-D196B6FC0235}"/>
                    </a:ext>
                  </a:extLst>
                </p14:cNvPr>
                <p14:cNvContentPartPr/>
                <p14:nvPr/>
              </p14:nvContentPartPr>
              <p14:xfrm>
                <a:off x="7600768" y="2059281"/>
                <a:ext cx="236520" cy="19512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8CA2FA68-0E6C-8456-160C-D196B6FC02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91768" y="2050641"/>
                  <a:ext cx="254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E84D0AE4-41CD-923F-CE53-B513F78FEEE3}"/>
                    </a:ext>
                  </a:extLst>
                </p14:cNvPr>
                <p14:cNvContentPartPr/>
                <p14:nvPr/>
              </p14:nvContentPartPr>
              <p14:xfrm>
                <a:off x="7826128" y="2054961"/>
                <a:ext cx="282240" cy="179640"/>
              </p14:xfrm>
            </p:contentPart>
          </mc:Choice>
          <mc:Fallback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E84D0AE4-41CD-923F-CE53-B513F78FEEE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17488" y="2045961"/>
                  <a:ext cx="299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1977A5A3-B66B-F875-3BA1-FC4DEF430578}"/>
                    </a:ext>
                  </a:extLst>
                </p14:cNvPr>
                <p14:cNvContentPartPr/>
                <p14:nvPr/>
              </p14:nvContentPartPr>
              <p14:xfrm>
                <a:off x="4135768" y="2602881"/>
                <a:ext cx="265680" cy="42516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1977A5A3-B66B-F875-3BA1-FC4DEF43057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26768" y="2593881"/>
                  <a:ext cx="2833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50FD4BF1-6B6D-06C5-196B-81E609276A02}"/>
                    </a:ext>
                  </a:extLst>
                </p14:cNvPr>
                <p14:cNvContentPartPr/>
                <p14:nvPr/>
              </p14:nvContentPartPr>
              <p14:xfrm>
                <a:off x="4392088" y="3047481"/>
                <a:ext cx="21240" cy="113040"/>
              </p14:xfrm>
            </p:contentPart>
          </mc:Choice>
          <mc:Fallback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50FD4BF1-6B6D-06C5-196B-81E609276A0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83088" y="3038841"/>
                  <a:ext cx="38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3DA88EE0-7E75-83E0-217B-776777FF8996}"/>
                    </a:ext>
                  </a:extLst>
                </p14:cNvPr>
                <p14:cNvContentPartPr/>
                <p14:nvPr/>
              </p14:nvContentPartPr>
              <p14:xfrm>
                <a:off x="4635808" y="2610801"/>
                <a:ext cx="240840" cy="37080"/>
              </p14:xfrm>
            </p:contentPart>
          </mc:Choice>
          <mc:Fallback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3DA88EE0-7E75-83E0-217B-776777FF89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27168" y="2602161"/>
                  <a:ext cx="258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B8AD5CB9-BC80-9396-A065-110EE04EC162}"/>
                    </a:ext>
                  </a:extLst>
                </p14:cNvPr>
                <p14:cNvContentPartPr/>
                <p14:nvPr/>
              </p14:nvContentPartPr>
              <p14:xfrm>
                <a:off x="4580368" y="2630961"/>
                <a:ext cx="227160" cy="320040"/>
              </p14:xfrm>
            </p:contentPart>
          </mc:Choice>
          <mc:Fallback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B8AD5CB9-BC80-9396-A065-110EE04EC1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71728" y="2622321"/>
                  <a:ext cx="244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0D87ADC2-05E8-AE32-C588-C7925BE8D7E6}"/>
                    </a:ext>
                  </a:extLst>
                </p14:cNvPr>
                <p14:cNvContentPartPr/>
                <p14:nvPr/>
              </p14:nvContentPartPr>
              <p14:xfrm>
                <a:off x="5033248" y="2646801"/>
                <a:ext cx="250920" cy="295560"/>
              </p14:xfrm>
            </p:contentPart>
          </mc:Choice>
          <mc:Fallback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0D87ADC2-05E8-AE32-C588-C7925BE8D7E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24248" y="2637801"/>
                  <a:ext cx="268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F4AFDD6B-B2D8-9E86-2073-1A0B74D5CD1F}"/>
                    </a:ext>
                  </a:extLst>
                </p14:cNvPr>
                <p14:cNvContentPartPr/>
                <p14:nvPr/>
              </p14:nvContentPartPr>
              <p14:xfrm>
                <a:off x="4994008" y="2564001"/>
                <a:ext cx="351000" cy="329400"/>
              </p14:xfrm>
            </p:contentPart>
          </mc:Choice>
          <mc:Fallback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F4AFDD6B-B2D8-9E86-2073-1A0B74D5CD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85368" y="2555001"/>
                  <a:ext cx="3686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21D0D96A-9716-F523-2FDB-A3163B73C530}"/>
                    </a:ext>
                  </a:extLst>
                </p14:cNvPr>
                <p14:cNvContentPartPr/>
                <p14:nvPr/>
              </p14:nvContentPartPr>
              <p14:xfrm>
                <a:off x="5657488" y="2788641"/>
                <a:ext cx="249840" cy="17640"/>
              </p14:xfrm>
            </p:contentPart>
          </mc:Choice>
          <mc:Fallback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21D0D96A-9716-F523-2FDB-A3163B73C53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48848" y="2779641"/>
                  <a:ext cx="267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4BB53CCD-9379-DC79-B6DD-8BB9AC29F840}"/>
                    </a:ext>
                  </a:extLst>
                </p14:cNvPr>
                <p14:cNvContentPartPr/>
                <p14:nvPr/>
              </p14:nvContentPartPr>
              <p14:xfrm>
                <a:off x="5740648" y="2609361"/>
                <a:ext cx="55800" cy="376560"/>
              </p14:xfrm>
            </p:contentPart>
          </mc:Choice>
          <mc:Fallback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4BB53CCD-9379-DC79-B6DD-8BB9AC29F84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31648" y="2600721"/>
                  <a:ext cx="734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5E31EE07-6BC3-F6AC-2AA0-B2980F10DE1D}"/>
                    </a:ext>
                  </a:extLst>
                </p14:cNvPr>
                <p14:cNvContentPartPr/>
                <p14:nvPr/>
              </p14:nvContentPartPr>
              <p14:xfrm>
                <a:off x="6060688" y="2523681"/>
                <a:ext cx="282960" cy="370800"/>
              </p14:xfrm>
            </p:contentPart>
          </mc:Choice>
          <mc:Fallback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5E31EE07-6BC3-F6AC-2AA0-B2980F10DE1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52048" y="2515041"/>
                  <a:ext cx="3006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00CBD766-0A6F-5E8B-97C4-20E60BC7CD08}"/>
                    </a:ext>
                  </a:extLst>
                </p14:cNvPr>
                <p14:cNvContentPartPr/>
                <p14:nvPr/>
              </p14:nvContentPartPr>
              <p14:xfrm>
                <a:off x="6152848" y="2733921"/>
                <a:ext cx="314640" cy="38520"/>
              </p14:xfrm>
            </p:contentPart>
          </mc:Choice>
          <mc:Fallback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00CBD766-0A6F-5E8B-97C4-20E60BC7CD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43848" y="2725281"/>
                  <a:ext cx="332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34D8DE4D-8B9A-6870-0006-8E8EC7524960}"/>
                    </a:ext>
                  </a:extLst>
                </p14:cNvPr>
                <p14:cNvContentPartPr/>
                <p14:nvPr/>
              </p14:nvContentPartPr>
              <p14:xfrm>
                <a:off x="6614728" y="2642481"/>
                <a:ext cx="120600" cy="290160"/>
              </p14:xfrm>
            </p:contentPart>
          </mc:Choice>
          <mc:Fallback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34D8DE4D-8B9A-6870-0006-8E8EC752496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06088" y="2633841"/>
                  <a:ext cx="138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8F34D955-1FC2-597E-9014-2FE6021E77C0}"/>
                    </a:ext>
                  </a:extLst>
                </p14:cNvPr>
                <p14:cNvContentPartPr/>
                <p14:nvPr/>
              </p14:nvContentPartPr>
              <p14:xfrm>
                <a:off x="6729928" y="2632401"/>
                <a:ext cx="129960" cy="496800"/>
              </p14:xfrm>
            </p:contentPart>
          </mc:Choice>
          <mc:Fallback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8F34D955-1FC2-597E-9014-2FE6021E77C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21288" y="2623761"/>
                  <a:ext cx="1476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E14F1204-8FB4-F246-C50E-A4D1935A51FC}"/>
                    </a:ext>
                  </a:extLst>
                </p14:cNvPr>
                <p14:cNvContentPartPr/>
                <p14:nvPr/>
              </p14:nvContentPartPr>
              <p14:xfrm>
                <a:off x="6993088" y="2690001"/>
                <a:ext cx="205200" cy="17640"/>
              </p14:xfrm>
            </p:contentPart>
          </mc:Choice>
          <mc:Fallback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E14F1204-8FB4-F246-C50E-A4D1935A51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84088" y="2681361"/>
                  <a:ext cx="222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F9D1CB78-08DD-951F-44B6-5215C7EA4917}"/>
                    </a:ext>
                  </a:extLst>
                </p14:cNvPr>
                <p14:cNvContentPartPr/>
                <p14:nvPr/>
              </p14:nvContentPartPr>
              <p14:xfrm>
                <a:off x="7035928" y="2818521"/>
                <a:ext cx="185400" cy="19800"/>
              </p14:xfrm>
            </p:contentPart>
          </mc:Choice>
          <mc:Fallback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F9D1CB78-08DD-951F-44B6-5215C7EA49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27288" y="2809521"/>
                  <a:ext cx="203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FCE0497C-592F-1C2B-2F96-71F2E294B1DF}"/>
                    </a:ext>
                  </a:extLst>
                </p14:cNvPr>
                <p14:cNvContentPartPr/>
                <p14:nvPr/>
              </p14:nvContentPartPr>
              <p14:xfrm>
                <a:off x="7453168" y="2515401"/>
                <a:ext cx="176040" cy="24840"/>
              </p14:xfrm>
            </p:contentPart>
          </mc:Choice>
          <mc:Fallback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FCE0497C-592F-1C2B-2F96-71F2E294B1D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44528" y="2506401"/>
                  <a:ext cx="193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141CBFE3-DB02-53B9-2D86-2F945AF32DCC}"/>
                    </a:ext>
                  </a:extLst>
                </p14:cNvPr>
                <p14:cNvContentPartPr/>
                <p14:nvPr/>
              </p14:nvContentPartPr>
              <p14:xfrm>
                <a:off x="7394488" y="2524401"/>
                <a:ext cx="193320" cy="261720"/>
              </p14:xfrm>
            </p:contentPart>
          </mc:Choice>
          <mc:Fallback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141CBFE3-DB02-53B9-2D86-2F945AF32DC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85848" y="2515401"/>
                  <a:ext cx="210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86104AA0-FBAA-4E03-3FD5-B9085BC89DC6}"/>
                    </a:ext>
                  </a:extLst>
                </p14:cNvPr>
                <p14:cNvContentPartPr/>
                <p14:nvPr/>
              </p14:nvContentPartPr>
              <p14:xfrm>
                <a:off x="7713808" y="2589921"/>
                <a:ext cx="186480" cy="172440"/>
              </p14:xfrm>
            </p:contentPart>
          </mc:Choice>
          <mc:Fallback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86104AA0-FBAA-4E03-3FD5-B9085BC89DC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05168" y="2581281"/>
                  <a:ext cx="204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6" name="Input penna 55">
                  <a:extLst>
                    <a:ext uri="{FF2B5EF4-FFF2-40B4-BE49-F238E27FC236}">
                      <a16:creationId xmlns:a16="http://schemas.microsoft.com/office/drawing/2014/main" id="{C6C4ACD0-D516-DA1C-3B8F-9D91484B03EB}"/>
                    </a:ext>
                  </a:extLst>
                </p14:cNvPr>
                <p14:cNvContentPartPr/>
                <p14:nvPr/>
              </p14:nvContentPartPr>
              <p14:xfrm>
                <a:off x="7935928" y="2581281"/>
                <a:ext cx="212760" cy="180360"/>
              </p14:xfrm>
            </p:contentPart>
          </mc:Choice>
          <mc:Fallback>
            <p:pic>
              <p:nvPicPr>
                <p:cNvPr id="56" name="Input penna 55">
                  <a:extLst>
                    <a:ext uri="{FF2B5EF4-FFF2-40B4-BE49-F238E27FC236}">
                      <a16:creationId xmlns:a16="http://schemas.microsoft.com/office/drawing/2014/main" id="{C6C4ACD0-D516-DA1C-3B8F-9D91484B03E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26928" y="2572281"/>
                  <a:ext cx="230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8" name="Input penna 57">
                  <a:extLst>
                    <a:ext uri="{FF2B5EF4-FFF2-40B4-BE49-F238E27FC236}">
                      <a16:creationId xmlns:a16="http://schemas.microsoft.com/office/drawing/2014/main" id="{5F62B67C-0D6B-A80D-87AF-68B0699DA3A8}"/>
                    </a:ext>
                  </a:extLst>
                </p14:cNvPr>
                <p14:cNvContentPartPr/>
                <p14:nvPr/>
              </p14:nvContentPartPr>
              <p14:xfrm>
                <a:off x="1296088" y="3320361"/>
                <a:ext cx="526320" cy="2871720"/>
              </p14:xfrm>
            </p:contentPart>
          </mc:Choice>
          <mc:Fallback>
            <p:pic>
              <p:nvPicPr>
                <p:cNvPr id="58" name="Input penna 57">
                  <a:extLst>
                    <a:ext uri="{FF2B5EF4-FFF2-40B4-BE49-F238E27FC236}">
                      <a16:creationId xmlns:a16="http://schemas.microsoft.com/office/drawing/2014/main" id="{5F62B67C-0D6B-A80D-87AF-68B0699DA3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87448" y="3311721"/>
                  <a:ext cx="543960" cy="28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9" name="Input penna 58">
                  <a:extLst>
                    <a:ext uri="{FF2B5EF4-FFF2-40B4-BE49-F238E27FC236}">
                      <a16:creationId xmlns:a16="http://schemas.microsoft.com/office/drawing/2014/main" id="{60AD3107-F638-12EA-EA17-7770DE970B91}"/>
                    </a:ext>
                  </a:extLst>
                </p14:cNvPr>
                <p14:cNvContentPartPr/>
                <p14:nvPr/>
              </p14:nvContentPartPr>
              <p14:xfrm>
                <a:off x="1333528" y="5922801"/>
                <a:ext cx="4804200" cy="169200"/>
              </p14:xfrm>
            </p:contentPart>
          </mc:Choice>
          <mc:Fallback>
            <p:pic>
              <p:nvPicPr>
                <p:cNvPr id="59" name="Input penna 58">
                  <a:extLst>
                    <a:ext uri="{FF2B5EF4-FFF2-40B4-BE49-F238E27FC236}">
                      <a16:creationId xmlns:a16="http://schemas.microsoft.com/office/drawing/2014/main" id="{60AD3107-F638-12EA-EA17-7770DE970B9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24528" y="5913801"/>
                  <a:ext cx="4821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0" name="Input penna 59">
                  <a:extLst>
                    <a:ext uri="{FF2B5EF4-FFF2-40B4-BE49-F238E27FC236}">
                      <a16:creationId xmlns:a16="http://schemas.microsoft.com/office/drawing/2014/main" id="{2AE1EA45-8DC7-32B8-4FA3-94C786AA75AA}"/>
                    </a:ext>
                  </a:extLst>
                </p14:cNvPr>
                <p14:cNvContentPartPr/>
                <p14:nvPr/>
              </p14:nvContentPartPr>
              <p14:xfrm>
                <a:off x="6142768" y="5666481"/>
                <a:ext cx="157680" cy="328680"/>
              </p14:xfrm>
            </p:contentPart>
          </mc:Choice>
          <mc:Fallback>
            <p:pic>
              <p:nvPicPr>
                <p:cNvPr id="60" name="Input penna 59">
                  <a:extLst>
                    <a:ext uri="{FF2B5EF4-FFF2-40B4-BE49-F238E27FC236}">
                      <a16:creationId xmlns:a16="http://schemas.microsoft.com/office/drawing/2014/main" id="{2AE1EA45-8DC7-32B8-4FA3-94C786AA75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34128" y="5657841"/>
                  <a:ext cx="175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D1DD5B7D-2468-6E31-D31F-647E23AB401E}"/>
                    </a:ext>
                  </a:extLst>
                </p14:cNvPr>
                <p14:cNvContentPartPr/>
                <p14:nvPr/>
              </p14:nvContentPartPr>
              <p14:xfrm>
                <a:off x="6151048" y="5655321"/>
                <a:ext cx="60120" cy="216000"/>
              </p14:xfrm>
            </p:contentPart>
          </mc:Choice>
          <mc:Fallback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D1DD5B7D-2468-6E31-D31F-647E23AB401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42408" y="5646681"/>
                  <a:ext cx="77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2" name="Input penna 61">
                  <a:extLst>
                    <a:ext uri="{FF2B5EF4-FFF2-40B4-BE49-F238E27FC236}">
                      <a16:creationId xmlns:a16="http://schemas.microsoft.com/office/drawing/2014/main" id="{090AEFBE-B325-06C1-E317-60A25B9E8A03}"/>
                    </a:ext>
                  </a:extLst>
                </p14:cNvPr>
                <p14:cNvContentPartPr/>
                <p14:nvPr/>
              </p14:nvContentPartPr>
              <p14:xfrm>
                <a:off x="6390808" y="5897961"/>
                <a:ext cx="17640" cy="364320"/>
              </p14:xfrm>
            </p:contentPart>
          </mc:Choice>
          <mc:Fallback>
            <p:pic>
              <p:nvPicPr>
                <p:cNvPr id="62" name="Input penna 61">
                  <a:extLst>
                    <a:ext uri="{FF2B5EF4-FFF2-40B4-BE49-F238E27FC236}">
                      <a16:creationId xmlns:a16="http://schemas.microsoft.com/office/drawing/2014/main" id="{090AEFBE-B325-06C1-E317-60A25B9E8A0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81808" y="5889321"/>
                  <a:ext cx="352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69101A3D-EF4D-84C9-FF21-97E61558E644}"/>
                    </a:ext>
                  </a:extLst>
                </p14:cNvPr>
                <p14:cNvContentPartPr/>
                <p14:nvPr/>
              </p14:nvContentPartPr>
              <p14:xfrm>
                <a:off x="6338968" y="5785281"/>
                <a:ext cx="220320" cy="169200"/>
              </p14:xfrm>
            </p:contentPart>
          </mc:Choice>
          <mc:Fallback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69101A3D-EF4D-84C9-FF21-97E61558E6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29968" y="5776641"/>
                  <a:ext cx="237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4" name="Input penna 63">
                  <a:extLst>
                    <a:ext uri="{FF2B5EF4-FFF2-40B4-BE49-F238E27FC236}">
                      <a16:creationId xmlns:a16="http://schemas.microsoft.com/office/drawing/2014/main" id="{9B546D87-2653-F062-433E-D9A1400CF53B}"/>
                    </a:ext>
                  </a:extLst>
                </p14:cNvPr>
                <p14:cNvContentPartPr/>
                <p14:nvPr/>
              </p14:nvContentPartPr>
              <p14:xfrm>
                <a:off x="6589168" y="5786001"/>
                <a:ext cx="21240" cy="199080"/>
              </p14:xfrm>
            </p:contentPart>
          </mc:Choice>
          <mc:Fallback>
            <p:pic>
              <p:nvPicPr>
                <p:cNvPr id="64" name="Input penna 63">
                  <a:extLst>
                    <a:ext uri="{FF2B5EF4-FFF2-40B4-BE49-F238E27FC236}">
                      <a16:creationId xmlns:a16="http://schemas.microsoft.com/office/drawing/2014/main" id="{9B546D87-2653-F062-433E-D9A1400CF53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80168" y="5777361"/>
                  <a:ext cx="38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2F905EEF-50C6-42E1-FB2C-CC8367270856}"/>
                    </a:ext>
                  </a:extLst>
                </p14:cNvPr>
                <p14:cNvContentPartPr/>
                <p14:nvPr/>
              </p14:nvContentPartPr>
              <p14:xfrm>
                <a:off x="6728488" y="5707881"/>
                <a:ext cx="153000" cy="267120"/>
              </p14:xfrm>
            </p:contentPart>
          </mc:Choice>
          <mc:Fallback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2F905EEF-50C6-42E1-FB2C-CC836727085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19488" y="5699241"/>
                  <a:ext cx="170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DA70DF10-9B68-27B2-E97C-B55E0F3F59CF}"/>
                    </a:ext>
                  </a:extLst>
                </p14:cNvPr>
                <p14:cNvContentPartPr/>
                <p14:nvPr/>
              </p14:nvContentPartPr>
              <p14:xfrm>
                <a:off x="6873568" y="5722641"/>
                <a:ext cx="316440" cy="230400"/>
              </p14:xfrm>
            </p:contentPart>
          </mc:Choice>
          <mc:Fallback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DA70DF10-9B68-27B2-E97C-B55E0F3F59C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64568" y="5714001"/>
                  <a:ext cx="334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7" name="Input penna 66">
                  <a:extLst>
                    <a:ext uri="{FF2B5EF4-FFF2-40B4-BE49-F238E27FC236}">
                      <a16:creationId xmlns:a16="http://schemas.microsoft.com/office/drawing/2014/main" id="{1DEB4B23-9F09-9804-23CE-6639CC78A7A6}"/>
                    </a:ext>
                  </a:extLst>
                </p14:cNvPr>
                <p14:cNvContentPartPr/>
                <p14:nvPr/>
              </p14:nvContentPartPr>
              <p14:xfrm>
                <a:off x="7172008" y="5692401"/>
                <a:ext cx="135000" cy="289080"/>
              </p14:xfrm>
            </p:contentPart>
          </mc:Choice>
          <mc:Fallback>
            <p:pic>
              <p:nvPicPr>
                <p:cNvPr id="67" name="Input penna 66">
                  <a:extLst>
                    <a:ext uri="{FF2B5EF4-FFF2-40B4-BE49-F238E27FC236}">
                      <a16:creationId xmlns:a16="http://schemas.microsoft.com/office/drawing/2014/main" id="{1DEB4B23-9F09-9804-23CE-6639CC78A7A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63368" y="5683401"/>
                  <a:ext cx="1526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8" name="Input penna 67">
                  <a:extLst>
                    <a:ext uri="{FF2B5EF4-FFF2-40B4-BE49-F238E27FC236}">
                      <a16:creationId xmlns:a16="http://schemas.microsoft.com/office/drawing/2014/main" id="{7461BB7D-47B3-78C2-2545-3773984E8347}"/>
                    </a:ext>
                  </a:extLst>
                </p14:cNvPr>
                <p14:cNvContentPartPr/>
                <p14:nvPr/>
              </p14:nvContentPartPr>
              <p14:xfrm>
                <a:off x="7190368" y="5833881"/>
                <a:ext cx="196920" cy="33120"/>
              </p14:xfrm>
            </p:contentPart>
          </mc:Choice>
          <mc:Fallback>
            <p:pic>
              <p:nvPicPr>
                <p:cNvPr id="68" name="Input penna 67">
                  <a:extLst>
                    <a:ext uri="{FF2B5EF4-FFF2-40B4-BE49-F238E27FC236}">
                      <a16:creationId xmlns:a16="http://schemas.microsoft.com/office/drawing/2014/main" id="{7461BB7D-47B3-78C2-2545-3773984E834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81368" y="5824881"/>
                  <a:ext cx="214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0" name="Input penna 69">
                  <a:extLst>
                    <a:ext uri="{FF2B5EF4-FFF2-40B4-BE49-F238E27FC236}">
                      <a16:creationId xmlns:a16="http://schemas.microsoft.com/office/drawing/2014/main" id="{66E14AA7-E1C9-A4D6-C9ED-9781EB759835}"/>
                    </a:ext>
                  </a:extLst>
                </p14:cNvPr>
                <p14:cNvContentPartPr/>
                <p14:nvPr/>
              </p14:nvContentPartPr>
              <p14:xfrm>
                <a:off x="752848" y="2984121"/>
                <a:ext cx="163080" cy="339120"/>
              </p14:xfrm>
            </p:contentPart>
          </mc:Choice>
          <mc:Fallback>
            <p:pic>
              <p:nvPicPr>
                <p:cNvPr id="70" name="Input penna 69">
                  <a:extLst>
                    <a:ext uri="{FF2B5EF4-FFF2-40B4-BE49-F238E27FC236}">
                      <a16:creationId xmlns:a16="http://schemas.microsoft.com/office/drawing/2014/main" id="{66E14AA7-E1C9-A4D6-C9ED-9781EB75983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3848" y="2975121"/>
                  <a:ext cx="1807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3BC967EE-4750-5FA5-37A5-0DEC80B61EE3}"/>
                    </a:ext>
                  </a:extLst>
                </p14:cNvPr>
                <p14:cNvContentPartPr/>
                <p14:nvPr/>
              </p14:nvContentPartPr>
              <p14:xfrm>
                <a:off x="1057408" y="2948481"/>
                <a:ext cx="129600" cy="230760"/>
              </p14:xfrm>
            </p:contentPart>
          </mc:Choice>
          <mc:Fallback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3BC967EE-4750-5FA5-37A5-0DEC80B61EE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8408" y="2939841"/>
                  <a:ext cx="147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80A508E7-092C-8B74-F1C8-B75EECD21A55}"/>
                    </a:ext>
                  </a:extLst>
                </p14:cNvPr>
                <p14:cNvContentPartPr/>
                <p14:nvPr/>
              </p14:nvContentPartPr>
              <p14:xfrm>
                <a:off x="1175128" y="3016881"/>
                <a:ext cx="271800" cy="169920"/>
              </p14:xfrm>
            </p:contentPart>
          </mc:Choice>
          <mc:Fallback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80A508E7-092C-8B74-F1C8-B75EECD21A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6128" y="3008241"/>
                  <a:ext cx="289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3" name="Input penna 72">
                  <a:extLst>
                    <a:ext uri="{FF2B5EF4-FFF2-40B4-BE49-F238E27FC236}">
                      <a16:creationId xmlns:a16="http://schemas.microsoft.com/office/drawing/2014/main" id="{F1E834C1-6AC2-542E-DE3F-75783EB88EA4}"/>
                    </a:ext>
                  </a:extLst>
                </p14:cNvPr>
                <p14:cNvContentPartPr/>
                <p14:nvPr/>
              </p14:nvContentPartPr>
              <p14:xfrm>
                <a:off x="1675168" y="3001041"/>
                <a:ext cx="177480" cy="261720"/>
              </p14:xfrm>
            </p:contentPart>
          </mc:Choice>
          <mc:Fallback>
            <p:pic>
              <p:nvPicPr>
                <p:cNvPr id="73" name="Input penna 72">
                  <a:extLst>
                    <a:ext uri="{FF2B5EF4-FFF2-40B4-BE49-F238E27FC236}">
                      <a16:creationId xmlns:a16="http://schemas.microsoft.com/office/drawing/2014/main" id="{F1E834C1-6AC2-542E-DE3F-75783EB88E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66168" y="2992401"/>
                  <a:ext cx="195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put penna 99">
                  <a:extLst>
                    <a:ext uri="{FF2B5EF4-FFF2-40B4-BE49-F238E27FC236}">
                      <a16:creationId xmlns:a16="http://schemas.microsoft.com/office/drawing/2014/main" id="{0F3BFF63-6E9A-60E5-EEC7-AACFA76A76EA}"/>
                    </a:ext>
                  </a:extLst>
                </p14:cNvPr>
                <p14:cNvContentPartPr/>
                <p14:nvPr/>
              </p14:nvContentPartPr>
              <p14:xfrm>
                <a:off x="3245128" y="6005961"/>
                <a:ext cx="225000" cy="24480"/>
              </p14:xfrm>
            </p:contentPart>
          </mc:Choice>
          <mc:Fallback>
            <p:pic>
              <p:nvPicPr>
                <p:cNvPr id="100" name="Input penna 99">
                  <a:extLst>
                    <a:ext uri="{FF2B5EF4-FFF2-40B4-BE49-F238E27FC236}">
                      <a16:creationId xmlns:a16="http://schemas.microsoft.com/office/drawing/2014/main" id="{0F3BFF63-6E9A-60E5-EEC7-AACFA76A76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36128" y="5997321"/>
                  <a:ext cx="242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Input penna 100">
                  <a:extLst>
                    <a:ext uri="{FF2B5EF4-FFF2-40B4-BE49-F238E27FC236}">
                      <a16:creationId xmlns:a16="http://schemas.microsoft.com/office/drawing/2014/main" id="{F6493C24-50B5-4AD2-18E7-0293EDD5284F}"/>
                    </a:ext>
                  </a:extLst>
                </p14:cNvPr>
                <p14:cNvContentPartPr/>
                <p14:nvPr/>
              </p14:nvContentPartPr>
              <p14:xfrm>
                <a:off x="3999688" y="6046641"/>
                <a:ext cx="360" cy="360"/>
              </p14:xfrm>
            </p:contentPart>
          </mc:Choice>
          <mc:Fallback>
            <p:pic>
              <p:nvPicPr>
                <p:cNvPr id="101" name="Input penna 100">
                  <a:extLst>
                    <a:ext uri="{FF2B5EF4-FFF2-40B4-BE49-F238E27FC236}">
                      <a16:creationId xmlns:a16="http://schemas.microsoft.com/office/drawing/2014/main" id="{F6493C24-50B5-4AD2-18E7-0293EDD528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91048" y="60376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Input penna 101">
                  <a:extLst>
                    <a:ext uri="{FF2B5EF4-FFF2-40B4-BE49-F238E27FC236}">
                      <a16:creationId xmlns:a16="http://schemas.microsoft.com/office/drawing/2014/main" id="{FFCADD24-38EF-EE2A-702A-2361D6746DDD}"/>
                    </a:ext>
                  </a:extLst>
                </p14:cNvPr>
                <p14:cNvContentPartPr/>
                <p14:nvPr/>
              </p14:nvContentPartPr>
              <p14:xfrm>
                <a:off x="4015528" y="5958441"/>
                <a:ext cx="360" cy="360"/>
              </p14:xfrm>
            </p:contentPart>
          </mc:Choice>
          <mc:Fallback>
            <p:pic>
              <p:nvPicPr>
                <p:cNvPr id="102" name="Input penna 101">
                  <a:extLst>
                    <a:ext uri="{FF2B5EF4-FFF2-40B4-BE49-F238E27FC236}">
                      <a16:creationId xmlns:a16="http://schemas.microsoft.com/office/drawing/2014/main" id="{FFCADD24-38EF-EE2A-702A-2361D6746DD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06888" y="59498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3" name="Input penna 102">
                  <a:extLst>
                    <a:ext uri="{FF2B5EF4-FFF2-40B4-BE49-F238E27FC236}">
                      <a16:creationId xmlns:a16="http://schemas.microsoft.com/office/drawing/2014/main" id="{DB77EEEC-5C30-A2D6-0842-176909CCFE5F}"/>
                    </a:ext>
                  </a:extLst>
                </p14:cNvPr>
                <p14:cNvContentPartPr/>
                <p14:nvPr/>
              </p14:nvContentPartPr>
              <p14:xfrm>
                <a:off x="4015528" y="5930721"/>
                <a:ext cx="97200" cy="106560"/>
              </p14:xfrm>
            </p:contentPart>
          </mc:Choice>
          <mc:Fallback>
            <p:pic>
              <p:nvPicPr>
                <p:cNvPr id="103" name="Input penna 102">
                  <a:extLst>
                    <a:ext uri="{FF2B5EF4-FFF2-40B4-BE49-F238E27FC236}">
                      <a16:creationId xmlns:a16="http://schemas.microsoft.com/office/drawing/2014/main" id="{DB77EEEC-5C30-A2D6-0842-176909CCFE5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06888" y="5921721"/>
                  <a:ext cx="114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Input penna 103">
                  <a:extLst>
                    <a:ext uri="{FF2B5EF4-FFF2-40B4-BE49-F238E27FC236}">
                      <a16:creationId xmlns:a16="http://schemas.microsoft.com/office/drawing/2014/main" id="{7EC6A7F8-1DDE-1A9F-6383-A0D85C6BB86F}"/>
                    </a:ext>
                  </a:extLst>
                </p14:cNvPr>
                <p14:cNvContentPartPr/>
                <p14:nvPr/>
              </p14:nvContentPartPr>
              <p14:xfrm>
                <a:off x="3863248" y="6176601"/>
                <a:ext cx="111600" cy="261360"/>
              </p14:xfrm>
            </p:contentPart>
          </mc:Choice>
          <mc:Fallback>
            <p:pic>
              <p:nvPicPr>
                <p:cNvPr id="104" name="Input penna 103">
                  <a:extLst>
                    <a:ext uri="{FF2B5EF4-FFF2-40B4-BE49-F238E27FC236}">
                      <a16:creationId xmlns:a16="http://schemas.microsoft.com/office/drawing/2014/main" id="{7EC6A7F8-1DDE-1A9F-6383-A0D85C6BB86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54248" y="6167961"/>
                  <a:ext cx="129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5" name="Input penna 104">
                  <a:extLst>
                    <a:ext uri="{FF2B5EF4-FFF2-40B4-BE49-F238E27FC236}">
                      <a16:creationId xmlns:a16="http://schemas.microsoft.com/office/drawing/2014/main" id="{3C12DEF6-2BCC-A9DF-146D-7777152E284F}"/>
                    </a:ext>
                  </a:extLst>
                </p14:cNvPr>
                <p14:cNvContentPartPr/>
                <p14:nvPr/>
              </p14:nvContentPartPr>
              <p14:xfrm>
                <a:off x="4038208" y="6279561"/>
                <a:ext cx="116280" cy="179280"/>
              </p14:xfrm>
            </p:contentPart>
          </mc:Choice>
          <mc:Fallback>
            <p:pic>
              <p:nvPicPr>
                <p:cNvPr id="105" name="Input penna 104">
                  <a:extLst>
                    <a:ext uri="{FF2B5EF4-FFF2-40B4-BE49-F238E27FC236}">
                      <a16:creationId xmlns:a16="http://schemas.microsoft.com/office/drawing/2014/main" id="{3C12DEF6-2BCC-A9DF-146D-7777152E28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29208" y="6270561"/>
                  <a:ext cx="133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Input penna 105">
                  <a:extLst>
                    <a:ext uri="{FF2B5EF4-FFF2-40B4-BE49-F238E27FC236}">
                      <a16:creationId xmlns:a16="http://schemas.microsoft.com/office/drawing/2014/main" id="{FE24D536-1391-3B0D-5E04-EB9527B220F7}"/>
                    </a:ext>
                  </a:extLst>
                </p14:cNvPr>
                <p14:cNvContentPartPr/>
                <p14:nvPr/>
              </p14:nvContentPartPr>
              <p14:xfrm>
                <a:off x="4184008" y="6245721"/>
                <a:ext cx="109080" cy="162360"/>
              </p14:xfrm>
            </p:contentPart>
          </mc:Choice>
          <mc:Fallback>
            <p:pic>
              <p:nvPicPr>
                <p:cNvPr id="106" name="Input penna 105">
                  <a:extLst>
                    <a:ext uri="{FF2B5EF4-FFF2-40B4-BE49-F238E27FC236}">
                      <a16:creationId xmlns:a16="http://schemas.microsoft.com/office/drawing/2014/main" id="{FE24D536-1391-3B0D-5E04-EB9527B220F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75008" y="6237081"/>
                  <a:ext cx="126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Input penna 107">
                  <a:extLst>
                    <a:ext uri="{FF2B5EF4-FFF2-40B4-BE49-F238E27FC236}">
                      <a16:creationId xmlns:a16="http://schemas.microsoft.com/office/drawing/2014/main" id="{F9BAD9AD-92AB-97EF-EAB3-813E1276A0AB}"/>
                    </a:ext>
                  </a:extLst>
                </p14:cNvPr>
                <p14:cNvContentPartPr/>
                <p14:nvPr/>
              </p14:nvContentPartPr>
              <p14:xfrm>
                <a:off x="1488688" y="5048001"/>
                <a:ext cx="71280" cy="48240"/>
              </p14:xfrm>
            </p:contentPart>
          </mc:Choice>
          <mc:Fallback>
            <p:pic>
              <p:nvPicPr>
                <p:cNvPr id="108" name="Input penna 107">
                  <a:extLst>
                    <a:ext uri="{FF2B5EF4-FFF2-40B4-BE49-F238E27FC236}">
                      <a16:creationId xmlns:a16="http://schemas.microsoft.com/office/drawing/2014/main" id="{F9BAD9AD-92AB-97EF-EAB3-813E1276A0A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79688" y="5039001"/>
                  <a:ext cx="88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Input penna 108">
                  <a:extLst>
                    <a:ext uri="{FF2B5EF4-FFF2-40B4-BE49-F238E27FC236}">
                      <a16:creationId xmlns:a16="http://schemas.microsoft.com/office/drawing/2014/main" id="{EE5B4AF3-0B45-F2A4-0767-DBC363357E4D}"/>
                    </a:ext>
                  </a:extLst>
                </p14:cNvPr>
                <p14:cNvContentPartPr/>
                <p14:nvPr/>
              </p14:nvContentPartPr>
              <p14:xfrm>
                <a:off x="963448" y="4725441"/>
                <a:ext cx="147960" cy="31680"/>
              </p14:xfrm>
            </p:contentPart>
          </mc:Choice>
          <mc:Fallback>
            <p:pic>
              <p:nvPicPr>
                <p:cNvPr id="109" name="Input penna 108">
                  <a:extLst>
                    <a:ext uri="{FF2B5EF4-FFF2-40B4-BE49-F238E27FC236}">
                      <a16:creationId xmlns:a16="http://schemas.microsoft.com/office/drawing/2014/main" id="{EE5B4AF3-0B45-F2A4-0767-DBC363357E4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4808" y="4716801"/>
                  <a:ext cx="165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Input penna 109">
                  <a:extLst>
                    <a:ext uri="{FF2B5EF4-FFF2-40B4-BE49-F238E27FC236}">
                      <a16:creationId xmlns:a16="http://schemas.microsoft.com/office/drawing/2014/main" id="{874E8791-7725-9B56-95CC-4AF55F51703F}"/>
                    </a:ext>
                  </a:extLst>
                </p14:cNvPr>
                <p14:cNvContentPartPr/>
                <p14:nvPr/>
              </p14:nvContentPartPr>
              <p14:xfrm>
                <a:off x="913048" y="4774041"/>
                <a:ext cx="144360" cy="169200"/>
              </p14:xfrm>
            </p:contentPart>
          </mc:Choice>
          <mc:Fallback>
            <p:pic>
              <p:nvPicPr>
                <p:cNvPr id="110" name="Input penna 109">
                  <a:extLst>
                    <a:ext uri="{FF2B5EF4-FFF2-40B4-BE49-F238E27FC236}">
                      <a16:creationId xmlns:a16="http://schemas.microsoft.com/office/drawing/2014/main" id="{874E8791-7725-9B56-95CC-4AF55F51703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4408" y="4765041"/>
                  <a:ext cx="162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Input penna 110">
                  <a:extLst>
                    <a:ext uri="{FF2B5EF4-FFF2-40B4-BE49-F238E27FC236}">
                      <a16:creationId xmlns:a16="http://schemas.microsoft.com/office/drawing/2014/main" id="{82667AAB-97AF-3DA5-89AB-5C0AAA04591C}"/>
                    </a:ext>
                  </a:extLst>
                </p14:cNvPr>
                <p14:cNvContentPartPr/>
                <p14:nvPr/>
              </p14:nvContentPartPr>
              <p14:xfrm>
                <a:off x="1066408" y="4875201"/>
                <a:ext cx="122400" cy="88920"/>
              </p14:xfrm>
            </p:contentPart>
          </mc:Choice>
          <mc:Fallback>
            <p:pic>
              <p:nvPicPr>
                <p:cNvPr id="111" name="Input penna 110">
                  <a:extLst>
                    <a:ext uri="{FF2B5EF4-FFF2-40B4-BE49-F238E27FC236}">
                      <a16:creationId xmlns:a16="http://schemas.microsoft.com/office/drawing/2014/main" id="{82667AAB-97AF-3DA5-89AB-5C0AAA04591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7768" y="4866201"/>
                  <a:ext cx="140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Input penna 111">
                  <a:extLst>
                    <a:ext uri="{FF2B5EF4-FFF2-40B4-BE49-F238E27FC236}">
                      <a16:creationId xmlns:a16="http://schemas.microsoft.com/office/drawing/2014/main" id="{017E3807-E241-7917-AB00-6DE6C33F7466}"/>
                    </a:ext>
                  </a:extLst>
                </p14:cNvPr>
                <p14:cNvContentPartPr/>
                <p14:nvPr/>
              </p14:nvContentPartPr>
              <p14:xfrm>
                <a:off x="1540888" y="5023161"/>
                <a:ext cx="11880" cy="9360"/>
              </p14:xfrm>
            </p:contentPart>
          </mc:Choice>
          <mc:Fallback>
            <p:pic>
              <p:nvPicPr>
                <p:cNvPr id="112" name="Input penna 111">
                  <a:extLst>
                    <a:ext uri="{FF2B5EF4-FFF2-40B4-BE49-F238E27FC236}">
                      <a16:creationId xmlns:a16="http://schemas.microsoft.com/office/drawing/2014/main" id="{017E3807-E241-7917-AB00-6DE6C33F746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531888" y="5014521"/>
                  <a:ext cx="29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Input penna 112">
                  <a:extLst>
                    <a:ext uri="{FF2B5EF4-FFF2-40B4-BE49-F238E27FC236}">
                      <a16:creationId xmlns:a16="http://schemas.microsoft.com/office/drawing/2014/main" id="{654F20D7-F6E5-AAAA-DFA6-0EC219ADB438}"/>
                    </a:ext>
                  </a:extLst>
                </p14:cNvPr>
                <p14:cNvContentPartPr/>
                <p14:nvPr/>
              </p14:nvContentPartPr>
              <p14:xfrm>
                <a:off x="1499848" y="5032161"/>
                <a:ext cx="2614680" cy="950760"/>
              </p14:xfrm>
            </p:contentPart>
          </mc:Choice>
          <mc:Fallback>
            <p:pic>
              <p:nvPicPr>
                <p:cNvPr id="113" name="Input penna 112">
                  <a:extLst>
                    <a:ext uri="{FF2B5EF4-FFF2-40B4-BE49-F238E27FC236}">
                      <a16:creationId xmlns:a16="http://schemas.microsoft.com/office/drawing/2014/main" id="{654F20D7-F6E5-AAAA-DFA6-0EC219ADB43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91208" y="5023521"/>
                  <a:ext cx="2632320" cy="9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Input penna 114">
                  <a:extLst>
                    <a:ext uri="{FF2B5EF4-FFF2-40B4-BE49-F238E27FC236}">
                      <a16:creationId xmlns:a16="http://schemas.microsoft.com/office/drawing/2014/main" id="{87B28455-44EC-0761-C369-02B8E8C86EB6}"/>
                    </a:ext>
                  </a:extLst>
                </p14:cNvPr>
                <p14:cNvContentPartPr/>
                <p14:nvPr/>
              </p14:nvContentPartPr>
              <p14:xfrm>
                <a:off x="4353208" y="5693481"/>
                <a:ext cx="9720" cy="132480"/>
              </p14:xfrm>
            </p:contentPart>
          </mc:Choice>
          <mc:Fallback>
            <p:pic>
              <p:nvPicPr>
                <p:cNvPr id="115" name="Input penna 114">
                  <a:extLst>
                    <a:ext uri="{FF2B5EF4-FFF2-40B4-BE49-F238E27FC236}">
                      <a16:creationId xmlns:a16="http://schemas.microsoft.com/office/drawing/2014/main" id="{87B28455-44EC-0761-C369-02B8E8C86EB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344208" y="5684841"/>
                  <a:ext cx="27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Input penna 115">
                  <a:extLst>
                    <a:ext uri="{FF2B5EF4-FFF2-40B4-BE49-F238E27FC236}">
                      <a16:creationId xmlns:a16="http://schemas.microsoft.com/office/drawing/2014/main" id="{F79D86A5-FE6E-0B66-44A7-5503B1CC6269}"/>
                    </a:ext>
                  </a:extLst>
                </p14:cNvPr>
                <p14:cNvContentPartPr/>
                <p14:nvPr/>
              </p14:nvContentPartPr>
              <p14:xfrm>
                <a:off x="4339888" y="5589801"/>
                <a:ext cx="134640" cy="232200"/>
              </p14:xfrm>
            </p:contentPart>
          </mc:Choice>
          <mc:Fallback>
            <p:pic>
              <p:nvPicPr>
                <p:cNvPr id="116" name="Input penna 115">
                  <a:extLst>
                    <a:ext uri="{FF2B5EF4-FFF2-40B4-BE49-F238E27FC236}">
                      <a16:creationId xmlns:a16="http://schemas.microsoft.com/office/drawing/2014/main" id="{F79D86A5-FE6E-0B66-44A7-5503B1CC626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30888" y="5581161"/>
                  <a:ext cx="152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7" name="Input penna 116">
                  <a:extLst>
                    <a:ext uri="{FF2B5EF4-FFF2-40B4-BE49-F238E27FC236}">
                      <a16:creationId xmlns:a16="http://schemas.microsoft.com/office/drawing/2014/main" id="{30622A52-7AD0-5D42-EE76-D4C11D4737CF}"/>
                    </a:ext>
                  </a:extLst>
                </p14:cNvPr>
                <p14:cNvContentPartPr/>
                <p14:nvPr/>
              </p14:nvContentPartPr>
              <p14:xfrm>
                <a:off x="4535728" y="5665761"/>
                <a:ext cx="121320" cy="143280"/>
              </p14:xfrm>
            </p:contentPart>
          </mc:Choice>
          <mc:Fallback>
            <p:pic>
              <p:nvPicPr>
                <p:cNvPr id="117" name="Input penna 116">
                  <a:extLst>
                    <a:ext uri="{FF2B5EF4-FFF2-40B4-BE49-F238E27FC236}">
                      <a16:creationId xmlns:a16="http://schemas.microsoft.com/office/drawing/2014/main" id="{30622A52-7AD0-5D42-EE76-D4C11D4737C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26728" y="5657121"/>
                  <a:ext cx="138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Input penna 118">
                  <a:extLst>
                    <a:ext uri="{FF2B5EF4-FFF2-40B4-BE49-F238E27FC236}">
                      <a16:creationId xmlns:a16="http://schemas.microsoft.com/office/drawing/2014/main" id="{380A89D4-6A53-11BC-E602-581F10D69327}"/>
                    </a:ext>
                  </a:extLst>
                </p14:cNvPr>
                <p14:cNvContentPartPr/>
                <p14:nvPr/>
              </p14:nvContentPartPr>
              <p14:xfrm>
                <a:off x="5103808" y="5963481"/>
                <a:ext cx="49680" cy="84600"/>
              </p14:xfrm>
            </p:contentPart>
          </mc:Choice>
          <mc:Fallback>
            <p:pic>
              <p:nvPicPr>
                <p:cNvPr id="119" name="Input penna 118">
                  <a:extLst>
                    <a:ext uri="{FF2B5EF4-FFF2-40B4-BE49-F238E27FC236}">
                      <a16:creationId xmlns:a16="http://schemas.microsoft.com/office/drawing/2014/main" id="{380A89D4-6A53-11BC-E602-581F10D6932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95168" y="5954481"/>
                  <a:ext cx="67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Input penna 119">
                  <a:extLst>
                    <a:ext uri="{FF2B5EF4-FFF2-40B4-BE49-F238E27FC236}">
                      <a16:creationId xmlns:a16="http://schemas.microsoft.com/office/drawing/2014/main" id="{C5B828CE-C536-7944-AE20-B741B20A50AE}"/>
                    </a:ext>
                  </a:extLst>
                </p14:cNvPr>
                <p14:cNvContentPartPr/>
                <p14:nvPr/>
              </p14:nvContentPartPr>
              <p14:xfrm>
                <a:off x="4993648" y="6187401"/>
                <a:ext cx="72720" cy="244080"/>
              </p14:xfrm>
            </p:contentPart>
          </mc:Choice>
          <mc:Fallback>
            <p:pic>
              <p:nvPicPr>
                <p:cNvPr id="120" name="Input penna 119">
                  <a:extLst>
                    <a:ext uri="{FF2B5EF4-FFF2-40B4-BE49-F238E27FC236}">
                      <a16:creationId xmlns:a16="http://schemas.microsoft.com/office/drawing/2014/main" id="{C5B828CE-C536-7944-AE20-B741B20A50A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984648" y="6178401"/>
                  <a:ext cx="90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1" name="Input penna 120">
                  <a:extLst>
                    <a:ext uri="{FF2B5EF4-FFF2-40B4-BE49-F238E27FC236}">
                      <a16:creationId xmlns:a16="http://schemas.microsoft.com/office/drawing/2014/main" id="{F63DAB21-79E6-3797-E624-701ACC99D473}"/>
                    </a:ext>
                  </a:extLst>
                </p14:cNvPr>
                <p14:cNvContentPartPr/>
                <p14:nvPr/>
              </p14:nvContentPartPr>
              <p14:xfrm>
                <a:off x="5126848" y="6219081"/>
                <a:ext cx="69120" cy="207720"/>
              </p14:xfrm>
            </p:contentPart>
          </mc:Choice>
          <mc:Fallback>
            <p:pic>
              <p:nvPicPr>
                <p:cNvPr id="121" name="Input penna 120">
                  <a:extLst>
                    <a:ext uri="{FF2B5EF4-FFF2-40B4-BE49-F238E27FC236}">
                      <a16:creationId xmlns:a16="http://schemas.microsoft.com/office/drawing/2014/main" id="{F63DAB21-79E6-3797-E624-701ACC99D47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17848" y="6210081"/>
                  <a:ext cx="86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2" name="Input penna 121">
                  <a:extLst>
                    <a:ext uri="{FF2B5EF4-FFF2-40B4-BE49-F238E27FC236}">
                      <a16:creationId xmlns:a16="http://schemas.microsoft.com/office/drawing/2014/main" id="{5BF27718-42E1-BA43-F489-017CB6E4FAF6}"/>
                    </a:ext>
                  </a:extLst>
                </p14:cNvPr>
                <p14:cNvContentPartPr/>
                <p14:nvPr/>
              </p14:nvContentPartPr>
              <p14:xfrm>
                <a:off x="5231248" y="6196041"/>
                <a:ext cx="54720" cy="170280"/>
              </p14:xfrm>
            </p:contentPart>
          </mc:Choice>
          <mc:Fallback>
            <p:pic>
              <p:nvPicPr>
                <p:cNvPr id="122" name="Input penna 121">
                  <a:extLst>
                    <a:ext uri="{FF2B5EF4-FFF2-40B4-BE49-F238E27FC236}">
                      <a16:creationId xmlns:a16="http://schemas.microsoft.com/office/drawing/2014/main" id="{5BF27718-42E1-BA43-F489-017CB6E4FAF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22608" y="6187041"/>
                  <a:ext cx="72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3" name="Input penna 122">
                  <a:extLst>
                    <a:ext uri="{FF2B5EF4-FFF2-40B4-BE49-F238E27FC236}">
                      <a16:creationId xmlns:a16="http://schemas.microsoft.com/office/drawing/2014/main" id="{0ECE3222-BBBA-CF79-7AC1-FA57D6E09245}"/>
                    </a:ext>
                  </a:extLst>
                </p14:cNvPr>
                <p14:cNvContentPartPr/>
                <p14:nvPr/>
              </p14:nvContentPartPr>
              <p14:xfrm>
                <a:off x="5310088" y="6354081"/>
                <a:ext cx="14400" cy="119880"/>
              </p14:xfrm>
            </p:contentPart>
          </mc:Choice>
          <mc:Fallback>
            <p:pic>
              <p:nvPicPr>
                <p:cNvPr id="123" name="Input penna 122">
                  <a:extLst>
                    <a:ext uri="{FF2B5EF4-FFF2-40B4-BE49-F238E27FC236}">
                      <a16:creationId xmlns:a16="http://schemas.microsoft.com/office/drawing/2014/main" id="{0ECE3222-BBBA-CF79-7AC1-FA57D6E0924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01448" y="6345081"/>
                  <a:ext cx="32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Input penna 124">
                  <a:extLst>
                    <a:ext uri="{FF2B5EF4-FFF2-40B4-BE49-F238E27FC236}">
                      <a16:creationId xmlns:a16="http://schemas.microsoft.com/office/drawing/2014/main" id="{6F97381C-6FF4-DFEB-A6B0-DFEFB855B3E4}"/>
                    </a:ext>
                  </a:extLst>
                </p14:cNvPr>
                <p14:cNvContentPartPr/>
                <p14:nvPr/>
              </p14:nvContentPartPr>
              <p14:xfrm>
                <a:off x="5385688" y="6162921"/>
                <a:ext cx="106200" cy="257040"/>
              </p14:xfrm>
            </p:contentPart>
          </mc:Choice>
          <mc:Fallback>
            <p:pic>
              <p:nvPicPr>
                <p:cNvPr id="125" name="Input penna 124">
                  <a:extLst>
                    <a:ext uri="{FF2B5EF4-FFF2-40B4-BE49-F238E27FC236}">
                      <a16:creationId xmlns:a16="http://schemas.microsoft.com/office/drawing/2014/main" id="{6F97381C-6FF4-DFEB-A6B0-DFEFB855B3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76688" y="6154281"/>
                  <a:ext cx="123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Input penna 125">
                  <a:extLst>
                    <a:ext uri="{FF2B5EF4-FFF2-40B4-BE49-F238E27FC236}">
                      <a16:creationId xmlns:a16="http://schemas.microsoft.com/office/drawing/2014/main" id="{05D3DF9C-295B-AF3D-63DF-FEAB929FB462}"/>
                    </a:ext>
                  </a:extLst>
                </p14:cNvPr>
                <p14:cNvContentPartPr/>
                <p14:nvPr/>
              </p14:nvContentPartPr>
              <p14:xfrm>
                <a:off x="5558848" y="6166881"/>
                <a:ext cx="87480" cy="26640"/>
              </p14:xfrm>
            </p:contentPart>
          </mc:Choice>
          <mc:Fallback>
            <p:pic>
              <p:nvPicPr>
                <p:cNvPr id="126" name="Input penna 125">
                  <a:extLst>
                    <a:ext uri="{FF2B5EF4-FFF2-40B4-BE49-F238E27FC236}">
                      <a16:creationId xmlns:a16="http://schemas.microsoft.com/office/drawing/2014/main" id="{05D3DF9C-295B-AF3D-63DF-FEAB929FB46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550208" y="6157881"/>
                  <a:ext cx="105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7" name="Input penna 126">
                  <a:extLst>
                    <a:ext uri="{FF2B5EF4-FFF2-40B4-BE49-F238E27FC236}">
                      <a16:creationId xmlns:a16="http://schemas.microsoft.com/office/drawing/2014/main" id="{54A28120-DD6B-79F5-68E1-2FA66F5AD74E}"/>
                    </a:ext>
                  </a:extLst>
                </p14:cNvPr>
                <p14:cNvContentPartPr/>
                <p14:nvPr/>
              </p14:nvContentPartPr>
              <p14:xfrm>
                <a:off x="5508448" y="6192801"/>
                <a:ext cx="132840" cy="221040"/>
              </p14:xfrm>
            </p:contentPart>
          </mc:Choice>
          <mc:Fallback>
            <p:pic>
              <p:nvPicPr>
                <p:cNvPr id="127" name="Input penna 126">
                  <a:extLst>
                    <a:ext uri="{FF2B5EF4-FFF2-40B4-BE49-F238E27FC236}">
                      <a16:creationId xmlns:a16="http://schemas.microsoft.com/office/drawing/2014/main" id="{54A28120-DD6B-79F5-68E1-2FA66F5AD74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99808" y="6184161"/>
                  <a:ext cx="150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Input penna 128">
                  <a:extLst>
                    <a:ext uri="{FF2B5EF4-FFF2-40B4-BE49-F238E27FC236}">
                      <a16:creationId xmlns:a16="http://schemas.microsoft.com/office/drawing/2014/main" id="{FD4691B7-336F-28FE-1E30-979A58E3C7DC}"/>
                    </a:ext>
                  </a:extLst>
                </p14:cNvPr>
                <p14:cNvContentPartPr/>
                <p14:nvPr/>
              </p14:nvContentPartPr>
              <p14:xfrm>
                <a:off x="1628728" y="4357881"/>
                <a:ext cx="52560" cy="45720"/>
              </p14:xfrm>
            </p:contentPart>
          </mc:Choice>
          <mc:Fallback>
            <p:pic>
              <p:nvPicPr>
                <p:cNvPr id="129" name="Input penna 128">
                  <a:extLst>
                    <a:ext uri="{FF2B5EF4-FFF2-40B4-BE49-F238E27FC236}">
                      <a16:creationId xmlns:a16="http://schemas.microsoft.com/office/drawing/2014/main" id="{FD4691B7-336F-28FE-1E30-979A58E3C7D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619728" y="4349241"/>
                  <a:ext cx="70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Input penna 129">
                  <a:extLst>
                    <a:ext uri="{FF2B5EF4-FFF2-40B4-BE49-F238E27FC236}">
                      <a16:creationId xmlns:a16="http://schemas.microsoft.com/office/drawing/2014/main" id="{B3F6EA52-637F-D67D-2B23-F6E0470F6E11}"/>
                    </a:ext>
                  </a:extLst>
                </p14:cNvPr>
                <p14:cNvContentPartPr/>
                <p14:nvPr/>
              </p14:nvContentPartPr>
              <p14:xfrm>
                <a:off x="843208" y="4056921"/>
                <a:ext cx="142920" cy="249480"/>
              </p14:xfrm>
            </p:contentPart>
          </mc:Choice>
          <mc:Fallback>
            <p:pic>
              <p:nvPicPr>
                <p:cNvPr id="130" name="Input penna 129">
                  <a:extLst>
                    <a:ext uri="{FF2B5EF4-FFF2-40B4-BE49-F238E27FC236}">
                      <a16:creationId xmlns:a16="http://schemas.microsoft.com/office/drawing/2014/main" id="{B3F6EA52-637F-D67D-2B23-F6E0470F6E1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4568" y="4047921"/>
                  <a:ext cx="160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Input penna 130">
                  <a:extLst>
                    <a:ext uri="{FF2B5EF4-FFF2-40B4-BE49-F238E27FC236}">
                      <a16:creationId xmlns:a16="http://schemas.microsoft.com/office/drawing/2014/main" id="{2231255E-3659-C936-B47B-4D20D54D6A63}"/>
                    </a:ext>
                  </a:extLst>
                </p14:cNvPr>
                <p14:cNvContentPartPr/>
                <p14:nvPr/>
              </p14:nvContentPartPr>
              <p14:xfrm>
                <a:off x="917008" y="4169241"/>
                <a:ext cx="134640" cy="56520"/>
              </p14:xfrm>
            </p:contentPart>
          </mc:Choice>
          <mc:Fallback>
            <p:pic>
              <p:nvPicPr>
                <p:cNvPr id="131" name="Input penna 130">
                  <a:extLst>
                    <a:ext uri="{FF2B5EF4-FFF2-40B4-BE49-F238E27FC236}">
                      <a16:creationId xmlns:a16="http://schemas.microsoft.com/office/drawing/2014/main" id="{2231255E-3659-C936-B47B-4D20D54D6A6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8368" y="4160601"/>
                  <a:ext cx="152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" name="Input penna 131">
                  <a:extLst>
                    <a:ext uri="{FF2B5EF4-FFF2-40B4-BE49-F238E27FC236}">
                      <a16:creationId xmlns:a16="http://schemas.microsoft.com/office/drawing/2014/main" id="{EE884751-1690-B26D-785A-6372AD73CC5B}"/>
                    </a:ext>
                  </a:extLst>
                </p14:cNvPr>
                <p14:cNvContentPartPr/>
                <p14:nvPr/>
              </p14:nvContentPartPr>
              <p14:xfrm>
                <a:off x="1058128" y="4032801"/>
                <a:ext cx="42120" cy="133920"/>
              </p14:xfrm>
            </p:contentPart>
          </mc:Choice>
          <mc:Fallback>
            <p:pic>
              <p:nvPicPr>
                <p:cNvPr id="132" name="Input penna 131">
                  <a:extLst>
                    <a:ext uri="{FF2B5EF4-FFF2-40B4-BE49-F238E27FC236}">
                      <a16:creationId xmlns:a16="http://schemas.microsoft.com/office/drawing/2014/main" id="{EE884751-1690-B26D-785A-6372AD73CC5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49128" y="4023801"/>
                  <a:ext cx="59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3" name="Input penna 132">
                  <a:extLst>
                    <a:ext uri="{FF2B5EF4-FFF2-40B4-BE49-F238E27FC236}">
                      <a16:creationId xmlns:a16="http://schemas.microsoft.com/office/drawing/2014/main" id="{6D3C0452-4750-BEA2-0CC6-A10288E251A9}"/>
                    </a:ext>
                  </a:extLst>
                </p14:cNvPr>
                <p14:cNvContentPartPr/>
                <p14:nvPr/>
              </p14:nvContentPartPr>
              <p14:xfrm>
                <a:off x="1122928" y="4238721"/>
                <a:ext cx="11160" cy="78120"/>
              </p14:xfrm>
            </p:contentPart>
          </mc:Choice>
          <mc:Fallback>
            <p:pic>
              <p:nvPicPr>
                <p:cNvPr id="133" name="Input penna 132">
                  <a:extLst>
                    <a:ext uri="{FF2B5EF4-FFF2-40B4-BE49-F238E27FC236}">
                      <a16:creationId xmlns:a16="http://schemas.microsoft.com/office/drawing/2014/main" id="{6D3C0452-4750-BEA2-0CC6-A10288E251A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3928" y="4230081"/>
                  <a:ext cx="28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4" name="Input penna 133">
                  <a:extLst>
                    <a:ext uri="{FF2B5EF4-FFF2-40B4-BE49-F238E27FC236}">
                      <a16:creationId xmlns:a16="http://schemas.microsoft.com/office/drawing/2014/main" id="{E32B3591-BC16-9E0B-767F-56C746BECB88}"/>
                    </a:ext>
                  </a:extLst>
                </p14:cNvPr>
                <p14:cNvContentPartPr/>
                <p14:nvPr/>
              </p14:nvContentPartPr>
              <p14:xfrm>
                <a:off x="1207528" y="4063401"/>
                <a:ext cx="65160" cy="66960"/>
              </p14:xfrm>
            </p:contentPart>
          </mc:Choice>
          <mc:Fallback>
            <p:pic>
              <p:nvPicPr>
                <p:cNvPr id="134" name="Input penna 133">
                  <a:extLst>
                    <a:ext uri="{FF2B5EF4-FFF2-40B4-BE49-F238E27FC236}">
                      <a16:creationId xmlns:a16="http://schemas.microsoft.com/office/drawing/2014/main" id="{E32B3591-BC16-9E0B-767F-56C746BECB8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98528" y="4054401"/>
                  <a:ext cx="82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5" name="Input penna 134">
                  <a:extLst>
                    <a:ext uri="{FF2B5EF4-FFF2-40B4-BE49-F238E27FC236}">
                      <a16:creationId xmlns:a16="http://schemas.microsoft.com/office/drawing/2014/main" id="{24521EBB-AAE4-7DE7-8D8A-CD96413631A0}"/>
                    </a:ext>
                  </a:extLst>
                </p14:cNvPr>
                <p14:cNvContentPartPr/>
                <p14:nvPr/>
              </p14:nvContentPartPr>
              <p14:xfrm>
                <a:off x="1212928" y="4085001"/>
                <a:ext cx="78480" cy="202680"/>
              </p14:xfrm>
            </p:contentPart>
          </mc:Choice>
          <mc:Fallback>
            <p:pic>
              <p:nvPicPr>
                <p:cNvPr id="135" name="Input penna 134">
                  <a:extLst>
                    <a:ext uri="{FF2B5EF4-FFF2-40B4-BE49-F238E27FC236}">
                      <a16:creationId xmlns:a16="http://schemas.microsoft.com/office/drawing/2014/main" id="{24521EBB-AAE4-7DE7-8D8A-CD96413631A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204288" y="4076361"/>
                  <a:ext cx="96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6" name="Input penna 135">
                  <a:extLst>
                    <a:ext uri="{FF2B5EF4-FFF2-40B4-BE49-F238E27FC236}">
                      <a16:creationId xmlns:a16="http://schemas.microsoft.com/office/drawing/2014/main" id="{CCA9B9FE-93D1-207B-DAD5-D3D76359FEF5}"/>
                    </a:ext>
                  </a:extLst>
                </p14:cNvPr>
                <p14:cNvContentPartPr/>
                <p14:nvPr/>
              </p14:nvContentPartPr>
              <p14:xfrm>
                <a:off x="1331008" y="4059801"/>
                <a:ext cx="107280" cy="183600"/>
              </p14:xfrm>
            </p:contentPart>
          </mc:Choice>
          <mc:Fallback>
            <p:pic>
              <p:nvPicPr>
                <p:cNvPr id="136" name="Input penna 135">
                  <a:extLst>
                    <a:ext uri="{FF2B5EF4-FFF2-40B4-BE49-F238E27FC236}">
                      <a16:creationId xmlns:a16="http://schemas.microsoft.com/office/drawing/2014/main" id="{CCA9B9FE-93D1-207B-DAD5-D3D76359FEF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322008" y="4051161"/>
                  <a:ext cx="124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7" name="Input penna 136">
                  <a:extLst>
                    <a:ext uri="{FF2B5EF4-FFF2-40B4-BE49-F238E27FC236}">
                      <a16:creationId xmlns:a16="http://schemas.microsoft.com/office/drawing/2014/main" id="{2DC16477-9A72-50A9-EDA4-03E2D0F64B3A}"/>
                    </a:ext>
                  </a:extLst>
                </p14:cNvPr>
                <p14:cNvContentPartPr/>
                <p14:nvPr/>
              </p14:nvContentPartPr>
              <p14:xfrm>
                <a:off x="1659328" y="4347081"/>
                <a:ext cx="3443040" cy="1612800"/>
              </p14:xfrm>
            </p:contentPart>
          </mc:Choice>
          <mc:Fallback>
            <p:pic>
              <p:nvPicPr>
                <p:cNvPr id="137" name="Input penna 136">
                  <a:extLst>
                    <a:ext uri="{FF2B5EF4-FFF2-40B4-BE49-F238E27FC236}">
                      <a16:creationId xmlns:a16="http://schemas.microsoft.com/office/drawing/2014/main" id="{2DC16477-9A72-50A9-EDA4-03E2D0F64B3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650688" y="4338081"/>
                  <a:ext cx="3460680" cy="163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901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613742-474D-A9EB-F431-A90697FD5925}"/>
              </a:ext>
            </a:extLst>
          </p:cNvPr>
          <p:cNvSpPr txBox="1"/>
          <p:nvPr/>
        </p:nvSpPr>
        <p:spPr>
          <a:xfrm>
            <a:off x="578498" y="223936"/>
            <a:ext cx="8567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Una curva di domanda inversa parallela all'asse delle ascisse è</a:t>
            </a:r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0CCDAA28-ED58-D804-77B8-D0D8D3F61A3B}"/>
                  </a:ext>
                </a:extLst>
              </p14:cNvPr>
              <p14:cNvContentPartPr/>
              <p14:nvPr/>
            </p14:nvContentPartPr>
            <p14:xfrm>
              <a:off x="1264768" y="1791081"/>
              <a:ext cx="1872360" cy="146664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0CCDAA28-ED58-D804-77B8-D0D8D3F61A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5768" y="1782441"/>
                <a:ext cx="1890000" cy="14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5A8E620C-17C0-1415-8566-B731AE0E4AB4}"/>
                  </a:ext>
                </a:extLst>
              </p14:cNvPr>
              <p14:cNvContentPartPr/>
              <p14:nvPr/>
            </p14:nvContentPartPr>
            <p14:xfrm>
              <a:off x="9092968" y="719361"/>
              <a:ext cx="128520" cy="309708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5A8E620C-17C0-1415-8566-B731AE0E4A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3968" y="710721"/>
                <a:ext cx="146160" cy="31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4F642832-4B93-C508-5625-F0DCDC7B4DA1}"/>
                  </a:ext>
                </a:extLst>
              </p14:cNvPr>
              <p14:cNvContentPartPr/>
              <p14:nvPr/>
            </p14:nvContentPartPr>
            <p14:xfrm>
              <a:off x="9096928" y="3770721"/>
              <a:ext cx="2106360" cy="11160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4F642832-4B93-C508-5625-F0DCDC7B4D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7928" y="3762081"/>
                <a:ext cx="2124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D36FF061-6CE7-4817-1C16-6D8910350B75}"/>
                  </a:ext>
                </a:extLst>
              </p14:cNvPr>
              <p14:cNvContentPartPr/>
              <p14:nvPr/>
            </p14:nvContentPartPr>
            <p14:xfrm>
              <a:off x="11273128" y="3641841"/>
              <a:ext cx="195480" cy="21672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D36FF061-6CE7-4817-1C16-6D8910350B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64488" y="3633201"/>
                <a:ext cx="2131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557133E1-C34C-6F12-E42D-83716C8C230F}"/>
                  </a:ext>
                </a:extLst>
              </p14:cNvPr>
              <p14:cNvContentPartPr/>
              <p14:nvPr/>
            </p14:nvContentPartPr>
            <p14:xfrm>
              <a:off x="9081448" y="382761"/>
              <a:ext cx="183960" cy="27720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557133E1-C34C-6F12-E42D-83716C8C23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72808" y="374121"/>
                <a:ext cx="2016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859D35BB-9956-E43E-E8D2-36655286CA3E}"/>
                  </a:ext>
                </a:extLst>
              </p14:cNvPr>
              <p14:cNvContentPartPr/>
              <p14:nvPr/>
            </p14:nvContentPartPr>
            <p14:xfrm>
              <a:off x="10032568" y="1171161"/>
              <a:ext cx="152280" cy="261936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859D35BB-9956-E43E-E8D2-36655286CA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23568" y="1162161"/>
                <a:ext cx="169920" cy="26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BF9E9877-CC25-1BE8-231A-2740E8242F34}"/>
                  </a:ext>
                </a:extLst>
              </p14:cNvPr>
              <p14:cNvContentPartPr/>
              <p14:nvPr/>
            </p14:nvContentPartPr>
            <p14:xfrm>
              <a:off x="10483288" y="1014921"/>
              <a:ext cx="29160" cy="12564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BF9E9877-CC25-1BE8-231A-2740E8242F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74288" y="1006281"/>
                <a:ext cx="468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4A28C9BB-5518-B0AF-7114-8BE3C4389A74}"/>
                  </a:ext>
                </a:extLst>
              </p14:cNvPr>
              <p14:cNvContentPartPr/>
              <p14:nvPr/>
            </p14:nvContentPartPr>
            <p14:xfrm>
              <a:off x="10422808" y="923481"/>
              <a:ext cx="227160" cy="25632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4A28C9BB-5518-B0AF-7114-8BE3C4389A7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414168" y="914481"/>
                <a:ext cx="2448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0C6E71BD-972E-34DA-1647-2B8679B7644C}"/>
                  </a:ext>
                </a:extLst>
              </p14:cNvPr>
              <p14:cNvContentPartPr/>
              <p14:nvPr/>
            </p14:nvContentPartPr>
            <p14:xfrm>
              <a:off x="8612728" y="153081"/>
              <a:ext cx="243720" cy="35100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0C6E71BD-972E-34DA-1647-2B8679B764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04088" y="144081"/>
                <a:ext cx="2613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9A3B6B42-FEE4-398D-90B0-5D6BE0DE5277}"/>
                  </a:ext>
                </a:extLst>
              </p14:cNvPr>
              <p14:cNvContentPartPr/>
              <p14:nvPr/>
            </p14:nvContentPartPr>
            <p14:xfrm>
              <a:off x="11285008" y="4074561"/>
              <a:ext cx="163800" cy="46080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9A3B6B42-FEE4-398D-90B0-5D6BE0DE52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76008" y="4065561"/>
                <a:ext cx="181440" cy="47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AD8277BB-A11A-3807-379F-2A0232300B55}"/>
              </a:ext>
            </a:extLst>
          </p:cNvPr>
          <p:cNvGrpSpPr/>
          <p:nvPr/>
        </p:nvGrpSpPr>
        <p:grpSpPr>
          <a:xfrm>
            <a:off x="9834568" y="3847041"/>
            <a:ext cx="342360" cy="580320"/>
            <a:chOff x="9834568" y="3847041"/>
            <a:chExt cx="342360" cy="58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31047F45-F41E-68AE-D557-A4DAD7AED00E}"/>
                    </a:ext>
                  </a:extLst>
                </p14:cNvPr>
                <p14:cNvContentPartPr/>
                <p14:nvPr/>
              </p14:nvContentPartPr>
              <p14:xfrm>
                <a:off x="9834568" y="4092921"/>
                <a:ext cx="201600" cy="334440"/>
              </p14:xfrm>
            </p:contentPart>
          </mc:Choice>
          <mc:Fallback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31047F45-F41E-68AE-D557-A4DAD7AED0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25568" y="4083921"/>
                  <a:ext cx="2192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5F2793FD-B5B6-AA6C-7002-0A2633C9F34C}"/>
                    </a:ext>
                  </a:extLst>
                </p14:cNvPr>
                <p14:cNvContentPartPr/>
                <p14:nvPr/>
              </p14:nvContentPartPr>
              <p14:xfrm>
                <a:off x="9915568" y="3847041"/>
                <a:ext cx="261360" cy="48240"/>
              </p14:xfrm>
            </p:contentPart>
          </mc:Choice>
          <mc:Fallback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5F2793FD-B5B6-AA6C-7002-0A2633C9F3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06928" y="3838041"/>
                  <a:ext cx="279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CCE09F9F-29D4-6760-85B1-D50BBF9C3A2E}"/>
                    </a:ext>
                  </a:extLst>
                </p14:cNvPr>
                <p14:cNvContentPartPr/>
                <p14:nvPr/>
              </p14:nvContentPartPr>
              <p14:xfrm>
                <a:off x="9882448" y="3899961"/>
                <a:ext cx="264240" cy="123480"/>
              </p14:xfrm>
            </p:contentPart>
          </mc:Choice>
          <mc:Fallback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CCE09F9F-29D4-6760-85B1-D50BBF9C3A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73448" y="3890961"/>
                  <a:ext cx="2818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885F788A-14BB-B49D-508D-493295E4D978}"/>
              </a:ext>
            </a:extLst>
          </p:cNvPr>
          <p:cNvGrpSpPr/>
          <p:nvPr/>
        </p:nvGrpSpPr>
        <p:grpSpPr>
          <a:xfrm>
            <a:off x="1823848" y="5746401"/>
            <a:ext cx="1005120" cy="470160"/>
            <a:chOff x="1823848" y="5746401"/>
            <a:chExt cx="100512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D3A5E10E-9C82-594A-CD3B-F54E5190BE4E}"/>
                    </a:ext>
                  </a:extLst>
                </p14:cNvPr>
                <p14:cNvContentPartPr/>
                <p14:nvPr/>
              </p14:nvContentPartPr>
              <p14:xfrm>
                <a:off x="1823848" y="5762241"/>
                <a:ext cx="326520" cy="385560"/>
              </p14:xfrm>
            </p:contentPart>
          </mc:Choice>
          <mc:Fallback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D3A5E10E-9C82-594A-CD3B-F54E5190BE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14848" y="5753241"/>
                  <a:ext cx="3441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7" name="Input penna 66">
                  <a:extLst>
                    <a:ext uri="{FF2B5EF4-FFF2-40B4-BE49-F238E27FC236}">
                      <a16:creationId xmlns:a16="http://schemas.microsoft.com/office/drawing/2014/main" id="{F54AA1B2-1368-8C6C-941F-300F53B59293}"/>
                    </a:ext>
                  </a:extLst>
                </p14:cNvPr>
                <p14:cNvContentPartPr/>
                <p14:nvPr/>
              </p14:nvContentPartPr>
              <p14:xfrm>
                <a:off x="2269888" y="5746401"/>
                <a:ext cx="108000" cy="324360"/>
              </p14:xfrm>
            </p:contentPart>
          </mc:Choice>
          <mc:Fallback>
            <p:pic>
              <p:nvPicPr>
                <p:cNvPr id="67" name="Input penna 66">
                  <a:extLst>
                    <a:ext uri="{FF2B5EF4-FFF2-40B4-BE49-F238E27FC236}">
                      <a16:creationId xmlns:a16="http://schemas.microsoft.com/office/drawing/2014/main" id="{F54AA1B2-1368-8C6C-941F-300F53B592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60888" y="5737761"/>
                  <a:ext cx="1256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8" name="Input penna 67">
                  <a:extLst>
                    <a:ext uri="{FF2B5EF4-FFF2-40B4-BE49-F238E27FC236}">
                      <a16:creationId xmlns:a16="http://schemas.microsoft.com/office/drawing/2014/main" id="{53D7E4C7-2A41-E03D-5B42-A7403095CD9B}"/>
                    </a:ext>
                  </a:extLst>
                </p14:cNvPr>
                <p14:cNvContentPartPr/>
                <p14:nvPr/>
              </p14:nvContentPartPr>
              <p14:xfrm>
                <a:off x="2215168" y="5786001"/>
                <a:ext cx="71640" cy="10800"/>
              </p14:xfrm>
            </p:contentPart>
          </mc:Choice>
          <mc:Fallback>
            <p:pic>
              <p:nvPicPr>
                <p:cNvPr id="68" name="Input penna 67">
                  <a:extLst>
                    <a:ext uri="{FF2B5EF4-FFF2-40B4-BE49-F238E27FC236}">
                      <a16:creationId xmlns:a16="http://schemas.microsoft.com/office/drawing/2014/main" id="{53D7E4C7-2A41-E03D-5B42-A7403095CD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06168" y="5777361"/>
                  <a:ext cx="89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9" name="Input penna 68">
                  <a:extLst>
                    <a:ext uri="{FF2B5EF4-FFF2-40B4-BE49-F238E27FC236}">
                      <a16:creationId xmlns:a16="http://schemas.microsoft.com/office/drawing/2014/main" id="{F20C5586-DBB0-6A74-62EB-915510E850F8}"/>
                    </a:ext>
                  </a:extLst>
                </p14:cNvPr>
                <p14:cNvContentPartPr/>
                <p14:nvPr/>
              </p14:nvContentPartPr>
              <p14:xfrm>
                <a:off x="2369248" y="6025761"/>
                <a:ext cx="27000" cy="52560"/>
              </p14:xfrm>
            </p:contentPart>
          </mc:Choice>
          <mc:Fallback>
            <p:pic>
              <p:nvPicPr>
                <p:cNvPr id="69" name="Input penna 68">
                  <a:extLst>
                    <a:ext uri="{FF2B5EF4-FFF2-40B4-BE49-F238E27FC236}">
                      <a16:creationId xmlns:a16="http://schemas.microsoft.com/office/drawing/2014/main" id="{F20C5586-DBB0-6A74-62EB-915510E850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60608" y="6016761"/>
                  <a:ext cx="44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0" name="Input penna 69">
                  <a:extLst>
                    <a:ext uri="{FF2B5EF4-FFF2-40B4-BE49-F238E27FC236}">
                      <a16:creationId xmlns:a16="http://schemas.microsoft.com/office/drawing/2014/main" id="{4B00435F-E938-D2B3-856D-777A178DA257}"/>
                    </a:ext>
                  </a:extLst>
                </p14:cNvPr>
                <p14:cNvContentPartPr/>
                <p14:nvPr/>
              </p14:nvContentPartPr>
              <p14:xfrm>
                <a:off x="2615128" y="5865201"/>
                <a:ext cx="213840" cy="351360"/>
              </p14:xfrm>
            </p:contentPart>
          </mc:Choice>
          <mc:Fallback>
            <p:pic>
              <p:nvPicPr>
                <p:cNvPr id="70" name="Input penna 69">
                  <a:extLst>
                    <a:ext uri="{FF2B5EF4-FFF2-40B4-BE49-F238E27FC236}">
                      <a16:creationId xmlns:a16="http://schemas.microsoft.com/office/drawing/2014/main" id="{4B00435F-E938-D2B3-856D-777A178DA2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06488" y="5856201"/>
                  <a:ext cx="231480" cy="36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A726AC82-D015-EC9A-E66B-40691EC16839}"/>
                  </a:ext>
                </a:extLst>
              </p14:cNvPr>
              <p14:cNvContentPartPr/>
              <p14:nvPr/>
            </p14:nvContentPartPr>
            <p14:xfrm>
              <a:off x="9706768" y="4876281"/>
              <a:ext cx="371520" cy="41832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A726AC82-D015-EC9A-E66B-40691EC1683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98128" y="4867281"/>
                <a:ext cx="389160" cy="43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o 78">
            <a:extLst>
              <a:ext uri="{FF2B5EF4-FFF2-40B4-BE49-F238E27FC236}">
                <a16:creationId xmlns:a16="http://schemas.microsoft.com/office/drawing/2014/main" id="{7F465175-ADB3-C45D-E148-D1D7AF12BD0D}"/>
              </a:ext>
            </a:extLst>
          </p:cNvPr>
          <p:cNvGrpSpPr/>
          <p:nvPr/>
        </p:nvGrpSpPr>
        <p:grpSpPr>
          <a:xfrm>
            <a:off x="10360888" y="4988241"/>
            <a:ext cx="832680" cy="231480"/>
            <a:chOff x="10360888" y="4988241"/>
            <a:chExt cx="83268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4" name="Input penna 73">
                  <a:extLst>
                    <a:ext uri="{FF2B5EF4-FFF2-40B4-BE49-F238E27FC236}">
                      <a16:creationId xmlns:a16="http://schemas.microsoft.com/office/drawing/2014/main" id="{A01CD331-8BB3-7E46-E1DB-A28E89F1BDB2}"/>
                    </a:ext>
                  </a:extLst>
                </p14:cNvPr>
                <p14:cNvContentPartPr/>
                <p14:nvPr/>
              </p14:nvContentPartPr>
              <p14:xfrm>
                <a:off x="10360888" y="5006961"/>
                <a:ext cx="285120" cy="20160"/>
              </p14:xfrm>
            </p:contentPart>
          </mc:Choice>
          <mc:Fallback>
            <p:pic>
              <p:nvPicPr>
                <p:cNvPr id="74" name="Input penna 73">
                  <a:extLst>
                    <a:ext uri="{FF2B5EF4-FFF2-40B4-BE49-F238E27FC236}">
                      <a16:creationId xmlns:a16="http://schemas.microsoft.com/office/drawing/2014/main" id="{A01CD331-8BB3-7E46-E1DB-A28E89F1BD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52248" y="4998321"/>
                  <a:ext cx="302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DD8F1ED6-F801-5431-11DD-92E5D75CFAFA}"/>
                    </a:ext>
                  </a:extLst>
                </p14:cNvPr>
                <p14:cNvContentPartPr/>
                <p14:nvPr/>
              </p14:nvContentPartPr>
              <p14:xfrm>
                <a:off x="10391488" y="5152401"/>
                <a:ext cx="242640" cy="8640"/>
              </p14:xfrm>
            </p:contentPart>
          </mc:Choice>
          <mc:Fallback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DD8F1ED6-F801-5431-11DD-92E5D75CFA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82848" y="5143401"/>
                  <a:ext cx="260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6" name="Input penna 75">
                  <a:extLst>
                    <a:ext uri="{FF2B5EF4-FFF2-40B4-BE49-F238E27FC236}">
                      <a16:creationId xmlns:a16="http://schemas.microsoft.com/office/drawing/2014/main" id="{D72368F9-A396-EB1E-4495-FBF0021B536D}"/>
                    </a:ext>
                  </a:extLst>
                </p14:cNvPr>
                <p14:cNvContentPartPr/>
                <p14:nvPr/>
              </p14:nvContentPartPr>
              <p14:xfrm>
                <a:off x="10848328" y="4988241"/>
                <a:ext cx="345240" cy="231480"/>
              </p14:xfrm>
            </p:contentPart>
          </mc:Choice>
          <mc:Fallback>
            <p:pic>
              <p:nvPicPr>
                <p:cNvPr id="76" name="Input penna 75">
                  <a:extLst>
                    <a:ext uri="{FF2B5EF4-FFF2-40B4-BE49-F238E27FC236}">
                      <a16:creationId xmlns:a16="http://schemas.microsoft.com/office/drawing/2014/main" id="{D72368F9-A396-EB1E-4495-FBF0021B53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39688" y="4979601"/>
                  <a:ext cx="36288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00336DC1-B05A-1409-2473-BA402316297B}"/>
                  </a:ext>
                </a:extLst>
              </p14:cNvPr>
              <p14:cNvContentPartPr/>
              <p14:nvPr/>
            </p14:nvContentPartPr>
            <p14:xfrm>
              <a:off x="10028248" y="5525001"/>
              <a:ext cx="1087560" cy="103680"/>
            </p14:xfrm>
          </p:contentPart>
        </mc:Choice>
        <mc:Fallback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00336DC1-B05A-1409-2473-BA402316297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019608" y="5516361"/>
                <a:ext cx="11052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0E2AA9AA-A58B-12D6-D90A-AF9DA1E196EE}"/>
                  </a:ext>
                </a:extLst>
              </p14:cNvPr>
              <p14:cNvContentPartPr/>
              <p14:nvPr/>
            </p14:nvContentPartPr>
            <p14:xfrm>
              <a:off x="10353328" y="5798601"/>
              <a:ext cx="1033560" cy="114480"/>
            </p14:xfrm>
          </p:contentPart>
        </mc:Choice>
        <mc:Fallback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0E2AA9AA-A58B-12D6-D90A-AF9DA1E196E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44688" y="5789961"/>
                <a:ext cx="105120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o 87">
            <a:extLst>
              <a:ext uri="{FF2B5EF4-FFF2-40B4-BE49-F238E27FC236}">
                <a16:creationId xmlns:a16="http://schemas.microsoft.com/office/drawing/2014/main" id="{A7C78033-2BB1-8702-2D69-D5D262EFCD6D}"/>
              </a:ext>
            </a:extLst>
          </p:cNvPr>
          <p:cNvGrpSpPr/>
          <p:nvPr/>
        </p:nvGrpSpPr>
        <p:grpSpPr>
          <a:xfrm>
            <a:off x="443608" y="598761"/>
            <a:ext cx="8145360" cy="4947120"/>
            <a:chOff x="443608" y="598761"/>
            <a:chExt cx="8145360" cy="49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7F3D5B02-A397-0BB2-4E86-1E66538B2128}"/>
                    </a:ext>
                  </a:extLst>
                </p14:cNvPr>
                <p14:cNvContentPartPr/>
                <p14:nvPr/>
              </p14:nvContentPartPr>
              <p14:xfrm>
                <a:off x="924568" y="1327761"/>
                <a:ext cx="127080" cy="2834280"/>
              </p14:xfrm>
            </p:contentPart>
          </mc:Choice>
          <mc:Fallback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7F3D5B02-A397-0BB2-4E86-1E66538B21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5568" y="1319121"/>
                  <a:ext cx="144720" cy="28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3BE3120C-2D0E-3760-CBF7-3C6538D6687C}"/>
                    </a:ext>
                  </a:extLst>
                </p14:cNvPr>
                <p14:cNvContentPartPr/>
                <p14:nvPr/>
              </p14:nvContentPartPr>
              <p14:xfrm>
                <a:off x="942928" y="4064841"/>
                <a:ext cx="3380400" cy="39960"/>
              </p14:xfrm>
            </p:contentPart>
          </mc:Choice>
          <mc:Fallback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3BE3120C-2D0E-3760-CBF7-3C6538D668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4288" y="4056201"/>
                  <a:ext cx="3398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3154B0EB-1D38-EA13-4018-2353E9A21822}"/>
                    </a:ext>
                  </a:extLst>
                </p14:cNvPr>
                <p14:cNvContentPartPr/>
                <p14:nvPr/>
              </p14:nvContentPartPr>
              <p14:xfrm>
                <a:off x="471688" y="956961"/>
                <a:ext cx="27000" cy="233280"/>
              </p14:xfrm>
            </p:contentPart>
          </mc:Choice>
          <mc:Fallback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3154B0EB-1D38-EA13-4018-2353E9A218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3048" y="947961"/>
                  <a:ext cx="44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A7C9728E-BE5A-4065-B393-0DBF8CE367AC}"/>
                    </a:ext>
                  </a:extLst>
                </p14:cNvPr>
                <p14:cNvContentPartPr/>
                <p14:nvPr/>
              </p14:nvContentPartPr>
              <p14:xfrm>
                <a:off x="443608" y="843921"/>
                <a:ext cx="212400" cy="16704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A7C9728E-BE5A-4065-B393-0DBF8CE367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4608" y="834921"/>
                  <a:ext cx="230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9422F39D-17EE-A44F-9E56-7B828E9B845A}"/>
                    </a:ext>
                  </a:extLst>
                </p14:cNvPr>
                <p14:cNvContentPartPr/>
                <p14:nvPr/>
              </p14:nvContentPartPr>
              <p14:xfrm>
                <a:off x="990448" y="956241"/>
                <a:ext cx="122760" cy="20736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9422F39D-17EE-A44F-9E56-7B828E9B84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1448" y="947241"/>
                  <a:ext cx="140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F2655A7B-5B56-80C9-2D3F-82BBDF4FAF07}"/>
                    </a:ext>
                  </a:extLst>
                </p14:cNvPr>
                <p14:cNvContentPartPr/>
                <p14:nvPr/>
              </p14:nvContentPartPr>
              <p14:xfrm>
                <a:off x="938248" y="932121"/>
                <a:ext cx="252360" cy="29160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F2655A7B-5B56-80C9-2D3F-82BBDF4FAF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9248" y="923481"/>
                  <a:ext cx="270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B3CFC313-85BE-C30A-41DE-F43ED645D488}"/>
                    </a:ext>
                  </a:extLst>
                </p14:cNvPr>
                <p14:cNvContentPartPr/>
                <p14:nvPr/>
              </p14:nvContentPartPr>
              <p14:xfrm>
                <a:off x="4992208" y="2310201"/>
                <a:ext cx="3087360" cy="154800"/>
              </p14:xfrm>
            </p:contentPart>
          </mc:Choice>
          <mc:Fallback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B3CFC313-85BE-C30A-41DE-F43ED645D48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83208" y="2301201"/>
                  <a:ext cx="3105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17C3AB6D-3B23-ADB0-D7CE-77E5866E3795}"/>
                    </a:ext>
                  </a:extLst>
                </p14:cNvPr>
                <p14:cNvContentPartPr/>
                <p14:nvPr/>
              </p14:nvContentPartPr>
              <p14:xfrm>
                <a:off x="3263488" y="2774241"/>
                <a:ext cx="17640" cy="172800"/>
              </p14:xfrm>
            </p:contentPart>
          </mc:Choice>
          <mc:Fallback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17C3AB6D-3B23-ADB0-D7CE-77E5866E37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54488" y="2765241"/>
                  <a:ext cx="35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4166D27E-9AD8-7EC1-88F4-5ACF862894ED}"/>
                    </a:ext>
                  </a:extLst>
                </p14:cNvPr>
                <p14:cNvContentPartPr/>
                <p14:nvPr/>
              </p14:nvContentPartPr>
              <p14:xfrm>
                <a:off x="3215248" y="2746161"/>
                <a:ext cx="270720" cy="27432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4166D27E-9AD8-7EC1-88F4-5ACF862894E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06248" y="2737161"/>
                  <a:ext cx="288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E907700F-1569-D40C-EF44-1494354201F7}"/>
                    </a:ext>
                  </a:extLst>
                </p14:cNvPr>
                <p14:cNvContentPartPr/>
                <p14:nvPr/>
              </p14:nvContentPartPr>
              <p14:xfrm>
                <a:off x="4155928" y="4361841"/>
                <a:ext cx="152280" cy="190440"/>
              </p14:xfrm>
            </p:contentPart>
          </mc:Choice>
          <mc:Fallback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E907700F-1569-D40C-EF44-1494354201F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46928" y="4352841"/>
                  <a:ext cx="169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9D38A932-6CE6-36D7-AAFF-017684FE3590}"/>
                    </a:ext>
                  </a:extLst>
                </p14:cNvPr>
                <p14:cNvContentPartPr/>
                <p14:nvPr/>
              </p14:nvContentPartPr>
              <p14:xfrm>
                <a:off x="4318288" y="4361841"/>
                <a:ext cx="33480" cy="413280"/>
              </p14:xfrm>
            </p:contentPart>
          </mc:Choice>
          <mc:Fallback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9D38A932-6CE6-36D7-AAFF-017684FE35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09288" y="4353201"/>
                  <a:ext cx="511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39D94B03-F9AD-DEA0-EDF1-05D3EE5AD54C}"/>
                    </a:ext>
                  </a:extLst>
                </p14:cNvPr>
                <p14:cNvContentPartPr/>
                <p14:nvPr/>
              </p14:nvContentPartPr>
              <p14:xfrm>
                <a:off x="4389568" y="3868281"/>
                <a:ext cx="117360" cy="34128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39D94B03-F9AD-DEA0-EDF1-05D3EE5AD5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80928" y="3859281"/>
                  <a:ext cx="1350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C7618B2F-BFD5-EB9E-0D79-8BE8BD59FB90}"/>
                    </a:ext>
                  </a:extLst>
                </p14:cNvPr>
                <p14:cNvContentPartPr/>
                <p14:nvPr/>
              </p14:nvContentPartPr>
              <p14:xfrm>
                <a:off x="4383088" y="3863241"/>
                <a:ext cx="29520" cy="24948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C7618B2F-BFD5-EB9E-0D79-8BE8BD59FB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74088" y="3854601"/>
                  <a:ext cx="47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5236BF6E-DD3C-B109-05D6-B862C5FBBF74}"/>
                    </a:ext>
                  </a:extLst>
                </p14:cNvPr>
                <p14:cNvContentPartPr/>
                <p14:nvPr/>
              </p14:nvContentPartPr>
              <p14:xfrm>
                <a:off x="4970968" y="1137681"/>
                <a:ext cx="3144240" cy="2911320"/>
              </p14:xfrm>
            </p:contentPart>
          </mc:Choice>
          <mc:Fallback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5236BF6E-DD3C-B109-05D6-B862C5FBBF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62328" y="1128681"/>
                  <a:ext cx="3161880" cy="29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29DAADC1-6796-C8E6-1E7C-C629B194C36B}"/>
                    </a:ext>
                  </a:extLst>
                </p14:cNvPr>
                <p14:cNvContentPartPr/>
                <p14:nvPr/>
              </p14:nvContentPartPr>
              <p14:xfrm>
                <a:off x="8194768" y="3823641"/>
                <a:ext cx="177480" cy="240840"/>
              </p14:xfrm>
            </p:contentPart>
          </mc:Choice>
          <mc:Fallback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29DAADC1-6796-C8E6-1E7C-C629B194C3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85768" y="3815001"/>
                  <a:ext cx="195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8686F786-AB89-3806-BCFB-D61FEFA5A67E}"/>
                    </a:ext>
                  </a:extLst>
                </p14:cNvPr>
                <p14:cNvContentPartPr/>
                <p14:nvPr/>
              </p14:nvContentPartPr>
              <p14:xfrm>
                <a:off x="4864768" y="783441"/>
                <a:ext cx="352800" cy="221400"/>
              </p14:xfrm>
            </p:contentPart>
          </mc:Choice>
          <mc:Fallback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8686F786-AB89-3806-BCFB-D61FEFA5A6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56128" y="774441"/>
                  <a:ext cx="370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67C41304-62C4-EE71-914C-16A8A4D9AA68}"/>
                    </a:ext>
                  </a:extLst>
                </p14:cNvPr>
                <p14:cNvContentPartPr/>
                <p14:nvPr/>
              </p14:nvContentPartPr>
              <p14:xfrm>
                <a:off x="4488208" y="598761"/>
                <a:ext cx="259920" cy="28008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67C41304-62C4-EE71-914C-16A8A4D9AA6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79208" y="589761"/>
                  <a:ext cx="277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14D339F1-528D-B698-06FE-BB03223081D8}"/>
                    </a:ext>
                  </a:extLst>
                </p14:cNvPr>
                <p14:cNvContentPartPr/>
                <p14:nvPr/>
              </p14:nvContentPartPr>
              <p14:xfrm>
                <a:off x="8134288" y="4149081"/>
                <a:ext cx="176760" cy="223560"/>
              </p14:xfrm>
            </p:contentPart>
          </mc:Choice>
          <mc:Fallback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14D339F1-528D-B698-06FE-BB03223081D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25288" y="4140441"/>
                  <a:ext cx="194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C9CDAC36-3466-A97F-D2DB-AB8F33884ED5}"/>
                    </a:ext>
                  </a:extLst>
                </p14:cNvPr>
                <p14:cNvContentPartPr/>
                <p14:nvPr/>
              </p14:nvContentPartPr>
              <p14:xfrm>
                <a:off x="8302408" y="4297041"/>
                <a:ext cx="147240" cy="121320"/>
              </p14:xfrm>
            </p:contentPart>
          </mc:Choice>
          <mc:Fallback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C9CDAC36-3466-A97F-D2DB-AB8F33884E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93768" y="4288041"/>
                  <a:ext cx="164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30E842E4-61B3-DEC3-EE57-A424847E6AF5}"/>
                    </a:ext>
                  </a:extLst>
                </p14:cNvPr>
                <p14:cNvContentPartPr/>
                <p14:nvPr/>
              </p14:nvContentPartPr>
              <p14:xfrm>
                <a:off x="8392048" y="2181681"/>
                <a:ext cx="30240" cy="159480"/>
              </p14:xfrm>
            </p:contentPart>
          </mc:Choice>
          <mc:Fallback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30E842E4-61B3-DEC3-EE57-A424847E6AF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83048" y="2173041"/>
                  <a:ext cx="47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6164E8EC-B933-C41D-B0C9-9A3DD3C93BEA}"/>
                    </a:ext>
                  </a:extLst>
                </p14:cNvPr>
                <p14:cNvContentPartPr/>
                <p14:nvPr/>
              </p14:nvContentPartPr>
              <p14:xfrm>
                <a:off x="8216368" y="2110761"/>
                <a:ext cx="372600" cy="298080"/>
              </p14:xfrm>
            </p:contentPart>
          </mc:Choice>
          <mc:Fallback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6164E8EC-B933-C41D-B0C9-9A3DD3C93BE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07368" y="2102121"/>
                  <a:ext cx="390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D17077C8-8381-7B5B-1A4A-D9F812475B5D}"/>
                    </a:ext>
                  </a:extLst>
                </p14:cNvPr>
                <p14:cNvContentPartPr/>
                <p14:nvPr/>
              </p14:nvContentPartPr>
              <p14:xfrm>
                <a:off x="4568128" y="2026521"/>
                <a:ext cx="153000" cy="243720"/>
              </p14:xfrm>
            </p:contentPart>
          </mc:Choice>
          <mc:Fallback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D17077C8-8381-7B5B-1A4A-D9F812475B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59488" y="2017521"/>
                  <a:ext cx="170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01219AF8-A060-4C4B-373C-30218490219C}"/>
                    </a:ext>
                  </a:extLst>
                </p14:cNvPr>
                <p14:cNvContentPartPr/>
                <p14:nvPr/>
              </p14:nvContentPartPr>
              <p14:xfrm>
                <a:off x="4523488" y="1873521"/>
                <a:ext cx="297720" cy="48240"/>
              </p14:xfrm>
            </p:contentPart>
          </mc:Choice>
          <mc:Fallback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01219AF8-A060-4C4B-373C-3021849021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14848" y="1864521"/>
                  <a:ext cx="315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C3B3A190-A1EF-C851-D189-6171081F7392}"/>
                    </a:ext>
                  </a:extLst>
                </p14:cNvPr>
                <p14:cNvContentPartPr/>
                <p14:nvPr/>
              </p14:nvContentPartPr>
              <p14:xfrm>
                <a:off x="640528" y="5131521"/>
                <a:ext cx="289440" cy="413280"/>
              </p14:xfrm>
            </p:contentPart>
          </mc:Choice>
          <mc:Fallback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C3B3A190-A1EF-C851-D189-6171081F739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1528" y="5122881"/>
                  <a:ext cx="3070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Input penna 55">
                  <a:extLst>
                    <a:ext uri="{FF2B5EF4-FFF2-40B4-BE49-F238E27FC236}">
                      <a16:creationId xmlns:a16="http://schemas.microsoft.com/office/drawing/2014/main" id="{0FE72C74-8D08-BF8F-CE28-ED974052A925}"/>
                    </a:ext>
                  </a:extLst>
                </p14:cNvPr>
                <p14:cNvContentPartPr/>
                <p14:nvPr/>
              </p14:nvContentPartPr>
              <p14:xfrm>
                <a:off x="1304368" y="5312961"/>
                <a:ext cx="196560" cy="27360"/>
              </p14:xfrm>
            </p:contentPart>
          </mc:Choice>
          <mc:Fallback>
            <p:pic>
              <p:nvPicPr>
                <p:cNvPr id="56" name="Input penna 55">
                  <a:extLst>
                    <a:ext uri="{FF2B5EF4-FFF2-40B4-BE49-F238E27FC236}">
                      <a16:creationId xmlns:a16="http://schemas.microsoft.com/office/drawing/2014/main" id="{0FE72C74-8D08-BF8F-CE28-ED974052A92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95728" y="5304321"/>
                  <a:ext cx="214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Input penna 56">
                  <a:extLst>
                    <a:ext uri="{FF2B5EF4-FFF2-40B4-BE49-F238E27FC236}">
                      <a16:creationId xmlns:a16="http://schemas.microsoft.com/office/drawing/2014/main" id="{9EBF27D2-E8E0-F8BB-919F-1FABFEBDEFA7}"/>
                    </a:ext>
                  </a:extLst>
                </p14:cNvPr>
                <p14:cNvContentPartPr/>
                <p14:nvPr/>
              </p14:nvContentPartPr>
              <p14:xfrm>
                <a:off x="1329208" y="5462001"/>
                <a:ext cx="176040" cy="34560"/>
              </p14:xfrm>
            </p:contentPart>
          </mc:Choice>
          <mc:Fallback>
            <p:pic>
              <p:nvPicPr>
                <p:cNvPr id="57" name="Input penna 56">
                  <a:extLst>
                    <a:ext uri="{FF2B5EF4-FFF2-40B4-BE49-F238E27FC236}">
                      <a16:creationId xmlns:a16="http://schemas.microsoft.com/office/drawing/2014/main" id="{9EBF27D2-E8E0-F8BB-919F-1FABFEBDEF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20568" y="5453361"/>
                  <a:ext cx="193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Input penna 57">
                  <a:extLst>
                    <a:ext uri="{FF2B5EF4-FFF2-40B4-BE49-F238E27FC236}">
                      <a16:creationId xmlns:a16="http://schemas.microsoft.com/office/drawing/2014/main" id="{2451DD1E-178A-A3FB-1332-1F3788DE296B}"/>
                    </a:ext>
                  </a:extLst>
                </p14:cNvPr>
                <p14:cNvContentPartPr/>
                <p14:nvPr/>
              </p14:nvContentPartPr>
              <p14:xfrm>
                <a:off x="1925728" y="5059881"/>
                <a:ext cx="329040" cy="381960"/>
              </p14:xfrm>
            </p:contentPart>
          </mc:Choice>
          <mc:Fallback>
            <p:pic>
              <p:nvPicPr>
                <p:cNvPr id="58" name="Input penna 57">
                  <a:extLst>
                    <a:ext uri="{FF2B5EF4-FFF2-40B4-BE49-F238E27FC236}">
                      <a16:creationId xmlns:a16="http://schemas.microsoft.com/office/drawing/2014/main" id="{2451DD1E-178A-A3FB-1332-1F3788DE29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16728" y="5050881"/>
                  <a:ext cx="3466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Input penna 58">
                  <a:extLst>
                    <a:ext uri="{FF2B5EF4-FFF2-40B4-BE49-F238E27FC236}">
                      <a16:creationId xmlns:a16="http://schemas.microsoft.com/office/drawing/2014/main" id="{8FCC563C-065F-56CA-47E3-33897A2C7639}"/>
                    </a:ext>
                  </a:extLst>
                </p14:cNvPr>
                <p14:cNvContentPartPr/>
                <p14:nvPr/>
              </p14:nvContentPartPr>
              <p14:xfrm>
                <a:off x="2395888" y="5091201"/>
                <a:ext cx="226080" cy="239760"/>
              </p14:xfrm>
            </p:contentPart>
          </mc:Choice>
          <mc:Fallback>
            <p:pic>
              <p:nvPicPr>
                <p:cNvPr id="59" name="Input penna 58">
                  <a:extLst>
                    <a:ext uri="{FF2B5EF4-FFF2-40B4-BE49-F238E27FC236}">
                      <a16:creationId xmlns:a16="http://schemas.microsoft.com/office/drawing/2014/main" id="{8FCC563C-065F-56CA-47E3-33897A2C76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86888" y="5082201"/>
                  <a:ext cx="243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Input penna 59">
                  <a:extLst>
                    <a:ext uri="{FF2B5EF4-FFF2-40B4-BE49-F238E27FC236}">
                      <a16:creationId xmlns:a16="http://schemas.microsoft.com/office/drawing/2014/main" id="{5F072925-74AA-D2A1-5215-176A625EC7DE}"/>
                    </a:ext>
                  </a:extLst>
                </p14:cNvPr>
                <p14:cNvContentPartPr/>
                <p14:nvPr/>
              </p14:nvContentPartPr>
              <p14:xfrm>
                <a:off x="2257288" y="4871601"/>
                <a:ext cx="126360" cy="437040"/>
              </p14:xfrm>
            </p:contentPart>
          </mc:Choice>
          <mc:Fallback>
            <p:pic>
              <p:nvPicPr>
                <p:cNvPr id="60" name="Input penna 59">
                  <a:extLst>
                    <a:ext uri="{FF2B5EF4-FFF2-40B4-BE49-F238E27FC236}">
                      <a16:creationId xmlns:a16="http://schemas.microsoft.com/office/drawing/2014/main" id="{5F072925-74AA-D2A1-5215-176A625EC7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48648" y="4862961"/>
                  <a:ext cx="1440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3012CBD8-3CEE-5475-20C5-2DE3D8D4DDE3}"/>
                    </a:ext>
                  </a:extLst>
                </p14:cNvPr>
                <p14:cNvContentPartPr/>
                <p14:nvPr/>
              </p14:nvContentPartPr>
              <p14:xfrm>
                <a:off x="2245048" y="4824801"/>
                <a:ext cx="93960" cy="106200"/>
              </p14:xfrm>
            </p:contentPart>
          </mc:Choice>
          <mc:Fallback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3012CBD8-3CEE-5475-20C5-2DE3D8D4DD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36048" y="4816161"/>
                  <a:ext cx="111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Input penna 61">
                  <a:extLst>
                    <a:ext uri="{FF2B5EF4-FFF2-40B4-BE49-F238E27FC236}">
                      <a16:creationId xmlns:a16="http://schemas.microsoft.com/office/drawing/2014/main" id="{43C725B2-49F9-F659-DA1B-A121E3765774}"/>
                    </a:ext>
                  </a:extLst>
                </p14:cNvPr>
                <p14:cNvContentPartPr/>
                <p14:nvPr/>
              </p14:nvContentPartPr>
              <p14:xfrm>
                <a:off x="2374288" y="5324121"/>
                <a:ext cx="36720" cy="69840"/>
              </p14:xfrm>
            </p:contentPart>
          </mc:Choice>
          <mc:Fallback>
            <p:pic>
              <p:nvPicPr>
                <p:cNvPr id="62" name="Input penna 61">
                  <a:extLst>
                    <a:ext uri="{FF2B5EF4-FFF2-40B4-BE49-F238E27FC236}">
                      <a16:creationId xmlns:a16="http://schemas.microsoft.com/office/drawing/2014/main" id="{43C725B2-49F9-F659-DA1B-A121E37657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65288" y="5315121"/>
                  <a:ext cx="54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C3B2BE96-2D02-728B-D57F-366952A03944}"/>
                    </a:ext>
                  </a:extLst>
                </p14:cNvPr>
                <p14:cNvContentPartPr/>
                <p14:nvPr/>
              </p14:nvContentPartPr>
              <p14:xfrm>
                <a:off x="2558248" y="5121081"/>
                <a:ext cx="84960" cy="390600"/>
              </p14:xfrm>
            </p:contentPart>
          </mc:Choice>
          <mc:Fallback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C3B2BE96-2D02-728B-D57F-366952A039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49608" y="5112081"/>
                  <a:ext cx="1026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5670BEA6-FE10-3587-E555-7B71B78E01B2}"/>
                    </a:ext>
                  </a:extLst>
                </p14:cNvPr>
                <p14:cNvContentPartPr/>
                <p14:nvPr/>
              </p14:nvContentPartPr>
              <p14:xfrm>
                <a:off x="1928248" y="5482161"/>
                <a:ext cx="978120" cy="63720"/>
              </p14:xfrm>
            </p:contentPart>
          </mc:Choice>
          <mc:Fallback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5670BEA6-FE10-3587-E555-7B71B78E01B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19608" y="5473521"/>
                  <a:ext cx="995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put penna 79">
                  <a:extLst>
                    <a:ext uri="{FF2B5EF4-FFF2-40B4-BE49-F238E27FC236}">
                      <a16:creationId xmlns:a16="http://schemas.microsoft.com/office/drawing/2014/main" id="{A2BBE8A4-4950-3E4F-CEF3-10CF35E28743}"/>
                    </a:ext>
                  </a:extLst>
                </p14:cNvPr>
                <p14:cNvContentPartPr/>
                <p14:nvPr/>
              </p14:nvContentPartPr>
              <p14:xfrm>
                <a:off x="1119328" y="4233321"/>
                <a:ext cx="289800" cy="303120"/>
              </p14:xfrm>
            </p:contentPart>
          </mc:Choice>
          <mc:Fallback>
            <p:pic>
              <p:nvPicPr>
                <p:cNvPr id="80" name="Input penna 79">
                  <a:extLst>
                    <a:ext uri="{FF2B5EF4-FFF2-40B4-BE49-F238E27FC236}">
                      <a16:creationId xmlns:a16="http://schemas.microsoft.com/office/drawing/2014/main" id="{A2BBE8A4-4950-3E4F-CEF3-10CF35E2874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0688" y="4224681"/>
                  <a:ext cx="3074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Input penna 81">
                  <a:extLst>
                    <a:ext uri="{FF2B5EF4-FFF2-40B4-BE49-F238E27FC236}">
                      <a16:creationId xmlns:a16="http://schemas.microsoft.com/office/drawing/2014/main" id="{344989F9-D338-05AB-829E-C09CBF4BE017}"/>
                    </a:ext>
                  </a:extLst>
                </p14:cNvPr>
                <p14:cNvContentPartPr/>
                <p14:nvPr/>
              </p14:nvContentPartPr>
              <p14:xfrm>
                <a:off x="1719088" y="4352841"/>
                <a:ext cx="142920" cy="202680"/>
              </p14:xfrm>
            </p:contentPart>
          </mc:Choice>
          <mc:Fallback>
            <p:pic>
              <p:nvPicPr>
                <p:cNvPr id="82" name="Input penna 81">
                  <a:extLst>
                    <a:ext uri="{FF2B5EF4-FFF2-40B4-BE49-F238E27FC236}">
                      <a16:creationId xmlns:a16="http://schemas.microsoft.com/office/drawing/2014/main" id="{344989F9-D338-05AB-829E-C09CBF4BE0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10088" y="4344201"/>
                  <a:ext cx="160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put penna 82">
                  <a:extLst>
                    <a:ext uri="{FF2B5EF4-FFF2-40B4-BE49-F238E27FC236}">
                      <a16:creationId xmlns:a16="http://schemas.microsoft.com/office/drawing/2014/main" id="{89397451-460B-732B-C2C7-87049DC9DFFE}"/>
                    </a:ext>
                  </a:extLst>
                </p14:cNvPr>
                <p14:cNvContentPartPr/>
                <p14:nvPr/>
              </p14:nvContentPartPr>
              <p14:xfrm>
                <a:off x="1968928" y="4335921"/>
                <a:ext cx="330120" cy="315360"/>
              </p14:xfrm>
            </p:contentPart>
          </mc:Choice>
          <mc:Fallback>
            <p:pic>
              <p:nvPicPr>
                <p:cNvPr id="83" name="Input penna 82">
                  <a:extLst>
                    <a:ext uri="{FF2B5EF4-FFF2-40B4-BE49-F238E27FC236}">
                      <a16:creationId xmlns:a16="http://schemas.microsoft.com/office/drawing/2014/main" id="{89397451-460B-732B-C2C7-87049DC9DF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59928" y="4326921"/>
                  <a:ext cx="3477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put penna 83">
                  <a:extLst>
                    <a:ext uri="{FF2B5EF4-FFF2-40B4-BE49-F238E27FC236}">
                      <a16:creationId xmlns:a16="http://schemas.microsoft.com/office/drawing/2014/main" id="{7367CD00-2B70-D0A7-370F-604B1326AD68}"/>
                    </a:ext>
                  </a:extLst>
                </p14:cNvPr>
                <p14:cNvContentPartPr/>
                <p14:nvPr/>
              </p14:nvContentPartPr>
              <p14:xfrm>
                <a:off x="2355928" y="4330881"/>
                <a:ext cx="326520" cy="188280"/>
              </p14:xfrm>
            </p:contentPart>
          </mc:Choice>
          <mc:Fallback>
            <p:pic>
              <p:nvPicPr>
                <p:cNvPr id="84" name="Input penna 83">
                  <a:extLst>
                    <a:ext uri="{FF2B5EF4-FFF2-40B4-BE49-F238E27FC236}">
                      <a16:creationId xmlns:a16="http://schemas.microsoft.com/office/drawing/2014/main" id="{7367CD00-2B70-D0A7-370F-604B1326AD6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47288" y="4322241"/>
                  <a:ext cx="344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put penna 84">
                  <a:extLst>
                    <a:ext uri="{FF2B5EF4-FFF2-40B4-BE49-F238E27FC236}">
                      <a16:creationId xmlns:a16="http://schemas.microsoft.com/office/drawing/2014/main" id="{569061A4-6E40-8E69-14DE-B84300518493}"/>
                    </a:ext>
                  </a:extLst>
                </p14:cNvPr>
                <p14:cNvContentPartPr/>
                <p14:nvPr/>
              </p14:nvContentPartPr>
              <p14:xfrm>
                <a:off x="2488768" y="4249881"/>
                <a:ext cx="339480" cy="72720"/>
              </p14:xfrm>
            </p:contentPart>
          </mc:Choice>
          <mc:Fallback>
            <p:pic>
              <p:nvPicPr>
                <p:cNvPr id="85" name="Input penna 84">
                  <a:extLst>
                    <a:ext uri="{FF2B5EF4-FFF2-40B4-BE49-F238E27FC236}">
                      <a16:creationId xmlns:a16="http://schemas.microsoft.com/office/drawing/2014/main" id="{569061A4-6E40-8E69-14DE-B843005184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79768" y="4241241"/>
                  <a:ext cx="357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Input penna 85">
                  <a:extLst>
                    <a:ext uri="{FF2B5EF4-FFF2-40B4-BE49-F238E27FC236}">
                      <a16:creationId xmlns:a16="http://schemas.microsoft.com/office/drawing/2014/main" id="{C6764AB8-AB94-7766-6EE3-607FEB3F234E}"/>
                    </a:ext>
                  </a:extLst>
                </p14:cNvPr>
                <p14:cNvContentPartPr/>
                <p14:nvPr/>
              </p14:nvContentPartPr>
              <p14:xfrm>
                <a:off x="2811328" y="4308561"/>
                <a:ext cx="333720" cy="219600"/>
              </p14:xfrm>
            </p:contentPart>
          </mc:Choice>
          <mc:Fallback>
            <p:pic>
              <p:nvPicPr>
                <p:cNvPr id="86" name="Input penna 85">
                  <a:extLst>
                    <a:ext uri="{FF2B5EF4-FFF2-40B4-BE49-F238E27FC236}">
                      <a16:creationId xmlns:a16="http://schemas.microsoft.com/office/drawing/2014/main" id="{C6764AB8-AB94-7766-6EE3-607FEB3F234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02688" y="4299921"/>
                  <a:ext cx="351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put penna 86">
                  <a:extLst>
                    <a:ext uri="{FF2B5EF4-FFF2-40B4-BE49-F238E27FC236}">
                      <a16:creationId xmlns:a16="http://schemas.microsoft.com/office/drawing/2014/main" id="{0E9639B7-D6BC-3AD8-B502-90C8994DE64A}"/>
                    </a:ext>
                  </a:extLst>
                </p14:cNvPr>
                <p14:cNvContentPartPr/>
                <p14:nvPr/>
              </p14:nvContentPartPr>
              <p14:xfrm>
                <a:off x="3119128" y="4325121"/>
                <a:ext cx="298800" cy="248760"/>
              </p14:xfrm>
            </p:contentPart>
          </mc:Choice>
          <mc:Fallback>
            <p:pic>
              <p:nvPicPr>
                <p:cNvPr id="87" name="Input penna 86">
                  <a:extLst>
                    <a:ext uri="{FF2B5EF4-FFF2-40B4-BE49-F238E27FC236}">
                      <a16:creationId xmlns:a16="http://schemas.microsoft.com/office/drawing/2014/main" id="{0E9639B7-D6BC-3AD8-B502-90C8994DE64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10128" y="4316121"/>
                  <a:ext cx="31644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o 98">
            <a:extLst>
              <a:ext uri="{FF2B5EF4-FFF2-40B4-BE49-F238E27FC236}">
                <a16:creationId xmlns:a16="http://schemas.microsoft.com/office/drawing/2014/main" id="{47AEE1B9-D433-B4FB-1D28-57A4A68EC5C5}"/>
              </a:ext>
            </a:extLst>
          </p:cNvPr>
          <p:cNvGrpSpPr/>
          <p:nvPr/>
        </p:nvGrpSpPr>
        <p:grpSpPr>
          <a:xfrm>
            <a:off x="5411968" y="4656681"/>
            <a:ext cx="2134440" cy="647640"/>
            <a:chOff x="5411968" y="4656681"/>
            <a:chExt cx="2134440" cy="64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put penna 88">
                  <a:extLst>
                    <a:ext uri="{FF2B5EF4-FFF2-40B4-BE49-F238E27FC236}">
                      <a16:creationId xmlns:a16="http://schemas.microsoft.com/office/drawing/2014/main" id="{0FFF0134-DDCE-E5F1-28DB-594E89FC20C9}"/>
                    </a:ext>
                  </a:extLst>
                </p14:cNvPr>
                <p14:cNvContentPartPr/>
                <p14:nvPr/>
              </p14:nvContentPartPr>
              <p14:xfrm>
                <a:off x="5411968" y="4744521"/>
                <a:ext cx="370440" cy="318240"/>
              </p14:xfrm>
            </p:contentPart>
          </mc:Choice>
          <mc:Fallback>
            <p:pic>
              <p:nvPicPr>
                <p:cNvPr id="89" name="Input penna 88">
                  <a:extLst>
                    <a:ext uri="{FF2B5EF4-FFF2-40B4-BE49-F238E27FC236}">
                      <a16:creationId xmlns:a16="http://schemas.microsoft.com/office/drawing/2014/main" id="{0FFF0134-DDCE-E5F1-28DB-594E89FC20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02968" y="4735881"/>
                  <a:ext cx="388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put penna 89">
                  <a:extLst>
                    <a:ext uri="{FF2B5EF4-FFF2-40B4-BE49-F238E27FC236}">
                      <a16:creationId xmlns:a16="http://schemas.microsoft.com/office/drawing/2014/main" id="{C0A62FC0-BB0F-C594-AD80-1130935875DC}"/>
                    </a:ext>
                  </a:extLst>
                </p14:cNvPr>
                <p14:cNvContentPartPr/>
                <p14:nvPr/>
              </p14:nvContentPartPr>
              <p14:xfrm>
                <a:off x="6049888" y="4860441"/>
                <a:ext cx="65880" cy="133200"/>
              </p14:xfrm>
            </p:contentPart>
          </mc:Choice>
          <mc:Fallback>
            <p:pic>
              <p:nvPicPr>
                <p:cNvPr id="90" name="Input penna 89">
                  <a:extLst>
                    <a:ext uri="{FF2B5EF4-FFF2-40B4-BE49-F238E27FC236}">
                      <a16:creationId xmlns:a16="http://schemas.microsoft.com/office/drawing/2014/main" id="{C0A62FC0-BB0F-C594-AD80-1130935875D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41248" y="4851801"/>
                  <a:ext cx="83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put penna 90">
                  <a:extLst>
                    <a:ext uri="{FF2B5EF4-FFF2-40B4-BE49-F238E27FC236}">
                      <a16:creationId xmlns:a16="http://schemas.microsoft.com/office/drawing/2014/main" id="{A6937F28-67D7-308A-2108-BE6E74A82EF6}"/>
                    </a:ext>
                  </a:extLst>
                </p14:cNvPr>
                <p14:cNvContentPartPr/>
                <p14:nvPr/>
              </p14:nvContentPartPr>
              <p14:xfrm>
                <a:off x="6114688" y="4758921"/>
                <a:ext cx="19440" cy="60840"/>
              </p14:xfrm>
            </p:contentPart>
          </mc:Choice>
          <mc:Fallback>
            <p:pic>
              <p:nvPicPr>
                <p:cNvPr id="91" name="Input penna 90">
                  <a:extLst>
                    <a:ext uri="{FF2B5EF4-FFF2-40B4-BE49-F238E27FC236}">
                      <a16:creationId xmlns:a16="http://schemas.microsoft.com/office/drawing/2014/main" id="{A6937F28-67D7-308A-2108-BE6E74A82EF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05688" y="4750281"/>
                  <a:ext cx="37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put penna 91">
                  <a:extLst>
                    <a:ext uri="{FF2B5EF4-FFF2-40B4-BE49-F238E27FC236}">
                      <a16:creationId xmlns:a16="http://schemas.microsoft.com/office/drawing/2014/main" id="{1EF5D151-87E7-12EB-9405-1AD8C422A3DB}"/>
                    </a:ext>
                  </a:extLst>
                </p14:cNvPr>
                <p14:cNvContentPartPr/>
                <p14:nvPr/>
              </p14:nvContentPartPr>
              <p14:xfrm>
                <a:off x="6229888" y="4835961"/>
                <a:ext cx="198000" cy="135360"/>
              </p14:xfrm>
            </p:contentPart>
          </mc:Choice>
          <mc:Fallback>
            <p:pic>
              <p:nvPicPr>
                <p:cNvPr id="92" name="Input penna 91">
                  <a:extLst>
                    <a:ext uri="{FF2B5EF4-FFF2-40B4-BE49-F238E27FC236}">
                      <a16:creationId xmlns:a16="http://schemas.microsoft.com/office/drawing/2014/main" id="{1EF5D151-87E7-12EB-9405-1AD8C422A3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20888" y="4826961"/>
                  <a:ext cx="215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put penna 92">
                  <a:extLst>
                    <a:ext uri="{FF2B5EF4-FFF2-40B4-BE49-F238E27FC236}">
                      <a16:creationId xmlns:a16="http://schemas.microsoft.com/office/drawing/2014/main" id="{4C224241-5EDF-18FC-3E7B-EF93B25FD7DF}"/>
                    </a:ext>
                  </a:extLst>
                </p14:cNvPr>
                <p14:cNvContentPartPr/>
                <p14:nvPr/>
              </p14:nvContentPartPr>
              <p14:xfrm>
                <a:off x="6290728" y="4656681"/>
                <a:ext cx="377280" cy="529560"/>
              </p14:xfrm>
            </p:contentPart>
          </mc:Choice>
          <mc:Fallback>
            <p:pic>
              <p:nvPicPr>
                <p:cNvPr id="93" name="Input penna 92">
                  <a:extLst>
                    <a:ext uri="{FF2B5EF4-FFF2-40B4-BE49-F238E27FC236}">
                      <a16:creationId xmlns:a16="http://schemas.microsoft.com/office/drawing/2014/main" id="{4C224241-5EDF-18FC-3E7B-EF93B25FD7D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81728" y="4647681"/>
                  <a:ext cx="3949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put penna 94">
                  <a:extLst>
                    <a:ext uri="{FF2B5EF4-FFF2-40B4-BE49-F238E27FC236}">
                      <a16:creationId xmlns:a16="http://schemas.microsoft.com/office/drawing/2014/main" id="{8BE20B51-C671-706C-1EE0-AD8B3C2D4B5B}"/>
                    </a:ext>
                  </a:extLst>
                </p14:cNvPr>
                <p14:cNvContentPartPr/>
                <p14:nvPr/>
              </p14:nvContentPartPr>
              <p14:xfrm>
                <a:off x="6732808" y="4851441"/>
                <a:ext cx="316080" cy="136440"/>
              </p14:xfrm>
            </p:contentPart>
          </mc:Choice>
          <mc:Fallback>
            <p:pic>
              <p:nvPicPr>
                <p:cNvPr id="95" name="Input penna 94">
                  <a:extLst>
                    <a:ext uri="{FF2B5EF4-FFF2-40B4-BE49-F238E27FC236}">
                      <a16:creationId xmlns:a16="http://schemas.microsoft.com/office/drawing/2014/main" id="{8BE20B51-C671-706C-1EE0-AD8B3C2D4B5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23808" y="4842801"/>
                  <a:ext cx="333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put penna 95">
                  <a:extLst>
                    <a:ext uri="{FF2B5EF4-FFF2-40B4-BE49-F238E27FC236}">
                      <a16:creationId xmlns:a16="http://schemas.microsoft.com/office/drawing/2014/main" id="{EF967253-3691-BE11-91CD-8096D67BC66A}"/>
                    </a:ext>
                  </a:extLst>
                </p14:cNvPr>
                <p14:cNvContentPartPr/>
                <p14:nvPr/>
              </p14:nvContentPartPr>
              <p14:xfrm>
                <a:off x="7102168" y="4675041"/>
                <a:ext cx="252720" cy="253800"/>
              </p14:xfrm>
            </p:contentPart>
          </mc:Choice>
          <mc:Fallback>
            <p:pic>
              <p:nvPicPr>
                <p:cNvPr id="96" name="Input penna 95">
                  <a:extLst>
                    <a:ext uri="{FF2B5EF4-FFF2-40B4-BE49-F238E27FC236}">
                      <a16:creationId xmlns:a16="http://schemas.microsoft.com/office/drawing/2014/main" id="{EF967253-3691-BE11-91CD-8096D67BC66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93528" y="4666401"/>
                  <a:ext cx="270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put penna 96">
                  <a:extLst>
                    <a:ext uri="{FF2B5EF4-FFF2-40B4-BE49-F238E27FC236}">
                      <a16:creationId xmlns:a16="http://schemas.microsoft.com/office/drawing/2014/main" id="{D452AED4-D907-81B0-FBEB-FC621CB83082}"/>
                    </a:ext>
                  </a:extLst>
                </p14:cNvPr>
                <p14:cNvContentPartPr/>
                <p14:nvPr/>
              </p14:nvContentPartPr>
              <p14:xfrm>
                <a:off x="7267408" y="4752801"/>
                <a:ext cx="279000" cy="240120"/>
              </p14:xfrm>
            </p:contentPart>
          </mc:Choice>
          <mc:Fallback>
            <p:pic>
              <p:nvPicPr>
                <p:cNvPr id="97" name="Input penna 96">
                  <a:extLst>
                    <a:ext uri="{FF2B5EF4-FFF2-40B4-BE49-F238E27FC236}">
                      <a16:creationId xmlns:a16="http://schemas.microsoft.com/office/drawing/2014/main" id="{D452AED4-D907-81B0-FBEB-FC621CB8308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58768" y="4744161"/>
                  <a:ext cx="296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Input penna 97">
                  <a:extLst>
                    <a:ext uri="{FF2B5EF4-FFF2-40B4-BE49-F238E27FC236}">
                      <a16:creationId xmlns:a16="http://schemas.microsoft.com/office/drawing/2014/main" id="{ECC1B47E-0B32-2085-87C6-12B53426BAA7}"/>
                    </a:ext>
                  </a:extLst>
                </p14:cNvPr>
                <p14:cNvContentPartPr/>
                <p14:nvPr/>
              </p14:nvContentPartPr>
              <p14:xfrm>
                <a:off x="6030088" y="5126841"/>
                <a:ext cx="1284840" cy="177480"/>
              </p14:xfrm>
            </p:contentPart>
          </mc:Choice>
          <mc:Fallback>
            <p:pic>
              <p:nvPicPr>
                <p:cNvPr id="98" name="Input penna 97">
                  <a:extLst>
                    <a:ext uri="{FF2B5EF4-FFF2-40B4-BE49-F238E27FC236}">
                      <a16:creationId xmlns:a16="http://schemas.microsoft.com/office/drawing/2014/main" id="{ECC1B47E-0B32-2085-87C6-12B53426BA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21088" y="5118201"/>
                  <a:ext cx="1302480" cy="19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383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260A73-E431-487B-8B82-46B5DA917AF6}"/>
              </a:ext>
            </a:extLst>
          </p:cNvPr>
          <p:cNvSpPr txBox="1"/>
          <p:nvPr/>
        </p:nvSpPr>
        <p:spPr>
          <a:xfrm>
            <a:off x="3048778" y="102834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I punti sulla curva prezzo consumo rappresentano</a:t>
            </a:r>
            <a:endParaRPr lang="it-IT" dirty="0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5C4B5B2A-5D00-EEFB-13B7-11ABB0CC1A50}"/>
              </a:ext>
            </a:extLst>
          </p:cNvPr>
          <p:cNvGrpSpPr/>
          <p:nvPr/>
        </p:nvGrpSpPr>
        <p:grpSpPr>
          <a:xfrm>
            <a:off x="976408" y="2135961"/>
            <a:ext cx="4096080" cy="3132720"/>
            <a:chOff x="976408" y="2135961"/>
            <a:chExt cx="4096080" cy="31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0B0403A7-073E-EB76-13DE-FDFD409758E0}"/>
                    </a:ext>
                  </a:extLst>
                </p14:cNvPr>
                <p14:cNvContentPartPr/>
                <p14:nvPr/>
              </p14:nvContentPartPr>
              <p14:xfrm>
                <a:off x="976408" y="2135961"/>
                <a:ext cx="81360" cy="3066840"/>
              </p14:xfrm>
            </p:contentPart>
          </mc:Choice>
          <mc:Fallback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0B0403A7-073E-EB76-13DE-FDFD409758E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7408" y="2126961"/>
                  <a:ext cx="99000" cy="30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51887B11-80DB-79C5-C314-C2F091D25737}"/>
                    </a:ext>
                  </a:extLst>
                </p14:cNvPr>
                <p14:cNvContentPartPr/>
                <p14:nvPr/>
              </p14:nvContentPartPr>
              <p14:xfrm>
                <a:off x="1049128" y="5142681"/>
                <a:ext cx="4023360" cy="93600"/>
              </p14:xfrm>
            </p:contentPart>
          </mc:Choice>
          <mc:Fallback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51887B11-80DB-79C5-C314-C2F091D257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0128" y="5133681"/>
                  <a:ext cx="4041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2B1F61BE-8317-6F77-2DE5-635521A6A193}"/>
                    </a:ext>
                  </a:extLst>
                </p14:cNvPr>
                <p14:cNvContentPartPr/>
                <p14:nvPr/>
              </p14:nvContentPartPr>
              <p14:xfrm>
                <a:off x="976768" y="3358161"/>
                <a:ext cx="341280" cy="1910520"/>
              </p14:xfrm>
            </p:contentPart>
          </mc:Choice>
          <mc:Fallback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2B1F61BE-8317-6F77-2DE5-635521A6A1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8128" y="3349161"/>
                  <a:ext cx="358920" cy="19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4F0F7148-ADF4-6DE0-BB38-04328AB42EB3}"/>
                    </a:ext>
                  </a:extLst>
                </p14:cNvPr>
                <p14:cNvContentPartPr/>
                <p14:nvPr/>
              </p14:nvContentPartPr>
              <p14:xfrm>
                <a:off x="1003408" y="3411441"/>
                <a:ext cx="809640" cy="182916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4F0F7148-ADF4-6DE0-BB38-04328AB42E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4768" y="3402801"/>
                  <a:ext cx="827280" cy="18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54EAE750-D788-F086-BA7C-769F0BB2783E}"/>
                    </a:ext>
                  </a:extLst>
                </p14:cNvPr>
                <p14:cNvContentPartPr/>
                <p14:nvPr/>
              </p14:nvContentPartPr>
              <p14:xfrm>
                <a:off x="976408" y="3331161"/>
                <a:ext cx="1380240" cy="181584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54EAE750-D788-F086-BA7C-769F0BB278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7768" y="3322521"/>
                  <a:ext cx="1397880" cy="18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432571D5-68C8-9B69-D1A8-1989F355E3F0}"/>
                    </a:ext>
                  </a:extLst>
                </p14:cNvPr>
                <p14:cNvContentPartPr/>
                <p14:nvPr/>
              </p14:nvContentPartPr>
              <p14:xfrm>
                <a:off x="992608" y="3272121"/>
                <a:ext cx="2028240" cy="1850760"/>
              </p14:xfrm>
            </p:contentPart>
          </mc:Choice>
          <mc:Fallback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432571D5-68C8-9B69-D1A8-1989F355E3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3608" y="3263481"/>
                  <a:ext cx="2045880" cy="18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434DFA61-F121-389A-E4E1-EA8878F4C7A0}"/>
                    </a:ext>
                  </a:extLst>
                </p14:cNvPr>
                <p14:cNvContentPartPr/>
                <p14:nvPr/>
              </p14:nvContentPartPr>
              <p14:xfrm>
                <a:off x="1809808" y="3305241"/>
                <a:ext cx="911520" cy="1268640"/>
              </p14:xfrm>
            </p:contentPart>
          </mc:Choice>
          <mc:Fallback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434DFA61-F121-389A-E4E1-EA8878F4C7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00808" y="3296241"/>
                  <a:ext cx="929160" cy="12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A5A0D2E3-ADEE-2CBA-55D6-3C42054B0414}"/>
                    </a:ext>
                  </a:extLst>
                </p14:cNvPr>
                <p14:cNvContentPartPr/>
                <p14:nvPr/>
              </p14:nvContentPartPr>
              <p14:xfrm>
                <a:off x="2030848" y="4101921"/>
                <a:ext cx="75240" cy="7236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A5A0D2E3-ADEE-2CBA-55D6-3C42054B041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1848" y="4093281"/>
                  <a:ext cx="92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F92D5E63-28F9-81A1-1F7B-25FE17B014AE}"/>
                    </a:ext>
                  </a:extLst>
                </p14:cNvPr>
                <p14:cNvContentPartPr/>
                <p14:nvPr/>
              </p14:nvContentPartPr>
              <p14:xfrm>
                <a:off x="1559608" y="3656601"/>
                <a:ext cx="785160" cy="114732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F92D5E63-28F9-81A1-1F7B-25FE17B014A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50608" y="3647961"/>
                  <a:ext cx="802800" cy="11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66ADF7D5-5139-D9F1-E6E1-3235C3B71103}"/>
                    </a:ext>
                  </a:extLst>
                </p14:cNvPr>
                <p14:cNvContentPartPr/>
                <p14:nvPr/>
              </p14:nvContentPartPr>
              <p14:xfrm>
                <a:off x="1798288" y="4307481"/>
                <a:ext cx="19440" cy="8928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66ADF7D5-5139-D9F1-E6E1-3235C3B711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89648" y="4298481"/>
                  <a:ext cx="37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FCF7A219-58AE-8806-0023-62C30DB0D3C5}"/>
                    </a:ext>
                  </a:extLst>
                </p14:cNvPr>
                <p14:cNvContentPartPr/>
                <p14:nvPr/>
              </p14:nvContentPartPr>
              <p14:xfrm>
                <a:off x="1344328" y="3911121"/>
                <a:ext cx="333360" cy="98136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FCF7A219-58AE-8806-0023-62C30DB0D3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35328" y="3902481"/>
                  <a:ext cx="351000" cy="9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6D7D2BB4-35DA-B86E-0C89-CDD5AC52FE0A}"/>
                    </a:ext>
                  </a:extLst>
                </p14:cNvPr>
                <p14:cNvContentPartPr/>
                <p14:nvPr/>
              </p14:nvContentPartPr>
              <p14:xfrm>
                <a:off x="1437208" y="4324041"/>
                <a:ext cx="32400" cy="106920"/>
              </p14:xfrm>
            </p:contentPart>
          </mc:Choice>
          <mc:Fallback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6D7D2BB4-35DA-B86E-0C89-CDD5AC52FE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28208" y="4315041"/>
                  <a:ext cx="50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94B1FF9F-C7FA-BD5B-3014-4E56BD8184FE}"/>
                    </a:ext>
                  </a:extLst>
                </p14:cNvPr>
                <p14:cNvContentPartPr/>
                <p14:nvPr/>
              </p14:nvContentPartPr>
              <p14:xfrm>
                <a:off x="1157488" y="4137921"/>
                <a:ext cx="236160" cy="925560"/>
              </p14:xfrm>
            </p:contentPart>
          </mc:Choice>
          <mc:Fallback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94B1FF9F-C7FA-BD5B-3014-4E56BD8184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8488" y="4128921"/>
                  <a:ext cx="253800" cy="9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07DACC00-867D-B608-1C63-AACA36A14BC7}"/>
                    </a:ext>
                  </a:extLst>
                </p14:cNvPr>
                <p14:cNvContentPartPr/>
                <p14:nvPr/>
              </p14:nvContentPartPr>
              <p14:xfrm>
                <a:off x="1156768" y="4360401"/>
                <a:ext cx="74160" cy="81000"/>
              </p14:xfrm>
            </p:contentPart>
          </mc:Choice>
          <mc:Fallback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07DACC00-867D-B608-1C63-AACA36A14B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8128" y="4351401"/>
                  <a:ext cx="91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A5C1D23C-A996-DE94-CBCB-F4B749368F2F}"/>
                    </a:ext>
                  </a:extLst>
                </p14:cNvPr>
                <p14:cNvContentPartPr/>
                <p14:nvPr/>
              </p14:nvContentPartPr>
              <p14:xfrm>
                <a:off x="1060648" y="3317841"/>
                <a:ext cx="1663200" cy="1156680"/>
              </p14:xfrm>
            </p:contentPart>
          </mc:Choice>
          <mc:Fallback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A5C1D23C-A996-DE94-CBCB-F4B749368F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1648" y="3308841"/>
                  <a:ext cx="1680840" cy="11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1ABBD009-2FD8-0F76-8FBD-B2A488A33DE2}"/>
              </a:ext>
            </a:extLst>
          </p:cNvPr>
          <p:cNvGrpSpPr/>
          <p:nvPr/>
        </p:nvGrpSpPr>
        <p:grpSpPr>
          <a:xfrm>
            <a:off x="2941288" y="2722401"/>
            <a:ext cx="3268080" cy="400680"/>
            <a:chOff x="2941288" y="2722401"/>
            <a:chExt cx="326808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33544E3B-9F88-C2DA-CA24-E2EB5634473E}"/>
                    </a:ext>
                  </a:extLst>
                </p14:cNvPr>
                <p14:cNvContentPartPr/>
                <p14:nvPr/>
              </p14:nvContentPartPr>
              <p14:xfrm>
                <a:off x="2941288" y="2880081"/>
                <a:ext cx="155520" cy="243000"/>
              </p14:xfrm>
            </p:contentPart>
          </mc:Choice>
          <mc:Fallback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33544E3B-9F88-C2DA-CA24-E2EB563447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32648" y="2871081"/>
                  <a:ext cx="1731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CF656EF0-4DB6-28BA-EB08-1929E9E7F476}"/>
                    </a:ext>
                  </a:extLst>
                </p14:cNvPr>
                <p14:cNvContentPartPr/>
                <p14:nvPr/>
              </p14:nvContentPartPr>
              <p14:xfrm>
                <a:off x="3130648" y="2909241"/>
                <a:ext cx="475560" cy="13968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CF656EF0-4DB6-28BA-EB08-1929E9E7F47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22008" y="2900241"/>
                  <a:ext cx="493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DCFD7522-F291-EF1B-BCE1-6B55468718DF}"/>
                    </a:ext>
                  </a:extLst>
                </p14:cNvPr>
                <p14:cNvContentPartPr/>
                <p14:nvPr/>
              </p14:nvContentPartPr>
              <p14:xfrm>
                <a:off x="3623128" y="2920041"/>
                <a:ext cx="210960" cy="142920"/>
              </p14:xfrm>
            </p:contentPart>
          </mc:Choice>
          <mc:Fallback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DCFD7522-F291-EF1B-BCE1-6B55468718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14488" y="2911041"/>
                  <a:ext cx="228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30630EDF-5A7F-733E-A08F-0BDD53BD35FC}"/>
                    </a:ext>
                  </a:extLst>
                </p14:cNvPr>
                <p14:cNvContentPartPr/>
                <p14:nvPr/>
              </p14:nvContentPartPr>
              <p14:xfrm>
                <a:off x="3947128" y="2722401"/>
                <a:ext cx="114120" cy="348840"/>
              </p14:xfrm>
            </p:contentPart>
          </mc:Choice>
          <mc:Fallback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30630EDF-5A7F-733E-A08F-0BDD53BD35F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38488" y="2713401"/>
                  <a:ext cx="1317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C21C1704-D31B-2F6E-D264-AE6913DF5AD4}"/>
                    </a:ext>
                  </a:extLst>
                </p14:cNvPr>
                <p14:cNvContentPartPr/>
                <p14:nvPr/>
              </p14:nvContentPartPr>
              <p14:xfrm>
                <a:off x="4123528" y="2888361"/>
                <a:ext cx="345240" cy="149040"/>
              </p14:xfrm>
            </p:contentPart>
          </mc:Choice>
          <mc:Fallback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C21C1704-D31B-2F6E-D264-AE6913DF5A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14528" y="2879361"/>
                  <a:ext cx="362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474B2F3A-5291-4F94-94F9-FBCA4B18BC79}"/>
                    </a:ext>
                  </a:extLst>
                </p14:cNvPr>
                <p14:cNvContentPartPr/>
                <p14:nvPr/>
              </p14:nvContentPartPr>
              <p14:xfrm>
                <a:off x="4517368" y="2861001"/>
                <a:ext cx="316440" cy="150480"/>
              </p14:xfrm>
            </p:contentPart>
          </mc:Choice>
          <mc:Fallback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474B2F3A-5291-4F94-94F9-FBCA4B18BC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08368" y="2852361"/>
                  <a:ext cx="334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DC291BA6-6DA1-8C33-0066-3A4548355321}"/>
                    </a:ext>
                  </a:extLst>
                </p14:cNvPr>
                <p14:cNvContentPartPr/>
                <p14:nvPr/>
              </p14:nvContentPartPr>
              <p14:xfrm>
                <a:off x="5023168" y="2797641"/>
                <a:ext cx="277920" cy="234000"/>
              </p14:xfrm>
            </p:contentPart>
          </mc:Choice>
          <mc:Fallback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DC291BA6-6DA1-8C33-0066-3A45483553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14528" y="2788641"/>
                  <a:ext cx="295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E71AF64E-D398-4C93-9E5E-B7FE24C0429F}"/>
                    </a:ext>
                  </a:extLst>
                </p14:cNvPr>
                <p14:cNvContentPartPr/>
                <p14:nvPr/>
              </p14:nvContentPartPr>
              <p14:xfrm>
                <a:off x="5314048" y="2897361"/>
                <a:ext cx="342360" cy="131400"/>
              </p14:xfrm>
            </p:contentPart>
          </mc:Choice>
          <mc:Fallback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E71AF64E-D398-4C93-9E5E-B7FE24C0429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05048" y="2888721"/>
                  <a:ext cx="360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D3C984F3-5016-FC82-0D04-AEC9A996294F}"/>
                    </a:ext>
                  </a:extLst>
                </p14:cNvPr>
                <p14:cNvContentPartPr/>
                <p14:nvPr/>
              </p14:nvContentPartPr>
              <p14:xfrm>
                <a:off x="5758288" y="2907801"/>
                <a:ext cx="451080" cy="12060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D3C984F3-5016-FC82-0D04-AEC9A99629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49288" y="2899161"/>
                  <a:ext cx="4687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496F00AA-A69A-4DB0-DA64-D00C78538E26}"/>
              </a:ext>
            </a:extLst>
          </p:cNvPr>
          <p:cNvGrpSpPr/>
          <p:nvPr/>
        </p:nvGrpSpPr>
        <p:grpSpPr>
          <a:xfrm>
            <a:off x="4955128" y="4930641"/>
            <a:ext cx="474840" cy="915480"/>
            <a:chOff x="4955128" y="4930641"/>
            <a:chExt cx="474840" cy="91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7E35C8A5-C7CF-7C53-1D21-A7820E44518C}"/>
                    </a:ext>
                  </a:extLst>
                </p14:cNvPr>
                <p14:cNvContentPartPr/>
                <p14:nvPr/>
              </p14:nvContentPartPr>
              <p14:xfrm>
                <a:off x="4955128" y="4930641"/>
                <a:ext cx="263160" cy="51696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7E35C8A5-C7CF-7C53-1D21-A7820E44518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46128" y="4922001"/>
                  <a:ext cx="28080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4C13C0A2-C32B-98A7-D974-41E098C76863}"/>
                    </a:ext>
                  </a:extLst>
                </p14:cNvPr>
                <p14:cNvContentPartPr/>
                <p14:nvPr/>
              </p14:nvContentPartPr>
              <p14:xfrm>
                <a:off x="5224768" y="5491881"/>
                <a:ext cx="163800" cy="231120"/>
              </p14:xfrm>
            </p:contentPart>
          </mc:Choice>
          <mc:Fallback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4C13C0A2-C32B-98A7-D974-41E098C768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15768" y="5483241"/>
                  <a:ext cx="181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0987D336-B9EF-0009-D99B-D61F82BB245C}"/>
                    </a:ext>
                  </a:extLst>
                </p14:cNvPr>
                <p14:cNvContentPartPr/>
                <p14:nvPr/>
              </p14:nvContentPartPr>
              <p14:xfrm>
                <a:off x="5165728" y="5490441"/>
                <a:ext cx="264240" cy="355680"/>
              </p14:xfrm>
            </p:contentPart>
          </mc:Choice>
          <mc:Fallback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0987D336-B9EF-0009-D99B-D61F82BB24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57088" y="5481801"/>
                  <a:ext cx="28188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B4149116-8410-98FF-509D-E26385B40A13}"/>
              </a:ext>
            </a:extLst>
          </p:cNvPr>
          <p:cNvGrpSpPr/>
          <p:nvPr/>
        </p:nvGrpSpPr>
        <p:grpSpPr>
          <a:xfrm>
            <a:off x="769408" y="1736001"/>
            <a:ext cx="325080" cy="452160"/>
            <a:chOff x="769408" y="1736001"/>
            <a:chExt cx="32508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BBE8F115-E4EA-984B-33D9-AD19100F9823}"/>
                    </a:ext>
                  </a:extLst>
                </p14:cNvPr>
                <p14:cNvContentPartPr/>
                <p14:nvPr/>
              </p14:nvContentPartPr>
              <p14:xfrm>
                <a:off x="769408" y="1782441"/>
                <a:ext cx="95040" cy="135360"/>
              </p14:xfrm>
            </p:contentPart>
          </mc:Choice>
          <mc:Fallback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BBE8F115-E4EA-984B-33D9-AD19100F982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0768" y="1773441"/>
                  <a:ext cx="112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4501C2D5-E5E0-052F-2F64-13AC64EC5458}"/>
                    </a:ext>
                  </a:extLst>
                </p14:cNvPr>
                <p14:cNvContentPartPr/>
                <p14:nvPr/>
              </p14:nvContentPartPr>
              <p14:xfrm>
                <a:off x="802528" y="1736001"/>
                <a:ext cx="111600" cy="38916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4501C2D5-E5E0-052F-2F64-13AC64EC54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3888" y="1727361"/>
                  <a:ext cx="1292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AC08B3C3-5A81-99E7-A895-85CFFC14D34A}"/>
                    </a:ext>
                  </a:extLst>
                </p14:cNvPr>
                <p14:cNvContentPartPr/>
                <p14:nvPr/>
              </p14:nvContentPartPr>
              <p14:xfrm>
                <a:off x="893608" y="1889001"/>
                <a:ext cx="200880" cy="299160"/>
              </p14:xfrm>
            </p:contentPart>
          </mc:Choice>
          <mc:Fallback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AC08B3C3-5A81-99E7-A895-85CFFC14D3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4608" y="1880361"/>
                  <a:ext cx="218520" cy="31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605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402F1D-39CF-2F08-FCAA-4F46BD71F486}"/>
              </a:ext>
            </a:extLst>
          </p:cNvPr>
          <p:cNvSpPr txBox="1"/>
          <p:nvPr/>
        </p:nvSpPr>
        <p:spPr>
          <a:xfrm>
            <a:off x="214604" y="-79653"/>
            <a:ext cx="89317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Sia la funzione di utilità di una generica consumatrice pari a</a:t>
            </a:r>
          </a:p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U = X</a:t>
            </a:r>
            <a:r>
              <a:rPr lang="it-IT" sz="1800" b="0" i="0" u="none" strike="noStrike" baseline="30000" dirty="0">
                <a:solidFill>
                  <a:srgbClr val="001A1D"/>
                </a:solidFill>
                <a:latin typeface="Segoe UI" panose="020B0502040204020203" pitchFamily="34" charset="0"/>
              </a:rPr>
              <a:t>2</a:t>
            </a:r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Y</a:t>
            </a:r>
          </a:p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e siano i prezzi dei due beni pari a p= 10 e p = 5 con un reddito disponibile pari a Y=300. Descrivere e risolvere il problema di ottimizzazione utilizzando il metodo dei moltiplicatori di Lagrange.</a:t>
            </a:r>
            <a:endParaRPr lang="it-IT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8F4AE2BA-C6E1-3368-9F63-0278339328B0}"/>
              </a:ext>
            </a:extLst>
          </p:cNvPr>
          <p:cNvGrpSpPr/>
          <p:nvPr/>
        </p:nvGrpSpPr>
        <p:grpSpPr>
          <a:xfrm>
            <a:off x="779128" y="1815348"/>
            <a:ext cx="656640" cy="479880"/>
            <a:chOff x="779128" y="1815348"/>
            <a:chExt cx="65664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E6B6E869-221E-CEA8-EEB0-81D2909DF786}"/>
                    </a:ext>
                  </a:extLst>
                </p14:cNvPr>
                <p14:cNvContentPartPr/>
                <p14:nvPr/>
              </p14:nvContentPartPr>
              <p14:xfrm>
                <a:off x="841768" y="1931988"/>
                <a:ext cx="24840" cy="345240"/>
              </p14:xfrm>
            </p:contentPart>
          </mc:Choice>
          <mc:Fallback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E6B6E869-221E-CEA8-EEB0-81D2909DF78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2768" y="1923348"/>
                  <a:ext cx="424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E6B72B52-C599-F34F-8306-F17878294C40}"/>
                    </a:ext>
                  </a:extLst>
                </p14:cNvPr>
                <p14:cNvContentPartPr/>
                <p14:nvPr/>
              </p14:nvContentPartPr>
              <p14:xfrm>
                <a:off x="779128" y="1815348"/>
                <a:ext cx="281160" cy="314640"/>
              </p14:xfrm>
            </p:contentPart>
          </mc:Choice>
          <mc:Fallback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E6B72B52-C599-F34F-8306-F17878294C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0128" y="1806708"/>
                  <a:ext cx="298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6A073B6F-8AC6-B035-0AC0-EA25D99CA968}"/>
                    </a:ext>
                  </a:extLst>
                </p14:cNvPr>
                <p14:cNvContentPartPr/>
                <p14:nvPr/>
              </p14:nvContentPartPr>
              <p14:xfrm>
                <a:off x="1082248" y="1989228"/>
                <a:ext cx="166320" cy="201600"/>
              </p14:xfrm>
            </p:contentPart>
          </mc:Choice>
          <mc:Fallback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6A073B6F-8AC6-B035-0AC0-EA25D99CA9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3248" y="1980228"/>
                  <a:ext cx="183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F548AB6C-D09A-CA04-28E0-627512EBA60D}"/>
                    </a:ext>
                  </a:extLst>
                </p14:cNvPr>
                <p14:cNvContentPartPr/>
                <p14:nvPr/>
              </p14:nvContentPartPr>
              <p14:xfrm>
                <a:off x="1260448" y="2054388"/>
                <a:ext cx="175320" cy="142920"/>
              </p14:xfrm>
            </p:contentPart>
          </mc:Choice>
          <mc:Fallback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F548AB6C-D09A-CA04-28E0-627512EBA6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51448" y="2045748"/>
                  <a:ext cx="192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6D4E4A87-0E01-65C4-8647-9333006385D5}"/>
                    </a:ext>
                  </a:extLst>
                </p14:cNvPr>
                <p14:cNvContentPartPr/>
                <p14:nvPr/>
              </p14:nvContentPartPr>
              <p14:xfrm>
                <a:off x="1262968" y="2002188"/>
                <a:ext cx="156960" cy="29304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6D4E4A87-0E01-65C4-8647-9333006385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3968" y="1993548"/>
                  <a:ext cx="17460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F479B660-D428-E88F-6D12-FD0A31D0630B}"/>
              </a:ext>
            </a:extLst>
          </p:cNvPr>
          <p:cNvGrpSpPr/>
          <p:nvPr/>
        </p:nvGrpSpPr>
        <p:grpSpPr>
          <a:xfrm>
            <a:off x="863368" y="2515908"/>
            <a:ext cx="563400" cy="675720"/>
            <a:chOff x="863368" y="2515908"/>
            <a:chExt cx="563400" cy="67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B13D16CF-B9EC-F927-0547-264465C5BC53}"/>
                    </a:ext>
                  </a:extLst>
                </p14:cNvPr>
                <p14:cNvContentPartPr/>
                <p14:nvPr/>
              </p14:nvContentPartPr>
              <p14:xfrm>
                <a:off x="863368" y="2559108"/>
                <a:ext cx="184320" cy="209160"/>
              </p14:xfrm>
            </p:contentPart>
          </mc:Choice>
          <mc:Fallback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B13D16CF-B9EC-F927-0547-264465C5BC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4368" y="2550108"/>
                  <a:ext cx="201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DACAB391-8438-759D-3261-EC458BC6B799}"/>
                    </a:ext>
                  </a:extLst>
                </p14:cNvPr>
                <p14:cNvContentPartPr/>
                <p14:nvPr/>
              </p14:nvContentPartPr>
              <p14:xfrm>
                <a:off x="913768" y="2553708"/>
                <a:ext cx="131400" cy="161640"/>
              </p14:xfrm>
            </p:contentPart>
          </mc:Choice>
          <mc:Fallback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DACAB391-8438-759D-3261-EC458BC6B7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5128" y="2545068"/>
                  <a:ext cx="149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E5788CBE-1AC4-E079-9BF9-3416F69C92F1}"/>
                    </a:ext>
                  </a:extLst>
                </p14:cNvPr>
                <p14:cNvContentPartPr/>
                <p14:nvPr/>
              </p14:nvContentPartPr>
              <p14:xfrm>
                <a:off x="1099528" y="2730108"/>
                <a:ext cx="13680" cy="99000"/>
              </p14:xfrm>
            </p:contentPart>
          </mc:Choice>
          <mc:Fallback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E5788CBE-1AC4-E079-9BF9-3416F69C92F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90888" y="2721108"/>
                  <a:ext cx="31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9508BE51-251B-02AF-D521-C9C78913094E}"/>
                    </a:ext>
                  </a:extLst>
                </p14:cNvPr>
                <p14:cNvContentPartPr/>
                <p14:nvPr/>
              </p14:nvContentPartPr>
              <p14:xfrm>
                <a:off x="1190608" y="2533548"/>
                <a:ext cx="105840" cy="13320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9508BE51-251B-02AF-D521-C9C7891309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81968" y="2524908"/>
                  <a:ext cx="123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49D1FD71-FC23-A049-2457-F9AA09BD5779}"/>
                    </a:ext>
                  </a:extLst>
                </p14:cNvPr>
                <p14:cNvContentPartPr/>
                <p14:nvPr/>
              </p14:nvContentPartPr>
              <p14:xfrm>
                <a:off x="1277728" y="2515908"/>
                <a:ext cx="70920" cy="41832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49D1FD71-FC23-A049-2457-F9AA09BD577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69088" y="2506908"/>
                  <a:ext cx="885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29C4F659-C18F-62E4-6828-093A71CF2B2D}"/>
                    </a:ext>
                  </a:extLst>
                </p14:cNvPr>
                <p14:cNvContentPartPr/>
                <p14:nvPr/>
              </p14:nvContentPartPr>
              <p14:xfrm>
                <a:off x="916288" y="2973108"/>
                <a:ext cx="510480" cy="6588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29C4F659-C18F-62E4-6828-093A71CF2B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7288" y="2964468"/>
                  <a:ext cx="528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AD7018AF-18BC-C797-AC4E-69A8A9E34081}"/>
                    </a:ext>
                  </a:extLst>
                </p14:cNvPr>
                <p14:cNvContentPartPr/>
                <p14:nvPr/>
              </p14:nvContentPartPr>
              <p14:xfrm>
                <a:off x="1045528" y="3141228"/>
                <a:ext cx="368640" cy="5040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AD7018AF-18BC-C797-AC4E-69A8A9E340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6888" y="3132228"/>
                  <a:ext cx="38628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FA354783-097B-39CD-F54B-597BDDCE21E2}"/>
              </a:ext>
            </a:extLst>
          </p:cNvPr>
          <p:cNvGrpSpPr/>
          <p:nvPr/>
        </p:nvGrpSpPr>
        <p:grpSpPr>
          <a:xfrm>
            <a:off x="2447368" y="1677108"/>
            <a:ext cx="979920" cy="577080"/>
            <a:chOff x="2447368" y="1677108"/>
            <a:chExt cx="97992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04AB876D-F44A-4708-6E8F-E1DD2CA15E4B}"/>
                    </a:ext>
                  </a:extLst>
                </p14:cNvPr>
                <p14:cNvContentPartPr/>
                <p14:nvPr/>
              </p14:nvContentPartPr>
              <p14:xfrm>
                <a:off x="2447368" y="1915788"/>
                <a:ext cx="283320" cy="256320"/>
              </p14:xfrm>
            </p:contentPart>
          </mc:Choice>
          <mc:Fallback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04AB876D-F44A-4708-6E8F-E1DD2CA15E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38368" y="1906788"/>
                  <a:ext cx="300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99342ADB-2D8A-83C6-DE45-1437616C296C}"/>
                    </a:ext>
                  </a:extLst>
                </p14:cNvPr>
                <p14:cNvContentPartPr/>
                <p14:nvPr/>
              </p14:nvContentPartPr>
              <p14:xfrm>
                <a:off x="2521888" y="1885188"/>
                <a:ext cx="206640" cy="211320"/>
              </p14:xfrm>
            </p:contentPart>
          </mc:Choice>
          <mc:Fallback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99342ADB-2D8A-83C6-DE45-1437616C29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13248" y="1876188"/>
                  <a:ext cx="224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80E1DA8D-2E4D-496C-D90E-6228763D1FF6}"/>
                    </a:ext>
                  </a:extLst>
                </p14:cNvPr>
                <p14:cNvContentPartPr/>
                <p14:nvPr/>
              </p14:nvContentPartPr>
              <p14:xfrm>
                <a:off x="2798728" y="1677108"/>
                <a:ext cx="133920" cy="206640"/>
              </p14:xfrm>
            </p:contentPart>
          </mc:Choice>
          <mc:Fallback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80E1DA8D-2E4D-496C-D90E-6228763D1F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90088" y="1668108"/>
                  <a:ext cx="151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053CD68D-E04E-5A44-5FFD-53E5CBECEFCB}"/>
                    </a:ext>
                  </a:extLst>
                </p14:cNvPr>
                <p14:cNvContentPartPr/>
                <p14:nvPr/>
              </p14:nvContentPartPr>
              <p14:xfrm>
                <a:off x="3078448" y="1846668"/>
                <a:ext cx="266400" cy="136440"/>
              </p14:xfrm>
            </p:contentPart>
          </mc:Choice>
          <mc:Fallback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053CD68D-E04E-5A44-5FFD-53E5CBECEFC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69448" y="1838028"/>
                  <a:ext cx="284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C34518C7-6E74-CB0E-F1B2-0002F7A5A5F5}"/>
                    </a:ext>
                  </a:extLst>
                </p14:cNvPr>
                <p14:cNvContentPartPr/>
                <p14:nvPr/>
              </p14:nvContentPartPr>
              <p14:xfrm>
                <a:off x="3222808" y="1757388"/>
                <a:ext cx="204480" cy="496800"/>
              </p14:xfrm>
            </p:contentPart>
          </mc:Choice>
          <mc:Fallback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C34518C7-6E74-CB0E-F1B2-0002F7A5A5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13808" y="1748748"/>
                  <a:ext cx="22212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E8C26C0F-9C0B-E5FF-F8BE-8DA620DA16C1}"/>
              </a:ext>
            </a:extLst>
          </p:cNvPr>
          <p:cNvGrpSpPr/>
          <p:nvPr/>
        </p:nvGrpSpPr>
        <p:grpSpPr>
          <a:xfrm>
            <a:off x="2083048" y="2619948"/>
            <a:ext cx="718560" cy="347400"/>
            <a:chOff x="2083048" y="2619948"/>
            <a:chExt cx="71856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D847FF15-3FBC-89F3-5888-481D3C77A637}"/>
                    </a:ext>
                  </a:extLst>
                </p14:cNvPr>
                <p14:cNvContentPartPr/>
                <p14:nvPr/>
              </p14:nvContentPartPr>
              <p14:xfrm>
                <a:off x="2083048" y="2743428"/>
                <a:ext cx="216000" cy="22392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D847FF15-3FBC-89F3-5888-481D3C77A6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74408" y="2734428"/>
                  <a:ext cx="233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F18B84E7-A51F-4121-2ACD-2B227EE3765F}"/>
                    </a:ext>
                  </a:extLst>
                </p14:cNvPr>
                <p14:cNvContentPartPr/>
                <p14:nvPr/>
              </p14:nvContentPartPr>
              <p14:xfrm>
                <a:off x="2406328" y="2619948"/>
                <a:ext cx="395280" cy="347040"/>
              </p14:xfrm>
            </p:contentPart>
          </mc:Choice>
          <mc:Fallback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F18B84E7-A51F-4121-2ACD-2B227EE376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97328" y="2610948"/>
                  <a:ext cx="41292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6F4A6C64-294B-C048-4B86-3523C0CCFF59}"/>
              </a:ext>
            </a:extLst>
          </p:cNvPr>
          <p:cNvGrpSpPr/>
          <p:nvPr/>
        </p:nvGrpSpPr>
        <p:grpSpPr>
          <a:xfrm>
            <a:off x="3794848" y="2582508"/>
            <a:ext cx="1161360" cy="358560"/>
            <a:chOff x="3794848" y="2582508"/>
            <a:chExt cx="116136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FFA27EF0-E214-E499-8F52-1BAFBAEEC48D}"/>
                    </a:ext>
                  </a:extLst>
                </p14:cNvPr>
                <p14:cNvContentPartPr/>
                <p14:nvPr/>
              </p14:nvContentPartPr>
              <p14:xfrm>
                <a:off x="3794848" y="2582508"/>
                <a:ext cx="144000" cy="358560"/>
              </p14:xfrm>
            </p:contentPart>
          </mc:Choice>
          <mc:Fallback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FFA27EF0-E214-E499-8F52-1BAFBAEEC4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86208" y="2573508"/>
                  <a:ext cx="1616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80821F23-04FF-E25A-A5DE-2431411CA6AB}"/>
                    </a:ext>
                  </a:extLst>
                </p14:cNvPr>
                <p14:cNvContentPartPr/>
                <p14:nvPr/>
              </p14:nvContentPartPr>
              <p14:xfrm>
                <a:off x="3980968" y="2702028"/>
                <a:ext cx="180720" cy="214560"/>
              </p14:xfrm>
            </p:contentPart>
          </mc:Choice>
          <mc:Fallback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80821F23-04FF-E25A-A5DE-2431411CA6A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71968" y="2693028"/>
                  <a:ext cx="198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B77E40BA-D314-37A8-8281-A4973029DE6D}"/>
                    </a:ext>
                  </a:extLst>
                </p14:cNvPr>
                <p14:cNvContentPartPr/>
                <p14:nvPr/>
              </p14:nvContentPartPr>
              <p14:xfrm>
                <a:off x="4311448" y="2754588"/>
                <a:ext cx="265680" cy="97560"/>
              </p14:xfrm>
            </p:contentPart>
          </mc:Choice>
          <mc:Fallback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B77E40BA-D314-37A8-8281-A4973029DE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02808" y="2745948"/>
                  <a:ext cx="283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30FD1EFB-32D8-8EF7-B475-6D322EE8CFB7}"/>
                    </a:ext>
                  </a:extLst>
                </p14:cNvPr>
                <p14:cNvContentPartPr/>
                <p14:nvPr/>
              </p14:nvContentPartPr>
              <p14:xfrm>
                <a:off x="4344928" y="2681508"/>
                <a:ext cx="207720" cy="236880"/>
              </p14:xfrm>
            </p:contentPart>
          </mc:Choice>
          <mc:Fallback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30FD1EFB-32D8-8EF7-B475-6D322EE8CFB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35928" y="2672508"/>
                  <a:ext cx="225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597F9E66-B358-FD6A-37FF-59CC27C05B4D}"/>
                    </a:ext>
                  </a:extLst>
                </p14:cNvPr>
                <p14:cNvContentPartPr/>
                <p14:nvPr/>
              </p14:nvContentPartPr>
              <p14:xfrm>
                <a:off x="4696288" y="2670348"/>
                <a:ext cx="259920" cy="24444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597F9E66-B358-FD6A-37FF-59CC27C05B4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87648" y="2661348"/>
                  <a:ext cx="27756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D58E5DAD-E416-BBD9-9B71-2071EAE88F10}"/>
              </a:ext>
            </a:extLst>
          </p:cNvPr>
          <p:cNvGrpSpPr/>
          <p:nvPr/>
        </p:nvGrpSpPr>
        <p:grpSpPr>
          <a:xfrm>
            <a:off x="5190928" y="2612028"/>
            <a:ext cx="1046880" cy="419400"/>
            <a:chOff x="5190928" y="2612028"/>
            <a:chExt cx="104688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4E5F4DC8-BF56-124A-ADD9-4B7D5F9B183C}"/>
                    </a:ext>
                  </a:extLst>
                </p14:cNvPr>
                <p14:cNvContentPartPr/>
                <p14:nvPr/>
              </p14:nvContentPartPr>
              <p14:xfrm>
                <a:off x="5219008" y="2612028"/>
                <a:ext cx="199440" cy="1152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4E5F4DC8-BF56-124A-ADD9-4B7D5F9B18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10008" y="2603388"/>
                  <a:ext cx="217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D7848596-8A89-57BA-9C9F-D219056F6E81}"/>
                    </a:ext>
                  </a:extLst>
                </p14:cNvPr>
                <p14:cNvContentPartPr/>
                <p14:nvPr/>
              </p14:nvContentPartPr>
              <p14:xfrm>
                <a:off x="5190928" y="2621748"/>
                <a:ext cx="178920" cy="293760"/>
              </p14:xfrm>
            </p:contentPart>
          </mc:Choice>
          <mc:Fallback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D7848596-8A89-57BA-9C9F-D219056F6E8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81928" y="2612748"/>
                  <a:ext cx="196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FAC1A136-FDB2-1238-99D9-19A72555CA6B}"/>
                    </a:ext>
                  </a:extLst>
                </p14:cNvPr>
                <p14:cNvContentPartPr/>
                <p14:nvPr/>
              </p14:nvContentPartPr>
              <p14:xfrm>
                <a:off x="5534008" y="2680788"/>
                <a:ext cx="312120" cy="350640"/>
              </p14:xfrm>
            </p:contentPart>
          </mc:Choice>
          <mc:Fallback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FAC1A136-FDB2-1238-99D9-19A72555CA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25368" y="2672148"/>
                  <a:ext cx="3297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7F578CFD-CC81-F07F-F344-0412B5D16B19}"/>
                    </a:ext>
                  </a:extLst>
                </p14:cNvPr>
                <p14:cNvContentPartPr/>
                <p14:nvPr/>
              </p14:nvContentPartPr>
              <p14:xfrm>
                <a:off x="5991928" y="2767188"/>
                <a:ext cx="205200" cy="5760"/>
              </p14:xfrm>
            </p:contentPart>
          </mc:Choice>
          <mc:Fallback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7F578CFD-CC81-F07F-F344-0412B5D16B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82928" y="2758548"/>
                  <a:ext cx="222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C76EAA72-2664-ECD1-4A3C-BB2C3C9A0B2E}"/>
                    </a:ext>
                  </a:extLst>
                </p14:cNvPr>
                <p14:cNvContentPartPr/>
                <p14:nvPr/>
              </p14:nvContentPartPr>
              <p14:xfrm>
                <a:off x="6007768" y="2838828"/>
                <a:ext cx="230040" cy="4572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C76EAA72-2664-ECD1-4A3C-BB2C3C9A0B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98768" y="2830188"/>
                  <a:ext cx="24768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305E68E1-983A-B327-F428-F3FB2F44C93F}"/>
              </a:ext>
            </a:extLst>
          </p:cNvPr>
          <p:cNvGrpSpPr/>
          <p:nvPr/>
        </p:nvGrpSpPr>
        <p:grpSpPr>
          <a:xfrm>
            <a:off x="6622288" y="2568108"/>
            <a:ext cx="892800" cy="254880"/>
            <a:chOff x="6622288" y="2568108"/>
            <a:chExt cx="89280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D7AA62E1-1437-67B1-E615-2561590D6423}"/>
                    </a:ext>
                  </a:extLst>
                </p14:cNvPr>
                <p14:cNvContentPartPr/>
                <p14:nvPr/>
              </p14:nvContentPartPr>
              <p14:xfrm>
                <a:off x="6642088" y="2568108"/>
                <a:ext cx="160560" cy="10800"/>
              </p14:xfrm>
            </p:contentPart>
          </mc:Choice>
          <mc:Fallback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D7AA62E1-1437-67B1-E615-2561590D64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33448" y="2559108"/>
                  <a:ext cx="178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693C12D4-45BC-1F5B-E00B-C7158815056C}"/>
                    </a:ext>
                  </a:extLst>
                </p14:cNvPr>
                <p14:cNvContentPartPr/>
                <p14:nvPr/>
              </p14:nvContentPartPr>
              <p14:xfrm>
                <a:off x="6622288" y="2581068"/>
                <a:ext cx="224280" cy="241920"/>
              </p14:xfrm>
            </p:contentPart>
          </mc:Choice>
          <mc:Fallback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693C12D4-45BC-1F5B-E00B-C715881505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13288" y="2572428"/>
                  <a:ext cx="241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6B76CDBC-D5C1-BA82-54E3-72C4FC0820FD}"/>
                    </a:ext>
                  </a:extLst>
                </p14:cNvPr>
                <p14:cNvContentPartPr/>
                <p14:nvPr/>
              </p14:nvContentPartPr>
              <p14:xfrm>
                <a:off x="6936208" y="2643348"/>
                <a:ext cx="199800" cy="173160"/>
              </p14:xfrm>
            </p:contentPart>
          </mc:Choice>
          <mc:Fallback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6B76CDBC-D5C1-BA82-54E3-72C4FC0820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27568" y="2634348"/>
                  <a:ext cx="217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put penna 41">
                  <a:extLst>
                    <a:ext uri="{FF2B5EF4-FFF2-40B4-BE49-F238E27FC236}">
                      <a16:creationId xmlns:a16="http://schemas.microsoft.com/office/drawing/2014/main" id="{DCB2EF92-BE2E-4561-B214-7A02702FA0F5}"/>
                    </a:ext>
                  </a:extLst>
                </p14:cNvPr>
                <p14:cNvContentPartPr/>
                <p14:nvPr/>
              </p14:nvContentPartPr>
              <p14:xfrm>
                <a:off x="7250128" y="2627148"/>
                <a:ext cx="264960" cy="177120"/>
              </p14:xfrm>
            </p:contentPart>
          </mc:Choice>
          <mc:Fallback>
            <p:pic>
              <p:nvPicPr>
                <p:cNvPr id="42" name="Input penna 41">
                  <a:extLst>
                    <a:ext uri="{FF2B5EF4-FFF2-40B4-BE49-F238E27FC236}">
                      <a16:creationId xmlns:a16="http://schemas.microsoft.com/office/drawing/2014/main" id="{DCB2EF92-BE2E-4561-B214-7A02702FA0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41128" y="2618148"/>
                  <a:ext cx="28260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45E9B15A-5EB2-1C6A-6EAE-5D5FF5DDCAE4}"/>
              </a:ext>
            </a:extLst>
          </p:cNvPr>
          <p:cNvGrpSpPr/>
          <p:nvPr/>
        </p:nvGrpSpPr>
        <p:grpSpPr>
          <a:xfrm>
            <a:off x="848968" y="3427428"/>
            <a:ext cx="775800" cy="471600"/>
            <a:chOff x="848968" y="3427428"/>
            <a:chExt cx="77580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434B4C9C-071E-0C37-5C84-21E28DA8A605}"/>
                    </a:ext>
                  </a:extLst>
                </p14:cNvPr>
                <p14:cNvContentPartPr/>
                <p14:nvPr/>
              </p14:nvContentPartPr>
              <p14:xfrm>
                <a:off x="848968" y="3427428"/>
                <a:ext cx="278280" cy="471600"/>
              </p14:xfrm>
            </p:contentPart>
          </mc:Choice>
          <mc:Fallback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434B4C9C-071E-0C37-5C84-21E28DA8A6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0328" y="3418788"/>
                  <a:ext cx="2959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ACED01D5-555D-9249-4A4E-8BD94B26F082}"/>
                    </a:ext>
                  </a:extLst>
                </p14:cNvPr>
                <p14:cNvContentPartPr/>
                <p14:nvPr/>
              </p14:nvContentPartPr>
              <p14:xfrm>
                <a:off x="1326328" y="3695628"/>
                <a:ext cx="247680" cy="28080"/>
              </p14:xfrm>
            </p:contentPart>
          </mc:Choice>
          <mc:Fallback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ACED01D5-555D-9249-4A4E-8BD94B26F0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17328" y="3686988"/>
                  <a:ext cx="265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DB87E65D-C1D7-2B93-429F-08F3FC53C210}"/>
                    </a:ext>
                  </a:extLst>
                </p14:cNvPr>
                <p14:cNvContentPartPr/>
                <p14:nvPr/>
              </p14:nvContentPartPr>
              <p14:xfrm>
                <a:off x="1362328" y="3836028"/>
                <a:ext cx="262440" cy="10800"/>
              </p14:xfrm>
            </p:contentPart>
          </mc:Choice>
          <mc:Fallback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DB87E65D-C1D7-2B93-429F-08F3FC53C2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53688" y="3827388"/>
                  <a:ext cx="2800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5F451D1-949B-79CA-D37E-410F06ED7306}"/>
              </a:ext>
            </a:extLst>
          </p:cNvPr>
          <p:cNvGrpSpPr/>
          <p:nvPr/>
        </p:nvGrpSpPr>
        <p:grpSpPr>
          <a:xfrm>
            <a:off x="2398048" y="3402588"/>
            <a:ext cx="780120" cy="475200"/>
            <a:chOff x="2398048" y="3402588"/>
            <a:chExt cx="78012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116E4C7B-D9A5-0D38-9265-704EF7206B33}"/>
                    </a:ext>
                  </a:extLst>
                </p14:cNvPr>
                <p14:cNvContentPartPr/>
                <p14:nvPr/>
              </p14:nvContentPartPr>
              <p14:xfrm>
                <a:off x="2398048" y="3644508"/>
                <a:ext cx="237600" cy="178560"/>
              </p14:xfrm>
            </p:contentPart>
          </mc:Choice>
          <mc:Fallback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116E4C7B-D9A5-0D38-9265-704EF7206B3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89048" y="3635508"/>
                  <a:ext cx="255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5FE98C1F-E146-E7BD-7FAD-6C918766C272}"/>
                    </a:ext>
                  </a:extLst>
                </p14:cNvPr>
                <p14:cNvContentPartPr/>
                <p14:nvPr/>
              </p14:nvContentPartPr>
              <p14:xfrm>
                <a:off x="2434048" y="3606348"/>
                <a:ext cx="221400" cy="179280"/>
              </p14:xfrm>
            </p:contentPart>
          </mc:Choice>
          <mc:Fallback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5FE98C1F-E146-E7BD-7FAD-6C918766C27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25408" y="3597348"/>
                  <a:ext cx="239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E706BC42-215F-CE62-6B1A-558EC5ACB57E}"/>
                    </a:ext>
                  </a:extLst>
                </p14:cNvPr>
                <p14:cNvContentPartPr/>
                <p14:nvPr/>
              </p14:nvContentPartPr>
              <p14:xfrm>
                <a:off x="2757328" y="3402588"/>
                <a:ext cx="151200" cy="202320"/>
              </p14:xfrm>
            </p:contentPart>
          </mc:Choice>
          <mc:Fallback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E706BC42-215F-CE62-6B1A-558EC5ACB57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48688" y="3393948"/>
                  <a:ext cx="168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EDA2AFBD-712B-6065-A866-53D45804C66F}"/>
                    </a:ext>
                  </a:extLst>
                </p14:cNvPr>
                <p14:cNvContentPartPr/>
                <p14:nvPr/>
              </p14:nvContentPartPr>
              <p14:xfrm>
                <a:off x="2946688" y="3552348"/>
                <a:ext cx="153000" cy="143640"/>
              </p14:xfrm>
            </p:contentPart>
          </mc:Choice>
          <mc:Fallback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EDA2AFBD-712B-6065-A866-53D45804C6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37688" y="3543708"/>
                  <a:ext cx="170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BEBFE880-9FEC-B4B8-E7A8-41856A9106FD}"/>
                    </a:ext>
                  </a:extLst>
                </p14:cNvPr>
                <p14:cNvContentPartPr/>
                <p14:nvPr/>
              </p14:nvContentPartPr>
              <p14:xfrm>
                <a:off x="3114808" y="3524988"/>
                <a:ext cx="63360" cy="352800"/>
              </p14:xfrm>
            </p:contentPart>
          </mc:Choice>
          <mc:Fallback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BEBFE880-9FEC-B4B8-E7A8-41856A9106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06168" y="3515988"/>
                  <a:ext cx="81000" cy="37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o 74">
            <a:extLst>
              <a:ext uri="{FF2B5EF4-FFF2-40B4-BE49-F238E27FC236}">
                <a16:creationId xmlns:a16="http://schemas.microsoft.com/office/drawing/2014/main" id="{7D948587-19BA-5876-B7BB-3273C73A1B4D}"/>
              </a:ext>
            </a:extLst>
          </p:cNvPr>
          <p:cNvGrpSpPr/>
          <p:nvPr/>
        </p:nvGrpSpPr>
        <p:grpSpPr>
          <a:xfrm>
            <a:off x="3525568" y="3262908"/>
            <a:ext cx="685800" cy="458640"/>
            <a:chOff x="3525568" y="3262908"/>
            <a:chExt cx="68580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04627BA8-419B-9D07-2DF9-77EA1CA6C910}"/>
                    </a:ext>
                  </a:extLst>
                </p14:cNvPr>
                <p14:cNvContentPartPr/>
                <p14:nvPr/>
              </p14:nvContentPartPr>
              <p14:xfrm>
                <a:off x="3525568" y="3621108"/>
                <a:ext cx="289080" cy="13680"/>
              </p14:xfrm>
            </p:contentPart>
          </mc:Choice>
          <mc:Fallback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04627BA8-419B-9D07-2DF9-77EA1CA6C9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16568" y="3612468"/>
                  <a:ext cx="306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C56AA31A-002F-0E2E-59DA-BFC1F3267980}"/>
                    </a:ext>
                  </a:extLst>
                </p14:cNvPr>
                <p14:cNvContentPartPr/>
                <p14:nvPr/>
              </p14:nvContentPartPr>
              <p14:xfrm>
                <a:off x="3694408" y="3509868"/>
                <a:ext cx="87480" cy="211680"/>
              </p14:xfrm>
            </p:contentPart>
          </mc:Choice>
          <mc:Fallback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C56AA31A-002F-0E2E-59DA-BFC1F326798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85768" y="3501228"/>
                  <a:ext cx="105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0DA6101A-CC2B-D698-1849-2292D94D589C}"/>
                    </a:ext>
                  </a:extLst>
                </p14:cNvPr>
                <p14:cNvContentPartPr/>
                <p14:nvPr/>
              </p14:nvContentPartPr>
              <p14:xfrm>
                <a:off x="3969808" y="3262908"/>
                <a:ext cx="241560" cy="383040"/>
              </p14:xfrm>
            </p:contentPart>
          </mc:Choice>
          <mc:Fallback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0DA6101A-CC2B-D698-1849-2292D94D58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60808" y="3253908"/>
                  <a:ext cx="2592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put penna 55">
                  <a:extLst>
                    <a:ext uri="{FF2B5EF4-FFF2-40B4-BE49-F238E27FC236}">
                      <a16:creationId xmlns:a16="http://schemas.microsoft.com/office/drawing/2014/main" id="{9A113A78-45F9-9DFC-D53F-52C197FCFE8F}"/>
                    </a:ext>
                  </a:extLst>
                </p14:cNvPr>
                <p14:cNvContentPartPr/>
                <p14:nvPr/>
              </p14:nvContentPartPr>
              <p14:xfrm>
                <a:off x="4017328" y="3514548"/>
                <a:ext cx="171360" cy="179640"/>
              </p14:xfrm>
            </p:contentPart>
          </mc:Choice>
          <mc:Fallback>
            <p:pic>
              <p:nvPicPr>
                <p:cNvPr id="56" name="Input penna 55">
                  <a:extLst>
                    <a:ext uri="{FF2B5EF4-FFF2-40B4-BE49-F238E27FC236}">
                      <a16:creationId xmlns:a16="http://schemas.microsoft.com/office/drawing/2014/main" id="{9A113A78-45F9-9DFC-D53F-52C197FCFE8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08328" y="3505548"/>
                  <a:ext cx="18900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E192AA2D-8D84-E477-9053-A7487412BB94}"/>
                  </a:ext>
                </a:extLst>
              </p14:cNvPr>
              <p14:cNvContentPartPr/>
              <p14:nvPr/>
            </p14:nvContentPartPr>
            <p14:xfrm>
              <a:off x="4589368" y="3213588"/>
              <a:ext cx="128880" cy="86544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E192AA2D-8D84-E477-9053-A7487412BB9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580728" y="3204948"/>
                <a:ext cx="146520" cy="88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o 73">
            <a:extLst>
              <a:ext uri="{FF2B5EF4-FFF2-40B4-BE49-F238E27FC236}">
                <a16:creationId xmlns:a16="http://schemas.microsoft.com/office/drawing/2014/main" id="{F6BF29B1-65AE-D506-2C8D-6DAC8746C4ED}"/>
              </a:ext>
            </a:extLst>
          </p:cNvPr>
          <p:cNvGrpSpPr/>
          <p:nvPr/>
        </p:nvGrpSpPr>
        <p:grpSpPr>
          <a:xfrm>
            <a:off x="4992568" y="3429588"/>
            <a:ext cx="644400" cy="253080"/>
            <a:chOff x="4992568" y="3429588"/>
            <a:chExt cx="64440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put penna 57">
                  <a:extLst>
                    <a:ext uri="{FF2B5EF4-FFF2-40B4-BE49-F238E27FC236}">
                      <a16:creationId xmlns:a16="http://schemas.microsoft.com/office/drawing/2014/main" id="{E2FE04FC-F2DE-72D9-4A5E-D5F1DF46704B}"/>
                    </a:ext>
                  </a:extLst>
                </p14:cNvPr>
                <p14:cNvContentPartPr/>
                <p14:nvPr/>
              </p14:nvContentPartPr>
              <p14:xfrm>
                <a:off x="4992568" y="3429588"/>
                <a:ext cx="226080" cy="253080"/>
              </p14:xfrm>
            </p:contentPart>
          </mc:Choice>
          <mc:Fallback>
            <p:pic>
              <p:nvPicPr>
                <p:cNvPr id="58" name="Input penna 57">
                  <a:extLst>
                    <a:ext uri="{FF2B5EF4-FFF2-40B4-BE49-F238E27FC236}">
                      <a16:creationId xmlns:a16="http://schemas.microsoft.com/office/drawing/2014/main" id="{E2FE04FC-F2DE-72D9-4A5E-D5F1DF4670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83568" y="3420948"/>
                  <a:ext cx="243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put penna 58">
                  <a:extLst>
                    <a:ext uri="{FF2B5EF4-FFF2-40B4-BE49-F238E27FC236}">
                      <a16:creationId xmlns:a16="http://schemas.microsoft.com/office/drawing/2014/main" id="{07EFBE55-D00A-F467-DCCA-3B2ACA26CB6F}"/>
                    </a:ext>
                  </a:extLst>
                </p14:cNvPr>
                <p14:cNvContentPartPr/>
                <p14:nvPr/>
              </p14:nvContentPartPr>
              <p14:xfrm>
                <a:off x="5256088" y="3515988"/>
                <a:ext cx="131760" cy="146880"/>
              </p14:xfrm>
            </p:contentPart>
          </mc:Choice>
          <mc:Fallback>
            <p:pic>
              <p:nvPicPr>
                <p:cNvPr id="59" name="Input penna 58">
                  <a:extLst>
                    <a:ext uri="{FF2B5EF4-FFF2-40B4-BE49-F238E27FC236}">
                      <a16:creationId xmlns:a16="http://schemas.microsoft.com/office/drawing/2014/main" id="{07EFBE55-D00A-F467-DCCA-3B2ACA26CB6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47088" y="3506988"/>
                  <a:ext cx="149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put penna 59">
                  <a:extLst>
                    <a:ext uri="{FF2B5EF4-FFF2-40B4-BE49-F238E27FC236}">
                      <a16:creationId xmlns:a16="http://schemas.microsoft.com/office/drawing/2014/main" id="{A66EC7DE-83FE-ED3C-CFBA-C6B588B54E13}"/>
                    </a:ext>
                  </a:extLst>
                </p14:cNvPr>
                <p14:cNvContentPartPr/>
                <p14:nvPr/>
              </p14:nvContentPartPr>
              <p14:xfrm>
                <a:off x="5418448" y="3510588"/>
                <a:ext cx="218520" cy="143280"/>
              </p14:xfrm>
            </p:contentPart>
          </mc:Choice>
          <mc:Fallback>
            <p:pic>
              <p:nvPicPr>
                <p:cNvPr id="60" name="Input penna 59">
                  <a:extLst>
                    <a:ext uri="{FF2B5EF4-FFF2-40B4-BE49-F238E27FC236}">
                      <a16:creationId xmlns:a16="http://schemas.microsoft.com/office/drawing/2014/main" id="{A66EC7DE-83FE-ED3C-CFBA-C6B588B54E1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09448" y="3501948"/>
                  <a:ext cx="23616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CBD63A06-1E83-1E05-8DDE-8CFC2D3291F8}"/>
                  </a:ext>
                </a:extLst>
              </p14:cNvPr>
              <p14:cNvContentPartPr/>
              <p14:nvPr/>
            </p14:nvContentPartPr>
            <p14:xfrm>
              <a:off x="5948728" y="3571788"/>
              <a:ext cx="264240" cy="1152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CBD63A06-1E83-1E05-8DDE-8CFC2D3291F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40088" y="3563148"/>
                <a:ext cx="2818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o 72">
            <a:extLst>
              <a:ext uri="{FF2B5EF4-FFF2-40B4-BE49-F238E27FC236}">
                <a16:creationId xmlns:a16="http://schemas.microsoft.com/office/drawing/2014/main" id="{52AFC4A7-FE2D-2EC6-C231-87BA173165A0}"/>
              </a:ext>
            </a:extLst>
          </p:cNvPr>
          <p:cNvGrpSpPr/>
          <p:nvPr/>
        </p:nvGrpSpPr>
        <p:grpSpPr>
          <a:xfrm>
            <a:off x="6486928" y="3270828"/>
            <a:ext cx="766800" cy="240120"/>
            <a:chOff x="6486928" y="3270828"/>
            <a:chExt cx="76680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put penna 61">
                  <a:extLst>
                    <a:ext uri="{FF2B5EF4-FFF2-40B4-BE49-F238E27FC236}">
                      <a16:creationId xmlns:a16="http://schemas.microsoft.com/office/drawing/2014/main" id="{7D7EBEAA-CD17-77E0-4EEA-A564AFDF6E4E}"/>
                    </a:ext>
                  </a:extLst>
                </p14:cNvPr>
                <p14:cNvContentPartPr/>
                <p14:nvPr/>
              </p14:nvContentPartPr>
              <p14:xfrm>
                <a:off x="6530128" y="3326988"/>
                <a:ext cx="139680" cy="4680"/>
              </p14:xfrm>
            </p:contentPart>
          </mc:Choice>
          <mc:Fallback>
            <p:pic>
              <p:nvPicPr>
                <p:cNvPr id="62" name="Input penna 61">
                  <a:extLst>
                    <a:ext uri="{FF2B5EF4-FFF2-40B4-BE49-F238E27FC236}">
                      <a16:creationId xmlns:a16="http://schemas.microsoft.com/office/drawing/2014/main" id="{7D7EBEAA-CD17-77E0-4EEA-A564AFDF6E4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21488" y="3318348"/>
                  <a:ext cx="157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5A97DB99-2B47-8D11-018F-30E8D995F40C}"/>
                    </a:ext>
                  </a:extLst>
                </p14:cNvPr>
                <p14:cNvContentPartPr/>
                <p14:nvPr/>
              </p14:nvContentPartPr>
              <p14:xfrm>
                <a:off x="6486928" y="3270828"/>
                <a:ext cx="205920" cy="231120"/>
              </p14:xfrm>
            </p:contentPart>
          </mc:Choice>
          <mc:Fallback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5A97DB99-2B47-8D11-018F-30E8D995F40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78288" y="3262188"/>
                  <a:ext cx="223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put penna 63">
                  <a:extLst>
                    <a:ext uri="{FF2B5EF4-FFF2-40B4-BE49-F238E27FC236}">
                      <a16:creationId xmlns:a16="http://schemas.microsoft.com/office/drawing/2014/main" id="{0BB8C113-C229-18C9-F620-FE05AE63A6C0}"/>
                    </a:ext>
                  </a:extLst>
                </p14:cNvPr>
                <p14:cNvContentPartPr/>
                <p14:nvPr/>
              </p14:nvContentPartPr>
              <p14:xfrm>
                <a:off x="6746488" y="3323748"/>
                <a:ext cx="151560" cy="175320"/>
              </p14:xfrm>
            </p:contentPart>
          </mc:Choice>
          <mc:Fallback>
            <p:pic>
              <p:nvPicPr>
                <p:cNvPr id="64" name="Input penna 63">
                  <a:extLst>
                    <a:ext uri="{FF2B5EF4-FFF2-40B4-BE49-F238E27FC236}">
                      <a16:creationId xmlns:a16="http://schemas.microsoft.com/office/drawing/2014/main" id="{0BB8C113-C229-18C9-F620-FE05AE63A6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37848" y="3315108"/>
                  <a:ext cx="169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E479AE19-73A8-35F9-37D3-7FCED0F608B2}"/>
                    </a:ext>
                  </a:extLst>
                </p14:cNvPr>
                <p14:cNvContentPartPr/>
                <p14:nvPr/>
              </p14:nvContentPartPr>
              <p14:xfrm>
                <a:off x="6999568" y="3351828"/>
                <a:ext cx="249840" cy="120600"/>
              </p14:xfrm>
            </p:contentPart>
          </mc:Choice>
          <mc:Fallback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E479AE19-73A8-35F9-37D3-7FCED0F608B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90568" y="3342828"/>
                  <a:ext cx="267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4D2B568D-43A6-ADDF-B4D6-A46259D8D50F}"/>
                    </a:ext>
                  </a:extLst>
                </p14:cNvPr>
                <p14:cNvContentPartPr/>
                <p14:nvPr/>
              </p14:nvContentPartPr>
              <p14:xfrm>
                <a:off x="7118008" y="3317988"/>
                <a:ext cx="135720" cy="192960"/>
              </p14:xfrm>
            </p:contentPart>
          </mc:Choice>
          <mc:Fallback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4D2B568D-43A6-ADDF-B4D6-A46259D8D50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09368" y="3309348"/>
                  <a:ext cx="1533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D0B8123B-F45F-2B81-229F-8E5A9B724B5A}"/>
              </a:ext>
            </a:extLst>
          </p:cNvPr>
          <p:cNvGrpSpPr/>
          <p:nvPr/>
        </p:nvGrpSpPr>
        <p:grpSpPr>
          <a:xfrm>
            <a:off x="7649728" y="3083628"/>
            <a:ext cx="1327320" cy="848160"/>
            <a:chOff x="7649728" y="3083628"/>
            <a:chExt cx="1327320" cy="84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put penna 66">
                  <a:extLst>
                    <a:ext uri="{FF2B5EF4-FFF2-40B4-BE49-F238E27FC236}">
                      <a16:creationId xmlns:a16="http://schemas.microsoft.com/office/drawing/2014/main" id="{9EE4A608-E33C-8444-3D7D-657420C073AC}"/>
                    </a:ext>
                  </a:extLst>
                </p14:cNvPr>
                <p14:cNvContentPartPr/>
                <p14:nvPr/>
              </p14:nvContentPartPr>
              <p14:xfrm>
                <a:off x="7649728" y="3405468"/>
                <a:ext cx="228600" cy="10080"/>
              </p14:xfrm>
            </p:contentPart>
          </mc:Choice>
          <mc:Fallback>
            <p:pic>
              <p:nvPicPr>
                <p:cNvPr id="67" name="Input penna 66">
                  <a:extLst>
                    <a:ext uri="{FF2B5EF4-FFF2-40B4-BE49-F238E27FC236}">
                      <a16:creationId xmlns:a16="http://schemas.microsoft.com/office/drawing/2014/main" id="{9EE4A608-E33C-8444-3D7D-657420C073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41088" y="3396468"/>
                  <a:ext cx="246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put penna 67">
                  <a:extLst>
                    <a:ext uri="{FF2B5EF4-FFF2-40B4-BE49-F238E27FC236}">
                      <a16:creationId xmlns:a16="http://schemas.microsoft.com/office/drawing/2014/main" id="{C705650D-E6A7-B054-FDFF-163AD64706D4}"/>
                    </a:ext>
                  </a:extLst>
                </p14:cNvPr>
                <p14:cNvContentPartPr/>
                <p14:nvPr/>
              </p14:nvContentPartPr>
              <p14:xfrm>
                <a:off x="8021248" y="3253188"/>
                <a:ext cx="224280" cy="15120"/>
              </p14:xfrm>
            </p:contentPart>
          </mc:Choice>
          <mc:Fallback>
            <p:pic>
              <p:nvPicPr>
                <p:cNvPr id="68" name="Input penna 67">
                  <a:extLst>
                    <a:ext uri="{FF2B5EF4-FFF2-40B4-BE49-F238E27FC236}">
                      <a16:creationId xmlns:a16="http://schemas.microsoft.com/office/drawing/2014/main" id="{C705650D-E6A7-B054-FDFF-163AD64706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12608" y="3244188"/>
                  <a:ext cx="241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put penna 68">
                  <a:extLst>
                    <a:ext uri="{FF2B5EF4-FFF2-40B4-BE49-F238E27FC236}">
                      <a16:creationId xmlns:a16="http://schemas.microsoft.com/office/drawing/2014/main" id="{4227FC4E-EDCD-E2D6-B1A8-0A15254B51A5}"/>
                    </a:ext>
                  </a:extLst>
                </p14:cNvPr>
                <p14:cNvContentPartPr/>
                <p14:nvPr/>
              </p14:nvContentPartPr>
              <p14:xfrm>
                <a:off x="7975528" y="3275508"/>
                <a:ext cx="209880" cy="266400"/>
              </p14:xfrm>
            </p:contentPart>
          </mc:Choice>
          <mc:Fallback>
            <p:pic>
              <p:nvPicPr>
                <p:cNvPr id="69" name="Input penna 68">
                  <a:extLst>
                    <a:ext uri="{FF2B5EF4-FFF2-40B4-BE49-F238E27FC236}">
                      <a16:creationId xmlns:a16="http://schemas.microsoft.com/office/drawing/2014/main" id="{4227FC4E-EDCD-E2D6-B1A8-0A15254B51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66888" y="3266868"/>
                  <a:ext cx="227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put penna 69">
                  <a:extLst>
                    <a:ext uri="{FF2B5EF4-FFF2-40B4-BE49-F238E27FC236}">
                      <a16:creationId xmlns:a16="http://schemas.microsoft.com/office/drawing/2014/main" id="{5E6092EE-EB85-54FD-72F6-C8FB95BAA4BA}"/>
                    </a:ext>
                  </a:extLst>
                </p14:cNvPr>
                <p14:cNvContentPartPr/>
                <p14:nvPr/>
              </p14:nvContentPartPr>
              <p14:xfrm>
                <a:off x="8401048" y="3317988"/>
                <a:ext cx="281520" cy="439920"/>
              </p14:xfrm>
            </p:contentPart>
          </mc:Choice>
          <mc:Fallback>
            <p:pic>
              <p:nvPicPr>
                <p:cNvPr id="70" name="Input penna 69">
                  <a:extLst>
                    <a:ext uri="{FF2B5EF4-FFF2-40B4-BE49-F238E27FC236}">
                      <a16:creationId xmlns:a16="http://schemas.microsoft.com/office/drawing/2014/main" id="{5E6092EE-EB85-54FD-72F6-C8FB95BAA4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92408" y="3309348"/>
                  <a:ext cx="2991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A50A206C-11EE-A52B-076D-C26277AB7524}"/>
                    </a:ext>
                  </a:extLst>
                </p14:cNvPr>
                <p14:cNvContentPartPr/>
                <p14:nvPr/>
              </p14:nvContentPartPr>
              <p14:xfrm>
                <a:off x="8668888" y="3083628"/>
                <a:ext cx="308160" cy="848160"/>
              </p14:xfrm>
            </p:contentPart>
          </mc:Choice>
          <mc:Fallback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A50A206C-11EE-A52B-076D-C26277AB75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60248" y="3074988"/>
                  <a:ext cx="325800" cy="86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1771CF60-F220-798D-3280-7190A5AB74BF}"/>
                  </a:ext>
                </a:extLst>
              </p14:cNvPr>
              <p14:cNvContentPartPr/>
              <p14:nvPr/>
            </p14:nvContentPartPr>
            <p14:xfrm>
              <a:off x="800008" y="4239948"/>
              <a:ext cx="369720" cy="2308320"/>
            </p14:xfrm>
          </p:contentPart>
        </mc:Choice>
        <mc:Fallback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1771CF60-F220-798D-3280-7190A5AB74B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91368" y="4231308"/>
                <a:ext cx="387360" cy="232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o 82">
            <a:extLst>
              <a:ext uri="{FF2B5EF4-FFF2-40B4-BE49-F238E27FC236}">
                <a16:creationId xmlns:a16="http://schemas.microsoft.com/office/drawing/2014/main" id="{344EB891-DD43-9823-4F11-7F8DCB13DD7D}"/>
              </a:ext>
            </a:extLst>
          </p:cNvPr>
          <p:cNvGrpSpPr/>
          <p:nvPr/>
        </p:nvGrpSpPr>
        <p:grpSpPr>
          <a:xfrm>
            <a:off x="1286728" y="4381068"/>
            <a:ext cx="1241280" cy="484560"/>
            <a:chOff x="1286728" y="4381068"/>
            <a:chExt cx="124128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put penna 77">
                  <a:extLst>
                    <a:ext uri="{FF2B5EF4-FFF2-40B4-BE49-F238E27FC236}">
                      <a16:creationId xmlns:a16="http://schemas.microsoft.com/office/drawing/2014/main" id="{736E1A61-B9DD-1025-F58C-5889377DA5C6}"/>
                    </a:ext>
                  </a:extLst>
                </p14:cNvPr>
                <p14:cNvContentPartPr/>
                <p14:nvPr/>
              </p14:nvContentPartPr>
              <p14:xfrm>
                <a:off x="1286728" y="4381068"/>
                <a:ext cx="222120" cy="394920"/>
              </p14:xfrm>
            </p:contentPart>
          </mc:Choice>
          <mc:Fallback>
            <p:pic>
              <p:nvPicPr>
                <p:cNvPr id="78" name="Input penna 77">
                  <a:extLst>
                    <a:ext uri="{FF2B5EF4-FFF2-40B4-BE49-F238E27FC236}">
                      <a16:creationId xmlns:a16="http://schemas.microsoft.com/office/drawing/2014/main" id="{736E1A61-B9DD-1025-F58C-5889377DA5C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77728" y="4372428"/>
                  <a:ext cx="2397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put penna 78">
                  <a:extLst>
                    <a:ext uri="{FF2B5EF4-FFF2-40B4-BE49-F238E27FC236}">
                      <a16:creationId xmlns:a16="http://schemas.microsoft.com/office/drawing/2014/main" id="{2449A71A-8094-18E5-2681-493945077D2C}"/>
                    </a:ext>
                  </a:extLst>
                </p14:cNvPr>
                <p14:cNvContentPartPr/>
                <p14:nvPr/>
              </p14:nvContentPartPr>
              <p14:xfrm>
                <a:off x="1712608" y="4522908"/>
                <a:ext cx="261000" cy="151200"/>
              </p14:xfrm>
            </p:contentPart>
          </mc:Choice>
          <mc:Fallback>
            <p:pic>
              <p:nvPicPr>
                <p:cNvPr id="79" name="Input penna 78">
                  <a:extLst>
                    <a:ext uri="{FF2B5EF4-FFF2-40B4-BE49-F238E27FC236}">
                      <a16:creationId xmlns:a16="http://schemas.microsoft.com/office/drawing/2014/main" id="{2449A71A-8094-18E5-2681-493945077D2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03608" y="4513908"/>
                  <a:ext cx="278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put penna 79">
                  <a:extLst>
                    <a:ext uri="{FF2B5EF4-FFF2-40B4-BE49-F238E27FC236}">
                      <a16:creationId xmlns:a16="http://schemas.microsoft.com/office/drawing/2014/main" id="{3762F699-94F5-22B9-BB6D-F50FDC2E70EA}"/>
                    </a:ext>
                  </a:extLst>
                </p14:cNvPr>
                <p14:cNvContentPartPr/>
                <p14:nvPr/>
              </p14:nvContentPartPr>
              <p14:xfrm>
                <a:off x="1794688" y="4447308"/>
                <a:ext cx="190440" cy="250560"/>
              </p14:xfrm>
            </p:contentPart>
          </mc:Choice>
          <mc:Fallback>
            <p:pic>
              <p:nvPicPr>
                <p:cNvPr id="80" name="Input penna 79">
                  <a:extLst>
                    <a:ext uri="{FF2B5EF4-FFF2-40B4-BE49-F238E27FC236}">
                      <a16:creationId xmlns:a16="http://schemas.microsoft.com/office/drawing/2014/main" id="{3762F699-94F5-22B9-BB6D-F50FDC2E70E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85688" y="4438668"/>
                  <a:ext cx="208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put penna 80">
                  <a:extLst>
                    <a:ext uri="{FF2B5EF4-FFF2-40B4-BE49-F238E27FC236}">
                      <a16:creationId xmlns:a16="http://schemas.microsoft.com/office/drawing/2014/main" id="{A4C8AACC-A709-42DE-88F9-0228EEC63956}"/>
                    </a:ext>
                  </a:extLst>
                </p14:cNvPr>
                <p14:cNvContentPartPr/>
                <p14:nvPr/>
              </p14:nvContentPartPr>
              <p14:xfrm>
                <a:off x="2194288" y="4397268"/>
                <a:ext cx="254880" cy="303480"/>
              </p14:xfrm>
            </p:contentPart>
          </mc:Choice>
          <mc:Fallback>
            <p:pic>
              <p:nvPicPr>
                <p:cNvPr id="81" name="Input penna 80">
                  <a:extLst>
                    <a:ext uri="{FF2B5EF4-FFF2-40B4-BE49-F238E27FC236}">
                      <a16:creationId xmlns:a16="http://schemas.microsoft.com/office/drawing/2014/main" id="{A4C8AACC-A709-42DE-88F9-0228EEC639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85648" y="4388628"/>
                  <a:ext cx="272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put penna 81">
                  <a:extLst>
                    <a:ext uri="{FF2B5EF4-FFF2-40B4-BE49-F238E27FC236}">
                      <a16:creationId xmlns:a16="http://schemas.microsoft.com/office/drawing/2014/main" id="{D1C8FB7E-F2ED-117E-C7E7-B859F54CB8D6}"/>
                    </a:ext>
                  </a:extLst>
                </p14:cNvPr>
                <p14:cNvContentPartPr/>
                <p14:nvPr/>
              </p14:nvContentPartPr>
              <p14:xfrm>
                <a:off x="2410648" y="4414548"/>
                <a:ext cx="117360" cy="451080"/>
              </p14:xfrm>
            </p:contentPart>
          </mc:Choice>
          <mc:Fallback>
            <p:pic>
              <p:nvPicPr>
                <p:cNvPr id="82" name="Input penna 81">
                  <a:extLst>
                    <a:ext uri="{FF2B5EF4-FFF2-40B4-BE49-F238E27FC236}">
                      <a16:creationId xmlns:a16="http://schemas.microsoft.com/office/drawing/2014/main" id="{D1C8FB7E-F2ED-117E-C7E7-B859F54CB8D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02008" y="4405908"/>
                  <a:ext cx="135000" cy="46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4" name="Input penna 83">
                <a:extLst>
                  <a:ext uri="{FF2B5EF4-FFF2-40B4-BE49-F238E27FC236}">
                    <a16:creationId xmlns:a16="http://schemas.microsoft.com/office/drawing/2014/main" id="{8F01AD1A-73B2-BF7B-4045-30EBDCFA6D7C}"/>
                  </a:ext>
                </a:extLst>
              </p14:cNvPr>
              <p14:cNvContentPartPr/>
              <p14:nvPr/>
            </p14:nvContentPartPr>
            <p14:xfrm>
              <a:off x="2822488" y="4572588"/>
              <a:ext cx="226440" cy="3240"/>
            </p14:xfrm>
          </p:contentPart>
        </mc:Choice>
        <mc:Fallback>
          <p:pic>
            <p:nvPicPr>
              <p:cNvPr id="84" name="Input penna 83">
                <a:extLst>
                  <a:ext uri="{FF2B5EF4-FFF2-40B4-BE49-F238E27FC236}">
                    <a16:creationId xmlns:a16="http://schemas.microsoft.com/office/drawing/2014/main" id="{8F01AD1A-73B2-BF7B-4045-30EBDCFA6D7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13488" y="4563948"/>
                <a:ext cx="2440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o 90">
            <a:extLst>
              <a:ext uri="{FF2B5EF4-FFF2-40B4-BE49-F238E27FC236}">
                <a16:creationId xmlns:a16="http://schemas.microsoft.com/office/drawing/2014/main" id="{EC288136-D492-5267-2802-844C58CA24FF}"/>
              </a:ext>
            </a:extLst>
          </p:cNvPr>
          <p:cNvGrpSpPr/>
          <p:nvPr/>
        </p:nvGrpSpPr>
        <p:grpSpPr>
          <a:xfrm>
            <a:off x="3286528" y="4284948"/>
            <a:ext cx="1490400" cy="462240"/>
            <a:chOff x="3286528" y="4284948"/>
            <a:chExt cx="149040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put penna 84">
                  <a:extLst>
                    <a:ext uri="{FF2B5EF4-FFF2-40B4-BE49-F238E27FC236}">
                      <a16:creationId xmlns:a16="http://schemas.microsoft.com/office/drawing/2014/main" id="{3E518EFF-3D17-1971-28CD-69FB016AE520}"/>
                    </a:ext>
                  </a:extLst>
                </p14:cNvPr>
                <p14:cNvContentPartPr/>
                <p14:nvPr/>
              </p14:nvContentPartPr>
              <p14:xfrm>
                <a:off x="3286528" y="4344708"/>
                <a:ext cx="100800" cy="402480"/>
              </p14:xfrm>
            </p:contentPart>
          </mc:Choice>
          <mc:Fallback>
            <p:pic>
              <p:nvPicPr>
                <p:cNvPr id="85" name="Input penna 84">
                  <a:extLst>
                    <a:ext uri="{FF2B5EF4-FFF2-40B4-BE49-F238E27FC236}">
                      <a16:creationId xmlns:a16="http://schemas.microsoft.com/office/drawing/2014/main" id="{3E518EFF-3D17-1971-28CD-69FB016AE5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77888" y="4335708"/>
                  <a:ext cx="1184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put penna 85">
                  <a:extLst>
                    <a:ext uri="{FF2B5EF4-FFF2-40B4-BE49-F238E27FC236}">
                      <a16:creationId xmlns:a16="http://schemas.microsoft.com/office/drawing/2014/main" id="{E6F1A955-8A05-53BC-552E-54A7001E4B71}"/>
                    </a:ext>
                  </a:extLst>
                </p14:cNvPr>
                <p14:cNvContentPartPr/>
                <p14:nvPr/>
              </p14:nvContentPartPr>
              <p14:xfrm>
                <a:off x="3482008" y="4416348"/>
                <a:ext cx="176040" cy="237960"/>
              </p14:xfrm>
            </p:contentPart>
          </mc:Choice>
          <mc:Fallback>
            <p:pic>
              <p:nvPicPr>
                <p:cNvPr id="86" name="Input penna 85">
                  <a:extLst>
                    <a:ext uri="{FF2B5EF4-FFF2-40B4-BE49-F238E27FC236}">
                      <a16:creationId xmlns:a16="http://schemas.microsoft.com/office/drawing/2014/main" id="{E6F1A955-8A05-53BC-552E-54A7001E4B7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73368" y="4407348"/>
                  <a:ext cx="193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put penna 86">
                  <a:extLst>
                    <a:ext uri="{FF2B5EF4-FFF2-40B4-BE49-F238E27FC236}">
                      <a16:creationId xmlns:a16="http://schemas.microsoft.com/office/drawing/2014/main" id="{95A39E90-6FE5-42E9-E57C-7786A8A7DD2E}"/>
                    </a:ext>
                  </a:extLst>
                </p14:cNvPr>
                <p14:cNvContentPartPr/>
                <p14:nvPr/>
              </p14:nvContentPartPr>
              <p14:xfrm>
                <a:off x="3771448" y="4284948"/>
                <a:ext cx="194760" cy="443520"/>
              </p14:xfrm>
            </p:contentPart>
          </mc:Choice>
          <mc:Fallback>
            <p:pic>
              <p:nvPicPr>
                <p:cNvPr id="87" name="Input penna 86">
                  <a:extLst>
                    <a:ext uri="{FF2B5EF4-FFF2-40B4-BE49-F238E27FC236}">
                      <a16:creationId xmlns:a16="http://schemas.microsoft.com/office/drawing/2014/main" id="{95A39E90-6FE5-42E9-E57C-7786A8A7DD2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62448" y="4276308"/>
                  <a:ext cx="2124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put penna 87">
                  <a:extLst>
                    <a:ext uri="{FF2B5EF4-FFF2-40B4-BE49-F238E27FC236}">
                      <a16:creationId xmlns:a16="http://schemas.microsoft.com/office/drawing/2014/main" id="{CDBB5EBF-0FD7-151B-FEB1-1C56E044F7EA}"/>
                    </a:ext>
                  </a:extLst>
                </p14:cNvPr>
                <p14:cNvContentPartPr/>
                <p14:nvPr/>
              </p14:nvContentPartPr>
              <p14:xfrm>
                <a:off x="4181488" y="4499508"/>
                <a:ext cx="189360" cy="7920"/>
              </p14:xfrm>
            </p:contentPart>
          </mc:Choice>
          <mc:Fallback>
            <p:pic>
              <p:nvPicPr>
                <p:cNvPr id="88" name="Input penna 87">
                  <a:extLst>
                    <a:ext uri="{FF2B5EF4-FFF2-40B4-BE49-F238E27FC236}">
                      <a16:creationId xmlns:a16="http://schemas.microsoft.com/office/drawing/2014/main" id="{CDBB5EBF-0FD7-151B-FEB1-1C56E044F7E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72488" y="4490868"/>
                  <a:ext cx="207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put penna 88">
                  <a:extLst>
                    <a:ext uri="{FF2B5EF4-FFF2-40B4-BE49-F238E27FC236}">
                      <a16:creationId xmlns:a16="http://schemas.microsoft.com/office/drawing/2014/main" id="{4CDF8373-5B25-01A6-E995-D03C0398C009}"/>
                    </a:ext>
                  </a:extLst>
                </p14:cNvPr>
                <p14:cNvContentPartPr/>
                <p14:nvPr/>
              </p14:nvContentPartPr>
              <p14:xfrm>
                <a:off x="4185448" y="4622988"/>
                <a:ext cx="338760" cy="21240"/>
              </p14:xfrm>
            </p:contentPart>
          </mc:Choice>
          <mc:Fallback>
            <p:pic>
              <p:nvPicPr>
                <p:cNvPr id="89" name="Input penna 88">
                  <a:extLst>
                    <a:ext uri="{FF2B5EF4-FFF2-40B4-BE49-F238E27FC236}">
                      <a16:creationId xmlns:a16="http://schemas.microsoft.com/office/drawing/2014/main" id="{4CDF8373-5B25-01A6-E995-D03C0398C00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76808" y="4613988"/>
                  <a:ext cx="356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put penna 89">
                  <a:extLst>
                    <a:ext uri="{FF2B5EF4-FFF2-40B4-BE49-F238E27FC236}">
                      <a16:creationId xmlns:a16="http://schemas.microsoft.com/office/drawing/2014/main" id="{5FD0E7F5-F8FB-6CAE-3032-76F45CE63BED}"/>
                    </a:ext>
                  </a:extLst>
                </p14:cNvPr>
                <p14:cNvContentPartPr/>
                <p14:nvPr/>
              </p14:nvContentPartPr>
              <p14:xfrm>
                <a:off x="4523128" y="4418508"/>
                <a:ext cx="253800" cy="237960"/>
              </p14:xfrm>
            </p:contentPart>
          </mc:Choice>
          <mc:Fallback>
            <p:pic>
              <p:nvPicPr>
                <p:cNvPr id="90" name="Input penna 89">
                  <a:extLst>
                    <a:ext uri="{FF2B5EF4-FFF2-40B4-BE49-F238E27FC236}">
                      <a16:creationId xmlns:a16="http://schemas.microsoft.com/office/drawing/2014/main" id="{5FD0E7F5-F8FB-6CAE-3032-76F45CE63BE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14128" y="4409508"/>
                  <a:ext cx="27144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o 94">
            <a:extLst>
              <a:ext uri="{FF2B5EF4-FFF2-40B4-BE49-F238E27FC236}">
                <a16:creationId xmlns:a16="http://schemas.microsoft.com/office/drawing/2014/main" id="{3904BFA7-FA1A-52B2-E66E-59F340503ACD}"/>
              </a:ext>
            </a:extLst>
          </p:cNvPr>
          <p:cNvGrpSpPr/>
          <p:nvPr/>
        </p:nvGrpSpPr>
        <p:grpSpPr>
          <a:xfrm>
            <a:off x="1308688" y="4921428"/>
            <a:ext cx="581400" cy="383040"/>
            <a:chOff x="1308688" y="4921428"/>
            <a:chExt cx="58140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put penna 91">
                  <a:extLst>
                    <a:ext uri="{FF2B5EF4-FFF2-40B4-BE49-F238E27FC236}">
                      <a16:creationId xmlns:a16="http://schemas.microsoft.com/office/drawing/2014/main" id="{9AF15475-8397-2B4E-F9D4-668ED37830DD}"/>
                    </a:ext>
                  </a:extLst>
                </p14:cNvPr>
                <p14:cNvContentPartPr/>
                <p14:nvPr/>
              </p14:nvContentPartPr>
              <p14:xfrm>
                <a:off x="1308688" y="5039148"/>
                <a:ext cx="267480" cy="265320"/>
              </p14:xfrm>
            </p:contentPart>
          </mc:Choice>
          <mc:Fallback>
            <p:pic>
              <p:nvPicPr>
                <p:cNvPr id="92" name="Input penna 91">
                  <a:extLst>
                    <a:ext uri="{FF2B5EF4-FFF2-40B4-BE49-F238E27FC236}">
                      <a16:creationId xmlns:a16="http://schemas.microsoft.com/office/drawing/2014/main" id="{9AF15475-8397-2B4E-F9D4-668ED37830D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99688" y="5030508"/>
                  <a:ext cx="285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put penna 92">
                  <a:extLst>
                    <a:ext uri="{FF2B5EF4-FFF2-40B4-BE49-F238E27FC236}">
                      <a16:creationId xmlns:a16="http://schemas.microsoft.com/office/drawing/2014/main" id="{3F2DCCC1-5DE4-AD6A-D6A3-4BA16A13C959}"/>
                    </a:ext>
                  </a:extLst>
                </p14:cNvPr>
                <p14:cNvContentPartPr/>
                <p14:nvPr/>
              </p14:nvContentPartPr>
              <p14:xfrm>
                <a:off x="1376728" y="5002788"/>
                <a:ext cx="245160" cy="290520"/>
              </p14:xfrm>
            </p:contentPart>
          </mc:Choice>
          <mc:Fallback>
            <p:pic>
              <p:nvPicPr>
                <p:cNvPr id="93" name="Input penna 92">
                  <a:extLst>
                    <a:ext uri="{FF2B5EF4-FFF2-40B4-BE49-F238E27FC236}">
                      <a16:creationId xmlns:a16="http://schemas.microsoft.com/office/drawing/2014/main" id="{3F2DCCC1-5DE4-AD6A-D6A3-4BA16A13C95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67728" y="4993788"/>
                  <a:ext cx="2628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put penna 93">
                  <a:extLst>
                    <a:ext uri="{FF2B5EF4-FFF2-40B4-BE49-F238E27FC236}">
                      <a16:creationId xmlns:a16="http://schemas.microsoft.com/office/drawing/2014/main" id="{559C86DE-A028-F431-D23E-A58B05C85954}"/>
                    </a:ext>
                  </a:extLst>
                </p14:cNvPr>
                <p14:cNvContentPartPr/>
                <p14:nvPr/>
              </p14:nvContentPartPr>
              <p14:xfrm>
                <a:off x="1757968" y="4921428"/>
                <a:ext cx="132120" cy="205920"/>
              </p14:xfrm>
            </p:contentPart>
          </mc:Choice>
          <mc:Fallback>
            <p:pic>
              <p:nvPicPr>
                <p:cNvPr id="94" name="Input penna 93">
                  <a:extLst>
                    <a:ext uri="{FF2B5EF4-FFF2-40B4-BE49-F238E27FC236}">
                      <a16:creationId xmlns:a16="http://schemas.microsoft.com/office/drawing/2014/main" id="{559C86DE-A028-F431-D23E-A58B05C8595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49328" y="4912428"/>
                  <a:ext cx="14976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6" name="Input penna 95">
                <a:extLst>
                  <a:ext uri="{FF2B5EF4-FFF2-40B4-BE49-F238E27FC236}">
                    <a16:creationId xmlns:a16="http://schemas.microsoft.com/office/drawing/2014/main" id="{EC7DD5FC-CB5F-B246-B6B6-D17090419F45}"/>
                  </a:ext>
                </a:extLst>
              </p14:cNvPr>
              <p14:cNvContentPartPr/>
              <p14:nvPr/>
            </p14:nvContentPartPr>
            <p14:xfrm>
              <a:off x="2292208" y="5196828"/>
              <a:ext cx="300600" cy="5760"/>
            </p14:xfrm>
          </p:contentPart>
        </mc:Choice>
        <mc:Fallback>
          <p:pic>
            <p:nvPicPr>
              <p:cNvPr id="96" name="Input penna 95">
                <a:extLst>
                  <a:ext uri="{FF2B5EF4-FFF2-40B4-BE49-F238E27FC236}">
                    <a16:creationId xmlns:a16="http://schemas.microsoft.com/office/drawing/2014/main" id="{EC7DD5FC-CB5F-B246-B6B6-D17090419F4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283208" y="5187828"/>
                <a:ext cx="31824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po 104">
            <a:extLst>
              <a:ext uri="{FF2B5EF4-FFF2-40B4-BE49-F238E27FC236}">
                <a16:creationId xmlns:a16="http://schemas.microsoft.com/office/drawing/2014/main" id="{629EF955-ACE0-5A36-1375-3AA217DAD0F1}"/>
              </a:ext>
            </a:extLst>
          </p:cNvPr>
          <p:cNvGrpSpPr/>
          <p:nvPr/>
        </p:nvGrpSpPr>
        <p:grpSpPr>
          <a:xfrm>
            <a:off x="2891608" y="4941588"/>
            <a:ext cx="552240" cy="402480"/>
            <a:chOff x="2891608" y="4941588"/>
            <a:chExt cx="55224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put penna 96">
                  <a:extLst>
                    <a:ext uri="{FF2B5EF4-FFF2-40B4-BE49-F238E27FC236}">
                      <a16:creationId xmlns:a16="http://schemas.microsoft.com/office/drawing/2014/main" id="{BFB86F96-AE0C-2F75-D9FA-17569985BA52}"/>
                    </a:ext>
                  </a:extLst>
                </p14:cNvPr>
                <p14:cNvContentPartPr/>
                <p14:nvPr/>
              </p14:nvContentPartPr>
              <p14:xfrm>
                <a:off x="2899168" y="5020788"/>
                <a:ext cx="205920" cy="32400"/>
              </p14:xfrm>
            </p:contentPart>
          </mc:Choice>
          <mc:Fallback>
            <p:pic>
              <p:nvPicPr>
                <p:cNvPr id="97" name="Input penna 96">
                  <a:extLst>
                    <a:ext uri="{FF2B5EF4-FFF2-40B4-BE49-F238E27FC236}">
                      <a16:creationId xmlns:a16="http://schemas.microsoft.com/office/drawing/2014/main" id="{BFB86F96-AE0C-2F75-D9FA-17569985BA5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90528" y="5011788"/>
                  <a:ext cx="223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put penna 97">
                  <a:extLst>
                    <a:ext uri="{FF2B5EF4-FFF2-40B4-BE49-F238E27FC236}">
                      <a16:creationId xmlns:a16="http://schemas.microsoft.com/office/drawing/2014/main" id="{D72C3ED9-EEAA-0A1C-0976-2C0E6A6F4625}"/>
                    </a:ext>
                  </a:extLst>
                </p14:cNvPr>
                <p14:cNvContentPartPr/>
                <p14:nvPr/>
              </p14:nvContentPartPr>
              <p14:xfrm>
                <a:off x="2891608" y="5052108"/>
                <a:ext cx="226800" cy="249840"/>
              </p14:xfrm>
            </p:contentPart>
          </mc:Choice>
          <mc:Fallback>
            <p:pic>
              <p:nvPicPr>
                <p:cNvPr id="98" name="Input penna 97">
                  <a:extLst>
                    <a:ext uri="{FF2B5EF4-FFF2-40B4-BE49-F238E27FC236}">
                      <a16:creationId xmlns:a16="http://schemas.microsoft.com/office/drawing/2014/main" id="{D72C3ED9-EEAA-0A1C-0976-2C0E6A6F46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82968" y="5043108"/>
                  <a:ext cx="244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put penna 98">
                  <a:extLst>
                    <a:ext uri="{FF2B5EF4-FFF2-40B4-BE49-F238E27FC236}">
                      <a16:creationId xmlns:a16="http://schemas.microsoft.com/office/drawing/2014/main" id="{521EF7CD-5392-C6AD-E221-762FFE432CD9}"/>
                    </a:ext>
                  </a:extLst>
                </p14:cNvPr>
                <p14:cNvContentPartPr/>
                <p14:nvPr/>
              </p14:nvContentPartPr>
              <p14:xfrm>
                <a:off x="3329008" y="4941588"/>
                <a:ext cx="114840" cy="313920"/>
              </p14:xfrm>
            </p:contentPart>
          </mc:Choice>
          <mc:Fallback>
            <p:pic>
              <p:nvPicPr>
                <p:cNvPr id="99" name="Input penna 98">
                  <a:extLst>
                    <a:ext uri="{FF2B5EF4-FFF2-40B4-BE49-F238E27FC236}">
                      <a16:creationId xmlns:a16="http://schemas.microsoft.com/office/drawing/2014/main" id="{521EF7CD-5392-C6AD-E221-762FFE432CD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20008" y="4932588"/>
                  <a:ext cx="132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put penna 99">
                  <a:extLst>
                    <a:ext uri="{FF2B5EF4-FFF2-40B4-BE49-F238E27FC236}">
                      <a16:creationId xmlns:a16="http://schemas.microsoft.com/office/drawing/2014/main" id="{5BE9C9C3-85B5-E282-8F83-A7DB5FA0C284}"/>
                    </a:ext>
                  </a:extLst>
                </p14:cNvPr>
                <p14:cNvContentPartPr/>
                <p14:nvPr/>
              </p14:nvContentPartPr>
              <p14:xfrm>
                <a:off x="3235048" y="5150388"/>
                <a:ext cx="179640" cy="193680"/>
              </p14:xfrm>
            </p:contentPart>
          </mc:Choice>
          <mc:Fallback>
            <p:pic>
              <p:nvPicPr>
                <p:cNvPr id="100" name="Input penna 99">
                  <a:extLst>
                    <a:ext uri="{FF2B5EF4-FFF2-40B4-BE49-F238E27FC236}">
                      <a16:creationId xmlns:a16="http://schemas.microsoft.com/office/drawing/2014/main" id="{5BE9C9C3-85B5-E282-8F83-A7DB5FA0C28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26408" y="5141748"/>
                  <a:ext cx="19728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78AF7313-C3C4-AD71-59C6-85BF43036E00}"/>
              </a:ext>
            </a:extLst>
          </p:cNvPr>
          <p:cNvGrpSpPr/>
          <p:nvPr/>
        </p:nvGrpSpPr>
        <p:grpSpPr>
          <a:xfrm>
            <a:off x="3740128" y="5068668"/>
            <a:ext cx="709920" cy="223920"/>
            <a:chOff x="3740128" y="5068668"/>
            <a:chExt cx="70992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put penna 100">
                  <a:extLst>
                    <a:ext uri="{FF2B5EF4-FFF2-40B4-BE49-F238E27FC236}">
                      <a16:creationId xmlns:a16="http://schemas.microsoft.com/office/drawing/2014/main" id="{0CDF1F13-EC8F-DC60-F27E-AE61056911BB}"/>
                    </a:ext>
                  </a:extLst>
                </p14:cNvPr>
                <p14:cNvContentPartPr/>
                <p14:nvPr/>
              </p14:nvContentPartPr>
              <p14:xfrm>
                <a:off x="3740128" y="5162628"/>
                <a:ext cx="189360" cy="1800"/>
              </p14:xfrm>
            </p:contentPart>
          </mc:Choice>
          <mc:Fallback>
            <p:pic>
              <p:nvPicPr>
                <p:cNvPr id="101" name="Input penna 100">
                  <a:extLst>
                    <a:ext uri="{FF2B5EF4-FFF2-40B4-BE49-F238E27FC236}">
                      <a16:creationId xmlns:a16="http://schemas.microsoft.com/office/drawing/2014/main" id="{0CDF1F13-EC8F-DC60-F27E-AE61056911B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31488" y="5153628"/>
                  <a:ext cx="207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put penna 101">
                  <a:extLst>
                    <a:ext uri="{FF2B5EF4-FFF2-40B4-BE49-F238E27FC236}">
                      <a16:creationId xmlns:a16="http://schemas.microsoft.com/office/drawing/2014/main" id="{C5028044-5CAB-633E-7E60-69205C26FC91}"/>
                    </a:ext>
                  </a:extLst>
                </p14:cNvPr>
                <p14:cNvContentPartPr/>
                <p14:nvPr/>
              </p14:nvContentPartPr>
              <p14:xfrm>
                <a:off x="3752728" y="5235708"/>
                <a:ext cx="275760" cy="19080"/>
              </p14:xfrm>
            </p:contentPart>
          </mc:Choice>
          <mc:Fallback>
            <p:pic>
              <p:nvPicPr>
                <p:cNvPr id="102" name="Input penna 101">
                  <a:extLst>
                    <a:ext uri="{FF2B5EF4-FFF2-40B4-BE49-F238E27FC236}">
                      <a16:creationId xmlns:a16="http://schemas.microsoft.com/office/drawing/2014/main" id="{C5028044-5CAB-633E-7E60-69205C26FC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43728" y="5226708"/>
                  <a:ext cx="29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put penna 102">
                  <a:extLst>
                    <a:ext uri="{FF2B5EF4-FFF2-40B4-BE49-F238E27FC236}">
                      <a16:creationId xmlns:a16="http://schemas.microsoft.com/office/drawing/2014/main" id="{43926B58-F5D3-B3C9-C8EE-B2AEB0576F2A}"/>
                    </a:ext>
                  </a:extLst>
                </p14:cNvPr>
                <p14:cNvContentPartPr/>
                <p14:nvPr/>
              </p14:nvContentPartPr>
              <p14:xfrm>
                <a:off x="4181488" y="5068668"/>
                <a:ext cx="268560" cy="223920"/>
              </p14:xfrm>
            </p:contentPart>
          </mc:Choice>
          <mc:Fallback>
            <p:pic>
              <p:nvPicPr>
                <p:cNvPr id="103" name="Input penna 102">
                  <a:extLst>
                    <a:ext uri="{FF2B5EF4-FFF2-40B4-BE49-F238E27FC236}">
                      <a16:creationId xmlns:a16="http://schemas.microsoft.com/office/drawing/2014/main" id="{43926B58-F5D3-B3C9-C8EE-B2AEB0576F2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72488" y="5059668"/>
                  <a:ext cx="28620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uppo 121">
            <a:extLst>
              <a:ext uri="{FF2B5EF4-FFF2-40B4-BE49-F238E27FC236}">
                <a16:creationId xmlns:a16="http://schemas.microsoft.com/office/drawing/2014/main" id="{B215A4A3-DBF3-0CFA-F163-0360CD32AC52}"/>
              </a:ext>
            </a:extLst>
          </p:cNvPr>
          <p:cNvGrpSpPr/>
          <p:nvPr/>
        </p:nvGrpSpPr>
        <p:grpSpPr>
          <a:xfrm>
            <a:off x="1264768" y="5646828"/>
            <a:ext cx="948240" cy="360000"/>
            <a:chOff x="1264768" y="5646828"/>
            <a:chExt cx="94824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put penna 105">
                  <a:extLst>
                    <a:ext uri="{FF2B5EF4-FFF2-40B4-BE49-F238E27FC236}">
                      <a16:creationId xmlns:a16="http://schemas.microsoft.com/office/drawing/2014/main" id="{683FB01A-33C5-5B95-0CBF-9A0C5B112935}"/>
                    </a:ext>
                  </a:extLst>
                </p14:cNvPr>
                <p14:cNvContentPartPr/>
                <p14:nvPr/>
              </p14:nvContentPartPr>
              <p14:xfrm>
                <a:off x="1264768" y="5646828"/>
                <a:ext cx="190800" cy="360000"/>
              </p14:xfrm>
            </p:contentPart>
          </mc:Choice>
          <mc:Fallback>
            <p:pic>
              <p:nvPicPr>
                <p:cNvPr id="106" name="Input penna 105">
                  <a:extLst>
                    <a:ext uri="{FF2B5EF4-FFF2-40B4-BE49-F238E27FC236}">
                      <a16:creationId xmlns:a16="http://schemas.microsoft.com/office/drawing/2014/main" id="{683FB01A-33C5-5B95-0CBF-9A0C5B11293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55768" y="5638188"/>
                  <a:ext cx="2084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put penna 106">
                  <a:extLst>
                    <a:ext uri="{FF2B5EF4-FFF2-40B4-BE49-F238E27FC236}">
                      <a16:creationId xmlns:a16="http://schemas.microsoft.com/office/drawing/2014/main" id="{A1E554B7-93C8-E689-6E5F-DF433A832630}"/>
                    </a:ext>
                  </a:extLst>
                </p14:cNvPr>
                <p14:cNvContentPartPr/>
                <p14:nvPr/>
              </p14:nvContentPartPr>
              <p14:xfrm>
                <a:off x="1560688" y="5768148"/>
                <a:ext cx="171000" cy="187920"/>
              </p14:xfrm>
            </p:contentPart>
          </mc:Choice>
          <mc:Fallback>
            <p:pic>
              <p:nvPicPr>
                <p:cNvPr id="107" name="Input penna 106">
                  <a:extLst>
                    <a:ext uri="{FF2B5EF4-FFF2-40B4-BE49-F238E27FC236}">
                      <a16:creationId xmlns:a16="http://schemas.microsoft.com/office/drawing/2014/main" id="{A1E554B7-93C8-E689-6E5F-DF433A83263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51688" y="5759508"/>
                  <a:ext cx="188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put penna 107">
                  <a:extLst>
                    <a:ext uri="{FF2B5EF4-FFF2-40B4-BE49-F238E27FC236}">
                      <a16:creationId xmlns:a16="http://schemas.microsoft.com/office/drawing/2014/main" id="{C8B57063-10E0-1F8A-F3F8-93C03E24C052}"/>
                    </a:ext>
                  </a:extLst>
                </p14:cNvPr>
                <p14:cNvContentPartPr/>
                <p14:nvPr/>
              </p14:nvContentPartPr>
              <p14:xfrm>
                <a:off x="1959568" y="5757348"/>
                <a:ext cx="253440" cy="151920"/>
              </p14:xfrm>
            </p:contentPart>
          </mc:Choice>
          <mc:Fallback>
            <p:pic>
              <p:nvPicPr>
                <p:cNvPr id="108" name="Input penna 107">
                  <a:extLst>
                    <a:ext uri="{FF2B5EF4-FFF2-40B4-BE49-F238E27FC236}">
                      <a16:creationId xmlns:a16="http://schemas.microsoft.com/office/drawing/2014/main" id="{C8B57063-10E0-1F8A-F3F8-93C03E24C05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50928" y="5748348"/>
                  <a:ext cx="271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put penna 108">
                  <a:extLst>
                    <a:ext uri="{FF2B5EF4-FFF2-40B4-BE49-F238E27FC236}">
                      <a16:creationId xmlns:a16="http://schemas.microsoft.com/office/drawing/2014/main" id="{CABF4506-2764-D2A1-7692-EFA2329460C1}"/>
                    </a:ext>
                  </a:extLst>
                </p14:cNvPr>
                <p14:cNvContentPartPr/>
                <p14:nvPr/>
              </p14:nvContentPartPr>
              <p14:xfrm>
                <a:off x="2012488" y="5735748"/>
                <a:ext cx="188640" cy="248760"/>
              </p14:xfrm>
            </p:contentPart>
          </mc:Choice>
          <mc:Fallback>
            <p:pic>
              <p:nvPicPr>
                <p:cNvPr id="109" name="Input penna 108">
                  <a:extLst>
                    <a:ext uri="{FF2B5EF4-FFF2-40B4-BE49-F238E27FC236}">
                      <a16:creationId xmlns:a16="http://schemas.microsoft.com/office/drawing/2014/main" id="{CABF4506-2764-D2A1-7692-EFA2329460C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03848" y="5726748"/>
                  <a:ext cx="20628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o 119">
            <a:extLst>
              <a:ext uri="{FF2B5EF4-FFF2-40B4-BE49-F238E27FC236}">
                <a16:creationId xmlns:a16="http://schemas.microsoft.com/office/drawing/2014/main" id="{FBEDB4F9-E10B-02D1-D72C-1653C1D897D2}"/>
              </a:ext>
            </a:extLst>
          </p:cNvPr>
          <p:cNvGrpSpPr/>
          <p:nvPr/>
        </p:nvGrpSpPr>
        <p:grpSpPr>
          <a:xfrm>
            <a:off x="2477968" y="5615868"/>
            <a:ext cx="2153520" cy="461160"/>
            <a:chOff x="2477968" y="5615868"/>
            <a:chExt cx="215352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put penna 109">
                  <a:extLst>
                    <a:ext uri="{FF2B5EF4-FFF2-40B4-BE49-F238E27FC236}">
                      <a16:creationId xmlns:a16="http://schemas.microsoft.com/office/drawing/2014/main" id="{A33B7A8C-FC1F-F744-EFC1-9C92A4E2BCEA}"/>
                    </a:ext>
                  </a:extLst>
                </p14:cNvPr>
                <p14:cNvContentPartPr/>
                <p14:nvPr/>
              </p14:nvContentPartPr>
              <p14:xfrm>
                <a:off x="2477968" y="5828988"/>
                <a:ext cx="266760" cy="18360"/>
              </p14:xfrm>
            </p:contentPart>
          </mc:Choice>
          <mc:Fallback>
            <p:pic>
              <p:nvPicPr>
                <p:cNvPr id="110" name="Input penna 109">
                  <a:extLst>
                    <a:ext uri="{FF2B5EF4-FFF2-40B4-BE49-F238E27FC236}">
                      <a16:creationId xmlns:a16="http://schemas.microsoft.com/office/drawing/2014/main" id="{A33B7A8C-FC1F-F744-EFC1-9C92A4E2BCE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68968" y="5819988"/>
                  <a:ext cx="284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put penna 110">
                  <a:extLst>
                    <a:ext uri="{FF2B5EF4-FFF2-40B4-BE49-F238E27FC236}">
                      <a16:creationId xmlns:a16="http://schemas.microsoft.com/office/drawing/2014/main" id="{5E4A3F1C-7ED7-A8B9-2071-91F79E2C0B30}"/>
                    </a:ext>
                  </a:extLst>
                </p14:cNvPr>
                <p14:cNvContentPartPr/>
                <p14:nvPr/>
              </p14:nvContentPartPr>
              <p14:xfrm>
                <a:off x="2618008" y="5739348"/>
                <a:ext cx="38520" cy="214560"/>
              </p14:xfrm>
            </p:contentPart>
          </mc:Choice>
          <mc:Fallback>
            <p:pic>
              <p:nvPicPr>
                <p:cNvPr id="111" name="Input penna 110">
                  <a:extLst>
                    <a:ext uri="{FF2B5EF4-FFF2-40B4-BE49-F238E27FC236}">
                      <a16:creationId xmlns:a16="http://schemas.microsoft.com/office/drawing/2014/main" id="{5E4A3F1C-7ED7-A8B9-2071-91F79E2C0B3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09368" y="5730708"/>
                  <a:ext cx="56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put penna 111">
                  <a:extLst>
                    <a:ext uri="{FF2B5EF4-FFF2-40B4-BE49-F238E27FC236}">
                      <a16:creationId xmlns:a16="http://schemas.microsoft.com/office/drawing/2014/main" id="{09BCE493-E4E0-01D5-0095-150B39237D90}"/>
                    </a:ext>
                  </a:extLst>
                </p14:cNvPr>
                <p14:cNvContentPartPr/>
                <p14:nvPr/>
              </p14:nvContentPartPr>
              <p14:xfrm>
                <a:off x="2941648" y="5669868"/>
                <a:ext cx="173520" cy="43560"/>
              </p14:xfrm>
            </p:contentPart>
          </mc:Choice>
          <mc:Fallback>
            <p:pic>
              <p:nvPicPr>
                <p:cNvPr id="112" name="Input penna 111">
                  <a:extLst>
                    <a:ext uri="{FF2B5EF4-FFF2-40B4-BE49-F238E27FC236}">
                      <a16:creationId xmlns:a16="http://schemas.microsoft.com/office/drawing/2014/main" id="{09BCE493-E4E0-01D5-0095-150B39237D9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32648" y="5661228"/>
                  <a:ext cx="191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put penna 112">
                  <a:extLst>
                    <a:ext uri="{FF2B5EF4-FFF2-40B4-BE49-F238E27FC236}">
                      <a16:creationId xmlns:a16="http://schemas.microsoft.com/office/drawing/2014/main" id="{8B8FE3D9-1DAB-0FAD-AD25-57F3C92CAFA7}"/>
                    </a:ext>
                  </a:extLst>
                </p14:cNvPr>
                <p14:cNvContentPartPr/>
                <p14:nvPr/>
              </p14:nvContentPartPr>
              <p14:xfrm>
                <a:off x="2858848" y="5723148"/>
                <a:ext cx="573840" cy="234720"/>
              </p14:xfrm>
            </p:contentPart>
          </mc:Choice>
          <mc:Fallback>
            <p:pic>
              <p:nvPicPr>
                <p:cNvPr id="113" name="Input penna 112">
                  <a:extLst>
                    <a:ext uri="{FF2B5EF4-FFF2-40B4-BE49-F238E27FC236}">
                      <a16:creationId xmlns:a16="http://schemas.microsoft.com/office/drawing/2014/main" id="{8B8FE3D9-1DAB-0FAD-AD25-57F3C92CAFA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50208" y="5714148"/>
                  <a:ext cx="591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put penna 113">
                  <a:extLst>
                    <a:ext uri="{FF2B5EF4-FFF2-40B4-BE49-F238E27FC236}">
                      <a16:creationId xmlns:a16="http://schemas.microsoft.com/office/drawing/2014/main" id="{AA0CFD53-E314-C4F9-2402-65F66D8C99E1}"/>
                    </a:ext>
                  </a:extLst>
                </p14:cNvPr>
                <p14:cNvContentPartPr/>
                <p14:nvPr/>
              </p14:nvContentPartPr>
              <p14:xfrm>
                <a:off x="3414328" y="5706588"/>
                <a:ext cx="360" cy="360"/>
              </p14:xfrm>
            </p:contentPart>
          </mc:Choice>
          <mc:Fallback>
            <p:pic>
              <p:nvPicPr>
                <p:cNvPr id="114" name="Input penna 113">
                  <a:extLst>
                    <a:ext uri="{FF2B5EF4-FFF2-40B4-BE49-F238E27FC236}">
                      <a16:creationId xmlns:a16="http://schemas.microsoft.com/office/drawing/2014/main" id="{AA0CFD53-E314-C4F9-2402-65F66D8C99E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05328" y="56975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put penna 114">
                  <a:extLst>
                    <a:ext uri="{FF2B5EF4-FFF2-40B4-BE49-F238E27FC236}">
                      <a16:creationId xmlns:a16="http://schemas.microsoft.com/office/drawing/2014/main" id="{8935DB23-7A43-8379-CFE1-211ADE9491D5}"/>
                    </a:ext>
                  </a:extLst>
                </p14:cNvPr>
                <p14:cNvContentPartPr/>
                <p14:nvPr/>
              </p14:nvContentPartPr>
              <p14:xfrm>
                <a:off x="3256648" y="5644668"/>
                <a:ext cx="226800" cy="432360"/>
              </p14:xfrm>
            </p:contentPart>
          </mc:Choice>
          <mc:Fallback>
            <p:pic>
              <p:nvPicPr>
                <p:cNvPr id="115" name="Input penna 114">
                  <a:extLst>
                    <a:ext uri="{FF2B5EF4-FFF2-40B4-BE49-F238E27FC236}">
                      <a16:creationId xmlns:a16="http://schemas.microsoft.com/office/drawing/2014/main" id="{8935DB23-7A43-8379-CFE1-211ADE9491D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48008" y="5635668"/>
                  <a:ext cx="2444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put penna 115">
                  <a:extLst>
                    <a:ext uri="{FF2B5EF4-FFF2-40B4-BE49-F238E27FC236}">
                      <a16:creationId xmlns:a16="http://schemas.microsoft.com/office/drawing/2014/main" id="{58C504BE-286E-8F1E-5AD6-4545969CFA6E}"/>
                    </a:ext>
                  </a:extLst>
                </p14:cNvPr>
                <p14:cNvContentPartPr/>
                <p14:nvPr/>
              </p14:nvContentPartPr>
              <p14:xfrm>
                <a:off x="3542848" y="5756628"/>
                <a:ext cx="294840" cy="81000"/>
              </p14:xfrm>
            </p:contentPart>
          </mc:Choice>
          <mc:Fallback>
            <p:pic>
              <p:nvPicPr>
                <p:cNvPr id="116" name="Input penna 115">
                  <a:extLst>
                    <a:ext uri="{FF2B5EF4-FFF2-40B4-BE49-F238E27FC236}">
                      <a16:creationId xmlns:a16="http://schemas.microsoft.com/office/drawing/2014/main" id="{58C504BE-286E-8F1E-5AD6-4545969CFA6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33848" y="5747628"/>
                  <a:ext cx="312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Input penna 116">
                  <a:extLst>
                    <a:ext uri="{FF2B5EF4-FFF2-40B4-BE49-F238E27FC236}">
                      <a16:creationId xmlns:a16="http://schemas.microsoft.com/office/drawing/2014/main" id="{358C5443-7A5C-5471-B40A-BFAB327088CF}"/>
                    </a:ext>
                  </a:extLst>
                </p14:cNvPr>
                <p14:cNvContentPartPr/>
                <p14:nvPr/>
              </p14:nvContentPartPr>
              <p14:xfrm>
                <a:off x="4063408" y="5615868"/>
                <a:ext cx="210600" cy="241920"/>
              </p14:xfrm>
            </p:contentPart>
          </mc:Choice>
          <mc:Fallback>
            <p:pic>
              <p:nvPicPr>
                <p:cNvPr id="117" name="Input penna 116">
                  <a:extLst>
                    <a:ext uri="{FF2B5EF4-FFF2-40B4-BE49-F238E27FC236}">
                      <a16:creationId xmlns:a16="http://schemas.microsoft.com/office/drawing/2014/main" id="{358C5443-7A5C-5471-B40A-BFAB327088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54408" y="5607228"/>
                  <a:ext cx="228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Input penna 117">
                  <a:extLst>
                    <a:ext uri="{FF2B5EF4-FFF2-40B4-BE49-F238E27FC236}">
                      <a16:creationId xmlns:a16="http://schemas.microsoft.com/office/drawing/2014/main" id="{826E3AA3-EBE2-0217-1F61-BBB643BA2AE7}"/>
                    </a:ext>
                  </a:extLst>
                </p14:cNvPr>
                <p14:cNvContentPartPr/>
                <p14:nvPr/>
              </p14:nvContentPartPr>
              <p14:xfrm>
                <a:off x="4414768" y="5641428"/>
                <a:ext cx="216720" cy="198360"/>
              </p14:xfrm>
            </p:contentPart>
          </mc:Choice>
          <mc:Fallback>
            <p:pic>
              <p:nvPicPr>
                <p:cNvPr id="118" name="Input penna 117">
                  <a:extLst>
                    <a:ext uri="{FF2B5EF4-FFF2-40B4-BE49-F238E27FC236}">
                      <a16:creationId xmlns:a16="http://schemas.microsoft.com/office/drawing/2014/main" id="{826E3AA3-EBE2-0217-1F61-BBB643BA2AE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05768" y="5632428"/>
                  <a:ext cx="23436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3" name="Input penna 122">
                <a:extLst>
                  <a:ext uri="{FF2B5EF4-FFF2-40B4-BE49-F238E27FC236}">
                    <a16:creationId xmlns:a16="http://schemas.microsoft.com/office/drawing/2014/main" id="{10611B0A-3C7E-7ED7-AB29-533FC302D6E1}"/>
                  </a:ext>
                </a:extLst>
              </p14:cNvPr>
              <p14:cNvContentPartPr/>
              <p14:nvPr/>
            </p14:nvContentPartPr>
            <p14:xfrm>
              <a:off x="5366608" y="4160388"/>
              <a:ext cx="253080" cy="1692720"/>
            </p14:xfrm>
          </p:contentPart>
        </mc:Choice>
        <mc:Fallback>
          <p:pic>
            <p:nvPicPr>
              <p:cNvPr id="123" name="Input penna 122">
                <a:extLst>
                  <a:ext uri="{FF2B5EF4-FFF2-40B4-BE49-F238E27FC236}">
                    <a16:creationId xmlns:a16="http://schemas.microsoft.com/office/drawing/2014/main" id="{10611B0A-3C7E-7ED7-AB29-533FC302D6E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357968" y="4151388"/>
                <a:ext cx="270720" cy="171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o 129">
            <a:extLst>
              <a:ext uri="{FF2B5EF4-FFF2-40B4-BE49-F238E27FC236}">
                <a16:creationId xmlns:a16="http://schemas.microsoft.com/office/drawing/2014/main" id="{DFB07EF4-AD55-C01C-91A8-D78DE19D650D}"/>
              </a:ext>
            </a:extLst>
          </p:cNvPr>
          <p:cNvGrpSpPr/>
          <p:nvPr/>
        </p:nvGrpSpPr>
        <p:grpSpPr>
          <a:xfrm>
            <a:off x="5809408" y="4252548"/>
            <a:ext cx="893520" cy="410760"/>
            <a:chOff x="5809408" y="4252548"/>
            <a:chExt cx="89352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put penna 123">
                  <a:extLst>
                    <a:ext uri="{FF2B5EF4-FFF2-40B4-BE49-F238E27FC236}">
                      <a16:creationId xmlns:a16="http://schemas.microsoft.com/office/drawing/2014/main" id="{C032913F-6D7C-D59D-8CA7-97F27A0094FD}"/>
                    </a:ext>
                  </a:extLst>
                </p14:cNvPr>
                <p14:cNvContentPartPr/>
                <p14:nvPr/>
              </p14:nvContentPartPr>
              <p14:xfrm>
                <a:off x="5809408" y="4252548"/>
                <a:ext cx="200160" cy="283320"/>
              </p14:xfrm>
            </p:contentPart>
          </mc:Choice>
          <mc:Fallback>
            <p:pic>
              <p:nvPicPr>
                <p:cNvPr id="124" name="Input penna 123">
                  <a:extLst>
                    <a:ext uri="{FF2B5EF4-FFF2-40B4-BE49-F238E27FC236}">
                      <a16:creationId xmlns:a16="http://schemas.microsoft.com/office/drawing/2014/main" id="{C032913F-6D7C-D59D-8CA7-97F27A0094F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00768" y="4243908"/>
                  <a:ext cx="2178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put penna 124">
                  <a:extLst>
                    <a:ext uri="{FF2B5EF4-FFF2-40B4-BE49-F238E27FC236}">
                      <a16:creationId xmlns:a16="http://schemas.microsoft.com/office/drawing/2014/main" id="{54C7D985-92E2-B0EC-A3FC-48A0C4EF5C3A}"/>
                    </a:ext>
                  </a:extLst>
                </p14:cNvPr>
                <p14:cNvContentPartPr/>
                <p14:nvPr/>
              </p14:nvContentPartPr>
              <p14:xfrm>
                <a:off x="6104608" y="4332468"/>
                <a:ext cx="266760" cy="127080"/>
              </p14:xfrm>
            </p:contentPart>
          </mc:Choice>
          <mc:Fallback>
            <p:pic>
              <p:nvPicPr>
                <p:cNvPr id="125" name="Input penna 124">
                  <a:extLst>
                    <a:ext uri="{FF2B5EF4-FFF2-40B4-BE49-F238E27FC236}">
                      <a16:creationId xmlns:a16="http://schemas.microsoft.com/office/drawing/2014/main" id="{54C7D985-92E2-B0EC-A3FC-48A0C4EF5C3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95968" y="4323828"/>
                  <a:ext cx="284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put penna 125">
                  <a:extLst>
                    <a:ext uri="{FF2B5EF4-FFF2-40B4-BE49-F238E27FC236}">
                      <a16:creationId xmlns:a16="http://schemas.microsoft.com/office/drawing/2014/main" id="{9431A903-6F86-1C8E-024A-596F03E64766}"/>
                    </a:ext>
                  </a:extLst>
                </p14:cNvPr>
                <p14:cNvContentPartPr/>
                <p14:nvPr/>
              </p14:nvContentPartPr>
              <p14:xfrm>
                <a:off x="6186688" y="4255428"/>
                <a:ext cx="218520" cy="201960"/>
              </p14:xfrm>
            </p:contentPart>
          </mc:Choice>
          <mc:Fallback>
            <p:pic>
              <p:nvPicPr>
                <p:cNvPr id="126" name="Input penna 125">
                  <a:extLst>
                    <a:ext uri="{FF2B5EF4-FFF2-40B4-BE49-F238E27FC236}">
                      <a16:creationId xmlns:a16="http://schemas.microsoft.com/office/drawing/2014/main" id="{9431A903-6F86-1C8E-024A-596F03E6476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78048" y="4246788"/>
                  <a:ext cx="236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Input penna 126">
                  <a:extLst>
                    <a:ext uri="{FF2B5EF4-FFF2-40B4-BE49-F238E27FC236}">
                      <a16:creationId xmlns:a16="http://schemas.microsoft.com/office/drawing/2014/main" id="{6F5FC0BA-5CA3-B296-68C7-F5328770589E}"/>
                    </a:ext>
                  </a:extLst>
                </p14:cNvPr>
                <p14:cNvContentPartPr/>
                <p14:nvPr/>
              </p14:nvContentPartPr>
              <p14:xfrm>
                <a:off x="6520048" y="4293588"/>
                <a:ext cx="109800" cy="173520"/>
              </p14:xfrm>
            </p:contentPart>
          </mc:Choice>
          <mc:Fallback>
            <p:pic>
              <p:nvPicPr>
                <p:cNvPr id="127" name="Input penna 126">
                  <a:extLst>
                    <a:ext uri="{FF2B5EF4-FFF2-40B4-BE49-F238E27FC236}">
                      <a16:creationId xmlns:a16="http://schemas.microsoft.com/office/drawing/2014/main" id="{6F5FC0BA-5CA3-B296-68C7-F5328770589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11408" y="4284948"/>
                  <a:ext cx="127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Input penna 127">
                  <a:extLst>
                    <a:ext uri="{FF2B5EF4-FFF2-40B4-BE49-F238E27FC236}">
                      <a16:creationId xmlns:a16="http://schemas.microsoft.com/office/drawing/2014/main" id="{5CFB6A9B-E3CB-1E15-0E36-0963963AAFD5}"/>
                    </a:ext>
                  </a:extLst>
                </p14:cNvPr>
                <p14:cNvContentPartPr/>
                <p14:nvPr/>
              </p14:nvContentPartPr>
              <p14:xfrm>
                <a:off x="6625528" y="4282428"/>
                <a:ext cx="77400" cy="380880"/>
              </p14:xfrm>
            </p:contentPart>
          </mc:Choice>
          <mc:Fallback>
            <p:pic>
              <p:nvPicPr>
                <p:cNvPr id="128" name="Input penna 127">
                  <a:extLst>
                    <a:ext uri="{FF2B5EF4-FFF2-40B4-BE49-F238E27FC236}">
                      <a16:creationId xmlns:a16="http://schemas.microsoft.com/office/drawing/2014/main" id="{5CFB6A9B-E3CB-1E15-0E36-0963963AAFD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6528" y="4273788"/>
                  <a:ext cx="9504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po 139">
            <a:extLst>
              <a:ext uri="{FF2B5EF4-FFF2-40B4-BE49-F238E27FC236}">
                <a16:creationId xmlns:a16="http://schemas.microsoft.com/office/drawing/2014/main" id="{FF69B8E3-0ECA-1C06-CB5B-7B01504B8C3B}"/>
              </a:ext>
            </a:extLst>
          </p:cNvPr>
          <p:cNvGrpSpPr/>
          <p:nvPr/>
        </p:nvGrpSpPr>
        <p:grpSpPr>
          <a:xfrm>
            <a:off x="6999568" y="4109268"/>
            <a:ext cx="1079280" cy="461520"/>
            <a:chOff x="6999568" y="4109268"/>
            <a:chExt cx="107928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put penna 128">
                  <a:extLst>
                    <a:ext uri="{FF2B5EF4-FFF2-40B4-BE49-F238E27FC236}">
                      <a16:creationId xmlns:a16="http://schemas.microsoft.com/office/drawing/2014/main" id="{A4AD0807-43AA-9BAF-573B-465D90EAAFB3}"/>
                    </a:ext>
                  </a:extLst>
                </p14:cNvPr>
                <p14:cNvContentPartPr/>
                <p14:nvPr/>
              </p14:nvContentPartPr>
              <p14:xfrm>
                <a:off x="6999568" y="4350468"/>
                <a:ext cx="254880" cy="23760"/>
              </p14:xfrm>
            </p:contentPart>
          </mc:Choice>
          <mc:Fallback>
            <p:pic>
              <p:nvPicPr>
                <p:cNvPr id="129" name="Input penna 128">
                  <a:extLst>
                    <a:ext uri="{FF2B5EF4-FFF2-40B4-BE49-F238E27FC236}">
                      <a16:creationId xmlns:a16="http://schemas.microsoft.com/office/drawing/2014/main" id="{A4AD0807-43AA-9BAF-573B-465D90EAAF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90568" y="4341468"/>
                  <a:ext cx="272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put penna 130">
                  <a:extLst>
                    <a:ext uri="{FF2B5EF4-FFF2-40B4-BE49-F238E27FC236}">
                      <a16:creationId xmlns:a16="http://schemas.microsoft.com/office/drawing/2014/main" id="{48A109D4-E4D9-3A48-5BB5-E9B3EC4B19A1}"/>
                    </a:ext>
                  </a:extLst>
                </p14:cNvPr>
                <p14:cNvContentPartPr/>
                <p14:nvPr/>
              </p14:nvContentPartPr>
              <p14:xfrm>
                <a:off x="7076608" y="4451988"/>
                <a:ext cx="207000" cy="1800"/>
              </p14:xfrm>
            </p:contentPart>
          </mc:Choice>
          <mc:Fallback>
            <p:pic>
              <p:nvPicPr>
                <p:cNvPr id="131" name="Input penna 130">
                  <a:extLst>
                    <a:ext uri="{FF2B5EF4-FFF2-40B4-BE49-F238E27FC236}">
                      <a16:creationId xmlns:a16="http://schemas.microsoft.com/office/drawing/2014/main" id="{48A109D4-E4D9-3A48-5BB5-E9B3EC4B19A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67968" y="4442988"/>
                  <a:ext cx="224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put penna 131">
                  <a:extLst>
                    <a:ext uri="{FF2B5EF4-FFF2-40B4-BE49-F238E27FC236}">
                      <a16:creationId xmlns:a16="http://schemas.microsoft.com/office/drawing/2014/main" id="{7E64553F-6E28-97D8-57B6-5E69B59D3C09}"/>
                    </a:ext>
                  </a:extLst>
                </p14:cNvPr>
                <p14:cNvContentPartPr/>
                <p14:nvPr/>
              </p14:nvContentPartPr>
              <p14:xfrm>
                <a:off x="7469728" y="4184508"/>
                <a:ext cx="21240" cy="304920"/>
              </p14:xfrm>
            </p:contentPart>
          </mc:Choice>
          <mc:Fallback>
            <p:pic>
              <p:nvPicPr>
                <p:cNvPr id="132" name="Input penna 131">
                  <a:extLst>
                    <a:ext uri="{FF2B5EF4-FFF2-40B4-BE49-F238E27FC236}">
                      <a16:creationId xmlns:a16="http://schemas.microsoft.com/office/drawing/2014/main" id="{7E64553F-6E28-97D8-57B6-5E69B59D3C0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61088" y="4175868"/>
                  <a:ext cx="388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put penna 132">
                  <a:extLst>
                    <a:ext uri="{FF2B5EF4-FFF2-40B4-BE49-F238E27FC236}">
                      <a16:creationId xmlns:a16="http://schemas.microsoft.com/office/drawing/2014/main" id="{13304F92-4B6C-8EF5-6694-D65AFE830B26}"/>
                    </a:ext>
                  </a:extLst>
                </p14:cNvPr>
                <p14:cNvContentPartPr/>
                <p14:nvPr/>
              </p14:nvContentPartPr>
              <p14:xfrm>
                <a:off x="7628128" y="4257948"/>
                <a:ext cx="146520" cy="172800"/>
              </p14:xfrm>
            </p:contentPart>
          </mc:Choice>
          <mc:Fallback>
            <p:pic>
              <p:nvPicPr>
                <p:cNvPr id="133" name="Input penna 132">
                  <a:extLst>
                    <a:ext uri="{FF2B5EF4-FFF2-40B4-BE49-F238E27FC236}">
                      <a16:creationId xmlns:a16="http://schemas.microsoft.com/office/drawing/2014/main" id="{13304F92-4B6C-8EF5-6694-D65AFE830B2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19128" y="4248948"/>
                  <a:ext cx="164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Input penna 133">
                  <a:extLst>
                    <a:ext uri="{FF2B5EF4-FFF2-40B4-BE49-F238E27FC236}">
                      <a16:creationId xmlns:a16="http://schemas.microsoft.com/office/drawing/2014/main" id="{156D2648-39E3-1075-601C-9B171381C465}"/>
                    </a:ext>
                  </a:extLst>
                </p14:cNvPr>
                <p14:cNvContentPartPr/>
                <p14:nvPr/>
              </p14:nvContentPartPr>
              <p14:xfrm>
                <a:off x="7980568" y="4109268"/>
                <a:ext cx="79920" cy="366480"/>
              </p14:xfrm>
            </p:contentPart>
          </mc:Choice>
          <mc:Fallback>
            <p:pic>
              <p:nvPicPr>
                <p:cNvPr id="134" name="Input penna 133">
                  <a:extLst>
                    <a:ext uri="{FF2B5EF4-FFF2-40B4-BE49-F238E27FC236}">
                      <a16:creationId xmlns:a16="http://schemas.microsoft.com/office/drawing/2014/main" id="{156D2648-39E3-1075-601C-9B171381C46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71928" y="4100628"/>
                  <a:ext cx="975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Input penna 134">
                  <a:extLst>
                    <a:ext uri="{FF2B5EF4-FFF2-40B4-BE49-F238E27FC236}">
                      <a16:creationId xmlns:a16="http://schemas.microsoft.com/office/drawing/2014/main" id="{67FC97AF-7EAF-6E29-E400-FAFADBAC5853}"/>
                    </a:ext>
                  </a:extLst>
                </p14:cNvPr>
                <p14:cNvContentPartPr/>
                <p14:nvPr/>
              </p14:nvContentPartPr>
              <p14:xfrm>
                <a:off x="7808848" y="4319868"/>
                <a:ext cx="270000" cy="250920"/>
              </p14:xfrm>
            </p:contentPart>
          </mc:Choice>
          <mc:Fallback>
            <p:pic>
              <p:nvPicPr>
                <p:cNvPr id="135" name="Input penna 134">
                  <a:extLst>
                    <a:ext uri="{FF2B5EF4-FFF2-40B4-BE49-F238E27FC236}">
                      <a16:creationId xmlns:a16="http://schemas.microsoft.com/office/drawing/2014/main" id="{67FC97AF-7EAF-6E29-E400-FAFADBAC585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00208" y="4311228"/>
                  <a:ext cx="28764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o 138">
            <a:extLst>
              <a:ext uri="{FF2B5EF4-FFF2-40B4-BE49-F238E27FC236}">
                <a16:creationId xmlns:a16="http://schemas.microsoft.com/office/drawing/2014/main" id="{AB3231E6-CDBE-47F6-5383-BCAE243C6BBF}"/>
              </a:ext>
            </a:extLst>
          </p:cNvPr>
          <p:cNvGrpSpPr/>
          <p:nvPr/>
        </p:nvGrpSpPr>
        <p:grpSpPr>
          <a:xfrm>
            <a:off x="5860168" y="4684548"/>
            <a:ext cx="607680" cy="309960"/>
            <a:chOff x="5860168" y="4684548"/>
            <a:chExt cx="60768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put penna 135">
                  <a:extLst>
                    <a:ext uri="{FF2B5EF4-FFF2-40B4-BE49-F238E27FC236}">
                      <a16:creationId xmlns:a16="http://schemas.microsoft.com/office/drawing/2014/main" id="{32B43DA3-7DD6-9199-A631-81BC6DEC47C3}"/>
                    </a:ext>
                  </a:extLst>
                </p14:cNvPr>
                <p14:cNvContentPartPr/>
                <p14:nvPr/>
              </p14:nvContentPartPr>
              <p14:xfrm>
                <a:off x="5860168" y="4759068"/>
                <a:ext cx="262440" cy="235440"/>
              </p14:xfrm>
            </p:contentPart>
          </mc:Choice>
          <mc:Fallback>
            <p:pic>
              <p:nvPicPr>
                <p:cNvPr id="136" name="Input penna 135">
                  <a:extLst>
                    <a:ext uri="{FF2B5EF4-FFF2-40B4-BE49-F238E27FC236}">
                      <a16:creationId xmlns:a16="http://schemas.microsoft.com/office/drawing/2014/main" id="{32B43DA3-7DD6-9199-A631-81BC6DEC47C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51168" y="4750068"/>
                  <a:ext cx="280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Input penna 136">
                  <a:extLst>
                    <a:ext uri="{FF2B5EF4-FFF2-40B4-BE49-F238E27FC236}">
                      <a16:creationId xmlns:a16="http://schemas.microsoft.com/office/drawing/2014/main" id="{8825020B-416F-702D-FD2E-8E55EBF348F3}"/>
                    </a:ext>
                  </a:extLst>
                </p14:cNvPr>
                <p14:cNvContentPartPr/>
                <p14:nvPr/>
              </p14:nvContentPartPr>
              <p14:xfrm>
                <a:off x="5951248" y="4728108"/>
                <a:ext cx="211680" cy="236880"/>
              </p14:xfrm>
            </p:contentPart>
          </mc:Choice>
          <mc:Fallback>
            <p:pic>
              <p:nvPicPr>
                <p:cNvPr id="137" name="Input penna 136">
                  <a:extLst>
                    <a:ext uri="{FF2B5EF4-FFF2-40B4-BE49-F238E27FC236}">
                      <a16:creationId xmlns:a16="http://schemas.microsoft.com/office/drawing/2014/main" id="{8825020B-416F-702D-FD2E-8E55EBF348F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42248" y="4719108"/>
                  <a:ext cx="229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put penna 137">
                  <a:extLst>
                    <a:ext uri="{FF2B5EF4-FFF2-40B4-BE49-F238E27FC236}">
                      <a16:creationId xmlns:a16="http://schemas.microsoft.com/office/drawing/2014/main" id="{12ABEC04-2243-30C6-5622-21FBAE96CAFF}"/>
                    </a:ext>
                  </a:extLst>
                </p14:cNvPr>
                <p14:cNvContentPartPr/>
                <p14:nvPr/>
              </p14:nvContentPartPr>
              <p14:xfrm>
                <a:off x="6243208" y="4684548"/>
                <a:ext cx="224640" cy="147240"/>
              </p14:xfrm>
            </p:contentPart>
          </mc:Choice>
          <mc:Fallback>
            <p:pic>
              <p:nvPicPr>
                <p:cNvPr id="138" name="Input penna 137">
                  <a:extLst>
                    <a:ext uri="{FF2B5EF4-FFF2-40B4-BE49-F238E27FC236}">
                      <a16:creationId xmlns:a16="http://schemas.microsoft.com/office/drawing/2014/main" id="{12ABEC04-2243-30C6-5622-21FBAE96CAF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34208" y="4675908"/>
                  <a:ext cx="2422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o 147">
            <a:extLst>
              <a:ext uri="{FF2B5EF4-FFF2-40B4-BE49-F238E27FC236}">
                <a16:creationId xmlns:a16="http://schemas.microsoft.com/office/drawing/2014/main" id="{7C350DF1-2D25-DAD3-2743-C7426AE43A16}"/>
              </a:ext>
            </a:extLst>
          </p:cNvPr>
          <p:cNvGrpSpPr/>
          <p:nvPr/>
        </p:nvGrpSpPr>
        <p:grpSpPr>
          <a:xfrm>
            <a:off x="6738208" y="4829628"/>
            <a:ext cx="262440" cy="115200"/>
            <a:chOff x="6738208" y="4829628"/>
            <a:chExt cx="262440" cy="1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Input penna 140">
                  <a:extLst>
                    <a:ext uri="{FF2B5EF4-FFF2-40B4-BE49-F238E27FC236}">
                      <a16:creationId xmlns:a16="http://schemas.microsoft.com/office/drawing/2014/main" id="{18514572-3C59-FD24-CD12-A2D9AE65AACE}"/>
                    </a:ext>
                  </a:extLst>
                </p14:cNvPr>
                <p14:cNvContentPartPr/>
                <p14:nvPr/>
              </p14:nvContentPartPr>
              <p14:xfrm>
                <a:off x="6738208" y="4829628"/>
                <a:ext cx="207000" cy="23400"/>
              </p14:xfrm>
            </p:contentPart>
          </mc:Choice>
          <mc:Fallback>
            <p:pic>
              <p:nvPicPr>
                <p:cNvPr id="141" name="Input penna 140">
                  <a:extLst>
                    <a:ext uri="{FF2B5EF4-FFF2-40B4-BE49-F238E27FC236}">
                      <a16:creationId xmlns:a16="http://schemas.microsoft.com/office/drawing/2014/main" id="{18514572-3C59-FD24-CD12-A2D9AE65AAC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29568" y="4820628"/>
                  <a:ext cx="224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Input penna 141">
                  <a:extLst>
                    <a:ext uri="{FF2B5EF4-FFF2-40B4-BE49-F238E27FC236}">
                      <a16:creationId xmlns:a16="http://schemas.microsoft.com/office/drawing/2014/main" id="{7AD8F516-FB93-21BE-084D-C2DB546F2652}"/>
                    </a:ext>
                  </a:extLst>
                </p14:cNvPr>
                <p14:cNvContentPartPr/>
                <p14:nvPr/>
              </p14:nvContentPartPr>
              <p14:xfrm>
                <a:off x="6769888" y="4924308"/>
                <a:ext cx="230760" cy="20520"/>
              </p14:xfrm>
            </p:contentPart>
          </mc:Choice>
          <mc:Fallback>
            <p:pic>
              <p:nvPicPr>
                <p:cNvPr id="142" name="Input penna 141">
                  <a:extLst>
                    <a:ext uri="{FF2B5EF4-FFF2-40B4-BE49-F238E27FC236}">
                      <a16:creationId xmlns:a16="http://schemas.microsoft.com/office/drawing/2014/main" id="{7AD8F516-FB93-21BE-084D-C2DB546F265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60888" y="4915668"/>
                  <a:ext cx="2484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o 146">
            <a:extLst>
              <a:ext uri="{FF2B5EF4-FFF2-40B4-BE49-F238E27FC236}">
                <a16:creationId xmlns:a16="http://schemas.microsoft.com/office/drawing/2014/main" id="{BB5A78D9-41B7-4BFC-F37B-CEDA3E50E10B}"/>
              </a:ext>
            </a:extLst>
          </p:cNvPr>
          <p:cNvGrpSpPr/>
          <p:nvPr/>
        </p:nvGrpSpPr>
        <p:grpSpPr>
          <a:xfrm>
            <a:off x="7343728" y="4660068"/>
            <a:ext cx="613440" cy="330120"/>
            <a:chOff x="7343728" y="4660068"/>
            <a:chExt cx="61344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Input penna 142">
                  <a:extLst>
                    <a:ext uri="{FF2B5EF4-FFF2-40B4-BE49-F238E27FC236}">
                      <a16:creationId xmlns:a16="http://schemas.microsoft.com/office/drawing/2014/main" id="{E147E03F-A36C-147E-DB8B-BA90EE76A099}"/>
                    </a:ext>
                  </a:extLst>
                </p14:cNvPr>
                <p14:cNvContentPartPr/>
                <p14:nvPr/>
              </p14:nvContentPartPr>
              <p14:xfrm>
                <a:off x="7367848" y="4694628"/>
                <a:ext cx="182880" cy="12960"/>
              </p14:xfrm>
            </p:contentPart>
          </mc:Choice>
          <mc:Fallback>
            <p:pic>
              <p:nvPicPr>
                <p:cNvPr id="143" name="Input penna 142">
                  <a:extLst>
                    <a:ext uri="{FF2B5EF4-FFF2-40B4-BE49-F238E27FC236}">
                      <a16:creationId xmlns:a16="http://schemas.microsoft.com/office/drawing/2014/main" id="{E147E03F-A36C-147E-DB8B-BA90EE76A09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58848" y="4685628"/>
                  <a:ext cx="200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Input penna 143">
                  <a:extLst>
                    <a:ext uri="{FF2B5EF4-FFF2-40B4-BE49-F238E27FC236}">
                      <a16:creationId xmlns:a16="http://schemas.microsoft.com/office/drawing/2014/main" id="{3B762B62-531E-692E-24B9-1AEA414BD756}"/>
                    </a:ext>
                  </a:extLst>
                </p14:cNvPr>
                <p14:cNvContentPartPr/>
                <p14:nvPr/>
              </p14:nvContentPartPr>
              <p14:xfrm>
                <a:off x="7343728" y="4696788"/>
                <a:ext cx="241200" cy="232560"/>
              </p14:xfrm>
            </p:contentPart>
          </mc:Choice>
          <mc:Fallback>
            <p:pic>
              <p:nvPicPr>
                <p:cNvPr id="144" name="Input penna 143">
                  <a:extLst>
                    <a:ext uri="{FF2B5EF4-FFF2-40B4-BE49-F238E27FC236}">
                      <a16:creationId xmlns:a16="http://schemas.microsoft.com/office/drawing/2014/main" id="{3B762B62-531E-692E-24B9-1AEA414BD75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34728" y="4687788"/>
                  <a:ext cx="258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5" name="Input penna 144">
                  <a:extLst>
                    <a:ext uri="{FF2B5EF4-FFF2-40B4-BE49-F238E27FC236}">
                      <a16:creationId xmlns:a16="http://schemas.microsoft.com/office/drawing/2014/main" id="{AD280857-A9AF-7685-7AA2-346A6B2F18FD}"/>
                    </a:ext>
                  </a:extLst>
                </p14:cNvPr>
                <p14:cNvContentPartPr/>
                <p14:nvPr/>
              </p14:nvContentPartPr>
              <p14:xfrm>
                <a:off x="7834048" y="4660068"/>
                <a:ext cx="123120" cy="231120"/>
              </p14:xfrm>
            </p:contentPart>
          </mc:Choice>
          <mc:Fallback>
            <p:pic>
              <p:nvPicPr>
                <p:cNvPr id="145" name="Input penna 144">
                  <a:extLst>
                    <a:ext uri="{FF2B5EF4-FFF2-40B4-BE49-F238E27FC236}">
                      <a16:creationId xmlns:a16="http://schemas.microsoft.com/office/drawing/2014/main" id="{AD280857-A9AF-7685-7AA2-346A6B2F18F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825048" y="4651428"/>
                  <a:ext cx="140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6" name="Input penna 145">
                  <a:extLst>
                    <a:ext uri="{FF2B5EF4-FFF2-40B4-BE49-F238E27FC236}">
                      <a16:creationId xmlns:a16="http://schemas.microsoft.com/office/drawing/2014/main" id="{A66AC75F-5F9C-1C07-FF14-3E906C2E3F46}"/>
                    </a:ext>
                  </a:extLst>
                </p14:cNvPr>
                <p14:cNvContentPartPr/>
                <p14:nvPr/>
              </p14:nvContentPartPr>
              <p14:xfrm>
                <a:off x="7695448" y="4802628"/>
                <a:ext cx="198720" cy="187560"/>
              </p14:xfrm>
            </p:contentPart>
          </mc:Choice>
          <mc:Fallback>
            <p:pic>
              <p:nvPicPr>
                <p:cNvPr id="146" name="Input penna 145">
                  <a:extLst>
                    <a:ext uri="{FF2B5EF4-FFF2-40B4-BE49-F238E27FC236}">
                      <a16:creationId xmlns:a16="http://schemas.microsoft.com/office/drawing/2014/main" id="{A66AC75F-5F9C-1C07-FF14-3E906C2E3F4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86448" y="4793988"/>
                  <a:ext cx="21636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o 161">
            <a:extLst>
              <a:ext uri="{FF2B5EF4-FFF2-40B4-BE49-F238E27FC236}">
                <a16:creationId xmlns:a16="http://schemas.microsoft.com/office/drawing/2014/main" id="{14F39B92-9B8D-0AA1-5C06-31F290E611C6}"/>
              </a:ext>
            </a:extLst>
          </p:cNvPr>
          <p:cNvGrpSpPr/>
          <p:nvPr/>
        </p:nvGrpSpPr>
        <p:grpSpPr>
          <a:xfrm>
            <a:off x="5716528" y="5303748"/>
            <a:ext cx="3373200" cy="444240"/>
            <a:chOff x="5716528" y="5303748"/>
            <a:chExt cx="337320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put penna 148">
                  <a:extLst>
                    <a:ext uri="{FF2B5EF4-FFF2-40B4-BE49-F238E27FC236}">
                      <a16:creationId xmlns:a16="http://schemas.microsoft.com/office/drawing/2014/main" id="{B7200057-6C5E-ADD2-C467-4E277768B1D9}"/>
                    </a:ext>
                  </a:extLst>
                </p14:cNvPr>
                <p14:cNvContentPartPr/>
                <p14:nvPr/>
              </p14:nvContentPartPr>
              <p14:xfrm>
                <a:off x="5716528" y="5303748"/>
                <a:ext cx="214560" cy="283680"/>
              </p14:xfrm>
            </p:contentPart>
          </mc:Choice>
          <mc:Fallback>
            <p:pic>
              <p:nvPicPr>
                <p:cNvPr id="149" name="Input penna 148">
                  <a:extLst>
                    <a:ext uri="{FF2B5EF4-FFF2-40B4-BE49-F238E27FC236}">
                      <a16:creationId xmlns:a16="http://schemas.microsoft.com/office/drawing/2014/main" id="{B7200057-6C5E-ADD2-C467-4E277768B1D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07528" y="5295108"/>
                  <a:ext cx="232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Input penna 149">
                  <a:extLst>
                    <a:ext uri="{FF2B5EF4-FFF2-40B4-BE49-F238E27FC236}">
                      <a16:creationId xmlns:a16="http://schemas.microsoft.com/office/drawing/2014/main" id="{BDFF40A5-0F71-F5CA-413A-3190F42D65D7}"/>
                    </a:ext>
                  </a:extLst>
                </p14:cNvPr>
                <p14:cNvContentPartPr/>
                <p14:nvPr/>
              </p14:nvContentPartPr>
              <p14:xfrm>
                <a:off x="6003808" y="5368188"/>
                <a:ext cx="250920" cy="223200"/>
              </p14:xfrm>
            </p:contentPart>
          </mc:Choice>
          <mc:Fallback>
            <p:pic>
              <p:nvPicPr>
                <p:cNvPr id="150" name="Input penna 149">
                  <a:extLst>
                    <a:ext uri="{FF2B5EF4-FFF2-40B4-BE49-F238E27FC236}">
                      <a16:creationId xmlns:a16="http://schemas.microsoft.com/office/drawing/2014/main" id="{BDFF40A5-0F71-F5CA-413A-3190F42D65D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95168" y="5359548"/>
                  <a:ext cx="268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Input penna 150">
                  <a:extLst>
                    <a:ext uri="{FF2B5EF4-FFF2-40B4-BE49-F238E27FC236}">
                      <a16:creationId xmlns:a16="http://schemas.microsoft.com/office/drawing/2014/main" id="{D9831AF3-DBB3-00AB-6591-D3BE40FBD052}"/>
                    </a:ext>
                  </a:extLst>
                </p14:cNvPr>
                <p14:cNvContentPartPr/>
                <p14:nvPr/>
              </p14:nvContentPartPr>
              <p14:xfrm>
                <a:off x="6351928" y="5486988"/>
                <a:ext cx="264240" cy="108720"/>
              </p14:xfrm>
            </p:contentPart>
          </mc:Choice>
          <mc:Fallback>
            <p:pic>
              <p:nvPicPr>
                <p:cNvPr id="151" name="Input penna 150">
                  <a:extLst>
                    <a:ext uri="{FF2B5EF4-FFF2-40B4-BE49-F238E27FC236}">
                      <a16:creationId xmlns:a16="http://schemas.microsoft.com/office/drawing/2014/main" id="{D9831AF3-DBB3-00AB-6591-D3BE40FBD05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42928" y="5478348"/>
                  <a:ext cx="281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2" name="Input penna 151">
                  <a:extLst>
                    <a:ext uri="{FF2B5EF4-FFF2-40B4-BE49-F238E27FC236}">
                      <a16:creationId xmlns:a16="http://schemas.microsoft.com/office/drawing/2014/main" id="{EBFAB431-6784-763B-D8BD-5173849D22FB}"/>
                    </a:ext>
                  </a:extLst>
                </p14:cNvPr>
                <p14:cNvContentPartPr/>
                <p14:nvPr/>
              </p14:nvContentPartPr>
              <p14:xfrm>
                <a:off x="6423928" y="5432628"/>
                <a:ext cx="187920" cy="237600"/>
              </p14:xfrm>
            </p:contentPart>
          </mc:Choice>
          <mc:Fallback>
            <p:pic>
              <p:nvPicPr>
                <p:cNvPr id="152" name="Input penna 151">
                  <a:extLst>
                    <a:ext uri="{FF2B5EF4-FFF2-40B4-BE49-F238E27FC236}">
                      <a16:creationId xmlns:a16="http://schemas.microsoft.com/office/drawing/2014/main" id="{EBFAB431-6784-763B-D8BD-5173849D22F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15288" y="5423988"/>
                  <a:ext cx="205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3" name="Input penna 152">
                  <a:extLst>
                    <a:ext uri="{FF2B5EF4-FFF2-40B4-BE49-F238E27FC236}">
                      <a16:creationId xmlns:a16="http://schemas.microsoft.com/office/drawing/2014/main" id="{E650EBAC-5FFA-324F-6862-E3C7729A6B31}"/>
                    </a:ext>
                  </a:extLst>
                </p14:cNvPr>
                <p14:cNvContentPartPr/>
                <p14:nvPr/>
              </p14:nvContentPartPr>
              <p14:xfrm>
                <a:off x="6814528" y="5466108"/>
                <a:ext cx="199440" cy="201240"/>
              </p14:xfrm>
            </p:contentPart>
          </mc:Choice>
          <mc:Fallback>
            <p:pic>
              <p:nvPicPr>
                <p:cNvPr id="153" name="Input penna 152">
                  <a:extLst>
                    <a:ext uri="{FF2B5EF4-FFF2-40B4-BE49-F238E27FC236}">
                      <a16:creationId xmlns:a16="http://schemas.microsoft.com/office/drawing/2014/main" id="{E650EBAC-5FFA-324F-6862-E3C7729A6B3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05888" y="5457468"/>
                  <a:ext cx="217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Input penna 153">
                  <a:extLst>
                    <a:ext uri="{FF2B5EF4-FFF2-40B4-BE49-F238E27FC236}">
                      <a16:creationId xmlns:a16="http://schemas.microsoft.com/office/drawing/2014/main" id="{801B859F-9949-D1B8-7EA2-5A050764E472}"/>
                    </a:ext>
                  </a:extLst>
                </p14:cNvPr>
                <p14:cNvContentPartPr/>
                <p14:nvPr/>
              </p14:nvContentPartPr>
              <p14:xfrm>
                <a:off x="7205128" y="5398428"/>
                <a:ext cx="173520" cy="21960"/>
              </p14:xfrm>
            </p:contentPart>
          </mc:Choice>
          <mc:Fallback>
            <p:pic>
              <p:nvPicPr>
                <p:cNvPr id="154" name="Input penna 153">
                  <a:extLst>
                    <a:ext uri="{FF2B5EF4-FFF2-40B4-BE49-F238E27FC236}">
                      <a16:creationId xmlns:a16="http://schemas.microsoft.com/office/drawing/2014/main" id="{801B859F-9949-D1B8-7EA2-5A050764E47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96488" y="5389428"/>
                  <a:ext cx="191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Input penna 154">
                  <a:extLst>
                    <a:ext uri="{FF2B5EF4-FFF2-40B4-BE49-F238E27FC236}">
                      <a16:creationId xmlns:a16="http://schemas.microsoft.com/office/drawing/2014/main" id="{B8EBC41D-EA65-CAA6-5A3C-88384760B484}"/>
                    </a:ext>
                  </a:extLst>
                </p14:cNvPr>
                <p14:cNvContentPartPr/>
                <p14:nvPr/>
              </p14:nvContentPartPr>
              <p14:xfrm>
                <a:off x="7161568" y="5448468"/>
                <a:ext cx="149400" cy="178200"/>
              </p14:xfrm>
            </p:contentPart>
          </mc:Choice>
          <mc:Fallback>
            <p:pic>
              <p:nvPicPr>
                <p:cNvPr id="155" name="Input penna 154">
                  <a:extLst>
                    <a:ext uri="{FF2B5EF4-FFF2-40B4-BE49-F238E27FC236}">
                      <a16:creationId xmlns:a16="http://schemas.microsoft.com/office/drawing/2014/main" id="{B8EBC41D-EA65-CAA6-5A3C-88384760B48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52928" y="5439468"/>
                  <a:ext cx="167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put penna 155">
                  <a:extLst>
                    <a:ext uri="{FF2B5EF4-FFF2-40B4-BE49-F238E27FC236}">
                      <a16:creationId xmlns:a16="http://schemas.microsoft.com/office/drawing/2014/main" id="{1B1E8353-D4EC-26C5-5E02-C4211DDE50C6}"/>
                    </a:ext>
                  </a:extLst>
                </p14:cNvPr>
                <p14:cNvContentPartPr/>
                <p14:nvPr/>
              </p14:nvContentPartPr>
              <p14:xfrm>
                <a:off x="7539568" y="5390148"/>
                <a:ext cx="331200" cy="357840"/>
              </p14:xfrm>
            </p:contentPart>
          </mc:Choice>
          <mc:Fallback>
            <p:pic>
              <p:nvPicPr>
                <p:cNvPr id="156" name="Input penna 155">
                  <a:extLst>
                    <a:ext uri="{FF2B5EF4-FFF2-40B4-BE49-F238E27FC236}">
                      <a16:creationId xmlns:a16="http://schemas.microsoft.com/office/drawing/2014/main" id="{1B1E8353-D4EC-26C5-5E02-C4211DDE50C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30568" y="5381148"/>
                  <a:ext cx="3488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put penna 156">
                  <a:extLst>
                    <a:ext uri="{FF2B5EF4-FFF2-40B4-BE49-F238E27FC236}">
                      <a16:creationId xmlns:a16="http://schemas.microsoft.com/office/drawing/2014/main" id="{C221118C-EAFD-F81D-75D0-DA39E15582D5}"/>
                    </a:ext>
                  </a:extLst>
                </p14:cNvPr>
                <p14:cNvContentPartPr/>
                <p14:nvPr/>
              </p14:nvContentPartPr>
              <p14:xfrm>
                <a:off x="8012248" y="5463228"/>
                <a:ext cx="209520" cy="27360"/>
              </p14:xfrm>
            </p:contentPart>
          </mc:Choice>
          <mc:Fallback>
            <p:pic>
              <p:nvPicPr>
                <p:cNvPr id="157" name="Input penna 156">
                  <a:extLst>
                    <a:ext uri="{FF2B5EF4-FFF2-40B4-BE49-F238E27FC236}">
                      <a16:creationId xmlns:a16="http://schemas.microsoft.com/office/drawing/2014/main" id="{C221118C-EAFD-F81D-75D0-DA39E15582D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03248" y="5454588"/>
                  <a:ext cx="227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8" name="Input penna 157">
                  <a:extLst>
                    <a:ext uri="{FF2B5EF4-FFF2-40B4-BE49-F238E27FC236}">
                      <a16:creationId xmlns:a16="http://schemas.microsoft.com/office/drawing/2014/main" id="{3FE7EA65-A02B-94EE-4A6F-8B12959299F9}"/>
                    </a:ext>
                  </a:extLst>
                </p14:cNvPr>
                <p14:cNvContentPartPr/>
                <p14:nvPr/>
              </p14:nvContentPartPr>
              <p14:xfrm>
                <a:off x="8020528" y="5569068"/>
                <a:ext cx="191880" cy="25560"/>
              </p14:xfrm>
            </p:contentPart>
          </mc:Choice>
          <mc:Fallback>
            <p:pic>
              <p:nvPicPr>
                <p:cNvPr id="158" name="Input penna 157">
                  <a:extLst>
                    <a:ext uri="{FF2B5EF4-FFF2-40B4-BE49-F238E27FC236}">
                      <a16:creationId xmlns:a16="http://schemas.microsoft.com/office/drawing/2014/main" id="{3FE7EA65-A02B-94EE-4A6F-8B12959299F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11528" y="5560428"/>
                  <a:ext cx="209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9" name="Input penna 158">
                  <a:extLst>
                    <a:ext uri="{FF2B5EF4-FFF2-40B4-BE49-F238E27FC236}">
                      <a16:creationId xmlns:a16="http://schemas.microsoft.com/office/drawing/2014/main" id="{8253D342-88EC-358F-F7FB-7B94AD73BE65}"/>
                    </a:ext>
                  </a:extLst>
                </p14:cNvPr>
                <p14:cNvContentPartPr/>
                <p14:nvPr/>
              </p14:nvContentPartPr>
              <p14:xfrm>
                <a:off x="8384848" y="5410668"/>
                <a:ext cx="138600" cy="260280"/>
              </p14:xfrm>
            </p:contentPart>
          </mc:Choice>
          <mc:Fallback>
            <p:pic>
              <p:nvPicPr>
                <p:cNvPr id="159" name="Input penna 158">
                  <a:extLst>
                    <a:ext uri="{FF2B5EF4-FFF2-40B4-BE49-F238E27FC236}">
                      <a16:creationId xmlns:a16="http://schemas.microsoft.com/office/drawing/2014/main" id="{8253D342-88EC-358F-F7FB-7B94AD73BE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76208" y="5402028"/>
                  <a:ext cx="1562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0" name="Input penna 159">
                  <a:extLst>
                    <a:ext uri="{FF2B5EF4-FFF2-40B4-BE49-F238E27FC236}">
                      <a16:creationId xmlns:a16="http://schemas.microsoft.com/office/drawing/2014/main" id="{66C9BA0C-4B03-A6DD-DDFF-1074B01D4B22}"/>
                    </a:ext>
                  </a:extLst>
                </p14:cNvPr>
                <p14:cNvContentPartPr/>
                <p14:nvPr/>
              </p14:nvContentPartPr>
              <p14:xfrm>
                <a:off x="8643328" y="5473308"/>
                <a:ext cx="162000" cy="160200"/>
              </p14:xfrm>
            </p:contentPart>
          </mc:Choice>
          <mc:Fallback>
            <p:pic>
              <p:nvPicPr>
                <p:cNvPr id="160" name="Input penna 159">
                  <a:extLst>
                    <a:ext uri="{FF2B5EF4-FFF2-40B4-BE49-F238E27FC236}">
                      <a16:creationId xmlns:a16="http://schemas.microsoft.com/office/drawing/2014/main" id="{66C9BA0C-4B03-A6DD-DDFF-1074B01D4B2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34688" y="5464308"/>
                  <a:ext cx="179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1" name="Input penna 160">
                  <a:extLst>
                    <a:ext uri="{FF2B5EF4-FFF2-40B4-BE49-F238E27FC236}">
                      <a16:creationId xmlns:a16="http://schemas.microsoft.com/office/drawing/2014/main" id="{02EB1D1B-AFBB-F809-62B4-68F3D96DDAA1}"/>
                    </a:ext>
                  </a:extLst>
                </p14:cNvPr>
                <p14:cNvContentPartPr/>
                <p14:nvPr/>
              </p14:nvContentPartPr>
              <p14:xfrm>
                <a:off x="8843128" y="5475828"/>
                <a:ext cx="246600" cy="146880"/>
              </p14:xfrm>
            </p:contentPart>
          </mc:Choice>
          <mc:Fallback>
            <p:pic>
              <p:nvPicPr>
                <p:cNvPr id="161" name="Input penna 160">
                  <a:extLst>
                    <a:ext uri="{FF2B5EF4-FFF2-40B4-BE49-F238E27FC236}">
                      <a16:creationId xmlns:a16="http://schemas.microsoft.com/office/drawing/2014/main" id="{02EB1D1B-AFBB-F809-62B4-68F3D96DDAA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834488" y="5466828"/>
                  <a:ext cx="26424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3" name="Input penna 162">
                <a:extLst>
                  <a:ext uri="{FF2B5EF4-FFF2-40B4-BE49-F238E27FC236}">
                    <a16:creationId xmlns:a16="http://schemas.microsoft.com/office/drawing/2014/main" id="{F7E8E48F-0096-B6EC-726A-5D23B35AA018}"/>
                  </a:ext>
                </a:extLst>
              </p14:cNvPr>
              <p14:cNvContentPartPr/>
              <p14:nvPr/>
            </p14:nvContentPartPr>
            <p14:xfrm>
              <a:off x="4774408" y="5666268"/>
              <a:ext cx="199800" cy="217080"/>
            </p14:xfrm>
          </p:contentPart>
        </mc:Choice>
        <mc:Fallback>
          <p:pic>
            <p:nvPicPr>
              <p:cNvPr id="163" name="Input penna 162">
                <a:extLst>
                  <a:ext uri="{FF2B5EF4-FFF2-40B4-BE49-F238E27FC236}">
                    <a16:creationId xmlns:a16="http://schemas.microsoft.com/office/drawing/2014/main" id="{F7E8E48F-0096-B6EC-726A-5D23B35AA01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765408" y="5657268"/>
                <a:ext cx="2174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4" name="Input penna 163">
                <a:extLst>
                  <a:ext uri="{FF2B5EF4-FFF2-40B4-BE49-F238E27FC236}">
                    <a16:creationId xmlns:a16="http://schemas.microsoft.com/office/drawing/2014/main" id="{54AFA836-7E7F-2B38-BF37-8EA36B6A2C9F}"/>
                  </a:ext>
                </a:extLst>
              </p14:cNvPr>
              <p14:cNvContentPartPr/>
              <p14:nvPr/>
            </p14:nvContentPartPr>
            <p14:xfrm>
              <a:off x="9435328" y="4034028"/>
              <a:ext cx="256680" cy="1712160"/>
            </p14:xfrm>
          </p:contentPart>
        </mc:Choice>
        <mc:Fallback>
          <p:pic>
            <p:nvPicPr>
              <p:cNvPr id="164" name="Input penna 163">
                <a:extLst>
                  <a:ext uri="{FF2B5EF4-FFF2-40B4-BE49-F238E27FC236}">
                    <a16:creationId xmlns:a16="http://schemas.microsoft.com/office/drawing/2014/main" id="{54AFA836-7E7F-2B38-BF37-8EA36B6A2C9F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426328" y="4025388"/>
                <a:ext cx="27432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5" name="Input penna 164">
                <a:extLst>
                  <a:ext uri="{FF2B5EF4-FFF2-40B4-BE49-F238E27FC236}">
                    <a16:creationId xmlns:a16="http://schemas.microsoft.com/office/drawing/2014/main" id="{D163EC52-BCF4-E9C5-4A4D-423602C747ED}"/>
                  </a:ext>
                </a:extLst>
              </p14:cNvPr>
              <p14:cNvContentPartPr/>
              <p14:nvPr/>
            </p14:nvContentPartPr>
            <p14:xfrm>
              <a:off x="9792088" y="4046268"/>
              <a:ext cx="194400" cy="288720"/>
            </p14:xfrm>
          </p:contentPart>
        </mc:Choice>
        <mc:Fallback>
          <p:pic>
            <p:nvPicPr>
              <p:cNvPr id="165" name="Input penna 164">
                <a:extLst>
                  <a:ext uri="{FF2B5EF4-FFF2-40B4-BE49-F238E27FC236}">
                    <a16:creationId xmlns:a16="http://schemas.microsoft.com/office/drawing/2014/main" id="{D163EC52-BCF4-E9C5-4A4D-423602C747E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783448" y="4037628"/>
                <a:ext cx="21204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uppo 175">
            <a:extLst>
              <a:ext uri="{FF2B5EF4-FFF2-40B4-BE49-F238E27FC236}">
                <a16:creationId xmlns:a16="http://schemas.microsoft.com/office/drawing/2014/main" id="{4A40AF55-0671-09B8-FDB3-AD0C7C9E0608}"/>
              </a:ext>
            </a:extLst>
          </p:cNvPr>
          <p:cNvGrpSpPr/>
          <p:nvPr/>
        </p:nvGrpSpPr>
        <p:grpSpPr>
          <a:xfrm>
            <a:off x="9784168" y="4037628"/>
            <a:ext cx="1091160" cy="581040"/>
            <a:chOff x="9784168" y="4037628"/>
            <a:chExt cx="1091160" cy="58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6" name="Input penna 165">
                  <a:extLst>
                    <a:ext uri="{FF2B5EF4-FFF2-40B4-BE49-F238E27FC236}">
                      <a16:creationId xmlns:a16="http://schemas.microsoft.com/office/drawing/2014/main" id="{4BAFD98C-39E1-44C5-8D03-57039D244619}"/>
                    </a:ext>
                  </a:extLst>
                </p14:cNvPr>
                <p14:cNvContentPartPr/>
                <p14:nvPr/>
              </p14:nvContentPartPr>
              <p14:xfrm>
                <a:off x="10200688" y="4089828"/>
                <a:ext cx="171360" cy="147600"/>
              </p14:xfrm>
            </p:contentPart>
          </mc:Choice>
          <mc:Fallback>
            <p:pic>
              <p:nvPicPr>
                <p:cNvPr id="166" name="Input penna 165">
                  <a:extLst>
                    <a:ext uri="{FF2B5EF4-FFF2-40B4-BE49-F238E27FC236}">
                      <a16:creationId xmlns:a16="http://schemas.microsoft.com/office/drawing/2014/main" id="{4BAFD98C-39E1-44C5-8D03-57039D24461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192048" y="4081188"/>
                  <a:ext cx="189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7" name="Input penna 166">
                  <a:extLst>
                    <a:ext uri="{FF2B5EF4-FFF2-40B4-BE49-F238E27FC236}">
                      <a16:creationId xmlns:a16="http://schemas.microsoft.com/office/drawing/2014/main" id="{EFDCA00D-2B6E-BC5D-B991-4D4912A19175}"/>
                    </a:ext>
                  </a:extLst>
                </p14:cNvPr>
                <p14:cNvContentPartPr/>
                <p14:nvPr/>
              </p14:nvContentPartPr>
              <p14:xfrm>
                <a:off x="10192408" y="4037628"/>
                <a:ext cx="240120" cy="228600"/>
              </p14:xfrm>
            </p:contentPart>
          </mc:Choice>
          <mc:Fallback>
            <p:pic>
              <p:nvPicPr>
                <p:cNvPr id="167" name="Input penna 166">
                  <a:extLst>
                    <a:ext uri="{FF2B5EF4-FFF2-40B4-BE49-F238E27FC236}">
                      <a16:creationId xmlns:a16="http://schemas.microsoft.com/office/drawing/2014/main" id="{EFDCA00D-2B6E-BC5D-B991-4D4912A1917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183768" y="4028988"/>
                  <a:ext cx="257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8" name="Input penna 167">
                  <a:extLst>
                    <a:ext uri="{FF2B5EF4-FFF2-40B4-BE49-F238E27FC236}">
                      <a16:creationId xmlns:a16="http://schemas.microsoft.com/office/drawing/2014/main" id="{BE766C84-020F-FD3F-C956-395744D8A82D}"/>
                    </a:ext>
                  </a:extLst>
                </p14:cNvPr>
                <p14:cNvContentPartPr/>
                <p14:nvPr/>
              </p14:nvContentPartPr>
              <p14:xfrm>
                <a:off x="10490128" y="4064628"/>
                <a:ext cx="67680" cy="161640"/>
              </p14:xfrm>
            </p:contentPart>
          </mc:Choice>
          <mc:Fallback>
            <p:pic>
              <p:nvPicPr>
                <p:cNvPr id="168" name="Input penna 167">
                  <a:extLst>
                    <a:ext uri="{FF2B5EF4-FFF2-40B4-BE49-F238E27FC236}">
                      <a16:creationId xmlns:a16="http://schemas.microsoft.com/office/drawing/2014/main" id="{BE766C84-020F-FD3F-C956-395744D8A82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81488" y="4055628"/>
                  <a:ext cx="85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9" name="Input penna 168">
                  <a:extLst>
                    <a:ext uri="{FF2B5EF4-FFF2-40B4-BE49-F238E27FC236}">
                      <a16:creationId xmlns:a16="http://schemas.microsoft.com/office/drawing/2014/main" id="{D2B9A370-AD16-B023-B262-3EA3311D299E}"/>
                    </a:ext>
                  </a:extLst>
                </p14:cNvPr>
                <p14:cNvContentPartPr/>
                <p14:nvPr/>
              </p14:nvContentPartPr>
              <p14:xfrm>
                <a:off x="10522528" y="4060668"/>
                <a:ext cx="116640" cy="216720"/>
              </p14:xfrm>
            </p:contentPart>
          </mc:Choice>
          <mc:Fallback>
            <p:pic>
              <p:nvPicPr>
                <p:cNvPr id="169" name="Input penna 168">
                  <a:extLst>
                    <a:ext uri="{FF2B5EF4-FFF2-40B4-BE49-F238E27FC236}">
                      <a16:creationId xmlns:a16="http://schemas.microsoft.com/office/drawing/2014/main" id="{D2B9A370-AD16-B023-B262-3EA3311D299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13888" y="4052028"/>
                  <a:ext cx="134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0" name="Input penna 169">
                  <a:extLst>
                    <a:ext uri="{FF2B5EF4-FFF2-40B4-BE49-F238E27FC236}">
                      <a16:creationId xmlns:a16="http://schemas.microsoft.com/office/drawing/2014/main" id="{A192A071-69C2-F2C1-8108-C43F49AA1C1D}"/>
                    </a:ext>
                  </a:extLst>
                </p14:cNvPr>
                <p14:cNvContentPartPr/>
                <p14:nvPr/>
              </p14:nvContentPartPr>
              <p14:xfrm>
                <a:off x="9784168" y="4349748"/>
                <a:ext cx="752760" cy="27360"/>
              </p14:xfrm>
            </p:contentPart>
          </mc:Choice>
          <mc:Fallback>
            <p:pic>
              <p:nvPicPr>
                <p:cNvPr id="170" name="Input penna 169">
                  <a:extLst>
                    <a:ext uri="{FF2B5EF4-FFF2-40B4-BE49-F238E27FC236}">
                      <a16:creationId xmlns:a16="http://schemas.microsoft.com/office/drawing/2014/main" id="{A192A071-69C2-F2C1-8108-C43F49AA1C1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775528" y="4340748"/>
                  <a:ext cx="770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1" name="Input penna 170">
                  <a:extLst>
                    <a:ext uri="{FF2B5EF4-FFF2-40B4-BE49-F238E27FC236}">
                      <a16:creationId xmlns:a16="http://schemas.microsoft.com/office/drawing/2014/main" id="{0ACC4836-BA78-1203-E5F4-7F49A04B4B8D}"/>
                    </a:ext>
                  </a:extLst>
                </p14:cNvPr>
                <p14:cNvContentPartPr/>
                <p14:nvPr/>
              </p14:nvContentPartPr>
              <p14:xfrm>
                <a:off x="10021768" y="4442268"/>
                <a:ext cx="247680" cy="176400"/>
              </p14:xfrm>
            </p:contentPart>
          </mc:Choice>
          <mc:Fallback>
            <p:pic>
              <p:nvPicPr>
                <p:cNvPr id="171" name="Input penna 170">
                  <a:extLst>
                    <a:ext uri="{FF2B5EF4-FFF2-40B4-BE49-F238E27FC236}">
                      <a16:creationId xmlns:a16="http://schemas.microsoft.com/office/drawing/2014/main" id="{0ACC4836-BA78-1203-E5F4-7F49A04B4B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12768" y="4433268"/>
                  <a:ext cx="265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2" name="Input penna 171">
                  <a:extLst>
                    <a:ext uri="{FF2B5EF4-FFF2-40B4-BE49-F238E27FC236}">
                      <a16:creationId xmlns:a16="http://schemas.microsoft.com/office/drawing/2014/main" id="{1E21AA08-EB16-A98F-FEBF-93FC721120B6}"/>
                    </a:ext>
                  </a:extLst>
                </p14:cNvPr>
                <p14:cNvContentPartPr/>
                <p14:nvPr/>
              </p14:nvContentPartPr>
              <p14:xfrm>
                <a:off x="10103848" y="4428588"/>
                <a:ext cx="166320" cy="181800"/>
              </p14:xfrm>
            </p:contentPart>
          </mc:Choice>
          <mc:Fallback>
            <p:pic>
              <p:nvPicPr>
                <p:cNvPr id="172" name="Input penna 171">
                  <a:extLst>
                    <a:ext uri="{FF2B5EF4-FFF2-40B4-BE49-F238E27FC236}">
                      <a16:creationId xmlns:a16="http://schemas.microsoft.com/office/drawing/2014/main" id="{1E21AA08-EB16-A98F-FEBF-93FC721120B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94848" y="4419948"/>
                  <a:ext cx="183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3" name="Input penna 172">
                  <a:extLst>
                    <a:ext uri="{FF2B5EF4-FFF2-40B4-BE49-F238E27FC236}">
                      <a16:creationId xmlns:a16="http://schemas.microsoft.com/office/drawing/2014/main" id="{D5D62FAA-3A3E-F059-340D-73035CF2F733}"/>
                    </a:ext>
                  </a:extLst>
                </p14:cNvPr>
                <p14:cNvContentPartPr/>
                <p14:nvPr/>
              </p14:nvContentPartPr>
              <p14:xfrm>
                <a:off x="10357288" y="4363788"/>
                <a:ext cx="132480" cy="132840"/>
              </p14:xfrm>
            </p:contentPart>
          </mc:Choice>
          <mc:Fallback>
            <p:pic>
              <p:nvPicPr>
                <p:cNvPr id="173" name="Input penna 172">
                  <a:extLst>
                    <a:ext uri="{FF2B5EF4-FFF2-40B4-BE49-F238E27FC236}">
                      <a16:creationId xmlns:a16="http://schemas.microsoft.com/office/drawing/2014/main" id="{D5D62FAA-3A3E-F059-340D-73035CF2F73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48648" y="4354788"/>
                  <a:ext cx="150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4" name="Input penna 173">
                  <a:extLst>
                    <a:ext uri="{FF2B5EF4-FFF2-40B4-BE49-F238E27FC236}">
                      <a16:creationId xmlns:a16="http://schemas.microsoft.com/office/drawing/2014/main" id="{A45431BE-9850-9127-3347-9049DA871DA2}"/>
                    </a:ext>
                  </a:extLst>
                </p14:cNvPr>
                <p14:cNvContentPartPr/>
                <p14:nvPr/>
              </p14:nvContentPartPr>
              <p14:xfrm>
                <a:off x="10469608" y="4274148"/>
                <a:ext cx="310680" cy="24480"/>
              </p14:xfrm>
            </p:contentPart>
          </mc:Choice>
          <mc:Fallback>
            <p:pic>
              <p:nvPicPr>
                <p:cNvPr id="174" name="Input penna 173">
                  <a:extLst>
                    <a:ext uri="{FF2B5EF4-FFF2-40B4-BE49-F238E27FC236}">
                      <a16:creationId xmlns:a16="http://schemas.microsoft.com/office/drawing/2014/main" id="{A45431BE-9850-9127-3347-9049DA871DA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60608" y="4265508"/>
                  <a:ext cx="328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5" name="Input penna 174">
                  <a:extLst>
                    <a:ext uri="{FF2B5EF4-FFF2-40B4-BE49-F238E27FC236}">
                      <a16:creationId xmlns:a16="http://schemas.microsoft.com/office/drawing/2014/main" id="{20176197-AAD1-ACC7-2DB4-9335955EAED8}"/>
                    </a:ext>
                  </a:extLst>
                </p14:cNvPr>
                <p14:cNvContentPartPr/>
                <p14:nvPr/>
              </p14:nvContentPartPr>
              <p14:xfrm>
                <a:off x="10440088" y="4295028"/>
                <a:ext cx="435240" cy="17640"/>
              </p14:xfrm>
            </p:contentPart>
          </mc:Choice>
          <mc:Fallback>
            <p:pic>
              <p:nvPicPr>
                <p:cNvPr id="175" name="Input penna 174">
                  <a:extLst>
                    <a:ext uri="{FF2B5EF4-FFF2-40B4-BE49-F238E27FC236}">
                      <a16:creationId xmlns:a16="http://schemas.microsoft.com/office/drawing/2014/main" id="{20176197-AAD1-ACC7-2DB4-9335955EAED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431448" y="4286388"/>
                  <a:ext cx="4528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uppo 187">
            <a:extLst>
              <a:ext uri="{FF2B5EF4-FFF2-40B4-BE49-F238E27FC236}">
                <a16:creationId xmlns:a16="http://schemas.microsoft.com/office/drawing/2014/main" id="{A7207C2A-5D4E-2038-74A9-E5DE62FAA10B}"/>
              </a:ext>
            </a:extLst>
          </p:cNvPr>
          <p:cNvGrpSpPr/>
          <p:nvPr/>
        </p:nvGrpSpPr>
        <p:grpSpPr>
          <a:xfrm>
            <a:off x="11175208" y="3941148"/>
            <a:ext cx="774720" cy="744480"/>
            <a:chOff x="11175208" y="3941148"/>
            <a:chExt cx="774720" cy="74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7" name="Input penna 176">
                  <a:extLst>
                    <a:ext uri="{FF2B5EF4-FFF2-40B4-BE49-F238E27FC236}">
                      <a16:creationId xmlns:a16="http://schemas.microsoft.com/office/drawing/2014/main" id="{DA3331D0-D5F9-FC47-86F0-986F40418789}"/>
                    </a:ext>
                  </a:extLst>
                </p14:cNvPr>
                <p14:cNvContentPartPr/>
                <p14:nvPr/>
              </p14:nvContentPartPr>
              <p14:xfrm>
                <a:off x="11175208" y="4229508"/>
                <a:ext cx="154440" cy="20520"/>
              </p14:xfrm>
            </p:contentPart>
          </mc:Choice>
          <mc:Fallback>
            <p:pic>
              <p:nvPicPr>
                <p:cNvPr id="177" name="Input penna 176">
                  <a:extLst>
                    <a:ext uri="{FF2B5EF4-FFF2-40B4-BE49-F238E27FC236}">
                      <a16:creationId xmlns:a16="http://schemas.microsoft.com/office/drawing/2014/main" id="{DA3331D0-D5F9-FC47-86F0-986F4041878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166568" y="4220508"/>
                  <a:ext cx="172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8" name="Input penna 177">
                  <a:extLst>
                    <a:ext uri="{FF2B5EF4-FFF2-40B4-BE49-F238E27FC236}">
                      <a16:creationId xmlns:a16="http://schemas.microsoft.com/office/drawing/2014/main" id="{30B1BAF9-5919-3B44-213F-1E6086FE7683}"/>
                    </a:ext>
                  </a:extLst>
                </p14:cNvPr>
                <p14:cNvContentPartPr/>
                <p14:nvPr/>
              </p14:nvContentPartPr>
              <p14:xfrm>
                <a:off x="11193568" y="4303308"/>
                <a:ext cx="151200" cy="42120"/>
              </p14:xfrm>
            </p:contentPart>
          </mc:Choice>
          <mc:Fallback>
            <p:pic>
              <p:nvPicPr>
                <p:cNvPr id="178" name="Input penna 177">
                  <a:extLst>
                    <a:ext uri="{FF2B5EF4-FFF2-40B4-BE49-F238E27FC236}">
                      <a16:creationId xmlns:a16="http://schemas.microsoft.com/office/drawing/2014/main" id="{30B1BAF9-5919-3B44-213F-1E6086FE768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84568" y="4294668"/>
                  <a:ext cx="168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Input penna 178">
                  <a:extLst>
                    <a:ext uri="{FF2B5EF4-FFF2-40B4-BE49-F238E27FC236}">
                      <a16:creationId xmlns:a16="http://schemas.microsoft.com/office/drawing/2014/main" id="{E104F2AE-8E88-B122-010A-34805F6852ED}"/>
                    </a:ext>
                  </a:extLst>
                </p14:cNvPr>
                <p14:cNvContentPartPr/>
                <p14:nvPr/>
              </p14:nvContentPartPr>
              <p14:xfrm>
                <a:off x="11509288" y="3995868"/>
                <a:ext cx="44640" cy="246600"/>
              </p14:xfrm>
            </p:contentPart>
          </mc:Choice>
          <mc:Fallback>
            <p:pic>
              <p:nvPicPr>
                <p:cNvPr id="179" name="Input penna 178">
                  <a:extLst>
                    <a:ext uri="{FF2B5EF4-FFF2-40B4-BE49-F238E27FC236}">
                      <a16:creationId xmlns:a16="http://schemas.microsoft.com/office/drawing/2014/main" id="{E104F2AE-8E88-B122-010A-34805F6852E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500288" y="3986868"/>
                  <a:ext cx="62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0" name="Input penna 179">
                  <a:extLst>
                    <a:ext uri="{FF2B5EF4-FFF2-40B4-BE49-F238E27FC236}">
                      <a16:creationId xmlns:a16="http://schemas.microsoft.com/office/drawing/2014/main" id="{7BD192D8-1889-9711-0C3D-17FB27137152}"/>
                    </a:ext>
                  </a:extLst>
                </p14:cNvPr>
                <p14:cNvContentPartPr/>
                <p14:nvPr/>
              </p14:nvContentPartPr>
              <p14:xfrm>
                <a:off x="11650408" y="4058148"/>
                <a:ext cx="101520" cy="142560"/>
              </p14:xfrm>
            </p:contentPart>
          </mc:Choice>
          <mc:Fallback>
            <p:pic>
              <p:nvPicPr>
                <p:cNvPr id="180" name="Input penna 179">
                  <a:extLst>
                    <a:ext uri="{FF2B5EF4-FFF2-40B4-BE49-F238E27FC236}">
                      <a16:creationId xmlns:a16="http://schemas.microsoft.com/office/drawing/2014/main" id="{7BD192D8-1889-9711-0C3D-17FB2713715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641408" y="4049508"/>
                  <a:ext cx="119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1" name="Input penna 180">
                  <a:extLst>
                    <a:ext uri="{FF2B5EF4-FFF2-40B4-BE49-F238E27FC236}">
                      <a16:creationId xmlns:a16="http://schemas.microsoft.com/office/drawing/2014/main" id="{A6EB3112-69D8-E072-D616-4248CF8052CE}"/>
                    </a:ext>
                  </a:extLst>
                </p14:cNvPr>
                <p14:cNvContentPartPr/>
                <p14:nvPr/>
              </p14:nvContentPartPr>
              <p14:xfrm>
                <a:off x="11908528" y="3941148"/>
                <a:ext cx="20160" cy="271440"/>
              </p14:xfrm>
            </p:contentPart>
          </mc:Choice>
          <mc:Fallback>
            <p:pic>
              <p:nvPicPr>
                <p:cNvPr id="181" name="Input penna 180">
                  <a:extLst>
                    <a:ext uri="{FF2B5EF4-FFF2-40B4-BE49-F238E27FC236}">
                      <a16:creationId xmlns:a16="http://schemas.microsoft.com/office/drawing/2014/main" id="{A6EB3112-69D8-E072-D616-4248CF8052C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899528" y="3932508"/>
                  <a:ext cx="37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2" name="Input penna 181">
                  <a:extLst>
                    <a:ext uri="{FF2B5EF4-FFF2-40B4-BE49-F238E27FC236}">
                      <a16:creationId xmlns:a16="http://schemas.microsoft.com/office/drawing/2014/main" id="{95DC2F47-6B86-3A6A-818A-3D2451D43BC3}"/>
                    </a:ext>
                  </a:extLst>
                </p14:cNvPr>
                <p14:cNvContentPartPr/>
                <p14:nvPr/>
              </p14:nvContentPartPr>
              <p14:xfrm>
                <a:off x="11819608" y="4101708"/>
                <a:ext cx="115560" cy="116640"/>
              </p14:xfrm>
            </p:contentPart>
          </mc:Choice>
          <mc:Fallback>
            <p:pic>
              <p:nvPicPr>
                <p:cNvPr id="182" name="Input penna 181">
                  <a:extLst>
                    <a:ext uri="{FF2B5EF4-FFF2-40B4-BE49-F238E27FC236}">
                      <a16:creationId xmlns:a16="http://schemas.microsoft.com/office/drawing/2014/main" id="{95DC2F47-6B86-3A6A-818A-3D2451D43BC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810968" y="4093068"/>
                  <a:ext cx="133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3" name="Input penna 182">
                  <a:extLst>
                    <a:ext uri="{FF2B5EF4-FFF2-40B4-BE49-F238E27FC236}">
                      <a16:creationId xmlns:a16="http://schemas.microsoft.com/office/drawing/2014/main" id="{416FE4BF-1AD3-B1F6-4122-DAA816C78E7C}"/>
                    </a:ext>
                  </a:extLst>
                </p14:cNvPr>
                <p14:cNvContentPartPr/>
                <p14:nvPr/>
              </p14:nvContentPartPr>
              <p14:xfrm>
                <a:off x="11526208" y="4294308"/>
                <a:ext cx="423720" cy="37800"/>
              </p14:xfrm>
            </p:contentPart>
          </mc:Choice>
          <mc:Fallback>
            <p:pic>
              <p:nvPicPr>
                <p:cNvPr id="183" name="Input penna 182">
                  <a:extLst>
                    <a:ext uri="{FF2B5EF4-FFF2-40B4-BE49-F238E27FC236}">
                      <a16:creationId xmlns:a16="http://schemas.microsoft.com/office/drawing/2014/main" id="{416FE4BF-1AD3-B1F6-4122-DAA816C78E7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517208" y="4285668"/>
                  <a:ext cx="441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4" name="Input penna 183">
                  <a:extLst>
                    <a:ext uri="{FF2B5EF4-FFF2-40B4-BE49-F238E27FC236}">
                      <a16:creationId xmlns:a16="http://schemas.microsoft.com/office/drawing/2014/main" id="{682DBBBF-9DB3-E09C-F536-A5C8EA6C4B3E}"/>
                    </a:ext>
                  </a:extLst>
                </p14:cNvPr>
                <p14:cNvContentPartPr/>
                <p14:nvPr/>
              </p14:nvContentPartPr>
              <p14:xfrm>
                <a:off x="11575888" y="4422828"/>
                <a:ext cx="109080" cy="10800"/>
              </p14:xfrm>
            </p:contentPart>
          </mc:Choice>
          <mc:Fallback>
            <p:pic>
              <p:nvPicPr>
                <p:cNvPr id="184" name="Input penna 183">
                  <a:extLst>
                    <a:ext uri="{FF2B5EF4-FFF2-40B4-BE49-F238E27FC236}">
                      <a16:creationId xmlns:a16="http://schemas.microsoft.com/office/drawing/2014/main" id="{682DBBBF-9DB3-E09C-F536-A5C8EA6C4B3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567248" y="4413828"/>
                  <a:ext cx="126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5" name="Input penna 184">
                  <a:extLst>
                    <a:ext uri="{FF2B5EF4-FFF2-40B4-BE49-F238E27FC236}">
                      <a16:creationId xmlns:a16="http://schemas.microsoft.com/office/drawing/2014/main" id="{0FDDD5AC-6D33-0A57-DE2E-F1A91185FADC}"/>
                    </a:ext>
                  </a:extLst>
                </p14:cNvPr>
                <p14:cNvContentPartPr/>
                <p14:nvPr/>
              </p14:nvContentPartPr>
              <p14:xfrm>
                <a:off x="11495248" y="4413108"/>
                <a:ext cx="139680" cy="223560"/>
              </p14:xfrm>
            </p:contentPart>
          </mc:Choice>
          <mc:Fallback>
            <p:pic>
              <p:nvPicPr>
                <p:cNvPr id="185" name="Input penna 184">
                  <a:extLst>
                    <a:ext uri="{FF2B5EF4-FFF2-40B4-BE49-F238E27FC236}">
                      <a16:creationId xmlns:a16="http://schemas.microsoft.com/office/drawing/2014/main" id="{0FDDD5AC-6D33-0A57-DE2E-F1A91185FAD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486608" y="4404108"/>
                  <a:ext cx="157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6" name="Input penna 185">
                  <a:extLst>
                    <a:ext uri="{FF2B5EF4-FFF2-40B4-BE49-F238E27FC236}">
                      <a16:creationId xmlns:a16="http://schemas.microsoft.com/office/drawing/2014/main" id="{479844DF-D5BF-BFA5-2341-886488F66001}"/>
                    </a:ext>
                  </a:extLst>
                </p14:cNvPr>
                <p14:cNvContentPartPr/>
                <p14:nvPr/>
              </p14:nvContentPartPr>
              <p14:xfrm>
                <a:off x="11793328" y="4441908"/>
                <a:ext cx="52560" cy="192960"/>
              </p14:xfrm>
            </p:contentPart>
          </mc:Choice>
          <mc:Fallback>
            <p:pic>
              <p:nvPicPr>
                <p:cNvPr id="186" name="Input penna 185">
                  <a:extLst>
                    <a:ext uri="{FF2B5EF4-FFF2-40B4-BE49-F238E27FC236}">
                      <a16:creationId xmlns:a16="http://schemas.microsoft.com/office/drawing/2014/main" id="{479844DF-D5BF-BFA5-2341-886488F6600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784328" y="4433268"/>
                  <a:ext cx="70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7" name="Input penna 186">
                  <a:extLst>
                    <a:ext uri="{FF2B5EF4-FFF2-40B4-BE49-F238E27FC236}">
                      <a16:creationId xmlns:a16="http://schemas.microsoft.com/office/drawing/2014/main" id="{713D83D9-CDA2-06FE-D909-154B67F3F8A3}"/>
                    </a:ext>
                  </a:extLst>
                </p14:cNvPr>
                <p14:cNvContentPartPr/>
                <p14:nvPr/>
              </p14:nvContentPartPr>
              <p14:xfrm>
                <a:off x="11655448" y="4548828"/>
                <a:ext cx="182160" cy="136800"/>
              </p14:xfrm>
            </p:contentPart>
          </mc:Choice>
          <mc:Fallback>
            <p:pic>
              <p:nvPicPr>
                <p:cNvPr id="187" name="Input penna 186">
                  <a:extLst>
                    <a:ext uri="{FF2B5EF4-FFF2-40B4-BE49-F238E27FC236}">
                      <a16:creationId xmlns:a16="http://schemas.microsoft.com/office/drawing/2014/main" id="{713D83D9-CDA2-06FE-D909-154B67F3F8A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646808" y="4540188"/>
                  <a:ext cx="1998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o 198">
            <a:extLst>
              <a:ext uri="{FF2B5EF4-FFF2-40B4-BE49-F238E27FC236}">
                <a16:creationId xmlns:a16="http://schemas.microsoft.com/office/drawing/2014/main" id="{475A2FAE-9813-214D-0684-00B5BA5F5D18}"/>
              </a:ext>
            </a:extLst>
          </p:cNvPr>
          <p:cNvGrpSpPr/>
          <p:nvPr/>
        </p:nvGrpSpPr>
        <p:grpSpPr>
          <a:xfrm>
            <a:off x="9793888" y="4756548"/>
            <a:ext cx="655200" cy="235080"/>
            <a:chOff x="9793888" y="4756548"/>
            <a:chExt cx="65520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9" name="Input penna 188">
                  <a:extLst>
                    <a:ext uri="{FF2B5EF4-FFF2-40B4-BE49-F238E27FC236}">
                      <a16:creationId xmlns:a16="http://schemas.microsoft.com/office/drawing/2014/main" id="{8B781E6E-92DE-9223-8D85-0B9374BDC0DE}"/>
                    </a:ext>
                  </a:extLst>
                </p14:cNvPr>
                <p14:cNvContentPartPr/>
                <p14:nvPr/>
              </p14:nvContentPartPr>
              <p14:xfrm>
                <a:off x="9869128" y="4805148"/>
                <a:ext cx="138960" cy="186480"/>
              </p14:xfrm>
            </p:contentPart>
          </mc:Choice>
          <mc:Fallback>
            <p:pic>
              <p:nvPicPr>
                <p:cNvPr id="189" name="Input penna 188">
                  <a:extLst>
                    <a:ext uri="{FF2B5EF4-FFF2-40B4-BE49-F238E27FC236}">
                      <a16:creationId xmlns:a16="http://schemas.microsoft.com/office/drawing/2014/main" id="{8B781E6E-92DE-9223-8D85-0B9374BDC0D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60128" y="4796148"/>
                  <a:ext cx="156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0" name="Input penna 189">
                  <a:extLst>
                    <a:ext uri="{FF2B5EF4-FFF2-40B4-BE49-F238E27FC236}">
                      <a16:creationId xmlns:a16="http://schemas.microsoft.com/office/drawing/2014/main" id="{49861D83-66FF-8748-EA41-6035ABB42EDF}"/>
                    </a:ext>
                  </a:extLst>
                </p14:cNvPr>
                <p14:cNvContentPartPr/>
                <p14:nvPr/>
              </p14:nvContentPartPr>
              <p14:xfrm>
                <a:off x="9793888" y="4785708"/>
                <a:ext cx="273960" cy="200160"/>
              </p14:xfrm>
            </p:contentPart>
          </mc:Choice>
          <mc:Fallback>
            <p:pic>
              <p:nvPicPr>
                <p:cNvPr id="190" name="Input penna 189">
                  <a:extLst>
                    <a:ext uri="{FF2B5EF4-FFF2-40B4-BE49-F238E27FC236}">
                      <a16:creationId xmlns:a16="http://schemas.microsoft.com/office/drawing/2014/main" id="{49861D83-66FF-8748-EA41-6035ABB42ED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84888" y="4776708"/>
                  <a:ext cx="291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1" name="Input penna 190">
                  <a:extLst>
                    <a:ext uri="{FF2B5EF4-FFF2-40B4-BE49-F238E27FC236}">
                      <a16:creationId xmlns:a16="http://schemas.microsoft.com/office/drawing/2014/main" id="{EFC6F184-013C-72D9-7241-785555326B47}"/>
                    </a:ext>
                  </a:extLst>
                </p14:cNvPr>
                <p14:cNvContentPartPr/>
                <p14:nvPr/>
              </p14:nvContentPartPr>
              <p14:xfrm>
                <a:off x="10120768" y="4756548"/>
                <a:ext cx="132480" cy="130680"/>
              </p14:xfrm>
            </p:contentPart>
          </mc:Choice>
          <mc:Fallback>
            <p:pic>
              <p:nvPicPr>
                <p:cNvPr id="191" name="Input penna 190">
                  <a:extLst>
                    <a:ext uri="{FF2B5EF4-FFF2-40B4-BE49-F238E27FC236}">
                      <a16:creationId xmlns:a16="http://schemas.microsoft.com/office/drawing/2014/main" id="{EFC6F184-013C-72D9-7241-785555326B4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11768" y="4747908"/>
                  <a:ext cx="150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2" name="Input penna 191">
                  <a:extLst>
                    <a:ext uri="{FF2B5EF4-FFF2-40B4-BE49-F238E27FC236}">
                      <a16:creationId xmlns:a16="http://schemas.microsoft.com/office/drawing/2014/main" id="{BFE5D048-833C-2B34-1A00-B38978B53A90}"/>
                    </a:ext>
                  </a:extLst>
                </p14:cNvPr>
                <p14:cNvContentPartPr/>
                <p14:nvPr/>
              </p14:nvContentPartPr>
              <p14:xfrm>
                <a:off x="10274488" y="4894428"/>
                <a:ext cx="162000" cy="10080"/>
              </p14:xfrm>
            </p:contentPart>
          </mc:Choice>
          <mc:Fallback>
            <p:pic>
              <p:nvPicPr>
                <p:cNvPr id="192" name="Input penna 191">
                  <a:extLst>
                    <a:ext uri="{FF2B5EF4-FFF2-40B4-BE49-F238E27FC236}">
                      <a16:creationId xmlns:a16="http://schemas.microsoft.com/office/drawing/2014/main" id="{BFE5D048-833C-2B34-1A00-B38978B53A9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65848" y="4885788"/>
                  <a:ext cx="179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3" name="Input penna 192">
                  <a:extLst>
                    <a:ext uri="{FF2B5EF4-FFF2-40B4-BE49-F238E27FC236}">
                      <a16:creationId xmlns:a16="http://schemas.microsoft.com/office/drawing/2014/main" id="{D31A23CE-618B-5CF3-5C50-3DB90BD024E2}"/>
                    </a:ext>
                  </a:extLst>
                </p14:cNvPr>
                <p14:cNvContentPartPr/>
                <p14:nvPr/>
              </p14:nvContentPartPr>
              <p14:xfrm>
                <a:off x="10273048" y="4970028"/>
                <a:ext cx="176040" cy="10800"/>
              </p14:xfrm>
            </p:contentPart>
          </mc:Choice>
          <mc:Fallback>
            <p:pic>
              <p:nvPicPr>
                <p:cNvPr id="193" name="Input penna 192">
                  <a:extLst>
                    <a:ext uri="{FF2B5EF4-FFF2-40B4-BE49-F238E27FC236}">
                      <a16:creationId xmlns:a16="http://schemas.microsoft.com/office/drawing/2014/main" id="{D31A23CE-618B-5CF3-5C50-3DB90BD024E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64048" y="4961028"/>
                  <a:ext cx="1936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o 197">
            <a:extLst>
              <a:ext uri="{FF2B5EF4-FFF2-40B4-BE49-F238E27FC236}">
                <a16:creationId xmlns:a16="http://schemas.microsoft.com/office/drawing/2014/main" id="{05D8DDB1-1599-DFC4-11D3-90ED8402299B}"/>
              </a:ext>
            </a:extLst>
          </p:cNvPr>
          <p:cNvGrpSpPr/>
          <p:nvPr/>
        </p:nvGrpSpPr>
        <p:grpSpPr>
          <a:xfrm>
            <a:off x="10698208" y="4724148"/>
            <a:ext cx="443520" cy="323640"/>
            <a:chOff x="10698208" y="4724148"/>
            <a:chExt cx="44352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4" name="Input penna 193">
                  <a:extLst>
                    <a:ext uri="{FF2B5EF4-FFF2-40B4-BE49-F238E27FC236}">
                      <a16:creationId xmlns:a16="http://schemas.microsoft.com/office/drawing/2014/main" id="{8C73825B-1458-A232-1BC4-6DE65DE40298}"/>
                    </a:ext>
                  </a:extLst>
                </p14:cNvPr>
                <p14:cNvContentPartPr/>
                <p14:nvPr/>
              </p14:nvContentPartPr>
              <p14:xfrm>
                <a:off x="10739248" y="4764468"/>
                <a:ext cx="163080" cy="19800"/>
              </p14:xfrm>
            </p:contentPart>
          </mc:Choice>
          <mc:Fallback>
            <p:pic>
              <p:nvPicPr>
                <p:cNvPr id="194" name="Input penna 193">
                  <a:extLst>
                    <a:ext uri="{FF2B5EF4-FFF2-40B4-BE49-F238E27FC236}">
                      <a16:creationId xmlns:a16="http://schemas.microsoft.com/office/drawing/2014/main" id="{8C73825B-1458-A232-1BC4-6DE65DE4029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30248" y="4755828"/>
                  <a:ext cx="180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5" name="Input penna 194">
                  <a:extLst>
                    <a:ext uri="{FF2B5EF4-FFF2-40B4-BE49-F238E27FC236}">
                      <a16:creationId xmlns:a16="http://schemas.microsoft.com/office/drawing/2014/main" id="{C5F3F51D-5101-500E-D069-790CB0D244D7}"/>
                    </a:ext>
                  </a:extLst>
                </p14:cNvPr>
                <p14:cNvContentPartPr/>
                <p14:nvPr/>
              </p14:nvContentPartPr>
              <p14:xfrm>
                <a:off x="10698208" y="4774908"/>
                <a:ext cx="178560" cy="196920"/>
              </p14:xfrm>
            </p:contentPart>
          </mc:Choice>
          <mc:Fallback>
            <p:pic>
              <p:nvPicPr>
                <p:cNvPr id="195" name="Input penna 194">
                  <a:extLst>
                    <a:ext uri="{FF2B5EF4-FFF2-40B4-BE49-F238E27FC236}">
                      <a16:creationId xmlns:a16="http://schemas.microsoft.com/office/drawing/2014/main" id="{C5F3F51D-5101-500E-D069-790CB0D244D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689208" y="4766268"/>
                  <a:ext cx="196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6" name="Input penna 195">
                  <a:extLst>
                    <a:ext uri="{FF2B5EF4-FFF2-40B4-BE49-F238E27FC236}">
                      <a16:creationId xmlns:a16="http://schemas.microsoft.com/office/drawing/2014/main" id="{916B703F-22E4-D866-6B12-5D6717BA72D4}"/>
                    </a:ext>
                  </a:extLst>
                </p14:cNvPr>
                <p14:cNvContentPartPr/>
                <p14:nvPr/>
              </p14:nvContentPartPr>
              <p14:xfrm>
                <a:off x="11081608" y="4724148"/>
                <a:ext cx="42480" cy="218160"/>
              </p14:xfrm>
            </p:contentPart>
          </mc:Choice>
          <mc:Fallback>
            <p:pic>
              <p:nvPicPr>
                <p:cNvPr id="196" name="Input penna 195">
                  <a:extLst>
                    <a:ext uri="{FF2B5EF4-FFF2-40B4-BE49-F238E27FC236}">
                      <a16:creationId xmlns:a16="http://schemas.microsoft.com/office/drawing/2014/main" id="{916B703F-22E4-D866-6B12-5D6717BA72D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072608" y="4715508"/>
                  <a:ext cx="60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7" name="Input penna 196">
                  <a:extLst>
                    <a:ext uri="{FF2B5EF4-FFF2-40B4-BE49-F238E27FC236}">
                      <a16:creationId xmlns:a16="http://schemas.microsoft.com/office/drawing/2014/main" id="{5E95F706-F34C-5EBE-C6A5-98035B252FE2}"/>
                    </a:ext>
                  </a:extLst>
                </p14:cNvPr>
                <p14:cNvContentPartPr/>
                <p14:nvPr/>
              </p14:nvContentPartPr>
              <p14:xfrm>
                <a:off x="10898368" y="4860228"/>
                <a:ext cx="243360" cy="187560"/>
              </p14:xfrm>
            </p:contentPart>
          </mc:Choice>
          <mc:Fallback>
            <p:pic>
              <p:nvPicPr>
                <p:cNvPr id="197" name="Input penna 196">
                  <a:extLst>
                    <a:ext uri="{FF2B5EF4-FFF2-40B4-BE49-F238E27FC236}">
                      <a16:creationId xmlns:a16="http://schemas.microsoft.com/office/drawing/2014/main" id="{5E95F706-F34C-5EBE-C6A5-98035B252FE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89368" y="4851228"/>
                  <a:ext cx="2610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o 204">
            <a:extLst>
              <a:ext uri="{FF2B5EF4-FFF2-40B4-BE49-F238E27FC236}">
                <a16:creationId xmlns:a16="http://schemas.microsoft.com/office/drawing/2014/main" id="{05873694-4869-D7D0-DAC3-1777A576DEE1}"/>
              </a:ext>
            </a:extLst>
          </p:cNvPr>
          <p:cNvGrpSpPr/>
          <p:nvPr/>
        </p:nvGrpSpPr>
        <p:grpSpPr>
          <a:xfrm>
            <a:off x="9820888" y="5261988"/>
            <a:ext cx="674640" cy="294840"/>
            <a:chOff x="9820888" y="5261988"/>
            <a:chExt cx="67464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0" name="Input penna 199">
                  <a:extLst>
                    <a:ext uri="{FF2B5EF4-FFF2-40B4-BE49-F238E27FC236}">
                      <a16:creationId xmlns:a16="http://schemas.microsoft.com/office/drawing/2014/main" id="{EC6F31EB-16DA-0D65-1FCC-D4CEB8F226D4}"/>
                    </a:ext>
                  </a:extLst>
                </p14:cNvPr>
                <p14:cNvContentPartPr/>
                <p14:nvPr/>
              </p14:nvContentPartPr>
              <p14:xfrm>
                <a:off x="9820888" y="5307348"/>
                <a:ext cx="171360" cy="249480"/>
              </p14:xfrm>
            </p:contentPart>
          </mc:Choice>
          <mc:Fallback>
            <p:pic>
              <p:nvPicPr>
                <p:cNvPr id="200" name="Input penna 199">
                  <a:extLst>
                    <a:ext uri="{FF2B5EF4-FFF2-40B4-BE49-F238E27FC236}">
                      <a16:creationId xmlns:a16="http://schemas.microsoft.com/office/drawing/2014/main" id="{EC6F31EB-16DA-0D65-1FCC-D4CEB8F226D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12248" y="5298348"/>
                  <a:ext cx="189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1" name="Input penna 200">
                  <a:extLst>
                    <a:ext uri="{FF2B5EF4-FFF2-40B4-BE49-F238E27FC236}">
                      <a16:creationId xmlns:a16="http://schemas.microsoft.com/office/drawing/2014/main" id="{6C5758D9-0AB3-5FDD-D5F8-8FD464FA1F02}"/>
                    </a:ext>
                  </a:extLst>
                </p14:cNvPr>
                <p14:cNvContentPartPr/>
                <p14:nvPr/>
              </p14:nvContentPartPr>
              <p14:xfrm>
                <a:off x="10124728" y="5261988"/>
                <a:ext cx="185400" cy="262080"/>
              </p14:xfrm>
            </p:contentPart>
          </mc:Choice>
          <mc:Fallback>
            <p:pic>
              <p:nvPicPr>
                <p:cNvPr id="201" name="Input penna 200">
                  <a:extLst>
                    <a:ext uri="{FF2B5EF4-FFF2-40B4-BE49-F238E27FC236}">
                      <a16:creationId xmlns:a16="http://schemas.microsoft.com/office/drawing/2014/main" id="{6C5758D9-0AB3-5FDD-D5F8-8FD464FA1F0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115728" y="5252988"/>
                  <a:ext cx="203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3" name="Input penna 202">
                  <a:extLst>
                    <a:ext uri="{FF2B5EF4-FFF2-40B4-BE49-F238E27FC236}">
                      <a16:creationId xmlns:a16="http://schemas.microsoft.com/office/drawing/2014/main" id="{FC4471C0-1763-E550-D6B0-D34DC9A6D0F6}"/>
                    </a:ext>
                  </a:extLst>
                </p14:cNvPr>
                <p14:cNvContentPartPr/>
                <p14:nvPr/>
              </p14:nvContentPartPr>
              <p14:xfrm>
                <a:off x="10027528" y="5493828"/>
                <a:ext cx="71640" cy="12240"/>
              </p14:xfrm>
            </p:contentPart>
          </mc:Choice>
          <mc:Fallback>
            <p:pic>
              <p:nvPicPr>
                <p:cNvPr id="203" name="Input penna 202">
                  <a:extLst>
                    <a:ext uri="{FF2B5EF4-FFF2-40B4-BE49-F238E27FC236}">
                      <a16:creationId xmlns:a16="http://schemas.microsoft.com/office/drawing/2014/main" id="{FC4471C0-1763-E550-D6B0-D34DC9A6D0F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18528" y="5485188"/>
                  <a:ext cx="89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4" name="Input penna 203">
                  <a:extLst>
                    <a:ext uri="{FF2B5EF4-FFF2-40B4-BE49-F238E27FC236}">
                      <a16:creationId xmlns:a16="http://schemas.microsoft.com/office/drawing/2014/main" id="{01398C2D-8722-89A5-D411-1B907E0AF4DF}"/>
                    </a:ext>
                  </a:extLst>
                </p14:cNvPr>
                <p14:cNvContentPartPr/>
                <p14:nvPr/>
              </p14:nvContentPartPr>
              <p14:xfrm>
                <a:off x="10486888" y="5463228"/>
                <a:ext cx="8640" cy="360"/>
              </p14:xfrm>
            </p:contentPart>
          </mc:Choice>
          <mc:Fallback>
            <p:pic>
              <p:nvPicPr>
                <p:cNvPr id="204" name="Input penna 203">
                  <a:extLst>
                    <a:ext uri="{FF2B5EF4-FFF2-40B4-BE49-F238E27FC236}">
                      <a16:creationId xmlns:a16="http://schemas.microsoft.com/office/drawing/2014/main" id="{01398C2D-8722-89A5-D411-1B907E0AF4D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78248" y="5454588"/>
                  <a:ext cx="262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po 207">
            <a:extLst>
              <a:ext uri="{FF2B5EF4-FFF2-40B4-BE49-F238E27FC236}">
                <a16:creationId xmlns:a16="http://schemas.microsoft.com/office/drawing/2014/main" id="{8F016B4D-1C5D-7BCC-2E57-6EF19CACA487}"/>
              </a:ext>
            </a:extLst>
          </p:cNvPr>
          <p:cNvGrpSpPr/>
          <p:nvPr/>
        </p:nvGrpSpPr>
        <p:grpSpPr>
          <a:xfrm>
            <a:off x="9490408" y="2826948"/>
            <a:ext cx="554760" cy="758160"/>
            <a:chOff x="9490408" y="2826948"/>
            <a:chExt cx="554760" cy="75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6" name="Input penna 205">
                  <a:extLst>
                    <a:ext uri="{FF2B5EF4-FFF2-40B4-BE49-F238E27FC236}">
                      <a16:creationId xmlns:a16="http://schemas.microsoft.com/office/drawing/2014/main" id="{C8F595FA-7A9E-A557-2AEE-A710F37CEF42}"/>
                    </a:ext>
                  </a:extLst>
                </p14:cNvPr>
                <p14:cNvContentPartPr/>
                <p14:nvPr/>
              </p14:nvContentPartPr>
              <p14:xfrm>
                <a:off x="9490408" y="3130068"/>
                <a:ext cx="419040" cy="455040"/>
              </p14:xfrm>
            </p:contentPart>
          </mc:Choice>
          <mc:Fallback>
            <p:pic>
              <p:nvPicPr>
                <p:cNvPr id="206" name="Input penna 205">
                  <a:extLst>
                    <a:ext uri="{FF2B5EF4-FFF2-40B4-BE49-F238E27FC236}">
                      <a16:creationId xmlns:a16="http://schemas.microsoft.com/office/drawing/2014/main" id="{C8F595FA-7A9E-A557-2AEE-A710F37CEF4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81408" y="3121068"/>
                  <a:ext cx="4366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7" name="Input penna 206">
                  <a:extLst>
                    <a:ext uri="{FF2B5EF4-FFF2-40B4-BE49-F238E27FC236}">
                      <a16:creationId xmlns:a16="http://schemas.microsoft.com/office/drawing/2014/main" id="{761A66CB-0A56-3908-1C6D-5291EFF59283}"/>
                    </a:ext>
                  </a:extLst>
                </p14:cNvPr>
                <p14:cNvContentPartPr/>
                <p14:nvPr/>
              </p14:nvContentPartPr>
              <p14:xfrm>
                <a:off x="9784528" y="2826948"/>
                <a:ext cx="260640" cy="242640"/>
              </p14:xfrm>
            </p:contentPart>
          </mc:Choice>
          <mc:Fallback>
            <p:pic>
              <p:nvPicPr>
                <p:cNvPr id="207" name="Input penna 206">
                  <a:extLst>
                    <a:ext uri="{FF2B5EF4-FFF2-40B4-BE49-F238E27FC236}">
                      <a16:creationId xmlns:a16="http://schemas.microsoft.com/office/drawing/2014/main" id="{761A66CB-0A56-3908-1C6D-5291EFF5928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775888" y="2818308"/>
                  <a:ext cx="27828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09" name="Input penna 208">
                <a:extLst>
                  <a:ext uri="{FF2B5EF4-FFF2-40B4-BE49-F238E27FC236}">
                    <a16:creationId xmlns:a16="http://schemas.microsoft.com/office/drawing/2014/main" id="{B636D372-1C62-4077-446A-E20823165E9E}"/>
                  </a:ext>
                </a:extLst>
              </p14:cNvPr>
              <p14:cNvContentPartPr/>
              <p14:nvPr/>
            </p14:nvContentPartPr>
            <p14:xfrm>
              <a:off x="9522808" y="154308"/>
              <a:ext cx="268560" cy="928080"/>
            </p14:xfrm>
          </p:contentPart>
        </mc:Choice>
        <mc:Fallback>
          <p:pic>
            <p:nvPicPr>
              <p:cNvPr id="209" name="Input penna 208">
                <a:extLst>
                  <a:ext uri="{FF2B5EF4-FFF2-40B4-BE49-F238E27FC236}">
                    <a16:creationId xmlns:a16="http://schemas.microsoft.com/office/drawing/2014/main" id="{B636D372-1C62-4077-446A-E20823165E9E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514168" y="145668"/>
                <a:ext cx="286200" cy="9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0" name="Input penna 209">
                <a:extLst>
                  <a:ext uri="{FF2B5EF4-FFF2-40B4-BE49-F238E27FC236}">
                    <a16:creationId xmlns:a16="http://schemas.microsoft.com/office/drawing/2014/main" id="{E3F71C9D-9D17-8F51-373D-BAAD64A242F4}"/>
                  </a:ext>
                </a:extLst>
              </p14:cNvPr>
              <p14:cNvContentPartPr/>
              <p14:nvPr/>
            </p14:nvContentPartPr>
            <p14:xfrm>
              <a:off x="9884968" y="115068"/>
              <a:ext cx="248400" cy="320760"/>
            </p14:xfrm>
          </p:contentPart>
        </mc:Choice>
        <mc:Fallback>
          <p:pic>
            <p:nvPicPr>
              <p:cNvPr id="210" name="Input penna 209">
                <a:extLst>
                  <a:ext uri="{FF2B5EF4-FFF2-40B4-BE49-F238E27FC236}">
                    <a16:creationId xmlns:a16="http://schemas.microsoft.com/office/drawing/2014/main" id="{E3F71C9D-9D17-8F51-373D-BAAD64A242F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875968" y="106428"/>
                <a:ext cx="2660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1" name="Input penna 210">
                <a:extLst>
                  <a:ext uri="{FF2B5EF4-FFF2-40B4-BE49-F238E27FC236}">
                    <a16:creationId xmlns:a16="http://schemas.microsoft.com/office/drawing/2014/main" id="{28281DE4-DB2F-9474-C7F9-AAE6D7CBA054}"/>
                  </a:ext>
                </a:extLst>
              </p14:cNvPr>
              <p14:cNvContentPartPr/>
              <p14:nvPr/>
            </p14:nvContentPartPr>
            <p14:xfrm>
              <a:off x="10423888" y="55668"/>
              <a:ext cx="137880" cy="200160"/>
            </p14:xfrm>
          </p:contentPart>
        </mc:Choice>
        <mc:Fallback>
          <p:pic>
            <p:nvPicPr>
              <p:cNvPr id="211" name="Input penna 210">
                <a:extLst>
                  <a:ext uri="{FF2B5EF4-FFF2-40B4-BE49-F238E27FC236}">
                    <a16:creationId xmlns:a16="http://schemas.microsoft.com/office/drawing/2014/main" id="{28281DE4-DB2F-9474-C7F9-AAE6D7CBA054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415248" y="46668"/>
                <a:ext cx="155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2" name="Input penna 211">
                <a:extLst>
                  <a:ext uri="{FF2B5EF4-FFF2-40B4-BE49-F238E27FC236}">
                    <a16:creationId xmlns:a16="http://schemas.microsoft.com/office/drawing/2014/main" id="{2E72BF02-BDD4-DD4D-CFAB-5D7C9F668A05}"/>
                  </a:ext>
                </a:extLst>
              </p14:cNvPr>
              <p14:cNvContentPartPr/>
              <p14:nvPr/>
            </p14:nvContentPartPr>
            <p14:xfrm>
              <a:off x="10565008" y="75108"/>
              <a:ext cx="67320" cy="261720"/>
            </p14:xfrm>
          </p:contentPart>
        </mc:Choice>
        <mc:Fallback>
          <p:pic>
            <p:nvPicPr>
              <p:cNvPr id="212" name="Input penna 211">
                <a:extLst>
                  <a:ext uri="{FF2B5EF4-FFF2-40B4-BE49-F238E27FC236}">
                    <a16:creationId xmlns:a16="http://schemas.microsoft.com/office/drawing/2014/main" id="{2E72BF02-BDD4-DD4D-CFAB-5D7C9F668A0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0556008" y="66108"/>
                <a:ext cx="849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13" name="Input penna 212">
                <a:extLst>
                  <a:ext uri="{FF2B5EF4-FFF2-40B4-BE49-F238E27FC236}">
                    <a16:creationId xmlns:a16="http://schemas.microsoft.com/office/drawing/2014/main" id="{5966CB29-BF1B-E3F7-3B45-378A4702D981}"/>
                  </a:ext>
                </a:extLst>
              </p14:cNvPr>
              <p14:cNvContentPartPr/>
              <p14:nvPr/>
            </p14:nvContentPartPr>
            <p14:xfrm>
              <a:off x="10374928" y="389388"/>
              <a:ext cx="489240" cy="24840"/>
            </p14:xfrm>
          </p:contentPart>
        </mc:Choice>
        <mc:Fallback>
          <p:pic>
            <p:nvPicPr>
              <p:cNvPr id="213" name="Input penna 212">
                <a:extLst>
                  <a:ext uri="{FF2B5EF4-FFF2-40B4-BE49-F238E27FC236}">
                    <a16:creationId xmlns:a16="http://schemas.microsoft.com/office/drawing/2014/main" id="{5966CB29-BF1B-E3F7-3B45-378A4702D98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366288" y="380388"/>
                <a:ext cx="50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16" name="Input penna 215">
                <a:extLst>
                  <a:ext uri="{FF2B5EF4-FFF2-40B4-BE49-F238E27FC236}">
                    <a16:creationId xmlns:a16="http://schemas.microsoft.com/office/drawing/2014/main" id="{E3900D7C-E4AF-03AA-436D-2715F83283CF}"/>
                  </a:ext>
                </a:extLst>
              </p14:cNvPr>
              <p14:cNvContentPartPr/>
              <p14:nvPr/>
            </p14:nvContentPartPr>
            <p14:xfrm>
              <a:off x="10963168" y="281748"/>
              <a:ext cx="196920" cy="30240"/>
            </p14:xfrm>
          </p:contentPart>
        </mc:Choice>
        <mc:Fallback>
          <p:pic>
            <p:nvPicPr>
              <p:cNvPr id="216" name="Input penna 215">
                <a:extLst>
                  <a:ext uri="{FF2B5EF4-FFF2-40B4-BE49-F238E27FC236}">
                    <a16:creationId xmlns:a16="http://schemas.microsoft.com/office/drawing/2014/main" id="{E3900D7C-E4AF-03AA-436D-2715F83283C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954168" y="273108"/>
                <a:ext cx="2145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17" name="Input penna 216">
                <a:extLst>
                  <a:ext uri="{FF2B5EF4-FFF2-40B4-BE49-F238E27FC236}">
                    <a16:creationId xmlns:a16="http://schemas.microsoft.com/office/drawing/2014/main" id="{7DF7ACDF-434F-9732-8640-853084A18F5C}"/>
                  </a:ext>
                </a:extLst>
              </p14:cNvPr>
              <p14:cNvContentPartPr/>
              <p14:nvPr/>
            </p14:nvContentPartPr>
            <p14:xfrm>
              <a:off x="10974688" y="378948"/>
              <a:ext cx="198720" cy="25560"/>
            </p14:xfrm>
          </p:contentPart>
        </mc:Choice>
        <mc:Fallback>
          <p:pic>
            <p:nvPicPr>
              <p:cNvPr id="217" name="Input penna 216">
                <a:extLst>
                  <a:ext uri="{FF2B5EF4-FFF2-40B4-BE49-F238E27FC236}">
                    <a16:creationId xmlns:a16="http://schemas.microsoft.com/office/drawing/2014/main" id="{7DF7ACDF-434F-9732-8640-853084A18F5C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965688" y="369948"/>
                <a:ext cx="2163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18" name="Input penna 217">
                <a:extLst>
                  <a:ext uri="{FF2B5EF4-FFF2-40B4-BE49-F238E27FC236}">
                    <a16:creationId xmlns:a16="http://schemas.microsoft.com/office/drawing/2014/main" id="{3CBAA407-CFCC-8E88-BAE1-300B1598ABC4}"/>
                  </a:ext>
                </a:extLst>
              </p14:cNvPr>
              <p14:cNvContentPartPr/>
              <p14:nvPr/>
            </p14:nvContentPartPr>
            <p14:xfrm>
              <a:off x="11345128" y="89148"/>
              <a:ext cx="284760" cy="277200"/>
            </p14:xfrm>
          </p:contentPart>
        </mc:Choice>
        <mc:Fallback>
          <p:pic>
            <p:nvPicPr>
              <p:cNvPr id="218" name="Input penna 217">
                <a:extLst>
                  <a:ext uri="{FF2B5EF4-FFF2-40B4-BE49-F238E27FC236}">
                    <a16:creationId xmlns:a16="http://schemas.microsoft.com/office/drawing/2014/main" id="{3CBAA407-CFCC-8E88-BAE1-300B1598ABC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1336488" y="80508"/>
                <a:ext cx="30240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uppo 235">
            <a:extLst>
              <a:ext uri="{FF2B5EF4-FFF2-40B4-BE49-F238E27FC236}">
                <a16:creationId xmlns:a16="http://schemas.microsoft.com/office/drawing/2014/main" id="{62A7A0DF-3E40-4FA7-20CD-3C5E12AE58A2}"/>
              </a:ext>
            </a:extLst>
          </p:cNvPr>
          <p:cNvGrpSpPr/>
          <p:nvPr/>
        </p:nvGrpSpPr>
        <p:grpSpPr>
          <a:xfrm>
            <a:off x="9391768" y="566868"/>
            <a:ext cx="2358000" cy="1002240"/>
            <a:chOff x="9391768" y="566868"/>
            <a:chExt cx="2358000" cy="100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4" name="Input penna 213">
                  <a:extLst>
                    <a:ext uri="{FF2B5EF4-FFF2-40B4-BE49-F238E27FC236}">
                      <a16:creationId xmlns:a16="http://schemas.microsoft.com/office/drawing/2014/main" id="{FC31C87E-B4A2-27E3-A82A-08ACDE496129}"/>
                    </a:ext>
                  </a:extLst>
                </p14:cNvPr>
                <p14:cNvContentPartPr/>
                <p14:nvPr/>
              </p14:nvContentPartPr>
              <p14:xfrm>
                <a:off x="10485448" y="566868"/>
                <a:ext cx="140400" cy="210960"/>
              </p14:xfrm>
            </p:contentPart>
          </mc:Choice>
          <mc:Fallback>
            <p:pic>
              <p:nvPicPr>
                <p:cNvPr id="214" name="Input penna 213">
                  <a:extLst>
                    <a:ext uri="{FF2B5EF4-FFF2-40B4-BE49-F238E27FC236}">
                      <a16:creationId xmlns:a16="http://schemas.microsoft.com/office/drawing/2014/main" id="{FC31C87E-B4A2-27E3-A82A-08ACDE49612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476448" y="558228"/>
                  <a:ext cx="158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5" name="Input penna 214">
                  <a:extLst>
                    <a:ext uri="{FF2B5EF4-FFF2-40B4-BE49-F238E27FC236}">
                      <a16:creationId xmlns:a16="http://schemas.microsoft.com/office/drawing/2014/main" id="{F6DF5982-E617-B031-C303-740395D12AA4}"/>
                    </a:ext>
                  </a:extLst>
                </p14:cNvPr>
                <p14:cNvContentPartPr/>
                <p14:nvPr/>
              </p14:nvContentPartPr>
              <p14:xfrm>
                <a:off x="10471048" y="566868"/>
                <a:ext cx="186120" cy="163800"/>
              </p14:xfrm>
            </p:contentPart>
          </mc:Choice>
          <mc:Fallback>
            <p:pic>
              <p:nvPicPr>
                <p:cNvPr id="215" name="Input penna 214">
                  <a:extLst>
                    <a:ext uri="{FF2B5EF4-FFF2-40B4-BE49-F238E27FC236}">
                      <a16:creationId xmlns:a16="http://schemas.microsoft.com/office/drawing/2014/main" id="{F6DF5982-E617-B031-C303-740395D12AA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462408" y="558228"/>
                  <a:ext cx="203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0" name="Input penna 219">
                  <a:extLst>
                    <a:ext uri="{FF2B5EF4-FFF2-40B4-BE49-F238E27FC236}">
                      <a16:creationId xmlns:a16="http://schemas.microsoft.com/office/drawing/2014/main" id="{9CD4630B-4439-C46F-DF1A-FF79B9235BA8}"/>
                    </a:ext>
                  </a:extLst>
                </p14:cNvPr>
                <p14:cNvContentPartPr/>
                <p14:nvPr/>
              </p14:nvContentPartPr>
              <p14:xfrm>
                <a:off x="9903688" y="754788"/>
                <a:ext cx="243000" cy="250200"/>
              </p14:xfrm>
            </p:contentPart>
          </mc:Choice>
          <mc:Fallback>
            <p:pic>
              <p:nvPicPr>
                <p:cNvPr id="220" name="Input penna 219">
                  <a:extLst>
                    <a:ext uri="{FF2B5EF4-FFF2-40B4-BE49-F238E27FC236}">
                      <a16:creationId xmlns:a16="http://schemas.microsoft.com/office/drawing/2014/main" id="{9CD4630B-4439-C46F-DF1A-FF79B9235BA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894688" y="746148"/>
                  <a:ext cx="260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1" name="Input penna 220">
                  <a:extLst>
                    <a:ext uri="{FF2B5EF4-FFF2-40B4-BE49-F238E27FC236}">
                      <a16:creationId xmlns:a16="http://schemas.microsoft.com/office/drawing/2014/main" id="{34844A53-A1F8-15C8-6DF8-10EB8AB6F507}"/>
                    </a:ext>
                  </a:extLst>
                </p14:cNvPr>
                <p14:cNvContentPartPr/>
                <p14:nvPr/>
              </p14:nvContentPartPr>
              <p14:xfrm>
                <a:off x="9934648" y="740748"/>
                <a:ext cx="190440" cy="214920"/>
              </p14:xfrm>
            </p:contentPart>
          </mc:Choice>
          <mc:Fallback>
            <p:pic>
              <p:nvPicPr>
                <p:cNvPr id="221" name="Input penna 220">
                  <a:extLst>
                    <a:ext uri="{FF2B5EF4-FFF2-40B4-BE49-F238E27FC236}">
                      <a16:creationId xmlns:a16="http://schemas.microsoft.com/office/drawing/2014/main" id="{34844A53-A1F8-15C8-6DF8-10EB8AB6F50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925648" y="732108"/>
                  <a:ext cx="208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2" name="Input penna 221">
                  <a:extLst>
                    <a:ext uri="{FF2B5EF4-FFF2-40B4-BE49-F238E27FC236}">
                      <a16:creationId xmlns:a16="http://schemas.microsoft.com/office/drawing/2014/main" id="{D2511E7E-8734-E876-24FB-5A8B795422BC}"/>
                    </a:ext>
                  </a:extLst>
                </p14:cNvPr>
                <p14:cNvContentPartPr/>
                <p14:nvPr/>
              </p14:nvContentPartPr>
              <p14:xfrm>
                <a:off x="10192408" y="654348"/>
                <a:ext cx="209520" cy="143640"/>
              </p14:xfrm>
            </p:contentPart>
          </mc:Choice>
          <mc:Fallback>
            <p:pic>
              <p:nvPicPr>
                <p:cNvPr id="222" name="Input penna 221">
                  <a:extLst>
                    <a:ext uri="{FF2B5EF4-FFF2-40B4-BE49-F238E27FC236}">
                      <a16:creationId xmlns:a16="http://schemas.microsoft.com/office/drawing/2014/main" id="{D2511E7E-8734-E876-24FB-5A8B795422B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183768" y="645708"/>
                  <a:ext cx="227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3" name="Input penna 222">
                  <a:extLst>
                    <a:ext uri="{FF2B5EF4-FFF2-40B4-BE49-F238E27FC236}">
                      <a16:creationId xmlns:a16="http://schemas.microsoft.com/office/drawing/2014/main" id="{0ED5462A-E8A1-E79B-EE6C-A19CC02EB967}"/>
                    </a:ext>
                  </a:extLst>
                </p14:cNvPr>
                <p14:cNvContentPartPr/>
                <p14:nvPr/>
              </p14:nvContentPartPr>
              <p14:xfrm>
                <a:off x="10437208" y="881148"/>
                <a:ext cx="218520" cy="21240"/>
              </p14:xfrm>
            </p:contentPart>
          </mc:Choice>
          <mc:Fallback>
            <p:pic>
              <p:nvPicPr>
                <p:cNvPr id="223" name="Input penna 222">
                  <a:extLst>
                    <a:ext uri="{FF2B5EF4-FFF2-40B4-BE49-F238E27FC236}">
                      <a16:creationId xmlns:a16="http://schemas.microsoft.com/office/drawing/2014/main" id="{0ED5462A-E8A1-E79B-EE6C-A19CC02EB96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28208" y="872148"/>
                  <a:ext cx="236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4" name="Input penna 223">
                  <a:extLst>
                    <a:ext uri="{FF2B5EF4-FFF2-40B4-BE49-F238E27FC236}">
                      <a16:creationId xmlns:a16="http://schemas.microsoft.com/office/drawing/2014/main" id="{88F510FC-C75E-D2CB-61A5-E40AE7EDF759}"/>
                    </a:ext>
                  </a:extLst>
                </p14:cNvPr>
                <p14:cNvContentPartPr/>
                <p14:nvPr/>
              </p14:nvContentPartPr>
              <p14:xfrm>
                <a:off x="10472848" y="939468"/>
                <a:ext cx="227520" cy="3960"/>
              </p14:xfrm>
            </p:contentPart>
          </mc:Choice>
          <mc:Fallback>
            <p:pic>
              <p:nvPicPr>
                <p:cNvPr id="224" name="Input penna 223">
                  <a:extLst>
                    <a:ext uri="{FF2B5EF4-FFF2-40B4-BE49-F238E27FC236}">
                      <a16:creationId xmlns:a16="http://schemas.microsoft.com/office/drawing/2014/main" id="{88F510FC-C75E-D2CB-61A5-E40AE7EDF75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64208" y="930468"/>
                  <a:ext cx="245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5" name="Input penna 224">
                  <a:extLst>
                    <a:ext uri="{FF2B5EF4-FFF2-40B4-BE49-F238E27FC236}">
                      <a16:creationId xmlns:a16="http://schemas.microsoft.com/office/drawing/2014/main" id="{F1919061-E224-9356-BB96-DA5C6C44A8D4}"/>
                    </a:ext>
                  </a:extLst>
                </p14:cNvPr>
                <p14:cNvContentPartPr/>
                <p14:nvPr/>
              </p14:nvContentPartPr>
              <p14:xfrm>
                <a:off x="10950568" y="723828"/>
                <a:ext cx="108000" cy="3960"/>
              </p14:xfrm>
            </p:contentPart>
          </mc:Choice>
          <mc:Fallback>
            <p:pic>
              <p:nvPicPr>
                <p:cNvPr id="225" name="Input penna 224">
                  <a:extLst>
                    <a:ext uri="{FF2B5EF4-FFF2-40B4-BE49-F238E27FC236}">
                      <a16:creationId xmlns:a16="http://schemas.microsoft.com/office/drawing/2014/main" id="{F1919061-E224-9356-BB96-DA5C6C44A8D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941568" y="714828"/>
                  <a:ext cx="125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6" name="Input penna 225">
                  <a:extLst>
                    <a:ext uri="{FF2B5EF4-FFF2-40B4-BE49-F238E27FC236}">
                      <a16:creationId xmlns:a16="http://schemas.microsoft.com/office/drawing/2014/main" id="{53FDDF05-BAB3-C96B-7DC5-E627169AAD91}"/>
                    </a:ext>
                  </a:extLst>
                </p14:cNvPr>
                <p14:cNvContentPartPr/>
                <p14:nvPr/>
              </p14:nvContentPartPr>
              <p14:xfrm>
                <a:off x="10861648" y="716268"/>
                <a:ext cx="210240" cy="231120"/>
              </p14:xfrm>
            </p:contentPart>
          </mc:Choice>
          <mc:Fallback>
            <p:pic>
              <p:nvPicPr>
                <p:cNvPr id="226" name="Input penna 225">
                  <a:extLst>
                    <a:ext uri="{FF2B5EF4-FFF2-40B4-BE49-F238E27FC236}">
                      <a16:creationId xmlns:a16="http://schemas.microsoft.com/office/drawing/2014/main" id="{53FDDF05-BAB3-C96B-7DC5-E627169AAD9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853008" y="707268"/>
                  <a:ext cx="227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7" name="Input penna 226">
                  <a:extLst>
                    <a:ext uri="{FF2B5EF4-FFF2-40B4-BE49-F238E27FC236}">
                      <a16:creationId xmlns:a16="http://schemas.microsoft.com/office/drawing/2014/main" id="{5562E5EC-1D86-7A0A-5E3A-DB850C45C3D3}"/>
                    </a:ext>
                  </a:extLst>
                </p14:cNvPr>
                <p14:cNvContentPartPr/>
                <p14:nvPr/>
              </p14:nvContentPartPr>
              <p14:xfrm>
                <a:off x="11316328" y="629148"/>
                <a:ext cx="103680" cy="309240"/>
              </p14:xfrm>
            </p:contentPart>
          </mc:Choice>
          <mc:Fallback>
            <p:pic>
              <p:nvPicPr>
                <p:cNvPr id="227" name="Input penna 226">
                  <a:extLst>
                    <a:ext uri="{FF2B5EF4-FFF2-40B4-BE49-F238E27FC236}">
                      <a16:creationId xmlns:a16="http://schemas.microsoft.com/office/drawing/2014/main" id="{5562E5EC-1D86-7A0A-5E3A-DB850C45C3D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307328" y="620508"/>
                  <a:ext cx="1213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8" name="Input penna 227">
                  <a:extLst>
                    <a:ext uri="{FF2B5EF4-FFF2-40B4-BE49-F238E27FC236}">
                      <a16:creationId xmlns:a16="http://schemas.microsoft.com/office/drawing/2014/main" id="{11EA8D4E-506B-AAA2-85A6-CD5842863D86}"/>
                    </a:ext>
                  </a:extLst>
                </p14:cNvPr>
                <p14:cNvContentPartPr/>
                <p14:nvPr/>
              </p14:nvContentPartPr>
              <p14:xfrm>
                <a:off x="11238208" y="757668"/>
                <a:ext cx="172080" cy="173160"/>
              </p14:xfrm>
            </p:contentPart>
          </mc:Choice>
          <mc:Fallback>
            <p:pic>
              <p:nvPicPr>
                <p:cNvPr id="228" name="Input penna 227">
                  <a:extLst>
                    <a:ext uri="{FF2B5EF4-FFF2-40B4-BE49-F238E27FC236}">
                      <a16:creationId xmlns:a16="http://schemas.microsoft.com/office/drawing/2014/main" id="{11EA8D4E-506B-AAA2-85A6-CD5842863D8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229568" y="749028"/>
                  <a:ext cx="189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0" name="Input penna 229">
                  <a:extLst>
                    <a:ext uri="{FF2B5EF4-FFF2-40B4-BE49-F238E27FC236}">
                      <a16:creationId xmlns:a16="http://schemas.microsoft.com/office/drawing/2014/main" id="{E7E38A61-93B1-9FB5-3635-5376C456B119}"/>
                    </a:ext>
                  </a:extLst>
                </p14:cNvPr>
                <p14:cNvContentPartPr/>
                <p14:nvPr/>
              </p14:nvContentPartPr>
              <p14:xfrm>
                <a:off x="9391768" y="885468"/>
                <a:ext cx="222120" cy="683640"/>
              </p14:xfrm>
            </p:contentPart>
          </mc:Choice>
          <mc:Fallback>
            <p:pic>
              <p:nvPicPr>
                <p:cNvPr id="230" name="Input penna 229">
                  <a:extLst>
                    <a:ext uri="{FF2B5EF4-FFF2-40B4-BE49-F238E27FC236}">
                      <a16:creationId xmlns:a16="http://schemas.microsoft.com/office/drawing/2014/main" id="{E7E38A61-93B1-9FB5-3635-5376C456B11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383128" y="876828"/>
                  <a:ext cx="23976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1" name="Input penna 230">
                  <a:extLst>
                    <a:ext uri="{FF2B5EF4-FFF2-40B4-BE49-F238E27FC236}">
                      <a16:creationId xmlns:a16="http://schemas.microsoft.com/office/drawing/2014/main" id="{6763B99F-C106-3D09-680F-90C86CE238F8}"/>
                    </a:ext>
                  </a:extLst>
                </p14:cNvPr>
                <p14:cNvContentPartPr/>
                <p14:nvPr/>
              </p14:nvContentPartPr>
              <p14:xfrm>
                <a:off x="9668968" y="1205868"/>
                <a:ext cx="438480" cy="210240"/>
              </p14:xfrm>
            </p:contentPart>
          </mc:Choice>
          <mc:Fallback>
            <p:pic>
              <p:nvPicPr>
                <p:cNvPr id="231" name="Input penna 230">
                  <a:extLst>
                    <a:ext uri="{FF2B5EF4-FFF2-40B4-BE49-F238E27FC236}">
                      <a16:creationId xmlns:a16="http://schemas.microsoft.com/office/drawing/2014/main" id="{6763B99F-C106-3D09-680F-90C86CE238F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660328" y="1196868"/>
                  <a:ext cx="456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2" name="Input penna 231">
                  <a:extLst>
                    <a:ext uri="{FF2B5EF4-FFF2-40B4-BE49-F238E27FC236}">
                      <a16:creationId xmlns:a16="http://schemas.microsoft.com/office/drawing/2014/main" id="{C8A41803-650B-4ADE-A786-9BCDB9C0C347}"/>
                    </a:ext>
                  </a:extLst>
                </p14:cNvPr>
                <p14:cNvContentPartPr/>
                <p14:nvPr/>
              </p14:nvContentPartPr>
              <p14:xfrm>
                <a:off x="10118608" y="1402788"/>
                <a:ext cx="24480" cy="360"/>
              </p14:xfrm>
            </p:contentPart>
          </mc:Choice>
          <mc:Fallback>
            <p:pic>
              <p:nvPicPr>
                <p:cNvPr id="232" name="Input penna 231">
                  <a:extLst>
                    <a:ext uri="{FF2B5EF4-FFF2-40B4-BE49-F238E27FC236}">
                      <a16:creationId xmlns:a16="http://schemas.microsoft.com/office/drawing/2014/main" id="{C8A41803-650B-4ADE-A786-9BCDB9C0C34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109968" y="1394148"/>
                  <a:ext cx="42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3" name="Input penna 232">
                  <a:extLst>
                    <a:ext uri="{FF2B5EF4-FFF2-40B4-BE49-F238E27FC236}">
                      <a16:creationId xmlns:a16="http://schemas.microsoft.com/office/drawing/2014/main" id="{DEEC20CA-05BC-EBFE-0D2E-AAA7A8B3796A}"/>
                    </a:ext>
                  </a:extLst>
                </p14:cNvPr>
                <p14:cNvContentPartPr/>
                <p14:nvPr/>
              </p14:nvContentPartPr>
              <p14:xfrm>
                <a:off x="10261528" y="1098948"/>
                <a:ext cx="204480" cy="289800"/>
              </p14:xfrm>
            </p:contentPart>
          </mc:Choice>
          <mc:Fallback>
            <p:pic>
              <p:nvPicPr>
                <p:cNvPr id="233" name="Input penna 232">
                  <a:extLst>
                    <a:ext uri="{FF2B5EF4-FFF2-40B4-BE49-F238E27FC236}">
                      <a16:creationId xmlns:a16="http://schemas.microsoft.com/office/drawing/2014/main" id="{DEEC20CA-05BC-EBFE-0D2E-AAA7A8B3796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252528" y="1089948"/>
                  <a:ext cx="2221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5" name="Input penna 234">
                  <a:extLst>
                    <a:ext uri="{FF2B5EF4-FFF2-40B4-BE49-F238E27FC236}">
                      <a16:creationId xmlns:a16="http://schemas.microsoft.com/office/drawing/2014/main" id="{2F9D4AA9-83D7-B338-20A4-D84B2490BB80}"/>
                    </a:ext>
                  </a:extLst>
                </p14:cNvPr>
                <p14:cNvContentPartPr/>
                <p14:nvPr/>
              </p14:nvContentPartPr>
              <p14:xfrm>
                <a:off x="9764728" y="790788"/>
                <a:ext cx="1985040" cy="115200"/>
              </p14:xfrm>
            </p:contentPart>
          </mc:Choice>
          <mc:Fallback>
            <p:pic>
              <p:nvPicPr>
                <p:cNvPr id="235" name="Input penna 234">
                  <a:extLst>
                    <a:ext uri="{FF2B5EF4-FFF2-40B4-BE49-F238E27FC236}">
                      <a16:creationId xmlns:a16="http://schemas.microsoft.com/office/drawing/2014/main" id="{2F9D4AA9-83D7-B338-20A4-D84B2490BB8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755728" y="782148"/>
                  <a:ext cx="200268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37" name="Input penna 236">
                <a:extLst>
                  <a:ext uri="{FF2B5EF4-FFF2-40B4-BE49-F238E27FC236}">
                    <a16:creationId xmlns:a16="http://schemas.microsoft.com/office/drawing/2014/main" id="{EDF4F56E-31D2-0B40-F3C9-516BEE8E0DE3}"/>
                  </a:ext>
                </a:extLst>
              </p14:cNvPr>
              <p14:cNvContentPartPr/>
              <p14:nvPr/>
            </p14:nvContentPartPr>
            <p14:xfrm>
              <a:off x="9394288" y="1652988"/>
              <a:ext cx="367920" cy="1142640"/>
            </p14:xfrm>
          </p:contentPart>
        </mc:Choice>
        <mc:Fallback>
          <p:pic>
            <p:nvPicPr>
              <p:cNvPr id="237" name="Input penna 236">
                <a:extLst>
                  <a:ext uri="{FF2B5EF4-FFF2-40B4-BE49-F238E27FC236}">
                    <a16:creationId xmlns:a16="http://schemas.microsoft.com/office/drawing/2014/main" id="{EDF4F56E-31D2-0B40-F3C9-516BEE8E0DE3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9385648" y="1643988"/>
                <a:ext cx="385560" cy="11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uppo 243">
            <a:extLst>
              <a:ext uri="{FF2B5EF4-FFF2-40B4-BE49-F238E27FC236}">
                <a16:creationId xmlns:a16="http://schemas.microsoft.com/office/drawing/2014/main" id="{5764690A-C9FB-2E05-B90E-1DCB84118DDB}"/>
              </a:ext>
            </a:extLst>
          </p:cNvPr>
          <p:cNvGrpSpPr/>
          <p:nvPr/>
        </p:nvGrpSpPr>
        <p:grpSpPr>
          <a:xfrm>
            <a:off x="10064968" y="1728588"/>
            <a:ext cx="1309680" cy="414720"/>
            <a:chOff x="10064968" y="1728588"/>
            <a:chExt cx="130968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8" name="Input penna 237">
                  <a:extLst>
                    <a:ext uri="{FF2B5EF4-FFF2-40B4-BE49-F238E27FC236}">
                      <a16:creationId xmlns:a16="http://schemas.microsoft.com/office/drawing/2014/main" id="{5ADF8C0F-63B7-785B-CDF2-F58B21A67E49}"/>
                    </a:ext>
                  </a:extLst>
                </p14:cNvPr>
                <p14:cNvContentPartPr/>
                <p14:nvPr/>
              </p14:nvContentPartPr>
              <p14:xfrm>
                <a:off x="10064968" y="1757028"/>
                <a:ext cx="205560" cy="221040"/>
              </p14:xfrm>
            </p:contentPart>
          </mc:Choice>
          <mc:Fallback>
            <p:pic>
              <p:nvPicPr>
                <p:cNvPr id="238" name="Input penna 237">
                  <a:extLst>
                    <a:ext uri="{FF2B5EF4-FFF2-40B4-BE49-F238E27FC236}">
                      <a16:creationId xmlns:a16="http://schemas.microsoft.com/office/drawing/2014/main" id="{5ADF8C0F-63B7-785B-CDF2-F58B21A67E4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055968" y="1748028"/>
                  <a:ext cx="2232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9" name="Input penna 238">
                  <a:extLst>
                    <a:ext uri="{FF2B5EF4-FFF2-40B4-BE49-F238E27FC236}">
                      <a16:creationId xmlns:a16="http://schemas.microsoft.com/office/drawing/2014/main" id="{D13273D5-7D19-5EFF-DC61-F9A82C5F43AE}"/>
                    </a:ext>
                  </a:extLst>
                </p14:cNvPr>
                <p14:cNvContentPartPr/>
                <p14:nvPr/>
              </p14:nvContentPartPr>
              <p14:xfrm>
                <a:off x="10269808" y="1745508"/>
                <a:ext cx="126360" cy="397800"/>
              </p14:xfrm>
            </p:contentPart>
          </mc:Choice>
          <mc:Fallback>
            <p:pic>
              <p:nvPicPr>
                <p:cNvPr id="239" name="Input penna 238">
                  <a:extLst>
                    <a:ext uri="{FF2B5EF4-FFF2-40B4-BE49-F238E27FC236}">
                      <a16:creationId xmlns:a16="http://schemas.microsoft.com/office/drawing/2014/main" id="{D13273D5-7D19-5EFF-DC61-F9A82C5F43A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60808" y="1736508"/>
                  <a:ext cx="1440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0" name="Input penna 239">
                  <a:extLst>
                    <a:ext uri="{FF2B5EF4-FFF2-40B4-BE49-F238E27FC236}">
                      <a16:creationId xmlns:a16="http://schemas.microsoft.com/office/drawing/2014/main" id="{9182016F-849A-22E7-E2AB-8896847C65DF}"/>
                    </a:ext>
                  </a:extLst>
                </p14:cNvPr>
                <p14:cNvContentPartPr/>
                <p14:nvPr/>
              </p14:nvContentPartPr>
              <p14:xfrm>
                <a:off x="10559968" y="1863228"/>
                <a:ext cx="270000" cy="1800"/>
              </p14:xfrm>
            </p:contentPart>
          </mc:Choice>
          <mc:Fallback>
            <p:pic>
              <p:nvPicPr>
                <p:cNvPr id="240" name="Input penna 239">
                  <a:extLst>
                    <a:ext uri="{FF2B5EF4-FFF2-40B4-BE49-F238E27FC236}">
                      <a16:creationId xmlns:a16="http://schemas.microsoft.com/office/drawing/2014/main" id="{9182016F-849A-22E7-E2AB-8896847C65D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50968" y="1854588"/>
                  <a:ext cx="287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1" name="Input penna 240">
                  <a:extLst>
                    <a:ext uri="{FF2B5EF4-FFF2-40B4-BE49-F238E27FC236}">
                      <a16:creationId xmlns:a16="http://schemas.microsoft.com/office/drawing/2014/main" id="{1D0CE53E-AAF1-6CD8-3430-F427DAEC1694}"/>
                    </a:ext>
                  </a:extLst>
                </p14:cNvPr>
                <p14:cNvContentPartPr/>
                <p14:nvPr/>
              </p14:nvContentPartPr>
              <p14:xfrm>
                <a:off x="10585528" y="1911828"/>
                <a:ext cx="255960" cy="26640"/>
              </p14:xfrm>
            </p:contentPart>
          </mc:Choice>
          <mc:Fallback>
            <p:pic>
              <p:nvPicPr>
                <p:cNvPr id="241" name="Input penna 240">
                  <a:extLst>
                    <a:ext uri="{FF2B5EF4-FFF2-40B4-BE49-F238E27FC236}">
                      <a16:creationId xmlns:a16="http://schemas.microsoft.com/office/drawing/2014/main" id="{1D0CE53E-AAF1-6CD8-3430-F427DAEC169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76888" y="1903188"/>
                  <a:ext cx="273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2" name="Input penna 241">
                  <a:extLst>
                    <a:ext uri="{FF2B5EF4-FFF2-40B4-BE49-F238E27FC236}">
                      <a16:creationId xmlns:a16="http://schemas.microsoft.com/office/drawing/2014/main" id="{682C689C-1887-82FA-5772-89DDAE116571}"/>
                    </a:ext>
                  </a:extLst>
                </p14:cNvPr>
                <p14:cNvContentPartPr/>
                <p14:nvPr/>
              </p14:nvContentPartPr>
              <p14:xfrm>
                <a:off x="11061088" y="1748028"/>
                <a:ext cx="258480" cy="215280"/>
              </p14:xfrm>
            </p:contentPart>
          </mc:Choice>
          <mc:Fallback>
            <p:pic>
              <p:nvPicPr>
                <p:cNvPr id="242" name="Input penna 241">
                  <a:extLst>
                    <a:ext uri="{FF2B5EF4-FFF2-40B4-BE49-F238E27FC236}">
                      <a16:creationId xmlns:a16="http://schemas.microsoft.com/office/drawing/2014/main" id="{682C689C-1887-82FA-5772-89DDAE11657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052448" y="1739388"/>
                  <a:ext cx="276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3" name="Input penna 242">
                  <a:extLst>
                    <a:ext uri="{FF2B5EF4-FFF2-40B4-BE49-F238E27FC236}">
                      <a16:creationId xmlns:a16="http://schemas.microsoft.com/office/drawing/2014/main" id="{081E5EAB-D44F-1F45-0E8B-3C17F5780955}"/>
                    </a:ext>
                  </a:extLst>
                </p14:cNvPr>
                <p14:cNvContentPartPr/>
                <p14:nvPr/>
              </p14:nvContentPartPr>
              <p14:xfrm>
                <a:off x="11012128" y="1728588"/>
                <a:ext cx="362520" cy="276480"/>
              </p14:xfrm>
            </p:contentPart>
          </mc:Choice>
          <mc:Fallback>
            <p:pic>
              <p:nvPicPr>
                <p:cNvPr id="243" name="Input penna 242">
                  <a:extLst>
                    <a:ext uri="{FF2B5EF4-FFF2-40B4-BE49-F238E27FC236}">
                      <a16:creationId xmlns:a16="http://schemas.microsoft.com/office/drawing/2014/main" id="{081E5EAB-D44F-1F45-0E8B-3C17F578095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003488" y="1719588"/>
                  <a:ext cx="380160" cy="29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768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502814-306B-BEC5-CC0F-3698E42479EE}"/>
              </a:ext>
            </a:extLst>
          </p:cNvPr>
          <p:cNvSpPr txBox="1"/>
          <p:nvPr/>
        </p:nvSpPr>
        <p:spPr>
          <a:xfrm>
            <a:off x="139959" y="148661"/>
            <a:ext cx="114206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Le preferenze di una generica consumatrice sono definite dalla seguente funzione di utilità</a:t>
            </a:r>
          </a:p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U = X + 2Y</a:t>
            </a:r>
          </a:p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dove X e Y sono due beni di consumo. Commentare brevemente le caratteristiche della funzione di utilità.</a:t>
            </a:r>
          </a:p>
          <a:p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Ipotizzando che la nostra consumatrice dispone di un reddito di € 120 e che il prezzo dei beni sia, rispettivamente, di 4 e 3 euro, </a:t>
            </a:r>
            <a:r>
              <a:rPr lang="it-IT" sz="1800" b="0" i="0" u="none" strike="noStrike" baseline="0" dirty="0" err="1">
                <a:solidFill>
                  <a:srgbClr val="001A1D"/>
                </a:solidFill>
                <a:latin typeface="Segoe UI" panose="020B0502040204020203" pitchFamily="34" charset="0"/>
              </a:rPr>
              <a:t>descrivereil</a:t>
            </a:r>
            <a:r>
              <a:rPr lang="it-IT" sz="1800" b="0" i="0" u="none" strike="noStrike" baseline="0" dirty="0">
                <a:solidFill>
                  <a:srgbClr val="001A1D"/>
                </a:solidFill>
                <a:latin typeface="Segoe UI" panose="020B0502040204020203" pitchFamily="34" charset="0"/>
              </a:rPr>
              <a:t> procedimento per l'individuazione del paniere ottimo, individuare il paniere ottimo e commentarne le caratteristiche. </a:t>
            </a:r>
            <a:endParaRPr lang="it-IT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4F99BACF-850E-623F-7D3A-D3396711CD54}"/>
              </a:ext>
            </a:extLst>
          </p:cNvPr>
          <p:cNvGrpSpPr/>
          <p:nvPr/>
        </p:nvGrpSpPr>
        <p:grpSpPr>
          <a:xfrm>
            <a:off x="348208" y="2051721"/>
            <a:ext cx="1610280" cy="604800"/>
            <a:chOff x="348208" y="2051721"/>
            <a:chExt cx="1610280" cy="60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A11357F3-2D50-F825-E281-805C7FA4D9C7}"/>
                    </a:ext>
                  </a:extLst>
                </p14:cNvPr>
                <p14:cNvContentPartPr/>
                <p14:nvPr/>
              </p14:nvContentPartPr>
              <p14:xfrm>
                <a:off x="348208" y="2098881"/>
                <a:ext cx="122400" cy="316080"/>
              </p14:xfrm>
            </p:contentPart>
          </mc:Choice>
          <mc:Fallback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A11357F3-2D50-F825-E281-805C7FA4D9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208" y="2089881"/>
                  <a:ext cx="1400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225B89DD-BA51-E18A-E22E-B695E5C33FE6}"/>
                    </a:ext>
                  </a:extLst>
                </p14:cNvPr>
                <p14:cNvContentPartPr/>
                <p14:nvPr/>
              </p14:nvContentPartPr>
              <p14:xfrm>
                <a:off x="359728" y="2402001"/>
                <a:ext cx="172800" cy="51840"/>
              </p14:xfrm>
            </p:contentPart>
          </mc:Choice>
          <mc:Fallback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225B89DD-BA51-E18A-E22E-B695E5C33F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1088" y="2393001"/>
                  <a:ext cx="190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F3C42CD7-1C9F-10C8-8B11-68D6BADFFB8E}"/>
                    </a:ext>
                  </a:extLst>
                </p14:cNvPr>
                <p14:cNvContentPartPr/>
                <p14:nvPr/>
              </p14:nvContentPartPr>
              <p14:xfrm>
                <a:off x="573568" y="2051721"/>
                <a:ext cx="68760" cy="505440"/>
              </p14:xfrm>
            </p:contentPart>
          </mc:Choice>
          <mc:Fallback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F3C42CD7-1C9F-10C8-8B11-68D6BADFFB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4928" y="2043081"/>
                  <a:ext cx="864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E2B173EC-B5D8-CA3B-9813-E0455F072302}"/>
                    </a:ext>
                  </a:extLst>
                </p14:cNvPr>
                <p14:cNvContentPartPr/>
                <p14:nvPr/>
              </p14:nvContentPartPr>
              <p14:xfrm>
                <a:off x="805768" y="2069001"/>
                <a:ext cx="207720" cy="395280"/>
              </p14:xfrm>
            </p:contentPart>
          </mc:Choice>
          <mc:Fallback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E2B173EC-B5D8-CA3B-9813-E0455F0723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7128" y="2060361"/>
                  <a:ext cx="2253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2703AD2E-81E0-8BB4-CBDA-C3DE85325094}"/>
                    </a:ext>
                  </a:extLst>
                </p14:cNvPr>
                <p14:cNvContentPartPr/>
                <p14:nvPr/>
              </p14:nvContentPartPr>
              <p14:xfrm>
                <a:off x="1005928" y="2221641"/>
                <a:ext cx="167760" cy="19944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2703AD2E-81E0-8BB4-CBDA-C3DE853250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6928" y="2213001"/>
                  <a:ext cx="185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0993282A-028A-EAE3-8072-4FC1BC24EE92}"/>
                    </a:ext>
                  </a:extLst>
                </p14:cNvPr>
                <p14:cNvContentPartPr/>
                <p14:nvPr/>
              </p14:nvContentPartPr>
              <p14:xfrm>
                <a:off x="1174408" y="2261601"/>
                <a:ext cx="97920" cy="15444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0993282A-028A-EAE3-8072-4FC1BC24EE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65408" y="2252961"/>
                  <a:ext cx="115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A434DC50-742E-356F-CE82-F884F96D39AB}"/>
                    </a:ext>
                  </a:extLst>
                </p14:cNvPr>
                <p14:cNvContentPartPr/>
                <p14:nvPr/>
              </p14:nvContentPartPr>
              <p14:xfrm>
                <a:off x="1320928" y="2088441"/>
                <a:ext cx="271440" cy="568080"/>
              </p14:xfrm>
            </p:contentPart>
          </mc:Choice>
          <mc:Fallback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A434DC50-742E-356F-CE82-F884F96D39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12288" y="2079441"/>
                  <a:ext cx="28908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7847956F-E6C1-21D0-E918-CC4DE13E052F}"/>
                    </a:ext>
                  </a:extLst>
                </p14:cNvPr>
                <p14:cNvContentPartPr/>
                <p14:nvPr/>
              </p14:nvContentPartPr>
              <p14:xfrm>
                <a:off x="1550608" y="2249721"/>
                <a:ext cx="292320" cy="190800"/>
              </p14:xfrm>
            </p:contentPart>
          </mc:Choice>
          <mc:Fallback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7847956F-E6C1-21D0-E918-CC4DE13E05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41968" y="2240721"/>
                  <a:ext cx="309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2657F11F-E6A7-0AB4-E66D-601533200B52}"/>
                    </a:ext>
                  </a:extLst>
                </p14:cNvPr>
                <p14:cNvContentPartPr/>
                <p14:nvPr/>
              </p14:nvContentPartPr>
              <p14:xfrm>
                <a:off x="1661128" y="2143521"/>
                <a:ext cx="268200" cy="60120"/>
              </p14:xfrm>
            </p:contentPart>
          </mc:Choice>
          <mc:Fallback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2657F11F-E6A7-0AB4-E66D-601533200B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2128" y="2134881"/>
                  <a:ext cx="285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25E989E7-F2FB-FE16-8E9B-13675741208D}"/>
                    </a:ext>
                  </a:extLst>
                </p14:cNvPr>
                <p14:cNvContentPartPr/>
                <p14:nvPr/>
              </p14:nvContentPartPr>
              <p14:xfrm>
                <a:off x="1902328" y="2236401"/>
                <a:ext cx="56160" cy="15444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25E989E7-F2FB-FE16-8E9B-13675741208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93328" y="2227401"/>
                  <a:ext cx="738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9B9E21E-93FE-076E-D499-820A45FCEBF9}"/>
              </a:ext>
            </a:extLst>
          </p:cNvPr>
          <p:cNvGrpSpPr/>
          <p:nvPr/>
        </p:nvGrpSpPr>
        <p:grpSpPr>
          <a:xfrm>
            <a:off x="2343688" y="2008881"/>
            <a:ext cx="1694520" cy="375480"/>
            <a:chOff x="2343688" y="2008881"/>
            <a:chExt cx="169452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4CFA487A-1E4E-4DC6-3553-F9284019805A}"/>
                    </a:ext>
                  </a:extLst>
                </p14:cNvPr>
                <p14:cNvContentPartPr/>
                <p14:nvPr/>
              </p14:nvContentPartPr>
              <p14:xfrm>
                <a:off x="2343688" y="2246841"/>
                <a:ext cx="188280" cy="12996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4CFA487A-1E4E-4DC6-3553-F928401980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34688" y="2238201"/>
                  <a:ext cx="205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60F4B11F-8BB1-34ED-38E5-DA166FF220AF}"/>
                    </a:ext>
                  </a:extLst>
                </p14:cNvPr>
                <p14:cNvContentPartPr/>
                <p14:nvPr/>
              </p14:nvContentPartPr>
              <p14:xfrm>
                <a:off x="2565448" y="2237841"/>
                <a:ext cx="117360" cy="10620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60F4B11F-8BB1-34ED-38E5-DA166FF220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56448" y="2229201"/>
                  <a:ext cx="135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FAB29B58-E49E-C954-C472-B31A0819B57D}"/>
                    </a:ext>
                  </a:extLst>
                </p14:cNvPr>
                <p14:cNvContentPartPr/>
                <p14:nvPr/>
              </p14:nvContentPartPr>
              <p14:xfrm>
                <a:off x="2759848" y="2106441"/>
                <a:ext cx="360360" cy="20952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FAB29B58-E49E-C954-C472-B31A0819B5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51208" y="2097441"/>
                  <a:ext cx="378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3FB94CC6-BE19-4B0B-E226-6349FDB1E2A6}"/>
                    </a:ext>
                  </a:extLst>
                </p14:cNvPr>
                <p14:cNvContentPartPr/>
                <p14:nvPr/>
              </p14:nvContentPartPr>
              <p14:xfrm>
                <a:off x="3153688" y="2008881"/>
                <a:ext cx="322920" cy="27288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3FB94CC6-BE19-4B0B-E226-6349FDB1E2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45048" y="2000241"/>
                  <a:ext cx="340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520B7320-ACD2-99F1-7F23-D3267F3DEED6}"/>
                    </a:ext>
                  </a:extLst>
                </p14:cNvPr>
                <p14:cNvContentPartPr/>
                <p14:nvPr/>
              </p14:nvContentPartPr>
              <p14:xfrm>
                <a:off x="3416848" y="2239281"/>
                <a:ext cx="23760" cy="145080"/>
              </p14:xfrm>
            </p:contentPart>
          </mc:Choice>
          <mc:Fallback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520B7320-ACD2-99F1-7F23-D3267F3DEE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07848" y="2230281"/>
                  <a:ext cx="41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A9696007-1D24-5426-9068-80167D934D23}"/>
                    </a:ext>
                  </a:extLst>
                </p14:cNvPr>
                <p14:cNvContentPartPr/>
                <p14:nvPr/>
              </p14:nvContentPartPr>
              <p14:xfrm>
                <a:off x="3352048" y="2142081"/>
                <a:ext cx="309600" cy="177120"/>
              </p14:xfrm>
            </p:contentPart>
          </mc:Choice>
          <mc:Fallback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A9696007-1D24-5426-9068-80167D934D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43408" y="2133441"/>
                  <a:ext cx="327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395D0719-0AF1-E3FD-C791-097614D9B8FD}"/>
                    </a:ext>
                  </a:extLst>
                </p14:cNvPr>
                <p14:cNvContentPartPr/>
                <p14:nvPr/>
              </p14:nvContentPartPr>
              <p14:xfrm>
                <a:off x="3591808" y="2049561"/>
                <a:ext cx="328680" cy="268920"/>
              </p14:xfrm>
            </p:contentPart>
          </mc:Choice>
          <mc:Fallback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395D0719-0AF1-E3FD-C791-097614D9B8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82808" y="2040921"/>
                  <a:ext cx="346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51747211-5E95-2D61-FCE5-B2C2F0A34206}"/>
                    </a:ext>
                  </a:extLst>
                </p14:cNvPr>
                <p14:cNvContentPartPr/>
                <p14:nvPr/>
              </p14:nvContentPartPr>
              <p14:xfrm>
                <a:off x="3970888" y="2113281"/>
                <a:ext cx="67320" cy="169920"/>
              </p14:xfrm>
            </p:contentPart>
          </mc:Choice>
          <mc:Fallback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51747211-5E95-2D61-FCE5-B2C2F0A342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61888" y="2104281"/>
                  <a:ext cx="849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48D8AA5-1C77-117E-AF6B-7550626C87C6}"/>
              </a:ext>
            </a:extLst>
          </p:cNvPr>
          <p:cNvGrpSpPr/>
          <p:nvPr/>
        </p:nvGrpSpPr>
        <p:grpSpPr>
          <a:xfrm>
            <a:off x="4469848" y="2011401"/>
            <a:ext cx="424440" cy="386280"/>
            <a:chOff x="4469848" y="2011401"/>
            <a:chExt cx="42444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C4B1F57A-5E3D-84D5-A8E8-E6A5AC18F57A}"/>
                    </a:ext>
                  </a:extLst>
                </p14:cNvPr>
                <p14:cNvContentPartPr/>
                <p14:nvPr/>
              </p14:nvContentPartPr>
              <p14:xfrm>
                <a:off x="4469848" y="2046681"/>
                <a:ext cx="238680" cy="224280"/>
              </p14:xfrm>
            </p:contentPart>
          </mc:Choice>
          <mc:Fallback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C4B1F57A-5E3D-84D5-A8E8-E6A5AC18F5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60848" y="2038041"/>
                  <a:ext cx="256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86392D21-D8EC-1F0F-578A-CEA02062208B}"/>
                    </a:ext>
                  </a:extLst>
                </p14:cNvPr>
                <p14:cNvContentPartPr/>
                <p14:nvPr/>
              </p14:nvContentPartPr>
              <p14:xfrm>
                <a:off x="4714648" y="2011401"/>
                <a:ext cx="179640" cy="386280"/>
              </p14:xfrm>
            </p:contentPart>
          </mc:Choice>
          <mc:Fallback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86392D21-D8EC-1F0F-578A-CEA0206220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05648" y="2002761"/>
                  <a:ext cx="19728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5869933F-CB7A-F7BA-C7D4-80CF3C259E93}"/>
              </a:ext>
            </a:extLst>
          </p:cNvPr>
          <p:cNvGrpSpPr/>
          <p:nvPr/>
        </p:nvGrpSpPr>
        <p:grpSpPr>
          <a:xfrm>
            <a:off x="5200648" y="1907721"/>
            <a:ext cx="1503360" cy="345600"/>
            <a:chOff x="5200648" y="1907721"/>
            <a:chExt cx="150336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9E3876B7-7DE4-7DAA-3E20-DC88F9DAB5C1}"/>
                    </a:ext>
                  </a:extLst>
                </p14:cNvPr>
                <p14:cNvContentPartPr/>
                <p14:nvPr/>
              </p14:nvContentPartPr>
              <p14:xfrm>
                <a:off x="5200648" y="1953441"/>
                <a:ext cx="207720" cy="299880"/>
              </p14:xfrm>
            </p:contentPart>
          </mc:Choice>
          <mc:Fallback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9E3876B7-7DE4-7DAA-3E20-DC88F9DAB5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91648" y="1944801"/>
                  <a:ext cx="225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32D3BA52-95B1-08F6-5EE9-0DC137825CB5}"/>
                    </a:ext>
                  </a:extLst>
                </p14:cNvPr>
                <p14:cNvContentPartPr/>
                <p14:nvPr/>
              </p14:nvContentPartPr>
              <p14:xfrm>
                <a:off x="5426368" y="2008161"/>
                <a:ext cx="137520" cy="181080"/>
              </p14:xfrm>
            </p:contentPart>
          </mc:Choice>
          <mc:Fallback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32D3BA52-95B1-08F6-5EE9-0DC137825C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17368" y="1999161"/>
                  <a:ext cx="155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59969B05-8659-B730-8520-20F43AAF8E41}"/>
                    </a:ext>
                  </a:extLst>
                </p14:cNvPr>
                <p14:cNvContentPartPr/>
                <p14:nvPr/>
              </p14:nvContentPartPr>
              <p14:xfrm>
                <a:off x="5602408" y="1939401"/>
                <a:ext cx="180000" cy="238320"/>
              </p14:xfrm>
            </p:contentPart>
          </mc:Choice>
          <mc:Fallback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59969B05-8659-B730-8520-20F43AAF8E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93408" y="1930761"/>
                  <a:ext cx="197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ABE29A4A-7F76-8768-F77E-F22033871837}"/>
                    </a:ext>
                  </a:extLst>
                </p14:cNvPr>
                <p14:cNvContentPartPr/>
                <p14:nvPr/>
              </p14:nvContentPartPr>
              <p14:xfrm>
                <a:off x="5944408" y="1937601"/>
                <a:ext cx="185400" cy="269280"/>
              </p14:xfrm>
            </p:contentPart>
          </mc:Choice>
          <mc:Fallback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ABE29A4A-7F76-8768-F77E-F220338718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35768" y="1928601"/>
                  <a:ext cx="203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A38CC51D-DCC9-5D06-24C4-CD5A514D8874}"/>
                    </a:ext>
                  </a:extLst>
                </p14:cNvPr>
                <p14:cNvContentPartPr/>
                <p14:nvPr/>
              </p14:nvContentPartPr>
              <p14:xfrm>
                <a:off x="6123688" y="2070441"/>
                <a:ext cx="38520" cy="6912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A38CC51D-DCC9-5D06-24C4-CD5A514D88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15048" y="2061801"/>
                  <a:ext cx="56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D00BEEFB-CB58-74AC-921D-3E11A83C7D35}"/>
                    </a:ext>
                  </a:extLst>
                </p14:cNvPr>
                <p14:cNvContentPartPr/>
                <p14:nvPr/>
              </p14:nvContentPartPr>
              <p14:xfrm>
                <a:off x="6301528" y="1947321"/>
                <a:ext cx="180360" cy="20124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D00BEEFB-CB58-74AC-921D-3E11A83C7D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92888" y="1938321"/>
                  <a:ext cx="198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FCC3EA4D-A31D-8C35-E953-AD1F221C593D}"/>
                    </a:ext>
                  </a:extLst>
                </p14:cNvPr>
                <p14:cNvContentPartPr/>
                <p14:nvPr/>
              </p14:nvContentPartPr>
              <p14:xfrm>
                <a:off x="6510328" y="1907721"/>
                <a:ext cx="193680" cy="275400"/>
              </p14:xfrm>
            </p:contentPart>
          </mc:Choice>
          <mc:Fallback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FCC3EA4D-A31D-8C35-E953-AD1F221C593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01328" y="1899081"/>
                  <a:ext cx="21132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0875B95B-A6A4-A75D-D0BA-E00082FFAC0D}"/>
              </a:ext>
            </a:extLst>
          </p:cNvPr>
          <p:cNvGrpSpPr/>
          <p:nvPr/>
        </p:nvGrpSpPr>
        <p:grpSpPr>
          <a:xfrm>
            <a:off x="7017208" y="1955241"/>
            <a:ext cx="922320" cy="188640"/>
            <a:chOff x="7017208" y="1955241"/>
            <a:chExt cx="92232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17C8ECB4-973F-723F-D273-A6D50809C790}"/>
                    </a:ext>
                  </a:extLst>
                </p14:cNvPr>
                <p14:cNvContentPartPr/>
                <p14:nvPr/>
              </p14:nvContentPartPr>
              <p14:xfrm>
                <a:off x="7017208" y="1955601"/>
                <a:ext cx="182520" cy="188280"/>
              </p14:xfrm>
            </p:contentPart>
          </mc:Choice>
          <mc:Fallback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17C8ECB4-973F-723F-D273-A6D50809C7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08208" y="1946961"/>
                  <a:ext cx="200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FC6B8BBF-209A-A82C-2D58-9FF2FE769E19}"/>
                    </a:ext>
                  </a:extLst>
                </p14:cNvPr>
                <p14:cNvContentPartPr/>
                <p14:nvPr/>
              </p14:nvContentPartPr>
              <p14:xfrm>
                <a:off x="7172008" y="2034801"/>
                <a:ext cx="105120" cy="106920"/>
              </p14:xfrm>
            </p:contentPart>
          </mc:Choice>
          <mc:Fallback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FC6B8BBF-209A-A82C-2D58-9FF2FE769E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63008" y="2026161"/>
                  <a:ext cx="122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8EF40E28-71D5-D354-007F-5F6E018F3706}"/>
                    </a:ext>
                  </a:extLst>
                </p14:cNvPr>
                <p14:cNvContentPartPr/>
                <p14:nvPr/>
              </p14:nvContentPartPr>
              <p14:xfrm>
                <a:off x="7379368" y="1968561"/>
                <a:ext cx="210240" cy="16164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8EF40E28-71D5-D354-007F-5F6E018F37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70368" y="1959561"/>
                  <a:ext cx="227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1964775A-C84C-A935-CCA2-6A7FBC0C4EA9}"/>
                    </a:ext>
                  </a:extLst>
                </p14:cNvPr>
                <p14:cNvContentPartPr/>
                <p14:nvPr/>
              </p14:nvContentPartPr>
              <p14:xfrm>
                <a:off x="7681048" y="1955241"/>
                <a:ext cx="166320" cy="155160"/>
              </p14:xfrm>
            </p:contentPart>
          </mc:Choice>
          <mc:Fallback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1964775A-C84C-A935-CCA2-6A7FBC0C4E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72408" y="1946601"/>
                  <a:ext cx="183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1D18BC36-DD81-941B-EBC8-12D70216DE44}"/>
                    </a:ext>
                  </a:extLst>
                </p14:cNvPr>
                <p14:cNvContentPartPr/>
                <p14:nvPr/>
              </p14:nvContentPartPr>
              <p14:xfrm>
                <a:off x="7939168" y="2067561"/>
                <a:ext cx="360" cy="10080"/>
              </p14:xfrm>
            </p:contentPart>
          </mc:Choice>
          <mc:Fallback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1D18BC36-DD81-941B-EBC8-12D70216DE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30528" y="2058561"/>
                  <a:ext cx="180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04F731D9-CAA6-D36E-8B80-18135A0FD2A0}"/>
              </a:ext>
            </a:extLst>
          </p:cNvPr>
          <p:cNvGrpSpPr/>
          <p:nvPr/>
        </p:nvGrpSpPr>
        <p:grpSpPr>
          <a:xfrm>
            <a:off x="8493928" y="1773801"/>
            <a:ext cx="1159200" cy="334800"/>
            <a:chOff x="8493928" y="1773801"/>
            <a:chExt cx="115920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FB4BE2F5-B900-BFDC-5474-E35A8E338948}"/>
                    </a:ext>
                  </a:extLst>
                </p14:cNvPr>
                <p14:cNvContentPartPr/>
                <p14:nvPr/>
              </p14:nvContentPartPr>
              <p14:xfrm>
                <a:off x="8493928" y="1858401"/>
                <a:ext cx="170280" cy="213840"/>
              </p14:xfrm>
            </p:contentPart>
          </mc:Choice>
          <mc:Fallback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FB4BE2F5-B900-BFDC-5474-E35A8E3389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85288" y="1849761"/>
                  <a:ext cx="187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put penna 41">
                  <a:extLst>
                    <a:ext uri="{FF2B5EF4-FFF2-40B4-BE49-F238E27FC236}">
                      <a16:creationId xmlns:a16="http://schemas.microsoft.com/office/drawing/2014/main" id="{DEEDB554-BC3F-3C21-8BA7-CE3C9AC0D179}"/>
                    </a:ext>
                  </a:extLst>
                </p14:cNvPr>
                <p14:cNvContentPartPr/>
                <p14:nvPr/>
              </p14:nvContentPartPr>
              <p14:xfrm>
                <a:off x="8722888" y="1858401"/>
                <a:ext cx="89280" cy="250200"/>
              </p14:xfrm>
            </p:contentPart>
          </mc:Choice>
          <mc:Fallback>
            <p:pic>
              <p:nvPicPr>
                <p:cNvPr id="42" name="Input penna 41">
                  <a:extLst>
                    <a:ext uri="{FF2B5EF4-FFF2-40B4-BE49-F238E27FC236}">
                      <a16:creationId xmlns:a16="http://schemas.microsoft.com/office/drawing/2014/main" id="{DEEDB554-BC3F-3C21-8BA7-CE3C9AC0D1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13888" y="1849761"/>
                  <a:ext cx="106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E18E5691-80A6-256A-7BA4-BFF411CA8CE3}"/>
                    </a:ext>
                  </a:extLst>
                </p14:cNvPr>
                <p14:cNvContentPartPr/>
                <p14:nvPr/>
              </p14:nvContentPartPr>
              <p14:xfrm>
                <a:off x="8953288" y="1803321"/>
                <a:ext cx="225360" cy="237240"/>
              </p14:xfrm>
            </p:contentPart>
          </mc:Choice>
          <mc:Fallback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E18E5691-80A6-256A-7BA4-BFF411CA8C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44288" y="1794681"/>
                  <a:ext cx="243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ADE55B8D-C8A1-5450-0515-95063BE35A57}"/>
                    </a:ext>
                  </a:extLst>
                </p14:cNvPr>
                <p14:cNvContentPartPr/>
                <p14:nvPr/>
              </p14:nvContentPartPr>
              <p14:xfrm>
                <a:off x="9206368" y="1801521"/>
                <a:ext cx="222120" cy="214200"/>
              </p14:xfrm>
            </p:contentPart>
          </mc:Choice>
          <mc:Fallback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ADE55B8D-C8A1-5450-0515-95063BE35A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97728" y="1792521"/>
                  <a:ext cx="239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39A7455A-04E1-D08D-840A-CB6C620F40D8}"/>
                    </a:ext>
                  </a:extLst>
                </p14:cNvPr>
                <p14:cNvContentPartPr/>
                <p14:nvPr/>
              </p14:nvContentPartPr>
              <p14:xfrm>
                <a:off x="9432088" y="1773801"/>
                <a:ext cx="221040" cy="247320"/>
              </p14:xfrm>
            </p:contentPart>
          </mc:Choice>
          <mc:Fallback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39A7455A-04E1-D08D-840A-CB6C620F40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23448" y="1765161"/>
                  <a:ext cx="23868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5B21A092-32BC-4326-F2E0-2131575DADE4}"/>
              </a:ext>
            </a:extLst>
          </p:cNvPr>
          <p:cNvGrpSpPr/>
          <p:nvPr/>
        </p:nvGrpSpPr>
        <p:grpSpPr>
          <a:xfrm>
            <a:off x="9911608" y="1825641"/>
            <a:ext cx="1531080" cy="258120"/>
            <a:chOff x="9911608" y="1825641"/>
            <a:chExt cx="153108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85330DCC-BC00-9AE6-48EA-679628BFF2D0}"/>
                    </a:ext>
                  </a:extLst>
                </p14:cNvPr>
                <p14:cNvContentPartPr/>
                <p14:nvPr/>
              </p14:nvContentPartPr>
              <p14:xfrm>
                <a:off x="9911608" y="1903041"/>
                <a:ext cx="211680" cy="180720"/>
              </p14:xfrm>
            </p:contentPart>
          </mc:Choice>
          <mc:Fallback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85330DCC-BC00-9AE6-48EA-679628BFF2D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02608" y="1894401"/>
                  <a:ext cx="229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0CD979C4-322A-6E76-6EB8-E8A6FD1640FD}"/>
                    </a:ext>
                  </a:extLst>
                </p14:cNvPr>
                <p14:cNvContentPartPr/>
                <p14:nvPr/>
              </p14:nvContentPartPr>
              <p14:xfrm>
                <a:off x="10093768" y="1957761"/>
                <a:ext cx="182520" cy="113040"/>
              </p14:xfrm>
            </p:contentPart>
          </mc:Choice>
          <mc:Fallback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0CD979C4-322A-6E76-6EB8-E8A6FD1640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85128" y="1949121"/>
                  <a:ext cx="200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CA77DFD3-C8C8-75AC-5E03-9A34714B6807}"/>
                    </a:ext>
                  </a:extLst>
                </p14:cNvPr>
                <p14:cNvContentPartPr/>
                <p14:nvPr/>
              </p14:nvContentPartPr>
              <p14:xfrm>
                <a:off x="10347568" y="1899801"/>
                <a:ext cx="173520" cy="119160"/>
              </p14:xfrm>
            </p:contentPart>
          </mc:Choice>
          <mc:Fallback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CA77DFD3-C8C8-75AC-5E03-9A34714B68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38928" y="1890801"/>
                  <a:ext cx="191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2D4A54E1-164C-829B-F71A-C0F1A206029E}"/>
                    </a:ext>
                  </a:extLst>
                </p14:cNvPr>
                <p14:cNvContentPartPr/>
                <p14:nvPr/>
              </p14:nvContentPartPr>
              <p14:xfrm>
                <a:off x="10497688" y="1825641"/>
                <a:ext cx="306360" cy="188280"/>
              </p14:xfrm>
            </p:contentPart>
          </mc:Choice>
          <mc:Fallback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2D4A54E1-164C-829B-F71A-C0F1A20602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89048" y="1817001"/>
                  <a:ext cx="324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5E5FAAB9-1178-FB15-257C-A6A064017D99}"/>
                    </a:ext>
                  </a:extLst>
                </p14:cNvPr>
                <p14:cNvContentPartPr/>
                <p14:nvPr/>
              </p14:nvContentPartPr>
              <p14:xfrm>
                <a:off x="10715128" y="1827081"/>
                <a:ext cx="544320" cy="179640"/>
              </p14:xfrm>
            </p:contentPart>
          </mc:Choice>
          <mc:Fallback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5E5FAAB9-1178-FB15-257C-A6A064017D9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06128" y="1818441"/>
                  <a:ext cx="561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471DEB7F-C418-9132-7FCB-023B167453ED}"/>
                    </a:ext>
                  </a:extLst>
                </p14:cNvPr>
                <p14:cNvContentPartPr/>
                <p14:nvPr/>
              </p14:nvContentPartPr>
              <p14:xfrm>
                <a:off x="11285728" y="1919961"/>
                <a:ext cx="156960" cy="116640"/>
              </p14:xfrm>
            </p:contentPart>
          </mc:Choice>
          <mc:Fallback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471DEB7F-C418-9132-7FCB-023B167453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76728" y="1910961"/>
                  <a:ext cx="1746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6B95408D-ECEB-2DA4-52B0-8E0527A2F57C}"/>
              </a:ext>
            </a:extLst>
          </p:cNvPr>
          <p:cNvGrpSpPr/>
          <p:nvPr/>
        </p:nvGrpSpPr>
        <p:grpSpPr>
          <a:xfrm>
            <a:off x="445768" y="2801241"/>
            <a:ext cx="360720" cy="501120"/>
            <a:chOff x="445768" y="2801241"/>
            <a:chExt cx="36072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86896A4F-1E94-EE05-FD39-6AC11874A54E}"/>
                    </a:ext>
                  </a:extLst>
                </p14:cNvPr>
                <p14:cNvContentPartPr/>
                <p14:nvPr/>
              </p14:nvContentPartPr>
              <p14:xfrm>
                <a:off x="445768" y="2953521"/>
                <a:ext cx="192960" cy="189360"/>
              </p14:xfrm>
            </p:contentPart>
          </mc:Choice>
          <mc:Fallback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86896A4F-1E94-EE05-FD39-6AC11874A54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7128" y="2944521"/>
                  <a:ext cx="210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9D778961-20FD-2C06-BE97-B70D6149DA63}"/>
                    </a:ext>
                  </a:extLst>
                </p14:cNvPr>
                <p14:cNvContentPartPr/>
                <p14:nvPr/>
              </p14:nvContentPartPr>
              <p14:xfrm>
                <a:off x="716488" y="2801241"/>
                <a:ext cx="90000" cy="501120"/>
              </p14:xfrm>
            </p:contentPart>
          </mc:Choice>
          <mc:Fallback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9D778961-20FD-2C06-BE97-B70D6149DA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7488" y="2792601"/>
                  <a:ext cx="107640" cy="51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0EE727E5-958F-39F8-FFA5-1F015FBDFFD1}"/>
              </a:ext>
            </a:extLst>
          </p:cNvPr>
          <p:cNvGrpSpPr/>
          <p:nvPr/>
        </p:nvGrpSpPr>
        <p:grpSpPr>
          <a:xfrm>
            <a:off x="1252528" y="2744361"/>
            <a:ext cx="1677960" cy="360000"/>
            <a:chOff x="1252528" y="2744361"/>
            <a:chExt cx="167796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put penna 56">
                  <a:extLst>
                    <a:ext uri="{FF2B5EF4-FFF2-40B4-BE49-F238E27FC236}">
                      <a16:creationId xmlns:a16="http://schemas.microsoft.com/office/drawing/2014/main" id="{CDE0B7DF-486A-DE49-6044-D4C0C8DFBDD0}"/>
                    </a:ext>
                  </a:extLst>
                </p14:cNvPr>
                <p14:cNvContentPartPr/>
                <p14:nvPr/>
              </p14:nvContentPartPr>
              <p14:xfrm>
                <a:off x="1252528" y="2854521"/>
                <a:ext cx="126720" cy="249840"/>
              </p14:xfrm>
            </p:contentPart>
          </mc:Choice>
          <mc:Fallback>
            <p:pic>
              <p:nvPicPr>
                <p:cNvPr id="57" name="Input penna 56">
                  <a:extLst>
                    <a:ext uri="{FF2B5EF4-FFF2-40B4-BE49-F238E27FC236}">
                      <a16:creationId xmlns:a16="http://schemas.microsoft.com/office/drawing/2014/main" id="{CDE0B7DF-486A-DE49-6044-D4C0C8DFBD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43888" y="2845521"/>
                  <a:ext cx="144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put penna 57">
                  <a:extLst>
                    <a:ext uri="{FF2B5EF4-FFF2-40B4-BE49-F238E27FC236}">
                      <a16:creationId xmlns:a16="http://schemas.microsoft.com/office/drawing/2014/main" id="{644CB66F-A062-6B59-E45B-53E942F4F5A2}"/>
                    </a:ext>
                  </a:extLst>
                </p14:cNvPr>
                <p14:cNvContentPartPr/>
                <p14:nvPr/>
              </p14:nvContentPartPr>
              <p14:xfrm>
                <a:off x="1465288" y="2861001"/>
                <a:ext cx="576720" cy="207000"/>
              </p14:xfrm>
            </p:contentPart>
          </mc:Choice>
          <mc:Fallback>
            <p:pic>
              <p:nvPicPr>
                <p:cNvPr id="58" name="Input penna 57">
                  <a:extLst>
                    <a:ext uri="{FF2B5EF4-FFF2-40B4-BE49-F238E27FC236}">
                      <a16:creationId xmlns:a16="http://schemas.microsoft.com/office/drawing/2014/main" id="{644CB66F-A062-6B59-E45B-53E942F4F5A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56288" y="2852361"/>
                  <a:ext cx="594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put penna 58">
                  <a:extLst>
                    <a:ext uri="{FF2B5EF4-FFF2-40B4-BE49-F238E27FC236}">
                      <a16:creationId xmlns:a16="http://schemas.microsoft.com/office/drawing/2014/main" id="{4DC1C06E-9FD5-D4D4-12EC-8388951682D8}"/>
                    </a:ext>
                  </a:extLst>
                </p14:cNvPr>
                <p14:cNvContentPartPr/>
                <p14:nvPr/>
              </p14:nvContentPartPr>
              <p14:xfrm>
                <a:off x="2147848" y="2882961"/>
                <a:ext cx="221760" cy="165600"/>
              </p14:xfrm>
            </p:contentPart>
          </mc:Choice>
          <mc:Fallback>
            <p:pic>
              <p:nvPicPr>
                <p:cNvPr id="59" name="Input penna 58">
                  <a:extLst>
                    <a:ext uri="{FF2B5EF4-FFF2-40B4-BE49-F238E27FC236}">
                      <a16:creationId xmlns:a16="http://schemas.microsoft.com/office/drawing/2014/main" id="{4DC1C06E-9FD5-D4D4-12EC-8388951682D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39208" y="2873961"/>
                  <a:ext cx="239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put penna 59">
                  <a:extLst>
                    <a:ext uri="{FF2B5EF4-FFF2-40B4-BE49-F238E27FC236}">
                      <a16:creationId xmlns:a16="http://schemas.microsoft.com/office/drawing/2014/main" id="{D68A1BDB-907F-3942-870B-3C768A95483A}"/>
                    </a:ext>
                  </a:extLst>
                </p14:cNvPr>
                <p14:cNvContentPartPr/>
                <p14:nvPr/>
              </p14:nvContentPartPr>
              <p14:xfrm>
                <a:off x="2526208" y="2744361"/>
                <a:ext cx="404280" cy="303120"/>
              </p14:xfrm>
            </p:contentPart>
          </mc:Choice>
          <mc:Fallback>
            <p:pic>
              <p:nvPicPr>
                <p:cNvPr id="60" name="Input penna 59">
                  <a:extLst>
                    <a:ext uri="{FF2B5EF4-FFF2-40B4-BE49-F238E27FC236}">
                      <a16:creationId xmlns:a16="http://schemas.microsoft.com/office/drawing/2014/main" id="{D68A1BDB-907F-3942-870B-3C768A95483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17208" y="2735361"/>
                  <a:ext cx="42192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68EBDF22-1E26-9656-5B38-E064AC08F9CC}"/>
                  </a:ext>
                </a:extLst>
              </p14:cNvPr>
              <p14:cNvContentPartPr/>
              <p14:nvPr/>
            </p14:nvContentPartPr>
            <p14:xfrm>
              <a:off x="3209488" y="2703681"/>
              <a:ext cx="604800" cy="28836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68EBDF22-1E26-9656-5B38-E064AC08F9C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00848" y="2695041"/>
                <a:ext cx="622440" cy="30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o 63">
            <a:extLst>
              <a:ext uri="{FF2B5EF4-FFF2-40B4-BE49-F238E27FC236}">
                <a16:creationId xmlns:a16="http://schemas.microsoft.com/office/drawing/2014/main" id="{56364DC9-0CAD-CA7A-65AB-B1F3A8F77578}"/>
              </a:ext>
            </a:extLst>
          </p:cNvPr>
          <p:cNvGrpSpPr/>
          <p:nvPr/>
        </p:nvGrpSpPr>
        <p:grpSpPr>
          <a:xfrm>
            <a:off x="4212808" y="2746881"/>
            <a:ext cx="738000" cy="161640"/>
            <a:chOff x="4212808" y="2746881"/>
            <a:chExt cx="73800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put penna 61">
                  <a:extLst>
                    <a:ext uri="{FF2B5EF4-FFF2-40B4-BE49-F238E27FC236}">
                      <a16:creationId xmlns:a16="http://schemas.microsoft.com/office/drawing/2014/main" id="{9B28291A-98DE-E1BE-BF3D-CA6DB27BBF03}"/>
                    </a:ext>
                  </a:extLst>
                </p14:cNvPr>
                <p14:cNvContentPartPr/>
                <p14:nvPr/>
              </p14:nvContentPartPr>
              <p14:xfrm>
                <a:off x="4212808" y="2746881"/>
                <a:ext cx="386280" cy="161640"/>
              </p14:xfrm>
            </p:contentPart>
          </mc:Choice>
          <mc:Fallback>
            <p:pic>
              <p:nvPicPr>
                <p:cNvPr id="62" name="Input penna 61">
                  <a:extLst>
                    <a:ext uri="{FF2B5EF4-FFF2-40B4-BE49-F238E27FC236}">
                      <a16:creationId xmlns:a16="http://schemas.microsoft.com/office/drawing/2014/main" id="{9B28291A-98DE-E1BE-BF3D-CA6DB27BBF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04168" y="2737881"/>
                  <a:ext cx="403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CB588AD2-92FE-3854-FA18-A921C33535A4}"/>
                    </a:ext>
                  </a:extLst>
                </p14:cNvPr>
                <p14:cNvContentPartPr/>
                <p14:nvPr/>
              </p14:nvContentPartPr>
              <p14:xfrm>
                <a:off x="4679008" y="2754801"/>
                <a:ext cx="271800" cy="113760"/>
              </p14:xfrm>
            </p:contentPart>
          </mc:Choice>
          <mc:Fallback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CB588AD2-92FE-3854-FA18-A921C33535A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70008" y="2746161"/>
                  <a:ext cx="2894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67C5784A-90E5-2988-2A23-05AD8B1C1FAD}"/>
              </a:ext>
            </a:extLst>
          </p:cNvPr>
          <p:cNvGrpSpPr/>
          <p:nvPr/>
        </p:nvGrpSpPr>
        <p:grpSpPr>
          <a:xfrm>
            <a:off x="5353288" y="2537721"/>
            <a:ext cx="837000" cy="336240"/>
            <a:chOff x="5353288" y="2537721"/>
            <a:chExt cx="83700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DFAA5ADC-4333-4229-7F03-45573A5BC654}"/>
                    </a:ext>
                  </a:extLst>
                </p14:cNvPr>
                <p14:cNvContentPartPr/>
                <p14:nvPr/>
              </p14:nvContentPartPr>
              <p14:xfrm>
                <a:off x="5353288" y="2705841"/>
                <a:ext cx="600120" cy="168120"/>
              </p14:xfrm>
            </p:contentPart>
          </mc:Choice>
          <mc:Fallback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DFAA5ADC-4333-4229-7F03-45573A5BC6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44288" y="2696841"/>
                  <a:ext cx="617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put penna 66">
                  <a:extLst>
                    <a:ext uri="{FF2B5EF4-FFF2-40B4-BE49-F238E27FC236}">
                      <a16:creationId xmlns:a16="http://schemas.microsoft.com/office/drawing/2014/main" id="{6A227153-35F7-3C1A-F4F7-302FADADF72E}"/>
                    </a:ext>
                  </a:extLst>
                </p14:cNvPr>
                <p14:cNvContentPartPr/>
                <p14:nvPr/>
              </p14:nvContentPartPr>
              <p14:xfrm>
                <a:off x="5745688" y="2537721"/>
                <a:ext cx="357120" cy="40680"/>
              </p14:xfrm>
            </p:contentPart>
          </mc:Choice>
          <mc:Fallback>
            <p:pic>
              <p:nvPicPr>
                <p:cNvPr id="67" name="Input penna 66">
                  <a:extLst>
                    <a:ext uri="{FF2B5EF4-FFF2-40B4-BE49-F238E27FC236}">
                      <a16:creationId xmlns:a16="http://schemas.microsoft.com/office/drawing/2014/main" id="{6A227153-35F7-3C1A-F4F7-302FADADF7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36688" y="2529081"/>
                  <a:ext cx="374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put penna 67">
                  <a:extLst>
                    <a:ext uri="{FF2B5EF4-FFF2-40B4-BE49-F238E27FC236}">
                      <a16:creationId xmlns:a16="http://schemas.microsoft.com/office/drawing/2014/main" id="{60EB46C5-F6CE-C04F-4542-E7584DA372FE}"/>
                    </a:ext>
                  </a:extLst>
                </p14:cNvPr>
                <p14:cNvContentPartPr/>
                <p14:nvPr/>
              </p14:nvContentPartPr>
              <p14:xfrm>
                <a:off x="6022528" y="2680281"/>
                <a:ext cx="167760" cy="182520"/>
              </p14:xfrm>
            </p:contentPart>
          </mc:Choice>
          <mc:Fallback>
            <p:pic>
              <p:nvPicPr>
                <p:cNvPr id="68" name="Input penna 67">
                  <a:extLst>
                    <a:ext uri="{FF2B5EF4-FFF2-40B4-BE49-F238E27FC236}">
                      <a16:creationId xmlns:a16="http://schemas.microsoft.com/office/drawing/2014/main" id="{60EB46C5-F6CE-C04F-4542-E7584DA372F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13888" y="2671641"/>
                  <a:ext cx="18540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8F05FD42-B53E-F677-CCAC-5F769721B48E}"/>
              </a:ext>
            </a:extLst>
          </p:cNvPr>
          <p:cNvGrpSpPr/>
          <p:nvPr/>
        </p:nvGrpSpPr>
        <p:grpSpPr>
          <a:xfrm>
            <a:off x="6932248" y="2543121"/>
            <a:ext cx="381960" cy="425160"/>
            <a:chOff x="6932248" y="2543121"/>
            <a:chExt cx="38196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put penna 69">
                  <a:extLst>
                    <a:ext uri="{FF2B5EF4-FFF2-40B4-BE49-F238E27FC236}">
                      <a16:creationId xmlns:a16="http://schemas.microsoft.com/office/drawing/2014/main" id="{7E6D7583-E91E-38E2-2B83-9D1E98BCDD61}"/>
                    </a:ext>
                  </a:extLst>
                </p14:cNvPr>
                <p14:cNvContentPartPr/>
                <p14:nvPr/>
              </p14:nvContentPartPr>
              <p14:xfrm>
                <a:off x="6963928" y="2605041"/>
                <a:ext cx="175320" cy="26640"/>
              </p14:xfrm>
            </p:contentPart>
          </mc:Choice>
          <mc:Fallback>
            <p:pic>
              <p:nvPicPr>
                <p:cNvPr id="70" name="Input penna 69">
                  <a:extLst>
                    <a:ext uri="{FF2B5EF4-FFF2-40B4-BE49-F238E27FC236}">
                      <a16:creationId xmlns:a16="http://schemas.microsoft.com/office/drawing/2014/main" id="{7E6D7583-E91E-38E2-2B83-9D1E98BCDD6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54928" y="2596041"/>
                  <a:ext cx="192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8950219E-62FA-6F71-9050-94F74082B0B3}"/>
                    </a:ext>
                  </a:extLst>
                </p14:cNvPr>
                <p14:cNvContentPartPr/>
                <p14:nvPr/>
              </p14:nvContentPartPr>
              <p14:xfrm>
                <a:off x="6932248" y="2607201"/>
                <a:ext cx="197280" cy="227880"/>
              </p14:xfrm>
            </p:contentPart>
          </mc:Choice>
          <mc:Fallback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8950219E-62FA-6F71-9050-94F74082B0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23248" y="2598201"/>
                  <a:ext cx="214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D5FD52D8-C87E-62E8-B625-4F5D04A38B0D}"/>
                    </a:ext>
                  </a:extLst>
                </p14:cNvPr>
                <p14:cNvContentPartPr/>
                <p14:nvPr/>
              </p14:nvContentPartPr>
              <p14:xfrm>
                <a:off x="7126288" y="2543121"/>
                <a:ext cx="187920" cy="425160"/>
              </p14:xfrm>
            </p:contentPart>
          </mc:Choice>
          <mc:Fallback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D5FD52D8-C87E-62E8-B625-4F5D04A38B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17648" y="2534121"/>
                  <a:ext cx="20556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o 84">
            <a:extLst>
              <a:ext uri="{FF2B5EF4-FFF2-40B4-BE49-F238E27FC236}">
                <a16:creationId xmlns:a16="http://schemas.microsoft.com/office/drawing/2014/main" id="{B80548A8-67C0-4221-4061-C99143DCFE48}"/>
              </a:ext>
            </a:extLst>
          </p:cNvPr>
          <p:cNvGrpSpPr/>
          <p:nvPr/>
        </p:nvGrpSpPr>
        <p:grpSpPr>
          <a:xfrm>
            <a:off x="7661608" y="2435481"/>
            <a:ext cx="1455120" cy="461160"/>
            <a:chOff x="7661608" y="2435481"/>
            <a:chExt cx="145512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put penna 73">
                  <a:extLst>
                    <a:ext uri="{FF2B5EF4-FFF2-40B4-BE49-F238E27FC236}">
                      <a16:creationId xmlns:a16="http://schemas.microsoft.com/office/drawing/2014/main" id="{CEF54FEA-35B4-6A40-9BFA-74A246A3877C}"/>
                    </a:ext>
                  </a:extLst>
                </p14:cNvPr>
                <p14:cNvContentPartPr/>
                <p14:nvPr/>
              </p14:nvContentPartPr>
              <p14:xfrm>
                <a:off x="7661608" y="2560041"/>
                <a:ext cx="150840" cy="149400"/>
              </p14:xfrm>
            </p:contentPart>
          </mc:Choice>
          <mc:Fallback>
            <p:pic>
              <p:nvPicPr>
                <p:cNvPr id="74" name="Input penna 73">
                  <a:extLst>
                    <a:ext uri="{FF2B5EF4-FFF2-40B4-BE49-F238E27FC236}">
                      <a16:creationId xmlns:a16="http://schemas.microsoft.com/office/drawing/2014/main" id="{CEF54FEA-35B4-6A40-9BFA-74A246A387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52968" y="2551041"/>
                  <a:ext cx="168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98BEE0E9-3FD2-395A-5E71-281D065C8FD5}"/>
                    </a:ext>
                  </a:extLst>
                </p14:cNvPr>
                <p14:cNvContentPartPr/>
                <p14:nvPr/>
              </p14:nvContentPartPr>
              <p14:xfrm>
                <a:off x="7902808" y="2523321"/>
                <a:ext cx="312120" cy="373320"/>
              </p14:xfrm>
            </p:contentPart>
          </mc:Choice>
          <mc:Fallback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98BEE0E9-3FD2-395A-5E71-281D065C8FD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94168" y="2514321"/>
                  <a:ext cx="3297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put penna 75">
                  <a:extLst>
                    <a:ext uri="{FF2B5EF4-FFF2-40B4-BE49-F238E27FC236}">
                      <a16:creationId xmlns:a16="http://schemas.microsoft.com/office/drawing/2014/main" id="{B31EE164-2D44-5B12-3883-7C67AA0FDB32}"/>
                    </a:ext>
                  </a:extLst>
                </p14:cNvPr>
                <p14:cNvContentPartPr/>
                <p14:nvPr/>
              </p14:nvContentPartPr>
              <p14:xfrm>
                <a:off x="8290888" y="2545281"/>
                <a:ext cx="169560" cy="306000"/>
              </p14:xfrm>
            </p:contentPart>
          </mc:Choice>
          <mc:Fallback>
            <p:pic>
              <p:nvPicPr>
                <p:cNvPr id="76" name="Input penna 75">
                  <a:extLst>
                    <a:ext uri="{FF2B5EF4-FFF2-40B4-BE49-F238E27FC236}">
                      <a16:creationId xmlns:a16="http://schemas.microsoft.com/office/drawing/2014/main" id="{B31EE164-2D44-5B12-3883-7C67AA0FDB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81888" y="2536281"/>
                  <a:ext cx="1872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put penna 76">
                  <a:extLst>
                    <a:ext uri="{FF2B5EF4-FFF2-40B4-BE49-F238E27FC236}">
                      <a16:creationId xmlns:a16="http://schemas.microsoft.com/office/drawing/2014/main" id="{6CD910FC-3323-904F-A373-2336F427BEAA}"/>
                    </a:ext>
                  </a:extLst>
                </p14:cNvPr>
                <p14:cNvContentPartPr/>
                <p14:nvPr/>
              </p14:nvContentPartPr>
              <p14:xfrm>
                <a:off x="8498968" y="2564721"/>
                <a:ext cx="80640" cy="100440"/>
              </p14:xfrm>
            </p:contentPart>
          </mc:Choice>
          <mc:Fallback>
            <p:pic>
              <p:nvPicPr>
                <p:cNvPr id="77" name="Input penna 76">
                  <a:extLst>
                    <a:ext uri="{FF2B5EF4-FFF2-40B4-BE49-F238E27FC236}">
                      <a16:creationId xmlns:a16="http://schemas.microsoft.com/office/drawing/2014/main" id="{6CD910FC-3323-904F-A373-2336F427BEA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90328" y="2555721"/>
                  <a:ext cx="98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put penna 78">
                  <a:extLst>
                    <a:ext uri="{FF2B5EF4-FFF2-40B4-BE49-F238E27FC236}">
                      <a16:creationId xmlns:a16="http://schemas.microsoft.com/office/drawing/2014/main" id="{0168FC26-45D5-84CB-B9C7-555DB15FD103}"/>
                    </a:ext>
                  </a:extLst>
                </p14:cNvPr>
                <p14:cNvContentPartPr/>
                <p14:nvPr/>
              </p14:nvContentPartPr>
              <p14:xfrm>
                <a:off x="8662408" y="2435481"/>
                <a:ext cx="454320" cy="219600"/>
              </p14:xfrm>
            </p:contentPart>
          </mc:Choice>
          <mc:Fallback>
            <p:pic>
              <p:nvPicPr>
                <p:cNvPr id="79" name="Input penna 78">
                  <a:extLst>
                    <a:ext uri="{FF2B5EF4-FFF2-40B4-BE49-F238E27FC236}">
                      <a16:creationId xmlns:a16="http://schemas.microsoft.com/office/drawing/2014/main" id="{0168FC26-45D5-84CB-B9C7-555DB15FD1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53408" y="2426841"/>
                  <a:ext cx="47196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5811F1A8-D227-B815-A6D8-1B49340AC381}"/>
              </a:ext>
            </a:extLst>
          </p:cNvPr>
          <p:cNvGrpSpPr/>
          <p:nvPr/>
        </p:nvGrpSpPr>
        <p:grpSpPr>
          <a:xfrm>
            <a:off x="9425248" y="2339001"/>
            <a:ext cx="1749600" cy="369360"/>
            <a:chOff x="9425248" y="2339001"/>
            <a:chExt cx="174960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put penna 79">
                  <a:extLst>
                    <a:ext uri="{FF2B5EF4-FFF2-40B4-BE49-F238E27FC236}">
                      <a16:creationId xmlns:a16="http://schemas.microsoft.com/office/drawing/2014/main" id="{F2E4C5A9-77C5-0DB2-C7F3-3C9925B75638}"/>
                    </a:ext>
                  </a:extLst>
                </p14:cNvPr>
                <p14:cNvContentPartPr/>
                <p14:nvPr/>
              </p14:nvContentPartPr>
              <p14:xfrm>
                <a:off x="9425248" y="2540601"/>
                <a:ext cx="365760" cy="167760"/>
              </p14:xfrm>
            </p:contentPart>
          </mc:Choice>
          <mc:Fallback>
            <p:pic>
              <p:nvPicPr>
                <p:cNvPr id="80" name="Input penna 79">
                  <a:extLst>
                    <a:ext uri="{FF2B5EF4-FFF2-40B4-BE49-F238E27FC236}">
                      <a16:creationId xmlns:a16="http://schemas.microsoft.com/office/drawing/2014/main" id="{F2E4C5A9-77C5-0DB2-C7F3-3C9925B7563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16608" y="2531601"/>
                  <a:ext cx="383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put penna 80">
                  <a:extLst>
                    <a:ext uri="{FF2B5EF4-FFF2-40B4-BE49-F238E27FC236}">
                      <a16:creationId xmlns:a16="http://schemas.microsoft.com/office/drawing/2014/main" id="{1A62D0E6-6371-6485-302B-FE7CD8BC2F5E}"/>
                    </a:ext>
                  </a:extLst>
                </p14:cNvPr>
                <p14:cNvContentPartPr/>
                <p14:nvPr/>
              </p14:nvContentPartPr>
              <p14:xfrm>
                <a:off x="9849328" y="2524401"/>
                <a:ext cx="286560" cy="131040"/>
              </p14:xfrm>
            </p:contentPart>
          </mc:Choice>
          <mc:Fallback>
            <p:pic>
              <p:nvPicPr>
                <p:cNvPr id="81" name="Input penna 80">
                  <a:extLst>
                    <a:ext uri="{FF2B5EF4-FFF2-40B4-BE49-F238E27FC236}">
                      <a16:creationId xmlns:a16="http://schemas.microsoft.com/office/drawing/2014/main" id="{1A62D0E6-6371-6485-302B-FE7CD8BC2F5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40328" y="2515761"/>
                  <a:ext cx="304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put penna 81">
                  <a:extLst>
                    <a:ext uri="{FF2B5EF4-FFF2-40B4-BE49-F238E27FC236}">
                      <a16:creationId xmlns:a16="http://schemas.microsoft.com/office/drawing/2014/main" id="{F0F75923-343A-6A17-ED55-2704DB7D4A51}"/>
                    </a:ext>
                  </a:extLst>
                </p14:cNvPr>
                <p14:cNvContentPartPr/>
                <p14:nvPr/>
              </p14:nvContentPartPr>
              <p14:xfrm>
                <a:off x="10131208" y="2464641"/>
                <a:ext cx="154440" cy="39960"/>
              </p14:xfrm>
            </p:contentPart>
          </mc:Choice>
          <mc:Fallback>
            <p:pic>
              <p:nvPicPr>
                <p:cNvPr id="82" name="Input penna 81">
                  <a:extLst>
                    <a:ext uri="{FF2B5EF4-FFF2-40B4-BE49-F238E27FC236}">
                      <a16:creationId xmlns:a16="http://schemas.microsoft.com/office/drawing/2014/main" id="{F0F75923-343A-6A17-ED55-2704DB7D4A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22208" y="2455641"/>
                  <a:ext cx="172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put penna 82">
                  <a:extLst>
                    <a:ext uri="{FF2B5EF4-FFF2-40B4-BE49-F238E27FC236}">
                      <a16:creationId xmlns:a16="http://schemas.microsoft.com/office/drawing/2014/main" id="{B88951FE-5BE6-871A-D30C-455EC1E22D4F}"/>
                    </a:ext>
                  </a:extLst>
                </p14:cNvPr>
                <p14:cNvContentPartPr/>
                <p14:nvPr/>
              </p14:nvContentPartPr>
              <p14:xfrm>
                <a:off x="10319848" y="2339001"/>
                <a:ext cx="855000" cy="276120"/>
              </p14:xfrm>
            </p:contentPart>
          </mc:Choice>
          <mc:Fallback>
            <p:pic>
              <p:nvPicPr>
                <p:cNvPr id="83" name="Input penna 82">
                  <a:extLst>
                    <a:ext uri="{FF2B5EF4-FFF2-40B4-BE49-F238E27FC236}">
                      <a16:creationId xmlns:a16="http://schemas.microsoft.com/office/drawing/2014/main" id="{B88951FE-5BE6-871A-D30C-455EC1E22D4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10848" y="2330361"/>
                  <a:ext cx="87264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o 90">
            <a:extLst>
              <a:ext uri="{FF2B5EF4-FFF2-40B4-BE49-F238E27FC236}">
                <a16:creationId xmlns:a16="http://schemas.microsoft.com/office/drawing/2014/main" id="{0572B2DB-0BB3-C5FA-4D37-9E3350C66F74}"/>
              </a:ext>
            </a:extLst>
          </p:cNvPr>
          <p:cNvGrpSpPr/>
          <p:nvPr/>
        </p:nvGrpSpPr>
        <p:grpSpPr>
          <a:xfrm>
            <a:off x="450088" y="3359241"/>
            <a:ext cx="2008080" cy="416520"/>
            <a:chOff x="450088" y="3359241"/>
            <a:chExt cx="200808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put penna 85">
                  <a:extLst>
                    <a:ext uri="{FF2B5EF4-FFF2-40B4-BE49-F238E27FC236}">
                      <a16:creationId xmlns:a16="http://schemas.microsoft.com/office/drawing/2014/main" id="{D167DBE2-AAB7-CE55-F9AA-949CB51CA82F}"/>
                    </a:ext>
                  </a:extLst>
                </p14:cNvPr>
                <p14:cNvContentPartPr/>
                <p14:nvPr/>
              </p14:nvContentPartPr>
              <p14:xfrm>
                <a:off x="450088" y="3560841"/>
                <a:ext cx="327240" cy="214920"/>
              </p14:xfrm>
            </p:contentPart>
          </mc:Choice>
          <mc:Fallback>
            <p:pic>
              <p:nvPicPr>
                <p:cNvPr id="86" name="Input penna 85">
                  <a:extLst>
                    <a:ext uri="{FF2B5EF4-FFF2-40B4-BE49-F238E27FC236}">
                      <a16:creationId xmlns:a16="http://schemas.microsoft.com/office/drawing/2014/main" id="{D167DBE2-AAB7-CE55-F9AA-949CB51CA82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1448" y="3551841"/>
                  <a:ext cx="344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put penna 86">
                  <a:extLst>
                    <a:ext uri="{FF2B5EF4-FFF2-40B4-BE49-F238E27FC236}">
                      <a16:creationId xmlns:a16="http://schemas.microsoft.com/office/drawing/2014/main" id="{CA3B0927-97D0-E8F8-5C6D-EEAB86CCED44}"/>
                    </a:ext>
                  </a:extLst>
                </p14:cNvPr>
                <p14:cNvContentPartPr/>
                <p14:nvPr/>
              </p14:nvContentPartPr>
              <p14:xfrm>
                <a:off x="879928" y="3599721"/>
                <a:ext cx="178200" cy="121680"/>
              </p14:xfrm>
            </p:contentPart>
          </mc:Choice>
          <mc:Fallback>
            <p:pic>
              <p:nvPicPr>
                <p:cNvPr id="87" name="Input penna 86">
                  <a:extLst>
                    <a:ext uri="{FF2B5EF4-FFF2-40B4-BE49-F238E27FC236}">
                      <a16:creationId xmlns:a16="http://schemas.microsoft.com/office/drawing/2014/main" id="{CA3B0927-97D0-E8F8-5C6D-EEAB86CCED4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0928" y="3591081"/>
                  <a:ext cx="195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put penna 87">
                  <a:extLst>
                    <a:ext uri="{FF2B5EF4-FFF2-40B4-BE49-F238E27FC236}">
                      <a16:creationId xmlns:a16="http://schemas.microsoft.com/office/drawing/2014/main" id="{8F7A3ECC-33CC-4092-926C-CA28C3B84945}"/>
                    </a:ext>
                  </a:extLst>
                </p14:cNvPr>
                <p14:cNvContentPartPr/>
                <p14:nvPr/>
              </p14:nvContentPartPr>
              <p14:xfrm>
                <a:off x="1116448" y="3379761"/>
                <a:ext cx="309240" cy="316800"/>
              </p14:xfrm>
            </p:contentPart>
          </mc:Choice>
          <mc:Fallback>
            <p:pic>
              <p:nvPicPr>
                <p:cNvPr id="88" name="Input penna 87">
                  <a:extLst>
                    <a:ext uri="{FF2B5EF4-FFF2-40B4-BE49-F238E27FC236}">
                      <a16:creationId xmlns:a16="http://schemas.microsoft.com/office/drawing/2014/main" id="{8F7A3ECC-33CC-4092-926C-CA28C3B8494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7808" y="3370761"/>
                  <a:ext cx="3268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put penna 88">
                  <a:extLst>
                    <a:ext uri="{FF2B5EF4-FFF2-40B4-BE49-F238E27FC236}">
                      <a16:creationId xmlns:a16="http://schemas.microsoft.com/office/drawing/2014/main" id="{A4481A7E-D0DC-68D6-B608-E9418B829645}"/>
                    </a:ext>
                  </a:extLst>
                </p14:cNvPr>
                <p14:cNvContentPartPr/>
                <p14:nvPr/>
              </p14:nvContentPartPr>
              <p14:xfrm>
                <a:off x="1336048" y="3359241"/>
                <a:ext cx="892080" cy="338040"/>
              </p14:xfrm>
            </p:contentPart>
          </mc:Choice>
          <mc:Fallback>
            <p:pic>
              <p:nvPicPr>
                <p:cNvPr id="89" name="Input penna 88">
                  <a:extLst>
                    <a:ext uri="{FF2B5EF4-FFF2-40B4-BE49-F238E27FC236}">
                      <a16:creationId xmlns:a16="http://schemas.microsoft.com/office/drawing/2014/main" id="{A4481A7E-D0DC-68D6-B608-E9418B82964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27048" y="3350601"/>
                  <a:ext cx="9097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put penna 89">
                  <a:extLst>
                    <a:ext uri="{FF2B5EF4-FFF2-40B4-BE49-F238E27FC236}">
                      <a16:creationId xmlns:a16="http://schemas.microsoft.com/office/drawing/2014/main" id="{AC631575-F829-A54C-34CA-BF707228E0C2}"/>
                    </a:ext>
                  </a:extLst>
                </p14:cNvPr>
                <p14:cNvContentPartPr/>
                <p14:nvPr/>
              </p14:nvContentPartPr>
              <p14:xfrm>
                <a:off x="2091328" y="3512961"/>
                <a:ext cx="366840" cy="223200"/>
              </p14:xfrm>
            </p:contentPart>
          </mc:Choice>
          <mc:Fallback>
            <p:pic>
              <p:nvPicPr>
                <p:cNvPr id="90" name="Input penna 89">
                  <a:extLst>
                    <a:ext uri="{FF2B5EF4-FFF2-40B4-BE49-F238E27FC236}">
                      <a16:creationId xmlns:a16="http://schemas.microsoft.com/office/drawing/2014/main" id="{AC631575-F829-A54C-34CA-BF707228E0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82688" y="3504321"/>
                  <a:ext cx="38448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o 104">
            <a:extLst>
              <a:ext uri="{FF2B5EF4-FFF2-40B4-BE49-F238E27FC236}">
                <a16:creationId xmlns:a16="http://schemas.microsoft.com/office/drawing/2014/main" id="{49C6975D-D2E5-C297-3DF9-00BBDE5FD718}"/>
              </a:ext>
            </a:extLst>
          </p:cNvPr>
          <p:cNvGrpSpPr/>
          <p:nvPr/>
        </p:nvGrpSpPr>
        <p:grpSpPr>
          <a:xfrm>
            <a:off x="5903008" y="3184281"/>
            <a:ext cx="988920" cy="246960"/>
            <a:chOff x="5903008" y="3184281"/>
            <a:chExt cx="98892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2" name="Input penna 101">
                  <a:extLst>
                    <a:ext uri="{FF2B5EF4-FFF2-40B4-BE49-F238E27FC236}">
                      <a16:creationId xmlns:a16="http://schemas.microsoft.com/office/drawing/2014/main" id="{17BA0996-3D53-9031-2445-2388D4C051F5}"/>
                    </a:ext>
                  </a:extLst>
                </p14:cNvPr>
                <p14:cNvContentPartPr/>
                <p14:nvPr/>
              </p14:nvContentPartPr>
              <p14:xfrm>
                <a:off x="5903008" y="3232521"/>
                <a:ext cx="226080" cy="198720"/>
              </p14:xfrm>
            </p:contentPart>
          </mc:Choice>
          <mc:Fallback>
            <p:pic>
              <p:nvPicPr>
                <p:cNvPr id="102" name="Input penna 101">
                  <a:extLst>
                    <a:ext uri="{FF2B5EF4-FFF2-40B4-BE49-F238E27FC236}">
                      <a16:creationId xmlns:a16="http://schemas.microsoft.com/office/drawing/2014/main" id="{17BA0996-3D53-9031-2445-2388D4C051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94008" y="3223881"/>
                  <a:ext cx="243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3" name="Input penna 102">
                  <a:extLst>
                    <a:ext uri="{FF2B5EF4-FFF2-40B4-BE49-F238E27FC236}">
                      <a16:creationId xmlns:a16="http://schemas.microsoft.com/office/drawing/2014/main" id="{235C45CF-9ACB-DB1D-18CC-048CDD489281}"/>
                    </a:ext>
                  </a:extLst>
                </p14:cNvPr>
                <p14:cNvContentPartPr/>
                <p14:nvPr/>
              </p14:nvContentPartPr>
              <p14:xfrm>
                <a:off x="6147088" y="3184281"/>
                <a:ext cx="212400" cy="209880"/>
              </p14:xfrm>
            </p:contentPart>
          </mc:Choice>
          <mc:Fallback>
            <p:pic>
              <p:nvPicPr>
                <p:cNvPr id="103" name="Input penna 102">
                  <a:extLst>
                    <a:ext uri="{FF2B5EF4-FFF2-40B4-BE49-F238E27FC236}">
                      <a16:creationId xmlns:a16="http://schemas.microsoft.com/office/drawing/2014/main" id="{235C45CF-9ACB-DB1D-18CC-048CDD4892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38088" y="3175281"/>
                  <a:ext cx="230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4" name="Input penna 103">
                  <a:extLst>
                    <a:ext uri="{FF2B5EF4-FFF2-40B4-BE49-F238E27FC236}">
                      <a16:creationId xmlns:a16="http://schemas.microsoft.com/office/drawing/2014/main" id="{05660223-B160-DD95-9128-9CF920AE7C76}"/>
                    </a:ext>
                  </a:extLst>
                </p14:cNvPr>
                <p14:cNvContentPartPr/>
                <p14:nvPr/>
              </p14:nvContentPartPr>
              <p14:xfrm>
                <a:off x="6395848" y="3233961"/>
                <a:ext cx="496080" cy="163800"/>
              </p14:xfrm>
            </p:contentPart>
          </mc:Choice>
          <mc:Fallback>
            <p:pic>
              <p:nvPicPr>
                <p:cNvPr id="104" name="Input penna 103">
                  <a:extLst>
                    <a:ext uri="{FF2B5EF4-FFF2-40B4-BE49-F238E27FC236}">
                      <a16:creationId xmlns:a16="http://schemas.microsoft.com/office/drawing/2014/main" id="{05660223-B160-DD95-9128-9CF920AE7C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86848" y="3224961"/>
                  <a:ext cx="5137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o 120">
            <a:extLst>
              <a:ext uri="{FF2B5EF4-FFF2-40B4-BE49-F238E27FC236}">
                <a16:creationId xmlns:a16="http://schemas.microsoft.com/office/drawing/2014/main" id="{2A975D4B-2D60-E8FC-F510-54F2238F5548}"/>
              </a:ext>
            </a:extLst>
          </p:cNvPr>
          <p:cNvGrpSpPr/>
          <p:nvPr/>
        </p:nvGrpSpPr>
        <p:grpSpPr>
          <a:xfrm>
            <a:off x="3511888" y="3197241"/>
            <a:ext cx="1783080" cy="538200"/>
            <a:chOff x="3511888" y="3197241"/>
            <a:chExt cx="178308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Input penna 91">
                  <a:extLst>
                    <a:ext uri="{FF2B5EF4-FFF2-40B4-BE49-F238E27FC236}">
                      <a16:creationId xmlns:a16="http://schemas.microsoft.com/office/drawing/2014/main" id="{CFC41B5E-8C8B-6382-6215-64DB4BCF49B0}"/>
                    </a:ext>
                  </a:extLst>
                </p14:cNvPr>
                <p14:cNvContentPartPr/>
                <p14:nvPr/>
              </p14:nvContentPartPr>
              <p14:xfrm>
                <a:off x="3511888" y="3313881"/>
                <a:ext cx="160200" cy="291600"/>
              </p14:xfrm>
            </p:contentPart>
          </mc:Choice>
          <mc:Fallback>
            <p:pic>
              <p:nvPicPr>
                <p:cNvPr id="92" name="Input penna 91">
                  <a:extLst>
                    <a:ext uri="{FF2B5EF4-FFF2-40B4-BE49-F238E27FC236}">
                      <a16:creationId xmlns:a16="http://schemas.microsoft.com/office/drawing/2014/main" id="{CFC41B5E-8C8B-6382-6215-64DB4BCF49B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03248" y="3304881"/>
                  <a:ext cx="177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Input penna 92">
                  <a:extLst>
                    <a:ext uri="{FF2B5EF4-FFF2-40B4-BE49-F238E27FC236}">
                      <a16:creationId xmlns:a16="http://schemas.microsoft.com/office/drawing/2014/main" id="{1CE81B6D-70EE-27F2-A262-E8594B4C6075}"/>
                    </a:ext>
                  </a:extLst>
                </p14:cNvPr>
                <p14:cNvContentPartPr/>
                <p14:nvPr/>
              </p14:nvContentPartPr>
              <p14:xfrm>
                <a:off x="3746248" y="3281481"/>
                <a:ext cx="198360" cy="258120"/>
              </p14:xfrm>
            </p:contentPart>
          </mc:Choice>
          <mc:Fallback>
            <p:pic>
              <p:nvPicPr>
                <p:cNvPr id="93" name="Input penna 92">
                  <a:extLst>
                    <a:ext uri="{FF2B5EF4-FFF2-40B4-BE49-F238E27FC236}">
                      <a16:creationId xmlns:a16="http://schemas.microsoft.com/office/drawing/2014/main" id="{1CE81B6D-70EE-27F2-A262-E8594B4C60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37608" y="3272481"/>
                  <a:ext cx="216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Input penna 93">
                  <a:extLst>
                    <a:ext uri="{FF2B5EF4-FFF2-40B4-BE49-F238E27FC236}">
                      <a16:creationId xmlns:a16="http://schemas.microsoft.com/office/drawing/2014/main" id="{10951AFD-B087-CFC6-68B6-ED545909A3CE}"/>
                    </a:ext>
                  </a:extLst>
                </p14:cNvPr>
                <p14:cNvContentPartPr/>
                <p14:nvPr/>
              </p14:nvContentPartPr>
              <p14:xfrm>
                <a:off x="3951088" y="3233241"/>
                <a:ext cx="209520" cy="260640"/>
              </p14:xfrm>
            </p:contentPart>
          </mc:Choice>
          <mc:Fallback>
            <p:pic>
              <p:nvPicPr>
                <p:cNvPr id="94" name="Input penna 93">
                  <a:extLst>
                    <a:ext uri="{FF2B5EF4-FFF2-40B4-BE49-F238E27FC236}">
                      <a16:creationId xmlns:a16="http://schemas.microsoft.com/office/drawing/2014/main" id="{10951AFD-B087-CFC6-68B6-ED545909A3C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42448" y="3224241"/>
                  <a:ext cx="227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Input penna 94">
                  <a:extLst>
                    <a:ext uri="{FF2B5EF4-FFF2-40B4-BE49-F238E27FC236}">
                      <a16:creationId xmlns:a16="http://schemas.microsoft.com/office/drawing/2014/main" id="{FDC52872-19CA-6B9A-2DC8-1229099AF584}"/>
                    </a:ext>
                  </a:extLst>
                </p14:cNvPr>
                <p14:cNvContentPartPr/>
                <p14:nvPr/>
              </p14:nvContentPartPr>
              <p14:xfrm>
                <a:off x="4288408" y="3375801"/>
                <a:ext cx="236880" cy="7920"/>
              </p14:xfrm>
            </p:contentPart>
          </mc:Choice>
          <mc:Fallback>
            <p:pic>
              <p:nvPicPr>
                <p:cNvPr id="95" name="Input penna 94">
                  <a:extLst>
                    <a:ext uri="{FF2B5EF4-FFF2-40B4-BE49-F238E27FC236}">
                      <a16:creationId xmlns:a16="http://schemas.microsoft.com/office/drawing/2014/main" id="{FDC52872-19CA-6B9A-2DC8-1229099AF58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79408" y="3367161"/>
                  <a:ext cx="254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Input penna 95">
                  <a:extLst>
                    <a:ext uri="{FF2B5EF4-FFF2-40B4-BE49-F238E27FC236}">
                      <a16:creationId xmlns:a16="http://schemas.microsoft.com/office/drawing/2014/main" id="{6F6C82D9-0121-D0E0-DEDA-43B451BD9E5B}"/>
                    </a:ext>
                  </a:extLst>
                </p14:cNvPr>
                <p14:cNvContentPartPr/>
                <p14:nvPr/>
              </p14:nvContentPartPr>
              <p14:xfrm>
                <a:off x="4288408" y="3432681"/>
                <a:ext cx="243360" cy="28800"/>
              </p14:xfrm>
            </p:contentPart>
          </mc:Choice>
          <mc:Fallback>
            <p:pic>
              <p:nvPicPr>
                <p:cNvPr id="96" name="Input penna 95">
                  <a:extLst>
                    <a:ext uri="{FF2B5EF4-FFF2-40B4-BE49-F238E27FC236}">
                      <a16:creationId xmlns:a16="http://schemas.microsoft.com/office/drawing/2014/main" id="{6F6C82D9-0121-D0E0-DEDA-43B451BD9E5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79408" y="3424041"/>
                  <a:ext cx="261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put penna 97">
                  <a:extLst>
                    <a:ext uri="{FF2B5EF4-FFF2-40B4-BE49-F238E27FC236}">
                      <a16:creationId xmlns:a16="http://schemas.microsoft.com/office/drawing/2014/main" id="{4945623F-4B8A-949D-4D11-2E313BD4DC0A}"/>
                    </a:ext>
                  </a:extLst>
                </p14:cNvPr>
                <p14:cNvContentPartPr/>
                <p14:nvPr/>
              </p14:nvContentPartPr>
              <p14:xfrm>
                <a:off x="4969168" y="3197241"/>
                <a:ext cx="147960" cy="136080"/>
              </p14:xfrm>
            </p:contentPart>
          </mc:Choice>
          <mc:Fallback>
            <p:pic>
              <p:nvPicPr>
                <p:cNvPr id="98" name="Input penna 97">
                  <a:extLst>
                    <a:ext uri="{FF2B5EF4-FFF2-40B4-BE49-F238E27FC236}">
                      <a16:creationId xmlns:a16="http://schemas.microsoft.com/office/drawing/2014/main" id="{4945623F-4B8A-949D-4D11-2E313BD4DC0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60528" y="3188601"/>
                  <a:ext cx="165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Input penna 98">
                  <a:extLst>
                    <a:ext uri="{FF2B5EF4-FFF2-40B4-BE49-F238E27FC236}">
                      <a16:creationId xmlns:a16="http://schemas.microsoft.com/office/drawing/2014/main" id="{81E161C4-69D4-D0C9-30A8-0DF5F0DADCE0}"/>
                    </a:ext>
                  </a:extLst>
                </p14:cNvPr>
                <p14:cNvContentPartPr/>
                <p14:nvPr/>
              </p14:nvContentPartPr>
              <p14:xfrm>
                <a:off x="4932088" y="3410361"/>
                <a:ext cx="362880" cy="7200"/>
              </p14:xfrm>
            </p:contentPart>
          </mc:Choice>
          <mc:Fallback>
            <p:pic>
              <p:nvPicPr>
                <p:cNvPr id="99" name="Input penna 98">
                  <a:extLst>
                    <a:ext uri="{FF2B5EF4-FFF2-40B4-BE49-F238E27FC236}">
                      <a16:creationId xmlns:a16="http://schemas.microsoft.com/office/drawing/2014/main" id="{81E161C4-69D4-D0C9-30A8-0DF5F0DADCE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23088" y="3401361"/>
                  <a:ext cx="380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Input penna 99">
                  <a:extLst>
                    <a:ext uri="{FF2B5EF4-FFF2-40B4-BE49-F238E27FC236}">
                      <a16:creationId xmlns:a16="http://schemas.microsoft.com/office/drawing/2014/main" id="{9C0D0241-24F5-28A4-3E9E-B2009AD1B58F}"/>
                    </a:ext>
                  </a:extLst>
                </p14:cNvPr>
                <p14:cNvContentPartPr/>
                <p14:nvPr/>
              </p14:nvContentPartPr>
              <p14:xfrm>
                <a:off x="4993288" y="3537441"/>
                <a:ext cx="215280" cy="198000"/>
              </p14:xfrm>
            </p:contentPart>
          </mc:Choice>
          <mc:Fallback>
            <p:pic>
              <p:nvPicPr>
                <p:cNvPr id="100" name="Input penna 99">
                  <a:extLst>
                    <a:ext uri="{FF2B5EF4-FFF2-40B4-BE49-F238E27FC236}">
                      <a16:creationId xmlns:a16="http://schemas.microsoft.com/office/drawing/2014/main" id="{9C0D0241-24F5-28A4-3E9E-B2009AD1B58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84648" y="3528801"/>
                  <a:ext cx="232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put penna 105">
                  <a:extLst>
                    <a:ext uri="{FF2B5EF4-FFF2-40B4-BE49-F238E27FC236}">
                      <a16:creationId xmlns:a16="http://schemas.microsoft.com/office/drawing/2014/main" id="{67F91311-0AD8-1416-1CA6-7861113216F1}"/>
                    </a:ext>
                  </a:extLst>
                </p14:cNvPr>
                <p14:cNvContentPartPr/>
                <p14:nvPr/>
              </p14:nvContentPartPr>
              <p14:xfrm>
                <a:off x="4693408" y="3347721"/>
                <a:ext cx="149760" cy="11880"/>
              </p14:xfrm>
            </p:contentPart>
          </mc:Choice>
          <mc:Fallback>
            <p:pic>
              <p:nvPicPr>
                <p:cNvPr id="106" name="Input penna 105">
                  <a:extLst>
                    <a:ext uri="{FF2B5EF4-FFF2-40B4-BE49-F238E27FC236}">
                      <a16:creationId xmlns:a16="http://schemas.microsoft.com/office/drawing/2014/main" id="{67F91311-0AD8-1416-1CA6-7861113216F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84408" y="3338721"/>
                  <a:ext cx="167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o 119">
            <a:extLst>
              <a:ext uri="{FF2B5EF4-FFF2-40B4-BE49-F238E27FC236}">
                <a16:creationId xmlns:a16="http://schemas.microsoft.com/office/drawing/2014/main" id="{C6F2806C-23C5-CAD1-49FC-B4BD729FE422}"/>
              </a:ext>
            </a:extLst>
          </p:cNvPr>
          <p:cNvGrpSpPr/>
          <p:nvPr/>
        </p:nvGrpSpPr>
        <p:grpSpPr>
          <a:xfrm>
            <a:off x="7461808" y="3047121"/>
            <a:ext cx="1528560" cy="547200"/>
            <a:chOff x="7461808" y="3047121"/>
            <a:chExt cx="1528560" cy="54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put penna 106">
                  <a:extLst>
                    <a:ext uri="{FF2B5EF4-FFF2-40B4-BE49-F238E27FC236}">
                      <a16:creationId xmlns:a16="http://schemas.microsoft.com/office/drawing/2014/main" id="{C6E5A437-A918-96BB-4047-66F62D97B76E}"/>
                    </a:ext>
                  </a:extLst>
                </p14:cNvPr>
                <p14:cNvContentPartPr/>
                <p14:nvPr/>
              </p14:nvContentPartPr>
              <p14:xfrm>
                <a:off x="7461808" y="3047121"/>
                <a:ext cx="372240" cy="348120"/>
              </p14:xfrm>
            </p:contentPart>
          </mc:Choice>
          <mc:Fallback>
            <p:pic>
              <p:nvPicPr>
                <p:cNvPr id="107" name="Input penna 106">
                  <a:extLst>
                    <a:ext uri="{FF2B5EF4-FFF2-40B4-BE49-F238E27FC236}">
                      <a16:creationId xmlns:a16="http://schemas.microsoft.com/office/drawing/2014/main" id="{C6E5A437-A918-96BB-4047-66F62D97B76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53168" y="3038121"/>
                  <a:ext cx="3898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put penna 107">
                  <a:extLst>
                    <a:ext uri="{FF2B5EF4-FFF2-40B4-BE49-F238E27FC236}">
                      <a16:creationId xmlns:a16="http://schemas.microsoft.com/office/drawing/2014/main" id="{648EF541-1997-6438-50F2-569D994673AD}"/>
                    </a:ext>
                  </a:extLst>
                </p14:cNvPr>
                <p14:cNvContentPartPr/>
                <p14:nvPr/>
              </p14:nvContentPartPr>
              <p14:xfrm>
                <a:off x="7938448" y="3214521"/>
                <a:ext cx="261000" cy="379800"/>
              </p14:xfrm>
            </p:contentPart>
          </mc:Choice>
          <mc:Fallback>
            <p:pic>
              <p:nvPicPr>
                <p:cNvPr id="108" name="Input penna 107">
                  <a:extLst>
                    <a:ext uri="{FF2B5EF4-FFF2-40B4-BE49-F238E27FC236}">
                      <a16:creationId xmlns:a16="http://schemas.microsoft.com/office/drawing/2014/main" id="{648EF541-1997-6438-50F2-569D994673A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29448" y="3205881"/>
                  <a:ext cx="2786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put penna 108">
                  <a:extLst>
                    <a:ext uri="{FF2B5EF4-FFF2-40B4-BE49-F238E27FC236}">
                      <a16:creationId xmlns:a16="http://schemas.microsoft.com/office/drawing/2014/main" id="{3B3FFA3A-44F0-6CAA-4A17-BD4A0694EEBE}"/>
                    </a:ext>
                  </a:extLst>
                </p14:cNvPr>
                <p14:cNvContentPartPr/>
                <p14:nvPr/>
              </p14:nvContentPartPr>
              <p14:xfrm>
                <a:off x="8234728" y="3198321"/>
                <a:ext cx="167760" cy="168840"/>
              </p14:xfrm>
            </p:contentPart>
          </mc:Choice>
          <mc:Fallback>
            <p:pic>
              <p:nvPicPr>
                <p:cNvPr id="109" name="Input penna 108">
                  <a:extLst>
                    <a:ext uri="{FF2B5EF4-FFF2-40B4-BE49-F238E27FC236}">
                      <a16:creationId xmlns:a16="http://schemas.microsoft.com/office/drawing/2014/main" id="{3B3FFA3A-44F0-6CAA-4A17-BD4A0694EEB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25728" y="3189681"/>
                  <a:ext cx="185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put penna 109">
                  <a:extLst>
                    <a:ext uri="{FF2B5EF4-FFF2-40B4-BE49-F238E27FC236}">
                      <a16:creationId xmlns:a16="http://schemas.microsoft.com/office/drawing/2014/main" id="{1BEEB15A-E5DE-DF9A-CD38-42605DC792D9}"/>
                    </a:ext>
                  </a:extLst>
                </p14:cNvPr>
                <p14:cNvContentPartPr/>
                <p14:nvPr/>
              </p14:nvContentPartPr>
              <p14:xfrm>
                <a:off x="8465848" y="3086721"/>
                <a:ext cx="413280" cy="306360"/>
              </p14:xfrm>
            </p:contentPart>
          </mc:Choice>
          <mc:Fallback>
            <p:pic>
              <p:nvPicPr>
                <p:cNvPr id="110" name="Input penna 109">
                  <a:extLst>
                    <a:ext uri="{FF2B5EF4-FFF2-40B4-BE49-F238E27FC236}">
                      <a16:creationId xmlns:a16="http://schemas.microsoft.com/office/drawing/2014/main" id="{1BEEB15A-E5DE-DF9A-CD38-42605DC792D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56848" y="3078081"/>
                  <a:ext cx="4309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put penna 110">
                  <a:extLst>
                    <a:ext uri="{FF2B5EF4-FFF2-40B4-BE49-F238E27FC236}">
                      <a16:creationId xmlns:a16="http://schemas.microsoft.com/office/drawing/2014/main" id="{51E5D1FA-4613-AA34-0C61-DED4D3BE6B00}"/>
                    </a:ext>
                  </a:extLst>
                </p14:cNvPr>
                <p14:cNvContentPartPr/>
                <p14:nvPr/>
              </p14:nvContentPartPr>
              <p14:xfrm>
                <a:off x="8809288" y="3139281"/>
                <a:ext cx="181080" cy="293040"/>
              </p14:xfrm>
            </p:contentPart>
          </mc:Choice>
          <mc:Fallback>
            <p:pic>
              <p:nvPicPr>
                <p:cNvPr id="111" name="Input penna 110">
                  <a:extLst>
                    <a:ext uri="{FF2B5EF4-FFF2-40B4-BE49-F238E27FC236}">
                      <a16:creationId xmlns:a16="http://schemas.microsoft.com/office/drawing/2014/main" id="{51E5D1FA-4613-AA34-0C61-DED4D3BE6B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00288" y="3130281"/>
                  <a:ext cx="19872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2" name="Input penna 111">
                <a:extLst>
                  <a:ext uri="{FF2B5EF4-FFF2-40B4-BE49-F238E27FC236}">
                    <a16:creationId xmlns:a16="http://schemas.microsoft.com/office/drawing/2014/main" id="{9471288B-983C-7882-6D2C-C974989871B4}"/>
                  </a:ext>
                </a:extLst>
              </p14:cNvPr>
              <p14:cNvContentPartPr/>
              <p14:nvPr/>
            </p14:nvContentPartPr>
            <p14:xfrm>
              <a:off x="9485728" y="3105801"/>
              <a:ext cx="240120" cy="211680"/>
            </p14:xfrm>
          </p:contentPart>
        </mc:Choice>
        <mc:Fallback>
          <p:pic>
            <p:nvPicPr>
              <p:cNvPr id="112" name="Input penna 111">
                <a:extLst>
                  <a:ext uri="{FF2B5EF4-FFF2-40B4-BE49-F238E27FC236}">
                    <a16:creationId xmlns:a16="http://schemas.microsoft.com/office/drawing/2014/main" id="{9471288B-983C-7882-6D2C-C974989871B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477088" y="3097161"/>
                <a:ext cx="25776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o 118">
            <a:extLst>
              <a:ext uri="{FF2B5EF4-FFF2-40B4-BE49-F238E27FC236}">
                <a16:creationId xmlns:a16="http://schemas.microsoft.com/office/drawing/2014/main" id="{7633BB11-4B80-854B-D233-93005325F881}"/>
              </a:ext>
            </a:extLst>
          </p:cNvPr>
          <p:cNvGrpSpPr/>
          <p:nvPr/>
        </p:nvGrpSpPr>
        <p:grpSpPr>
          <a:xfrm>
            <a:off x="10125448" y="3013281"/>
            <a:ext cx="1459800" cy="227520"/>
            <a:chOff x="10125448" y="3013281"/>
            <a:chExt cx="145980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put penna 112">
                  <a:extLst>
                    <a:ext uri="{FF2B5EF4-FFF2-40B4-BE49-F238E27FC236}">
                      <a16:creationId xmlns:a16="http://schemas.microsoft.com/office/drawing/2014/main" id="{683D7181-EAE6-3845-DC09-D1C902D1FD9E}"/>
                    </a:ext>
                  </a:extLst>
                </p14:cNvPr>
                <p14:cNvContentPartPr/>
                <p14:nvPr/>
              </p14:nvContentPartPr>
              <p14:xfrm>
                <a:off x="10125448" y="3071601"/>
                <a:ext cx="291600" cy="169200"/>
              </p14:xfrm>
            </p:contentPart>
          </mc:Choice>
          <mc:Fallback>
            <p:pic>
              <p:nvPicPr>
                <p:cNvPr id="113" name="Input penna 112">
                  <a:extLst>
                    <a:ext uri="{FF2B5EF4-FFF2-40B4-BE49-F238E27FC236}">
                      <a16:creationId xmlns:a16="http://schemas.microsoft.com/office/drawing/2014/main" id="{683D7181-EAE6-3845-DC09-D1C902D1FD9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16448" y="3062601"/>
                  <a:ext cx="309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put penna 113">
                  <a:extLst>
                    <a:ext uri="{FF2B5EF4-FFF2-40B4-BE49-F238E27FC236}">
                      <a16:creationId xmlns:a16="http://schemas.microsoft.com/office/drawing/2014/main" id="{41EA4BAA-CF28-5E94-4933-399E71BE3B1B}"/>
                    </a:ext>
                  </a:extLst>
                </p14:cNvPr>
                <p14:cNvContentPartPr/>
                <p14:nvPr/>
              </p14:nvContentPartPr>
              <p14:xfrm>
                <a:off x="10448728" y="3043881"/>
                <a:ext cx="360" cy="360"/>
              </p14:xfrm>
            </p:contentPart>
          </mc:Choice>
          <mc:Fallback>
            <p:pic>
              <p:nvPicPr>
                <p:cNvPr id="114" name="Input penna 113">
                  <a:extLst>
                    <a:ext uri="{FF2B5EF4-FFF2-40B4-BE49-F238E27FC236}">
                      <a16:creationId xmlns:a16="http://schemas.microsoft.com/office/drawing/2014/main" id="{41EA4BAA-CF28-5E94-4933-399E71BE3B1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40088" y="30348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put penna 114">
                  <a:extLst>
                    <a:ext uri="{FF2B5EF4-FFF2-40B4-BE49-F238E27FC236}">
                      <a16:creationId xmlns:a16="http://schemas.microsoft.com/office/drawing/2014/main" id="{156C3E52-BA81-20A0-E64D-5B71C05C120F}"/>
                    </a:ext>
                  </a:extLst>
                </p14:cNvPr>
                <p14:cNvContentPartPr/>
                <p14:nvPr/>
              </p14:nvContentPartPr>
              <p14:xfrm>
                <a:off x="10464568" y="3013281"/>
                <a:ext cx="391680" cy="214560"/>
              </p14:xfrm>
            </p:contentPart>
          </mc:Choice>
          <mc:Fallback>
            <p:pic>
              <p:nvPicPr>
                <p:cNvPr id="115" name="Input penna 114">
                  <a:extLst>
                    <a:ext uri="{FF2B5EF4-FFF2-40B4-BE49-F238E27FC236}">
                      <a16:creationId xmlns:a16="http://schemas.microsoft.com/office/drawing/2014/main" id="{156C3E52-BA81-20A0-E64D-5B71C05C12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55568" y="3004281"/>
                  <a:ext cx="409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put penna 115">
                  <a:extLst>
                    <a:ext uri="{FF2B5EF4-FFF2-40B4-BE49-F238E27FC236}">
                      <a16:creationId xmlns:a16="http://schemas.microsoft.com/office/drawing/2014/main" id="{1C6F85ED-2E72-BCB4-C153-E20804E011D8}"/>
                    </a:ext>
                  </a:extLst>
                </p14:cNvPr>
                <p14:cNvContentPartPr/>
                <p14:nvPr/>
              </p14:nvContentPartPr>
              <p14:xfrm>
                <a:off x="10841848" y="3032721"/>
                <a:ext cx="207720" cy="136800"/>
              </p14:xfrm>
            </p:contentPart>
          </mc:Choice>
          <mc:Fallback>
            <p:pic>
              <p:nvPicPr>
                <p:cNvPr id="116" name="Input penna 115">
                  <a:extLst>
                    <a:ext uri="{FF2B5EF4-FFF2-40B4-BE49-F238E27FC236}">
                      <a16:creationId xmlns:a16="http://schemas.microsoft.com/office/drawing/2014/main" id="{1C6F85ED-2E72-BCB4-C153-E20804E011D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33208" y="3023721"/>
                  <a:ext cx="225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put penna 116">
                  <a:extLst>
                    <a:ext uri="{FF2B5EF4-FFF2-40B4-BE49-F238E27FC236}">
                      <a16:creationId xmlns:a16="http://schemas.microsoft.com/office/drawing/2014/main" id="{3EB5F0E1-5431-9230-67D6-044AAADFAA82}"/>
                    </a:ext>
                  </a:extLst>
                </p14:cNvPr>
                <p14:cNvContentPartPr/>
                <p14:nvPr/>
              </p14:nvContentPartPr>
              <p14:xfrm>
                <a:off x="11041288" y="3046041"/>
                <a:ext cx="151920" cy="96840"/>
              </p14:xfrm>
            </p:contentPart>
          </mc:Choice>
          <mc:Fallback>
            <p:pic>
              <p:nvPicPr>
                <p:cNvPr id="117" name="Input penna 116">
                  <a:extLst>
                    <a:ext uri="{FF2B5EF4-FFF2-40B4-BE49-F238E27FC236}">
                      <a16:creationId xmlns:a16="http://schemas.microsoft.com/office/drawing/2014/main" id="{3EB5F0E1-5431-9230-67D6-044AAADFAA8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032288" y="3037401"/>
                  <a:ext cx="169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put penna 117">
                  <a:extLst>
                    <a:ext uri="{FF2B5EF4-FFF2-40B4-BE49-F238E27FC236}">
                      <a16:creationId xmlns:a16="http://schemas.microsoft.com/office/drawing/2014/main" id="{0C827E0D-AA08-4A24-748C-C91799197830}"/>
                    </a:ext>
                  </a:extLst>
                </p14:cNvPr>
                <p14:cNvContentPartPr/>
                <p14:nvPr/>
              </p14:nvContentPartPr>
              <p14:xfrm>
                <a:off x="11218408" y="3021921"/>
                <a:ext cx="366840" cy="177480"/>
              </p14:xfrm>
            </p:contentPart>
          </mc:Choice>
          <mc:Fallback>
            <p:pic>
              <p:nvPicPr>
                <p:cNvPr id="118" name="Input penna 117">
                  <a:extLst>
                    <a:ext uri="{FF2B5EF4-FFF2-40B4-BE49-F238E27FC236}">
                      <a16:creationId xmlns:a16="http://schemas.microsoft.com/office/drawing/2014/main" id="{0C827E0D-AA08-4A24-748C-C9179919783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09768" y="3013281"/>
                  <a:ext cx="38448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2" name="Input penna 121">
                <a:extLst>
                  <a:ext uri="{FF2B5EF4-FFF2-40B4-BE49-F238E27FC236}">
                    <a16:creationId xmlns:a16="http://schemas.microsoft.com/office/drawing/2014/main" id="{01EED52D-CCDC-DCA1-0836-1DE543E2E08A}"/>
                  </a:ext>
                </a:extLst>
              </p14:cNvPr>
              <p14:cNvContentPartPr/>
              <p14:nvPr/>
            </p14:nvContentPartPr>
            <p14:xfrm>
              <a:off x="656728" y="4155561"/>
              <a:ext cx="380880" cy="218880"/>
            </p14:xfrm>
          </p:contentPart>
        </mc:Choice>
        <mc:Fallback>
          <p:pic>
            <p:nvPicPr>
              <p:cNvPr id="122" name="Input penna 121">
                <a:extLst>
                  <a:ext uri="{FF2B5EF4-FFF2-40B4-BE49-F238E27FC236}">
                    <a16:creationId xmlns:a16="http://schemas.microsoft.com/office/drawing/2014/main" id="{01EED52D-CCDC-DCA1-0836-1DE543E2E08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48088" y="4146561"/>
                <a:ext cx="39852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o 155">
            <a:extLst>
              <a:ext uri="{FF2B5EF4-FFF2-40B4-BE49-F238E27FC236}">
                <a16:creationId xmlns:a16="http://schemas.microsoft.com/office/drawing/2014/main" id="{E9181838-79CB-9C40-E07C-5825058052B0}"/>
              </a:ext>
            </a:extLst>
          </p:cNvPr>
          <p:cNvGrpSpPr/>
          <p:nvPr/>
        </p:nvGrpSpPr>
        <p:grpSpPr>
          <a:xfrm>
            <a:off x="1336768" y="3880881"/>
            <a:ext cx="2354760" cy="822600"/>
            <a:chOff x="1336768" y="3880881"/>
            <a:chExt cx="2354760" cy="82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put penna 122">
                  <a:extLst>
                    <a:ext uri="{FF2B5EF4-FFF2-40B4-BE49-F238E27FC236}">
                      <a16:creationId xmlns:a16="http://schemas.microsoft.com/office/drawing/2014/main" id="{B8C695A4-27EB-0A61-9EC9-1CEDCAAC8470}"/>
                    </a:ext>
                  </a:extLst>
                </p14:cNvPr>
                <p14:cNvContentPartPr/>
                <p14:nvPr/>
              </p14:nvContentPartPr>
              <p14:xfrm>
                <a:off x="1408768" y="4004001"/>
                <a:ext cx="136080" cy="269640"/>
              </p14:xfrm>
            </p:contentPart>
          </mc:Choice>
          <mc:Fallback>
            <p:pic>
              <p:nvPicPr>
                <p:cNvPr id="123" name="Input penna 122">
                  <a:extLst>
                    <a:ext uri="{FF2B5EF4-FFF2-40B4-BE49-F238E27FC236}">
                      <a16:creationId xmlns:a16="http://schemas.microsoft.com/office/drawing/2014/main" id="{B8C695A4-27EB-0A61-9EC9-1CEDCAAC847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00128" y="3995361"/>
                  <a:ext cx="153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put penna 123">
                  <a:extLst>
                    <a:ext uri="{FF2B5EF4-FFF2-40B4-BE49-F238E27FC236}">
                      <a16:creationId xmlns:a16="http://schemas.microsoft.com/office/drawing/2014/main" id="{BF9A8F46-20ED-9381-D9F3-F84B190A26EC}"/>
                    </a:ext>
                  </a:extLst>
                </p14:cNvPr>
                <p14:cNvContentPartPr/>
                <p14:nvPr/>
              </p14:nvContentPartPr>
              <p14:xfrm>
                <a:off x="1336768" y="4279761"/>
                <a:ext cx="416520" cy="87120"/>
              </p14:xfrm>
            </p:contentPart>
          </mc:Choice>
          <mc:Fallback>
            <p:pic>
              <p:nvPicPr>
                <p:cNvPr id="124" name="Input penna 123">
                  <a:extLst>
                    <a:ext uri="{FF2B5EF4-FFF2-40B4-BE49-F238E27FC236}">
                      <a16:creationId xmlns:a16="http://schemas.microsoft.com/office/drawing/2014/main" id="{BF9A8F46-20ED-9381-D9F3-F84B190A26E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327768" y="4271121"/>
                  <a:ext cx="434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put penna 124">
                  <a:extLst>
                    <a:ext uri="{FF2B5EF4-FFF2-40B4-BE49-F238E27FC236}">
                      <a16:creationId xmlns:a16="http://schemas.microsoft.com/office/drawing/2014/main" id="{8794E456-51AD-AAF8-C82B-08D59AFEECF9}"/>
                    </a:ext>
                  </a:extLst>
                </p14:cNvPr>
                <p14:cNvContentPartPr/>
                <p14:nvPr/>
              </p14:nvContentPartPr>
              <p14:xfrm>
                <a:off x="1512088" y="4361481"/>
                <a:ext cx="288360" cy="342000"/>
              </p14:xfrm>
            </p:contentPart>
          </mc:Choice>
          <mc:Fallback>
            <p:pic>
              <p:nvPicPr>
                <p:cNvPr id="125" name="Input penna 124">
                  <a:extLst>
                    <a:ext uri="{FF2B5EF4-FFF2-40B4-BE49-F238E27FC236}">
                      <a16:creationId xmlns:a16="http://schemas.microsoft.com/office/drawing/2014/main" id="{8794E456-51AD-AAF8-C82B-08D59AFEECF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03448" y="4352841"/>
                  <a:ext cx="306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put penna 125">
                  <a:extLst>
                    <a:ext uri="{FF2B5EF4-FFF2-40B4-BE49-F238E27FC236}">
                      <a16:creationId xmlns:a16="http://schemas.microsoft.com/office/drawing/2014/main" id="{CC18885F-675B-B6A8-66C6-E0B6353829B1}"/>
                    </a:ext>
                  </a:extLst>
                </p14:cNvPr>
                <p14:cNvContentPartPr/>
                <p14:nvPr/>
              </p14:nvContentPartPr>
              <p14:xfrm>
                <a:off x="1950928" y="4107321"/>
                <a:ext cx="306360" cy="276480"/>
              </p14:xfrm>
            </p:contentPart>
          </mc:Choice>
          <mc:Fallback>
            <p:pic>
              <p:nvPicPr>
                <p:cNvPr id="126" name="Input penna 125">
                  <a:extLst>
                    <a:ext uri="{FF2B5EF4-FFF2-40B4-BE49-F238E27FC236}">
                      <a16:creationId xmlns:a16="http://schemas.microsoft.com/office/drawing/2014/main" id="{CC18885F-675B-B6A8-66C6-E0B6353829B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41928" y="4098321"/>
                  <a:ext cx="3240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Input penna 126">
                  <a:extLst>
                    <a:ext uri="{FF2B5EF4-FFF2-40B4-BE49-F238E27FC236}">
                      <a16:creationId xmlns:a16="http://schemas.microsoft.com/office/drawing/2014/main" id="{E650A5FB-4D9D-C00D-38DA-96EE1E0E0640}"/>
                    </a:ext>
                  </a:extLst>
                </p14:cNvPr>
                <p14:cNvContentPartPr/>
                <p14:nvPr/>
              </p14:nvContentPartPr>
              <p14:xfrm>
                <a:off x="2327848" y="4151601"/>
                <a:ext cx="279720" cy="156240"/>
              </p14:xfrm>
            </p:contentPart>
          </mc:Choice>
          <mc:Fallback>
            <p:pic>
              <p:nvPicPr>
                <p:cNvPr id="127" name="Input penna 126">
                  <a:extLst>
                    <a:ext uri="{FF2B5EF4-FFF2-40B4-BE49-F238E27FC236}">
                      <a16:creationId xmlns:a16="http://schemas.microsoft.com/office/drawing/2014/main" id="{E650A5FB-4D9D-C00D-38DA-96EE1E0E064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18848" y="4142601"/>
                  <a:ext cx="297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Input penna 127">
                  <a:extLst>
                    <a:ext uri="{FF2B5EF4-FFF2-40B4-BE49-F238E27FC236}">
                      <a16:creationId xmlns:a16="http://schemas.microsoft.com/office/drawing/2014/main" id="{2F65CE88-5FD9-9E2B-1B47-9D249B9743BC}"/>
                    </a:ext>
                  </a:extLst>
                </p14:cNvPr>
                <p14:cNvContentPartPr/>
                <p14:nvPr/>
              </p14:nvContentPartPr>
              <p14:xfrm>
                <a:off x="2647888" y="3907521"/>
                <a:ext cx="235080" cy="393840"/>
              </p14:xfrm>
            </p:contentPart>
          </mc:Choice>
          <mc:Fallback>
            <p:pic>
              <p:nvPicPr>
                <p:cNvPr id="128" name="Input penna 127">
                  <a:extLst>
                    <a:ext uri="{FF2B5EF4-FFF2-40B4-BE49-F238E27FC236}">
                      <a16:creationId xmlns:a16="http://schemas.microsoft.com/office/drawing/2014/main" id="{2F65CE88-5FD9-9E2B-1B47-9D249B9743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39248" y="3898521"/>
                  <a:ext cx="2527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put penna 128">
                  <a:extLst>
                    <a:ext uri="{FF2B5EF4-FFF2-40B4-BE49-F238E27FC236}">
                      <a16:creationId xmlns:a16="http://schemas.microsoft.com/office/drawing/2014/main" id="{1BA1B86E-DC46-63FB-AC96-C908B26357DF}"/>
                    </a:ext>
                  </a:extLst>
                </p14:cNvPr>
                <p14:cNvContentPartPr/>
                <p14:nvPr/>
              </p14:nvContentPartPr>
              <p14:xfrm>
                <a:off x="2959648" y="4043961"/>
                <a:ext cx="188640" cy="183960"/>
              </p14:xfrm>
            </p:contentPart>
          </mc:Choice>
          <mc:Fallback>
            <p:pic>
              <p:nvPicPr>
                <p:cNvPr id="129" name="Input penna 128">
                  <a:extLst>
                    <a:ext uri="{FF2B5EF4-FFF2-40B4-BE49-F238E27FC236}">
                      <a16:creationId xmlns:a16="http://schemas.microsoft.com/office/drawing/2014/main" id="{1BA1B86E-DC46-63FB-AC96-C908B26357D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50648" y="4034961"/>
                  <a:ext cx="206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Input penna 129">
                  <a:extLst>
                    <a:ext uri="{FF2B5EF4-FFF2-40B4-BE49-F238E27FC236}">
                      <a16:creationId xmlns:a16="http://schemas.microsoft.com/office/drawing/2014/main" id="{3FF4D094-9D25-96C7-6DE3-4E29CEE98148}"/>
                    </a:ext>
                  </a:extLst>
                </p14:cNvPr>
                <p14:cNvContentPartPr/>
                <p14:nvPr/>
              </p14:nvContentPartPr>
              <p14:xfrm>
                <a:off x="3051808" y="4001481"/>
                <a:ext cx="286560" cy="4680"/>
              </p14:xfrm>
            </p:contentPart>
          </mc:Choice>
          <mc:Fallback>
            <p:pic>
              <p:nvPicPr>
                <p:cNvPr id="130" name="Input penna 129">
                  <a:extLst>
                    <a:ext uri="{FF2B5EF4-FFF2-40B4-BE49-F238E27FC236}">
                      <a16:creationId xmlns:a16="http://schemas.microsoft.com/office/drawing/2014/main" id="{3FF4D094-9D25-96C7-6DE3-4E29CEE9814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43168" y="3992481"/>
                  <a:ext cx="30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Input penna 130">
                  <a:extLst>
                    <a:ext uri="{FF2B5EF4-FFF2-40B4-BE49-F238E27FC236}">
                      <a16:creationId xmlns:a16="http://schemas.microsoft.com/office/drawing/2014/main" id="{9E56CA82-1BBC-6ACC-1640-B5A421D863D2}"/>
                    </a:ext>
                  </a:extLst>
                </p14:cNvPr>
                <p14:cNvContentPartPr/>
                <p14:nvPr/>
              </p14:nvContentPartPr>
              <p14:xfrm>
                <a:off x="3329368" y="3880881"/>
                <a:ext cx="362160" cy="393480"/>
              </p14:xfrm>
            </p:contentPart>
          </mc:Choice>
          <mc:Fallback>
            <p:pic>
              <p:nvPicPr>
                <p:cNvPr id="131" name="Input penna 130">
                  <a:extLst>
                    <a:ext uri="{FF2B5EF4-FFF2-40B4-BE49-F238E27FC236}">
                      <a16:creationId xmlns:a16="http://schemas.microsoft.com/office/drawing/2014/main" id="{9E56CA82-1BBC-6ACC-1640-B5A421D863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20728" y="3871881"/>
                  <a:ext cx="37980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o 154">
            <a:extLst>
              <a:ext uri="{FF2B5EF4-FFF2-40B4-BE49-F238E27FC236}">
                <a16:creationId xmlns:a16="http://schemas.microsoft.com/office/drawing/2014/main" id="{979EB2A4-942A-1BD9-F52A-0EF2CEE91B48}"/>
              </a:ext>
            </a:extLst>
          </p:cNvPr>
          <p:cNvGrpSpPr/>
          <p:nvPr/>
        </p:nvGrpSpPr>
        <p:grpSpPr>
          <a:xfrm>
            <a:off x="4024528" y="3952161"/>
            <a:ext cx="188640" cy="385560"/>
            <a:chOff x="4024528" y="3952161"/>
            <a:chExt cx="18864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Input penna 131">
                  <a:extLst>
                    <a:ext uri="{FF2B5EF4-FFF2-40B4-BE49-F238E27FC236}">
                      <a16:creationId xmlns:a16="http://schemas.microsoft.com/office/drawing/2014/main" id="{E1300125-6E89-0DD0-7A00-8884072E172C}"/>
                    </a:ext>
                  </a:extLst>
                </p14:cNvPr>
                <p14:cNvContentPartPr/>
                <p14:nvPr/>
              </p14:nvContentPartPr>
              <p14:xfrm>
                <a:off x="4024528" y="3984201"/>
                <a:ext cx="106560" cy="204840"/>
              </p14:xfrm>
            </p:contentPart>
          </mc:Choice>
          <mc:Fallback>
            <p:pic>
              <p:nvPicPr>
                <p:cNvPr id="132" name="Input penna 131">
                  <a:extLst>
                    <a:ext uri="{FF2B5EF4-FFF2-40B4-BE49-F238E27FC236}">
                      <a16:creationId xmlns:a16="http://schemas.microsoft.com/office/drawing/2014/main" id="{E1300125-6E89-0DD0-7A00-8884072E172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15888" y="3975561"/>
                  <a:ext cx="124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Input penna 132">
                  <a:extLst>
                    <a:ext uri="{FF2B5EF4-FFF2-40B4-BE49-F238E27FC236}">
                      <a16:creationId xmlns:a16="http://schemas.microsoft.com/office/drawing/2014/main" id="{B56C257D-E8F9-1660-A351-F7E2463FD47E}"/>
                    </a:ext>
                  </a:extLst>
                </p14:cNvPr>
                <p14:cNvContentPartPr/>
                <p14:nvPr/>
              </p14:nvContentPartPr>
              <p14:xfrm>
                <a:off x="4166368" y="3952161"/>
                <a:ext cx="46800" cy="385560"/>
              </p14:xfrm>
            </p:contentPart>
          </mc:Choice>
          <mc:Fallback>
            <p:pic>
              <p:nvPicPr>
                <p:cNvPr id="133" name="Input penna 132">
                  <a:extLst>
                    <a:ext uri="{FF2B5EF4-FFF2-40B4-BE49-F238E27FC236}">
                      <a16:creationId xmlns:a16="http://schemas.microsoft.com/office/drawing/2014/main" id="{B56C257D-E8F9-1660-A351-F7E2463FD47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57728" y="3943521"/>
                  <a:ext cx="64440" cy="40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o 153">
            <a:extLst>
              <a:ext uri="{FF2B5EF4-FFF2-40B4-BE49-F238E27FC236}">
                <a16:creationId xmlns:a16="http://schemas.microsoft.com/office/drawing/2014/main" id="{134113D6-84FA-7106-28B3-E60BE8026762}"/>
              </a:ext>
            </a:extLst>
          </p:cNvPr>
          <p:cNvGrpSpPr/>
          <p:nvPr/>
        </p:nvGrpSpPr>
        <p:grpSpPr>
          <a:xfrm>
            <a:off x="4634008" y="4009041"/>
            <a:ext cx="403560" cy="374040"/>
            <a:chOff x="4634008" y="4009041"/>
            <a:chExt cx="40356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put penna 133">
                  <a:extLst>
                    <a:ext uri="{FF2B5EF4-FFF2-40B4-BE49-F238E27FC236}">
                      <a16:creationId xmlns:a16="http://schemas.microsoft.com/office/drawing/2014/main" id="{AEC429CD-48D4-41F5-1E9A-8701D34C4B3F}"/>
                    </a:ext>
                  </a:extLst>
                </p14:cNvPr>
                <p14:cNvContentPartPr/>
                <p14:nvPr/>
              </p14:nvContentPartPr>
              <p14:xfrm>
                <a:off x="4634008" y="4009041"/>
                <a:ext cx="167400" cy="374040"/>
              </p14:xfrm>
            </p:contentPart>
          </mc:Choice>
          <mc:Fallback>
            <p:pic>
              <p:nvPicPr>
                <p:cNvPr id="134" name="Input penna 133">
                  <a:extLst>
                    <a:ext uri="{FF2B5EF4-FFF2-40B4-BE49-F238E27FC236}">
                      <a16:creationId xmlns:a16="http://schemas.microsoft.com/office/drawing/2014/main" id="{AEC429CD-48D4-41F5-1E9A-8701D34C4B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25368" y="4000041"/>
                  <a:ext cx="1850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put penna 134">
                  <a:extLst>
                    <a:ext uri="{FF2B5EF4-FFF2-40B4-BE49-F238E27FC236}">
                      <a16:creationId xmlns:a16="http://schemas.microsoft.com/office/drawing/2014/main" id="{DD410086-04EC-2FC9-709A-BC5EF56BB553}"/>
                    </a:ext>
                  </a:extLst>
                </p14:cNvPr>
                <p14:cNvContentPartPr/>
                <p14:nvPr/>
              </p14:nvContentPartPr>
              <p14:xfrm>
                <a:off x="4780888" y="4017681"/>
                <a:ext cx="256680" cy="209880"/>
              </p14:xfrm>
            </p:contentPart>
          </mc:Choice>
          <mc:Fallback>
            <p:pic>
              <p:nvPicPr>
                <p:cNvPr id="135" name="Input penna 134">
                  <a:extLst>
                    <a:ext uri="{FF2B5EF4-FFF2-40B4-BE49-F238E27FC236}">
                      <a16:creationId xmlns:a16="http://schemas.microsoft.com/office/drawing/2014/main" id="{DD410086-04EC-2FC9-709A-BC5EF56BB55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72248" y="4008681"/>
                  <a:ext cx="27432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o 152">
            <a:extLst>
              <a:ext uri="{FF2B5EF4-FFF2-40B4-BE49-F238E27FC236}">
                <a16:creationId xmlns:a16="http://schemas.microsoft.com/office/drawing/2014/main" id="{7960AA97-3E0B-FB66-10EE-3A4BEEF86164}"/>
              </a:ext>
            </a:extLst>
          </p:cNvPr>
          <p:cNvGrpSpPr/>
          <p:nvPr/>
        </p:nvGrpSpPr>
        <p:grpSpPr>
          <a:xfrm>
            <a:off x="5393968" y="3665961"/>
            <a:ext cx="2178720" cy="529200"/>
            <a:chOff x="5393968" y="3665961"/>
            <a:chExt cx="2178720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Input penna 135">
                  <a:extLst>
                    <a:ext uri="{FF2B5EF4-FFF2-40B4-BE49-F238E27FC236}">
                      <a16:creationId xmlns:a16="http://schemas.microsoft.com/office/drawing/2014/main" id="{DE93BA0C-5250-DF7A-4E3E-43FF75089D41}"/>
                    </a:ext>
                  </a:extLst>
                </p14:cNvPr>
                <p14:cNvContentPartPr/>
                <p14:nvPr/>
              </p14:nvContentPartPr>
              <p14:xfrm>
                <a:off x="5393968" y="3876921"/>
                <a:ext cx="144000" cy="236880"/>
              </p14:xfrm>
            </p:contentPart>
          </mc:Choice>
          <mc:Fallback>
            <p:pic>
              <p:nvPicPr>
                <p:cNvPr id="136" name="Input penna 135">
                  <a:extLst>
                    <a:ext uri="{FF2B5EF4-FFF2-40B4-BE49-F238E27FC236}">
                      <a16:creationId xmlns:a16="http://schemas.microsoft.com/office/drawing/2014/main" id="{DE93BA0C-5250-DF7A-4E3E-43FF75089D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84968" y="3868281"/>
                  <a:ext cx="161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Input penna 136">
                  <a:extLst>
                    <a:ext uri="{FF2B5EF4-FFF2-40B4-BE49-F238E27FC236}">
                      <a16:creationId xmlns:a16="http://schemas.microsoft.com/office/drawing/2014/main" id="{EE922C45-34EF-E997-6D49-77AD8437A5CE}"/>
                    </a:ext>
                  </a:extLst>
                </p14:cNvPr>
                <p14:cNvContentPartPr/>
                <p14:nvPr/>
              </p14:nvContentPartPr>
              <p14:xfrm>
                <a:off x="5394688" y="4146201"/>
                <a:ext cx="297360" cy="48960"/>
              </p14:xfrm>
            </p:contentPart>
          </mc:Choice>
          <mc:Fallback>
            <p:pic>
              <p:nvPicPr>
                <p:cNvPr id="137" name="Input penna 136">
                  <a:extLst>
                    <a:ext uri="{FF2B5EF4-FFF2-40B4-BE49-F238E27FC236}">
                      <a16:creationId xmlns:a16="http://schemas.microsoft.com/office/drawing/2014/main" id="{EE922C45-34EF-E997-6D49-77AD8437A5C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86048" y="4137561"/>
                  <a:ext cx="315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Input penna 137">
                  <a:extLst>
                    <a:ext uri="{FF2B5EF4-FFF2-40B4-BE49-F238E27FC236}">
                      <a16:creationId xmlns:a16="http://schemas.microsoft.com/office/drawing/2014/main" id="{6D402990-7E6A-DB07-7782-8D20F9F55AD9}"/>
                    </a:ext>
                  </a:extLst>
                </p14:cNvPr>
                <p14:cNvContentPartPr/>
                <p14:nvPr/>
              </p14:nvContentPartPr>
              <p14:xfrm>
                <a:off x="5794648" y="3981321"/>
                <a:ext cx="184680" cy="183960"/>
              </p14:xfrm>
            </p:contentPart>
          </mc:Choice>
          <mc:Fallback>
            <p:pic>
              <p:nvPicPr>
                <p:cNvPr id="138" name="Input penna 137">
                  <a:extLst>
                    <a:ext uri="{FF2B5EF4-FFF2-40B4-BE49-F238E27FC236}">
                      <a16:creationId xmlns:a16="http://schemas.microsoft.com/office/drawing/2014/main" id="{6D402990-7E6A-DB07-7782-8D20F9F55AD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85648" y="3972321"/>
                  <a:ext cx="202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Input penna 138">
                  <a:extLst>
                    <a:ext uri="{FF2B5EF4-FFF2-40B4-BE49-F238E27FC236}">
                      <a16:creationId xmlns:a16="http://schemas.microsoft.com/office/drawing/2014/main" id="{16FC5ED4-0B04-29C9-108D-BFAAD45AF5D8}"/>
                    </a:ext>
                  </a:extLst>
                </p14:cNvPr>
                <p14:cNvContentPartPr/>
                <p14:nvPr/>
              </p14:nvContentPartPr>
              <p14:xfrm>
                <a:off x="5999128" y="4011921"/>
                <a:ext cx="357120" cy="116640"/>
              </p14:xfrm>
            </p:contentPart>
          </mc:Choice>
          <mc:Fallback>
            <p:pic>
              <p:nvPicPr>
                <p:cNvPr id="139" name="Input penna 138">
                  <a:extLst>
                    <a:ext uri="{FF2B5EF4-FFF2-40B4-BE49-F238E27FC236}">
                      <a16:creationId xmlns:a16="http://schemas.microsoft.com/office/drawing/2014/main" id="{16FC5ED4-0B04-29C9-108D-BFAAD45AF5D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90128" y="4003281"/>
                  <a:ext cx="374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Input penna 139">
                  <a:extLst>
                    <a:ext uri="{FF2B5EF4-FFF2-40B4-BE49-F238E27FC236}">
                      <a16:creationId xmlns:a16="http://schemas.microsoft.com/office/drawing/2014/main" id="{F4DAD310-EB48-E012-3053-9065A82ABF9C}"/>
                    </a:ext>
                  </a:extLst>
                </p14:cNvPr>
                <p14:cNvContentPartPr/>
                <p14:nvPr/>
              </p14:nvContentPartPr>
              <p14:xfrm>
                <a:off x="6394408" y="3665961"/>
                <a:ext cx="214920" cy="389160"/>
              </p14:xfrm>
            </p:contentPart>
          </mc:Choice>
          <mc:Fallback>
            <p:pic>
              <p:nvPicPr>
                <p:cNvPr id="140" name="Input penna 139">
                  <a:extLst>
                    <a:ext uri="{FF2B5EF4-FFF2-40B4-BE49-F238E27FC236}">
                      <a16:creationId xmlns:a16="http://schemas.microsoft.com/office/drawing/2014/main" id="{F4DAD310-EB48-E012-3053-9065A82ABF9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85768" y="3657321"/>
                  <a:ext cx="2325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1" name="Input penna 140">
                  <a:extLst>
                    <a:ext uri="{FF2B5EF4-FFF2-40B4-BE49-F238E27FC236}">
                      <a16:creationId xmlns:a16="http://schemas.microsoft.com/office/drawing/2014/main" id="{E45C51C0-96F2-9F6F-88D0-F180BF528303}"/>
                    </a:ext>
                  </a:extLst>
                </p14:cNvPr>
                <p14:cNvContentPartPr/>
                <p14:nvPr/>
              </p14:nvContentPartPr>
              <p14:xfrm>
                <a:off x="6626248" y="3822201"/>
                <a:ext cx="412560" cy="242640"/>
              </p14:xfrm>
            </p:contentPart>
          </mc:Choice>
          <mc:Fallback>
            <p:pic>
              <p:nvPicPr>
                <p:cNvPr id="141" name="Input penna 140">
                  <a:extLst>
                    <a:ext uri="{FF2B5EF4-FFF2-40B4-BE49-F238E27FC236}">
                      <a16:creationId xmlns:a16="http://schemas.microsoft.com/office/drawing/2014/main" id="{E45C51C0-96F2-9F6F-88D0-F180BF52830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17608" y="3813561"/>
                  <a:ext cx="430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2" name="Input penna 141">
                  <a:extLst>
                    <a:ext uri="{FF2B5EF4-FFF2-40B4-BE49-F238E27FC236}">
                      <a16:creationId xmlns:a16="http://schemas.microsoft.com/office/drawing/2014/main" id="{542EE6B3-85B2-03BF-7473-88B6054461B0}"/>
                    </a:ext>
                  </a:extLst>
                </p14:cNvPr>
                <p14:cNvContentPartPr/>
                <p14:nvPr/>
              </p14:nvContentPartPr>
              <p14:xfrm>
                <a:off x="7272448" y="3915441"/>
                <a:ext cx="54360" cy="202680"/>
              </p14:xfrm>
            </p:contentPart>
          </mc:Choice>
          <mc:Fallback>
            <p:pic>
              <p:nvPicPr>
                <p:cNvPr id="142" name="Input penna 141">
                  <a:extLst>
                    <a:ext uri="{FF2B5EF4-FFF2-40B4-BE49-F238E27FC236}">
                      <a16:creationId xmlns:a16="http://schemas.microsoft.com/office/drawing/2014/main" id="{542EE6B3-85B2-03BF-7473-88B6054461B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63448" y="3906801"/>
                  <a:ext cx="72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3" name="Input penna 142">
                  <a:extLst>
                    <a:ext uri="{FF2B5EF4-FFF2-40B4-BE49-F238E27FC236}">
                      <a16:creationId xmlns:a16="http://schemas.microsoft.com/office/drawing/2014/main" id="{03E6454A-7314-1548-14AB-86374BBFCFEF}"/>
                    </a:ext>
                  </a:extLst>
                </p14:cNvPr>
                <p14:cNvContentPartPr/>
                <p14:nvPr/>
              </p14:nvContentPartPr>
              <p14:xfrm>
                <a:off x="7343368" y="3797721"/>
                <a:ext cx="229320" cy="261720"/>
              </p14:xfrm>
            </p:contentPart>
          </mc:Choice>
          <mc:Fallback>
            <p:pic>
              <p:nvPicPr>
                <p:cNvPr id="143" name="Input penna 142">
                  <a:extLst>
                    <a:ext uri="{FF2B5EF4-FFF2-40B4-BE49-F238E27FC236}">
                      <a16:creationId xmlns:a16="http://schemas.microsoft.com/office/drawing/2014/main" id="{03E6454A-7314-1548-14AB-86374BBFCFE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34728" y="3788721"/>
                  <a:ext cx="24696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o 150">
            <a:extLst>
              <a:ext uri="{FF2B5EF4-FFF2-40B4-BE49-F238E27FC236}">
                <a16:creationId xmlns:a16="http://schemas.microsoft.com/office/drawing/2014/main" id="{2EB4702A-6ED2-E471-5D29-85AF27B17396}"/>
              </a:ext>
            </a:extLst>
          </p:cNvPr>
          <p:cNvGrpSpPr/>
          <p:nvPr/>
        </p:nvGrpSpPr>
        <p:grpSpPr>
          <a:xfrm>
            <a:off x="7845208" y="3831201"/>
            <a:ext cx="669960" cy="372240"/>
            <a:chOff x="7845208" y="3831201"/>
            <a:chExt cx="66996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Input penna 143">
                  <a:extLst>
                    <a:ext uri="{FF2B5EF4-FFF2-40B4-BE49-F238E27FC236}">
                      <a16:creationId xmlns:a16="http://schemas.microsoft.com/office/drawing/2014/main" id="{0F1CA89C-1913-E612-6D7C-91B48C3B2E15}"/>
                    </a:ext>
                  </a:extLst>
                </p14:cNvPr>
                <p14:cNvContentPartPr/>
                <p14:nvPr/>
              </p14:nvContentPartPr>
              <p14:xfrm>
                <a:off x="7845208" y="3930561"/>
                <a:ext cx="138600" cy="272880"/>
              </p14:xfrm>
            </p:contentPart>
          </mc:Choice>
          <mc:Fallback>
            <p:pic>
              <p:nvPicPr>
                <p:cNvPr id="144" name="Input penna 143">
                  <a:extLst>
                    <a:ext uri="{FF2B5EF4-FFF2-40B4-BE49-F238E27FC236}">
                      <a16:creationId xmlns:a16="http://schemas.microsoft.com/office/drawing/2014/main" id="{0F1CA89C-1913-E612-6D7C-91B48C3B2E1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36208" y="3921561"/>
                  <a:ext cx="156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5" name="Input penna 144">
                  <a:extLst>
                    <a:ext uri="{FF2B5EF4-FFF2-40B4-BE49-F238E27FC236}">
                      <a16:creationId xmlns:a16="http://schemas.microsoft.com/office/drawing/2014/main" id="{87C03A43-3BDD-4EAE-56C0-3C325B46C14A}"/>
                    </a:ext>
                  </a:extLst>
                </p14:cNvPr>
                <p14:cNvContentPartPr/>
                <p14:nvPr/>
              </p14:nvContentPartPr>
              <p14:xfrm>
                <a:off x="8056888" y="3873681"/>
                <a:ext cx="322200" cy="195120"/>
              </p14:xfrm>
            </p:contentPart>
          </mc:Choice>
          <mc:Fallback>
            <p:pic>
              <p:nvPicPr>
                <p:cNvPr id="145" name="Input penna 144">
                  <a:extLst>
                    <a:ext uri="{FF2B5EF4-FFF2-40B4-BE49-F238E27FC236}">
                      <a16:creationId xmlns:a16="http://schemas.microsoft.com/office/drawing/2014/main" id="{87C03A43-3BDD-4EAE-56C0-3C325B46C14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48248" y="3865041"/>
                  <a:ext cx="339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6" name="Input penna 145">
                  <a:extLst>
                    <a:ext uri="{FF2B5EF4-FFF2-40B4-BE49-F238E27FC236}">
                      <a16:creationId xmlns:a16="http://schemas.microsoft.com/office/drawing/2014/main" id="{9E45D2E4-CF8D-DDB9-549F-42A1AF258DEB}"/>
                    </a:ext>
                  </a:extLst>
                </p14:cNvPr>
                <p14:cNvContentPartPr/>
                <p14:nvPr/>
              </p14:nvContentPartPr>
              <p14:xfrm>
                <a:off x="8402848" y="3831201"/>
                <a:ext cx="112320" cy="47520"/>
              </p14:xfrm>
            </p:contentPart>
          </mc:Choice>
          <mc:Fallback>
            <p:pic>
              <p:nvPicPr>
                <p:cNvPr id="146" name="Input penna 145">
                  <a:extLst>
                    <a:ext uri="{FF2B5EF4-FFF2-40B4-BE49-F238E27FC236}">
                      <a16:creationId xmlns:a16="http://schemas.microsoft.com/office/drawing/2014/main" id="{9E45D2E4-CF8D-DDB9-549F-42A1AF258DE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93848" y="3822561"/>
                  <a:ext cx="1299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o 149">
            <a:extLst>
              <a:ext uri="{FF2B5EF4-FFF2-40B4-BE49-F238E27FC236}">
                <a16:creationId xmlns:a16="http://schemas.microsoft.com/office/drawing/2014/main" id="{937F6B72-3540-7C8A-BE21-DAABE166D156}"/>
              </a:ext>
            </a:extLst>
          </p:cNvPr>
          <p:cNvGrpSpPr/>
          <p:nvPr/>
        </p:nvGrpSpPr>
        <p:grpSpPr>
          <a:xfrm>
            <a:off x="8858608" y="3699801"/>
            <a:ext cx="963720" cy="393480"/>
            <a:chOff x="8858608" y="3699801"/>
            <a:chExt cx="96372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" name="Input penna 146">
                  <a:extLst>
                    <a:ext uri="{FF2B5EF4-FFF2-40B4-BE49-F238E27FC236}">
                      <a16:creationId xmlns:a16="http://schemas.microsoft.com/office/drawing/2014/main" id="{D953F0B6-E2B4-D304-CA6E-53A5A98EBF0F}"/>
                    </a:ext>
                  </a:extLst>
                </p14:cNvPr>
                <p14:cNvContentPartPr/>
                <p14:nvPr/>
              </p14:nvContentPartPr>
              <p14:xfrm>
                <a:off x="8858608" y="3730401"/>
                <a:ext cx="369720" cy="362880"/>
              </p14:xfrm>
            </p:contentPart>
          </mc:Choice>
          <mc:Fallback>
            <p:pic>
              <p:nvPicPr>
                <p:cNvPr id="147" name="Input penna 146">
                  <a:extLst>
                    <a:ext uri="{FF2B5EF4-FFF2-40B4-BE49-F238E27FC236}">
                      <a16:creationId xmlns:a16="http://schemas.microsoft.com/office/drawing/2014/main" id="{D953F0B6-E2B4-D304-CA6E-53A5A98EBF0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849968" y="3721761"/>
                  <a:ext cx="3873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8" name="Input penna 147">
                  <a:extLst>
                    <a:ext uri="{FF2B5EF4-FFF2-40B4-BE49-F238E27FC236}">
                      <a16:creationId xmlns:a16="http://schemas.microsoft.com/office/drawing/2014/main" id="{3151A68A-DECA-DF7A-FEBF-E97F3FD42C74}"/>
                    </a:ext>
                  </a:extLst>
                </p14:cNvPr>
                <p14:cNvContentPartPr/>
                <p14:nvPr/>
              </p14:nvContentPartPr>
              <p14:xfrm>
                <a:off x="9251368" y="3822921"/>
                <a:ext cx="5400" cy="33120"/>
              </p14:xfrm>
            </p:contentPart>
          </mc:Choice>
          <mc:Fallback>
            <p:pic>
              <p:nvPicPr>
                <p:cNvPr id="148" name="Input penna 147">
                  <a:extLst>
                    <a:ext uri="{FF2B5EF4-FFF2-40B4-BE49-F238E27FC236}">
                      <a16:creationId xmlns:a16="http://schemas.microsoft.com/office/drawing/2014/main" id="{3151A68A-DECA-DF7A-FEBF-E97F3FD42C7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242368" y="3814281"/>
                  <a:ext cx="23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9" name="Input penna 148">
                  <a:extLst>
                    <a:ext uri="{FF2B5EF4-FFF2-40B4-BE49-F238E27FC236}">
                      <a16:creationId xmlns:a16="http://schemas.microsoft.com/office/drawing/2014/main" id="{6C3CE164-6FD1-B16C-55D1-56C0A780943D}"/>
                    </a:ext>
                  </a:extLst>
                </p14:cNvPr>
                <p14:cNvContentPartPr/>
                <p14:nvPr/>
              </p14:nvContentPartPr>
              <p14:xfrm>
                <a:off x="9450448" y="3699801"/>
                <a:ext cx="371880" cy="343080"/>
              </p14:xfrm>
            </p:contentPart>
          </mc:Choice>
          <mc:Fallback>
            <p:pic>
              <p:nvPicPr>
                <p:cNvPr id="149" name="Input penna 148">
                  <a:extLst>
                    <a:ext uri="{FF2B5EF4-FFF2-40B4-BE49-F238E27FC236}">
                      <a16:creationId xmlns:a16="http://schemas.microsoft.com/office/drawing/2014/main" id="{6C3CE164-6FD1-B16C-55D1-56C0A780943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41448" y="3691161"/>
                  <a:ext cx="3895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uppo 173">
            <a:extLst>
              <a:ext uri="{FF2B5EF4-FFF2-40B4-BE49-F238E27FC236}">
                <a16:creationId xmlns:a16="http://schemas.microsoft.com/office/drawing/2014/main" id="{69BBF72F-4DFB-2A72-2AF7-E0795D44BEEF}"/>
              </a:ext>
            </a:extLst>
          </p:cNvPr>
          <p:cNvGrpSpPr/>
          <p:nvPr/>
        </p:nvGrpSpPr>
        <p:grpSpPr>
          <a:xfrm>
            <a:off x="926728" y="4892481"/>
            <a:ext cx="1585440" cy="942480"/>
            <a:chOff x="926728" y="4892481"/>
            <a:chExt cx="1585440" cy="94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Input penna 156">
                  <a:extLst>
                    <a:ext uri="{FF2B5EF4-FFF2-40B4-BE49-F238E27FC236}">
                      <a16:creationId xmlns:a16="http://schemas.microsoft.com/office/drawing/2014/main" id="{C0DD31FC-7031-C7E7-44EA-32AE767D3911}"/>
                    </a:ext>
                  </a:extLst>
                </p14:cNvPr>
                <p14:cNvContentPartPr/>
                <p14:nvPr/>
              </p14:nvContentPartPr>
              <p14:xfrm>
                <a:off x="1197448" y="4892481"/>
                <a:ext cx="36000" cy="300960"/>
              </p14:xfrm>
            </p:contentPart>
          </mc:Choice>
          <mc:Fallback>
            <p:pic>
              <p:nvPicPr>
                <p:cNvPr id="157" name="Input penna 156">
                  <a:extLst>
                    <a:ext uri="{FF2B5EF4-FFF2-40B4-BE49-F238E27FC236}">
                      <a16:creationId xmlns:a16="http://schemas.microsoft.com/office/drawing/2014/main" id="{C0DD31FC-7031-C7E7-44EA-32AE767D391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88448" y="4883841"/>
                  <a:ext cx="536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Input penna 157">
                  <a:extLst>
                    <a:ext uri="{FF2B5EF4-FFF2-40B4-BE49-F238E27FC236}">
                      <a16:creationId xmlns:a16="http://schemas.microsoft.com/office/drawing/2014/main" id="{C3FCD254-F45F-9335-38AD-9650E5290D59}"/>
                    </a:ext>
                  </a:extLst>
                </p14:cNvPr>
                <p14:cNvContentPartPr/>
                <p14:nvPr/>
              </p14:nvContentPartPr>
              <p14:xfrm>
                <a:off x="1183408" y="4937481"/>
                <a:ext cx="305280" cy="328680"/>
              </p14:xfrm>
            </p:contentPart>
          </mc:Choice>
          <mc:Fallback>
            <p:pic>
              <p:nvPicPr>
                <p:cNvPr id="158" name="Input penna 157">
                  <a:extLst>
                    <a:ext uri="{FF2B5EF4-FFF2-40B4-BE49-F238E27FC236}">
                      <a16:creationId xmlns:a16="http://schemas.microsoft.com/office/drawing/2014/main" id="{C3FCD254-F45F-9335-38AD-9650E5290D5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74408" y="4928481"/>
                  <a:ext cx="3229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put penna 159">
                  <a:extLst>
                    <a:ext uri="{FF2B5EF4-FFF2-40B4-BE49-F238E27FC236}">
                      <a16:creationId xmlns:a16="http://schemas.microsoft.com/office/drawing/2014/main" id="{614F4CDC-479E-0B24-13C0-53EC4516FD7D}"/>
                    </a:ext>
                  </a:extLst>
                </p14:cNvPr>
                <p14:cNvContentPartPr/>
                <p14:nvPr/>
              </p14:nvContentPartPr>
              <p14:xfrm>
                <a:off x="1539808" y="4925601"/>
                <a:ext cx="225720" cy="232560"/>
              </p14:xfrm>
            </p:contentPart>
          </mc:Choice>
          <mc:Fallback>
            <p:pic>
              <p:nvPicPr>
                <p:cNvPr id="160" name="Input penna 159">
                  <a:extLst>
                    <a:ext uri="{FF2B5EF4-FFF2-40B4-BE49-F238E27FC236}">
                      <a16:creationId xmlns:a16="http://schemas.microsoft.com/office/drawing/2014/main" id="{614F4CDC-479E-0B24-13C0-53EC4516FD7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31168" y="4916601"/>
                  <a:ext cx="243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put penna 160">
                  <a:extLst>
                    <a:ext uri="{FF2B5EF4-FFF2-40B4-BE49-F238E27FC236}">
                      <a16:creationId xmlns:a16="http://schemas.microsoft.com/office/drawing/2014/main" id="{00196C89-4A05-661C-0C92-1FF91154ABBD}"/>
                    </a:ext>
                  </a:extLst>
                </p14:cNvPr>
                <p14:cNvContentPartPr/>
                <p14:nvPr/>
              </p14:nvContentPartPr>
              <p14:xfrm>
                <a:off x="1727368" y="4935321"/>
                <a:ext cx="84960" cy="345960"/>
              </p14:xfrm>
            </p:contentPart>
          </mc:Choice>
          <mc:Fallback>
            <p:pic>
              <p:nvPicPr>
                <p:cNvPr id="161" name="Input penna 160">
                  <a:extLst>
                    <a:ext uri="{FF2B5EF4-FFF2-40B4-BE49-F238E27FC236}">
                      <a16:creationId xmlns:a16="http://schemas.microsoft.com/office/drawing/2014/main" id="{00196C89-4A05-661C-0C92-1FF91154ABB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18728" y="4926321"/>
                  <a:ext cx="1026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Input penna 161">
                  <a:extLst>
                    <a:ext uri="{FF2B5EF4-FFF2-40B4-BE49-F238E27FC236}">
                      <a16:creationId xmlns:a16="http://schemas.microsoft.com/office/drawing/2014/main" id="{D4BAE133-482C-7F0E-8D94-BECFA08E5B1B}"/>
                    </a:ext>
                  </a:extLst>
                </p14:cNvPr>
                <p14:cNvContentPartPr/>
                <p14:nvPr/>
              </p14:nvContentPartPr>
              <p14:xfrm>
                <a:off x="926728" y="5357601"/>
                <a:ext cx="866880" cy="41400"/>
              </p14:xfrm>
            </p:contentPart>
          </mc:Choice>
          <mc:Fallback>
            <p:pic>
              <p:nvPicPr>
                <p:cNvPr id="162" name="Input penna 161">
                  <a:extLst>
                    <a:ext uri="{FF2B5EF4-FFF2-40B4-BE49-F238E27FC236}">
                      <a16:creationId xmlns:a16="http://schemas.microsoft.com/office/drawing/2014/main" id="{D4BAE133-482C-7F0E-8D94-BECFA08E5B1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7728" y="5348961"/>
                  <a:ext cx="884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3" name="Input penna 162">
                  <a:extLst>
                    <a:ext uri="{FF2B5EF4-FFF2-40B4-BE49-F238E27FC236}">
                      <a16:creationId xmlns:a16="http://schemas.microsoft.com/office/drawing/2014/main" id="{AD13A154-7BCF-B938-181D-FF6C4C79DC22}"/>
                    </a:ext>
                  </a:extLst>
                </p14:cNvPr>
                <p14:cNvContentPartPr/>
                <p14:nvPr/>
              </p14:nvContentPartPr>
              <p14:xfrm>
                <a:off x="1266928" y="5498001"/>
                <a:ext cx="301680" cy="330840"/>
              </p14:xfrm>
            </p:contentPart>
          </mc:Choice>
          <mc:Fallback>
            <p:pic>
              <p:nvPicPr>
                <p:cNvPr id="163" name="Input penna 162">
                  <a:extLst>
                    <a:ext uri="{FF2B5EF4-FFF2-40B4-BE49-F238E27FC236}">
                      <a16:creationId xmlns:a16="http://schemas.microsoft.com/office/drawing/2014/main" id="{AD13A154-7BCF-B938-181D-FF6C4C79DC2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58288" y="5489001"/>
                  <a:ext cx="3193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4" name="Input penna 163">
                  <a:extLst>
                    <a:ext uri="{FF2B5EF4-FFF2-40B4-BE49-F238E27FC236}">
                      <a16:creationId xmlns:a16="http://schemas.microsoft.com/office/drawing/2014/main" id="{629B7094-9118-946C-D1EC-95A58E26526F}"/>
                    </a:ext>
                  </a:extLst>
                </p14:cNvPr>
                <p14:cNvContentPartPr/>
                <p14:nvPr/>
              </p14:nvContentPartPr>
              <p14:xfrm>
                <a:off x="1572208" y="5490441"/>
                <a:ext cx="210960" cy="141480"/>
              </p14:xfrm>
            </p:contentPart>
          </mc:Choice>
          <mc:Fallback>
            <p:pic>
              <p:nvPicPr>
                <p:cNvPr id="164" name="Input penna 163">
                  <a:extLst>
                    <a:ext uri="{FF2B5EF4-FFF2-40B4-BE49-F238E27FC236}">
                      <a16:creationId xmlns:a16="http://schemas.microsoft.com/office/drawing/2014/main" id="{629B7094-9118-946C-D1EC-95A58E26526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63568" y="5481801"/>
                  <a:ext cx="228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5" name="Input penna 164">
                  <a:extLst>
                    <a:ext uri="{FF2B5EF4-FFF2-40B4-BE49-F238E27FC236}">
                      <a16:creationId xmlns:a16="http://schemas.microsoft.com/office/drawing/2014/main" id="{104B829D-6487-67EE-C350-928D70A7D603}"/>
                    </a:ext>
                  </a:extLst>
                </p14:cNvPr>
                <p14:cNvContentPartPr/>
                <p14:nvPr/>
              </p14:nvContentPartPr>
              <p14:xfrm>
                <a:off x="1637728" y="5410521"/>
                <a:ext cx="166320" cy="424440"/>
              </p14:xfrm>
            </p:contentPart>
          </mc:Choice>
          <mc:Fallback>
            <p:pic>
              <p:nvPicPr>
                <p:cNvPr id="165" name="Input penna 164">
                  <a:extLst>
                    <a:ext uri="{FF2B5EF4-FFF2-40B4-BE49-F238E27FC236}">
                      <a16:creationId xmlns:a16="http://schemas.microsoft.com/office/drawing/2014/main" id="{104B829D-6487-67EE-C350-928D70A7D60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29088" y="5401881"/>
                  <a:ext cx="1839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6" name="Input penna 165">
                  <a:extLst>
                    <a:ext uri="{FF2B5EF4-FFF2-40B4-BE49-F238E27FC236}">
                      <a16:creationId xmlns:a16="http://schemas.microsoft.com/office/drawing/2014/main" id="{2574E534-CB0F-9120-2873-24F52C99C03D}"/>
                    </a:ext>
                  </a:extLst>
                </p14:cNvPr>
                <p14:cNvContentPartPr/>
                <p14:nvPr/>
              </p14:nvContentPartPr>
              <p14:xfrm>
                <a:off x="1683808" y="5485401"/>
                <a:ext cx="264600" cy="245160"/>
              </p14:xfrm>
            </p:contentPart>
          </mc:Choice>
          <mc:Fallback>
            <p:pic>
              <p:nvPicPr>
                <p:cNvPr id="166" name="Input penna 165">
                  <a:extLst>
                    <a:ext uri="{FF2B5EF4-FFF2-40B4-BE49-F238E27FC236}">
                      <a16:creationId xmlns:a16="http://schemas.microsoft.com/office/drawing/2014/main" id="{2574E534-CB0F-9120-2873-24F52C99C0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74808" y="5476401"/>
                  <a:ext cx="282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7" name="Input penna 166">
                  <a:extLst>
                    <a:ext uri="{FF2B5EF4-FFF2-40B4-BE49-F238E27FC236}">
                      <a16:creationId xmlns:a16="http://schemas.microsoft.com/office/drawing/2014/main" id="{73317246-21B6-FF02-EF7C-2DDBF0376249}"/>
                    </a:ext>
                  </a:extLst>
                </p14:cNvPr>
                <p14:cNvContentPartPr/>
                <p14:nvPr/>
              </p14:nvContentPartPr>
              <p14:xfrm>
                <a:off x="2167648" y="5230881"/>
                <a:ext cx="268200" cy="25560"/>
              </p14:xfrm>
            </p:contentPart>
          </mc:Choice>
          <mc:Fallback>
            <p:pic>
              <p:nvPicPr>
                <p:cNvPr id="167" name="Input penna 166">
                  <a:extLst>
                    <a:ext uri="{FF2B5EF4-FFF2-40B4-BE49-F238E27FC236}">
                      <a16:creationId xmlns:a16="http://schemas.microsoft.com/office/drawing/2014/main" id="{73317246-21B6-FF02-EF7C-2DDBF037624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59008" y="5221881"/>
                  <a:ext cx="285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8" name="Input penna 167">
                  <a:extLst>
                    <a:ext uri="{FF2B5EF4-FFF2-40B4-BE49-F238E27FC236}">
                      <a16:creationId xmlns:a16="http://schemas.microsoft.com/office/drawing/2014/main" id="{66BF435D-5F5B-46CD-4B2B-33780655AE1C}"/>
                    </a:ext>
                  </a:extLst>
                </p14:cNvPr>
                <p14:cNvContentPartPr/>
                <p14:nvPr/>
              </p14:nvContentPartPr>
              <p14:xfrm>
                <a:off x="2298688" y="5340321"/>
                <a:ext cx="213480" cy="11520"/>
              </p14:xfrm>
            </p:contentPart>
          </mc:Choice>
          <mc:Fallback>
            <p:pic>
              <p:nvPicPr>
                <p:cNvPr id="168" name="Input penna 167">
                  <a:extLst>
                    <a:ext uri="{FF2B5EF4-FFF2-40B4-BE49-F238E27FC236}">
                      <a16:creationId xmlns:a16="http://schemas.microsoft.com/office/drawing/2014/main" id="{66BF435D-5F5B-46CD-4B2B-33780655AE1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290048" y="5331681"/>
                  <a:ext cx="2311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po 171">
            <a:extLst>
              <a:ext uri="{FF2B5EF4-FFF2-40B4-BE49-F238E27FC236}">
                <a16:creationId xmlns:a16="http://schemas.microsoft.com/office/drawing/2014/main" id="{B03DFCCE-932E-EFB7-B12B-93A7574AA514}"/>
              </a:ext>
            </a:extLst>
          </p:cNvPr>
          <p:cNvGrpSpPr/>
          <p:nvPr/>
        </p:nvGrpSpPr>
        <p:grpSpPr>
          <a:xfrm>
            <a:off x="2841928" y="4782321"/>
            <a:ext cx="906120" cy="969120"/>
            <a:chOff x="2841928" y="4782321"/>
            <a:chExt cx="906120" cy="9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" name="Input penna 168">
                  <a:extLst>
                    <a:ext uri="{FF2B5EF4-FFF2-40B4-BE49-F238E27FC236}">
                      <a16:creationId xmlns:a16="http://schemas.microsoft.com/office/drawing/2014/main" id="{C6F86DDB-32D5-37D3-A07E-4520D7CFDEBE}"/>
                    </a:ext>
                  </a:extLst>
                </p14:cNvPr>
                <p14:cNvContentPartPr/>
                <p14:nvPr/>
              </p14:nvContentPartPr>
              <p14:xfrm>
                <a:off x="2841928" y="5116401"/>
                <a:ext cx="326160" cy="61560"/>
              </p14:xfrm>
            </p:contentPart>
          </mc:Choice>
          <mc:Fallback>
            <p:pic>
              <p:nvPicPr>
                <p:cNvPr id="169" name="Input penna 168">
                  <a:extLst>
                    <a:ext uri="{FF2B5EF4-FFF2-40B4-BE49-F238E27FC236}">
                      <a16:creationId xmlns:a16="http://schemas.microsoft.com/office/drawing/2014/main" id="{C6F86DDB-32D5-37D3-A07E-4520D7CFDEB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33288" y="5107761"/>
                  <a:ext cx="343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0" name="Input penna 169">
                  <a:extLst>
                    <a:ext uri="{FF2B5EF4-FFF2-40B4-BE49-F238E27FC236}">
                      <a16:creationId xmlns:a16="http://schemas.microsoft.com/office/drawing/2014/main" id="{36017147-1A9B-B44A-53EA-D3607FD2DBEE}"/>
                    </a:ext>
                  </a:extLst>
                </p14:cNvPr>
                <p14:cNvContentPartPr/>
                <p14:nvPr/>
              </p14:nvContentPartPr>
              <p14:xfrm>
                <a:off x="3278248" y="4782321"/>
                <a:ext cx="329760" cy="493560"/>
              </p14:xfrm>
            </p:contentPart>
          </mc:Choice>
          <mc:Fallback>
            <p:pic>
              <p:nvPicPr>
                <p:cNvPr id="170" name="Input penna 169">
                  <a:extLst>
                    <a:ext uri="{FF2B5EF4-FFF2-40B4-BE49-F238E27FC236}">
                      <a16:creationId xmlns:a16="http://schemas.microsoft.com/office/drawing/2014/main" id="{36017147-1A9B-B44A-53EA-D3607FD2DBE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269608" y="4773321"/>
                  <a:ext cx="34740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1" name="Input penna 170">
                  <a:extLst>
                    <a:ext uri="{FF2B5EF4-FFF2-40B4-BE49-F238E27FC236}">
                      <a16:creationId xmlns:a16="http://schemas.microsoft.com/office/drawing/2014/main" id="{54ABCBE1-3D65-3B9B-3B18-9ABD4FB2B824}"/>
                    </a:ext>
                  </a:extLst>
                </p14:cNvPr>
                <p14:cNvContentPartPr/>
                <p14:nvPr/>
              </p14:nvContentPartPr>
              <p14:xfrm>
                <a:off x="3335488" y="5335281"/>
                <a:ext cx="412560" cy="416160"/>
              </p14:xfrm>
            </p:contentPart>
          </mc:Choice>
          <mc:Fallback>
            <p:pic>
              <p:nvPicPr>
                <p:cNvPr id="171" name="Input penna 170">
                  <a:extLst>
                    <a:ext uri="{FF2B5EF4-FFF2-40B4-BE49-F238E27FC236}">
                      <a16:creationId xmlns:a16="http://schemas.microsoft.com/office/drawing/2014/main" id="{54ABCBE1-3D65-3B9B-3B18-9ABD4FB2B82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26488" y="5326641"/>
                  <a:ext cx="430200" cy="43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o 204">
            <a:extLst>
              <a:ext uri="{FF2B5EF4-FFF2-40B4-BE49-F238E27FC236}">
                <a16:creationId xmlns:a16="http://schemas.microsoft.com/office/drawing/2014/main" id="{81BC824E-E412-0839-3013-5C105F89F62A}"/>
              </a:ext>
            </a:extLst>
          </p:cNvPr>
          <p:cNvGrpSpPr/>
          <p:nvPr/>
        </p:nvGrpSpPr>
        <p:grpSpPr>
          <a:xfrm>
            <a:off x="2831128" y="5972121"/>
            <a:ext cx="2087640" cy="318960"/>
            <a:chOff x="2831128" y="5972121"/>
            <a:chExt cx="208764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9" name="Input penna 188">
                  <a:extLst>
                    <a:ext uri="{FF2B5EF4-FFF2-40B4-BE49-F238E27FC236}">
                      <a16:creationId xmlns:a16="http://schemas.microsoft.com/office/drawing/2014/main" id="{E3087389-4A64-A8A6-BAF0-AE1BC49F7A8D}"/>
                    </a:ext>
                  </a:extLst>
                </p14:cNvPr>
                <p14:cNvContentPartPr/>
                <p14:nvPr/>
              </p14:nvContentPartPr>
              <p14:xfrm>
                <a:off x="2831128" y="5990121"/>
                <a:ext cx="215280" cy="300960"/>
              </p14:xfrm>
            </p:contentPart>
          </mc:Choice>
          <mc:Fallback>
            <p:pic>
              <p:nvPicPr>
                <p:cNvPr id="189" name="Input penna 188">
                  <a:extLst>
                    <a:ext uri="{FF2B5EF4-FFF2-40B4-BE49-F238E27FC236}">
                      <a16:creationId xmlns:a16="http://schemas.microsoft.com/office/drawing/2014/main" id="{E3087389-4A64-A8A6-BAF0-AE1BC49F7A8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22128" y="5981121"/>
                  <a:ext cx="232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0" name="Input penna 189">
                  <a:extLst>
                    <a:ext uri="{FF2B5EF4-FFF2-40B4-BE49-F238E27FC236}">
                      <a16:creationId xmlns:a16="http://schemas.microsoft.com/office/drawing/2014/main" id="{6E48D32F-CAE9-F65C-02FD-EBA7C50B8633}"/>
                    </a:ext>
                  </a:extLst>
                </p14:cNvPr>
                <p14:cNvContentPartPr/>
                <p14:nvPr/>
              </p14:nvContentPartPr>
              <p14:xfrm>
                <a:off x="3011128" y="6022521"/>
                <a:ext cx="240840" cy="188280"/>
              </p14:xfrm>
            </p:contentPart>
          </mc:Choice>
          <mc:Fallback>
            <p:pic>
              <p:nvPicPr>
                <p:cNvPr id="190" name="Input penna 189">
                  <a:extLst>
                    <a:ext uri="{FF2B5EF4-FFF2-40B4-BE49-F238E27FC236}">
                      <a16:creationId xmlns:a16="http://schemas.microsoft.com/office/drawing/2014/main" id="{6E48D32F-CAE9-F65C-02FD-EBA7C50B863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02488" y="6013881"/>
                  <a:ext cx="258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1" name="Input penna 190">
                  <a:extLst>
                    <a:ext uri="{FF2B5EF4-FFF2-40B4-BE49-F238E27FC236}">
                      <a16:creationId xmlns:a16="http://schemas.microsoft.com/office/drawing/2014/main" id="{7B2A3BDF-32FF-FB4A-3BBF-4EF16B31A7A0}"/>
                    </a:ext>
                  </a:extLst>
                </p14:cNvPr>
                <p14:cNvContentPartPr/>
                <p14:nvPr/>
              </p14:nvContentPartPr>
              <p14:xfrm>
                <a:off x="3309568" y="6021801"/>
                <a:ext cx="206640" cy="225360"/>
              </p14:xfrm>
            </p:contentPart>
          </mc:Choice>
          <mc:Fallback>
            <p:pic>
              <p:nvPicPr>
                <p:cNvPr id="191" name="Input penna 190">
                  <a:extLst>
                    <a:ext uri="{FF2B5EF4-FFF2-40B4-BE49-F238E27FC236}">
                      <a16:creationId xmlns:a16="http://schemas.microsoft.com/office/drawing/2014/main" id="{7B2A3BDF-32FF-FB4A-3BBF-4EF16B31A7A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300928" y="6013161"/>
                  <a:ext cx="224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2" name="Input penna 191">
                  <a:extLst>
                    <a:ext uri="{FF2B5EF4-FFF2-40B4-BE49-F238E27FC236}">
                      <a16:creationId xmlns:a16="http://schemas.microsoft.com/office/drawing/2014/main" id="{AE482D55-12F5-BC22-E092-EEFFFABD9534}"/>
                    </a:ext>
                  </a:extLst>
                </p14:cNvPr>
                <p14:cNvContentPartPr/>
                <p14:nvPr/>
              </p14:nvContentPartPr>
              <p14:xfrm>
                <a:off x="3541048" y="6074361"/>
                <a:ext cx="149760" cy="166680"/>
              </p14:xfrm>
            </p:contentPart>
          </mc:Choice>
          <mc:Fallback>
            <p:pic>
              <p:nvPicPr>
                <p:cNvPr id="192" name="Input penna 191">
                  <a:extLst>
                    <a:ext uri="{FF2B5EF4-FFF2-40B4-BE49-F238E27FC236}">
                      <a16:creationId xmlns:a16="http://schemas.microsoft.com/office/drawing/2014/main" id="{AE482D55-12F5-BC22-E092-EEFFFABD953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32408" y="6065361"/>
                  <a:ext cx="167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3" name="Input penna 192">
                  <a:extLst>
                    <a:ext uri="{FF2B5EF4-FFF2-40B4-BE49-F238E27FC236}">
                      <a16:creationId xmlns:a16="http://schemas.microsoft.com/office/drawing/2014/main" id="{55094104-7637-9873-AD97-0EDA0654974E}"/>
                    </a:ext>
                  </a:extLst>
                </p14:cNvPr>
                <p14:cNvContentPartPr/>
                <p14:nvPr/>
              </p14:nvContentPartPr>
              <p14:xfrm>
                <a:off x="3808168" y="6039081"/>
                <a:ext cx="532080" cy="236160"/>
              </p14:xfrm>
            </p:contentPart>
          </mc:Choice>
          <mc:Fallback>
            <p:pic>
              <p:nvPicPr>
                <p:cNvPr id="193" name="Input penna 192">
                  <a:extLst>
                    <a:ext uri="{FF2B5EF4-FFF2-40B4-BE49-F238E27FC236}">
                      <a16:creationId xmlns:a16="http://schemas.microsoft.com/office/drawing/2014/main" id="{55094104-7637-9873-AD97-0EDA0654974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99528" y="6030441"/>
                  <a:ext cx="549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4" name="Input penna 193">
                  <a:extLst>
                    <a:ext uri="{FF2B5EF4-FFF2-40B4-BE49-F238E27FC236}">
                      <a16:creationId xmlns:a16="http://schemas.microsoft.com/office/drawing/2014/main" id="{033138D1-C6D5-BC66-18A6-D20EE94E2750}"/>
                    </a:ext>
                  </a:extLst>
                </p14:cNvPr>
                <p14:cNvContentPartPr/>
                <p14:nvPr/>
              </p14:nvContentPartPr>
              <p14:xfrm>
                <a:off x="4366528" y="6010281"/>
                <a:ext cx="260640" cy="223920"/>
              </p14:xfrm>
            </p:contentPart>
          </mc:Choice>
          <mc:Fallback>
            <p:pic>
              <p:nvPicPr>
                <p:cNvPr id="194" name="Input penna 193">
                  <a:extLst>
                    <a:ext uri="{FF2B5EF4-FFF2-40B4-BE49-F238E27FC236}">
                      <a16:creationId xmlns:a16="http://schemas.microsoft.com/office/drawing/2014/main" id="{033138D1-C6D5-BC66-18A6-D20EE94E275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57888" y="6001281"/>
                  <a:ext cx="278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5" name="Input penna 194">
                  <a:extLst>
                    <a:ext uri="{FF2B5EF4-FFF2-40B4-BE49-F238E27FC236}">
                      <a16:creationId xmlns:a16="http://schemas.microsoft.com/office/drawing/2014/main" id="{E2B998E1-687D-7B2B-88B5-6DA0A01EF856}"/>
                    </a:ext>
                  </a:extLst>
                </p14:cNvPr>
                <p14:cNvContentPartPr/>
                <p14:nvPr/>
              </p14:nvContentPartPr>
              <p14:xfrm>
                <a:off x="4665328" y="6071121"/>
                <a:ext cx="157320" cy="172800"/>
              </p14:xfrm>
            </p:contentPart>
          </mc:Choice>
          <mc:Fallback>
            <p:pic>
              <p:nvPicPr>
                <p:cNvPr id="195" name="Input penna 194">
                  <a:extLst>
                    <a:ext uri="{FF2B5EF4-FFF2-40B4-BE49-F238E27FC236}">
                      <a16:creationId xmlns:a16="http://schemas.microsoft.com/office/drawing/2014/main" id="{E2B998E1-687D-7B2B-88B5-6DA0A01EF85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656328" y="6062481"/>
                  <a:ext cx="174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6" name="Input penna 195">
                  <a:extLst>
                    <a:ext uri="{FF2B5EF4-FFF2-40B4-BE49-F238E27FC236}">
                      <a16:creationId xmlns:a16="http://schemas.microsoft.com/office/drawing/2014/main" id="{E0FD05BD-527A-0819-BC92-77D996F82F26}"/>
                    </a:ext>
                  </a:extLst>
                </p14:cNvPr>
                <p14:cNvContentPartPr/>
                <p14:nvPr/>
              </p14:nvContentPartPr>
              <p14:xfrm>
                <a:off x="4688008" y="5972121"/>
                <a:ext cx="230760" cy="143280"/>
              </p14:xfrm>
            </p:contentPart>
          </mc:Choice>
          <mc:Fallback>
            <p:pic>
              <p:nvPicPr>
                <p:cNvPr id="196" name="Input penna 195">
                  <a:extLst>
                    <a:ext uri="{FF2B5EF4-FFF2-40B4-BE49-F238E27FC236}">
                      <a16:creationId xmlns:a16="http://schemas.microsoft.com/office/drawing/2014/main" id="{E0FD05BD-527A-0819-BC92-77D996F82F2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79368" y="5963481"/>
                  <a:ext cx="24840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97" name="Input penna 196">
                <a:extLst>
                  <a:ext uri="{FF2B5EF4-FFF2-40B4-BE49-F238E27FC236}">
                    <a16:creationId xmlns:a16="http://schemas.microsoft.com/office/drawing/2014/main" id="{26EC9932-9EA2-61FA-8034-0967CF40F89E}"/>
                  </a:ext>
                </a:extLst>
              </p14:cNvPr>
              <p14:cNvContentPartPr/>
              <p14:nvPr/>
            </p14:nvContentPartPr>
            <p14:xfrm>
              <a:off x="5337808" y="5994801"/>
              <a:ext cx="452160" cy="243360"/>
            </p14:xfrm>
          </p:contentPart>
        </mc:Choice>
        <mc:Fallback>
          <p:pic>
            <p:nvPicPr>
              <p:cNvPr id="197" name="Input penna 196">
                <a:extLst>
                  <a:ext uri="{FF2B5EF4-FFF2-40B4-BE49-F238E27FC236}">
                    <a16:creationId xmlns:a16="http://schemas.microsoft.com/office/drawing/2014/main" id="{26EC9932-9EA2-61FA-8034-0967CF40F89E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329168" y="5985801"/>
                <a:ext cx="46980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uppo 221">
            <a:extLst>
              <a:ext uri="{FF2B5EF4-FFF2-40B4-BE49-F238E27FC236}">
                <a16:creationId xmlns:a16="http://schemas.microsoft.com/office/drawing/2014/main" id="{E772A23E-DA9A-9EA1-E4F9-9509C79D33A5}"/>
              </a:ext>
            </a:extLst>
          </p:cNvPr>
          <p:cNvGrpSpPr/>
          <p:nvPr/>
        </p:nvGrpSpPr>
        <p:grpSpPr>
          <a:xfrm>
            <a:off x="6188848" y="4637241"/>
            <a:ext cx="3260880" cy="1746360"/>
            <a:chOff x="6188848" y="4637241"/>
            <a:chExt cx="3260880" cy="174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5" name="Input penna 174">
                  <a:extLst>
                    <a:ext uri="{FF2B5EF4-FFF2-40B4-BE49-F238E27FC236}">
                      <a16:creationId xmlns:a16="http://schemas.microsoft.com/office/drawing/2014/main" id="{12D07CD7-4868-3227-AB07-74D7860D369A}"/>
                    </a:ext>
                  </a:extLst>
                </p14:cNvPr>
                <p14:cNvContentPartPr/>
                <p14:nvPr/>
              </p14:nvContentPartPr>
              <p14:xfrm>
                <a:off x="6534448" y="4637241"/>
                <a:ext cx="231480" cy="459000"/>
              </p14:xfrm>
            </p:contentPart>
          </mc:Choice>
          <mc:Fallback>
            <p:pic>
              <p:nvPicPr>
                <p:cNvPr id="175" name="Input penna 174">
                  <a:extLst>
                    <a:ext uri="{FF2B5EF4-FFF2-40B4-BE49-F238E27FC236}">
                      <a16:creationId xmlns:a16="http://schemas.microsoft.com/office/drawing/2014/main" id="{12D07CD7-4868-3227-AB07-74D7860D369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525448" y="4628241"/>
                  <a:ext cx="2491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6" name="Input penna 175">
                  <a:extLst>
                    <a:ext uri="{FF2B5EF4-FFF2-40B4-BE49-F238E27FC236}">
                      <a16:creationId xmlns:a16="http://schemas.microsoft.com/office/drawing/2014/main" id="{34067429-CF0C-A4AF-E1DB-93C89BE6E28E}"/>
                    </a:ext>
                  </a:extLst>
                </p14:cNvPr>
                <p14:cNvContentPartPr/>
                <p14:nvPr/>
              </p14:nvContentPartPr>
              <p14:xfrm>
                <a:off x="6780688" y="4954761"/>
                <a:ext cx="137880" cy="144360"/>
              </p14:xfrm>
            </p:contentPart>
          </mc:Choice>
          <mc:Fallback>
            <p:pic>
              <p:nvPicPr>
                <p:cNvPr id="176" name="Input penna 175">
                  <a:extLst>
                    <a:ext uri="{FF2B5EF4-FFF2-40B4-BE49-F238E27FC236}">
                      <a16:creationId xmlns:a16="http://schemas.microsoft.com/office/drawing/2014/main" id="{34067429-CF0C-A4AF-E1DB-93C89BE6E28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771688" y="4945761"/>
                  <a:ext cx="155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7" name="Input penna 176">
                  <a:extLst>
                    <a:ext uri="{FF2B5EF4-FFF2-40B4-BE49-F238E27FC236}">
                      <a16:creationId xmlns:a16="http://schemas.microsoft.com/office/drawing/2014/main" id="{A12E5E16-74A8-26E2-4970-1755AE105BF2}"/>
                    </a:ext>
                  </a:extLst>
                </p14:cNvPr>
                <p14:cNvContentPartPr/>
                <p14:nvPr/>
              </p14:nvContentPartPr>
              <p14:xfrm>
                <a:off x="6757288" y="4938201"/>
                <a:ext cx="147960" cy="209520"/>
              </p14:xfrm>
            </p:contentPart>
          </mc:Choice>
          <mc:Fallback>
            <p:pic>
              <p:nvPicPr>
                <p:cNvPr id="177" name="Input penna 176">
                  <a:extLst>
                    <a:ext uri="{FF2B5EF4-FFF2-40B4-BE49-F238E27FC236}">
                      <a16:creationId xmlns:a16="http://schemas.microsoft.com/office/drawing/2014/main" id="{A12E5E16-74A8-26E2-4970-1755AE105BF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748648" y="4929201"/>
                  <a:ext cx="165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8" name="Input penna 177">
                  <a:extLst>
                    <a:ext uri="{FF2B5EF4-FFF2-40B4-BE49-F238E27FC236}">
                      <a16:creationId xmlns:a16="http://schemas.microsoft.com/office/drawing/2014/main" id="{60DACD36-F9D5-BF58-FA58-C7B73BC2E72E}"/>
                    </a:ext>
                  </a:extLst>
                </p14:cNvPr>
                <p14:cNvContentPartPr/>
                <p14:nvPr/>
              </p14:nvContentPartPr>
              <p14:xfrm>
                <a:off x="6351928" y="5157801"/>
                <a:ext cx="627480" cy="83880"/>
              </p14:xfrm>
            </p:contentPart>
          </mc:Choice>
          <mc:Fallback>
            <p:pic>
              <p:nvPicPr>
                <p:cNvPr id="178" name="Input penna 177">
                  <a:extLst>
                    <a:ext uri="{FF2B5EF4-FFF2-40B4-BE49-F238E27FC236}">
                      <a16:creationId xmlns:a16="http://schemas.microsoft.com/office/drawing/2014/main" id="{60DACD36-F9D5-BF58-FA58-C7B73BC2E72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342928" y="5148801"/>
                  <a:ext cx="645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9" name="Input penna 178">
                  <a:extLst>
                    <a:ext uri="{FF2B5EF4-FFF2-40B4-BE49-F238E27FC236}">
                      <a16:creationId xmlns:a16="http://schemas.microsoft.com/office/drawing/2014/main" id="{F26E8475-69F0-B822-C404-EFAFC3E656C2}"/>
                    </a:ext>
                  </a:extLst>
                </p14:cNvPr>
                <p14:cNvContentPartPr/>
                <p14:nvPr/>
              </p14:nvContentPartPr>
              <p14:xfrm>
                <a:off x="6402688" y="5384601"/>
                <a:ext cx="239040" cy="432360"/>
              </p14:xfrm>
            </p:contentPart>
          </mc:Choice>
          <mc:Fallback>
            <p:pic>
              <p:nvPicPr>
                <p:cNvPr id="179" name="Input penna 178">
                  <a:extLst>
                    <a:ext uri="{FF2B5EF4-FFF2-40B4-BE49-F238E27FC236}">
                      <a16:creationId xmlns:a16="http://schemas.microsoft.com/office/drawing/2014/main" id="{F26E8475-69F0-B822-C404-EFAFC3E656C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94048" y="5375961"/>
                  <a:ext cx="2566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0" name="Input penna 179">
                  <a:extLst>
                    <a:ext uri="{FF2B5EF4-FFF2-40B4-BE49-F238E27FC236}">
                      <a16:creationId xmlns:a16="http://schemas.microsoft.com/office/drawing/2014/main" id="{535E2AE1-EB57-7737-B7BA-65F61EF25135}"/>
                    </a:ext>
                  </a:extLst>
                </p14:cNvPr>
                <p14:cNvContentPartPr/>
                <p14:nvPr/>
              </p14:nvContentPartPr>
              <p14:xfrm>
                <a:off x="6602848" y="5572161"/>
                <a:ext cx="109080" cy="323280"/>
              </p14:xfrm>
            </p:contentPart>
          </mc:Choice>
          <mc:Fallback>
            <p:pic>
              <p:nvPicPr>
                <p:cNvPr id="180" name="Input penna 179">
                  <a:extLst>
                    <a:ext uri="{FF2B5EF4-FFF2-40B4-BE49-F238E27FC236}">
                      <a16:creationId xmlns:a16="http://schemas.microsoft.com/office/drawing/2014/main" id="{535E2AE1-EB57-7737-B7BA-65F61EF2513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594208" y="5563161"/>
                  <a:ext cx="1267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1" name="Input penna 180">
                  <a:extLst>
                    <a:ext uri="{FF2B5EF4-FFF2-40B4-BE49-F238E27FC236}">
                      <a16:creationId xmlns:a16="http://schemas.microsoft.com/office/drawing/2014/main" id="{B6B264DE-CE11-BB7F-995A-CC7623E1103E}"/>
                    </a:ext>
                  </a:extLst>
                </p14:cNvPr>
                <p14:cNvContentPartPr/>
                <p14:nvPr/>
              </p14:nvContentPartPr>
              <p14:xfrm>
                <a:off x="7118008" y="5156001"/>
                <a:ext cx="217800" cy="36360"/>
              </p14:xfrm>
            </p:contentPart>
          </mc:Choice>
          <mc:Fallback>
            <p:pic>
              <p:nvPicPr>
                <p:cNvPr id="181" name="Input penna 180">
                  <a:extLst>
                    <a:ext uri="{FF2B5EF4-FFF2-40B4-BE49-F238E27FC236}">
                      <a16:creationId xmlns:a16="http://schemas.microsoft.com/office/drawing/2014/main" id="{B6B264DE-CE11-BB7F-995A-CC7623E1103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09368" y="5147361"/>
                  <a:ext cx="235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2" name="Input penna 181">
                  <a:extLst>
                    <a:ext uri="{FF2B5EF4-FFF2-40B4-BE49-F238E27FC236}">
                      <a16:creationId xmlns:a16="http://schemas.microsoft.com/office/drawing/2014/main" id="{541EF03C-3C25-00CF-E68D-372A073F792F}"/>
                    </a:ext>
                  </a:extLst>
                </p14:cNvPr>
                <p14:cNvContentPartPr/>
                <p14:nvPr/>
              </p14:nvContentPartPr>
              <p14:xfrm>
                <a:off x="7126288" y="5261481"/>
                <a:ext cx="357120" cy="69120"/>
              </p14:xfrm>
            </p:contentPart>
          </mc:Choice>
          <mc:Fallback>
            <p:pic>
              <p:nvPicPr>
                <p:cNvPr id="182" name="Input penna 181">
                  <a:extLst>
                    <a:ext uri="{FF2B5EF4-FFF2-40B4-BE49-F238E27FC236}">
                      <a16:creationId xmlns:a16="http://schemas.microsoft.com/office/drawing/2014/main" id="{541EF03C-3C25-00CF-E68D-372A073F79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117648" y="5252481"/>
                  <a:ext cx="374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4" name="Input penna 183">
                  <a:extLst>
                    <a:ext uri="{FF2B5EF4-FFF2-40B4-BE49-F238E27FC236}">
                      <a16:creationId xmlns:a16="http://schemas.microsoft.com/office/drawing/2014/main" id="{02227A6E-BE29-22B1-32EB-732244EF0146}"/>
                    </a:ext>
                  </a:extLst>
                </p14:cNvPr>
                <p14:cNvContentPartPr/>
                <p14:nvPr/>
              </p14:nvContentPartPr>
              <p14:xfrm>
                <a:off x="7892728" y="4852521"/>
                <a:ext cx="156960" cy="269280"/>
              </p14:xfrm>
            </p:contentPart>
          </mc:Choice>
          <mc:Fallback>
            <p:pic>
              <p:nvPicPr>
                <p:cNvPr id="184" name="Input penna 183">
                  <a:extLst>
                    <a:ext uri="{FF2B5EF4-FFF2-40B4-BE49-F238E27FC236}">
                      <a16:creationId xmlns:a16="http://schemas.microsoft.com/office/drawing/2014/main" id="{02227A6E-BE29-22B1-32EB-732244EF014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84088" y="4843521"/>
                  <a:ext cx="174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5" name="Input penna 184">
                  <a:extLst>
                    <a:ext uri="{FF2B5EF4-FFF2-40B4-BE49-F238E27FC236}">
                      <a16:creationId xmlns:a16="http://schemas.microsoft.com/office/drawing/2014/main" id="{6E67200A-DE50-C85B-2982-9AF470BD3BB5}"/>
                    </a:ext>
                  </a:extLst>
                </p14:cNvPr>
                <p14:cNvContentPartPr/>
                <p14:nvPr/>
              </p14:nvContentPartPr>
              <p14:xfrm>
                <a:off x="8075248" y="5000121"/>
                <a:ext cx="27720" cy="172800"/>
              </p14:xfrm>
            </p:contentPart>
          </mc:Choice>
          <mc:Fallback>
            <p:pic>
              <p:nvPicPr>
                <p:cNvPr id="185" name="Input penna 184">
                  <a:extLst>
                    <a:ext uri="{FF2B5EF4-FFF2-40B4-BE49-F238E27FC236}">
                      <a16:creationId xmlns:a16="http://schemas.microsoft.com/office/drawing/2014/main" id="{6E67200A-DE50-C85B-2982-9AF470BD3BB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66248" y="4991481"/>
                  <a:ext cx="45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6" name="Input penna 185">
                  <a:extLst>
                    <a:ext uri="{FF2B5EF4-FFF2-40B4-BE49-F238E27FC236}">
                      <a16:creationId xmlns:a16="http://schemas.microsoft.com/office/drawing/2014/main" id="{AA6362CF-FDF7-16A6-FD67-2D1243C859A1}"/>
                    </a:ext>
                  </a:extLst>
                </p14:cNvPr>
                <p14:cNvContentPartPr/>
                <p14:nvPr/>
              </p14:nvContentPartPr>
              <p14:xfrm>
                <a:off x="7816408" y="5244561"/>
                <a:ext cx="430920" cy="6120"/>
              </p14:xfrm>
            </p:contentPart>
          </mc:Choice>
          <mc:Fallback>
            <p:pic>
              <p:nvPicPr>
                <p:cNvPr id="186" name="Input penna 185">
                  <a:extLst>
                    <a:ext uri="{FF2B5EF4-FFF2-40B4-BE49-F238E27FC236}">
                      <a16:creationId xmlns:a16="http://schemas.microsoft.com/office/drawing/2014/main" id="{AA6362CF-FDF7-16A6-FD67-2D1243C859A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07768" y="5235561"/>
                  <a:ext cx="448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7" name="Input penna 186">
                  <a:extLst>
                    <a:ext uri="{FF2B5EF4-FFF2-40B4-BE49-F238E27FC236}">
                      <a16:creationId xmlns:a16="http://schemas.microsoft.com/office/drawing/2014/main" id="{85325663-8D87-3D83-3C6B-49D819D850E5}"/>
                    </a:ext>
                  </a:extLst>
                </p14:cNvPr>
                <p14:cNvContentPartPr/>
                <p14:nvPr/>
              </p14:nvContentPartPr>
              <p14:xfrm>
                <a:off x="7823608" y="5396481"/>
                <a:ext cx="281880" cy="324000"/>
              </p14:xfrm>
            </p:contentPart>
          </mc:Choice>
          <mc:Fallback>
            <p:pic>
              <p:nvPicPr>
                <p:cNvPr id="187" name="Input penna 186">
                  <a:extLst>
                    <a:ext uri="{FF2B5EF4-FFF2-40B4-BE49-F238E27FC236}">
                      <a16:creationId xmlns:a16="http://schemas.microsoft.com/office/drawing/2014/main" id="{85325663-8D87-3D83-3C6B-49D819D850E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14608" y="5387841"/>
                  <a:ext cx="2995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8" name="Input penna 197">
                  <a:extLst>
                    <a:ext uri="{FF2B5EF4-FFF2-40B4-BE49-F238E27FC236}">
                      <a16:creationId xmlns:a16="http://schemas.microsoft.com/office/drawing/2014/main" id="{78ABCAA1-FE2E-5CCE-6A01-C3AE78C48DC7}"/>
                    </a:ext>
                  </a:extLst>
                </p14:cNvPr>
                <p14:cNvContentPartPr/>
                <p14:nvPr/>
              </p14:nvContentPartPr>
              <p14:xfrm>
                <a:off x="6188848" y="6050961"/>
                <a:ext cx="280800" cy="332640"/>
              </p14:xfrm>
            </p:contentPart>
          </mc:Choice>
          <mc:Fallback>
            <p:pic>
              <p:nvPicPr>
                <p:cNvPr id="198" name="Input penna 197">
                  <a:extLst>
                    <a:ext uri="{FF2B5EF4-FFF2-40B4-BE49-F238E27FC236}">
                      <a16:creationId xmlns:a16="http://schemas.microsoft.com/office/drawing/2014/main" id="{78ABCAA1-FE2E-5CCE-6A01-C3AE78C48DC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80208" y="6042321"/>
                  <a:ext cx="298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9" name="Input penna 198">
                  <a:extLst>
                    <a:ext uri="{FF2B5EF4-FFF2-40B4-BE49-F238E27FC236}">
                      <a16:creationId xmlns:a16="http://schemas.microsoft.com/office/drawing/2014/main" id="{9BB87AF8-C67B-9A33-93A1-54BF816D34A9}"/>
                    </a:ext>
                  </a:extLst>
                </p14:cNvPr>
                <p14:cNvContentPartPr/>
                <p14:nvPr/>
              </p14:nvContentPartPr>
              <p14:xfrm>
                <a:off x="6506368" y="6022521"/>
                <a:ext cx="294480" cy="261360"/>
              </p14:xfrm>
            </p:contentPart>
          </mc:Choice>
          <mc:Fallback>
            <p:pic>
              <p:nvPicPr>
                <p:cNvPr id="199" name="Input penna 198">
                  <a:extLst>
                    <a:ext uri="{FF2B5EF4-FFF2-40B4-BE49-F238E27FC236}">
                      <a16:creationId xmlns:a16="http://schemas.microsoft.com/office/drawing/2014/main" id="{9BB87AF8-C67B-9A33-93A1-54BF816D34A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97368" y="6013521"/>
                  <a:ext cx="312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0" name="Input penna 199">
                  <a:extLst>
                    <a:ext uri="{FF2B5EF4-FFF2-40B4-BE49-F238E27FC236}">
                      <a16:creationId xmlns:a16="http://schemas.microsoft.com/office/drawing/2014/main" id="{C293EA92-9758-D1B4-B44D-2829A4372484}"/>
                    </a:ext>
                  </a:extLst>
                </p14:cNvPr>
                <p14:cNvContentPartPr/>
                <p14:nvPr/>
              </p14:nvContentPartPr>
              <p14:xfrm>
                <a:off x="6820648" y="5975721"/>
                <a:ext cx="276840" cy="256320"/>
              </p14:xfrm>
            </p:contentPart>
          </mc:Choice>
          <mc:Fallback>
            <p:pic>
              <p:nvPicPr>
                <p:cNvPr id="200" name="Input penna 199">
                  <a:extLst>
                    <a:ext uri="{FF2B5EF4-FFF2-40B4-BE49-F238E27FC236}">
                      <a16:creationId xmlns:a16="http://schemas.microsoft.com/office/drawing/2014/main" id="{C293EA92-9758-D1B4-B44D-2829A437248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12008" y="5966721"/>
                  <a:ext cx="294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1" name="Input penna 200">
                  <a:extLst>
                    <a:ext uri="{FF2B5EF4-FFF2-40B4-BE49-F238E27FC236}">
                      <a16:creationId xmlns:a16="http://schemas.microsoft.com/office/drawing/2014/main" id="{C87DA8F6-F110-567A-7299-95726AF378FF}"/>
                    </a:ext>
                  </a:extLst>
                </p14:cNvPr>
                <p14:cNvContentPartPr/>
                <p14:nvPr/>
              </p14:nvContentPartPr>
              <p14:xfrm>
                <a:off x="7173808" y="6061761"/>
                <a:ext cx="246240" cy="172800"/>
              </p14:xfrm>
            </p:contentPart>
          </mc:Choice>
          <mc:Fallback>
            <p:pic>
              <p:nvPicPr>
                <p:cNvPr id="201" name="Input penna 200">
                  <a:extLst>
                    <a:ext uri="{FF2B5EF4-FFF2-40B4-BE49-F238E27FC236}">
                      <a16:creationId xmlns:a16="http://schemas.microsoft.com/office/drawing/2014/main" id="{C87DA8F6-F110-567A-7299-95726AF378F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64808" y="6053121"/>
                  <a:ext cx="263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2" name="Input penna 201">
                  <a:extLst>
                    <a:ext uri="{FF2B5EF4-FFF2-40B4-BE49-F238E27FC236}">
                      <a16:creationId xmlns:a16="http://schemas.microsoft.com/office/drawing/2014/main" id="{E5DDA682-5655-7B30-8157-8D5198663CD0}"/>
                    </a:ext>
                  </a:extLst>
                </p14:cNvPr>
                <p14:cNvContentPartPr/>
                <p14:nvPr/>
              </p14:nvContentPartPr>
              <p14:xfrm>
                <a:off x="7536328" y="5995161"/>
                <a:ext cx="266400" cy="239040"/>
              </p14:xfrm>
            </p:contentPart>
          </mc:Choice>
          <mc:Fallback>
            <p:pic>
              <p:nvPicPr>
                <p:cNvPr id="202" name="Input penna 201">
                  <a:extLst>
                    <a:ext uri="{FF2B5EF4-FFF2-40B4-BE49-F238E27FC236}">
                      <a16:creationId xmlns:a16="http://schemas.microsoft.com/office/drawing/2014/main" id="{E5DDA682-5655-7B30-8157-8D5198663CD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27688" y="5986161"/>
                  <a:ext cx="284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3" name="Input penna 202">
                  <a:extLst>
                    <a:ext uri="{FF2B5EF4-FFF2-40B4-BE49-F238E27FC236}">
                      <a16:creationId xmlns:a16="http://schemas.microsoft.com/office/drawing/2014/main" id="{84CF64A0-4A73-6E58-3044-514982E29687}"/>
                    </a:ext>
                  </a:extLst>
                </p14:cNvPr>
                <p14:cNvContentPartPr/>
                <p14:nvPr/>
              </p14:nvContentPartPr>
              <p14:xfrm>
                <a:off x="7739728" y="5980041"/>
                <a:ext cx="292680" cy="239400"/>
              </p14:xfrm>
            </p:contentPart>
          </mc:Choice>
          <mc:Fallback>
            <p:pic>
              <p:nvPicPr>
                <p:cNvPr id="203" name="Input penna 202">
                  <a:extLst>
                    <a:ext uri="{FF2B5EF4-FFF2-40B4-BE49-F238E27FC236}">
                      <a16:creationId xmlns:a16="http://schemas.microsoft.com/office/drawing/2014/main" id="{84CF64A0-4A73-6E58-3044-514982E2968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731088" y="5971401"/>
                  <a:ext cx="310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6" name="Input penna 205">
                  <a:extLst>
                    <a:ext uri="{FF2B5EF4-FFF2-40B4-BE49-F238E27FC236}">
                      <a16:creationId xmlns:a16="http://schemas.microsoft.com/office/drawing/2014/main" id="{07971D65-8B4B-6A95-CC8B-08A32227260B}"/>
                    </a:ext>
                  </a:extLst>
                </p14:cNvPr>
                <p14:cNvContentPartPr/>
                <p14:nvPr/>
              </p14:nvContentPartPr>
              <p14:xfrm>
                <a:off x="8035288" y="5712201"/>
                <a:ext cx="308160" cy="508680"/>
              </p14:xfrm>
            </p:contentPart>
          </mc:Choice>
          <mc:Fallback>
            <p:pic>
              <p:nvPicPr>
                <p:cNvPr id="206" name="Input penna 205">
                  <a:extLst>
                    <a:ext uri="{FF2B5EF4-FFF2-40B4-BE49-F238E27FC236}">
                      <a16:creationId xmlns:a16="http://schemas.microsoft.com/office/drawing/2014/main" id="{07971D65-8B4B-6A95-CC8B-08A32227260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26648" y="5703201"/>
                  <a:ext cx="32580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7" name="Input penna 206">
                  <a:extLst>
                    <a:ext uri="{FF2B5EF4-FFF2-40B4-BE49-F238E27FC236}">
                      <a16:creationId xmlns:a16="http://schemas.microsoft.com/office/drawing/2014/main" id="{74145AAA-5031-6B54-31F7-8CD336CCA50E}"/>
                    </a:ext>
                  </a:extLst>
                </p14:cNvPr>
                <p14:cNvContentPartPr/>
                <p14:nvPr/>
              </p14:nvContentPartPr>
              <p14:xfrm>
                <a:off x="8164528" y="5922441"/>
                <a:ext cx="344160" cy="231120"/>
              </p14:xfrm>
            </p:contentPart>
          </mc:Choice>
          <mc:Fallback>
            <p:pic>
              <p:nvPicPr>
                <p:cNvPr id="207" name="Input penna 206">
                  <a:extLst>
                    <a:ext uri="{FF2B5EF4-FFF2-40B4-BE49-F238E27FC236}">
                      <a16:creationId xmlns:a16="http://schemas.microsoft.com/office/drawing/2014/main" id="{74145AAA-5031-6B54-31F7-8CD336CCA50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55528" y="5913441"/>
                  <a:ext cx="361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8" name="Input penna 207">
                  <a:extLst>
                    <a:ext uri="{FF2B5EF4-FFF2-40B4-BE49-F238E27FC236}">
                      <a16:creationId xmlns:a16="http://schemas.microsoft.com/office/drawing/2014/main" id="{A5F73BFF-8A51-8A47-34F4-C64916665AFC}"/>
                    </a:ext>
                  </a:extLst>
                </p14:cNvPr>
                <p14:cNvContentPartPr/>
                <p14:nvPr/>
              </p14:nvContentPartPr>
              <p14:xfrm>
                <a:off x="8559448" y="5958441"/>
                <a:ext cx="96120" cy="140040"/>
              </p14:xfrm>
            </p:contentPart>
          </mc:Choice>
          <mc:Fallback>
            <p:pic>
              <p:nvPicPr>
                <p:cNvPr id="208" name="Input penna 207">
                  <a:extLst>
                    <a:ext uri="{FF2B5EF4-FFF2-40B4-BE49-F238E27FC236}">
                      <a16:creationId xmlns:a16="http://schemas.microsoft.com/office/drawing/2014/main" id="{A5F73BFF-8A51-8A47-34F4-C64916665AF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550808" y="5949801"/>
                  <a:ext cx="113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9" name="Input penna 208">
                  <a:extLst>
                    <a:ext uri="{FF2B5EF4-FFF2-40B4-BE49-F238E27FC236}">
                      <a16:creationId xmlns:a16="http://schemas.microsoft.com/office/drawing/2014/main" id="{9439674B-F758-48AD-3562-B537D74F0013}"/>
                    </a:ext>
                  </a:extLst>
                </p14:cNvPr>
                <p14:cNvContentPartPr/>
                <p14:nvPr/>
              </p14:nvContentPartPr>
              <p14:xfrm>
                <a:off x="8604448" y="5838201"/>
                <a:ext cx="383400" cy="295200"/>
              </p14:xfrm>
            </p:contentPart>
          </mc:Choice>
          <mc:Fallback>
            <p:pic>
              <p:nvPicPr>
                <p:cNvPr id="209" name="Input penna 208">
                  <a:extLst>
                    <a:ext uri="{FF2B5EF4-FFF2-40B4-BE49-F238E27FC236}">
                      <a16:creationId xmlns:a16="http://schemas.microsoft.com/office/drawing/2014/main" id="{9439674B-F758-48AD-3562-B537D74F001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595448" y="5829561"/>
                  <a:ext cx="4010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0" name="Input penna 209">
                  <a:extLst>
                    <a:ext uri="{FF2B5EF4-FFF2-40B4-BE49-F238E27FC236}">
                      <a16:creationId xmlns:a16="http://schemas.microsoft.com/office/drawing/2014/main" id="{D43ADE05-18EF-30DB-2E92-0508EB7824E9}"/>
                    </a:ext>
                  </a:extLst>
                </p14:cNvPr>
                <p14:cNvContentPartPr/>
                <p14:nvPr/>
              </p14:nvContentPartPr>
              <p14:xfrm>
                <a:off x="8951848" y="5878161"/>
                <a:ext cx="497880" cy="262440"/>
              </p14:xfrm>
            </p:contentPart>
          </mc:Choice>
          <mc:Fallback>
            <p:pic>
              <p:nvPicPr>
                <p:cNvPr id="210" name="Input penna 209">
                  <a:extLst>
                    <a:ext uri="{FF2B5EF4-FFF2-40B4-BE49-F238E27FC236}">
                      <a16:creationId xmlns:a16="http://schemas.microsoft.com/office/drawing/2014/main" id="{D43ADE05-18EF-30DB-2E92-0508EB7824E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942848" y="5869161"/>
                  <a:ext cx="51552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uppo 220">
            <a:extLst>
              <a:ext uri="{FF2B5EF4-FFF2-40B4-BE49-F238E27FC236}">
                <a16:creationId xmlns:a16="http://schemas.microsoft.com/office/drawing/2014/main" id="{FDD70232-741A-21A0-0EF3-0F00F4D8809C}"/>
              </a:ext>
            </a:extLst>
          </p:cNvPr>
          <p:cNvGrpSpPr/>
          <p:nvPr/>
        </p:nvGrpSpPr>
        <p:grpSpPr>
          <a:xfrm>
            <a:off x="9863368" y="5912361"/>
            <a:ext cx="1946520" cy="362520"/>
            <a:chOff x="9863368" y="5912361"/>
            <a:chExt cx="194652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1" name="Input penna 210">
                  <a:extLst>
                    <a:ext uri="{FF2B5EF4-FFF2-40B4-BE49-F238E27FC236}">
                      <a16:creationId xmlns:a16="http://schemas.microsoft.com/office/drawing/2014/main" id="{5D70935A-0F31-C053-4E4B-6DC509BF7C73}"/>
                    </a:ext>
                  </a:extLst>
                </p14:cNvPr>
                <p14:cNvContentPartPr/>
                <p14:nvPr/>
              </p14:nvContentPartPr>
              <p14:xfrm>
                <a:off x="9863368" y="5990481"/>
                <a:ext cx="297360" cy="232920"/>
              </p14:xfrm>
            </p:contentPart>
          </mc:Choice>
          <mc:Fallback>
            <p:pic>
              <p:nvPicPr>
                <p:cNvPr id="211" name="Input penna 210">
                  <a:extLst>
                    <a:ext uri="{FF2B5EF4-FFF2-40B4-BE49-F238E27FC236}">
                      <a16:creationId xmlns:a16="http://schemas.microsoft.com/office/drawing/2014/main" id="{5D70935A-0F31-C053-4E4B-6DC509BF7C7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854368" y="5981841"/>
                  <a:ext cx="315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2" name="Input penna 211">
                  <a:extLst>
                    <a:ext uri="{FF2B5EF4-FFF2-40B4-BE49-F238E27FC236}">
                      <a16:creationId xmlns:a16="http://schemas.microsoft.com/office/drawing/2014/main" id="{BD4EA256-7ECE-40BB-383F-7370B0CC0289}"/>
                    </a:ext>
                  </a:extLst>
                </p14:cNvPr>
                <p14:cNvContentPartPr/>
                <p14:nvPr/>
              </p14:nvContentPartPr>
              <p14:xfrm>
                <a:off x="9992608" y="6027921"/>
                <a:ext cx="93960" cy="80280"/>
              </p14:xfrm>
            </p:contentPart>
          </mc:Choice>
          <mc:Fallback>
            <p:pic>
              <p:nvPicPr>
                <p:cNvPr id="212" name="Input penna 211">
                  <a:extLst>
                    <a:ext uri="{FF2B5EF4-FFF2-40B4-BE49-F238E27FC236}">
                      <a16:creationId xmlns:a16="http://schemas.microsoft.com/office/drawing/2014/main" id="{BD4EA256-7ECE-40BB-383F-7370B0CC028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983968" y="6018921"/>
                  <a:ext cx="111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3" name="Input penna 212">
                  <a:extLst>
                    <a:ext uri="{FF2B5EF4-FFF2-40B4-BE49-F238E27FC236}">
                      <a16:creationId xmlns:a16="http://schemas.microsoft.com/office/drawing/2014/main" id="{1988B85F-7638-679D-BC2A-D7D505620F59}"/>
                    </a:ext>
                  </a:extLst>
                </p14:cNvPr>
                <p14:cNvContentPartPr/>
                <p14:nvPr/>
              </p14:nvContentPartPr>
              <p14:xfrm>
                <a:off x="10214728" y="5940081"/>
                <a:ext cx="516240" cy="334800"/>
              </p14:xfrm>
            </p:contentPart>
          </mc:Choice>
          <mc:Fallback>
            <p:pic>
              <p:nvPicPr>
                <p:cNvPr id="213" name="Input penna 212">
                  <a:extLst>
                    <a:ext uri="{FF2B5EF4-FFF2-40B4-BE49-F238E27FC236}">
                      <a16:creationId xmlns:a16="http://schemas.microsoft.com/office/drawing/2014/main" id="{1988B85F-7638-679D-BC2A-D7D505620F5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206088" y="5931081"/>
                  <a:ext cx="5338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4" name="Input penna 213">
                  <a:extLst>
                    <a:ext uri="{FF2B5EF4-FFF2-40B4-BE49-F238E27FC236}">
                      <a16:creationId xmlns:a16="http://schemas.microsoft.com/office/drawing/2014/main" id="{70022AB5-8CBD-3A65-110D-CFFF83F2D6D3}"/>
                    </a:ext>
                  </a:extLst>
                </p14:cNvPr>
                <p14:cNvContentPartPr/>
                <p14:nvPr/>
              </p14:nvContentPartPr>
              <p14:xfrm>
                <a:off x="10766608" y="5941161"/>
                <a:ext cx="322200" cy="272880"/>
              </p14:xfrm>
            </p:contentPart>
          </mc:Choice>
          <mc:Fallback>
            <p:pic>
              <p:nvPicPr>
                <p:cNvPr id="214" name="Input penna 213">
                  <a:extLst>
                    <a:ext uri="{FF2B5EF4-FFF2-40B4-BE49-F238E27FC236}">
                      <a16:creationId xmlns:a16="http://schemas.microsoft.com/office/drawing/2014/main" id="{70022AB5-8CBD-3A65-110D-CFFF83F2D6D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757608" y="5932161"/>
                  <a:ext cx="339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5" name="Input penna 214">
                  <a:extLst>
                    <a:ext uri="{FF2B5EF4-FFF2-40B4-BE49-F238E27FC236}">
                      <a16:creationId xmlns:a16="http://schemas.microsoft.com/office/drawing/2014/main" id="{5465F30E-477A-1105-E8A7-90B62556BB80}"/>
                    </a:ext>
                  </a:extLst>
                </p14:cNvPr>
                <p14:cNvContentPartPr/>
                <p14:nvPr/>
              </p14:nvContentPartPr>
              <p14:xfrm>
                <a:off x="11016808" y="5912361"/>
                <a:ext cx="237600" cy="292320"/>
              </p14:xfrm>
            </p:contentPart>
          </mc:Choice>
          <mc:Fallback>
            <p:pic>
              <p:nvPicPr>
                <p:cNvPr id="215" name="Input penna 214">
                  <a:extLst>
                    <a:ext uri="{FF2B5EF4-FFF2-40B4-BE49-F238E27FC236}">
                      <a16:creationId xmlns:a16="http://schemas.microsoft.com/office/drawing/2014/main" id="{5465F30E-477A-1105-E8A7-90B62556BB8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008168" y="5903361"/>
                  <a:ext cx="255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6" name="Input penna 215">
                  <a:extLst>
                    <a:ext uri="{FF2B5EF4-FFF2-40B4-BE49-F238E27FC236}">
                      <a16:creationId xmlns:a16="http://schemas.microsoft.com/office/drawing/2014/main" id="{C1580F74-A15B-824B-E894-72A99E31517D}"/>
                    </a:ext>
                  </a:extLst>
                </p14:cNvPr>
                <p14:cNvContentPartPr/>
                <p14:nvPr/>
              </p14:nvContentPartPr>
              <p14:xfrm>
                <a:off x="11182048" y="6092721"/>
                <a:ext cx="48600" cy="78120"/>
              </p14:xfrm>
            </p:contentPart>
          </mc:Choice>
          <mc:Fallback>
            <p:pic>
              <p:nvPicPr>
                <p:cNvPr id="216" name="Input penna 215">
                  <a:extLst>
                    <a:ext uri="{FF2B5EF4-FFF2-40B4-BE49-F238E27FC236}">
                      <a16:creationId xmlns:a16="http://schemas.microsoft.com/office/drawing/2014/main" id="{C1580F74-A15B-824B-E894-72A99E31517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173048" y="6084081"/>
                  <a:ext cx="66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7" name="Input penna 216">
                  <a:extLst>
                    <a:ext uri="{FF2B5EF4-FFF2-40B4-BE49-F238E27FC236}">
                      <a16:creationId xmlns:a16="http://schemas.microsoft.com/office/drawing/2014/main" id="{C28E1F59-EAC3-F8EF-8163-4E6710242868}"/>
                    </a:ext>
                  </a:extLst>
                </p14:cNvPr>
                <p14:cNvContentPartPr/>
                <p14:nvPr/>
              </p14:nvContentPartPr>
              <p14:xfrm>
                <a:off x="11305528" y="5969961"/>
                <a:ext cx="207720" cy="185040"/>
              </p14:xfrm>
            </p:contentPart>
          </mc:Choice>
          <mc:Fallback>
            <p:pic>
              <p:nvPicPr>
                <p:cNvPr id="217" name="Input penna 216">
                  <a:extLst>
                    <a:ext uri="{FF2B5EF4-FFF2-40B4-BE49-F238E27FC236}">
                      <a16:creationId xmlns:a16="http://schemas.microsoft.com/office/drawing/2014/main" id="{C28E1F59-EAC3-F8EF-8163-4E671024286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296528" y="5961321"/>
                  <a:ext cx="225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8" name="Input penna 217">
                  <a:extLst>
                    <a:ext uri="{FF2B5EF4-FFF2-40B4-BE49-F238E27FC236}">
                      <a16:creationId xmlns:a16="http://schemas.microsoft.com/office/drawing/2014/main" id="{2B7A1811-D568-EFAC-4017-0CAE0E2F6B62}"/>
                    </a:ext>
                  </a:extLst>
                </p14:cNvPr>
                <p14:cNvContentPartPr/>
                <p14:nvPr/>
              </p14:nvContentPartPr>
              <p14:xfrm>
                <a:off x="11518648" y="5926401"/>
                <a:ext cx="109440" cy="193680"/>
              </p14:xfrm>
            </p:contentPart>
          </mc:Choice>
          <mc:Fallback>
            <p:pic>
              <p:nvPicPr>
                <p:cNvPr id="218" name="Input penna 217">
                  <a:extLst>
                    <a:ext uri="{FF2B5EF4-FFF2-40B4-BE49-F238E27FC236}">
                      <a16:creationId xmlns:a16="http://schemas.microsoft.com/office/drawing/2014/main" id="{2B7A1811-D568-EFAC-4017-0CAE0E2F6B6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510008" y="5917401"/>
                  <a:ext cx="127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9" name="Input penna 218">
                  <a:extLst>
                    <a:ext uri="{FF2B5EF4-FFF2-40B4-BE49-F238E27FC236}">
                      <a16:creationId xmlns:a16="http://schemas.microsoft.com/office/drawing/2014/main" id="{FFB1CD0C-B62C-BB85-92AE-1146EACA6585}"/>
                    </a:ext>
                  </a:extLst>
                </p14:cNvPr>
                <p14:cNvContentPartPr/>
                <p14:nvPr/>
              </p14:nvContentPartPr>
              <p14:xfrm>
                <a:off x="11610448" y="5927841"/>
                <a:ext cx="199440" cy="221760"/>
              </p14:xfrm>
            </p:contentPart>
          </mc:Choice>
          <mc:Fallback>
            <p:pic>
              <p:nvPicPr>
                <p:cNvPr id="219" name="Input penna 218">
                  <a:extLst>
                    <a:ext uri="{FF2B5EF4-FFF2-40B4-BE49-F238E27FC236}">
                      <a16:creationId xmlns:a16="http://schemas.microsoft.com/office/drawing/2014/main" id="{FFB1CD0C-B62C-BB85-92AE-1146EACA658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601448" y="5918841"/>
                  <a:ext cx="217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0" name="Input penna 219">
                  <a:extLst>
                    <a:ext uri="{FF2B5EF4-FFF2-40B4-BE49-F238E27FC236}">
                      <a16:creationId xmlns:a16="http://schemas.microsoft.com/office/drawing/2014/main" id="{2FAA8CCA-C3FB-892C-4E17-DCF708486581}"/>
                    </a:ext>
                  </a:extLst>
                </p14:cNvPr>
                <p14:cNvContentPartPr/>
                <p14:nvPr/>
              </p14:nvContentPartPr>
              <p14:xfrm>
                <a:off x="11682808" y="6023601"/>
                <a:ext cx="119880" cy="79560"/>
              </p14:xfrm>
            </p:contentPart>
          </mc:Choice>
          <mc:Fallback>
            <p:pic>
              <p:nvPicPr>
                <p:cNvPr id="220" name="Input penna 219">
                  <a:extLst>
                    <a:ext uri="{FF2B5EF4-FFF2-40B4-BE49-F238E27FC236}">
                      <a16:creationId xmlns:a16="http://schemas.microsoft.com/office/drawing/2014/main" id="{2FAA8CCA-C3FB-892C-4E17-DCF70848658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674168" y="6014601"/>
                  <a:ext cx="137520" cy="9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654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>
            <a:extLst>
              <a:ext uri="{FF2B5EF4-FFF2-40B4-BE49-F238E27FC236}">
                <a16:creationId xmlns:a16="http://schemas.microsoft.com/office/drawing/2014/main" id="{852C07A5-55F4-F058-C584-91285EE50691}"/>
              </a:ext>
            </a:extLst>
          </p:cNvPr>
          <p:cNvGrpSpPr/>
          <p:nvPr/>
        </p:nvGrpSpPr>
        <p:grpSpPr>
          <a:xfrm>
            <a:off x="268648" y="41121"/>
            <a:ext cx="4449960" cy="3443760"/>
            <a:chOff x="268648" y="41121"/>
            <a:chExt cx="4449960" cy="344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put penna 1">
                  <a:extLst>
                    <a:ext uri="{FF2B5EF4-FFF2-40B4-BE49-F238E27FC236}">
                      <a16:creationId xmlns:a16="http://schemas.microsoft.com/office/drawing/2014/main" id="{FF6D0C7C-3E77-7135-3CF1-22E13BE2B1EF}"/>
                    </a:ext>
                  </a:extLst>
                </p14:cNvPr>
                <p14:cNvContentPartPr/>
                <p14:nvPr/>
              </p14:nvContentPartPr>
              <p14:xfrm>
                <a:off x="654568" y="500121"/>
                <a:ext cx="75240" cy="2780640"/>
              </p14:xfrm>
            </p:contentPart>
          </mc:Choice>
          <mc:Fallback>
            <p:pic>
              <p:nvPicPr>
                <p:cNvPr id="2" name="Input penna 1">
                  <a:extLst>
                    <a:ext uri="{FF2B5EF4-FFF2-40B4-BE49-F238E27FC236}">
                      <a16:creationId xmlns:a16="http://schemas.microsoft.com/office/drawing/2014/main" id="{FF6D0C7C-3E77-7135-3CF1-22E13BE2B1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5928" y="491121"/>
                  <a:ext cx="92880" cy="27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put penna 2">
                  <a:extLst>
                    <a:ext uri="{FF2B5EF4-FFF2-40B4-BE49-F238E27FC236}">
                      <a16:creationId xmlns:a16="http://schemas.microsoft.com/office/drawing/2014/main" id="{1CCE282B-D822-51B6-96A6-37E81E76D88E}"/>
                    </a:ext>
                  </a:extLst>
                </p14:cNvPr>
                <p14:cNvContentPartPr/>
                <p14:nvPr/>
              </p14:nvContentPartPr>
              <p14:xfrm>
                <a:off x="733048" y="3247641"/>
                <a:ext cx="3730320" cy="178200"/>
              </p14:xfrm>
            </p:contentPart>
          </mc:Choice>
          <mc:Fallback>
            <p:pic>
              <p:nvPicPr>
                <p:cNvPr id="3" name="Input penna 2">
                  <a:extLst>
                    <a:ext uri="{FF2B5EF4-FFF2-40B4-BE49-F238E27FC236}">
                      <a16:creationId xmlns:a16="http://schemas.microsoft.com/office/drawing/2014/main" id="{1CCE282B-D822-51B6-96A6-37E81E76D8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4048" y="3239001"/>
                  <a:ext cx="3747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D622D6BF-9371-4CE7-8020-BC7D635A989D}"/>
                    </a:ext>
                  </a:extLst>
                </p14:cNvPr>
                <p14:cNvContentPartPr/>
                <p14:nvPr/>
              </p14:nvContentPartPr>
              <p14:xfrm>
                <a:off x="4550488" y="3181041"/>
                <a:ext cx="168120" cy="303840"/>
              </p14:xfrm>
            </p:contentPart>
          </mc:Choice>
          <mc:Fallback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D622D6BF-9371-4CE7-8020-BC7D635A98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41488" y="3172401"/>
                  <a:ext cx="185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CA7607A9-4158-901D-1795-14779558E8F4}"/>
                    </a:ext>
                  </a:extLst>
                </p14:cNvPr>
                <p14:cNvContentPartPr/>
                <p14:nvPr/>
              </p14:nvContentPartPr>
              <p14:xfrm>
                <a:off x="4556968" y="3209481"/>
                <a:ext cx="25920" cy="163800"/>
              </p14:xfrm>
            </p:contentPart>
          </mc:Choice>
          <mc:Fallback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CA7607A9-4158-901D-1795-14779558E8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48328" y="3200841"/>
                  <a:ext cx="43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EF4736EE-3FED-1DDE-252A-304E6D7C90E8}"/>
                    </a:ext>
                  </a:extLst>
                </p14:cNvPr>
                <p14:cNvContentPartPr/>
                <p14:nvPr/>
              </p14:nvContentPartPr>
              <p14:xfrm>
                <a:off x="608488" y="267921"/>
                <a:ext cx="198720" cy="209520"/>
              </p14:xfrm>
            </p:contentPart>
          </mc:Choice>
          <mc:Fallback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EF4736EE-3FED-1DDE-252A-304E6D7C90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9848" y="259281"/>
                  <a:ext cx="216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675581B8-A654-40AA-0246-ED0D696DA7B2}"/>
                    </a:ext>
                  </a:extLst>
                </p14:cNvPr>
                <p14:cNvContentPartPr/>
                <p14:nvPr/>
              </p14:nvContentPartPr>
              <p14:xfrm>
                <a:off x="689128" y="2273481"/>
                <a:ext cx="2160" cy="1908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675581B8-A654-40AA-0246-ED0D696DA7B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0128" y="2264841"/>
                  <a:ext cx="19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0F9C16A2-45CA-7B9D-BD7F-AAFF5B020EFE}"/>
                    </a:ext>
                  </a:extLst>
                </p14:cNvPr>
                <p14:cNvContentPartPr/>
                <p14:nvPr/>
              </p14:nvContentPartPr>
              <p14:xfrm>
                <a:off x="681568" y="2482641"/>
                <a:ext cx="1802880" cy="79344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0F9C16A2-45CA-7B9D-BD7F-AAFF5B020E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2568" y="2473641"/>
                  <a:ext cx="1820520" cy="81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F48F0C8D-5C5E-6EE0-82EE-3C92D31AB95E}"/>
                    </a:ext>
                  </a:extLst>
                </p14:cNvPr>
                <p14:cNvContentPartPr/>
                <p14:nvPr/>
              </p14:nvContentPartPr>
              <p14:xfrm>
                <a:off x="683008" y="1900881"/>
                <a:ext cx="2945520" cy="1512000"/>
              </p14:xfrm>
            </p:contentPart>
          </mc:Choice>
          <mc:Fallback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F48F0C8D-5C5E-6EE0-82EE-3C92D31AB9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4008" y="1891881"/>
                  <a:ext cx="2963160" cy="15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592F7467-0F36-6B7C-40FA-07D2586B77E0}"/>
                    </a:ext>
                  </a:extLst>
                </p14:cNvPr>
                <p14:cNvContentPartPr/>
                <p14:nvPr/>
              </p14:nvContentPartPr>
              <p14:xfrm>
                <a:off x="620368" y="1145601"/>
                <a:ext cx="3783960" cy="229320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592F7467-0F36-6B7C-40FA-07D2586B77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1368" y="1136961"/>
                  <a:ext cx="3801600" cy="23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809A2FD9-455C-3219-67DC-1EF4B8683119}"/>
                    </a:ext>
                  </a:extLst>
                </p14:cNvPr>
                <p14:cNvContentPartPr/>
                <p14:nvPr/>
              </p14:nvContentPartPr>
              <p14:xfrm>
                <a:off x="676528" y="1183041"/>
                <a:ext cx="2880" cy="180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809A2FD9-455C-3219-67DC-1EF4B86831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7888" y="1174401"/>
                  <a:ext cx="20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ECEBBD25-1630-2C30-52D4-F8A51042D3EE}"/>
                    </a:ext>
                  </a:extLst>
                </p14:cNvPr>
                <p14:cNvContentPartPr/>
                <p14:nvPr/>
              </p14:nvContentPartPr>
              <p14:xfrm>
                <a:off x="667528" y="1183041"/>
                <a:ext cx="43560" cy="100440"/>
              </p14:xfrm>
            </p:contentPart>
          </mc:Choice>
          <mc:Fallback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ECEBBD25-1630-2C30-52D4-F8A51042D3E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8528" y="1174401"/>
                  <a:ext cx="61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D0E21C35-C891-C820-B2DD-1CDC058B8BA5}"/>
                    </a:ext>
                  </a:extLst>
                </p14:cNvPr>
                <p14:cNvContentPartPr/>
                <p14:nvPr/>
              </p14:nvContentPartPr>
              <p14:xfrm>
                <a:off x="743848" y="1350081"/>
                <a:ext cx="48600" cy="14724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D0E21C35-C891-C820-B2DD-1CDC058B8B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4848" y="1341441"/>
                  <a:ext cx="66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D375DB48-EE27-E107-9F5D-D8A000ABCF11}"/>
                    </a:ext>
                  </a:extLst>
                </p14:cNvPr>
                <p14:cNvContentPartPr/>
                <p14:nvPr/>
              </p14:nvContentPartPr>
              <p14:xfrm>
                <a:off x="811888" y="1563561"/>
                <a:ext cx="90720" cy="256320"/>
              </p14:xfrm>
            </p:contentPart>
          </mc:Choice>
          <mc:Fallback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D375DB48-EE27-E107-9F5D-D8A000ABCF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2888" y="1554921"/>
                  <a:ext cx="108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399293B3-5536-988D-2DF6-1C89995D5879}"/>
                    </a:ext>
                  </a:extLst>
                </p14:cNvPr>
                <p14:cNvContentPartPr/>
                <p14:nvPr/>
              </p14:nvContentPartPr>
              <p14:xfrm>
                <a:off x="917008" y="1895121"/>
                <a:ext cx="36000" cy="35280"/>
              </p14:xfrm>
            </p:contentPart>
          </mc:Choice>
          <mc:Fallback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399293B3-5536-988D-2DF6-1C89995D58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8368" y="1886481"/>
                  <a:ext cx="53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666488DD-F06D-E4A0-ACBA-7357BF2B2098}"/>
                    </a:ext>
                  </a:extLst>
                </p14:cNvPr>
                <p14:cNvContentPartPr/>
                <p14:nvPr/>
              </p14:nvContentPartPr>
              <p14:xfrm>
                <a:off x="984328" y="2016081"/>
                <a:ext cx="101520" cy="245880"/>
              </p14:xfrm>
            </p:contentPart>
          </mc:Choice>
          <mc:Fallback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666488DD-F06D-E4A0-ACBA-7357BF2B20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5328" y="2007081"/>
                  <a:ext cx="119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9F0FF8AF-87F3-B3CF-477E-46B3354B24AD}"/>
                    </a:ext>
                  </a:extLst>
                </p14:cNvPr>
                <p14:cNvContentPartPr/>
                <p14:nvPr/>
              </p14:nvContentPartPr>
              <p14:xfrm>
                <a:off x="1126888" y="2384721"/>
                <a:ext cx="43560" cy="145080"/>
              </p14:xfrm>
            </p:contentPart>
          </mc:Choice>
          <mc:Fallback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9F0FF8AF-87F3-B3CF-477E-46B3354B24A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8248" y="2376081"/>
                  <a:ext cx="61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800545F6-14E1-1E44-8D47-0A0689B6A7D2}"/>
                    </a:ext>
                  </a:extLst>
                </p14:cNvPr>
                <p14:cNvContentPartPr/>
                <p14:nvPr/>
              </p14:nvContentPartPr>
              <p14:xfrm>
                <a:off x="1201408" y="2601801"/>
                <a:ext cx="112320" cy="342360"/>
              </p14:xfrm>
            </p:contentPart>
          </mc:Choice>
          <mc:Fallback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800545F6-14E1-1E44-8D47-0A0689B6A7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92768" y="2593161"/>
                  <a:ext cx="1299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C04B576E-B7D1-7CFC-196E-F7432E9341C4}"/>
                    </a:ext>
                  </a:extLst>
                </p14:cNvPr>
                <p14:cNvContentPartPr/>
                <p14:nvPr/>
              </p14:nvContentPartPr>
              <p14:xfrm>
                <a:off x="1327768" y="3120561"/>
                <a:ext cx="53280" cy="136800"/>
              </p14:xfrm>
            </p:contentPart>
          </mc:Choice>
          <mc:Fallback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C04B576E-B7D1-7CFC-196E-F7432E9341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18768" y="3111921"/>
                  <a:ext cx="70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EE29384B-33B1-E102-B009-062F7D6E8B17}"/>
                    </a:ext>
                  </a:extLst>
                </p14:cNvPr>
                <p14:cNvContentPartPr/>
                <p14:nvPr/>
              </p14:nvContentPartPr>
              <p14:xfrm>
                <a:off x="1380688" y="3257361"/>
                <a:ext cx="66600" cy="7704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EE29384B-33B1-E102-B009-062F7D6E8B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72048" y="3248361"/>
                  <a:ext cx="84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20768545-14D6-710E-AC01-608BA9F2D568}"/>
                    </a:ext>
                  </a:extLst>
                </p14:cNvPr>
                <p14:cNvContentPartPr/>
                <p14:nvPr/>
              </p14:nvContentPartPr>
              <p14:xfrm>
                <a:off x="608128" y="1073601"/>
                <a:ext cx="141120" cy="134640"/>
              </p14:xfrm>
            </p:contentPart>
          </mc:Choice>
          <mc:Fallback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20768545-14D6-710E-AC01-608BA9F2D5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9128" y="1064601"/>
                  <a:ext cx="158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6E4C26CC-56AC-4C13-0650-AAF8083E62BA}"/>
                    </a:ext>
                  </a:extLst>
                </p14:cNvPr>
                <p14:cNvContentPartPr/>
                <p14:nvPr/>
              </p14:nvContentPartPr>
              <p14:xfrm>
                <a:off x="268648" y="79281"/>
                <a:ext cx="144000" cy="172080"/>
              </p14:xfrm>
            </p:contentPart>
          </mc:Choice>
          <mc:Fallback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6E4C26CC-56AC-4C13-0650-AAF8083E62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9648" y="70281"/>
                  <a:ext cx="161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6C018908-A2E8-948E-37DC-A8902F4FED06}"/>
                    </a:ext>
                  </a:extLst>
                </p14:cNvPr>
                <p14:cNvContentPartPr/>
                <p14:nvPr/>
              </p14:nvContentPartPr>
              <p14:xfrm>
                <a:off x="388888" y="41121"/>
                <a:ext cx="69120" cy="360000"/>
              </p14:xfrm>
            </p:contentPart>
          </mc:Choice>
          <mc:Fallback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6C018908-A2E8-948E-37DC-A8902F4FED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9888" y="32121"/>
                  <a:ext cx="8676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186D2D01-0821-73F9-87DA-7D1950A4ECE8}"/>
              </a:ext>
            </a:extLst>
          </p:cNvPr>
          <p:cNvGrpSpPr/>
          <p:nvPr/>
        </p:nvGrpSpPr>
        <p:grpSpPr>
          <a:xfrm>
            <a:off x="4555528" y="3774681"/>
            <a:ext cx="241560" cy="287640"/>
            <a:chOff x="4555528" y="3774681"/>
            <a:chExt cx="24156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E7CA970F-41FF-D2F8-26E2-1AA4CF0067BB}"/>
                    </a:ext>
                  </a:extLst>
                </p14:cNvPr>
                <p14:cNvContentPartPr/>
                <p14:nvPr/>
              </p14:nvContentPartPr>
              <p14:xfrm>
                <a:off x="4602688" y="3820041"/>
                <a:ext cx="194400" cy="242280"/>
              </p14:xfrm>
            </p:contentPart>
          </mc:Choice>
          <mc:Fallback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E7CA970F-41FF-D2F8-26E2-1AA4CF0067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94048" y="3811401"/>
                  <a:ext cx="212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8BE501C0-FE37-F7B2-609D-604BD12BB4FE}"/>
                    </a:ext>
                  </a:extLst>
                </p14:cNvPr>
                <p14:cNvContentPartPr/>
                <p14:nvPr/>
              </p14:nvContentPartPr>
              <p14:xfrm>
                <a:off x="4555528" y="3774681"/>
                <a:ext cx="216720" cy="272160"/>
              </p14:xfrm>
            </p:contentPart>
          </mc:Choice>
          <mc:Fallback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8BE501C0-FE37-F7B2-609D-604BD12BB4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46528" y="3765681"/>
                  <a:ext cx="23436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01E40746-A5CD-63A5-0A88-4732273A6645}"/>
              </a:ext>
            </a:extLst>
          </p:cNvPr>
          <p:cNvGrpSpPr/>
          <p:nvPr/>
        </p:nvGrpSpPr>
        <p:grpSpPr>
          <a:xfrm>
            <a:off x="6295408" y="415161"/>
            <a:ext cx="550800" cy="470520"/>
            <a:chOff x="6295408" y="415161"/>
            <a:chExt cx="55080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87C967A4-9221-F956-27CC-C950CF7EC495}"/>
                    </a:ext>
                  </a:extLst>
                </p14:cNvPr>
                <p14:cNvContentPartPr/>
                <p14:nvPr/>
              </p14:nvContentPartPr>
              <p14:xfrm>
                <a:off x="6385768" y="415161"/>
                <a:ext cx="192960" cy="327240"/>
              </p14:xfrm>
            </p:contentPart>
          </mc:Choice>
          <mc:Fallback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87C967A4-9221-F956-27CC-C950CF7EC4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77128" y="406161"/>
                  <a:ext cx="2106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921F41E0-CC7F-F1FB-5B74-F328DF80ADC3}"/>
                    </a:ext>
                  </a:extLst>
                </p14:cNvPr>
                <p14:cNvContentPartPr/>
                <p14:nvPr/>
              </p14:nvContentPartPr>
              <p14:xfrm>
                <a:off x="6295408" y="865881"/>
                <a:ext cx="550800" cy="19800"/>
              </p14:xfrm>
            </p:contentPart>
          </mc:Choice>
          <mc:Fallback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921F41E0-CC7F-F1FB-5B74-F328DF80AD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86768" y="856881"/>
                  <a:ext cx="5684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E71D88C2-1A3A-EFA5-5AE4-413785CB6F61}"/>
              </a:ext>
            </a:extLst>
          </p:cNvPr>
          <p:cNvGrpSpPr/>
          <p:nvPr/>
        </p:nvGrpSpPr>
        <p:grpSpPr>
          <a:xfrm>
            <a:off x="6377488" y="1180881"/>
            <a:ext cx="170280" cy="336240"/>
            <a:chOff x="6377488" y="1180881"/>
            <a:chExt cx="17028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BB28E08E-339B-C304-D6F9-675D6F9E08D5}"/>
                    </a:ext>
                  </a:extLst>
                </p14:cNvPr>
                <p14:cNvContentPartPr/>
                <p14:nvPr/>
              </p14:nvContentPartPr>
              <p14:xfrm>
                <a:off x="6377488" y="1180881"/>
                <a:ext cx="116280" cy="246600"/>
              </p14:xfrm>
            </p:contentPart>
          </mc:Choice>
          <mc:Fallback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BB28E08E-339B-C304-D6F9-675D6F9E08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68848" y="1172241"/>
                  <a:ext cx="133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B2AC1F15-896B-C61F-3745-204B3470AAA4}"/>
                    </a:ext>
                  </a:extLst>
                </p14:cNvPr>
                <p14:cNvContentPartPr/>
                <p14:nvPr/>
              </p14:nvContentPartPr>
              <p14:xfrm>
                <a:off x="6502768" y="1329921"/>
                <a:ext cx="45000" cy="187200"/>
              </p14:xfrm>
            </p:contentPart>
          </mc:Choice>
          <mc:Fallback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B2AC1F15-896B-C61F-3745-204B3470AAA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93768" y="1321281"/>
                  <a:ext cx="626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C064465B-55BC-D489-5DC7-1A8A2D509EDB}"/>
              </a:ext>
            </a:extLst>
          </p:cNvPr>
          <p:cNvGrpSpPr/>
          <p:nvPr/>
        </p:nvGrpSpPr>
        <p:grpSpPr>
          <a:xfrm>
            <a:off x="7088128" y="544401"/>
            <a:ext cx="191880" cy="385200"/>
            <a:chOff x="7088128" y="544401"/>
            <a:chExt cx="19188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307FF087-844F-6265-D3DD-C3E4BDB70785}"/>
                    </a:ext>
                  </a:extLst>
                </p14:cNvPr>
                <p14:cNvContentPartPr/>
                <p14:nvPr/>
              </p14:nvContentPartPr>
              <p14:xfrm>
                <a:off x="7103248" y="743481"/>
                <a:ext cx="154080" cy="186120"/>
              </p14:xfrm>
            </p:contentPart>
          </mc:Choice>
          <mc:Fallback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307FF087-844F-6265-D3DD-C3E4BDB707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94248" y="734481"/>
                  <a:ext cx="171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08A32A7C-3297-E365-3139-79E5ADEF5892}"/>
                    </a:ext>
                  </a:extLst>
                </p14:cNvPr>
                <p14:cNvContentPartPr/>
                <p14:nvPr/>
              </p14:nvContentPartPr>
              <p14:xfrm>
                <a:off x="7088128" y="544401"/>
                <a:ext cx="191880" cy="197280"/>
              </p14:xfrm>
            </p:contentPart>
          </mc:Choice>
          <mc:Fallback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08A32A7C-3297-E365-3139-79E5ADEF589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79488" y="535401"/>
                  <a:ext cx="20952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47F00AF5-0227-6BEC-76BC-AEBA2D8A379F}"/>
                  </a:ext>
                </a:extLst>
              </p14:cNvPr>
              <p14:cNvContentPartPr/>
              <p14:nvPr/>
            </p14:nvContentPartPr>
            <p14:xfrm>
              <a:off x="7788328" y="458721"/>
              <a:ext cx="274680" cy="30168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47F00AF5-0227-6BEC-76BC-AEBA2D8A379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779688" y="449721"/>
                <a:ext cx="29232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96D91EEB-7B68-511B-CCE5-A28BDB463DE4}"/>
                  </a:ext>
                </a:extLst>
              </p14:cNvPr>
              <p14:cNvContentPartPr/>
              <p14:nvPr/>
            </p14:nvContentPartPr>
            <p14:xfrm>
              <a:off x="7636408" y="894321"/>
              <a:ext cx="564120" cy="2808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96D91EEB-7B68-511B-CCE5-A28BDB463DE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27768" y="885321"/>
                <a:ext cx="581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335914F6-C01D-205E-BF6D-4557FF4FD2D2}"/>
                  </a:ext>
                </a:extLst>
              </p14:cNvPr>
              <p14:cNvContentPartPr/>
              <p14:nvPr/>
            </p14:nvContentPartPr>
            <p14:xfrm>
              <a:off x="7763488" y="1106361"/>
              <a:ext cx="220680" cy="31500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335914F6-C01D-205E-BF6D-4557FF4FD2D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54488" y="1097721"/>
                <a:ext cx="23832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o 47">
            <a:extLst>
              <a:ext uri="{FF2B5EF4-FFF2-40B4-BE49-F238E27FC236}">
                <a16:creationId xmlns:a16="http://schemas.microsoft.com/office/drawing/2014/main" id="{28B23FF8-C593-C733-1280-89C235E6E311}"/>
              </a:ext>
            </a:extLst>
          </p:cNvPr>
          <p:cNvGrpSpPr/>
          <p:nvPr/>
        </p:nvGrpSpPr>
        <p:grpSpPr>
          <a:xfrm>
            <a:off x="7906048" y="1745721"/>
            <a:ext cx="1212840" cy="433080"/>
            <a:chOff x="7906048" y="1745721"/>
            <a:chExt cx="121284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A17634D9-2328-A746-E076-B9F1DA12506A}"/>
                    </a:ext>
                  </a:extLst>
                </p14:cNvPr>
                <p14:cNvContentPartPr/>
                <p14:nvPr/>
              </p14:nvContentPartPr>
              <p14:xfrm>
                <a:off x="7906048" y="1745721"/>
                <a:ext cx="200160" cy="386640"/>
              </p14:xfrm>
            </p:contentPart>
          </mc:Choice>
          <mc:Fallback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A17634D9-2328-A746-E076-B9F1DA12506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97048" y="1737081"/>
                  <a:ext cx="2178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79265EFA-0670-65E4-2C30-7E2E81992C7D}"/>
                    </a:ext>
                  </a:extLst>
                </p14:cNvPr>
                <p14:cNvContentPartPr/>
                <p14:nvPr/>
              </p14:nvContentPartPr>
              <p14:xfrm>
                <a:off x="8192248" y="1895121"/>
                <a:ext cx="926640" cy="283680"/>
              </p14:xfrm>
            </p:contentPart>
          </mc:Choice>
          <mc:Fallback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79265EFA-0670-65E4-2C30-7E2E81992C7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83248" y="1886121"/>
                  <a:ext cx="94428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2B1512FA-01B9-AEC7-DD65-AC5A5D16F786}"/>
              </a:ext>
            </a:extLst>
          </p:cNvPr>
          <p:cNvGrpSpPr/>
          <p:nvPr/>
        </p:nvGrpSpPr>
        <p:grpSpPr>
          <a:xfrm>
            <a:off x="9539008" y="1759041"/>
            <a:ext cx="466920" cy="419760"/>
            <a:chOff x="9539008" y="1759041"/>
            <a:chExt cx="46692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715E84D8-5ADE-6F8E-9A09-81A77412E7A6}"/>
                    </a:ext>
                  </a:extLst>
                </p14:cNvPr>
                <p14:cNvContentPartPr/>
                <p14:nvPr/>
              </p14:nvContentPartPr>
              <p14:xfrm>
                <a:off x="9539008" y="1776681"/>
                <a:ext cx="172800" cy="233280"/>
              </p14:xfrm>
            </p:contentPart>
          </mc:Choice>
          <mc:Fallback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715E84D8-5ADE-6F8E-9A09-81A77412E7A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30368" y="1767681"/>
                  <a:ext cx="190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DAC7AB2E-C5C6-45A5-EFFE-9979BF8DD556}"/>
                    </a:ext>
                  </a:extLst>
                </p14:cNvPr>
                <p14:cNvContentPartPr/>
                <p14:nvPr/>
              </p14:nvContentPartPr>
              <p14:xfrm>
                <a:off x="9661408" y="1759041"/>
                <a:ext cx="126720" cy="419760"/>
              </p14:xfrm>
            </p:contentPart>
          </mc:Choice>
          <mc:Fallback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DAC7AB2E-C5C6-45A5-EFFE-9979BF8DD5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52768" y="1750401"/>
                  <a:ext cx="1443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325C7092-2EEE-6E45-83AE-7218526A2C78}"/>
                    </a:ext>
                  </a:extLst>
                </p14:cNvPr>
                <p14:cNvContentPartPr/>
                <p14:nvPr/>
              </p14:nvContentPartPr>
              <p14:xfrm>
                <a:off x="9963808" y="1874961"/>
                <a:ext cx="42120" cy="48600"/>
              </p14:xfrm>
            </p:contentPart>
          </mc:Choice>
          <mc:Fallback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325C7092-2EEE-6E45-83AE-7218526A2C7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54808" y="1866321"/>
                  <a:ext cx="59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8686466B-0252-9DD4-E8BF-FAECA5D9E783}"/>
                    </a:ext>
                  </a:extLst>
                </p14:cNvPr>
                <p14:cNvContentPartPr/>
                <p14:nvPr/>
              </p14:nvContentPartPr>
              <p14:xfrm>
                <a:off x="9915568" y="2042721"/>
                <a:ext cx="83160" cy="40320"/>
              </p14:xfrm>
            </p:contentPart>
          </mc:Choice>
          <mc:Fallback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8686466B-0252-9DD4-E8BF-FAECA5D9E78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06568" y="2033721"/>
                  <a:ext cx="1008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F8F944E0-8834-9919-7729-084263BF3A82}"/>
              </a:ext>
            </a:extLst>
          </p:cNvPr>
          <p:cNvGrpSpPr/>
          <p:nvPr/>
        </p:nvGrpSpPr>
        <p:grpSpPr>
          <a:xfrm>
            <a:off x="2801248" y="304641"/>
            <a:ext cx="965160" cy="572400"/>
            <a:chOff x="2801248" y="304641"/>
            <a:chExt cx="965160" cy="5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put penna 58">
                  <a:extLst>
                    <a:ext uri="{FF2B5EF4-FFF2-40B4-BE49-F238E27FC236}">
                      <a16:creationId xmlns:a16="http://schemas.microsoft.com/office/drawing/2014/main" id="{B833F7F2-0EE2-FFE3-88EE-F97F761FFBE3}"/>
                    </a:ext>
                  </a:extLst>
                </p14:cNvPr>
                <p14:cNvContentPartPr/>
                <p14:nvPr/>
              </p14:nvContentPartPr>
              <p14:xfrm>
                <a:off x="2872528" y="370881"/>
                <a:ext cx="194400" cy="357840"/>
              </p14:xfrm>
            </p:contentPart>
          </mc:Choice>
          <mc:Fallback>
            <p:pic>
              <p:nvPicPr>
                <p:cNvPr id="59" name="Input penna 58">
                  <a:extLst>
                    <a:ext uri="{FF2B5EF4-FFF2-40B4-BE49-F238E27FC236}">
                      <a16:creationId xmlns:a16="http://schemas.microsoft.com/office/drawing/2014/main" id="{B833F7F2-0EE2-FFE3-88EE-F97F761FFBE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63888" y="362241"/>
                  <a:ext cx="2120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put penna 59">
                  <a:extLst>
                    <a:ext uri="{FF2B5EF4-FFF2-40B4-BE49-F238E27FC236}">
                      <a16:creationId xmlns:a16="http://schemas.microsoft.com/office/drawing/2014/main" id="{9AFD7D12-4A39-FFBC-5196-F127F1999C1A}"/>
                    </a:ext>
                  </a:extLst>
                </p14:cNvPr>
                <p14:cNvContentPartPr/>
                <p14:nvPr/>
              </p14:nvContentPartPr>
              <p14:xfrm>
                <a:off x="3111928" y="304641"/>
                <a:ext cx="232920" cy="413280"/>
              </p14:xfrm>
            </p:contentPart>
          </mc:Choice>
          <mc:Fallback>
            <p:pic>
              <p:nvPicPr>
                <p:cNvPr id="60" name="Input penna 59">
                  <a:extLst>
                    <a:ext uri="{FF2B5EF4-FFF2-40B4-BE49-F238E27FC236}">
                      <a16:creationId xmlns:a16="http://schemas.microsoft.com/office/drawing/2014/main" id="{9AFD7D12-4A39-FFBC-5196-F127F1999C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03288" y="296001"/>
                  <a:ext cx="2505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0923749B-9682-5085-57A7-A2C7CE4824A2}"/>
                    </a:ext>
                  </a:extLst>
                </p14:cNvPr>
                <p14:cNvContentPartPr/>
                <p14:nvPr/>
              </p14:nvContentPartPr>
              <p14:xfrm>
                <a:off x="3381928" y="468801"/>
                <a:ext cx="98280" cy="344160"/>
              </p14:xfrm>
            </p:contentPart>
          </mc:Choice>
          <mc:Fallback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0923749B-9682-5085-57A7-A2C7CE4824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73288" y="459801"/>
                  <a:ext cx="1159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Input penna 61">
                  <a:extLst>
                    <a:ext uri="{FF2B5EF4-FFF2-40B4-BE49-F238E27FC236}">
                      <a16:creationId xmlns:a16="http://schemas.microsoft.com/office/drawing/2014/main" id="{8B224B0C-88E3-894B-DA80-14C683A42E85}"/>
                    </a:ext>
                  </a:extLst>
                </p14:cNvPr>
                <p14:cNvContentPartPr/>
                <p14:nvPr/>
              </p14:nvContentPartPr>
              <p14:xfrm>
                <a:off x="3516928" y="335241"/>
                <a:ext cx="239400" cy="358560"/>
              </p14:xfrm>
            </p:contentPart>
          </mc:Choice>
          <mc:Fallback>
            <p:pic>
              <p:nvPicPr>
                <p:cNvPr id="62" name="Input penna 61">
                  <a:extLst>
                    <a:ext uri="{FF2B5EF4-FFF2-40B4-BE49-F238E27FC236}">
                      <a16:creationId xmlns:a16="http://schemas.microsoft.com/office/drawing/2014/main" id="{8B224B0C-88E3-894B-DA80-14C683A42E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08288" y="326241"/>
                  <a:ext cx="2570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B5EC86CC-0325-436A-95B3-C61A513DA496}"/>
                    </a:ext>
                  </a:extLst>
                </p14:cNvPr>
                <p14:cNvContentPartPr/>
                <p14:nvPr/>
              </p14:nvContentPartPr>
              <p14:xfrm>
                <a:off x="3518728" y="362601"/>
                <a:ext cx="247680" cy="321480"/>
              </p14:xfrm>
            </p:contentPart>
          </mc:Choice>
          <mc:Fallback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B5EC86CC-0325-436A-95B3-C61A513DA4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10088" y="353961"/>
                  <a:ext cx="2653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put penna 63">
                  <a:extLst>
                    <a:ext uri="{FF2B5EF4-FFF2-40B4-BE49-F238E27FC236}">
                      <a16:creationId xmlns:a16="http://schemas.microsoft.com/office/drawing/2014/main" id="{1CD37A94-F002-52E1-B325-27A6751F97F6}"/>
                    </a:ext>
                  </a:extLst>
                </p14:cNvPr>
                <p14:cNvContentPartPr/>
                <p14:nvPr/>
              </p14:nvContentPartPr>
              <p14:xfrm>
                <a:off x="2801248" y="838881"/>
                <a:ext cx="718200" cy="38160"/>
              </p14:xfrm>
            </p:contentPart>
          </mc:Choice>
          <mc:Fallback>
            <p:pic>
              <p:nvPicPr>
                <p:cNvPr id="64" name="Input penna 63">
                  <a:extLst>
                    <a:ext uri="{FF2B5EF4-FFF2-40B4-BE49-F238E27FC236}">
                      <a16:creationId xmlns:a16="http://schemas.microsoft.com/office/drawing/2014/main" id="{1CD37A94-F002-52E1-B325-27A6751F97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92608" y="829881"/>
                  <a:ext cx="7358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6708725A-18C9-2242-3FE6-8C2772B9AD0B}"/>
              </a:ext>
            </a:extLst>
          </p:cNvPr>
          <p:cNvGrpSpPr/>
          <p:nvPr/>
        </p:nvGrpSpPr>
        <p:grpSpPr>
          <a:xfrm>
            <a:off x="2869648" y="1095921"/>
            <a:ext cx="417960" cy="471240"/>
            <a:chOff x="2869648" y="1095921"/>
            <a:chExt cx="417960" cy="4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06F92B97-B420-D962-7240-046A591D097C}"/>
                    </a:ext>
                  </a:extLst>
                </p14:cNvPr>
                <p14:cNvContentPartPr/>
                <p14:nvPr/>
              </p14:nvContentPartPr>
              <p14:xfrm>
                <a:off x="2869648" y="1095921"/>
                <a:ext cx="178560" cy="385920"/>
              </p14:xfrm>
            </p:contentPart>
          </mc:Choice>
          <mc:Fallback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06F92B97-B420-D962-7240-046A591D097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60648" y="1087281"/>
                  <a:ext cx="1962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44A15267-1256-ED57-18AF-FC25B350EA6E}"/>
                    </a:ext>
                  </a:extLst>
                </p14:cNvPr>
                <p14:cNvContentPartPr/>
                <p14:nvPr/>
              </p14:nvContentPartPr>
              <p14:xfrm>
                <a:off x="3109048" y="1252521"/>
                <a:ext cx="176040" cy="172800"/>
              </p14:xfrm>
            </p:contentPart>
          </mc:Choice>
          <mc:Fallback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44A15267-1256-ED57-18AF-FC25B350EA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00408" y="1243521"/>
                  <a:ext cx="193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Input penna 66">
                  <a:extLst>
                    <a:ext uri="{FF2B5EF4-FFF2-40B4-BE49-F238E27FC236}">
                      <a16:creationId xmlns:a16="http://schemas.microsoft.com/office/drawing/2014/main" id="{DF1DC3DA-51D9-D9F4-9292-21BBF8C176B0}"/>
                    </a:ext>
                  </a:extLst>
                </p14:cNvPr>
                <p14:cNvContentPartPr/>
                <p14:nvPr/>
              </p14:nvContentPartPr>
              <p14:xfrm>
                <a:off x="3103288" y="1224081"/>
                <a:ext cx="184320" cy="343080"/>
              </p14:xfrm>
            </p:contentPart>
          </mc:Choice>
          <mc:Fallback>
            <p:pic>
              <p:nvPicPr>
                <p:cNvPr id="67" name="Input penna 66">
                  <a:extLst>
                    <a:ext uri="{FF2B5EF4-FFF2-40B4-BE49-F238E27FC236}">
                      <a16:creationId xmlns:a16="http://schemas.microsoft.com/office/drawing/2014/main" id="{DF1DC3DA-51D9-D9F4-9292-21BBF8C176B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94288" y="1215441"/>
                  <a:ext cx="20196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249C0B3-3CA7-7D08-FEDD-2976AD49AB2A}"/>
              </a:ext>
            </a:extLst>
          </p:cNvPr>
          <p:cNvGrpSpPr/>
          <p:nvPr/>
        </p:nvGrpSpPr>
        <p:grpSpPr>
          <a:xfrm>
            <a:off x="4396768" y="275121"/>
            <a:ext cx="1589400" cy="1350360"/>
            <a:chOff x="4396768" y="275121"/>
            <a:chExt cx="1589400" cy="13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Input penna 69">
                  <a:extLst>
                    <a:ext uri="{FF2B5EF4-FFF2-40B4-BE49-F238E27FC236}">
                      <a16:creationId xmlns:a16="http://schemas.microsoft.com/office/drawing/2014/main" id="{820C441A-F086-4A51-E0C7-9E02567678E0}"/>
                    </a:ext>
                  </a:extLst>
                </p14:cNvPr>
                <p14:cNvContentPartPr/>
                <p14:nvPr/>
              </p14:nvContentPartPr>
              <p14:xfrm>
                <a:off x="4396768" y="349641"/>
                <a:ext cx="185040" cy="348120"/>
              </p14:xfrm>
            </p:contentPart>
          </mc:Choice>
          <mc:Fallback>
            <p:pic>
              <p:nvPicPr>
                <p:cNvPr id="70" name="Input penna 69">
                  <a:extLst>
                    <a:ext uri="{FF2B5EF4-FFF2-40B4-BE49-F238E27FC236}">
                      <a16:creationId xmlns:a16="http://schemas.microsoft.com/office/drawing/2014/main" id="{820C441A-F086-4A51-E0C7-9E02567678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87768" y="341001"/>
                  <a:ext cx="2026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A5F359C4-CC4F-6210-DDAA-97857EBB976F}"/>
                    </a:ext>
                  </a:extLst>
                </p14:cNvPr>
                <p14:cNvContentPartPr/>
                <p14:nvPr/>
              </p14:nvContentPartPr>
              <p14:xfrm>
                <a:off x="4601968" y="292401"/>
                <a:ext cx="240840" cy="337680"/>
              </p14:xfrm>
            </p:contentPart>
          </mc:Choice>
          <mc:Fallback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A5F359C4-CC4F-6210-DDAA-97857EBB976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93328" y="283761"/>
                  <a:ext cx="2584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FE32B9A0-FE3E-BB63-2C60-E69C8F406226}"/>
                    </a:ext>
                  </a:extLst>
                </p14:cNvPr>
                <p14:cNvContentPartPr/>
                <p14:nvPr/>
              </p14:nvContentPartPr>
              <p14:xfrm>
                <a:off x="4825168" y="428481"/>
                <a:ext cx="100800" cy="408960"/>
              </p14:xfrm>
            </p:contentPart>
          </mc:Choice>
          <mc:Fallback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FE32B9A0-FE3E-BB63-2C60-E69C8F40622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16528" y="419481"/>
                  <a:ext cx="1184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put penna 72">
                  <a:extLst>
                    <a:ext uri="{FF2B5EF4-FFF2-40B4-BE49-F238E27FC236}">
                      <a16:creationId xmlns:a16="http://schemas.microsoft.com/office/drawing/2014/main" id="{3EA5042A-DA1C-E5C1-791B-5E221AFDCC3B}"/>
                    </a:ext>
                  </a:extLst>
                </p14:cNvPr>
                <p14:cNvContentPartPr/>
                <p14:nvPr/>
              </p14:nvContentPartPr>
              <p14:xfrm>
                <a:off x="5018488" y="275121"/>
                <a:ext cx="194760" cy="367920"/>
              </p14:xfrm>
            </p:contentPart>
          </mc:Choice>
          <mc:Fallback>
            <p:pic>
              <p:nvPicPr>
                <p:cNvPr id="73" name="Input penna 72">
                  <a:extLst>
                    <a:ext uri="{FF2B5EF4-FFF2-40B4-BE49-F238E27FC236}">
                      <a16:creationId xmlns:a16="http://schemas.microsoft.com/office/drawing/2014/main" id="{3EA5042A-DA1C-E5C1-791B-5E221AFDCC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09488" y="266121"/>
                  <a:ext cx="2124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put penna 73">
                  <a:extLst>
                    <a:ext uri="{FF2B5EF4-FFF2-40B4-BE49-F238E27FC236}">
                      <a16:creationId xmlns:a16="http://schemas.microsoft.com/office/drawing/2014/main" id="{F407C9CA-773B-1D26-A032-DEA3207E0222}"/>
                    </a:ext>
                  </a:extLst>
                </p14:cNvPr>
                <p14:cNvContentPartPr/>
                <p14:nvPr/>
              </p14:nvContentPartPr>
              <p14:xfrm>
                <a:off x="4473448" y="834201"/>
                <a:ext cx="590760" cy="18360"/>
              </p14:xfrm>
            </p:contentPart>
          </mc:Choice>
          <mc:Fallback>
            <p:pic>
              <p:nvPicPr>
                <p:cNvPr id="74" name="Input penna 73">
                  <a:extLst>
                    <a:ext uri="{FF2B5EF4-FFF2-40B4-BE49-F238E27FC236}">
                      <a16:creationId xmlns:a16="http://schemas.microsoft.com/office/drawing/2014/main" id="{F407C9CA-773B-1D26-A032-DEA3207E02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64448" y="825201"/>
                  <a:ext cx="608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4621EF2F-ADF8-E2F2-FA49-3FBB27DCA877}"/>
                    </a:ext>
                  </a:extLst>
                </p14:cNvPr>
                <p14:cNvContentPartPr/>
                <p14:nvPr/>
              </p14:nvContentPartPr>
              <p14:xfrm>
                <a:off x="4476328" y="1031481"/>
                <a:ext cx="183960" cy="405720"/>
              </p14:xfrm>
            </p:contentPart>
          </mc:Choice>
          <mc:Fallback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4621EF2F-ADF8-E2F2-FA49-3FBB27DCA87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67688" y="1022481"/>
                  <a:ext cx="2016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Input penna 75">
                  <a:extLst>
                    <a:ext uri="{FF2B5EF4-FFF2-40B4-BE49-F238E27FC236}">
                      <a16:creationId xmlns:a16="http://schemas.microsoft.com/office/drawing/2014/main" id="{F51CC2CC-BAFE-5068-407A-6F5FC3612E58}"/>
                    </a:ext>
                  </a:extLst>
                </p14:cNvPr>
                <p14:cNvContentPartPr/>
                <p14:nvPr/>
              </p14:nvContentPartPr>
              <p14:xfrm>
                <a:off x="4626808" y="1282401"/>
                <a:ext cx="105840" cy="172080"/>
              </p14:xfrm>
            </p:contentPart>
          </mc:Choice>
          <mc:Fallback>
            <p:pic>
              <p:nvPicPr>
                <p:cNvPr id="76" name="Input penna 75">
                  <a:extLst>
                    <a:ext uri="{FF2B5EF4-FFF2-40B4-BE49-F238E27FC236}">
                      <a16:creationId xmlns:a16="http://schemas.microsoft.com/office/drawing/2014/main" id="{F51CC2CC-BAFE-5068-407A-6F5FC3612E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17808" y="1273401"/>
                  <a:ext cx="123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Input penna 76">
                  <a:extLst>
                    <a:ext uri="{FF2B5EF4-FFF2-40B4-BE49-F238E27FC236}">
                      <a16:creationId xmlns:a16="http://schemas.microsoft.com/office/drawing/2014/main" id="{E126B6B7-BE7C-3F1F-0EF4-05C869430465}"/>
                    </a:ext>
                  </a:extLst>
                </p14:cNvPr>
                <p14:cNvContentPartPr/>
                <p14:nvPr/>
              </p14:nvContentPartPr>
              <p14:xfrm>
                <a:off x="4698088" y="1279521"/>
                <a:ext cx="99720" cy="345960"/>
              </p14:xfrm>
            </p:contentPart>
          </mc:Choice>
          <mc:Fallback>
            <p:pic>
              <p:nvPicPr>
                <p:cNvPr id="77" name="Input penna 76">
                  <a:extLst>
                    <a:ext uri="{FF2B5EF4-FFF2-40B4-BE49-F238E27FC236}">
                      <a16:creationId xmlns:a16="http://schemas.microsoft.com/office/drawing/2014/main" id="{E126B6B7-BE7C-3F1F-0EF4-05C86943046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89448" y="1270521"/>
                  <a:ext cx="117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put penna 77">
                  <a:extLst>
                    <a:ext uri="{FF2B5EF4-FFF2-40B4-BE49-F238E27FC236}">
                      <a16:creationId xmlns:a16="http://schemas.microsoft.com/office/drawing/2014/main" id="{E1E7FBAC-23B0-5536-6400-129ECB0CB3C9}"/>
                    </a:ext>
                  </a:extLst>
                </p14:cNvPr>
                <p14:cNvContentPartPr/>
                <p14:nvPr/>
              </p14:nvContentPartPr>
              <p14:xfrm>
                <a:off x="5476048" y="768681"/>
                <a:ext cx="312120" cy="52560"/>
              </p14:xfrm>
            </p:contentPart>
          </mc:Choice>
          <mc:Fallback>
            <p:pic>
              <p:nvPicPr>
                <p:cNvPr id="78" name="Input penna 77">
                  <a:extLst>
                    <a:ext uri="{FF2B5EF4-FFF2-40B4-BE49-F238E27FC236}">
                      <a16:creationId xmlns:a16="http://schemas.microsoft.com/office/drawing/2014/main" id="{E1E7FBAC-23B0-5536-6400-129ECB0CB3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67048" y="760041"/>
                  <a:ext cx="329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put penna 78">
                  <a:extLst>
                    <a:ext uri="{FF2B5EF4-FFF2-40B4-BE49-F238E27FC236}">
                      <a16:creationId xmlns:a16="http://schemas.microsoft.com/office/drawing/2014/main" id="{E760540D-D522-63F4-BCAC-F4AD681256AC}"/>
                    </a:ext>
                  </a:extLst>
                </p14:cNvPr>
                <p14:cNvContentPartPr/>
                <p14:nvPr/>
              </p14:nvContentPartPr>
              <p14:xfrm>
                <a:off x="5519248" y="941841"/>
                <a:ext cx="275040" cy="9360"/>
              </p14:xfrm>
            </p:contentPart>
          </mc:Choice>
          <mc:Fallback>
            <p:pic>
              <p:nvPicPr>
                <p:cNvPr id="79" name="Input penna 78">
                  <a:extLst>
                    <a:ext uri="{FF2B5EF4-FFF2-40B4-BE49-F238E27FC236}">
                      <a16:creationId xmlns:a16="http://schemas.microsoft.com/office/drawing/2014/main" id="{E760540D-D522-63F4-BCAC-F4AD681256A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10248" y="933201"/>
                  <a:ext cx="292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put penna 80">
                  <a:extLst>
                    <a:ext uri="{FF2B5EF4-FFF2-40B4-BE49-F238E27FC236}">
                      <a16:creationId xmlns:a16="http://schemas.microsoft.com/office/drawing/2014/main" id="{8EA0925A-5509-EE45-A3CA-87C33C6ACB04}"/>
                    </a:ext>
                  </a:extLst>
                </p14:cNvPr>
                <p14:cNvContentPartPr/>
                <p14:nvPr/>
              </p14:nvContentPartPr>
              <p14:xfrm>
                <a:off x="5828128" y="681561"/>
                <a:ext cx="158040" cy="349200"/>
              </p14:xfrm>
            </p:contentPart>
          </mc:Choice>
          <mc:Fallback>
            <p:pic>
              <p:nvPicPr>
                <p:cNvPr id="81" name="Input penna 80">
                  <a:extLst>
                    <a:ext uri="{FF2B5EF4-FFF2-40B4-BE49-F238E27FC236}">
                      <a16:creationId xmlns:a16="http://schemas.microsoft.com/office/drawing/2014/main" id="{8EA0925A-5509-EE45-A3CA-87C33C6ACB0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19128" y="672561"/>
                  <a:ext cx="17568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o 87">
            <a:extLst>
              <a:ext uri="{FF2B5EF4-FFF2-40B4-BE49-F238E27FC236}">
                <a16:creationId xmlns:a16="http://schemas.microsoft.com/office/drawing/2014/main" id="{C0A6CB45-B742-49B3-0CB3-56C6C258C1A1}"/>
              </a:ext>
            </a:extLst>
          </p:cNvPr>
          <p:cNvGrpSpPr/>
          <p:nvPr/>
        </p:nvGrpSpPr>
        <p:grpSpPr>
          <a:xfrm>
            <a:off x="10353328" y="1702521"/>
            <a:ext cx="1689120" cy="914760"/>
            <a:chOff x="10353328" y="1702521"/>
            <a:chExt cx="1689120" cy="91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6ECE1290-8E79-C9B5-D591-B3AC55B0954D}"/>
                    </a:ext>
                  </a:extLst>
                </p14:cNvPr>
                <p14:cNvContentPartPr/>
                <p14:nvPr/>
              </p14:nvContentPartPr>
              <p14:xfrm>
                <a:off x="10524328" y="1702521"/>
                <a:ext cx="78480" cy="255240"/>
              </p14:xfrm>
            </p:contentPart>
          </mc:Choice>
          <mc:Fallback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6ECE1290-8E79-C9B5-D591-B3AC55B0954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15328" y="1693881"/>
                  <a:ext cx="96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9AF05A2E-3C57-761B-E6BE-06C58A6ECCE5}"/>
                    </a:ext>
                  </a:extLst>
                </p14:cNvPr>
                <p14:cNvContentPartPr/>
                <p14:nvPr/>
              </p14:nvContentPartPr>
              <p14:xfrm>
                <a:off x="10752208" y="1709001"/>
                <a:ext cx="230400" cy="237960"/>
              </p14:xfrm>
            </p:contentPart>
          </mc:Choice>
          <mc:Fallback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9AF05A2E-3C57-761B-E6BE-06C58A6ECCE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43208" y="1700361"/>
                  <a:ext cx="248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6" name="Input penna 55">
                  <a:extLst>
                    <a:ext uri="{FF2B5EF4-FFF2-40B4-BE49-F238E27FC236}">
                      <a16:creationId xmlns:a16="http://schemas.microsoft.com/office/drawing/2014/main" id="{1FD531D9-7C59-A6A5-BF45-21D0645A62F7}"/>
                    </a:ext>
                  </a:extLst>
                </p14:cNvPr>
                <p14:cNvContentPartPr/>
                <p14:nvPr/>
              </p14:nvContentPartPr>
              <p14:xfrm>
                <a:off x="11039128" y="1753281"/>
                <a:ext cx="261000" cy="201600"/>
              </p14:xfrm>
            </p:contentPart>
          </mc:Choice>
          <mc:Fallback>
            <p:pic>
              <p:nvPicPr>
                <p:cNvPr id="56" name="Input penna 55">
                  <a:extLst>
                    <a:ext uri="{FF2B5EF4-FFF2-40B4-BE49-F238E27FC236}">
                      <a16:creationId xmlns:a16="http://schemas.microsoft.com/office/drawing/2014/main" id="{1FD531D9-7C59-A6A5-BF45-21D0645A62F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030128" y="1744281"/>
                  <a:ext cx="278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7" name="Input penna 56">
                  <a:extLst>
                    <a:ext uri="{FF2B5EF4-FFF2-40B4-BE49-F238E27FC236}">
                      <a16:creationId xmlns:a16="http://schemas.microsoft.com/office/drawing/2014/main" id="{C260F2F4-07C1-45A3-D21D-5ED033E84557}"/>
                    </a:ext>
                  </a:extLst>
                </p14:cNvPr>
                <p14:cNvContentPartPr/>
                <p14:nvPr/>
              </p14:nvContentPartPr>
              <p14:xfrm>
                <a:off x="10353328" y="2037681"/>
                <a:ext cx="863640" cy="79560"/>
              </p14:xfrm>
            </p:contentPart>
          </mc:Choice>
          <mc:Fallback>
            <p:pic>
              <p:nvPicPr>
                <p:cNvPr id="57" name="Input penna 56">
                  <a:extLst>
                    <a:ext uri="{FF2B5EF4-FFF2-40B4-BE49-F238E27FC236}">
                      <a16:creationId xmlns:a16="http://schemas.microsoft.com/office/drawing/2014/main" id="{C260F2F4-07C1-45A3-D21D-5ED033E8455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44328" y="2029041"/>
                  <a:ext cx="881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put penna 82">
                  <a:extLst>
                    <a:ext uri="{FF2B5EF4-FFF2-40B4-BE49-F238E27FC236}">
                      <a16:creationId xmlns:a16="http://schemas.microsoft.com/office/drawing/2014/main" id="{CEF3A907-5FC2-15B9-2029-53945EA6B189}"/>
                    </a:ext>
                  </a:extLst>
                </p14:cNvPr>
                <p14:cNvContentPartPr/>
                <p14:nvPr/>
              </p14:nvContentPartPr>
              <p14:xfrm>
                <a:off x="10539088" y="2260881"/>
                <a:ext cx="318960" cy="356400"/>
              </p14:xfrm>
            </p:contentPart>
          </mc:Choice>
          <mc:Fallback>
            <p:pic>
              <p:nvPicPr>
                <p:cNvPr id="83" name="Input penna 82">
                  <a:extLst>
                    <a:ext uri="{FF2B5EF4-FFF2-40B4-BE49-F238E27FC236}">
                      <a16:creationId xmlns:a16="http://schemas.microsoft.com/office/drawing/2014/main" id="{CEF3A907-5FC2-15B9-2029-53945EA6B18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30448" y="2252241"/>
                  <a:ext cx="3366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put penna 83">
                  <a:extLst>
                    <a:ext uri="{FF2B5EF4-FFF2-40B4-BE49-F238E27FC236}">
                      <a16:creationId xmlns:a16="http://schemas.microsoft.com/office/drawing/2014/main" id="{C308DD50-B231-D5B2-E169-273678CB70CE}"/>
                    </a:ext>
                  </a:extLst>
                </p14:cNvPr>
                <p14:cNvContentPartPr/>
                <p14:nvPr/>
              </p14:nvContentPartPr>
              <p14:xfrm>
                <a:off x="11390848" y="2077281"/>
                <a:ext cx="158760" cy="19800"/>
              </p14:xfrm>
            </p:contentPart>
          </mc:Choice>
          <mc:Fallback>
            <p:pic>
              <p:nvPicPr>
                <p:cNvPr id="84" name="Input penna 83">
                  <a:extLst>
                    <a:ext uri="{FF2B5EF4-FFF2-40B4-BE49-F238E27FC236}">
                      <a16:creationId xmlns:a16="http://schemas.microsoft.com/office/drawing/2014/main" id="{C308DD50-B231-D5B2-E169-273678CB70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382208" y="2068281"/>
                  <a:ext cx="176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put penna 84">
                  <a:extLst>
                    <a:ext uri="{FF2B5EF4-FFF2-40B4-BE49-F238E27FC236}">
                      <a16:creationId xmlns:a16="http://schemas.microsoft.com/office/drawing/2014/main" id="{EB65862F-B5EB-4E8D-A633-F688F841E754}"/>
                    </a:ext>
                  </a:extLst>
                </p14:cNvPr>
                <p14:cNvContentPartPr/>
                <p14:nvPr/>
              </p14:nvContentPartPr>
              <p14:xfrm>
                <a:off x="11467168" y="2126601"/>
                <a:ext cx="164520" cy="56160"/>
              </p14:xfrm>
            </p:contentPart>
          </mc:Choice>
          <mc:Fallback>
            <p:pic>
              <p:nvPicPr>
                <p:cNvPr id="85" name="Input penna 84">
                  <a:extLst>
                    <a:ext uri="{FF2B5EF4-FFF2-40B4-BE49-F238E27FC236}">
                      <a16:creationId xmlns:a16="http://schemas.microsoft.com/office/drawing/2014/main" id="{EB65862F-B5EB-4E8D-A633-F688F841E75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458528" y="2117601"/>
                  <a:ext cx="182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put penna 85">
                  <a:extLst>
                    <a:ext uri="{FF2B5EF4-FFF2-40B4-BE49-F238E27FC236}">
                      <a16:creationId xmlns:a16="http://schemas.microsoft.com/office/drawing/2014/main" id="{E388C7B2-CD81-AD84-7B28-F05183BDC4E3}"/>
                    </a:ext>
                  </a:extLst>
                </p14:cNvPr>
                <p14:cNvContentPartPr/>
                <p14:nvPr/>
              </p14:nvContentPartPr>
              <p14:xfrm>
                <a:off x="11691088" y="1789641"/>
                <a:ext cx="107280" cy="290880"/>
              </p14:xfrm>
            </p:contentPart>
          </mc:Choice>
          <mc:Fallback>
            <p:pic>
              <p:nvPicPr>
                <p:cNvPr id="86" name="Input penna 85">
                  <a:extLst>
                    <a:ext uri="{FF2B5EF4-FFF2-40B4-BE49-F238E27FC236}">
                      <a16:creationId xmlns:a16="http://schemas.microsoft.com/office/drawing/2014/main" id="{E388C7B2-CD81-AD84-7B28-F05183BDC4E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682448" y="1780641"/>
                  <a:ext cx="124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Input penna 86">
                  <a:extLst>
                    <a:ext uri="{FF2B5EF4-FFF2-40B4-BE49-F238E27FC236}">
                      <a16:creationId xmlns:a16="http://schemas.microsoft.com/office/drawing/2014/main" id="{20A83161-4CB3-1124-B1DD-306E906528E5}"/>
                    </a:ext>
                  </a:extLst>
                </p14:cNvPr>
                <p14:cNvContentPartPr/>
                <p14:nvPr/>
              </p14:nvContentPartPr>
              <p14:xfrm>
                <a:off x="11816368" y="1921761"/>
                <a:ext cx="226080" cy="169200"/>
              </p14:xfrm>
            </p:contentPart>
          </mc:Choice>
          <mc:Fallback>
            <p:pic>
              <p:nvPicPr>
                <p:cNvPr id="87" name="Input penna 86">
                  <a:extLst>
                    <a:ext uri="{FF2B5EF4-FFF2-40B4-BE49-F238E27FC236}">
                      <a16:creationId xmlns:a16="http://schemas.microsoft.com/office/drawing/2014/main" id="{20A83161-4CB3-1124-B1DD-306E906528E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807368" y="1913121"/>
                  <a:ext cx="2437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356047E2-5EFC-1203-2375-C681711273F0}"/>
              </a:ext>
            </a:extLst>
          </p:cNvPr>
          <p:cNvGrpSpPr/>
          <p:nvPr/>
        </p:nvGrpSpPr>
        <p:grpSpPr>
          <a:xfrm>
            <a:off x="7373248" y="2817441"/>
            <a:ext cx="1483560" cy="501480"/>
            <a:chOff x="7373248" y="2817441"/>
            <a:chExt cx="148356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put penna 88">
                  <a:extLst>
                    <a:ext uri="{FF2B5EF4-FFF2-40B4-BE49-F238E27FC236}">
                      <a16:creationId xmlns:a16="http://schemas.microsoft.com/office/drawing/2014/main" id="{16FF7DD7-E8D2-FB1A-534C-98AA2C7D710B}"/>
                    </a:ext>
                  </a:extLst>
                </p14:cNvPr>
                <p14:cNvContentPartPr/>
                <p14:nvPr/>
              </p14:nvContentPartPr>
              <p14:xfrm>
                <a:off x="7373248" y="2817441"/>
                <a:ext cx="255960" cy="482760"/>
              </p14:xfrm>
            </p:contentPart>
          </mc:Choice>
          <mc:Fallback>
            <p:pic>
              <p:nvPicPr>
                <p:cNvPr id="89" name="Input penna 88">
                  <a:extLst>
                    <a:ext uri="{FF2B5EF4-FFF2-40B4-BE49-F238E27FC236}">
                      <a16:creationId xmlns:a16="http://schemas.microsoft.com/office/drawing/2014/main" id="{16FF7DD7-E8D2-FB1A-534C-98AA2C7D710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64248" y="2808801"/>
                  <a:ext cx="2736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Input penna 89">
                  <a:extLst>
                    <a:ext uri="{FF2B5EF4-FFF2-40B4-BE49-F238E27FC236}">
                      <a16:creationId xmlns:a16="http://schemas.microsoft.com/office/drawing/2014/main" id="{A366D551-ED97-07BB-88E4-B42F597CF2B7}"/>
                    </a:ext>
                  </a:extLst>
                </p14:cNvPr>
                <p14:cNvContentPartPr/>
                <p14:nvPr/>
              </p14:nvContentPartPr>
              <p14:xfrm>
                <a:off x="7608688" y="3025161"/>
                <a:ext cx="662040" cy="293760"/>
              </p14:xfrm>
            </p:contentPart>
          </mc:Choice>
          <mc:Fallback>
            <p:pic>
              <p:nvPicPr>
                <p:cNvPr id="90" name="Input penna 89">
                  <a:extLst>
                    <a:ext uri="{FF2B5EF4-FFF2-40B4-BE49-F238E27FC236}">
                      <a16:creationId xmlns:a16="http://schemas.microsoft.com/office/drawing/2014/main" id="{A366D551-ED97-07BB-88E4-B42F597CF2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99688" y="3016521"/>
                  <a:ext cx="6796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put penna 90">
                  <a:extLst>
                    <a:ext uri="{FF2B5EF4-FFF2-40B4-BE49-F238E27FC236}">
                      <a16:creationId xmlns:a16="http://schemas.microsoft.com/office/drawing/2014/main" id="{AB8F1C34-6984-8411-2BF9-98FF5D002B4F}"/>
                    </a:ext>
                  </a:extLst>
                </p14:cNvPr>
                <p14:cNvContentPartPr/>
                <p14:nvPr/>
              </p14:nvContentPartPr>
              <p14:xfrm>
                <a:off x="8334088" y="3037041"/>
                <a:ext cx="522720" cy="214560"/>
              </p14:xfrm>
            </p:contentPart>
          </mc:Choice>
          <mc:Fallback>
            <p:pic>
              <p:nvPicPr>
                <p:cNvPr id="91" name="Input penna 90">
                  <a:extLst>
                    <a:ext uri="{FF2B5EF4-FFF2-40B4-BE49-F238E27FC236}">
                      <a16:creationId xmlns:a16="http://schemas.microsoft.com/office/drawing/2014/main" id="{AB8F1C34-6984-8411-2BF9-98FF5D002B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25088" y="3028401"/>
                  <a:ext cx="54036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o 107">
            <a:extLst>
              <a:ext uri="{FF2B5EF4-FFF2-40B4-BE49-F238E27FC236}">
                <a16:creationId xmlns:a16="http://schemas.microsoft.com/office/drawing/2014/main" id="{09DCEE1C-7989-F33A-AB95-EB76BA6B06B2}"/>
              </a:ext>
            </a:extLst>
          </p:cNvPr>
          <p:cNvGrpSpPr/>
          <p:nvPr/>
        </p:nvGrpSpPr>
        <p:grpSpPr>
          <a:xfrm>
            <a:off x="9231568" y="2811681"/>
            <a:ext cx="1649880" cy="461160"/>
            <a:chOff x="9231568" y="2811681"/>
            <a:chExt cx="164988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Input penna 91">
                  <a:extLst>
                    <a:ext uri="{FF2B5EF4-FFF2-40B4-BE49-F238E27FC236}">
                      <a16:creationId xmlns:a16="http://schemas.microsoft.com/office/drawing/2014/main" id="{22D7C800-9191-B988-8019-5C86B2B9CD84}"/>
                    </a:ext>
                  </a:extLst>
                </p14:cNvPr>
                <p14:cNvContentPartPr/>
                <p14:nvPr/>
              </p14:nvContentPartPr>
              <p14:xfrm>
                <a:off x="9231568" y="3035961"/>
                <a:ext cx="226440" cy="236880"/>
              </p14:xfrm>
            </p:contentPart>
          </mc:Choice>
          <mc:Fallback>
            <p:pic>
              <p:nvPicPr>
                <p:cNvPr id="92" name="Input penna 91">
                  <a:extLst>
                    <a:ext uri="{FF2B5EF4-FFF2-40B4-BE49-F238E27FC236}">
                      <a16:creationId xmlns:a16="http://schemas.microsoft.com/office/drawing/2014/main" id="{22D7C800-9191-B988-8019-5C86B2B9CD8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22928" y="3027321"/>
                  <a:ext cx="244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put penna 92">
                  <a:extLst>
                    <a:ext uri="{FF2B5EF4-FFF2-40B4-BE49-F238E27FC236}">
                      <a16:creationId xmlns:a16="http://schemas.microsoft.com/office/drawing/2014/main" id="{76767CC3-9B74-3C35-B69B-1F86D7AC37EF}"/>
                    </a:ext>
                  </a:extLst>
                </p14:cNvPr>
                <p14:cNvContentPartPr/>
                <p14:nvPr/>
              </p14:nvContentPartPr>
              <p14:xfrm>
                <a:off x="9541528" y="3031281"/>
                <a:ext cx="252000" cy="136800"/>
              </p14:xfrm>
            </p:contentPart>
          </mc:Choice>
          <mc:Fallback>
            <p:pic>
              <p:nvPicPr>
                <p:cNvPr id="93" name="Input penna 92">
                  <a:extLst>
                    <a:ext uri="{FF2B5EF4-FFF2-40B4-BE49-F238E27FC236}">
                      <a16:creationId xmlns:a16="http://schemas.microsoft.com/office/drawing/2014/main" id="{76767CC3-9B74-3C35-B69B-1F86D7AC37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32888" y="3022281"/>
                  <a:ext cx="269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put penna 93">
                  <a:extLst>
                    <a:ext uri="{FF2B5EF4-FFF2-40B4-BE49-F238E27FC236}">
                      <a16:creationId xmlns:a16="http://schemas.microsoft.com/office/drawing/2014/main" id="{0AE44407-07B5-3BC6-EE4A-E5107D61695C}"/>
                    </a:ext>
                  </a:extLst>
                </p14:cNvPr>
                <p14:cNvContentPartPr/>
                <p14:nvPr/>
              </p14:nvContentPartPr>
              <p14:xfrm>
                <a:off x="9423808" y="2811681"/>
                <a:ext cx="514440" cy="287640"/>
              </p14:xfrm>
            </p:contentPart>
          </mc:Choice>
          <mc:Fallback>
            <p:pic>
              <p:nvPicPr>
                <p:cNvPr id="94" name="Input penna 93">
                  <a:extLst>
                    <a:ext uri="{FF2B5EF4-FFF2-40B4-BE49-F238E27FC236}">
                      <a16:creationId xmlns:a16="http://schemas.microsoft.com/office/drawing/2014/main" id="{0AE44407-07B5-3BC6-EE4A-E5107D61695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14808" y="2803041"/>
                  <a:ext cx="532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put penna 96">
                  <a:extLst>
                    <a:ext uri="{FF2B5EF4-FFF2-40B4-BE49-F238E27FC236}">
                      <a16:creationId xmlns:a16="http://schemas.microsoft.com/office/drawing/2014/main" id="{1B2D12F6-19FE-BEFB-EBD6-286406875EE2}"/>
                    </a:ext>
                  </a:extLst>
                </p14:cNvPr>
                <p14:cNvContentPartPr/>
                <p14:nvPr/>
              </p14:nvContentPartPr>
              <p14:xfrm>
                <a:off x="10062448" y="2958921"/>
                <a:ext cx="498960" cy="136080"/>
              </p14:xfrm>
            </p:contentPart>
          </mc:Choice>
          <mc:Fallback>
            <p:pic>
              <p:nvPicPr>
                <p:cNvPr id="97" name="Input penna 96">
                  <a:extLst>
                    <a:ext uri="{FF2B5EF4-FFF2-40B4-BE49-F238E27FC236}">
                      <a16:creationId xmlns:a16="http://schemas.microsoft.com/office/drawing/2014/main" id="{1B2D12F6-19FE-BEFB-EBD6-286406875EE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53448" y="2950281"/>
                  <a:ext cx="516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put penna 97">
                  <a:extLst>
                    <a:ext uri="{FF2B5EF4-FFF2-40B4-BE49-F238E27FC236}">
                      <a16:creationId xmlns:a16="http://schemas.microsoft.com/office/drawing/2014/main" id="{88D019CC-4040-3A1C-F4F9-87DF7FF599DA}"/>
                    </a:ext>
                  </a:extLst>
                </p14:cNvPr>
                <p14:cNvContentPartPr/>
                <p14:nvPr/>
              </p14:nvContentPartPr>
              <p14:xfrm>
                <a:off x="10535128" y="2951001"/>
                <a:ext cx="346320" cy="162000"/>
              </p14:xfrm>
            </p:contentPart>
          </mc:Choice>
          <mc:Fallback>
            <p:pic>
              <p:nvPicPr>
                <p:cNvPr id="98" name="Input penna 97">
                  <a:extLst>
                    <a:ext uri="{FF2B5EF4-FFF2-40B4-BE49-F238E27FC236}">
                      <a16:creationId xmlns:a16="http://schemas.microsoft.com/office/drawing/2014/main" id="{88D019CC-4040-3A1C-F4F9-87DF7FF599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26128" y="2942361"/>
                  <a:ext cx="36396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o 106">
            <a:extLst>
              <a:ext uri="{FF2B5EF4-FFF2-40B4-BE49-F238E27FC236}">
                <a16:creationId xmlns:a16="http://schemas.microsoft.com/office/drawing/2014/main" id="{CF3B8648-9659-2455-C0C3-136754CB130F}"/>
              </a:ext>
            </a:extLst>
          </p:cNvPr>
          <p:cNvGrpSpPr/>
          <p:nvPr/>
        </p:nvGrpSpPr>
        <p:grpSpPr>
          <a:xfrm>
            <a:off x="8455408" y="3476961"/>
            <a:ext cx="864000" cy="904680"/>
            <a:chOff x="8455408" y="3476961"/>
            <a:chExt cx="864000" cy="90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put penna 98">
                  <a:extLst>
                    <a:ext uri="{FF2B5EF4-FFF2-40B4-BE49-F238E27FC236}">
                      <a16:creationId xmlns:a16="http://schemas.microsoft.com/office/drawing/2014/main" id="{9E7D2FAA-061A-7E4A-D80F-050549F99090}"/>
                    </a:ext>
                  </a:extLst>
                </p14:cNvPr>
                <p14:cNvContentPartPr/>
                <p14:nvPr/>
              </p14:nvContentPartPr>
              <p14:xfrm>
                <a:off x="8455408" y="3476961"/>
                <a:ext cx="309600" cy="904680"/>
              </p14:xfrm>
            </p:contentPart>
          </mc:Choice>
          <mc:Fallback>
            <p:pic>
              <p:nvPicPr>
                <p:cNvPr id="99" name="Input penna 98">
                  <a:extLst>
                    <a:ext uri="{FF2B5EF4-FFF2-40B4-BE49-F238E27FC236}">
                      <a16:creationId xmlns:a16="http://schemas.microsoft.com/office/drawing/2014/main" id="{9E7D2FAA-061A-7E4A-D80F-050549F9909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46408" y="3468321"/>
                  <a:ext cx="327240" cy="9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put penna 99">
                  <a:extLst>
                    <a:ext uri="{FF2B5EF4-FFF2-40B4-BE49-F238E27FC236}">
                      <a16:creationId xmlns:a16="http://schemas.microsoft.com/office/drawing/2014/main" id="{061CDCAF-B40B-FDEF-0C34-12D08E522B9C}"/>
                    </a:ext>
                  </a:extLst>
                </p14:cNvPr>
                <p14:cNvContentPartPr/>
                <p14:nvPr/>
              </p14:nvContentPartPr>
              <p14:xfrm>
                <a:off x="8840248" y="3848481"/>
                <a:ext cx="289800" cy="270720"/>
              </p14:xfrm>
            </p:contentPart>
          </mc:Choice>
          <mc:Fallback>
            <p:pic>
              <p:nvPicPr>
                <p:cNvPr id="100" name="Input penna 99">
                  <a:extLst>
                    <a:ext uri="{FF2B5EF4-FFF2-40B4-BE49-F238E27FC236}">
                      <a16:creationId xmlns:a16="http://schemas.microsoft.com/office/drawing/2014/main" id="{061CDCAF-B40B-FDEF-0C34-12D08E522B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31608" y="3839481"/>
                  <a:ext cx="3074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put penna 100">
                  <a:extLst>
                    <a:ext uri="{FF2B5EF4-FFF2-40B4-BE49-F238E27FC236}">
                      <a16:creationId xmlns:a16="http://schemas.microsoft.com/office/drawing/2014/main" id="{20A42A4A-410D-0B39-63AC-FADC62681325}"/>
                    </a:ext>
                  </a:extLst>
                </p14:cNvPr>
                <p14:cNvContentPartPr/>
                <p14:nvPr/>
              </p14:nvContentPartPr>
              <p14:xfrm>
                <a:off x="9275128" y="4086441"/>
                <a:ext cx="44280" cy="195840"/>
              </p14:xfrm>
            </p:contentPart>
          </mc:Choice>
          <mc:Fallback>
            <p:pic>
              <p:nvPicPr>
                <p:cNvPr id="101" name="Input penna 100">
                  <a:extLst>
                    <a:ext uri="{FF2B5EF4-FFF2-40B4-BE49-F238E27FC236}">
                      <a16:creationId xmlns:a16="http://schemas.microsoft.com/office/drawing/2014/main" id="{20A42A4A-410D-0B39-63AC-FADC626813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66488" y="4077801"/>
                  <a:ext cx="6192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o 105">
            <a:extLst>
              <a:ext uri="{FF2B5EF4-FFF2-40B4-BE49-F238E27FC236}">
                <a16:creationId xmlns:a16="http://schemas.microsoft.com/office/drawing/2014/main" id="{3621DD1D-7A51-1BB2-6726-52901454171C}"/>
              </a:ext>
            </a:extLst>
          </p:cNvPr>
          <p:cNvGrpSpPr/>
          <p:nvPr/>
        </p:nvGrpSpPr>
        <p:grpSpPr>
          <a:xfrm>
            <a:off x="9708208" y="3520881"/>
            <a:ext cx="768960" cy="905040"/>
            <a:chOff x="9708208" y="3520881"/>
            <a:chExt cx="768960" cy="90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put penna 101">
                  <a:extLst>
                    <a:ext uri="{FF2B5EF4-FFF2-40B4-BE49-F238E27FC236}">
                      <a16:creationId xmlns:a16="http://schemas.microsoft.com/office/drawing/2014/main" id="{9AD57441-A782-F1EF-DC28-5A1BFB163912}"/>
                    </a:ext>
                  </a:extLst>
                </p14:cNvPr>
                <p14:cNvContentPartPr/>
                <p14:nvPr/>
              </p14:nvContentPartPr>
              <p14:xfrm>
                <a:off x="9708208" y="3775041"/>
                <a:ext cx="146160" cy="275760"/>
              </p14:xfrm>
            </p:contentPart>
          </mc:Choice>
          <mc:Fallback>
            <p:pic>
              <p:nvPicPr>
                <p:cNvPr id="102" name="Input penna 101">
                  <a:extLst>
                    <a:ext uri="{FF2B5EF4-FFF2-40B4-BE49-F238E27FC236}">
                      <a16:creationId xmlns:a16="http://schemas.microsoft.com/office/drawing/2014/main" id="{9AD57441-A782-F1EF-DC28-5A1BFB16391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99568" y="3766041"/>
                  <a:ext cx="163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Input penna 102">
                  <a:extLst>
                    <a:ext uri="{FF2B5EF4-FFF2-40B4-BE49-F238E27FC236}">
                      <a16:creationId xmlns:a16="http://schemas.microsoft.com/office/drawing/2014/main" id="{63E51D2C-4400-9AA2-290E-12BC28C25F3C}"/>
                    </a:ext>
                  </a:extLst>
                </p14:cNvPr>
                <p14:cNvContentPartPr/>
                <p14:nvPr/>
              </p14:nvContentPartPr>
              <p14:xfrm>
                <a:off x="9888928" y="3951441"/>
                <a:ext cx="32040" cy="169200"/>
              </p14:xfrm>
            </p:contentPart>
          </mc:Choice>
          <mc:Fallback>
            <p:pic>
              <p:nvPicPr>
                <p:cNvPr id="103" name="Input penna 102">
                  <a:extLst>
                    <a:ext uri="{FF2B5EF4-FFF2-40B4-BE49-F238E27FC236}">
                      <a16:creationId xmlns:a16="http://schemas.microsoft.com/office/drawing/2014/main" id="{63E51D2C-4400-9AA2-290E-12BC28C25F3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80288" y="3942441"/>
                  <a:ext cx="49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put penna 103">
                  <a:extLst>
                    <a:ext uri="{FF2B5EF4-FFF2-40B4-BE49-F238E27FC236}">
                      <a16:creationId xmlns:a16="http://schemas.microsoft.com/office/drawing/2014/main" id="{0679A97C-3E67-B16F-CAAE-7EBDA9901C77}"/>
                    </a:ext>
                  </a:extLst>
                </p14:cNvPr>
                <p14:cNvContentPartPr/>
                <p14:nvPr/>
              </p14:nvContentPartPr>
              <p14:xfrm>
                <a:off x="9986848" y="3857841"/>
                <a:ext cx="230040" cy="206640"/>
              </p14:xfrm>
            </p:contentPart>
          </mc:Choice>
          <mc:Fallback>
            <p:pic>
              <p:nvPicPr>
                <p:cNvPr id="104" name="Input penna 103">
                  <a:extLst>
                    <a:ext uri="{FF2B5EF4-FFF2-40B4-BE49-F238E27FC236}">
                      <a16:creationId xmlns:a16="http://schemas.microsoft.com/office/drawing/2014/main" id="{0679A97C-3E67-B16F-CAAE-7EBDA9901C7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978208" y="3848841"/>
                  <a:ext cx="247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put penna 104">
                  <a:extLst>
                    <a:ext uri="{FF2B5EF4-FFF2-40B4-BE49-F238E27FC236}">
                      <a16:creationId xmlns:a16="http://schemas.microsoft.com/office/drawing/2014/main" id="{086F137D-D48D-E25C-52F8-987CF0EC33B9}"/>
                    </a:ext>
                  </a:extLst>
                </p14:cNvPr>
                <p14:cNvContentPartPr/>
                <p14:nvPr/>
              </p14:nvContentPartPr>
              <p14:xfrm>
                <a:off x="10212568" y="3520881"/>
                <a:ext cx="264600" cy="905040"/>
              </p14:xfrm>
            </p:contentPart>
          </mc:Choice>
          <mc:Fallback>
            <p:pic>
              <p:nvPicPr>
                <p:cNvPr id="105" name="Input penna 104">
                  <a:extLst>
                    <a:ext uri="{FF2B5EF4-FFF2-40B4-BE49-F238E27FC236}">
                      <a16:creationId xmlns:a16="http://schemas.microsoft.com/office/drawing/2014/main" id="{086F137D-D48D-E25C-52F8-987CF0EC33B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03928" y="3511881"/>
                  <a:ext cx="282240" cy="9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o 123">
            <a:extLst>
              <a:ext uri="{FF2B5EF4-FFF2-40B4-BE49-F238E27FC236}">
                <a16:creationId xmlns:a16="http://schemas.microsoft.com/office/drawing/2014/main" id="{C771C8DF-02BD-05C5-5794-620BD8CD8FEA}"/>
              </a:ext>
            </a:extLst>
          </p:cNvPr>
          <p:cNvGrpSpPr/>
          <p:nvPr/>
        </p:nvGrpSpPr>
        <p:grpSpPr>
          <a:xfrm>
            <a:off x="3866488" y="4557681"/>
            <a:ext cx="2076840" cy="525600"/>
            <a:chOff x="3866488" y="4557681"/>
            <a:chExt cx="2076840" cy="5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Input penna 108">
                  <a:extLst>
                    <a:ext uri="{FF2B5EF4-FFF2-40B4-BE49-F238E27FC236}">
                      <a16:creationId xmlns:a16="http://schemas.microsoft.com/office/drawing/2014/main" id="{5F599C8C-C6AD-11A8-57DB-6AB0994368CA}"/>
                    </a:ext>
                  </a:extLst>
                </p14:cNvPr>
                <p14:cNvContentPartPr/>
                <p14:nvPr/>
              </p14:nvContentPartPr>
              <p14:xfrm>
                <a:off x="3866488" y="4668561"/>
                <a:ext cx="277200" cy="401040"/>
              </p14:xfrm>
            </p:contentPart>
          </mc:Choice>
          <mc:Fallback>
            <p:pic>
              <p:nvPicPr>
                <p:cNvPr id="109" name="Input penna 108">
                  <a:extLst>
                    <a:ext uri="{FF2B5EF4-FFF2-40B4-BE49-F238E27FC236}">
                      <a16:creationId xmlns:a16="http://schemas.microsoft.com/office/drawing/2014/main" id="{5F599C8C-C6AD-11A8-57DB-6AB0994368C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57488" y="4659921"/>
                  <a:ext cx="2948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put penna 109">
                  <a:extLst>
                    <a:ext uri="{FF2B5EF4-FFF2-40B4-BE49-F238E27FC236}">
                      <a16:creationId xmlns:a16="http://schemas.microsoft.com/office/drawing/2014/main" id="{F96E9FEF-8D69-1658-56A6-EEFC4E5E0390}"/>
                    </a:ext>
                  </a:extLst>
                </p14:cNvPr>
                <p14:cNvContentPartPr/>
                <p14:nvPr/>
              </p14:nvContentPartPr>
              <p14:xfrm>
                <a:off x="4285888" y="4872321"/>
                <a:ext cx="90000" cy="210960"/>
              </p14:xfrm>
            </p:contentPart>
          </mc:Choice>
          <mc:Fallback>
            <p:pic>
              <p:nvPicPr>
                <p:cNvPr id="110" name="Input penna 109">
                  <a:extLst>
                    <a:ext uri="{FF2B5EF4-FFF2-40B4-BE49-F238E27FC236}">
                      <a16:creationId xmlns:a16="http://schemas.microsoft.com/office/drawing/2014/main" id="{F96E9FEF-8D69-1658-56A6-EEFC4E5E039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77248" y="4863681"/>
                  <a:ext cx="107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put penna 110">
                  <a:extLst>
                    <a:ext uri="{FF2B5EF4-FFF2-40B4-BE49-F238E27FC236}">
                      <a16:creationId xmlns:a16="http://schemas.microsoft.com/office/drawing/2014/main" id="{1D5CAB92-F4A3-975B-EED8-5E4210AA8C62}"/>
                    </a:ext>
                  </a:extLst>
                </p14:cNvPr>
                <p14:cNvContentPartPr/>
                <p14:nvPr/>
              </p14:nvContentPartPr>
              <p14:xfrm>
                <a:off x="4105888" y="4618881"/>
                <a:ext cx="417600" cy="338400"/>
              </p14:xfrm>
            </p:contentPart>
          </mc:Choice>
          <mc:Fallback>
            <p:pic>
              <p:nvPicPr>
                <p:cNvPr id="111" name="Input penna 110">
                  <a:extLst>
                    <a:ext uri="{FF2B5EF4-FFF2-40B4-BE49-F238E27FC236}">
                      <a16:creationId xmlns:a16="http://schemas.microsoft.com/office/drawing/2014/main" id="{1D5CAB92-F4A3-975B-EED8-5E4210AA8C6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97248" y="4609881"/>
                  <a:ext cx="4352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put penna 111">
                  <a:extLst>
                    <a:ext uri="{FF2B5EF4-FFF2-40B4-BE49-F238E27FC236}">
                      <a16:creationId xmlns:a16="http://schemas.microsoft.com/office/drawing/2014/main" id="{342C40D6-EDDF-9B88-F488-609F3EECF39C}"/>
                    </a:ext>
                  </a:extLst>
                </p14:cNvPr>
                <p14:cNvContentPartPr/>
                <p14:nvPr/>
              </p14:nvContentPartPr>
              <p14:xfrm>
                <a:off x="4619968" y="4689801"/>
                <a:ext cx="385920" cy="304920"/>
              </p14:xfrm>
            </p:contentPart>
          </mc:Choice>
          <mc:Fallback>
            <p:pic>
              <p:nvPicPr>
                <p:cNvPr id="112" name="Input penna 111">
                  <a:extLst>
                    <a:ext uri="{FF2B5EF4-FFF2-40B4-BE49-F238E27FC236}">
                      <a16:creationId xmlns:a16="http://schemas.microsoft.com/office/drawing/2014/main" id="{342C40D6-EDDF-9B88-F488-609F3EECF39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11328" y="4680801"/>
                  <a:ext cx="4035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put penna 112">
                  <a:extLst>
                    <a:ext uri="{FF2B5EF4-FFF2-40B4-BE49-F238E27FC236}">
                      <a16:creationId xmlns:a16="http://schemas.microsoft.com/office/drawing/2014/main" id="{C6ACBCCF-E3A8-3218-26A3-0A6A63BC02F2}"/>
                    </a:ext>
                  </a:extLst>
                </p14:cNvPr>
                <p14:cNvContentPartPr/>
                <p14:nvPr/>
              </p14:nvContentPartPr>
              <p14:xfrm>
                <a:off x="5111368" y="4557681"/>
                <a:ext cx="156240" cy="411480"/>
              </p14:xfrm>
            </p:contentPart>
          </mc:Choice>
          <mc:Fallback>
            <p:pic>
              <p:nvPicPr>
                <p:cNvPr id="113" name="Input penna 112">
                  <a:extLst>
                    <a:ext uri="{FF2B5EF4-FFF2-40B4-BE49-F238E27FC236}">
                      <a16:creationId xmlns:a16="http://schemas.microsoft.com/office/drawing/2014/main" id="{C6ACBCCF-E3A8-3218-26A3-0A6A63BC02F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02368" y="4549041"/>
                  <a:ext cx="1738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put penna 113">
                  <a:extLst>
                    <a:ext uri="{FF2B5EF4-FFF2-40B4-BE49-F238E27FC236}">
                      <a16:creationId xmlns:a16="http://schemas.microsoft.com/office/drawing/2014/main" id="{9031D36B-4E2D-198F-28DF-8ACCF82AAB60}"/>
                    </a:ext>
                  </a:extLst>
                </p14:cNvPr>
                <p14:cNvContentPartPr/>
                <p14:nvPr/>
              </p14:nvContentPartPr>
              <p14:xfrm>
                <a:off x="5330968" y="4713921"/>
                <a:ext cx="464040" cy="341640"/>
              </p14:xfrm>
            </p:contentPart>
          </mc:Choice>
          <mc:Fallback>
            <p:pic>
              <p:nvPicPr>
                <p:cNvPr id="114" name="Input penna 113">
                  <a:extLst>
                    <a:ext uri="{FF2B5EF4-FFF2-40B4-BE49-F238E27FC236}">
                      <a16:creationId xmlns:a16="http://schemas.microsoft.com/office/drawing/2014/main" id="{9031D36B-4E2D-198F-28DF-8ACCF82AAB6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21968" y="4705281"/>
                  <a:ext cx="481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put penna 114">
                  <a:extLst>
                    <a:ext uri="{FF2B5EF4-FFF2-40B4-BE49-F238E27FC236}">
                      <a16:creationId xmlns:a16="http://schemas.microsoft.com/office/drawing/2014/main" id="{EE0C8DD1-7FD5-1EC9-088E-C70E544BFCB7}"/>
                    </a:ext>
                  </a:extLst>
                </p14:cNvPr>
                <p14:cNvContentPartPr/>
                <p14:nvPr/>
              </p14:nvContentPartPr>
              <p14:xfrm>
                <a:off x="5841808" y="4625361"/>
                <a:ext cx="101520" cy="207720"/>
              </p14:xfrm>
            </p:contentPart>
          </mc:Choice>
          <mc:Fallback>
            <p:pic>
              <p:nvPicPr>
                <p:cNvPr id="115" name="Input penna 114">
                  <a:extLst>
                    <a:ext uri="{FF2B5EF4-FFF2-40B4-BE49-F238E27FC236}">
                      <a16:creationId xmlns:a16="http://schemas.microsoft.com/office/drawing/2014/main" id="{EE0C8DD1-7FD5-1EC9-088E-C70E544BFC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32808" y="4616721"/>
                  <a:ext cx="11916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o 126">
            <a:extLst>
              <a:ext uri="{FF2B5EF4-FFF2-40B4-BE49-F238E27FC236}">
                <a16:creationId xmlns:a16="http://schemas.microsoft.com/office/drawing/2014/main" id="{864292DC-A74C-2F17-3763-31E3055C47F1}"/>
              </a:ext>
            </a:extLst>
          </p:cNvPr>
          <p:cNvGrpSpPr/>
          <p:nvPr/>
        </p:nvGrpSpPr>
        <p:grpSpPr>
          <a:xfrm>
            <a:off x="6230248" y="4654881"/>
            <a:ext cx="2658240" cy="408600"/>
            <a:chOff x="6230248" y="4654881"/>
            <a:chExt cx="265824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put penna 115">
                  <a:extLst>
                    <a:ext uri="{FF2B5EF4-FFF2-40B4-BE49-F238E27FC236}">
                      <a16:creationId xmlns:a16="http://schemas.microsoft.com/office/drawing/2014/main" id="{7C3DC3A9-F416-7F20-C84A-60228C11399F}"/>
                    </a:ext>
                  </a:extLst>
                </p14:cNvPr>
                <p14:cNvContentPartPr/>
                <p14:nvPr/>
              </p14:nvContentPartPr>
              <p14:xfrm>
                <a:off x="6230248" y="4654881"/>
                <a:ext cx="357480" cy="401760"/>
              </p14:xfrm>
            </p:contentPart>
          </mc:Choice>
          <mc:Fallback>
            <p:pic>
              <p:nvPicPr>
                <p:cNvPr id="116" name="Input penna 115">
                  <a:extLst>
                    <a:ext uri="{FF2B5EF4-FFF2-40B4-BE49-F238E27FC236}">
                      <a16:creationId xmlns:a16="http://schemas.microsoft.com/office/drawing/2014/main" id="{7C3DC3A9-F416-7F20-C84A-60228C11399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21608" y="4645881"/>
                  <a:ext cx="3751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put penna 116">
                  <a:extLst>
                    <a:ext uri="{FF2B5EF4-FFF2-40B4-BE49-F238E27FC236}">
                      <a16:creationId xmlns:a16="http://schemas.microsoft.com/office/drawing/2014/main" id="{1698B47F-4D42-5915-6864-467B75B4720F}"/>
                    </a:ext>
                  </a:extLst>
                </p14:cNvPr>
                <p14:cNvContentPartPr/>
                <p14:nvPr/>
              </p14:nvContentPartPr>
              <p14:xfrm>
                <a:off x="6630208" y="4669281"/>
                <a:ext cx="274320" cy="336960"/>
              </p14:xfrm>
            </p:contentPart>
          </mc:Choice>
          <mc:Fallback>
            <p:pic>
              <p:nvPicPr>
                <p:cNvPr id="117" name="Input penna 116">
                  <a:extLst>
                    <a:ext uri="{FF2B5EF4-FFF2-40B4-BE49-F238E27FC236}">
                      <a16:creationId xmlns:a16="http://schemas.microsoft.com/office/drawing/2014/main" id="{1698B47F-4D42-5915-6864-467B75B472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21208" y="4660281"/>
                  <a:ext cx="291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put penna 117">
                  <a:extLst>
                    <a:ext uri="{FF2B5EF4-FFF2-40B4-BE49-F238E27FC236}">
                      <a16:creationId xmlns:a16="http://schemas.microsoft.com/office/drawing/2014/main" id="{759B6016-2725-54F7-1F05-8A5AB33F4B76}"/>
                    </a:ext>
                  </a:extLst>
                </p14:cNvPr>
                <p14:cNvContentPartPr/>
                <p14:nvPr/>
              </p14:nvContentPartPr>
              <p14:xfrm>
                <a:off x="7163008" y="4689081"/>
                <a:ext cx="202680" cy="374400"/>
              </p14:xfrm>
            </p:contentPart>
          </mc:Choice>
          <mc:Fallback>
            <p:pic>
              <p:nvPicPr>
                <p:cNvPr id="118" name="Input penna 117">
                  <a:extLst>
                    <a:ext uri="{FF2B5EF4-FFF2-40B4-BE49-F238E27FC236}">
                      <a16:creationId xmlns:a16="http://schemas.microsoft.com/office/drawing/2014/main" id="{759B6016-2725-54F7-1F05-8A5AB33F4B7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54368" y="4680441"/>
                  <a:ext cx="2203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put penna 118">
                  <a:extLst>
                    <a:ext uri="{FF2B5EF4-FFF2-40B4-BE49-F238E27FC236}">
                      <a16:creationId xmlns:a16="http://schemas.microsoft.com/office/drawing/2014/main" id="{45814430-162F-0ED1-D895-E325E5FD76F9}"/>
                    </a:ext>
                  </a:extLst>
                </p14:cNvPr>
                <p14:cNvContentPartPr/>
                <p14:nvPr/>
              </p14:nvContentPartPr>
              <p14:xfrm>
                <a:off x="7415728" y="4729761"/>
                <a:ext cx="294840" cy="326880"/>
              </p14:xfrm>
            </p:contentPart>
          </mc:Choice>
          <mc:Fallback>
            <p:pic>
              <p:nvPicPr>
                <p:cNvPr id="119" name="Input penna 118">
                  <a:extLst>
                    <a:ext uri="{FF2B5EF4-FFF2-40B4-BE49-F238E27FC236}">
                      <a16:creationId xmlns:a16="http://schemas.microsoft.com/office/drawing/2014/main" id="{45814430-162F-0ED1-D895-E325E5FD76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06728" y="4721121"/>
                  <a:ext cx="3124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put penna 119">
                  <a:extLst>
                    <a:ext uri="{FF2B5EF4-FFF2-40B4-BE49-F238E27FC236}">
                      <a16:creationId xmlns:a16="http://schemas.microsoft.com/office/drawing/2014/main" id="{AD1E068B-D1E3-C525-1D12-43DF046ADCFD}"/>
                    </a:ext>
                  </a:extLst>
                </p14:cNvPr>
                <p14:cNvContentPartPr/>
                <p14:nvPr/>
              </p14:nvContentPartPr>
              <p14:xfrm>
                <a:off x="7772488" y="4943241"/>
                <a:ext cx="74160" cy="116640"/>
              </p14:xfrm>
            </p:contentPart>
          </mc:Choice>
          <mc:Fallback>
            <p:pic>
              <p:nvPicPr>
                <p:cNvPr id="120" name="Input penna 119">
                  <a:extLst>
                    <a:ext uri="{FF2B5EF4-FFF2-40B4-BE49-F238E27FC236}">
                      <a16:creationId xmlns:a16="http://schemas.microsoft.com/office/drawing/2014/main" id="{AD1E068B-D1E3-C525-1D12-43DF046ADCF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63848" y="4934601"/>
                  <a:ext cx="91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put penna 120">
                  <a:extLst>
                    <a:ext uri="{FF2B5EF4-FFF2-40B4-BE49-F238E27FC236}">
                      <a16:creationId xmlns:a16="http://schemas.microsoft.com/office/drawing/2014/main" id="{9C2F04C9-D6C7-346D-7C9A-D2798D4A3FEC}"/>
                    </a:ext>
                  </a:extLst>
                </p14:cNvPr>
                <p14:cNvContentPartPr/>
                <p14:nvPr/>
              </p14:nvContentPartPr>
              <p14:xfrm>
                <a:off x="7875448" y="4732281"/>
                <a:ext cx="340200" cy="304200"/>
              </p14:xfrm>
            </p:contentPart>
          </mc:Choice>
          <mc:Fallback>
            <p:pic>
              <p:nvPicPr>
                <p:cNvPr id="121" name="Input penna 120">
                  <a:extLst>
                    <a:ext uri="{FF2B5EF4-FFF2-40B4-BE49-F238E27FC236}">
                      <a16:creationId xmlns:a16="http://schemas.microsoft.com/office/drawing/2014/main" id="{9C2F04C9-D6C7-346D-7C9A-D2798D4A3FE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66448" y="4723641"/>
                  <a:ext cx="3578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put penna 121">
                  <a:extLst>
                    <a:ext uri="{FF2B5EF4-FFF2-40B4-BE49-F238E27FC236}">
                      <a16:creationId xmlns:a16="http://schemas.microsoft.com/office/drawing/2014/main" id="{B335C415-0B62-F73A-0096-3032530A5785}"/>
                    </a:ext>
                  </a:extLst>
                </p14:cNvPr>
                <p14:cNvContentPartPr/>
                <p14:nvPr/>
              </p14:nvContentPartPr>
              <p14:xfrm>
                <a:off x="8225368" y="4714641"/>
                <a:ext cx="359640" cy="330840"/>
              </p14:xfrm>
            </p:contentPart>
          </mc:Choice>
          <mc:Fallback>
            <p:pic>
              <p:nvPicPr>
                <p:cNvPr id="122" name="Input penna 121">
                  <a:extLst>
                    <a:ext uri="{FF2B5EF4-FFF2-40B4-BE49-F238E27FC236}">
                      <a16:creationId xmlns:a16="http://schemas.microsoft.com/office/drawing/2014/main" id="{B335C415-0B62-F73A-0096-3032530A578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16368" y="4705641"/>
                  <a:ext cx="377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5" name="Input penna 124">
                  <a:extLst>
                    <a:ext uri="{FF2B5EF4-FFF2-40B4-BE49-F238E27FC236}">
                      <a16:creationId xmlns:a16="http://schemas.microsoft.com/office/drawing/2014/main" id="{583A8C5E-FC36-8C0E-BD7A-22244B625518}"/>
                    </a:ext>
                  </a:extLst>
                </p14:cNvPr>
                <p14:cNvContentPartPr/>
                <p14:nvPr/>
              </p14:nvContentPartPr>
              <p14:xfrm>
                <a:off x="8833408" y="4772961"/>
                <a:ext cx="55080" cy="69120"/>
              </p14:xfrm>
            </p:contentPart>
          </mc:Choice>
          <mc:Fallback>
            <p:pic>
              <p:nvPicPr>
                <p:cNvPr id="125" name="Input penna 124">
                  <a:extLst>
                    <a:ext uri="{FF2B5EF4-FFF2-40B4-BE49-F238E27FC236}">
                      <a16:creationId xmlns:a16="http://schemas.microsoft.com/office/drawing/2014/main" id="{583A8C5E-FC36-8C0E-BD7A-22244B62551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24408" y="4764321"/>
                  <a:ext cx="72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6" name="Input penna 125">
                  <a:extLst>
                    <a:ext uri="{FF2B5EF4-FFF2-40B4-BE49-F238E27FC236}">
                      <a16:creationId xmlns:a16="http://schemas.microsoft.com/office/drawing/2014/main" id="{639796FE-A122-F1A6-183E-7C427F94DE88}"/>
                    </a:ext>
                  </a:extLst>
                </p14:cNvPr>
                <p14:cNvContentPartPr/>
                <p14:nvPr/>
              </p14:nvContentPartPr>
              <p14:xfrm>
                <a:off x="8816488" y="4986801"/>
                <a:ext cx="37800" cy="52560"/>
              </p14:xfrm>
            </p:contentPart>
          </mc:Choice>
          <mc:Fallback>
            <p:pic>
              <p:nvPicPr>
                <p:cNvPr id="126" name="Input penna 125">
                  <a:extLst>
                    <a:ext uri="{FF2B5EF4-FFF2-40B4-BE49-F238E27FC236}">
                      <a16:creationId xmlns:a16="http://schemas.microsoft.com/office/drawing/2014/main" id="{639796FE-A122-F1A6-183E-7C427F94DE8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07848" y="4977801"/>
                  <a:ext cx="554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o 129">
            <a:extLst>
              <a:ext uri="{FF2B5EF4-FFF2-40B4-BE49-F238E27FC236}">
                <a16:creationId xmlns:a16="http://schemas.microsoft.com/office/drawing/2014/main" id="{80E8B08D-23A7-1499-C55D-8E6EE2418F74}"/>
              </a:ext>
            </a:extLst>
          </p:cNvPr>
          <p:cNvGrpSpPr/>
          <p:nvPr/>
        </p:nvGrpSpPr>
        <p:grpSpPr>
          <a:xfrm>
            <a:off x="9419848" y="4635801"/>
            <a:ext cx="565920" cy="414000"/>
            <a:chOff x="9419848" y="4635801"/>
            <a:chExt cx="56592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Input penna 127">
                  <a:extLst>
                    <a:ext uri="{FF2B5EF4-FFF2-40B4-BE49-F238E27FC236}">
                      <a16:creationId xmlns:a16="http://schemas.microsoft.com/office/drawing/2014/main" id="{D3976900-5A2A-4C92-F5A9-A85231BF1431}"/>
                    </a:ext>
                  </a:extLst>
                </p14:cNvPr>
                <p14:cNvContentPartPr/>
                <p14:nvPr/>
              </p14:nvContentPartPr>
              <p14:xfrm>
                <a:off x="9419848" y="4635801"/>
                <a:ext cx="289800" cy="414000"/>
              </p14:xfrm>
            </p:contentPart>
          </mc:Choice>
          <mc:Fallback>
            <p:pic>
              <p:nvPicPr>
                <p:cNvPr id="128" name="Input penna 127">
                  <a:extLst>
                    <a:ext uri="{FF2B5EF4-FFF2-40B4-BE49-F238E27FC236}">
                      <a16:creationId xmlns:a16="http://schemas.microsoft.com/office/drawing/2014/main" id="{D3976900-5A2A-4C92-F5A9-A85231BF143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10848" y="4627161"/>
                  <a:ext cx="3074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Input penna 128">
                  <a:extLst>
                    <a:ext uri="{FF2B5EF4-FFF2-40B4-BE49-F238E27FC236}">
                      <a16:creationId xmlns:a16="http://schemas.microsoft.com/office/drawing/2014/main" id="{14EFE272-E6BB-65CB-C2DE-2FE63469CC16}"/>
                    </a:ext>
                  </a:extLst>
                </p14:cNvPr>
                <p14:cNvContentPartPr/>
                <p14:nvPr/>
              </p14:nvContentPartPr>
              <p14:xfrm>
                <a:off x="9737008" y="4695561"/>
                <a:ext cx="248760" cy="258840"/>
              </p14:xfrm>
            </p:contentPart>
          </mc:Choice>
          <mc:Fallback>
            <p:pic>
              <p:nvPicPr>
                <p:cNvPr id="129" name="Input penna 128">
                  <a:extLst>
                    <a:ext uri="{FF2B5EF4-FFF2-40B4-BE49-F238E27FC236}">
                      <a16:creationId xmlns:a16="http://schemas.microsoft.com/office/drawing/2014/main" id="{14EFE272-E6BB-65CB-C2DE-2FE63469CC1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28008" y="4686561"/>
                  <a:ext cx="266400" cy="27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7488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43A9969B84584BA6F0C57A4A849806" ma:contentTypeVersion="14" ma:contentTypeDescription="Create a new document." ma:contentTypeScope="" ma:versionID="1f3813fa6fcea83329a4456d3c13cd9b">
  <xsd:schema xmlns:xsd="http://www.w3.org/2001/XMLSchema" xmlns:xs="http://www.w3.org/2001/XMLSchema" xmlns:p="http://schemas.microsoft.com/office/2006/metadata/properties" xmlns:ns3="104e4e45-72f9-4d0e-b7d1-31074f9557a7" xmlns:ns4="e4cb97f1-461e-4d6f-8929-ea7fa1fee54a" targetNamespace="http://schemas.microsoft.com/office/2006/metadata/properties" ma:root="true" ma:fieldsID="85c689ee8bb4811c9eb5cdced6339382" ns3:_="" ns4:_="">
    <xsd:import namespace="104e4e45-72f9-4d0e-b7d1-31074f9557a7"/>
    <xsd:import namespace="e4cb97f1-461e-4d6f-8929-ea7fa1fee54a"/>
    <xsd:element name="properties">
      <xsd:complexType>
        <xsd:sequence>
          <xsd:element name="documentManagement">
            <xsd:complexType>
              <xsd:all>
                <xsd:element ref="ns3:SharingHintHash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e4e45-72f9-4d0e-b7d1-31074f9557a7" elementFormDefault="qualified">
    <xsd:import namespace="http://schemas.microsoft.com/office/2006/documentManagement/types"/>
    <xsd:import namespace="http://schemas.microsoft.com/office/infopath/2007/PartnerControls"/>
    <xsd:element name="SharingHintHash" ma:index="8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b97f1-461e-4d6f-8929-ea7fa1fee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4cb97f1-461e-4d6f-8929-ea7fa1fee54a" xsi:nil="true"/>
  </documentManagement>
</p:properties>
</file>

<file path=customXml/itemProps1.xml><?xml version="1.0" encoding="utf-8"?>
<ds:datastoreItem xmlns:ds="http://schemas.openxmlformats.org/officeDocument/2006/customXml" ds:itemID="{8F5A53E8-DBCC-43E3-8EEA-C878FF0DB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e4e45-72f9-4d0e-b7d1-31074f9557a7"/>
    <ds:schemaRef ds:uri="e4cb97f1-461e-4d6f-8929-ea7fa1fee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D6F76A-7B5F-45C1-9C54-B53AF2AAD3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99255-2241-4399-888F-5099A25F331E}">
  <ds:schemaRefs>
    <ds:schemaRef ds:uri="http://schemas.microsoft.com/office/2006/documentManagement/types"/>
    <ds:schemaRef ds:uri="http://www.w3.org/XML/1998/namespace"/>
    <ds:schemaRef ds:uri="104e4e45-72f9-4d0e-b7d1-31074f9557a7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e4cb97f1-461e-4d6f-8929-ea7fa1fee54a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341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Elisabetta Marzano</dc:creator>
  <cp:lastModifiedBy>Elisabetta Marzano</cp:lastModifiedBy>
  <cp:revision>1</cp:revision>
  <dcterms:created xsi:type="dcterms:W3CDTF">2023-04-13T10:56:19Z</dcterms:created>
  <dcterms:modified xsi:type="dcterms:W3CDTF">2023-04-13T11:59:20Z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0x010100E843A9969B84584BA6F0C57A4A849806</vt:lpwstr>
  </property>
</Properties>
</file>