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736" r:id="rId2"/>
  </p:sldMasterIdLst>
  <p:notesMasterIdLst>
    <p:notesMasterId r:id="rId21"/>
  </p:notesMasterIdLst>
  <p:handoutMasterIdLst>
    <p:handoutMasterId r:id="rId22"/>
  </p:handoutMasterIdLst>
  <p:sldIdLst>
    <p:sldId id="345" r:id="rId3"/>
    <p:sldId id="348" r:id="rId4"/>
    <p:sldId id="351" r:id="rId5"/>
    <p:sldId id="352" r:id="rId6"/>
    <p:sldId id="353" r:id="rId7"/>
    <p:sldId id="354" r:id="rId8"/>
    <p:sldId id="355" r:id="rId9"/>
    <p:sldId id="356" r:id="rId10"/>
    <p:sldId id="357" r:id="rId11"/>
    <p:sldId id="358" r:id="rId12"/>
    <p:sldId id="365" r:id="rId13"/>
    <p:sldId id="359" r:id="rId14"/>
    <p:sldId id="360" r:id="rId15"/>
    <p:sldId id="361" r:id="rId16"/>
    <p:sldId id="362" r:id="rId17"/>
    <p:sldId id="363" r:id="rId18"/>
    <p:sldId id="364" r:id="rId19"/>
    <p:sldId id="347"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15:clr>
            <a:srgbClr val="A4A3A4"/>
          </p15:clr>
        </p15:guide>
        <p15:guide id="2" pos="5759">
          <p15:clr>
            <a:srgbClr val="A4A3A4"/>
          </p15:clr>
        </p15:guide>
        <p15:guide id="3">
          <p15:clr>
            <a:srgbClr val="A4A3A4"/>
          </p15:clr>
        </p15:guide>
        <p15:guide id="4" orient="horz" pos="2568" userDrawn="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ulthard, Sue" initials="CS"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CC"/>
    <a:srgbClr val="0E2C5C"/>
    <a:srgbClr val="445680"/>
    <a:srgbClr val="FFFFFF"/>
    <a:srgbClr val="504D49"/>
    <a:srgbClr val="505759"/>
    <a:srgbClr val="03873A"/>
    <a:srgbClr val="005A70"/>
    <a:srgbClr val="BBBBBB"/>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470" autoAdjust="0"/>
    <p:restoredTop sz="82847" autoAdjust="0"/>
  </p:normalViewPr>
  <p:slideViewPr>
    <p:cSldViewPr snapToGrid="0" showGuides="1">
      <p:cViewPr varScale="1">
        <p:scale>
          <a:sx n="55" d="100"/>
          <a:sy n="55" d="100"/>
        </p:scale>
        <p:origin x="-1878" y="-84"/>
      </p:cViewPr>
      <p:guideLst>
        <p:guide orient="horz"/>
        <p:guide orient="horz" pos="2568"/>
        <p:guide pos="5759"/>
        <p:guide/>
      </p:guideLst>
    </p:cSldViewPr>
  </p:slideViewPr>
  <p:notesTextViewPr>
    <p:cViewPr>
      <p:scale>
        <a:sx n="1" d="1"/>
        <a:sy n="1" d="1"/>
      </p:scale>
      <p:origin x="0" y="0"/>
    </p:cViewPr>
  </p:notesTextViewPr>
  <p:sorterViewPr>
    <p:cViewPr varScale="1">
      <p:scale>
        <a:sx n="1" d="1"/>
        <a:sy n="1" d="1"/>
      </p:scale>
      <p:origin x="0" y="0"/>
    </p:cViewPr>
  </p:sorterViewPr>
  <p:notesViewPr>
    <p:cSldViewPr snapToGrid="0" showGuides="1">
      <p:cViewPr varScale="1">
        <p:scale>
          <a:sx n="98" d="100"/>
          <a:sy n="98" d="100"/>
        </p:scale>
        <p:origin x="-702"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6D849B4-7105-4D08-83A9-6BD2E46E6567}" type="datetimeFigureOut">
              <a:rPr lang="en-US" smtClean="0"/>
              <a:t>5/28/2019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69D0C52-4298-4CB9-8093-C292010200FF}" type="slidenum">
              <a:rPr lang="en-US" smtClean="0"/>
              <a:t>‹N›</a:t>
            </a:fld>
            <a:endParaRPr lang="en-US"/>
          </a:p>
        </p:txBody>
      </p:sp>
    </p:spTree>
    <p:extLst>
      <p:ext uri="{BB962C8B-B14F-4D97-AF65-F5344CB8AC3E}">
        <p14:creationId xmlns:p14="http://schemas.microsoft.com/office/powerpoint/2010/main" val="10956864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1124744" y="4343400"/>
            <a:ext cx="4608512"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5"/>
          </p:nvPr>
        </p:nvSpPr>
        <p:spPr>
          <a:xfrm>
            <a:off x="6022876" y="8686800"/>
            <a:ext cx="835124" cy="457200"/>
          </a:xfrm>
          <a:prstGeom prst="rect">
            <a:avLst/>
          </a:prstGeom>
        </p:spPr>
        <p:txBody>
          <a:bodyPr vert="horz" lIns="91440" tIns="45720" rIns="91440" bIns="45720" rtlCol="0" anchor="b"/>
          <a:lstStyle>
            <a:lvl1pPr algn="r">
              <a:defRPr sz="1200">
                <a:latin typeface="Arial" panose="020B0604020202020204" pitchFamily="34" charset="0"/>
                <a:cs typeface="Arial" panose="020B0604020202020204" pitchFamily="34" charset="0"/>
              </a:defRPr>
            </a:lvl1pPr>
          </a:lstStyle>
          <a:p>
            <a:fld id="{49DD4D23-C98A-435E-AE88-9061F8349B02}" type="slidenum">
              <a:rPr lang="en-GB" smtClean="0"/>
              <a:pPr/>
              <a:t>‹N›</a:t>
            </a:fld>
            <a:endParaRPr lang="en-GB" dirty="0"/>
          </a:p>
        </p:txBody>
      </p:sp>
    </p:spTree>
    <p:extLst>
      <p:ext uri="{BB962C8B-B14F-4D97-AF65-F5344CB8AC3E}">
        <p14:creationId xmlns:p14="http://schemas.microsoft.com/office/powerpoint/2010/main" val="610033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2pPr>
    <a:lvl3pPr marL="9144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3pPr>
    <a:lvl4pPr marL="13716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4pPr>
    <a:lvl5pPr marL="18288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DD4D23-C98A-435E-AE88-9061F8349B02}" type="slidenum">
              <a:rPr lang="en-GB" smtClean="0"/>
              <a:pPr/>
              <a:t>1</a:t>
            </a:fld>
            <a:endParaRPr lang="en-GB" dirty="0"/>
          </a:p>
        </p:txBody>
      </p:sp>
    </p:spTree>
    <p:extLst>
      <p:ext uri="{BB962C8B-B14F-4D97-AF65-F5344CB8AC3E}">
        <p14:creationId xmlns:p14="http://schemas.microsoft.com/office/powerpoint/2010/main" val="4077452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b="0" i="0" u="none" strike="noStrike" kern="1200" baseline="0" dirty="0" smtClean="0">
                <a:solidFill>
                  <a:schemeClr val="tx1"/>
                </a:solidFill>
                <a:latin typeface="Arial" panose="020B0604020202020204" pitchFamily="34" charset="0"/>
                <a:ea typeface="+mn-ea"/>
                <a:cs typeface="Arial" panose="020B0604020202020204" pitchFamily="34" charset="0"/>
              </a:rPr>
              <a:t>Le frecce continue ripercorrono la sequenza di eventi in una tipica crisi finanziaria; le frecce tratteggiate mostrano l’insieme di eventi aggiuntivi che si verificano se la crisi da luogo a una deflazione del debito. Le parti separate dalle linee orizzontali mostrano i diversi stadi di una crisi finanziaria.</a:t>
            </a:r>
            <a:endParaRPr lang="it-IT" dirty="0"/>
          </a:p>
        </p:txBody>
      </p:sp>
      <p:sp>
        <p:nvSpPr>
          <p:cNvPr id="4" name="Segnaposto numero diapositiva 3"/>
          <p:cNvSpPr>
            <a:spLocks noGrp="1"/>
          </p:cNvSpPr>
          <p:nvPr>
            <p:ph type="sldNum" sz="quarter" idx="10"/>
          </p:nvPr>
        </p:nvSpPr>
        <p:spPr/>
        <p:txBody>
          <a:bodyPr/>
          <a:lstStyle/>
          <a:p>
            <a:fld id="{49DD4D23-C98A-435E-AE88-9061F8349B02}" type="slidenum">
              <a:rPr lang="en-GB" smtClean="0"/>
              <a:pPr/>
              <a:t>7</a:t>
            </a:fld>
            <a:endParaRPr lang="en-GB" dirty="0"/>
          </a:p>
        </p:txBody>
      </p:sp>
    </p:spTree>
    <p:extLst>
      <p:ext uri="{BB962C8B-B14F-4D97-AF65-F5344CB8AC3E}">
        <p14:creationId xmlns:p14="http://schemas.microsoft.com/office/powerpoint/2010/main" val="22424759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b="0" i="0" u="none" strike="noStrike" kern="1200" baseline="0" dirty="0" smtClean="0">
                <a:solidFill>
                  <a:schemeClr val="tx1"/>
                </a:solidFill>
                <a:latin typeface="Arial" panose="020B0604020202020204" pitchFamily="34" charset="0"/>
                <a:ea typeface="+mn-ea"/>
                <a:cs typeface="Arial" panose="020B0604020202020204" pitchFamily="34" charset="0"/>
              </a:rPr>
              <a:t>Le frecce continue ripercorrono la sequenza di eventi in una tipica crisi finanziaria; le </a:t>
            </a:r>
            <a:r>
              <a:rPr lang="it-IT" sz="1200" b="0" i="0" u="none" strike="noStrike" kern="1200" baseline="0" smtClean="0">
                <a:solidFill>
                  <a:schemeClr val="tx1"/>
                </a:solidFill>
                <a:latin typeface="Arial" panose="020B0604020202020204" pitchFamily="34" charset="0"/>
                <a:ea typeface="+mn-ea"/>
                <a:cs typeface="Arial" panose="020B0604020202020204" pitchFamily="34" charset="0"/>
              </a:rPr>
              <a:t>frecce tratteggiate mostrano </a:t>
            </a:r>
            <a:r>
              <a:rPr lang="it-IT" sz="1200" b="0" i="0" u="none" strike="noStrike" kern="1200" baseline="0" dirty="0" smtClean="0">
                <a:solidFill>
                  <a:schemeClr val="tx1"/>
                </a:solidFill>
                <a:latin typeface="Arial" panose="020B0604020202020204" pitchFamily="34" charset="0"/>
                <a:ea typeface="+mn-ea"/>
                <a:cs typeface="Arial" panose="020B0604020202020204" pitchFamily="34" charset="0"/>
              </a:rPr>
              <a:t>l’insieme di eventi aggiuntivi che si verificano se la crisi da luogo a una deflazione del debito. Le parti separate dalle linee orizzontali mostrano i diversi stadi di una crisi finanziaria.</a:t>
            </a:r>
            <a:endParaRPr lang="it-IT" dirty="0"/>
          </a:p>
        </p:txBody>
      </p:sp>
      <p:sp>
        <p:nvSpPr>
          <p:cNvPr id="4" name="Segnaposto numero diapositiva 3"/>
          <p:cNvSpPr>
            <a:spLocks noGrp="1"/>
          </p:cNvSpPr>
          <p:nvPr>
            <p:ph type="sldNum" sz="quarter" idx="10"/>
          </p:nvPr>
        </p:nvSpPr>
        <p:spPr/>
        <p:txBody>
          <a:bodyPr/>
          <a:lstStyle/>
          <a:p>
            <a:fld id="{49DD4D23-C98A-435E-AE88-9061F8349B02}" type="slidenum">
              <a:rPr lang="en-GB" smtClean="0"/>
              <a:pPr/>
              <a:t>8</a:t>
            </a:fld>
            <a:endParaRPr lang="en-GB" dirty="0"/>
          </a:p>
        </p:txBody>
      </p:sp>
    </p:spTree>
    <p:extLst>
      <p:ext uri="{BB962C8B-B14F-4D97-AF65-F5344CB8AC3E}">
        <p14:creationId xmlns:p14="http://schemas.microsoft.com/office/powerpoint/2010/main" val="22424759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b="0" i="0" u="none" strike="noStrike" kern="1200" baseline="0" dirty="0" smtClean="0">
                <a:solidFill>
                  <a:schemeClr val="tx1"/>
                </a:solidFill>
                <a:latin typeface="Arial" panose="020B0604020202020204" pitchFamily="34" charset="0"/>
                <a:ea typeface="+mn-ea"/>
                <a:cs typeface="Arial" panose="020B0604020202020204" pitchFamily="34" charset="0"/>
              </a:rPr>
              <a:t>Le frecce continue ripercorrono la sequenza di eventi in una tipica crisi finanziaria; le </a:t>
            </a:r>
            <a:r>
              <a:rPr lang="it-IT" sz="1200" b="0" i="0" u="none" strike="noStrike" kern="1200" baseline="0" smtClean="0">
                <a:solidFill>
                  <a:schemeClr val="tx1"/>
                </a:solidFill>
                <a:latin typeface="Arial" panose="020B0604020202020204" pitchFamily="34" charset="0"/>
                <a:ea typeface="+mn-ea"/>
                <a:cs typeface="Arial" panose="020B0604020202020204" pitchFamily="34" charset="0"/>
              </a:rPr>
              <a:t>frecce tratteggiate mostrano </a:t>
            </a:r>
            <a:r>
              <a:rPr lang="it-IT" sz="1200" b="0" i="0" u="none" strike="noStrike" kern="1200" baseline="0" dirty="0" smtClean="0">
                <a:solidFill>
                  <a:schemeClr val="tx1"/>
                </a:solidFill>
                <a:latin typeface="Arial" panose="020B0604020202020204" pitchFamily="34" charset="0"/>
                <a:ea typeface="+mn-ea"/>
                <a:cs typeface="Arial" panose="020B0604020202020204" pitchFamily="34" charset="0"/>
              </a:rPr>
              <a:t>l’insieme di eventi aggiuntivi che si verificano se la crisi da luogo a una deflazione del debito. Le parti separate dalle linee orizzontali mostrano i diversi stadi di una crisi finanziaria.</a:t>
            </a:r>
            <a:endParaRPr lang="it-IT" dirty="0"/>
          </a:p>
        </p:txBody>
      </p:sp>
      <p:sp>
        <p:nvSpPr>
          <p:cNvPr id="4" name="Segnaposto numero diapositiva 3"/>
          <p:cNvSpPr>
            <a:spLocks noGrp="1"/>
          </p:cNvSpPr>
          <p:nvPr>
            <p:ph type="sldNum" sz="quarter" idx="10"/>
          </p:nvPr>
        </p:nvSpPr>
        <p:spPr/>
        <p:txBody>
          <a:bodyPr/>
          <a:lstStyle/>
          <a:p>
            <a:fld id="{49DD4D23-C98A-435E-AE88-9061F8349B02}" type="slidenum">
              <a:rPr lang="en-GB" smtClean="0"/>
              <a:pPr/>
              <a:t>9</a:t>
            </a:fld>
            <a:endParaRPr lang="en-GB" dirty="0"/>
          </a:p>
        </p:txBody>
      </p:sp>
    </p:spTree>
    <p:extLst>
      <p:ext uri="{BB962C8B-B14F-4D97-AF65-F5344CB8AC3E}">
        <p14:creationId xmlns:p14="http://schemas.microsoft.com/office/powerpoint/2010/main" val="22424759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I prezzi azionari crollarono nel 1929, perdendo il 40% del valore raggiunto alla fine del 1929, poi continuarono a diminuire mantenendo nel 1932 soltanto il 10% del valore raggiunto nel settembre 1929.</a:t>
            </a:r>
            <a:endParaRPr lang="it-IT" dirty="0"/>
          </a:p>
        </p:txBody>
      </p:sp>
      <p:sp>
        <p:nvSpPr>
          <p:cNvPr id="4" name="Segnaposto numero diapositiva 3"/>
          <p:cNvSpPr>
            <a:spLocks noGrp="1"/>
          </p:cNvSpPr>
          <p:nvPr>
            <p:ph type="sldNum" sz="quarter" idx="10"/>
          </p:nvPr>
        </p:nvSpPr>
        <p:spPr/>
        <p:txBody>
          <a:bodyPr/>
          <a:lstStyle/>
          <a:p>
            <a:fld id="{49DD4D23-C98A-435E-AE88-9061F8349B02}" type="slidenum">
              <a:rPr lang="en-GB" smtClean="0"/>
              <a:pPr/>
              <a:t>12</a:t>
            </a:fld>
            <a:endParaRPr lang="en-GB" dirty="0"/>
          </a:p>
        </p:txBody>
      </p:sp>
    </p:spTree>
    <p:extLst>
      <p:ext uri="{BB962C8B-B14F-4D97-AF65-F5344CB8AC3E}">
        <p14:creationId xmlns:p14="http://schemas.microsoft.com/office/powerpoint/2010/main" val="24188850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Gli spread (differenza fra i tassi sulle obbligazioni societarie con rating Baa e quelli sulle obbligazioni del Tesoro) crebbero rapidamente durante la Grande depressione.</a:t>
            </a:r>
            <a:endParaRPr lang="it-IT" dirty="0"/>
          </a:p>
        </p:txBody>
      </p:sp>
      <p:sp>
        <p:nvSpPr>
          <p:cNvPr id="4" name="Segnaposto numero diapositiva 3"/>
          <p:cNvSpPr>
            <a:spLocks noGrp="1"/>
          </p:cNvSpPr>
          <p:nvPr>
            <p:ph type="sldNum" sz="quarter" idx="10"/>
          </p:nvPr>
        </p:nvSpPr>
        <p:spPr/>
        <p:txBody>
          <a:bodyPr/>
          <a:lstStyle/>
          <a:p>
            <a:fld id="{49DD4D23-C98A-435E-AE88-9061F8349B02}" type="slidenum">
              <a:rPr lang="en-GB" smtClean="0"/>
              <a:pPr/>
              <a:t>13</a:t>
            </a:fld>
            <a:endParaRPr lang="en-GB" dirty="0"/>
          </a:p>
        </p:txBody>
      </p:sp>
    </p:spTree>
    <p:extLst>
      <p:ext uri="{BB962C8B-B14F-4D97-AF65-F5344CB8AC3E}">
        <p14:creationId xmlns:p14="http://schemas.microsoft.com/office/powerpoint/2010/main" val="22194438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I prezzi delle abitazioni statunitensi si impennarono dal 2002 al 2006, alimentando il mercato dei mutui </a:t>
            </a:r>
            <a:r>
              <a:rPr lang="it-IT" dirty="0" err="1" smtClean="0"/>
              <a:t>subprime</a:t>
            </a:r>
            <a:r>
              <a:rPr lang="it-IT" dirty="0" smtClean="0"/>
              <a:t> e generando una bolla dei prezzi delle attività. Tali prezzi cominciarono a diminuire nel 2006, scendendo in seguito di oltre il 30% e portando all’insolvenza i possessori dei mutui </a:t>
            </a:r>
            <a:r>
              <a:rPr lang="it-IT" dirty="0" err="1" smtClean="0"/>
              <a:t>subprime</a:t>
            </a:r>
            <a:r>
              <a:rPr lang="it-IT" dirty="0" smtClean="0"/>
              <a:t>.</a:t>
            </a:r>
            <a:endParaRPr lang="it-IT" dirty="0"/>
          </a:p>
        </p:txBody>
      </p:sp>
      <p:sp>
        <p:nvSpPr>
          <p:cNvPr id="4" name="Segnaposto numero diapositiva 3"/>
          <p:cNvSpPr>
            <a:spLocks noGrp="1"/>
          </p:cNvSpPr>
          <p:nvPr>
            <p:ph type="sldNum" sz="quarter" idx="10"/>
          </p:nvPr>
        </p:nvSpPr>
        <p:spPr/>
        <p:txBody>
          <a:bodyPr/>
          <a:lstStyle/>
          <a:p>
            <a:fld id="{49DD4D23-C98A-435E-AE88-9061F8349B02}" type="slidenum">
              <a:rPr lang="en-GB" smtClean="0"/>
              <a:pPr/>
              <a:t>14</a:t>
            </a:fld>
            <a:endParaRPr lang="en-GB" dirty="0"/>
          </a:p>
        </p:txBody>
      </p:sp>
    </p:spTree>
    <p:extLst>
      <p:ext uri="{BB962C8B-B14F-4D97-AF65-F5344CB8AC3E}">
        <p14:creationId xmlns:p14="http://schemas.microsoft.com/office/powerpoint/2010/main" val="40052667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Negli Stati Uniti, i prezzi delle azioni scesero del 50% dall’ottobre 2007 al marzo 2009</a:t>
            </a:r>
            <a:endParaRPr lang="it-IT" dirty="0"/>
          </a:p>
        </p:txBody>
      </p:sp>
      <p:sp>
        <p:nvSpPr>
          <p:cNvPr id="4" name="Segnaposto numero diapositiva 3"/>
          <p:cNvSpPr>
            <a:spLocks noGrp="1"/>
          </p:cNvSpPr>
          <p:nvPr>
            <p:ph type="sldNum" sz="quarter" idx="10"/>
          </p:nvPr>
        </p:nvSpPr>
        <p:spPr/>
        <p:txBody>
          <a:bodyPr/>
          <a:lstStyle/>
          <a:p>
            <a:fld id="{49DD4D23-C98A-435E-AE88-9061F8349B02}" type="slidenum">
              <a:rPr lang="en-GB" smtClean="0"/>
              <a:pPr/>
              <a:t>15</a:t>
            </a:fld>
            <a:endParaRPr lang="en-GB" dirty="0"/>
          </a:p>
        </p:txBody>
      </p:sp>
    </p:spTree>
    <p:extLst>
      <p:ext uri="{BB962C8B-B14F-4D97-AF65-F5344CB8AC3E}">
        <p14:creationId xmlns:p14="http://schemas.microsoft.com/office/powerpoint/2010/main" val="31778245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Negli Stati Uniti, gli spread (differenza fra i tassi sulle obbligazioni societarie con rating Baa e quelli sulle obbligazioni del Tesoro) crebbero di oltre 400 punti base (4 punti percentuali) durante la crisi. Il controverso dibattito sul pacchetto di salvataggio pubblico delle istituzioni finanziarie in via di fallimento e il crollo del mercato azionario causarono il picco degli spread creditizi nel dicembre 2008.</a:t>
            </a:r>
            <a:endParaRPr lang="it-IT" dirty="0"/>
          </a:p>
        </p:txBody>
      </p:sp>
      <p:sp>
        <p:nvSpPr>
          <p:cNvPr id="4" name="Segnaposto numero diapositiva 3"/>
          <p:cNvSpPr>
            <a:spLocks noGrp="1"/>
          </p:cNvSpPr>
          <p:nvPr>
            <p:ph type="sldNum" sz="quarter" idx="10"/>
          </p:nvPr>
        </p:nvSpPr>
        <p:spPr/>
        <p:txBody>
          <a:bodyPr/>
          <a:lstStyle/>
          <a:p>
            <a:fld id="{49DD4D23-C98A-435E-AE88-9061F8349B02}" type="slidenum">
              <a:rPr lang="en-GB" smtClean="0"/>
              <a:pPr/>
              <a:t>16</a:t>
            </a:fld>
            <a:endParaRPr lang="en-GB" dirty="0"/>
          </a:p>
        </p:txBody>
      </p:sp>
    </p:spTree>
    <p:extLst>
      <p:ext uri="{BB962C8B-B14F-4D97-AF65-F5344CB8AC3E}">
        <p14:creationId xmlns:p14="http://schemas.microsoft.com/office/powerpoint/2010/main" val="35031610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Title Slide Option1">
    <p:bg>
      <p:bgPr>
        <a:solidFill>
          <a:schemeClr val="bg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0375" y="409958"/>
            <a:ext cx="1144800" cy="809347"/>
          </a:xfrm>
          <a:prstGeom prst="rect">
            <a:avLst/>
          </a:prstGeom>
        </p:spPr>
      </p:pic>
      <p:sp>
        <p:nvSpPr>
          <p:cNvPr id="2" name="Title 1"/>
          <p:cNvSpPr>
            <a:spLocks noGrp="1"/>
          </p:cNvSpPr>
          <p:nvPr>
            <p:ph type="ctrTitle"/>
          </p:nvPr>
        </p:nvSpPr>
        <p:spPr>
          <a:xfrm>
            <a:off x="447675" y="1680064"/>
            <a:ext cx="3683000" cy="2244236"/>
          </a:xfrm>
        </p:spPr>
        <p:txBody>
          <a:bodyPr anchor="t" anchorCtr="0"/>
          <a:lstStyle>
            <a:lvl1pPr algn="l">
              <a:lnSpc>
                <a:spcPts val="4200"/>
              </a:lnSpc>
              <a:defRPr sz="3600" spc="20" baseline="0">
                <a:solidFill>
                  <a:schemeClr val="bg1"/>
                </a:solidFill>
                <a:latin typeface="+mj-lt"/>
              </a:defRPr>
            </a:lvl1pPr>
          </a:lstStyle>
          <a:p>
            <a:r>
              <a:rPr lang="en-US"/>
              <a:t>Click to edit Master title style</a:t>
            </a:r>
            <a:endParaRPr lang="en-GB"/>
          </a:p>
        </p:txBody>
      </p:sp>
      <p:sp>
        <p:nvSpPr>
          <p:cNvPr id="3" name="Subtitle 2"/>
          <p:cNvSpPr>
            <a:spLocks noGrp="1"/>
          </p:cNvSpPr>
          <p:nvPr>
            <p:ph type="subTitle" idx="1"/>
          </p:nvPr>
        </p:nvSpPr>
        <p:spPr>
          <a:xfrm>
            <a:off x="447675" y="4057650"/>
            <a:ext cx="3397250" cy="1466850"/>
          </a:xfrm>
        </p:spPr>
        <p:txBody>
          <a:bodyPr/>
          <a:lstStyle>
            <a:lvl1pPr marL="0" indent="0" algn="l">
              <a:lnSpc>
                <a:spcPts val="2400"/>
              </a:lnSpc>
              <a:spcAft>
                <a:spcPts val="0"/>
              </a:spcAft>
              <a:buNone/>
              <a:defRPr sz="1800" b="0" i="0">
                <a:solidFill>
                  <a:srgbClr val="FFFFFF"/>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14" name="Text Placeholder 13"/>
          <p:cNvSpPr>
            <a:spLocks noGrp="1"/>
          </p:cNvSpPr>
          <p:nvPr>
            <p:ph type="body" sz="quarter" idx="10"/>
          </p:nvPr>
        </p:nvSpPr>
        <p:spPr>
          <a:xfrm>
            <a:off x="447675" y="6265863"/>
            <a:ext cx="3962400" cy="285750"/>
          </a:xfrm>
        </p:spPr>
        <p:txBody>
          <a:bodyPr/>
          <a:lstStyle>
            <a:lvl1pPr>
              <a:lnSpc>
                <a:spcPts val="2200"/>
              </a:lnSpc>
              <a:spcAft>
                <a:spcPts val="0"/>
              </a:spcAft>
              <a:defRPr sz="1800" b="0" i="0">
                <a:solidFill>
                  <a:srgbClr val="FFFFFF"/>
                </a:solidFill>
                <a:latin typeface="+mn-lt"/>
              </a:defRPr>
            </a:lvl1pPr>
          </a:lstStyle>
          <a:p>
            <a:pPr lvl="0"/>
            <a:r>
              <a:rPr lang="en-US"/>
              <a:t>Click to edit Master text styles</a:t>
            </a:r>
          </a:p>
        </p:txBody>
      </p:sp>
      <p:sp>
        <p:nvSpPr>
          <p:cNvPr id="9" name="Picture Placeholder 6"/>
          <p:cNvSpPr>
            <a:spLocks noGrp="1"/>
          </p:cNvSpPr>
          <p:nvPr>
            <p:ph type="pic" sz="quarter" idx="12" hasCustomPrompt="1"/>
          </p:nvPr>
        </p:nvSpPr>
        <p:spPr>
          <a:xfrm>
            <a:off x="4581524" y="0"/>
            <a:ext cx="4562475" cy="6858000"/>
          </a:xfrm>
          <a:solidFill>
            <a:srgbClr val="BBBBBB"/>
          </a:solidFill>
        </p:spPr>
        <p:txBody>
          <a:bodyPr tIns="2592000"/>
          <a:lstStyle>
            <a:lvl1pPr algn="ctr">
              <a:defRPr sz="1100"/>
            </a:lvl1pPr>
          </a:lstStyle>
          <a:p>
            <a:r>
              <a:rPr lang="en-GB"/>
              <a:t>Insert photographic image</a:t>
            </a:r>
            <a:endParaRPr lang="en-US" dirty="0"/>
          </a:p>
        </p:txBody>
      </p:sp>
    </p:spTree>
    <p:extLst>
      <p:ext uri="{BB962C8B-B14F-4D97-AF65-F5344CB8AC3E}">
        <p14:creationId xmlns:p14="http://schemas.microsoft.com/office/powerpoint/2010/main" val="23429107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tatement and Image Option6">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9998" y="418050"/>
            <a:ext cx="6241801" cy="848775"/>
          </a:xfrm>
        </p:spPr>
        <p:txBody>
          <a:bodyPr anchor="t" anchorCtr="0"/>
          <a:lstStyle>
            <a:lvl1pPr>
              <a:lnSpc>
                <a:spcPts val="4000"/>
              </a:lnSpc>
              <a:defRPr sz="3400">
                <a:solidFill>
                  <a:schemeClr val="tx2"/>
                </a:solidFill>
                <a:latin typeface="+mj-lt"/>
              </a:defRPr>
            </a:lvl1pPr>
          </a:lstStyle>
          <a:p>
            <a:r>
              <a:rPr lang="en-US"/>
              <a:t>Click to edit Master title style</a:t>
            </a:r>
            <a:endParaRPr lang="en-GB"/>
          </a:p>
        </p:txBody>
      </p:sp>
      <p:sp>
        <p:nvSpPr>
          <p:cNvPr id="3" name="Content Placeholder 2"/>
          <p:cNvSpPr>
            <a:spLocks noGrp="1"/>
          </p:cNvSpPr>
          <p:nvPr>
            <p:ph idx="1"/>
          </p:nvPr>
        </p:nvSpPr>
        <p:spPr>
          <a:xfrm>
            <a:off x="539999" y="1400174"/>
            <a:ext cx="5052764" cy="3124201"/>
          </a:xfrm>
        </p:spPr>
        <p:txBody>
          <a:bodyPr/>
          <a:lstStyle>
            <a:lvl1pPr marL="0" indent="0">
              <a:lnSpc>
                <a:spcPts val="1900"/>
              </a:lnSpc>
              <a:spcAft>
                <a:spcPts val="0"/>
              </a:spcAft>
              <a:buClr>
                <a:schemeClr val="tx1"/>
              </a:buClr>
              <a:buFont typeface="Arial" panose="020B0604020202020204" pitchFamily="34" charset="0"/>
              <a:buNone/>
              <a:defRPr sz="1600" b="0" i="0" kern="0" baseline="0">
                <a:solidFill>
                  <a:srgbClr val="000000"/>
                </a:solidFill>
                <a:latin typeface="+mn-lt"/>
              </a:defRPr>
            </a:lvl1pPr>
            <a:lvl2pPr marL="0" indent="0">
              <a:lnSpc>
                <a:spcPts val="1600"/>
              </a:lnSpc>
              <a:spcBef>
                <a:spcPts val="1701"/>
              </a:spcBef>
              <a:spcAft>
                <a:spcPts val="0"/>
              </a:spcAft>
              <a:buNone/>
              <a:defRPr sz="1200" i="1">
                <a:solidFill>
                  <a:srgbClr val="000000"/>
                </a:solidFill>
              </a:defRPr>
            </a:lvl2pPr>
            <a:lvl3pPr marL="658800" indent="-255600">
              <a:defRPr/>
            </a:lvl3pPr>
          </a:lstStyle>
          <a:p>
            <a:pPr lvl="0"/>
            <a:r>
              <a:rPr lang="en-US"/>
              <a:t>Click to edit Master text styles</a:t>
            </a:r>
          </a:p>
        </p:txBody>
      </p:sp>
      <p:sp>
        <p:nvSpPr>
          <p:cNvPr id="6" name="Picture Placeholder 5"/>
          <p:cNvSpPr>
            <a:spLocks noGrp="1"/>
          </p:cNvSpPr>
          <p:nvPr>
            <p:ph type="pic" sz="quarter" idx="10" hasCustomPrompt="1"/>
          </p:nvPr>
        </p:nvSpPr>
        <p:spPr>
          <a:xfrm>
            <a:off x="6048375" y="1447799"/>
            <a:ext cx="2562225" cy="4524375"/>
          </a:xfrm>
          <a:solidFill>
            <a:srgbClr val="BBBBBB"/>
          </a:solidFill>
        </p:spPr>
        <p:txBody>
          <a:bodyPr vert="horz" lIns="0" tIns="2700000" rIns="0" bIns="0" rtlCol="0">
            <a:noAutofit/>
          </a:bodyPr>
          <a:lstStyle>
            <a:lvl1pPr marL="0" marR="0" indent="0" algn="ctr" defTabSz="914400" rtl="0" eaLnBrk="1" fontAlgn="auto" latinLnBrk="0" hangingPunct="1">
              <a:lnSpc>
                <a:spcPts val="1900"/>
              </a:lnSpc>
              <a:spcBef>
                <a:spcPts val="0"/>
              </a:spcBef>
              <a:spcAft>
                <a:spcPts val="0"/>
              </a:spcAft>
              <a:buClrTx/>
              <a:buSzTx/>
              <a:buFont typeface="Arial" pitchFamily="34" charset="0"/>
              <a:buNone/>
              <a:tabLst/>
              <a:defRPr lang="en-US" sz="1100" dirty="0"/>
            </a:lvl1pPr>
          </a:lstStyle>
          <a:p>
            <a:pPr marL="0" marR="0" lvl="0" indent="0" algn="ctr" defTabSz="914400" rtl="0" eaLnBrk="1" fontAlgn="auto" latinLnBrk="0" hangingPunct="1">
              <a:lnSpc>
                <a:spcPts val="1900"/>
              </a:lnSpc>
              <a:spcBef>
                <a:spcPts val="0"/>
              </a:spcBef>
              <a:spcAft>
                <a:spcPts val="0"/>
              </a:spcAft>
              <a:buClrTx/>
              <a:buSzTx/>
              <a:buFont typeface="Arial" pitchFamily="34" charset="0"/>
              <a:buNone/>
              <a:tabLst/>
              <a:defRPr/>
            </a:pPr>
            <a:r>
              <a:rPr lang="en-GB"/>
              <a:t>Insert photographic image</a:t>
            </a:r>
            <a:endParaRPr lang="en-US"/>
          </a:p>
        </p:txBody>
      </p:sp>
      <p:cxnSp>
        <p:nvCxnSpPr>
          <p:cNvPr id="8" name="Straight Connector 7"/>
          <p:cNvCxnSpPr/>
          <p:nvPr userDrawn="1"/>
        </p:nvCxnSpPr>
        <p:spPr>
          <a:xfrm>
            <a:off x="533400" y="6124575"/>
            <a:ext cx="8086725" cy="0"/>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p:nvPr>
        </p:nvSpPr>
        <p:spPr>
          <a:xfrm>
            <a:off x="5267325" y="6172200"/>
            <a:ext cx="3343275" cy="257175"/>
          </a:xfrm>
        </p:spPr>
        <p:txBody>
          <a:bodyPr/>
          <a:lstStyle>
            <a:lvl1pPr algn="r">
              <a:lnSpc>
                <a:spcPts val="900"/>
              </a:lnSpc>
              <a:spcAft>
                <a:spcPts val="0"/>
              </a:spcAft>
              <a:defRPr sz="600">
                <a:solidFill>
                  <a:schemeClr val="bg2"/>
                </a:solidFill>
              </a:defRPr>
            </a:lvl1pPr>
          </a:lstStyle>
          <a:p>
            <a:pPr lvl="0"/>
            <a:r>
              <a:rPr lang="en-US"/>
              <a:t>Click to edit Master text styles</a:t>
            </a:r>
          </a:p>
        </p:txBody>
      </p:sp>
      <p:cxnSp>
        <p:nvCxnSpPr>
          <p:cNvPr id="10" name="Straight Connector 9"/>
          <p:cNvCxnSpPr/>
          <p:nvPr userDrawn="1"/>
        </p:nvCxnSpPr>
        <p:spPr>
          <a:xfrm>
            <a:off x="8465042" y="6504780"/>
            <a:ext cx="0" cy="8640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Slide Number Placeholder 5"/>
          <p:cNvSpPr>
            <a:spLocks noGrp="1"/>
          </p:cNvSpPr>
          <p:nvPr>
            <p:ph type="sldNum" sz="quarter" idx="4"/>
          </p:nvPr>
        </p:nvSpPr>
        <p:spPr>
          <a:xfrm>
            <a:off x="8497765" y="6489578"/>
            <a:ext cx="433138" cy="125534"/>
          </a:xfrm>
          <a:prstGeom prst="rect">
            <a:avLst/>
          </a:prstGeom>
        </p:spPr>
        <p:txBody>
          <a:bodyPr vert="horz" lIns="0" tIns="0" rIns="0" bIns="0" rtlCol="0" anchor="ctr" anchorCtr="0"/>
          <a:lstStyle>
            <a:lvl1pPr algn="l">
              <a:defRPr sz="800" b="1">
                <a:solidFill>
                  <a:schemeClr val="bg2"/>
                </a:solidFill>
                <a:latin typeface="+mn-lt"/>
                <a:ea typeface="Lato Light" panose="020F0502020204030203" pitchFamily="34" charset="0"/>
                <a:cs typeface="Lato Light" panose="020F0502020204030203" pitchFamily="34" charset="0"/>
              </a:defRPr>
            </a:lvl1pPr>
          </a:lstStyle>
          <a:p>
            <a:fld id="{DDBE135E-2566-4748-853C-8A3B78F0FB00}" type="slidenum">
              <a:rPr lang="en-GB" smtClean="0"/>
              <a:pPr/>
              <a:t>‹N›</a:t>
            </a:fld>
            <a:endParaRPr lang="en-GB"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0410" y="6376789"/>
            <a:ext cx="918000" cy="279915"/>
          </a:xfrm>
          <a:prstGeom prst="rect">
            <a:avLst/>
          </a:prstGeom>
        </p:spPr>
      </p:pic>
    </p:spTree>
    <p:extLst>
      <p:ext uri="{BB962C8B-B14F-4D97-AF65-F5344CB8AC3E}">
        <p14:creationId xmlns:p14="http://schemas.microsoft.com/office/powerpoint/2010/main" val="2752950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tatement Option 1">
    <p:bg>
      <p:bgPr>
        <a:solidFill>
          <a:schemeClr val="bg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t="5771" b="5310"/>
          <a:stretch/>
        </p:blipFill>
        <p:spPr>
          <a:xfrm>
            <a:off x="888486" y="1"/>
            <a:ext cx="7550663" cy="6858000"/>
          </a:xfrm>
          <a:prstGeom prst="rect">
            <a:avLst/>
          </a:prstGeom>
        </p:spPr>
      </p:pic>
      <p:sp>
        <p:nvSpPr>
          <p:cNvPr id="2" name="Title 1"/>
          <p:cNvSpPr>
            <a:spLocks noGrp="1"/>
          </p:cNvSpPr>
          <p:nvPr>
            <p:ph type="ctrTitle"/>
          </p:nvPr>
        </p:nvSpPr>
        <p:spPr>
          <a:xfrm>
            <a:off x="1522575" y="2759845"/>
            <a:ext cx="6296400" cy="1338309"/>
          </a:xfrm>
        </p:spPr>
        <p:txBody>
          <a:bodyPr anchor="ctr" anchorCtr="0"/>
          <a:lstStyle>
            <a:lvl1pPr algn="ctr">
              <a:lnSpc>
                <a:spcPts val="4000"/>
              </a:lnSpc>
              <a:defRPr sz="3400" i="0">
                <a:solidFill>
                  <a:schemeClr val="bg2"/>
                </a:solidFill>
                <a:latin typeface="+mj-lt"/>
              </a:defRPr>
            </a:lvl1pPr>
          </a:lstStyle>
          <a:p>
            <a:r>
              <a:rPr lang="en-US"/>
              <a:t>Click to edit Master title style</a:t>
            </a:r>
            <a:endParaRPr lang="en-GB"/>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00400" y="6375599"/>
            <a:ext cx="928499" cy="280800"/>
          </a:xfrm>
          <a:prstGeom prst="rect">
            <a:avLst/>
          </a:prstGeom>
        </p:spPr>
      </p:pic>
    </p:spTree>
    <p:extLst>
      <p:ext uri="{BB962C8B-B14F-4D97-AF65-F5344CB8AC3E}">
        <p14:creationId xmlns:p14="http://schemas.microsoft.com/office/powerpoint/2010/main" val="41025467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tatement Option 4">
    <p:bg>
      <p:bgPr>
        <a:solidFill>
          <a:srgbClr val="D2DB0E"/>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t="5771" b="5310"/>
          <a:stretch/>
        </p:blipFill>
        <p:spPr>
          <a:xfrm>
            <a:off x="888486" y="1"/>
            <a:ext cx="7550663" cy="6858000"/>
          </a:xfrm>
          <a:prstGeom prst="rect">
            <a:avLst/>
          </a:prstGeom>
        </p:spPr>
      </p:pic>
      <p:sp>
        <p:nvSpPr>
          <p:cNvPr id="2" name="Title 1"/>
          <p:cNvSpPr>
            <a:spLocks noGrp="1"/>
          </p:cNvSpPr>
          <p:nvPr>
            <p:ph type="ctrTitle"/>
          </p:nvPr>
        </p:nvSpPr>
        <p:spPr>
          <a:xfrm>
            <a:off x="1494000" y="2389031"/>
            <a:ext cx="6296400" cy="1644743"/>
          </a:xfrm>
        </p:spPr>
        <p:txBody>
          <a:bodyPr anchor="b" anchorCtr="0"/>
          <a:lstStyle>
            <a:lvl1pPr algn="ctr">
              <a:lnSpc>
                <a:spcPts val="3600"/>
              </a:lnSpc>
              <a:defRPr sz="3400" i="1">
                <a:solidFill>
                  <a:schemeClr val="tx2"/>
                </a:solidFill>
                <a:latin typeface="+mj-lt"/>
              </a:defRPr>
            </a:lvl1pPr>
          </a:lstStyle>
          <a:p>
            <a:r>
              <a:rPr lang="en-US"/>
              <a:t>Click to edit Master title style</a:t>
            </a:r>
            <a:endParaRPr lang="en-GB"/>
          </a:p>
        </p:txBody>
      </p:sp>
      <p:sp>
        <p:nvSpPr>
          <p:cNvPr id="4" name="Text Placeholder 3"/>
          <p:cNvSpPr>
            <a:spLocks noGrp="1"/>
          </p:cNvSpPr>
          <p:nvPr>
            <p:ph type="body" sz="quarter" idx="10"/>
          </p:nvPr>
        </p:nvSpPr>
        <p:spPr>
          <a:xfrm>
            <a:off x="1616075" y="4179105"/>
            <a:ext cx="6015038" cy="366713"/>
          </a:xfrm>
        </p:spPr>
        <p:txBody>
          <a:bodyPr/>
          <a:lstStyle>
            <a:lvl1pPr algn="ctr">
              <a:lnSpc>
                <a:spcPts val="1800"/>
              </a:lnSpc>
              <a:spcAft>
                <a:spcPts val="0"/>
              </a:spcAft>
              <a:defRPr sz="1600" b="0" i="0">
                <a:solidFill>
                  <a:schemeClr val="bg2"/>
                </a:solidFill>
                <a:latin typeface="+mn-lt"/>
              </a:defRPr>
            </a:lvl1pPr>
          </a:lstStyle>
          <a:p>
            <a:pPr lvl="0"/>
            <a:r>
              <a:rPr lang="en-US"/>
              <a:t>Click to edit Master text styles</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00410" y="6376789"/>
            <a:ext cx="918000" cy="279915"/>
          </a:xfrm>
          <a:prstGeom prst="rect">
            <a:avLst/>
          </a:prstGeom>
        </p:spPr>
      </p:pic>
    </p:spTree>
    <p:extLst>
      <p:ext uri="{BB962C8B-B14F-4D97-AF65-F5344CB8AC3E}">
        <p14:creationId xmlns:p14="http://schemas.microsoft.com/office/powerpoint/2010/main" val="12071406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roduct Page">
    <p:bg>
      <p:bgPr>
        <a:solidFill>
          <a:srgbClr val="FFFFFF"/>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540000" y="417600"/>
            <a:ext cx="5956050" cy="525375"/>
          </a:xfrm>
        </p:spPr>
        <p:txBody>
          <a:bodyPr/>
          <a:lstStyle>
            <a:lvl1pPr>
              <a:defRPr>
                <a:solidFill>
                  <a:schemeClr val="tx2"/>
                </a:solidFill>
              </a:defRPr>
            </a:lvl1pPr>
          </a:lstStyle>
          <a:p>
            <a:r>
              <a:rPr lang="en-US"/>
              <a:t>Click to edit Master title style</a:t>
            </a:r>
          </a:p>
        </p:txBody>
      </p:sp>
      <p:sp>
        <p:nvSpPr>
          <p:cNvPr id="3" name="Rectangle 2"/>
          <p:cNvSpPr/>
          <p:nvPr userDrawn="1"/>
        </p:nvSpPr>
        <p:spPr>
          <a:xfrm>
            <a:off x="542925" y="1752601"/>
            <a:ext cx="4857750" cy="4467224"/>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pc="-30" baseline="0"/>
          </a:p>
        </p:txBody>
      </p:sp>
      <p:sp>
        <p:nvSpPr>
          <p:cNvPr id="8" name="Text Placeholder 7"/>
          <p:cNvSpPr>
            <a:spLocks noGrp="1"/>
          </p:cNvSpPr>
          <p:nvPr>
            <p:ph type="body" sz="quarter" idx="10"/>
          </p:nvPr>
        </p:nvSpPr>
        <p:spPr>
          <a:xfrm>
            <a:off x="790575" y="1943100"/>
            <a:ext cx="4257675" cy="3162300"/>
          </a:xfrm>
        </p:spPr>
        <p:txBody>
          <a:bodyPr/>
          <a:lstStyle>
            <a:lvl1pPr>
              <a:lnSpc>
                <a:spcPts val="1500"/>
              </a:lnSpc>
              <a:spcBef>
                <a:spcPts val="0"/>
              </a:spcBef>
              <a:spcAft>
                <a:spcPts val="0"/>
              </a:spcAft>
              <a:defRPr sz="1300" spc="0" baseline="0">
                <a:solidFill>
                  <a:srgbClr val="FFFFFF"/>
                </a:solidFill>
              </a:defRPr>
            </a:lvl1pPr>
            <a:lvl2pPr>
              <a:lnSpc>
                <a:spcPts val="1300"/>
              </a:lnSpc>
              <a:spcBef>
                <a:spcPts val="0"/>
              </a:spcBef>
              <a:spcAft>
                <a:spcPts val="567"/>
              </a:spcAft>
              <a:defRPr sz="1000">
                <a:solidFill>
                  <a:schemeClr val="bg1"/>
                </a:solidFill>
              </a:defRPr>
            </a:lvl2pPr>
            <a:lvl3pPr>
              <a:lnSpc>
                <a:spcPts val="1300"/>
              </a:lnSpc>
              <a:spcBef>
                <a:spcPts val="0"/>
              </a:spcBef>
              <a:spcAft>
                <a:spcPts val="567"/>
              </a:spcAft>
              <a:defRPr sz="1000">
                <a:solidFill>
                  <a:schemeClr val="bg1"/>
                </a:solidFill>
              </a:defRPr>
            </a:lvl3pPr>
            <a:lvl4pPr>
              <a:lnSpc>
                <a:spcPts val="1300"/>
              </a:lnSpc>
              <a:spcBef>
                <a:spcPts val="0"/>
              </a:spcBef>
              <a:spcAft>
                <a:spcPts val="567"/>
              </a:spcAft>
              <a:defRPr sz="1000">
                <a:solidFill>
                  <a:schemeClr val="bg1"/>
                </a:solidFill>
              </a:defRPr>
            </a:lvl4pPr>
            <a:lvl5pPr>
              <a:lnSpc>
                <a:spcPts val="1300"/>
              </a:lnSpc>
              <a:spcBef>
                <a:spcPts val="0"/>
              </a:spcBef>
              <a:spcAft>
                <a:spcPts val="567"/>
              </a:spcAft>
              <a:defRPr sz="1000">
                <a:solidFill>
                  <a:schemeClr val="bg1"/>
                </a:solidFill>
              </a:defRPr>
            </a:lvl5pPr>
          </a:lstStyle>
          <a:p>
            <a:pPr lvl="0"/>
            <a:r>
              <a:rPr lang="en-US"/>
              <a:t>Click to edit Master text styles</a:t>
            </a:r>
          </a:p>
        </p:txBody>
      </p:sp>
      <p:sp>
        <p:nvSpPr>
          <p:cNvPr id="9" name="Rectangle 8"/>
          <p:cNvSpPr/>
          <p:nvPr userDrawn="1"/>
        </p:nvSpPr>
        <p:spPr>
          <a:xfrm>
            <a:off x="5524500" y="3324225"/>
            <a:ext cx="3096621" cy="28956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Picture Placeholder 5"/>
          <p:cNvSpPr>
            <a:spLocks noGrp="1"/>
          </p:cNvSpPr>
          <p:nvPr>
            <p:ph type="pic" sz="quarter" idx="12" hasCustomPrompt="1"/>
          </p:nvPr>
        </p:nvSpPr>
        <p:spPr>
          <a:xfrm>
            <a:off x="5524500" y="1752601"/>
            <a:ext cx="3096000" cy="1571624"/>
          </a:xfrm>
          <a:solidFill>
            <a:srgbClr val="BBBBBB"/>
          </a:solidFill>
        </p:spPr>
        <p:txBody>
          <a:bodyPr tIns="972000"/>
          <a:lstStyle>
            <a:lvl1pPr algn="ctr">
              <a:defRPr sz="1000" b="0"/>
            </a:lvl1pPr>
          </a:lstStyle>
          <a:p>
            <a:r>
              <a:rPr lang="en-GB"/>
              <a:t>insert photographic image</a:t>
            </a:r>
            <a:endParaRPr lang="en-US" dirty="0"/>
          </a:p>
        </p:txBody>
      </p:sp>
      <p:sp>
        <p:nvSpPr>
          <p:cNvPr id="11" name="Text Placeholder 7"/>
          <p:cNvSpPr>
            <a:spLocks noGrp="1"/>
          </p:cNvSpPr>
          <p:nvPr>
            <p:ph type="body" sz="quarter" idx="13"/>
          </p:nvPr>
        </p:nvSpPr>
        <p:spPr>
          <a:xfrm>
            <a:off x="5663790" y="3457574"/>
            <a:ext cx="2756310" cy="2390775"/>
          </a:xfrm>
        </p:spPr>
        <p:txBody>
          <a:bodyPr/>
          <a:lstStyle>
            <a:lvl1pPr>
              <a:lnSpc>
                <a:spcPts val="1100"/>
              </a:lnSpc>
              <a:spcBef>
                <a:spcPts val="600"/>
              </a:spcBef>
              <a:spcAft>
                <a:spcPts val="0"/>
              </a:spcAft>
              <a:defRPr sz="900" b="1" cap="none" spc="0" baseline="0">
                <a:solidFill>
                  <a:schemeClr val="bg2"/>
                </a:solidFill>
              </a:defRPr>
            </a:lvl1pPr>
            <a:lvl2pPr marL="114300" indent="-114300">
              <a:lnSpc>
                <a:spcPts val="1100"/>
              </a:lnSpc>
              <a:spcBef>
                <a:spcPts val="600"/>
              </a:spcBef>
              <a:spcAft>
                <a:spcPts val="0"/>
              </a:spcAft>
              <a:buClr>
                <a:schemeClr val="tx2"/>
              </a:buClr>
              <a:buFont typeface="Arial" panose="020B0604020202020204" pitchFamily="34" charset="0"/>
              <a:buChar char="•"/>
              <a:defRPr sz="900" spc="-20" baseline="0">
                <a:solidFill>
                  <a:schemeClr val="bg2"/>
                </a:solidFill>
              </a:defRPr>
            </a:lvl2pPr>
            <a:lvl3pPr>
              <a:lnSpc>
                <a:spcPts val="1300"/>
              </a:lnSpc>
              <a:spcBef>
                <a:spcPts val="0"/>
              </a:spcBef>
              <a:spcAft>
                <a:spcPts val="567"/>
              </a:spcAft>
              <a:defRPr sz="1000">
                <a:solidFill>
                  <a:schemeClr val="bg1"/>
                </a:solidFill>
              </a:defRPr>
            </a:lvl3pPr>
            <a:lvl4pPr>
              <a:lnSpc>
                <a:spcPts val="1300"/>
              </a:lnSpc>
              <a:spcBef>
                <a:spcPts val="0"/>
              </a:spcBef>
              <a:spcAft>
                <a:spcPts val="567"/>
              </a:spcAft>
              <a:defRPr sz="1000">
                <a:solidFill>
                  <a:schemeClr val="bg1"/>
                </a:solidFill>
              </a:defRPr>
            </a:lvl4pPr>
            <a:lvl5pPr>
              <a:lnSpc>
                <a:spcPts val="1300"/>
              </a:lnSpc>
              <a:spcBef>
                <a:spcPts val="0"/>
              </a:spcBef>
              <a:spcAft>
                <a:spcPts val="567"/>
              </a:spcAft>
              <a:defRPr sz="1000">
                <a:solidFill>
                  <a:schemeClr val="bg1"/>
                </a:solidFill>
              </a:defRPr>
            </a:lvl5pPr>
          </a:lstStyle>
          <a:p>
            <a:pPr lvl="0"/>
            <a:r>
              <a:rPr lang="en-US"/>
              <a:t>Click to edit Master text styles</a:t>
            </a:r>
          </a:p>
          <a:p>
            <a:pPr lvl="1"/>
            <a:r>
              <a:rPr lang="en-GB"/>
              <a:t>Level 2</a:t>
            </a:r>
            <a:endParaRPr lang="en-US"/>
          </a:p>
        </p:txBody>
      </p:sp>
      <p:sp>
        <p:nvSpPr>
          <p:cNvPr id="22" name="Text Placeholder 21"/>
          <p:cNvSpPr>
            <a:spLocks noGrp="1"/>
          </p:cNvSpPr>
          <p:nvPr>
            <p:ph type="body" sz="quarter" idx="17"/>
          </p:nvPr>
        </p:nvSpPr>
        <p:spPr>
          <a:xfrm>
            <a:off x="542925" y="1076325"/>
            <a:ext cx="4381500" cy="400050"/>
          </a:xfrm>
        </p:spPr>
        <p:txBody>
          <a:bodyPr/>
          <a:lstStyle>
            <a:lvl1pPr>
              <a:lnSpc>
                <a:spcPts val="1500"/>
              </a:lnSpc>
              <a:spcAft>
                <a:spcPts val="0"/>
              </a:spcAft>
              <a:defRPr sz="1500" b="1">
                <a:solidFill>
                  <a:schemeClr val="tx2"/>
                </a:solidFill>
              </a:defRPr>
            </a:lvl1pPr>
          </a:lstStyle>
          <a:p>
            <a:pPr lvl="0"/>
            <a:r>
              <a:rPr lang="en-US"/>
              <a:t>Click to edit Master text styles</a:t>
            </a:r>
          </a:p>
        </p:txBody>
      </p:sp>
      <p:sp>
        <p:nvSpPr>
          <p:cNvPr id="12" name="Picture Placeholder 5"/>
          <p:cNvSpPr>
            <a:spLocks noGrp="1"/>
          </p:cNvSpPr>
          <p:nvPr>
            <p:ph type="pic" sz="quarter" idx="14" hasCustomPrompt="1"/>
          </p:nvPr>
        </p:nvSpPr>
        <p:spPr>
          <a:xfrm>
            <a:off x="6743701" y="561975"/>
            <a:ext cx="1857374" cy="466725"/>
          </a:xfrm>
          <a:solidFill>
            <a:srgbClr val="BBBBBB"/>
          </a:solidFill>
        </p:spPr>
        <p:txBody>
          <a:bodyPr/>
          <a:lstStyle>
            <a:lvl1pPr algn="ctr">
              <a:defRPr sz="800"/>
            </a:lvl1pPr>
          </a:lstStyle>
          <a:p>
            <a:r>
              <a:rPr lang="en-GB"/>
              <a:t>Space for logo</a:t>
            </a:r>
            <a:endParaRPr lang="en-US"/>
          </a:p>
        </p:txBody>
      </p:sp>
      <p:sp>
        <p:nvSpPr>
          <p:cNvPr id="13" name="Slide Number Placeholder 4"/>
          <p:cNvSpPr>
            <a:spLocks noGrp="1"/>
          </p:cNvSpPr>
          <p:nvPr>
            <p:ph type="sldNum" sz="quarter" idx="4"/>
          </p:nvPr>
        </p:nvSpPr>
        <p:spPr>
          <a:xfrm>
            <a:off x="8497765" y="6489578"/>
            <a:ext cx="433138" cy="125534"/>
          </a:xfrm>
        </p:spPr>
        <p:txBody>
          <a:bodyPr/>
          <a:lstStyle/>
          <a:p>
            <a:fld id="{DDBE135E-2566-4748-853C-8A3B78F0FB00}" type="slidenum">
              <a:rPr lang="en-GB" smtClean="0"/>
              <a:pPr/>
              <a:t>‹N›</a:t>
            </a:fld>
            <a:endParaRPr lang="en-GB" dirty="0"/>
          </a:p>
        </p:txBody>
      </p:sp>
    </p:spTree>
    <p:extLst>
      <p:ext uri="{BB962C8B-B14F-4D97-AF65-F5344CB8AC3E}">
        <p14:creationId xmlns:p14="http://schemas.microsoft.com/office/powerpoint/2010/main" val="17676757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ase study Option1">
    <p:bg>
      <p:bgPr>
        <a:solidFill>
          <a:srgbClr val="FFFFFF"/>
        </a:solidFill>
        <a:effectLst/>
      </p:bgPr>
    </p:bg>
    <p:spTree>
      <p:nvGrpSpPr>
        <p:cNvPr id="1" name=""/>
        <p:cNvGrpSpPr/>
        <p:nvPr/>
      </p:nvGrpSpPr>
      <p:grpSpPr>
        <a:xfrm>
          <a:off x="0" y="0"/>
          <a:ext cx="0" cy="0"/>
          <a:chOff x="0" y="0"/>
          <a:chExt cx="0" cy="0"/>
        </a:xfrm>
      </p:grpSpPr>
      <p:sp>
        <p:nvSpPr>
          <p:cNvPr id="3" name="Rectangle 2"/>
          <p:cNvSpPr/>
          <p:nvPr userDrawn="1"/>
        </p:nvSpPr>
        <p:spPr>
          <a:xfrm>
            <a:off x="3286125" y="1409700"/>
            <a:ext cx="5324475" cy="468000"/>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userDrawn="1"/>
        </p:nvSpPr>
        <p:spPr>
          <a:xfrm>
            <a:off x="3286125" y="1872629"/>
            <a:ext cx="5324475" cy="4099545"/>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p:cNvSpPr>
            <a:spLocks noGrp="1"/>
          </p:cNvSpPr>
          <p:nvPr>
            <p:ph type="title"/>
          </p:nvPr>
        </p:nvSpPr>
        <p:spPr>
          <a:xfrm>
            <a:off x="540000" y="417600"/>
            <a:ext cx="6070350" cy="545247"/>
          </a:xfrm>
        </p:spPr>
        <p:txBody>
          <a:bodyPr/>
          <a:lstStyle>
            <a:lvl1pPr>
              <a:defRPr>
                <a:solidFill>
                  <a:schemeClr val="tx2"/>
                </a:solidFill>
              </a:defRPr>
            </a:lvl1pPr>
          </a:lstStyle>
          <a:p>
            <a:r>
              <a:rPr lang="en-US"/>
              <a:t>Click to edit Master title style</a:t>
            </a:r>
          </a:p>
        </p:txBody>
      </p:sp>
      <p:sp>
        <p:nvSpPr>
          <p:cNvPr id="7" name="Text Placeholder 6"/>
          <p:cNvSpPr>
            <a:spLocks noGrp="1"/>
          </p:cNvSpPr>
          <p:nvPr>
            <p:ph type="body" sz="quarter" idx="10"/>
          </p:nvPr>
        </p:nvSpPr>
        <p:spPr>
          <a:xfrm>
            <a:off x="3474384" y="1437715"/>
            <a:ext cx="4983816" cy="428625"/>
          </a:xfrm>
        </p:spPr>
        <p:txBody>
          <a:bodyPr anchor="ctr" anchorCtr="0"/>
          <a:lstStyle>
            <a:lvl1pPr>
              <a:lnSpc>
                <a:spcPts val="2100"/>
              </a:lnSpc>
              <a:defRPr sz="2000" b="1">
                <a:solidFill>
                  <a:srgbClr val="FFFFFF"/>
                </a:solidFill>
              </a:defRPr>
            </a:lvl1pPr>
            <a:lvl2pPr>
              <a:defRPr sz="2000" b="1">
                <a:solidFill>
                  <a:schemeClr val="bg1"/>
                </a:solidFill>
              </a:defRPr>
            </a:lvl2pPr>
            <a:lvl3pPr>
              <a:defRPr sz="2000" b="1">
                <a:solidFill>
                  <a:schemeClr val="bg1"/>
                </a:solidFill>
              </a:defRPr>
            </a:lvl3pPr>
            <a:lvl4pPr>
              <a:defRPr sz="2000" b="1">
                <a:solidFill>
                  <a:schemeClr val="bg1"/>
                </a:solidFill>
              </a:defRPr>
            </a:lvl4pPr>
            <a:lvl5pPr>
              <a:defRPr sz="2000" b="1">
                <a:solidFill>
                  <a:schemeClr val="bg1"/>
                </a:solidFill>
              </a:defRPr>
            </a:lvl5pPr>
          </a:lstStyle>
          <a:p>
            <a:pPr lvl="0"/>
            <a:r>
              <a:rPr lang="en-US" dirty="0"/>
              <a:t>Click to edit Master text styles</a:t>
            </a:r>
          </a:p>
        </p:txBody>
      </p:sp>
      <p:sp>
        <p:nvSpPr>
          <p:cNvPr id="9" name="Text Placeholder 8"/>
          <p:cNvSpPr>
            <a:spLocks noGrp="1"/>
          </p:cNvSpPr>
          <p:nvPr>
            <p:ph type="body" sz="quarter" idx="11"/>
          </p:nvPr>
        </p:nvSpPr>
        <p:spPr>
          <a:xfrm>
            <a:off x="3495113" y="2019300"/>
            <a:ext cx="4867837" cy="3657600"/>
          </a:xfrm>
        </p:spPr>
        <p:txBody>
          <a:bodyPr numCol="2" spcCol="180000"/>
          <a:lstStyle>
            <a:lvl1pPr>
              <a:lnSpc>
                <a:spcPts val="1300"/>
              </a:lnSpc>
              <a:spcBef>
                <a:spcPts val="0"/>
              </a:spcBef>
              <a:spcAft>
                <a:spcPts val="567"/>
              </a:spcAft>
              <a:defRPr sz="1000" b="1">
                <a:solidFill>
                  <a:schemeClr val="bg2"/>
                </a:solidFill>
              </a:defRPr>
            </a:lvl1pPr>
            <a:lvl2pPr marL="0" indent="0">
              <a:lnSpc>
                <a:spcPts val="1300"/>
              </a:lnSpc>
              <a:spcBef>
                <a:spcPts val="0"/>
              </a:spcBef>
              <a:spcAft>
                <a:spcPts val="567"/>
              </a:spcAft>
              <a:buNone/>
              <a:defRPr sz="1000" spc="0" baseline="0">
                <a:solidFill>
                  <a:srgbClr val="000000"/>
                </a:solidFill>
              </a:defRPr>
            </a:lvl2pPr>
            <a:lvl3pPr marL="85725" indent="-85725">
              <a:lnSpc>
                <a:spcPts val="1300"/>
              </a:lnSpc>
              <a:spcBef>
                <a:spcPts val="0"/>
              </a:spcBef>
              <a:spcAft>
                <a:spcPts val="567"/>
              </a:spcAft>
              <a:buClr>
                <a:schemeClr val="bg2"/>
              </a:buClr>
              <a:buFont typeface="Arial" panose="020B0604020202020204" pitchFamily="34" charset="0"/>
              <a:buChar char="-"/>
              <a:defRPr sz="1000">
                <a:solidFill>
                  <a:srgbClr val="000000"/>
                </a:solidFill>
              </a:defRPr>
            </a:lvl3pPr>
            <a:lvl4pPr>
              <a:lnSpc>
                <a:spcPts val="1300"/>
              </a:lnSpc>
              <a:spcBef>
                <a:spcPts val="0"/>
              </a:spcBef>
              <a:spcAft>
                <a:spcPts val="0"/>
              </a:spcAft>
              <a:defRPr sz="1000"/>
            </a:lvl4pPr>
            <a:lvl5pPr>
              <a:lnSpc>
                <a:spcPts val="1300"/>
              </a:lnSpc>
              <a:spcBef>
                <a:spcPts val="0"/>
              </a:spcBef>
              <a:spcAft>
                <a:spcPts val="0"/>
              </a:spcAft>
              <a:defRPr sz="1000"/>
            </a:lvl5pPr>
          </a:lstStyle>
          <a:p>
            <a:pPr lvl="0"/>
            <a:r>
              <a:rPr lang="en-US" dirty="0"/>
              <a:t>Click to edit Master text styles</a:t>
            </a:r>
          </a:p>
          <a:p>
            <a:pPr lvl="1"/>
            <a:r>
              <a:rPr lang="en-US" dirty="0"/>
              <a:t>Second level</a:t>
            </a:r>
          </a:p>
          <a:p>
            <a:pPr lvl="2"/>
            <a:r>
              <a:rPr lang="en-GB" dirty="0"/>
              <a:t>Third level</a:t>
            </a:r>
            <a:endParaRPr lang="en-US" dirty="0"/>
          </a:p>
        </p:txBody>
      </p:sp>
      <p:sp>
        <p:nvSpPr>
          <p:cNvPr id="10" name="Picture Placeholder 5"/>
          <p:cNvSpPr>
            <a:spLocks noGrp="1"/>
          </p:cNvSpPr>
          <p:nvPr>
            <p:ph type="pic" sz="quarter" idx="12" hasCustomPrompt="1"/>
          </p:nvPr>
        </p:nvSpPr>
        <p:spPr>
          <a:xfrm>
            <a:off x="542925" y="1409700"/>
            <a:ext cx="2562225" cy="2190750"/>
          </a:xfrm>
          <a:solidFill>
            <a:srgbClr val="BBBBBB"/>
          </a:solidFill>
        </p:spPr>
        <p:txBody>
          <a:bodyPr tIns="1440000"/>
          <a:lstStyle>
            <a:lvl1pPr algn="ctr">
              <a:defRPr sz="1000" b="0"/>
            </a:lvl1pPr>
          </a:lstStyle>
          <a:p>
            <a:r>
              <a:rPr lang="en-GB"/>
              <a:t>insert photographic image</a:t>
            </a:r>
            <a:endParaRPr lang="en-US" dirty="0"/>
          </a:p>
        </p:txBody>
      </p:sp>
      <p:sp>
        <p:nvSpPr>
          <p:cNvPr id="11" name="Picture Placeholder 5"/>
          <p:cNvSpPr>
            <a:spLocks noGrp="1"/>
          </p:cNvSpPr>
          <p:nvPr>
            <p:ph type="pic" sz="quarter" idx="13" hasCustomPrompt="1"/>
          </p:nvPr>
        </p:nvSpPr>
        <p:spPr>
          <a:xfrm>
            <a:off x="542925" y="3762375"/>
            <a:ext cx="2562225" cy="2190750"/>
          </a:xfrm>
          <a:solidFill>
            <a:srgbClr val="BBBBBB"/>
          </a:solidFill>
        </p:spPr>
        <p:txBody>
          <a:bodyPr tIns="1440000"/>
          <a:lstStyle>
            <a:lvl1pPr algn="ctr">
              <a:defRPr sz="1000" b="0"/>
            </a:lvl1pPr>
          </a:lstStyle>
          <a:p>
            <a:r>
              <a:rPr lang="en-GB"/>
              <a:t>insert photographic image</a:t>
            </a:r>
            <a:endParaRPr lang="en-US" dirty="0"/>
          </a:p>
        </p:txBody>
      </p:sp>
      <p:sp>
        <p:nvSpPr>
          <p:cNvPr id="6" name="Picture Placeholder 5"/>
          <p:cNvSpPr>
            <a:spLocks noGrp="1"/>
          </p:cNvSpPr>
          <p:nvPr>
            <p:ph type="pic" sz="quarter" idx="14" hasCustomPrompt="1"/>
          </p:nvPr>
        </p:nvSpPr>
        <p:spPr>
          <a:xfrm>
            <a:off x="6743701" y="561975"/>
            <a:ext cx="1857374" cy="466725"/>
          </a:xfrm>
          <a:solidFill>
            <a:srgbClr val="BBBBBB"/>
          </a:solidFill>
        </p:spPr>
        <p:txBody>
          <a:bodyPr/>
          <a:lstStyle>
            <a:lvl1pPr algn="ctr">
              <a:defRPr sz="800"/>
            </a:lvl1pPr>
          </a:lstStyle>
          <a:p>
            <a:r>
              <a:rPr lang="en-GB"/>
              <a:t>Space for logo</a:t>
            </a:r>
            <a:endParaRPr lang="en-US"/>
          </a:p>
        </p:txBody>
      </p:sp>
      <p:sp>
        <p:nvSpPr>
          <p:cNvPr id="12" name="Slide Number Placeholder 4"/>
          <p:cNvSpPr>
            <a:spLocks noGrp="1"/>
          </p:cNvSpPr>
          <p:nvPr>
            <p:ph type="sldNum" sz="quarter" idx="4"/>
          </p:nvPr>
        </p:nvSpPr>
        <p:spPr>
          <a:xfrm>
            <a:off x="8497765" y="6489578"/>
            <a:ext cx="433138" cy="125534"/>
          </a:xfrm>
        </p:spPr>
        <p:txBody>
          <a:bodyPr/>
          <a:lstStyle/>
          <a:p>
            <a:fld id="{DDBE135E-2566-4748-853C-8A3B78F0FB00}" type="slidenum">
              <a:rPr lang="en-GB" smtClean="0"/>
              <a:pPr/>
              <a:t>‹N›</a:t>
            </a:fld>
            <a:endParaRPr lang="en-GB" dirty="0"/>
          </a:p>
        </p:txBody>
      </p:sp>
    </p:spTree>
    <p:extLst>
      <p:ext uri="{BB962C8B-B14F-4D97-AF65-F5344CB8AC3E}">
        <p14:creationId xmlns:p14="http://schemas.microsoft.com/office/powerpoint/2010/main" val="24560633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ase study Option2">
    <p:bg>
      <p:bgPr>
        <a:solidFill>
          <a:srgbClr val="FFFFFF"/>
        </a:solidFill>
        <a:effectLst/>
      </p:bgPr>
    </p:bg>
    <p:spTree>
      <p:nvGrpSpPr>
        <p:cNvPr id="1" name=""/>
        <p:cNvGrpSpPr/>
        <p:nvPr/>
      </p:nvGrpSpPr>
      <p:grpSpPr>
        <a:xfrm>
          <a:off x="0" y="0"/>
          <a:ext cx="0" cy="0"/>
          <a:chOff x="0" y="0"/>
          <a:chExt cx="0" cy="0"/>
        </a:xfrm>
      </p:grpSpPr>
      <p:sp>
        <p:nvSpPr>
          <p:cNvPr id="3" name="Rectangle 2"/>
          <p:cNvSpPr/>
          <p:nvPr userDrawn="1"/>
        </p:nvSpPr>
        <p:spPr>
          <a:xfrm>
            <a:off x="3286125" y="1409700"/>
            <a:ext cx="5324475" cy="46800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solidFill>
            </a:endParaRPr>
          </a:p>
        </p:txBody>
      </p:sp>
      <p:sp>
        <p:nvSpPr>
          <p:cNvPr id="5" name="Rectangle 4"/>
          <p:cNvSpPr/>
          <p:nvPr userDrawn="1"/>
        </p:nvSpPr>
        <p:spPr>
          <a:xfrm>
            <a:off x="3286125" y="1872629"/>
            <a:ext cx="5324475" cy="4099545"/>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p:cNvSpPr>
            <a:spLocks noGrp="1"/>
          </p:cNvSpPr>
          <p:nvPr>
            <p:ph type="title"/>
          </p:nvPr>
        </p:nvSpPr>
        <p:spPr>
          <a:xfrm>
            <a:off x="540000" y="417600"/>
            <a:ext cx="6079875" cy="545247"/>
          </a:xfrm>
        </p:spPr>
        <p:txBody>
          <a:bodyPr/>
          <a:lstStyle>
            <a:lvl1pPr>
              <a:defRPr>
                <a:solidFill>
                  <a:schemeClr val="tx2"/>
                </a:solidFill>
              </a:defRPr>
            </a:lvl1pPr>
          </a:lstStyle>
          <a:p>
            <a:r>
              <a:rPr lang="en-US"/>
              <a:t>Click to edit Master title style</a:t>
            </a:r>
          </a:p>
        </p:txBody>
      </p:sp>
      <p:sp>
        <p:nvSpPr>
          <p:cNvPr id="7" name="Text Placeholder 6"/>
          <p:cNvSpPr>
            <a:spLocks noGrp="1"/>
          </p:cNvSpPr>
          <p:nvPr>
            <p:ph type="body" sz="quarter" idx="10"/>
          </p:nvPr>
        </p:nvSpPr>
        <p:spPr>
          <a:xfrm>
            <a:off x="3474384" y="1447240"/>
            <a:ext cx="4983816" cy="428625"/>
          </a:xfrm>
        </p:spPr>
        <p:txBody>
          <a:bodyPr anchor="ctr" anchorCtr="0"/>
          <a:lstStyle>
            <a:lvl1pPr>
              <a:lnSpc>
                <a:spcPts val="2100"/>
              </a:lnSpc>
              <a:defRPr sz="2000" b="1">
                <a:solidFill>
                  <a:schemeClr val="bg2"/>
                </a:solidFill>
              </a:defRPr>
            </a:lvl1pPr>
            <a:lvl2pPr>
              <a:defRPr sz="2000" b="1">
                <a:solidFill>
                  <a:schemeClr val="bg1"/>
                </a:solidFill>
              </a:defRPr>
            </a:lvl2pPr>
            <a:lvl3pPr>
              <a:defRPr sz="2000" b="1">
                <a:solidFill>
                  <a:schemeClr val="bg1"/>
                </a:solidFill>
              </a:defRPr>
            </a:lvl3pPr>
            <a:lvl4pPr>
              <a:defRPr sz="2000" b="1">
                <a:solidFill>
                  <a:schemeClr val="bg1"/>
                </a:solidFill>
              </a:defRPr>
            </a:lvl4pPr>
            <a:lvl5pPr>
              <a:defRPr sz="2000" b="1">
                <a:solidFill>
                  <a:schemeClr val="bg1"/>
                </a:solidFill>
              </a:defRPr>
            </a:lvl5pPr>
          </a:lstStyle>
          <a:p>
            <a:pPr lvl="0"/>
            <a:r>
              <a:rPr lang="en-US" dirty="0"/>
              <a:t>Click to edit Master text styles</a:t>
            </a:r>
          </a:p>
        </p:txBody>
      </p:sp>
      <p:sp>
        <p:nvSpPr>
          <p:cNvPr id="9" name="Text Placeholder 8"/>
          <p:cNvSpPr>
            <a:spLocks noGrp="1"/>
          </p:cNvSpPr>
          <p:nvPr>
            <p:ph type="body" sz="quarter" idx="11"/>
          </p:nvPr>
        </p:nvSpPr>
        <p:spPr>
          <a:xfrm>
            <a:off x="3495113" y="2019300"/>
            <a:ext cx="4867837" cy="3657600"/>
          </a:xfrm>
        </p:spPr>
        <p:txBody>
          <a:bodyPr numCol="2" spcCol="180000"/>
          <a:lstStyle>
            <a:lvl1pPr>
              <a:lnSpc>
                <a:spcPts val="1300"/>
              </a:lnSpc>
              <a:spcBef>
                <a:spcPts val="0"/>
              </a:spcBef>
              <a:spcAft>
                <a:spcPts val="567"/>
              </a:spcAft>
              <a:defRPr sz="1000" b="1">
                <a:solidFill>
                  <a:schemeClr val="bg2"/>
                </a:solidFill>
              </a:defRPr>
            </a:lvl1pPr>
            <a:lvl2pPr marL="0" indent="0">
              <a:lnSpc>
                <a:spcPts val="1300"/>
              </a:lnSpc>
              <a:spcBef>
                <a:spcPts val="0"/>
              </a:spcBef>
              <a:spcAft>
                <a:spcPts val="567"/>
              </a:spcAft>
              <a:buNone/>
              <a:defRPr sz="1000" spc="0" baseline="0">
                <a:solidFill>
                  <a:srgbClr val="000000"/>
                </a:solidFill>
              </a:defRPr>
            </a:lvl2pPr>
            <a:lvl3pPr marL="85725" indent="-85725">
              <a:lnSpc>
                <a:spcPts val="1300"/>
              </a:lnSpc>
              <a:spcBef>
                <a:spcPts val="0"/>
              </a:spcBef>
              <a:spcAft>
                <a:spcPts val="567"/>
              </a:spcAft>
              <a:buClr>
                <a:schemeClr val="bg2"/>
              </a:buClr>
              <a:buFont typeface="Arial" panose="020B0604020202020204" pitchFamily="34" charset="0"/>
              <a:buChar char="-"/>
              <a:defRPr sz="1000">
                <a:solidFill>
                  <a:srgbClr val="000000"/>
                </a:solidFill>
              </a:defRPr>
            </a:lvl3pPr>
            <a:lvl4pPr>
              <a:lnSpc>
                <a:spcPts val="1300"/>
              </a:lnSpc>
              <a:spcBef>
                <a:spcPts val="0"/>
              </a:spcBef>
              <a:spcAft>
                <a:spcPts val="0"/>
              </a:spcAft>
              <a:defRPr sz="1000"/>
            </a:lvl4pPr>
            <a:lvl5pPr>
              <a:lnSpc>
                <a:spcPts val="1300"/>
              </a:lnSpc>
              <a:spcBef>
                <a:spcPts val="0"/>
              </a:spcBef>
              <a:spcAft>
                <a:spcPts val="0"/>
              </a:spcAft>
              <a:defRPr sz="1000"/>
            </a:lvl5pPr>
          </a:lstStyle>
          <a:p>
            <a:pPr lvl="0"/>
            <a:r>
              <a:rPr lang="en-US" dirty="0"/>
              <a:t>Click to edit Master text styles</a:t>
            </a:r>
          </a:p>
          <a:p>
            <a:pPr lvl="1"/>
            <a:r>
              <a:rPr lang="en-US" dirty="0"/>
              <a:t>Second level</a:t>
            </a:r>
          </a:p>
          <a:p>
            <a:pPr lvl="2"/>
            <a:r>
              <a:rPr lang="en-GB" dirty="0"/>
              <a:t>Third level</a:t>
            </a:r>
            <a:endParaRPr lang="en-US" dirty="0"/>
          </a:p>
        </p:txBody>
      </p:sp>
      <p:sp>
        <p:nvSpPr>
          <p:cNvPr id="10" name="Picture Placeholder 5"/>
          <p:cNvSpPr>
            <a:spLocks noGrp="1"/>
          </p:cNvSpPr>
          <p:nvPr>
            <p:ph type="pic" sz="quarter" idx="12" hasCustomPrompt="1"/>
          </p:nvPr>
        </p:nvSpPr>
        <p:spPr>
          <a:xfrm>
            <a:off x="542925" y="1409700"/>
            <a:ext cx="2562225" cy="2190750"/>
          </a:xfrm>
          <a:solidFill>
            <a:srgbClr val="BBBBBB"/>
          </a:solidFill>
        </p:spPr>
        <p:txBody>
          <a:bodyPr tIns="1440000"/>
          <a:lstStyle>
            <a:lvl1pPr algn="ctr">
              <a:defRPr sz="1000" b="0"/>
            </a:lvl1pPr>
          </a:lstStyle>
          <a:p>
            <a:r>
              <a:rPr lang="en-GB"/>
              <a:t>insert photographic image</a:t>
            </a:r>
            <a:endParaRPr lang="en-US" dirty="0"/>
          </a:p>
        </p:txBody>
      </p:sp>
      <p:sp>
        <p:nvSpPr>
          <p:cNvPr id="11" name="Picture Placeholder 5"/>
          <p:cNvSpPr>
            <a:spLocks noGrp="1"/>
          </p:cNvSpPr>
          <p:nvPr>
            <p:ph type="pic" sz="quarter" idx="13" hasCustomPrompt="1"/>
          </p:nvPr>
        </p:nvSpPr>
        <p:spPr>
          <a:xfrm>
            <a:off x="542925" y="3762375"/>
            <a:ext cx="2562225" cy="2190750"/>
          </a:xfrm>
          <a:solidFill>
            <a:srgbClr val="BBBBBB"/>
          </a:solidFill>
        </p:spPr>
        <p:txBody>
          <a:bodyPr tIns="1440000"/>
          <a:lstStyle>
            <a:lvl1pPr algn="ctr">
              <a:defRPr sz="1000" b="0"/>
            </a:lvl1pPr>
          </a:lstStyle>
          <a:p>
            <a:r>
              <a:rPr lang="en-GB"/>
              <a:t>insert photographic image</a:t>
            </a:r>
            <a:endParaRPr lang="en-US" dirty="0"/>
          </a:p>
        </p:txBody>
      </p:sp>
      <p:sp>
        <p:nvSpPr>
          <p:cNvPr id="12" name="Picture Placeholder 5"/>
          <p:cNvSpPr>
            <a:spLocks noGrp="1"/>
          </p:cNvSpPr>
          <p:nvPr>
            <p:ph type="pic" sz="quarter" idx="14" hasCustomPrompt="1"/>
          </p:nvPr>
        </p:nvSpPr>
        <p:spPr>
          <a:xfrm>
            <a:off x="6743701" y="561975"/>
            <a:ext cx="1857374" cy="466725"/>
          </a:xfrm>
          <a:solidFill>
            <a:srgbClr val="BBBBBB"/>
          </a:solidFill>
        </p:spPr>
        <p:txBody>
          <a:bodyPr/>
          <a:lstStyle>
            <a:lvl1pPr algn="ctr">
              <a:defRPr sz="800"/>
            </a:lvl1pPr>
          </a:lstStyle>
          <a:p>
            <a:r>
              <a:rPr lang="en-GB" dirty="0"/>
              <a:t>Space for logo</a:t>
            </a:r>
            <a:endParaRPr lang="en-US" dirty="0"/>
          </a:p>
        </p:txBody>
      </p:sp>
      <p:sp>
        <p:nvSpPr>
          <p:cNvPr id="13" name="Slide Number Placeholder 4"/>
          <p:cNvSpPr>
            <a:spLocks noGrp="1"/>
          </p:cNvSpPr>
          <p:nvPr>
            <p:ph type="sldNum" sz="quarter" idx="4"/>
          </p:nvPr>
        </p:nvSpPr>
        <p:spPr>
          <a:xfrm>
            <a:off x="8497765" y="6489578"/>
            <a:ext cx="433138" cy="125534"/>
          </a:xfrm>
        </p:spPr>
        <p:txBody>
          <a:bodyPr/>
          <a:lstStyle/>
          <a:p>
            <a:fld id="{DDBE135E-2566-4748-853C-8A3B78F0FB00}" type="slidenum">
              <a:rPr lang="en-GB" smtClean="0"/>
              <a:pPr/>
              <a:t>‹N›</a:t>
            </a:fld>
            <a:endParaRPr lang="en-GB" dirty="0"/>
          </a:p>
        </p:txBody>
      </p:sp>
    </p:spTree>
    <p:extLst>
      <p:ext uri="{BB962C8B-B14F-4D97-AF65-F5344CB8AC3E}">
        <p14:creationId xmlns:p14="http://schemas.microsoft.com/office/powerpoint/2010/main" val="29516895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ample Boxed Text x3">
    <p:bg>
      <p:bgPr>
        <a:solidFill>
          <a:srgbClr val="FFFFFF"/>
        </a:solidFill>
        <a:effectLst/>
      </p:bgPr>
    </p:bg>
    <p:spTree>
      <p:nvGrpSpPr>
        <p:cNvPr id="1" name=""/>
        <p:cNvGrpSpPr/>
        <p:nvPr/>
      </p:nvGrpSpPr>
      <p:grpSpPr>
        <a:xfrm>
          <a:off x="0" y="0"/>
          <a:ext cx="0" cy="0"/>
          <a:chOff x="0" y="0"/>
          <a:chExt cx="0" cy="0"/>
        </a:xfrm>
      </p:grpSpPr>
      <p:sp>
        <p:nvSpPr>
          <p:cNvPr id="3" name="Rectangle 2"/>
          <p:cNvSpPr/>
          <p:nvPr userDrawn="1"/>
        </p:nvSpPr>
        <p:spPr>
          <a:xfrm>
            <a:off x="539109" y="2669156"/>
            <a:ext cx="2602800" cy="468000"/>
          </a:xfrm>
          <a:prstGeom prst="rect">
            <a:avLst/>
          </a:prstGeom>
          <a:solidFill>
            <a:srgbClr val="03873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5" name="Rectangle 4"/>
          <p:cNvSpPr/>
          <p:nvPr userDrawn="1"/>
        </p:nvSpPr>
        <p:spPr>
          <a:xfrm>
            <a:off x="539109" y="3129775"/>
            <a:ext cx="2602800" cy="2140066"/>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p:cNvSpPr>
            <a:spLocks noGrp="1"/>
          </p:cNvSpPr>
          <p:nvPr>
            <p:ph type="title"/>
          </p:nvPr>
        </p:nvSpPr>
        <p:spPr>
          <a:xfrm>
            <a:off x="540000" y="417600"/>
            <a:ext cx="6359526" cy="944475"/>
          </a:xfrm>
        </p:spPr>
        <p:txBody>
          <a:bodyPr/>
          <a:lstStyle>
            <a:lvl1pPr>
              <a:defRPr>
                <a:solidFill>
                  <a:schemeClr val="tx2"/>
                </a:solidFill>
              </a:defRPr>
            </a:lvl1pPr>
          </a:lstStyle>
          <a:p>
            <a:r>
              <a:rPr lang="en-US" dirty="0"/>
              <a:t>Click to edit Master title style</a:t>
            </a:r>
          </a:p>
        </p:txBody>
      </p:sp>
      <p:sp>
        <p:nvSpPr>
          <p:cNvPr id="7" name="Text Placeholder 6"/>
          <p:cNvSpPr>
            <a:spLocks noGrp="1"/>
          </p:cNvSpPr>
          <p:nvPr>
            <p:ph type="body" sz="quarter" idx="10"/>
          </p:nvPr>
        </p:nvSpPr>
        <p:spPr>
          <a:xfrm>
            <a:off x="724618" y="2687950"/>
            <a:ext cx="2191109" cy="428625"/>
          </a:xfrm>
        </p:spPr>
        <p:txBody>
          <a:bodyPr anchor="ctr" anchorCtr="0"/>
          <a:lstStyle>
            <a:lvl1pPr algn="ctr">
              <a:lnSpc>
                <a:spcPts val="2100"/>
              </a:lnSpc>
              <a:defRPr sz="2000" b="1">
                <a:solidFill>
                  <a:srgbClr val="FFFFFF"/>
                </a:solidFill>
              </a:defRPr>
            </a:lvl1pPr>
            <a:lvl2pPr>
              <a:defRPr sz="2000" b="1">
                <a:solidFill>
                  <a:schemeClr val="bg1"/>
                </a:solidFill>
              </a:defRPr>
            </a:lvl2pPr>
            <a:lvl3pPr>
              <a:defRPr sz="2000" b="1">
                <a:solidFill>
                  <a:schemeClr val="bg1"/>
                </a:solidFill>
              </a:defRPr>
            </a:lvl3pPr>
            <a:lvl4pPr>
              <a:defRPr sz="2000" b="1">
                <a:solidFill>
                  <a:schemeClr val="bg1"/>
                </a:solidFill>
              </a:defRPr>
            </a:lvl4pPr>
            <a:lvl5pPr>
              <a:defRPr sz="2000" b="1">
                <a:solidFill>
                  <a:schemeClr val="bg1"/>
                </a:solidFill>
              </a:defRPr>
            </a:lvl5pPr>
          </a:lstStyle>
          <a:p>
            <a:pPr lvl="0"/>
            <a:endParaRPr lang="en-US"/>
          </a:p>
        </p:txBody>
      </p:sp>
      <p:sp>
        <p:nvSpPr>
          <p:cNvPr id="9" name="Text Placeholder 8"/>
          <p:cNvSpPr>
            <a:spLocks noGrp="1"/>
          </p:cNvSpPr>
          <p:nvPr>
            <p:ph type="body" sz="quarter" idx="11"/>
          </p:nvPr>
        </p:nvSpPr>
        <p:spPr>
          <a:xfrm>
            <a:off x="737419" y="3226998"/>
            <a:ext cx="2245969" cy="1552036"/>
          </a:xfrm>
        </p:spPr>
        <p:txBody>
          <a:bodyPr numCol="1" spcCol="0"/>
          <a:lstStyle>
            <a:lvl1pPr>
              <a:lnSpc>
                <a:spcPts val="1400"/>
              </a:lnSpc>
              <a:spcBef>
                <a:spcPts val="0"/>
              </a:spcBef>
              <a:spcAft>
                <a:spcPts val="0"/>
              </a:spcAft>
              <a:defRPr sz="1200" b="0">
                <a:solidFill>
                  <a:srgbClr val="000000"/>
                </a:solidFill>
              </a:defRPr>
            </a:lvl1pPr>
            <a:lvl2pPr marL="0" indent="0">
              <a:lnSpc>
                <a:spcPts val="1400"/>
              </a:lnSpc>
              <a:spcBef>
                <a:spcPts val="0"/>
              </a:spcBef>
              <a:spcAft>
                <a:spcPts val="0"/>
              </a:spcAft>
              <a:buNone/>
              <a:defRPr sz="1200" spc="0" baseline="0">
                <a:solidFill>
                  <a:srgbClr val="000000"/>
                </a:solidFill>
              </a:defRPr>
            </a:lvl2pPr>
            <a:lvl3pPr marL="85725" indent="-85725">
              <a:lnSpc>
                <a:spcPts val="1400"/>
              </a:lnSpc>
              <a:spcBef>
                <a:spcPts val="0"/>
              </a:spcBef>
              <a:spcAft>
                <a:spcPts val="0"/>
              </a:spcAft>
              <a:buClr>
                <a:schemeClr val="bg2"/>
              </a:buClr>
              <a:buFont typeface="Arial" panose="020B0604020202020204" pitchFamily="34" charset="0"/>
              <a:buChar char="-"/>
              <a:defRPr sz="1200">
                <a:solidFill>
                  <a:srgbClr val="000000"/>
                </a:solidFill>
              </a:defRPr>
            </a:lvl3pPr>
            <a:lvl4pPr>
              <a:lnSpc>
                <a:spcPts val="1300"/>
              </a:lnSpc>
              <a:spcBef>
                <a:spcPts val="0"/>
              </a:spcBef>
              <a:spcAft>
                <a:spcPts val="0"/>
              </a:spcAft>
              <a:defRPr sz="1000"/>
            </a:lvl4pPr>
            <a:lvl5pPr>
              <a:lnSpc>
                <a:spcPts val="1300"/>
              </a:lnSpc>
              <a:spcBef>
                <a:spcPts val="0"/>
              </a:spcBef>
              <a:spcAft>
                <a:spcPts val="0"/>
              </a:spcAft>
              <a:defRPr sz="1000"/>
            </a:lvl5pPr>
          </a:lstStyle>
          <a:p>
            <a:pPr lvl="0"/>
            <a:r>
              <a:rPr lang="en-US"/>
              <a:t>Click to edit Master text styles</a:t>
            </a:r>
          </a:p>
          <a:p>
            <a:pPr lvl="1"/>
            <a:r>
              <a:rPr lang="en-US"/>
              <a:t>Second level</a:t>
            </a:r>
          </a:p>
          <a:p>
            <a:pPr lvl="2"/>
            <a:r>
              <a:rPr lang="en-GB"/>
              <a:t>Third level</a:t>
            </a:r>
            <a:endParaRPr lang="en-US"/>
          </a:p>
        </p:txBody>
      </p:sp>
      <p:sp>
        <p:nvSpPr>
          <p:cNvPr id="17" name="Rectangle 16"/>
          <p:cNvSpPr/>
          <p:nvPr userDrawn="1"/>
        </p:nvSpPr>
        <p:spPr>
          <a:xfrm>
            <a:off x="3290737" y="2669156"/>
            <a:ext cx="2602800" cy="468000"/>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8" name="Rectangle 17"/>
          <p:cNvSpPr/>
          <p:nvPr userDrawn="1"/>
        </p:nvSpPr>
        <p:spPr>
          <a:xfrm>
            <a:off x="3290737" y="3129775"/>
            <a:ext cx="2602800" cy="2140066"/>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 Placeholder 6"/>
          <p:cNvSpPr>
            <a:spLocks noGrp="1"/>
          </p:cNvSpPr>
          <p:nvPr>
            <p:ph type="body" sz="quarter" idx="12"/>
          </p:nvPr>
        </p:nvSpPr>
        <p:spPr>
          <a:xfrm>
            <a:off x="3476246" y="2687950"/>
            <a:ext cx="2191109" cy="428625"/>
          </a:xfrm>
        </p:spPr>
        <p:txBody>
          <a:bodyPr anchor="ctr" anchorCtr="0"/>
          <a:lstStyle>
            <a:lvl1pPr algn="ctr">
              <a:lnSpc>
                <a:spcPts val="2100"/>
              </a:lnSpc>
              <a:defRPr sz="2000" b="1">
                <a:solidFill>
                  <a:srgbClr val="FFFFFF"/>
                </a:solidFill>
              </a:defRPr>
            </a:lvl1pPr>
            <a:lvl2pPr>
              <a:defRPr sz="2000" b="1">
                <a:solidFill>
                  <a:schemeClr val="bg1"/>
                </a:solidFill>
              </a:defRPr>
            </a:lvl2pPr>
            <a:lvl3pPr>
              <a:defRPr sz="2000" b="1">
                <a:solidFill>
                  <a:schemeClr val="bg1"/>
                </a:solidFill>
              </a:defRPr>
            </a:lvl3pPr>
            <a:lvl4pPr>
              <a:defRPr sz="2000" b="1">
                <a:solidFill>
                  <a:schemeClr val="bg1"/>
                </a:solidFill>
              </a:defRPr>
            </a:lvl4pPr>
            <a:lvl5pPr>
              <a:defRPr sz="2000" b="1">
                <a:solidFill>
                  <a:schemeClr val="bg1"/>
                </a:solidFill>
              </a:defRPr>
            </a:lvl5pPr>
          </a:lstStyle>
          <a:p>
            <a:pPr lvl="0"/>
            <a:endParaRPr lang="en-US"/>
          </a:p>
        </p:txBody>
      </p:sp>
      <p:sp>
        <p:nvSpPr>
          <p:cNvPr id="20" name="Text Placeholder 8"/>
          <p:cNvSpPr>
            <a:spLocks noGrp="1"/>
          </p:cNvSpPr>
          <p:nvPr>
            <p:ph type="body" sz="quarter" idx="13"/>
          </p:nvPr>
        </p:nvSpPr>
        <p:spPr>
          <a:xfrm>
            <a:off x="3489047" y="3226998"/>
            <a:ext cx="2245969" cy="1552036"/>
          </a:xfrm>
        </p:spPr>
        <p:txBody>
          <a:bodyPr numCol="1" spcCol="0"/>
          <a:lstStyle>
            <a:lvl1pPr>
              <a:lnSpc>
                <a:spcPts val="1400"/>
              </a:lnSpc>
              <a:spcBef>
                <a:spcPts val="0"/>
              </a:spcBef>
              <a:spcAft>
                <a:spcPts val="0"/>
              </a:spcAft>
              <a:defRPr sz="1200" b="0">
                <a:solidFill>
                  <a:srgbClr val="000000"/>
                </a:solidFill>
              </a:defRPr>
            </a:lvl1pPr>
            <a:lvl2pPr marL="0" indent="0">
              <a:lnSpc>
                <a:spcPts val="1400"/>
              </a:lnSpc>
              <a:spcBef>
                <a:spcPts val="0"/>
              </a:spcBef>
              <a:spcAft>
                <a:spcPts val="0"/>
              </a:spcAft>
              <a:buNone/>
              <a:defRPr sz="1200" spc="0" baseline="0">
                <a:solidFill>
                  <a:srgbClr val="000000"/>
                </a:solidFill>
              </a:defRPr>
            </a:lvl2pPr>
            <a:lvl3pPr marL="85725" indent="-85725">
              <a:lnSpc>
                <a:spcPts val="1400"/>
              </a:lnSpc>
              <a:spcBef>
                <a:spcPts val="0"/>
              </a:spcBef>
              <a:spcAft>
                <a:spcPts val="0"/>
              </a:spcAft>
              <a:buClr>
                <a:schemeClr val="bg2"/>
              </a:buClr>
              <a:buFont typeface="Arial" panose="020B0604020202020204" pitchFamily="34" charset="0"/>
              <a:buChar char="-"/>
              <a:defRPr sz="1200">
                <a:solidFill>
                  <a:srgbClr val="000000"/>
                </a:solidFill>
              </a:defRPr>
            </a:lvl3pPr>
            <a:lvl4pPr>
              <a:lnSpc>
                <a:spcPts val="1300"/>
              </a:lnSpc>
              <a:spcBef>
                <a:spcPts val="0"/>
              </a:spcBef>
              <a:spcAft>
                <a:spcPts val="0"/>
              </a:spcAft>
              <a:defRPr sz="1000"/>
            </a:lvl4pPr>
            <a:lvl5pPr>
              <a:lnSpc>
                <a:spcPts val="1300"/>
              </a:lnSpc>
              <a:spcBef>
                <a:spcPts val="0"/>
              </a:spcBef>
              <a:spcAft>
                <a:spcPts val="0"/>
              </a:spcAft>
              <a:defRPr sz="1000"/>
            </a:lvl5pPr>
          </a:lstStyle>
          <a:p>
            <a:pPr lvl="0"/>
            <a:r>
              <a:rPr lang="en-US"/>
              <a:t>Click to edit Master text styles</a:t>
            </a:r>
          </a:p>
          <a:p>
            <a:pPr lvl="1"/>
            <a:r>
              <a:rPr lang="en-US"/>
              <a:t>Second level</a:t>
            </a:r>
          </a:p>
          <a:p>
            <a:pPr lvl="2"/>
            <a:r>
              <a:rPr lang="en-GB"/>
              <a:t>Third level</a:t>
            </a:r>
            <a:endParaRPr lang="en-US"/>
          </a:p>
        </p:txBody>
      </p:sp>
      <p:sp>
        <p:nvSpPr>
          <p:cNvPr id="21" name="Rectangle 20"/>
          <p:cNvSpPr/>
          <p:nvPr userDrawn="1"/>
        </p:nvSpPr>
        <p:spPr>
          <a:xfrm>
            <a:off x="6023270" y="2669156"/>
            <a:ext cx="2602800" cy="468000"/>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2" name="Rectangle 21"/>
          <p:cNvSpPr/>
          <p:nvPr userDrawn="1"/>
        </p:nvSpPr>
        <p:spPr>
          <a:xfrm>
            <a:off x="6023270" y="3129775"/>
            <a:ext cx="2602800" cy="2140066"/>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Placeholder 6"/>
          <p:cNvSpPr>
            <a:spLocks noGrp="1"/>
          </p:cNvSpPr>
          <p:nvPr>
            <p:ph type="body" sz="quarter" idx="14"/>
          </p:nvPr>
        </p:nvSpPr>
        <p:spPr>
          <a:xfrm>
            <a:off x="6208779" y="2687950"/>
            <a:ext cx="2191109" cy="428625"/>
          </a:xfrm>
        </p:spPr>
        <p:txBody>
          <a:bodyPr anchor="ctr" anchorCtr="0"/>
          <a:lstStyle>
            <a:lvl1pPr algn="ctr">
              <a:lnSpc>
                <a:spcPts val="2100"/>
              </a:lnSpc>
              <a:defRPr sz="2000" b="1">
                <a:solidFill>
                  <a:srgbClr val="FFFFFF"/>
                </a:solidFill>
              </a:defRPr>
            </a:lvl1pPr>
            <a:lvl2pPr>
              <a:defRPr sz="2000" b="1">
                <a:solidFill>
                  <a:schemeClr val="bg1"/>
                </a:solidFill>
              </a:defRPr>
            </a:lvl2pPr>
            <a:lvl3pPr>
              <a:defRPr sz="2000" b="1">
                <a:solidFill>
                  <a:schemeClr val="bg1"/>
                </a:solidFill>
              </a:defRPr>
            </a:lvl3pPr>
            <a:lvl4pPr>
              <a:defRPr sz="2000" b="1">
                <a:solidFill>
                  <a:schemeClr val="bg1"/>
                </a:solidFill>
              </a:defRPr>
            </a:lvl4pPr>
            <a:lvl5pPr>
              <a:defRPr sz="2000" b="1">
                <a:solidFill>
                  <a:schemeClr val="bg1"/>
                </a:solidFill>
              </a:defRPr>
            </a:lvl5pPr>
          </a:lstStyle>
          <a:p>
            <a:pPr lvl="0"/>
            <a:endParaRPr lang="en-US"/>
          </a:p>
        </p:txBody>
      </p:sp>
      <p:sp>
        <p:nvSpPr>
          <p:cNvPr id="24" name="Text Placeholder 8"/>
          <p:cNvSpPr>
            <a:spLocks noGrp="1"/>
          </p:cNvSpPr>
          <p:nvPr>
            <p:ph type="body" sz="quarter" idx="15"/>
          </p:nvPr>
        </p:nvSpPr>
        <p:spPr>
          <a:xfrm>
            <a:off x="6221580" y="3226998"/>
            <a:ext cx="2245969" cy="1552036"/>
          </a:xfrm>
        </p:spPr>
        <p:txBody>
          <a:bodyPr numCol="1" spcCol="0"/>
          <a:lstStyle>
            <a:lvl1pPr>
              <a:lnSpc>
                <a:spcPts val="1400"/>
              </a:lnSpc>
              <a:spcBef>
                <a:spcPts val="0"/>
              </a:spcBef>
              <a:spcAft>
                <a:spcPts val="0"/>
              </a:spcAft>
              <a:defRPr sz="1200" b="0">
                <a:solidFill>
                  <a:srgbClr val="000000"/>
                </a:solidFill>
              </a:defRPr>
            </a:lvl1pPr>
            <a:lvl2pPr marL="0" indent="0">
              <a:lnSpc>
                <a:spcPts val="1400"/>
              </a:lnSpc>
              <a:spcBef>
                <a:spcPts val="0"/>
              </a:spcBef>
              <a:spcAft>
                <a:spcPts val="0"/>
              </a:spcAft>
              <a:buNone/>
              <a:defRPr sz="1200" spc="0" baseline="0">
                <a:solidFill>
                  <a:srgbClr val="000000"/>
                </a:solidFill>
              </a:defRPr>
            </a:lvl2pPr>
            <a:lvl3pPr marL="85725" indent="-85725">
              <a:lnSpc>
                <a:spcPts val="1400"/>
              </a:lnSpc>
              <a:spcBef>
                <a:spcPts val="0"/>
              </a:spcBef>
              <a:spcAft>
                <a:spcPts val="0"/>
              </a:spcAft>
              <a:buClr>
                <a:schemeClr val="bg2"/>
              </a:buClr>
              <a:buFont typeface="Arial" panose="020B0604020202020204" pitchFamily="34" charset="0"/>
              <a:buChar char="-"/>
              <a:defRPr sz="1200">
                <a:solidFill>
                  <a:srgbClr val="000000"/>
                </a:solidFill>
              </a:defRPr>
            </a:lvl3pPr>
            <a:lvl4pPr>
              <a:lnSpc>
                <a:spcPts val="1300"/>
              </a:lnSpc>
              <a:spcBef>
                <a:spcPts val="0"/>
              </a:spcBef>
              <a:spcAft>
                <a:spcPts val="0"/>
              </a:spcAft>
              <a:defRPr sz="1000"/>
            </a:lvl4pPr>
            <a:lvl5pPr>
              <a:lnSpc>
                <a:spcPts val="1300"/>
              </a:lnSpc>
              <a:spcBef>
                <a:spcPts val="0"/>
              </a:spcBef>
              <a:spcAft>
                <a:spcPts val="0"/>
              </a:spcAft>
              <a:defRPr sz="1000"/>
            </a:lvl5pPr>
          </a:lstStyle>
          <a:p>
            <a:pPr lvl="0"/>
            <a:r>
              <a:rPr lang="en-US"/>
              <a:t>Click to edit Master text styles</a:t>
            </a:r>
          </a:p>
          <a:p>
            <a:pPr lvl="1"/>
            <a:r>
              <a:rPr lang="en-US"/>
              <a:t>Second level</a:t>
            </a:r>
          </a:p>
          <a:p>
            <a:pPr lvl="2"/>
            <a:r>
              <a:rPr lang="en-GB"/>
              <a:t>Third level</a:t>
            </a:r>
            <a:endParaRPr lang="en-US"/>
          </a:p>
        </p:txBody>
      </p:sp>
      <p:sp>
        <p:nvSpPr>
          <p:cNvPr id="25" name="Text Placeholder 4"/>
          <p:cNvSpPr>
            <a:spLocks noGrp="1"/>
          </p:cNvSpPr>
          <p:nvPr>
            <p:ph type="body" sz="quarter" idx="16"/>
          </p:nvPr>
        </p:nvSpPr>
        <p:spPr>
          <a:xfrm>
            <a:off x="552450" y="1685925"/>
            <a:ext cx="4495800" cy="647700"/>
          </a:xfrm>
        </p:spPr>
        <p:txBody>
          <a:bodyPr/>
          <a:lstStyle>
            <a:lvl1pPr>
              <a:defRPr>
                <a:solidFill>
                  <a:srgbClr val="000000"/>
                </a:solidFill>
              </a:defRPr>
            </a:lvl1pPr>
          </a:lstStyle>
          <a:p>
            <a:pPr lvl="0"/>
            <a:r>
              <a:rPr lang="en-US"/>
              <a:t>Click to edit Master text styles</a:t>
            </a:r>
          </a:p>
        </p:txBody>
      </p:sp>
      <p:sp>
        <p:nvSpPr>
          <p:cNvPr id="16" name="Slide Number Placeholder 4"/>
          <p:cNvSpPr>
            <a:spLocks noGrp="1"/>
          </p:cNvSpPr>
          <p:nvPr>
            <p:ph type="sldNum" sz="quarter" idx="4"/>
          </p:nvPr>
        </p:nvSpPr>
        <p:spPr>
          <a:xfrm>
            <a:off x="8497765" y="6489578"/>
            <a:ext cx="433138" cy="125534"/>
          </a:xfrm>
        </p:spPr>
        <p:txBody>
          <a:bodyPr/>
          <a:lstStyle/>
          <a:p>
            <a:fld id="{DDBE135E-2566-4748-853C-8A3B78F0FB00}" type="slidenum">
              <a:rPr lang="en-GB" smtClean="0"/>
              <a:pPr/>
              <a:t>‹N›</a:t>
            </a:fld>
            <a:endParaRPr lang="en-GB" dirty="0"/>
          </a:p>
        </p:txBody>
      </p:sp>
    </p:spTree>
    <p:extLst>
      <p:ext uri="{BB962C8B-B14F-4D97-AF65-F5344CB8AC3E}">
        <p14:creationId xmlns:p14="http://schemas.microsoft.com/office/powerpoint/2010/main" val="8967457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ample Boxed Text with Image x3">
    <p:bg>
      <p:bgPr>
        <a:solidFill>
          <a:srgbClr val="FFFFFF"/>
        </a:solidFill>
        <a:effectLst/>
      </p:bgPr>
    </p:bg>
    <p:spTree>
      <p:nvGrpSpPr>
        <p:cNvPr id="1" name=""/>
        <p:cNvGrpSpPr/>
        <p:nvPr/>
      </p:nvGrpSpPr>
      <p:grpSpPr>
        <a:xfrm>
          <a:off x="0" y="0"/>
          <a:ext cx="0" cy="0"/>
          <a:chOff x="0" y="0"/>
          <a:chExt cx="0" cy="0"/>
        </a:xfrm>
      </p:grpSpPr>
      <p:sp>
        <p:nvSpPr>
          <p:cNvPr id="16" name="Picture Placeholder 5"/>
          <p:cNvSpPr>
            <a:spLocks noGrp="1"/>
          </p:cNvSpPr>
          <p:nvPr>
            <p:ph type="pic" sz="quarter" idx="17" hasCustomPrompt="1"/>
          </p:nvPr>
        </p:nvSpPr>
        <p:spPr>
          <a:xfrm>
            <a:off x="539109" y="4067175"/>
            <a:ext cx="2584800" cy="1752600"/>
          </a:xfrm>
          <a:solidFill>
            <a:srgbClr val="BBBBBB"/>
          </a:solidFill>
        </p:spPr>
        <p:txBody>
          <a:bodyPr tIns="1152000"/>
          <a:lstStyle>
            <a:lvl1pPr algn="ctr">
              <a:defRPr sz="1000" b="0"/>
            </a:lvl1pPr>
          </a:lstStyle>
          <a:p>
            <a:r>
              <a:rPr lang="en-GB"/>
              <a:t>insert photographic image</a:t>
            </a:r>
            <a:endParaRPr lang="en-US" dirty="0"/>
          </a:p>
        </p:txBody>
      </p:sp>
      <p:sp>
        <p:nvSpPr>
          <p:cNvPr id="5" name="Rectangle 4"/>
          <p:cNvSpPr/>
          <p:nvPr userDrawn="1"/>
        </p:nvSpPr>
        <p:spPr>
          <a:xfrm>
            <a:off x="539109" y="2377300"/>
            <a:ext cx="2584800" cy="171845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sz="quarter" idx="22"/>
          </p:nvPr>
        </p:nvSpPr>
        <p:spPr>
          <a:xfrm>
            <a:off x="676275" y="2549525"/>
            <a:ext cx="2362200" cy="1149910"/>
          </a:xfrm>
        </p:spPr>
        <p:txBody>
          <a:bodyPr anchor="ctr"/>
          <a:lstStyle>
            <a:lvl1pPr algn="ctr">
              <a:lnSpc>
                <a:spcPct val="100000"/>
              </a:lnSpc>
              <a:defRPr sz="7300" b="1">
                <a:solidFill>
                  <a:schemeClr val="tx2"/>
                </a:solidFill>
              </a:defRPr>
            </a:lvl1pPr>
          </a:lstStyle>
          <a:p>
            <a:pPr lvl="0"/>
            <a:r>
              <a:rPr lang="en-US" dirty="0"/>
              <a:t>Click</a:t>
            </a:r>
          </a:p>
        </p:txBody>
      </p:sp>
      <p:sp>
        <p:nvSpPr>
          <p:cNvPr id="26" name="Rectangle 25"/>
          <p:cNvSpPr/>
          <p:nvPr userDrawn="1"/>
        </p:nvSpPr>
        <p:spPr>
          <a:xfrm>
            <a:off x="3282309" y="2377300"/>
            <a:ext cx="2584800" cy="171845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userDrawn="1"/>
        </p:nvSpPr>
        <p:spPr>
          <a:xfrm>
            <a:off x="6025509" y="2377300"/>
            <a:ext cx="2584800" cy="171845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p:cNvSpPr>
            <a:spLocks noGrp="1"/>
          </p:cNvSpPr>
          <p:nvPr>
            <p:ph type="title"/>
          </p:nvPr>
        </p:nvSpPr>
        <p:spPr>
          <a:xfrm>
            <a:off x="540000" y="417600"/>
            <a:ext cx="6359526" cy="944475"/>
          </a:xfrm>
        </p:spPr>
        <p:txBody>
          <a:bodyPr/>
          <a:lstStyle>
            <a:lvl1pPr>
              <a:defRPr>
                <a:solidFill>
                  <a:schemeClr val="tx2"/>
                </a:solidFill>
              </a:defRPr>
            </a:lvl1pPr>
          </a:lstStyle>
          <a:p>
            <a:r>
              <a:rPr lang="en-US"/>
              <a:t>Click to edit Master title style</a:t>
            </a:r>
          </a:p>
        </p:txBody>
      </p:sp>
      <p:sp>
        <p:nvSpPr>
          <p:cNvPr id="9" name="Text Placeholder 8"/>
          <p:cNvSpPr>
            <a:spLocks noGrp="1"/>
          </p:cNvSpPr>
          <p:nvPr>
            <p:ph type="body" sz="quarter" idx="11"/>
          </p:nvPr>
        </p:nvSpPr>
        <p:spPr>
          <a:xfrm>
            <a:off x="676275" y="3503223"/>
            <a:ext cx="2362200" cy="440127"/>
          </a:xfrm>
        </p:spPr>
        <p:txBody>
          <a:bodyPr numCol="1" spcCol="0" anchor="b" anchorCtr="0"/>
          <a:lstStyle>
            <a:lvl1pPr algn="ctr">
              <a:lnSpc>
                <a:spcPts val="1400"/>
              </a:lnSpc>
              <a:spcBef>
                <a:spcPts val="0"/>
              </a:spcBef>
              <a:spcAft>
                <a:spcPts val="0"/>
              </a:spcAft>
              <a:defRPr sz="1600" b="0">
                <a:solidFill>
                  <a:srgbClr val="000000"/>
                </a:solidFill>
              </a:defRPr>
            </a:lvl1pPr>
            <a:lvl2pPr marL="0" indent="0">
              <a:lnSpc>
                <a:spcPts val="1400"/>
              </a:lnSpc>
              <a:spcBef>
                <a:spcPts val="0"/>
              </a:spcBef>
              <a:spcAft>
                <a:spcPts val="0"/>
              </a:spcAft>
              <a:buNone/>
              <a:defRPr sz="1200" spc="0" baseline="0">
                <a:solidFill>
                  <a:srgbClr val="000000"/>
                </a:solidFill>
              </a:defRPr>
            </a:lvl2pPr>
            <a:lvl3pPr marL="85725" indent="-85725">
              <a:lnSpc>
                <a:spcPts val="1400"/>
              </a:lnSpc>
              <a:spcBef>
                <a:spcPts val="0"/>
              </a:spcBef>
              <a:spcAft>
                <a:spcPts val="0"/>
              </a:spcAft>
              <a:buClr>
                <a:schemeClr val="bg2"/>
              </a:buClr>
              <a:buFont typeface="Arial" panose="020B0604020202020204" pitchFamily="34" charset="0"/>
              <a:buChar char="-"/>
              <a:defRPr sz="1200">
                <a:solidFill>
                  <a:srgbClr val="000000"/>
                </a:solidFill>
              </a:defRPr>
            </a:lvl3pPr>
            <a:lvl4pPr>
              <a:lnSpc>
                <a:spcPts val="1300"/>
              </a:lnSpc>
              <a:spcBef>
                <a:spcPts val="0"/>
              </a:spcBef>
              <a:spcAft>
                <a:spcPts val="0"/>
              </a:spcAft>
              <a:defRPr sz="1000"/>
            </a:lvl4pPr>
            <a:lvl5pPr>
              <a:lnSpc>
                <a:spcPts val="1300"/>
              </a:lnSpc>
              <a:spcBef>
                <a:spcPts val="0"/>
              </a:spcBef>
              <a:spcAft>
                <a:spcPts val="0"/>
              </a:spcAft>
              <a:defRPr sz="1000"/>
            </a:lvl5pPr>
          </a:lstStyle>
          <a:p>
            <a:pPr lvl="0"/>
            <a:r>
              <a:rPr lang="en-US"/>
              <a:t>Click to edit Master text styles</a:t>
            </a:r>
          </a:p>
        </p:txBody>
      </p:sp>
      <p:sp>
        <p:nvSpPr>
          <p:cNvPr id="25" name="Text Placeholder 4"/>
          <p:cNvSpPr>
            <a:spLocks noGrp="1"/>
          </p:cNvSpPr>
          <p:nvPr>
            <p:ph type="body" sz="quarter" idx="16"/>
          </p:nvPr>
        </p:nvSpPr>
        <p:spPr>
          <a:xfrm>
            <a:off x="552450" y="1685925"/>
            <a:ext cx="4495800" cy="647700"/>
          </a:xfrm>
        </p:spPr>
        <p:txBody>
          <a:bodyPr/>
          <a:lstStyle>
            <a:lvl1pPr>
              <a:defRPr>
                <a:solidFill>
                  <a:srgbClr val="000000"/>
                </a:solidFill>
              </a:defRPr>
            </a:lvl1pPr>
          </a:lstStyle>
          <a:p>
            <a:pPr lvl="0"/>
            <a:r>
              <a:rPr lang="en-US"/>
              <a:t>Click to edit Master text styles</a:t>
            </a:r>
          </a:p>
        </p:txBody>
      </p:sp>
      <p:sp>
        <p:nvSpPr>
          <p:cNvPr id="27" name="Text Placeholder 8"/>
          <p:cNvSpPr>
            <a:spLocks noGrp="1"/>
          </p:cNvSpPr>
          <p:nvPr>
            <p:ph type="body" sz="quarter" idx="18"/>
          </p:nvPr>
        </p:nvSpPr>
        <p:spPr>
          <a:xfrm>
            <a:off x="3419475" y="3503223"/>
            <a:ext cx="2362200" cy="440127"/>
          </a:xfrm>
        </p:spPr>
        <p:txBody>
          <a:bodyPr numCol="1" spcCol="0" anchor="b" anchorCtr="0"/>
          <a:lstStyle>
            <a:lvl1pPr algn="ctr">
              <a:lnSpc>
                <a:spcPts val="1400"/>
              </a:lnSpc>
              <a:spcBef>
                <a:spcPts val="0"/>
              </a:spcBef>
              <a:spcAft>
                <a:spcPts val="0"/>
              </a:spcAft>
              <a:defRPr sz="1600" b="0">
                <a:solidFill>
                  <a:srgbClr val="000000"/>
                </a:solidFill>
              </a:defRPr>
            </a:lvl1pPr>
            <a:lvl2pPr marL="0" indent="0">
              <a:lnSpc>
                <a:spcPts val="1400"/>
              </a:lnSpc>
              <a:spcBef>
                <a:spcPts val="0"/>
              </a:spcBef>
              <a:spcAft>
                <a:spcPts val="0"/>
              </a:spcAft>
              <a:buNone/>
              <a:defRPr sz="1200" spc="0" baseline="0">
                <a:solidFill>
                  <a:srgbClr val="000000"/>
                </a:solidFill>
              </a:defRPr>
            </a:lvl2pPr>
            <a:lvl3pPr marL="85725" indent="-85725">
              <a:lnSpc>
                <a:spcPts val="1400"/>
              </a:lnSpc>
              <a:spcBef>
                <a:spcPts val="0"/>
              </a:spcBef>
              <a:spcAft>
                <a:spcPts val="0"/>
              </a:spcAft>
              <a:buClr>
                <a:schemeClr val="bg2"/>
              </a:buClr>
              <a:buFont typeface="Arial" panose="020B0604020202020204" pitchFamily="34" charset="0"/>
              <a:buChar char="-"/>
              <a:defRPr sz="1200">
                <a:solidFill>
                  <a:srgbClr val="000000"/>
                </a:solidFill>
              </a:defRPr>
            </a:lvl3pPr>
            <a:lvl4pPr>
              <a:lnSpc>
                <a:spcPts val="1300"/>
              </a:lnSpc>
              <a:spcBef>
                <a:spcPts val="0"/>
              </a:spcBef>
              <a:spcAft>
                <a:spcPts val="0"/>
              </a:spcAft>
              <a:defRPr sz="1000"/>
            </a:lvl4pPr>
            <a:lvl5pPr>
              <a:lnSpc>
                <a:spcPts val="1300"/>
              </a:lnSpc>
              <a:spcBef>
                <a:spcPts val="0"/>
              </a:spcBef>
              <a:spcAft>
                <a:spcPts val="0"/>
              </a:spcAft>
              <a:defRPr sz="1000"/>
            </a:lvl5pPr>
          </a:lstStyle>
          <a:p>
            <a:pPr lvl="0"/>
            <a:r>
              <a:rPr lang="en-US"/>
              <a:t>Click to edit Master text styles</a:t>
            </a:r>
          </a:p>
        </p:txBody>
      </p:sp>
      <p:sp>
        <p:nvSpPr>
          <p:cNvPr id="28" name="Picture Placeholder 5"/>
          <p:cNvSpPr>
            <a:spLocks noGrp="1"/>
          </p:cNvSpPr>
          <p:nvPr>
            <p:ph type="pic" sz="quarter" idx="19" hasCustomPrompt="1"/>
          </p:nvPr>
        </p:nvSpPr>
        <p:spPr>
          <a:xfrm>
            <a:off x="3282309" y="4067175"/>
            <a:ext cx="2584800" cy="1752600"/>
          </a:xfrm>
          <a:solidFill>
            <a:srgbClr val="BBBBBB"/>
          </a:solidFill>
        </p:spPr>
        <p:txBody>
          <a:bodyPr tIns="1152000"/>
          <a:lstStyle>
            <a:lvl1pPr algn="ctr">
              <a:defRPr sz="1000" b="0"/>
            </a:lvl1pPr>
          </a:lstStyle>
          <a:p>
            <a:r>
              <a:rPr lang="en-GB"/>
              <a:t>insert photographic image</a:t>
            </a:r>
            <a:endParaRPr lang="en-US" dirty="0"/>
          </a:p>
        </p:txBody>
      </p:sp>
      <p:sp>
        <p:nvSpPr>
          <p:cNvPr id="31" name="Text Placeholder 8"/>
          <p:cNvSpPr>
            <a:spLocks noGrp="1"/>
          </p:cNvSpPr>
          <p:nvPr>
            <p:ph type="body" sz="quarter" idx="20"/>
          </p:nvPr>
        </p:nvSpPr>
        <p:spPr>
          <a:xfrm>
            <a:off x="6162675" y="3503223"/>
            <a:ext cx="2362200" cy="440127"/>
          </a:xfrm>
        </p:spPr>
        <p:txBody>
          <a:bodyPr numCol="1" spcCol="0" anchor="b" anchorCtr="0"/>
          <a:lstStyle>
            <a:lvl1pPr algn="ctr">
              <a:lnSpc>
                <a:spcPts val="1400"/>
              </a:lnSpc>
              <a:spcBef>
                <a:spcPts val="0"/>
              </a:spcBef>
              <a:spcAft>
                <a:spcPts val="0"/>
              </a:spcAft>
              <a:defRPr sz="1600" b="0">
                <a:solidFill>
                  <a:srgbClr val="000000"/>
                </a:solidFill>
              </a:defRPr>
            </a:lvl1pPr>
            <a:lvl2pPr marL="0" indent="0">
              <a:lnSpc>
                <a:spcPts val="1400"/>
              </a:lnSpc>
              <a:spcBef>
                <a:spcPts val="0"/>
              </a:spcBef>
              <a:spcAft>
                <a:spcPts val="0"/>
              </a:spcAft>
              <a:buNone/>
              <a:defRPr sz="1200" spc="0" baseline="0">
                <a:solidFill>
                  <a:srgbClr val="000000"/>
                </a:solidFill>
              </a:defRPr>
            </a:lvl2pPr>
            <a:lvl3pPr marL="85725" indent="-85725">
              <a:lnSpc>
                <a:spcPts val="1400"/>
              </a:lnSpc>
              <a:spcBef>
                <a:spcPts val="0"/>
              </a:spcBef>
              <a:spcAft>
                <a:spcPts val="0"/>
              </a:spcAft>
              <a:buClr>
                <a:schemeClr val="bg2"/>
              </a:buClr>
              <a:buFont typeface="Arial" panose="020B0604020202020204" pitchFamily="34" charset="0"/>
              <a:buChar char="-"/>
              <a:defRPr sz="1200">
                <a:solidFill>
                  <a:srgbClr val="000000"/>
                </a:solidFill>
              </a:defRPr>
            </a:lvl3pPr>
            <a:lvl4pPr>
              <a:lnSpc>
                <a:spcPts val="1300"/>
              </a:lnSpc>
              <a:spcBef>
                <a:spcPts val="0"/>
              </a:spcBef>
              <a:spcAft>
                <a:spcPts val="0"/>
              </a:spcAft>
              <a:defRPr sz="1000"/>
            </a:lvl4pPr>
            <a:lvl5pPr>
              <a:lnSpc>
                <a:spcPts val="1300"/>
              </a:lnSpc>
              <a:spcBef>
                <a:spcPts val="0"/>
              </a:spcBef>
              <a:spcAft>
                <a:spcPts val="0"/>
              </a:spcAft>
              <a:defRPr sz="1000"/>
            </a:lvl5pPr>
          </a:lstStyle>
          <a:p>
            <a:pPr lvl="0"/>
            <a:r>
              <a:rPr lang="en-US"/>
              <a:t>Click to edit Master text styles</a:t>
            </a:r>
          </a:p>
        </p:txBody>
      </p:sp>
      <p:sp>
        <p:nvSpPr>
          <p:cNvPr id="32" name="Picture Placeholder 5"/>
          <p:cNvSpPr>
            <a:spLocks noGrp="1"/>
          </p:cNvSpPr>
          <p:nvPr>
            <p:ph type="pic" sz="quarter" idx="21" hasCustomPrompt="1"/>
          </p:nvPr>
        </p:nvSpPr>
        <p:spPr>
          <a:xfrm>
            <a:off x="6025509" y="4067175"/>
            <a:ext cx="2584800" cy="1752600"/>
          </a:xfrm>
          <a:solidFill>
            <a:srgbClr val="BBBBBB"/>
          </a:solidFill>
        </p:spPr>
        <p:txBody>
          <a:bodyPr tIns="1152000"/>
          <a:lstStyle>
            <a:lvl1pPr algn="ctr">
              <a:defRPr sz="1000" b="0"/>
            </a:lvl1pPr>
          </a:lstStyle>
          <a:p>
            <a:r>
              <a:rPr lang="en-GB"/>
              <a:t>insert photographic image</a:t>
            </a:r>
            <a:endParaRPr lang="en-US" dirty="0"/>
          </a:p>
        </p:txBody>
      </p:sp>
      <p:sp>
        <p:nvSpPr>
          <p:cNvPr id="17" name="Slide Number Placeholder 4"/>
          <p:cNvSpPr>
            <a:spLocks noGrp="1"/>
          </p:cNvSpPr>
          <p:nvPr>
            <p:ph type="sldNum" sz="quarter" idx="4"/>
          </p:nvPr>
        </p:nvSpPr>
        <p:spPr>
          <a:xfrm>
            <a:off x="8497765" y="6489578"/>
            <a:ext cx="433138" cy="125534"/>
          </a:xfrm>
        </p:spPr>
        <p:txBody>
          <a:bodyPr/>
          <a:lstStyle/>
          <a:p>
            <a:fld id="{DDBE135E-2566-4748-853C-8A3B78F0FB00}" type="slidenum">
              <a:rPr lang="en-GB" smtClean="0"/>
              <a:pPr/>
              <a:t>‹N›</a:t>
            </a:fld>
            <a:endParaRPr lang="en-GB" dirty="0"/>
          </a:p>
        </p:txBody>
      </p:sp>
      <p:sp>
        <p:nvSpPr>
          <p:cNvPr id="22" name="Text Placeholder 2"/>
          <p:cNvSpPr>
            <a:spLocks noGrp="1"/>
          </p:cNvSpPr>
          <p:nvPr>
            <p:ph type="body" sz="quarter" idx="23"/>
          </p:nvPr>
        </p:nvSpPr>
        <p:spPr>
          <a:xfrm>
            <a:off x="3419475" y="2550085"/>
            <a:ext cx="2362200" cy="1149910"/>
          </a:xfrm>
        </p:spPr>
        <p:txBody>
          <a:bodyPr anchor="ctr"/>
          <a:lstStyle>
            <a:lvl1pPr algn="ctr">
              <a:lnSpc>
                <a:spcPct val="100000"/>
              </a:lnSpc>
              <a:defRPr sz="7300" b="1">
                <a:solidFill>
                  <a:srgbClr val="03873A"/>
                </a:solidFill>
              </a:defRPr>
            </a:lvl1pPr>
          </a:lstStyle>
          <a:p>
            <a:pPr lvl="0"/>
            <a:r>
              <a:rPr lang="en-US" dirty="0"/>
              <a:t>Click</a:t>
            </a:r>
          </a:p>
        </p:txBody>
      </p:sp>
      <p:sp>
        <p:nvSpPr>
          <p:cNvPr id="23" name="Text Placeholder 2"/>
          <p:cNvSpPr>
            <a:spLocks noGrp="1"/>
          </p:cNvSpPr>
          <p:nvPr>
            <p:ph type="body" sz="quarter" idx="24"/>
          </p:nvPr>
        </p:nvSpPr>
        <p:spPr>
          <a:xfrm>
            <a:off x="6162675" y="2549525"/>
            <a:ext cx="2362200" cy="1149910"/>
          </a:xfrm>
        </p:spPr>
        <p:txBody>
          <a:bodyPr anchor="ctr"/>
          <a:lstStyle>
            <a:lvl1pPr algn="ctr">
              <a:lnSpc>
                <a:spcPct val="100000"/>
              </a:lnSpc>
              <a:defRPr sz="7300" b="1">
                <a:solidFill>
                  <a:schemeClr val="bg2"/>
                </a:solidFill>
              </a:defRPr>
            </a:lvl1pPr>
          </a:lstStyle>
          <a:p>
            <a:pPr lvl="0"/>
            <a:r>
              <a:rPr lang="en-US" dirty="0"/>
              <a:t>Click</a:t>
            </a:r>
          </a:p>
        </p:txBody>
      </p:sp>
    </p:spTree>
    <p:extLst>
      <p:ext uri="{BB962C8B-B14F-4D97-AF65-F5344CB8AC3E}">
        <p14:creationId xmlns:p14="http://schemas.microsoft.com/office/powerpoint/2010/main" val="1095989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1338" y="417599"/>
            <a:ext cx="5081587" cy="1096875"/>
          </a:xfrm>
        </p:spPr>
        <p:txBody>
          <a:bodyPr/>
          <a:lstStyle>
            <a:lvl1pPr>
              <a:defRPr>
                <a:solidFill>
                  <a:schemeClr val="tx2"/>
                </a:solidFill>
              </a:defRPr>
            </a:lvl1pPr>
          </a:lstStyle>
          <a:p>
            <a:r>
              <a:rPr lang="en-US"/>
              <a:t>Click to edit Master title style</a:t>
            </a:r>
            <a:endParaRPr lang="en-GB" dirty="0"/>
          </a:p>
        </p:txBody>
      </p:sp>
      <p:sp>
        <p:nvSpPr>
          <p:cNvPr id="5" name="Text Placeholder 4"/>
          <p:cNvSpPr>
            <a:spLocks noGrp="1"/>
          </p:cNvSpPr>
          <p:nvPr>
            <p:ph type="body" sz="quarter" idx="10"/>
          </p:nvPr>
        </p:nvSpPr>
        <p:spPr>
          <a:xfrm>
            <a:off x="542926" y="1704975"/>
            <a:ext cx="6059488" cy="3171825"/>
          </a:xfrm>
        </p:spPr>
        <p:txBody>
          <a:bodyPr/>
          <a:lstStyle>
            <a:lvl1pPr>
              <a:defRPr>
                <a:solidFill>
                  <a:srgbClr val="000000"/>
                </a:solidFill>
              </a:defRPr>
            </a:lvl1pPr>
            <a:lvl2pPr>
              <a:defRPr>
                <a:solidFill>
                  <a:srgbClr val="000000"/>
                </a:solidFill>
              </a:defRPr>
            </a:lvl2pPr>
            <a:lvl3pPr>
              <a:defRPr>
                <a:solidFill>
                  <a:srgbClr val="000000"/>
                </a:solidFill>
              </a:defRPr>
            </a:lvl3pPr>
          </a:lstStyle>
          <a:p>
            <a:pPr lvl="0"/>
            <a:r>
              <a:rPr lang="en-US"/>
              <a:t>Click to edit Master text styles</a:t>
            </a:r>
          </a:p>
          <a:p>
            <a:pPr lvl="1"/>
            <a:r>
              <a:rPr lang="en-US"/>
              <a:t>Second level</a:t>
            </a:r>
          </a:p>
          <a:p>
            <a:pPr lvl="2"/>
            <a:r>
              <a:rPr lang="en-US"/>
              <a:t>Third level</a:t>
            </a:r>
          </a:p>
        </p:txBody>
      </p:sp>
      <p:sp>
        <p:nvSpPr>
          <p:cNvPr id="4" name="Slide Number Placeholder 4"/>
          <p:cNvSpPr>
            <a:spLocks noGrp="1"/>
          </p:cNvSpPr>
          <p:nvPr>
            <p:ph type="sldNum" sz="quarter" idx="4"/>
          </p:nvPr>
        </p:nvSpPr>
        <p:spPr>
          <a:xfrm>
            <a:off x="8497765" y="6489578"/>
            <a:ext cx="433138" cy="125534"/>
          </a:xfrm>
        </p:spPr>
        <p:txBody>
          <a:bodyPr/>
          <a:lstStyle/>
          <a:p>
            <a:fld id="{DDBE135E-2566-4748-853C-8A3B78F0FB00}" type="slidenum">
              <a:rPr lang="en-GB" smtClean="0"/>
              <a:pPr/>
              <a:t>‹N›</a:t>
            </a:fld>
            <a:endParaRPr lang="en-GB" dirty="0"/>
          </a:p>
        </p:txBody>
      </p:sp>
    </p:spTree>
    <p:extLst>
      <p:ext uri="{BB962C8B-B14F-4D97-AF65-F5344CB8AC3E}">
        <p14:creationId xmlns:p14="http://schemas.microsoft.com/office/powerpoint/2010/main" val="32660866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Numbered">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1338" y="417599"/>
            <a:ext cx="5081587" cy="1115925"/>
          </a:xfrm>
        </p:spPr>
        <p:txBody>
          <a:bodyPr/>
          <a:lstStyle>
            <a:lvl1pPr>
              <a:defRPr>
                <a:solidFill>
                  <a:schemeClr val="tx2"/>
                </a:solidFill>
              </a:defRPr>
            </a:lvl1pPr>
          </a:lstStyle>
          <a:p>
            <a:r>
              <a:rPr lang="en-US"/>
              <a:t>Click to edit Master title style</a:t>
            </a:r>
            <a:endParaRPr lang="en-GB"/>
          </a:p>
        </p:txBody>
      </p:sp>
      <p:sp>
        <p:nvSpPr>
          <p:cNvPr id="4" name="Text Placeholder 3"/>
          <p:cNvSpPr>
            <a:spLocks noGrp="1"/>
          </p:cNvSpPr>
          <p:nvPr>
            <p:ph type="body" sz="quarter" idx="10"/>
          </p:nvPr>
        </p:nvSpPr>
        <p:spPr>
          <a:xfrm>
            <a:off x="542925" y="1809750"/>
            <a:ext cx="6496050" cy="3781425"/>
          </a:xfrm>
        </p:spPr>
        <p:txBody>
          <a:bodyPr/>
          <a:lstStyle>
            <a:lvl1pPr marL="238125" indent="-238125">
              <a:spcBef>
                <a:spcPts val="1134"/>
              </a:spcBef>
              <a:buFont typeface="+mj-lt"/>
              <a:buAutoNum type="arabicPeriod"/>
              <a:defRPr b="1">
                <a:solidFill>
                  <a:schemeClr val="tx2"/>
                </a:solidFill>
              </a:defRPr>
            </a:lvl1pPr>
            <a:lvl2pPr marL="428625" indent="-180975">
              <a:buFont typeface="Arial" panose="020B0604020202020204" pitchFamily="34" charset="0"/>
              <a:buChar char="‒"/>
              <a:defRPr>
                <a:solidFill>
                  <a:srgbClr val="000000"/>
                </a:solidFill>
              </a:defRPr>
            </a:lvl2pPr>
            <a:lvl3pPr marL="628650" indent="-209550">
              <a:defRPr>
                <a:solidFill>
                  <a:srgbClr val="000000"/>
                </a:solidFill>
              </a:defRPr>
            </a:lvl3pPr>
          </a:lstStyle>
          <a:p>
            <a:pPr lvl="0"/>
            <a:r>
              <a:rPr lang="en-US" dirty="0"/>
              <a:t>Click to edit Master text styles</a:t>
            </a:r>
          </a:p>
          <a:p>
            <a:pPr lvl="1"/>
            <a:r>
              <a:rPr lang="en-US" dirty="0"/>
              <a:t>Second level</a:t>
            </a:r>
          </a:p>
          <a:p>
            <a:pPr lvl="2"/>
            <a:r>
              <a:rPr lang="en-US" dirty="0"/>
              <a:t>Third level</a:t>
            </a:r>
          </a:p>
        </p:txBody>
      </p:sp>
      <p:sp>
        <p:nvSpPr>
          <p:cNvPr id="5" name="Slide Number Placeholder 4"/>
          <p:cNvSpPr>
            <a:spLocks noGrp="1"/>
          </p:cNvSpPr>
          <p:nvPr>
            <p:ph type="sldNum" sz="quarter" idx="4"/>
          </p:nvPr>
        </p:nvSpPr>
        <p:spPr>
          <a:xfrm>
            <a:off x="8497765" y="6489578"/>
            <a:ext cx="433138" cy="125534"/>
          </a:xfrm>
        </p:spPr>
        <p:txBody>
          <a:bodyPr/>
          <a:lstStyle/>
          <a:p>
            <a:fld id="{DDBE135E-2566-4748-853C-8A3B78F0FB00}" type="slidenum">
              <a:rPr lang="en-GB" smtClean="0"/>
              <a:pPr/>
              <a:t>‹N›</a:t>
            </a:fld>
            <a:endParaRPr lang="en-GB" dirty="0"/>
          </a:p>
        </p:txBody>
      </p:sp>
    </p:spTree>
    <p:extLst>
      <p:ext uri="{BB962C8B-B14F-4D97-AF65-F5344CB8AC3E}">
        <p14:creationId xmlns:p14="http://schemas.microsoft.com/office/powerpoint/2010/main" val="2673041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Option2">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47675" y="1681200"/>
            <a:ext cx="3733800" cy="2063261"/>
          </a:xfrm>
        </p:spPr>
        <p:txBody>
          <a:bodyPr anchor="t" anchorCtr="0"/>
          <a:lstStyle>
            <a:lvl1pPr algn="l">
              <a:lnSpc>
                <a:spcPts val="4200"/>
              </a:lnSpc>
              <a:defRPr sz="3600" spc="20" baseline="0">
                <a:solidFill>
                  <a:schemeClr val="bg2"/>
                </a:solidFill>
                <a:latin typeface="+mj-lt"/>
              </a:defRPr>
            </a:lvl1pPr>
          </a:lstStyle>
          <a:p>
            <a:r>
              <a:rPr lang="en-US"/>
              <a:t>Click to edit Master title style</a:t>
            </a:r>
            <a:endParaRPr lang="en-GB"/>
          </a:p>
        </p:txBody>
      </p:sp>
      <p:sp>
        <p:nvSpPr>
          <p:cNvPr id="3" name="Subtitle 2"/>
          <p:cNvSpPr>
            <a:spLocks noGrp="1"/>
          </p:cNvSpPr>
          <p:nvPr>
            <p:ph type="subTitle" idx="1"/>
          </p:nvPr>
        </p:nvSpPr>
        <p:spPr>
          <a:xfrm>
            <a:off x="446400" y="4057200"/>
            <a:ext cx="3444109" cy="1130791"/>
          </a:xfrm>
        </p:spPr>
        <p:txBody>
          <a:bodyPr/>
          <a:lstStyle>
            <a:lvl1pPr marL="0" indent="0" algn="l">
              <a:lnSpc>
                <a:spcPts val="2400"/>
              </a:lnSpc>
              <a:spcAft>
                <a:spcPts val="0"/>
              </a:spcAft>
              <a:buNone/>
              <a:defRPr sz="1800" b="0" i="0">
                <a:solidFill>
                  <a:schemeClr val="bg2"/>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14" name="Text Placeholder 13"/>
          <p:cNvSpPr>
            <a:spLocks noGrp="1"/>
          </p:cNvSpPr>
          <p:nvPr>
            <p:ph type="body" sz="quarter" idx="10"/>
          </p:nvPr>
        </p:nvSpPr>
        <p:spPr>
          <a:xfrm>
            <a:off x="444522" y="6265863"/>
            <a:ext cx="3965553" cy="285750"/>
          </a:xfrm>
        </p:spPr>
        <p:txBody>
          <a:bodyPr/>
          <a:lstStyle>
            <a:lvl1pPr>
              <a:lnSpc>
                <a:spcPts val="2200"/>
              </a:lnSpc>
              <a:spcAft>
                <a:spcPts val="0"/>
              </a:spcAft>
              <a:defRPr sz="1800" b="0" i="0">
                <a:solidFill>
                  <a:schemeClr val="bg2"/>
                </a:solidFill>
                <a:latin typeface="+mn-lt"/>
              </a:defRPr>
            </a:lvl1pPr>
          </a:lstStyle>
          <a:p>
            <a:pPr lvl="0"/>
            <a:r>
              <a:rPr lang="en-US"/>
              <a:t>Click to edit Master text styles</a:t>
            </a:r>
          </a:p>
        </p:txBody>
      </p:sp>
      <p:sp>
        <p:nvSpPr>
          <p:cNvPr id="9" name="Picture Placeholder 6"/>
          <p:cNvSpPr>
            <a:spLocks noGrp="1"/>
          </p:cNvSpPr>
          <p:nvPr>
            <p:ph type="pic" sz="quarter" idx="12" hasCustomPrompt="1"/>
          </p:nvPr>
        </p:nvSpPr>
        <p:spPr>
          <a:xfrm>
            <a:off x="4581524" y="0"/>
            <a:ext cx="4562475" cy="6858000"/>
          </a:xfrm>
          <a:solidFill>
            <a:srgbClr val="BBBBBB"/>
          </a:solidFill>
        </p:spPr>
        <p:txBody>
          <a:bodyPr vert="horz" lIns="0" tIns="2592000" rIns="0" bIns="0" rtlCol="0">
            <a:noAutofit/>
          </a:bodyPr>
          <a:lstStyle>
            <a:lvl1pPr marL="0" marR="0" indent="0" algn="ctr" defTabSz="914400" rtl="0" eaLnBrk="1" fontAlgn="auto" latinLnBrk="0" hangingPunct="1">
              <a:lnSpc>
                <a:spcPts val="1900"/>
              </a:lnSpc>
              <a:spcBef>
                <a:spcPts val="0"/>
              </a:spcBef>
              <a:spcAft>
                <a:spcPts val="0"/>
              </a:spcAft>
              <a:buClrTx/>
              <a:buSzTx/>
              <a:buFont typeface="Arial" pitchFamily="34" charset="0"/>
              <a:buNone/>
              <a:tabLst/>
              <a:defRPr lang="en-US" sz="1100" dirty="0"/>
            </a:lvl1pPr>
          </a:lstStyle>
          <a:p>
            <a:pPr marL="0" marR="0" lvl="0" indent="0" algn="ctr" defTabSz="914400" rtl="0" eaLnBrk="1" fontAlgn="auto" latinLnBrk="0" hangingPunct="1">
              <a:lnSpc>
                <a:spcPts val="1900"/>
              </a:lnSpc>
              <a:spcBef>
                <a:spcPts val="0"/>
              </a:spcBef>
              <a:spcAft>
                <a:spcPts val="0"/>
              </a:spcAft>
              <a:buClrTx/>
              <a:buSzTx/>
              <a:buFont typeface="Arial" pitchFamily="34" charset="0"/>
              <a:buNone/>
              <a:tabLst/>
              <a:defRPr/>
            </a:pPr>
            <a:r>
              <a:rPr lang="en-GB"/>
              <a:t>Insert photographic image</a:t>
            </a: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0375" y="409107"/>
            <a:ext cx="1144800" cy="811050"/>
          </a:xfrm>
          <a:prstGeom prst="rect">
            <a:avLst/>
          </a:prstGeom>
        </p:spPr>
      </p:pic>
    </p:spTree>
    <p:extLst>
      <p:ext uri="{BB962C8B-B14F-4D97-AF65-F5344CB8AC3E}">
        <p14:creationId xmlns:p14="http://schemas.microsoft.com/office/powerpoint/2010/main" val="13794983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nfographic x3">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1337" y="417600"/>
            <a:ext cx="7726363" cy="1030200"/>
          </a:xfrm>
        </p:spPr>
        <p:txBody>
          <a:bodyPr/>
          <a:lstStyle>
            <a:lvl1pPr>
              <a:defRPr>
                <a:solidFill>
                  <a:schemeClr val="tx2"/>
                </a:solidFill>
              </a:defRPr>
            </a:lvl1pPr>
          </a:lstStyle>
          <a:p>
            <a:r>
              <a:rPr lang="en-US"/>
              <a:t>Click to edit Master title style</a:t>
            </a:r>
            <a:endParaRPr lang="en-GB"/>
          </a:p>
        </p:txBody>
      </p:sp>
      <p:sp>
        <p:nvSpPr>
          <p:cNvPr id="5" name="Picture Placeholder 4"/>
          <p:cNvSpPr>
            <a:spLocks noGrp="1"/>
          </p:cNvSpPr>
          <p:nvPr>
            <p:ph type="pic" sz="quarter" idx="10" hasCustomPrompt="1"/>
          </p:nvPr>
        </p:nvSpPr>
        <p:spPr>
          <a:xfrm>
            <a:off x="836613" y="2514600"/>
            <a:ext cx="1984375" cy="1319213"/>
          </a:xfrm>
          <a:solidFill>
            <a:srgbClr val="BBBBBB"/>
          </a:solidFill>
        </p:spPr>
        <p:txBody>
          <a:bodyPr tIns="648000" anchor="ctr" anchorCtr="0"/>
          <a:lstStyle>
            <a:lvl1pPr algn="ctr">
              <a:lnSpc>
                <a:spcPts val="1200"/>
              </a:lnSpc>
              <a:defRPr sz="1050">
                <a:solidFill>
                  <a:schemeClr val="bg2"/>
                </a:solidFill>
              </a:defRPr>
            </a:lvl1pPr>
          </a:lstStyle>
          <a:p>
            <a:r>
              <a:rPr lang="en-GB"/>
              <a:t>Insert infographic or photographic image</a:t>
            </a:r>
            <a:endParaRPr lang="en-US"/>
          </a:p>
        </p:txBody>
      </p:sp>
      <p:sp>
        <p:nvSpPr>
          <p:cNvPr id="11" name="Text Placeholder 10"/>
          <p:cNvSpPr>
            <a:spLocks noGrp="1"/>
          </p:cNvSpPr>
          <p:nvPr>
            <p:ph type="body" sz="quarter" idx="11"/>
          </p:nvPr>
        </p:nvSpPr>
        <p:spPr>
          <a:xfrm>
            <a:off x="830263" y="4425950"/>
            <a:ext cx="1990725" cy="979488"/>
          </a:xfrm>
        </p:spPr>
        <p:txBody>
          <a:bodyPr/>
          <a:lstStyle>
            <a:lvl1pPr algn="ctr">
              <a:lnSpc>
                <a:spcPts val="1700"/>
              </a:lnSpc>
              <a:spcAft>
                <a:spcPts val="800"/>
              </a:spcAft>
              <a:defRPr sz="1500" b="1">
                <a:solidFill>
                  <a:schemeClr val="bg2"/>
                </a:solidFill>
              </a:defRPr>
            </a:lvl1pPr>
            <a:lvl2pPr marL="0" indent="0" algn="ctr">
              <a:lnSpc>
                <a:spcPts val="1100"/>
              </a:lnSpc>
              <a:buNone/>
              <a:defRPr sz="1000" i="0">
                <a:solidFill>
                  <a:schemeClr val="tx1"/>
                </a:solidFill>
              </a:defRPr>
            </a:lvl2pPr>
          </a:lstStyle>
          <a:p>
            <a:pPr lvl="0"/>
            <a:r>
              <a:rPr lang="en-US" dirty="0"/>
              <a:t>Click to edit Master text styles</a:t>
            </a:r>
          </a:p>
          <a:p>
            <a:pPr lvl="1"/>
            <a:r>
              <a:rPr lang="en-US" dirty="0"/>
              <a:t>Second level</a:t>
            </a:r>
          </a:p>
        </p:txBody>
      </p:sp>
      <p:sp>
        <p:nvSpPr>
          <p:cNvPr id="13" name="Text Placeholder 12"/>
          <p:cNvSpPr>
            <a:spLocks noGrp="1"/>
          </p:cNvSpPr>
          <p:nvPr>
            <p:ph type="body" sz="quarter" idx="12"/>
          </p:nvPr>
        </p:nvSpPr>
        <p:spPr>
          <a:xfrm>
            <a:off x="836613" y="3924926"/>
            <a:ext cx="1984375" cy="418474"/>
          </a:xfrm>
        </p:spPr>
        <p:txBody>
          <a:bodyPr/>
          <a:lstStyle>
            <a:lvl1pPr algn="ctr">
              <a:lnSpc>
                <a:spcPts val="4000"/>
              </a:lnSpc>
              <a:defRPr sz="3400" b="1">
                <a:solidFill>
                  <a:schemeClr val="bg2"/>
                </a:solidFill>
                <a:latin typeface="+mn-lt"/>
              </a:defRPr>
            </a:lvl1pPr>
          </a:lstStyle>
          <a:p>
            <a:pPr lvl="0"/>
            <a:r>
              <a:rPr lang="en-US" dirty="0"/>
              <a:t>Click</a:t>
            </a:r>
          </a:p>
        </p:txBody>
      </p:sp>
      <p:sp>
        <p:nvSpPr>
          <p:cNvPr id="18" name="Text Placeholder 12"/>
          <p:cNvSpPr>
            <a:spLocks noGrp="1"/>
          </p:cNvSpPr>
          <p:nvPr>
            <p:ph type="body" sz="quarter" idx="15"/>
          </p:nvPr>
        </p:nvSpPr>
        <p:spPr>
          <a:xfrm>
            <a:off x="3563888" y="3924926"/>
            <a:ext cx="1984375" cy="418474"/>
          </a:xfrm>
        </p:spPr>
        <p:txBody>
          <a:bodyPr/>
          <a:lstStyle>
            <a:lvl1pPr algn="ctr">
              <a:lnSpc>
                <a:spcPts val="4000"/>
              </a:lnSpc>
              <a:defRPr sz="3400" b="1">
                <a:solidFill>
                  <a:schemeClr val="tx2"/>
                </a:solidFill>
                <a:latin typeface="+mn-lt"/>
              </a:defRPr>
            </a:lvl1pPr>
          </a:lstStyle>
          <a:p>
            <a:pPr lvl="0"/>
            <a:r>
              <a:rPr lang="en-US" dirty="0"/>
              <a:t>Click</a:t>
            </a:r>
          </a:p>
        </p:txBody>
      </p:sp>
      <p:sp>
        <p:nvSpPr>
          <p:cNvPr id="22" name="Text Placeholder 12"/>
          <p:cNvSpPr>
            <a:spLocks noGrp="1"/>
          </p:cNvSpPr>
          <p:nvPr>
            <p:ph type="body" sz="quarter" idx="18"/>
          </p:nvPr>
        </p:nvSpPr>
        <p:spPr>
          <a:xfrm>
            <a:off x="6300192" y="3924926"/>
            <a:ext cx="1984375" cy="408949"/>
          </a:xfrm>
        </p:spPr>
        <p:txBody>
          <a:bodyPr/>
          <a:lstStyle>
            <a:lvl1pPr algn="ctr">
              <a:lnSpc>
                <a:spcPts val="4000"/>
              </a:lnSpc>
              <a:defRPr sz="3400" b="1">
                <a:solidFill>
                  <a:srgbClr val="03873A"/>
                </a:solidFill>
                <a:latin typeface="+mn-lt"/>
              </a:defRPr>
            </a:lvl1pPr>
          </a:lstStyle>
          <a:p>
            <a:pPr lvl="0"/>
            <a:r>
              <a:rPr lang="en-US" dirty="0"/>
              <a:t>Click</a:t>
            </a:r>
          </a:p>
        </p:txBody>
      </p:sp>
      <p:sp>
        <p:nvSpPr>
          <p:cNvPr id="23" name="Text Placeholder 10"/>
          <p:cNvSpPr>
            <a:spLocks noGrp="1"/>
          </p:cNvSpPr>
          <p:nvPr>
            <p:ph type="body" sz="quarter" idx="19"/>
          </p:nvPr>
        </p:nvSpPr>
        <p:spPr>
          <a:xfrm>
            <a:off x="3582988" y="4425950"/>
            <a:ext cx="1990725" cy="979488"/>
          </a:xfrm>
        </p:spPr>
        <p:txBody>
          <a:bodyPr/>
          <a:lstStyle>
            <a:lvl1pPr algn="ctr">
              <a:lnSpc>
                <a:spcPts val="1700"/>
              </a:lnSpc>
              <a:spcAft>
                <a:spcPts val="800"/>
              </a:spcAft>
              <a:defRPr sz="1500" b="1">
                <a:solidFill>
                  <a:schemeClr val="tx2"/>
                </a:solidFill>
              </a:defRPr>
            </a:lvl1pPr>
            <a:lvl2pPr marL="0" indent="0" algn="ctr">
              <a:lnSpc>
                <a:spcPts val="1100"/>
              </a:lnSpc>
              <a:buNone/>
              <a:defRPr sz="1000" i="0">
                <a:solidFill>
                  <a:schemeClr val="tx1"/>
                </a:solidFill>
              </a:defRPr>
            </a:lvl2pPr>
          </a:lstStyle>
          <a:p>
            <a:pPr lvl="0"/>
            <a:r>
              <a:rPr lang="en-US" dirty="0"/>
              <a:t>Click to edit Master text styles</a:t>
            </a:r>
          </a:p>
          <a:p>
            <a:pPr lvl="1"/>
            <a:r>
              <a:rPr lang="en-US" dirty="0"/>
              <a:t>Second level</a:t>
            </a:r>
          </a:p>
        </p:txBody>
      </p:sp>
      <p:sp>
        <p:nvSpPr>
          <p:cNvPr id="24" name="Text Placeholder 10"/>
          <p:cNvSpPr>
            <a:spLocks noGrp="1"/>
          </p:cNvSpPr>
          <p:nvPr>
            <p:ph type="body" sz="quarter" idx="20"/>
          </p:nvPr>
        </p:nvSpPr>
        <p:spPr>
          <a:xfrm>
            <a:off x="6307138" y="4425950"/>
            <a:ext cx="1990725" cy="979488"/>
          </a:xfrm>
        </p:spPr>
        <p:txBody>
          <a:bodyPr/>
          <a:lstStyle>
            <a:lvl1pPr algn="ctr">
              <a:lnSpc>
                <a:spcPts val="1700"/>
              </a:lnSpc>
              <a:spcAft>
                <a:spcPts val="800"/>
              </a:spcAft>
              <a:defRPr sz="1500" b="1">
                <a:solidFill>
                  <a:srgbClr val="03873A"/>
                </a:solidFill>
              </a:defRPr>
            </a:lvl1pPr>
            <a:lvl2pPr marL="0" indent="0" algn="ctr">
              <a:lnSpc>
                <a:spcPts val="1100"/>
              </a:lnSpc>
              <a:buNone/>
              <a:defRPr sz="1000" i="0">
                <a:solidFill>
                  <a:schemeClr val="tx1"/>
                </a:solidFill>
              </a:defRPr>
            </a:lvl2pPr>
          </a:lstStyle>
          <a:p>
            <a:pPr lvl="0"/>
            <a:r>
              <a:rPr lang="en-US" dirty="0"/>
              <a:t>Click to edit Master text styles</a:t>
            </a:r>
          </a:p>
          <a:p>
            <a:pPr lvl="1"/>
            <a:r>
              <a:rPr lang="en-US" dirty="0"/>
              <a:t>Second level</a:t>
            </a:r>
          </a:p>
        </p:txBody>
      </p:sp>
      <p:cxnSp>
        <p:nvCxnSpPr>
          <p:cNvPr id="25" name="Straight Connector 24"/>
          <p:cNvCxnSpPr/>
          <p:nvPr userDrawn="1"/>
        </p:nvCxnSpPr>
        <p:spPr>
          <a:xfrm>
            <a:off x="533400" y="6124575"/>
            <a:ext cx="8086725" cy="0"/>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sp>
        <p:nvSpPr>
          <p:cNvPr id="26" name="Text Placeholder 10"/>
          <p:cNvSpPr>
            <a:spLocks noGrp="1"/>
          </p:cNvSpPr>
          <p:nvPr>
            <p:ph type="body" sz="quarter" idx="21"/>
          </p:nvPr>
        </p:nvSpPr>
        <p:spPr>
          <a:xfrm>
            <a:off x="5267325" y="6172200"/>
            <a:ext cx="3343275" cy="257175"/>
          </a:xfrm>
        </p:spPr>
        <p:txBody>
          <a:bodyPr/>
          <a:lstStyle>
            <a:lvl1pPr algn="r">
              <a:lnSpc>
                <a:spcPts val="900"/>
              </a:lnSpc>
              <a:spcAft>
                <a:spcPts val="0"/>
              </a:spcAft>
              <a:defRPr sz="600">
                <a:solidFill>
                  <a:srgbClr val="003057"/>
                </a:solidFill>
              </a:defRPr>
            </a:lvl1pPr>
          </a:lstStyle>
          <a:p>
            <a:pPr lvl="0"/>
            <a:r>
              <a:rPr lang="en-US"/>
              <a:t>Click to edit Master text styles</a:t>
            </a:r>
          </a:p>
        </p:txBody>
      </p:sp>
      <p:sp>
        <p:nvSpPr>
          <p:cNvPr id="17" name="Picture Placeholder 4"/>
          <p:cNvSpPr>
            <a:spLocks noGrp="1"/>
          </p:cNvSpPr>
          <p:nvPr>
            <p:ph type="pic" sz="quarter" idx="22" hasCustomPrompt="1"/>
          </p:nvPr>
        </p:nvSpPr>
        <p:spPr>
          <a:xfrm>
            <a:off x="3537610" y="2514600"/>
            <a:ext cx="1984375" cy="1319213"/>
          </a:xfrm>
          <a:solidFill>
            <a:srgbClr val="BBBBBB"/>
          </a:solidFill>
        </p:spPr>
        <p:txBody>
          <a:bodyPr tIns="648000" anchor="ctr" anchorCtr="0"/>
          <a:lstStyle>
            <a:lvl1pPr algn="ctr">
              <a:lnSpc>
                <a:spcPts val="1200"/>
              </a:lnSpc>
              <a:defRPr sz="1050">
                <a:solidFill>
                  <a:schemeClr val="bg2"/>
                </a:solidFill>
              </a:defRPr>
            </a:lvl1pPr>
          </a:lstStyle>
          <a:p>
            <a:r>
              <a:rPr lang="en-GB"/>
              <a:t>Insert infographic or photographic image</a:t>
            </a:r>
            <a:endParaRPr lang="en-US"/>
          </a:p>
        </p:txBody>
      </p:sp>
      <p:sp>
        <p:nvSpPr>
          <p:cNvPr id="21" name="Picture Placeholder 4"/>
          <p:cNvSpPr>
            <a:spLocks noGrp="1"/>
          </p:cNvSpPr>
          <p:nvPr>
            <p:ph type="pic" sz="quarter" idx="23" hasCustomPrompt="1"/>
          </p:nvPr>
        </p:nvSpPr>
        <p:spPr>
          <a:xfrm>
            <a:off x="6280810" y="2514600"/>
            <a:ext cx="1984375" cy="1319213"/>
          </a:xfrm>
          <a:solidFill>
            <a:srgbClr val="BBBBBB"/>
          </a:solidFill>
        </p:spPr>
        <p:txBody>
          <a:bodyPr tIns="648000" anchor="ctr" anchorCtr="0"/>
          <a:lstStyle>
            <a:lvl1pPr algn="ctr">
              <a:lnSpc>
                <a:spcPts val="1200"/>
              </a:lnSpc>
              <a:defRPr sz="1050">
                <a:solidFill>
                  <a:schemeClr val="bg2"/>
                </a:solidFill>
              </a:defRPr>
            </a:lvl1pPr>
          </a:lstStyle>
          <a:p>
            <a:r>
              <a:rPr lang="en-GB"/>
              <a:t>Insert infographic or photographic image</a:t>
            </a:r>
            <a:endParaRPr lang="en-US"/>
          </a:p>
        </p:txBody>
      </p:sp>
      <p:sp>
        <p:nvSpPr>
          <p:cNvPr id="14" name="Slide Number Placeholder 4"/>
          <p:cNvSpPr>
            <a:spLocks noGrp="1"/>
          </p:cNvSpPr>
          <p:nvPr>
            <p:ph type="sldNum" sz="quarter" idx="4"/>
          </p:nvPr>
        </p:nvSpPr>
        <p:spPr>
          <a:xfrm>
            <a:off x="8497765" y="6489578"/>
            <a:ext cx="433138" cy="125534"/>
          </a:xfrm>
        </p:spPr>
        <p:txBody>
          <a:bodyPr/>
          <a:lstStyle/>
          <a:p>
            <a:fld id="{DDBE135E-2566-4748-853C-8A3B78F0FB00}" type="slidenum">
              <a:rPr lang="en-GB" smtClean="0"/>
              <a:pPr/>
              <a:t>‹N›</a:t>
            </a:fld>
            <a:endParaRPr lang="en-GB" dirty="0"/>
          </a:p>
        </p:txBody>
      </p:sp>
    </p:spTree>
    <p:extLst>
      <p:ext uri="{BB962C8B-B14F-4D97-AF65-F5344CB8AC3E}">
        <p14:creationId xmlns:p14="http://schemas.microsoft.com/office/powerpoint/2010/main" val="25989411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FFFFFF"/>
        </a:solidFill>
        <a:effectLst/>
      </p:bgPr>
    </p:bg>
    <p:spTree>
      <p:nvGrpSpPr>
        <p:cNvPr id="1" name=""/>
        <p:cNvGrpSpPr/>
        <p:nvPr/>
      </p:nvGrpSpPr>
      <p:grpSpPr>
        <a:xfrm>
          <a:off x="0" y="0"/>
          <a:ext cx="0" cy="0"/>
          <a:chOff x="0" y="0"/>
          <a:chExt cx="0" cy="0"/>
        </a:xfrm>
      </p:grpSpPr>
      <p:sp>
        <p:nvSpPr>
          <p:cNvPr id="2" name="Slide Number Placeholder 4"/>
          <p:cNvSpPr>
            <a:spLocks noGrp="1"/>
          </p:cNvSpPr>
          <p:nvPr>
            <p:ph type="sldNum" sz="quarter" idx="4"/>
          </p:nvPr>
        </p:nvSpPr>
        <p:spPr>
          <a:xfrm>
            <a:off x="8497765" y="6489578"/>
            <a:ext cx="433138" cy="125534"/>
          </a:xfrm>
        </p:spPr>
        <p:txBody>
          <a:bodyPr/>
          <a:lstStyle/>
          <a:p>
            <a:fld id="{DDBE135E-2566-4748-853C-8A3B78F0FB00}" type="slidenum">
              <a:rPr lang="en-GB" smtClean="0"/>
              <a:pPr/>
              <a:t>‹N›</a:t>
            </a:fld>
            <a:endParaRPr lang="en-GB" dirty="0"/>
          </a:p>
        </p:txBody>
      </p:sp>
    </p:spTree>
    <p:extLst>
      <p:ext uri="{BB962C8B-B14F-4D97-AF65-F5344CB8AC3E}">
        <p14:creationId xmlns:p14="http://schemas.microsoft.com/office/powerpoint/2010/main" val="29751268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1336" y="417600"/>
            <a:ext cx="7688263" cy="774450"/>
          </a:xfrm>
        </p:spPr>
        <p:txBody>
          <a:bodyPr/>
          <a:lstStyle>
            <a:lvl1pPr>
              <a:defRPr>
                <a:solidFill>
                  <a:schemeClr val="tx2"/>
                </a:solidFill>
              </a:defRPr>
            </a:lvl1pPr>
          </a:lstStyle>
          <a:p>
            <a:r>
              <a:rPr lang="en-US"/>
              <a:t>Click to edit Master title style</a:t>
            </a:r>
            <a:endParaRPr lang="en-GB"/>
          </a:p>
        </p:txBody>
      </p:sp>
      <p:sp>
        <p:nvSpPr>
          <p:cNvPr id="3" name="Slide Number Placeholder 4"/>
          <p:cNvSpPr>
            <a:spLocks noGrp="1"/>
          </p:cNvSpPr>
          <p:nvPr>
            <p:ph type="sldNum" sz="quarter" idx="4"/>
          </p:nvPr>
        </p:nvSpPr>
        <p:spPr>
          <a:xfrm>
            <a:off x="8497765" y="6489578"/>
            <a:ext cx="433138" cy="125534"/>
          </a:xfrm>
        </p:spPr>
        <p:txBody>
          <a:bodyPr/>
          <a:lstStyle/>
          <a:p>
            <a:fld id="{DDBE135E-2566-4748-853C-8A3B78F0FB00}" type="slidenum">
              <a:rPr lang="en-GB" smtClean="0"/>
              <a:pPr/>
              <a:t>‹N›</a:t>
            </a:fld>
            <a:endParaRPr lang="en-GB" dirty="0"/>
          </a:p>
        </p:txBody>
      </p:sp>
    </p:spTree>
    <p:extLst>
      <p:ext uri="{BB962C8B-B14F-4D97-AF65-F5344CB8AC3E}">
        <p14:creationId xmlns:p14="http://schemas.microsoft.com/office/powerpoint/2010/main" val="7577435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Subheading">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1336" y="417600"/>
            <a:ext cx="7688263" cy="774450"/>
          </a:xfrm>
        </p:spPr>
        <p:txBody>
          <a:bodyPr/>
          <a:lstStyle>
            <a:lvl1pPr>
              <a:defRPr>
                <a:solidFill>
                  <a:schemeClr val="tx2"/>
                </a:solidFill>
              </a:defRPr>
            </a:lvl1pPr>
          </a:lstStyle>
          <a:p>
            <a:r>
              <a:rPr lang="en-US" dirty="0"/>
              <a:t>Click to edit Master title style</a:t>
            </a:r>
            <a:endParaRPr lang="en-GB" dirty="0"/>
          </a:p>
        </p:txBody>
      </p:sp>
      <p:sp>
        <p:nvSpPr>
          <p:cNvPr id="5" name="Text Placeholder 4"/>
          <p:cNvSpPr>
            <a:spLocks noGrp="1"/>
          </p:cNvSpPr>
          <p:nvPr>
            <p:ph type="body" sz="quarter" idx="10"/>
          </p:nvPr>
        </p:nvSpPr>
        <p:spPr>
          <a:xfrm>
            <a:off x="552450" y="1685925"/>
            <a:ext cx="4495800" cy="647700"/>
          </a:xfrm>
        </p:spPr>
        <p:txBody>
          <a:bodyPr/>
          <a:lstStyle>
            <a:lvl1pPr>
              <a:defRPr>
                <a:solidFill>
                  <a:srgbClr val="000000"/>
                </a:solidFill>
              </a:defRPr>
            </a:lvl1pPr>
          </a:lstStyle>
          <a:p>
            <a:pPr lvl="0"/>
            <a:r>
              <a:rPr lang="en-US"/>
              <a:t>Click to edit Master text styles</a:t>
            </a:r>
          </a:p>
        </p:txBody>
      </p:sp>
      <p:sp>
        <p:nvSpPr>
          <p:cNvPr id="4" name="Slide Number Placeholder 4"/>
          <p:cNvSpPr>
            <a:spLocks noGrp="1"/>
          </p:cNvSpPr>
          <p:nvPr>
            <p:ph type="sldNum" sz="quarter" idx="4"/>
          </p:nvPr>
        </p:nvSpPr>
        <p:spPr>
          <a:xfrm>
            <a:off x="8497765" y="6489578"/>
            <a:ext cx="433138" cy="125534"/>
          </a:xfrm>
        </p:spPr>
        <p:txBody>
          <a:bodyPr/>
          <a:lstStyle/>
          <a:p>
            <a:fld id="{DDBE135E-2566-4748-853C-8A3B78F0FB00}" type="slidenum">
              <a:rPr lang="en-GB" smtClean="0"/>
              <a:pPr/>
              <a:t>‹N›</a:t>
            </a:fld>
            <a:endParaRPr lang="en-GB" dirty="0"/>
          </a:p>
        </p:txBody>
      </p:sp>
    </p:spTree>
    <p:extLst>
      <p:ext uri="{BB962C8B-B14F-4D97-AF65-F5344CB8AC3E}">
        <p14:creationId xmlns:p14="http://schemas.microsoft.com/office/powerpoint/2010/main" val="8869821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More to Learn">
    <p:bg>
      <p:bgPr>
        <a:solidFill>
          <a:schemeClr val="bg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t="5771" b="5310"/>
          <a:stretch/>
        </p:blipFill>
        <p:spPr>
          <a:xfrm>
            <a:off x="888486" y="1"/>
            <a:ext cx="7550663" cy="6858000"/>
          </a:xfrm>
          <a:prstGeom prst="rect">
            <a:avLst/>
          </a:prstGeom>
        </p:spPr>
      </p:pic>
      <p:sp>
        <p:nvSpPr>
          <p:cNvPr id="2" name="Title 1"/>
          <p:cNvSpPr>
            <a:spLocks noGrp="1"/>
          </p:cNvSpPr>
          <p:nvPr>
            <p:ph type="ctrTitle"/>
          </p:nvPr>
        </p:nvSpPr>
        <p:spPr>
          <a:xfrm>
            <a:off x="2333624" y="2728867"/>
            <a:ext cx="4656675" cy="985884"/>
          </a:xfrm>
        </p:spPr>
        <p:txBody>
          <a:bodyPr anchor="b" anchorCtr="0"/>
          <a:lstStyle>
            <a:lvl1pPr algn="ctr">
              <a:lnSpc>
                <a:spcPts val="4000"/>
              </a:lnSpc>
              <a:defRPr sz="3400" i="0">
                <a:solidFill>
                  <a:schemeClr val="tx2"/>
                </a:solidFill>
                <a:latin typeface="+mj-lt"/>
              </a:defRPr>
            </a:lvl1pPr>
          </a:lstStyle>
          <a:p>
            <a:r>
              <a:rPr lang="en-US" dirty="0"/>
              <a:t>Click to edit Master title style</a:t>
            </a:r>
            <a:endParaRPr lang="en-GB" dirty="0"/>
          </a:p>
        </p:txBody>
      </p:sp>
      <p:sp>
        <p:nvSpPr>
          <p:cNvPr id="7" name="Text Placeholder 6"/>
          <p:cNvSpPr>
            <a:spLocks noGrp="1"/>
          </p:cNvSpPr>
          <p:nvPr>
            <p:ph type="body" sz="quarter" idx="10"/>
          </p:nvPr>
        </p:nvSpPr>
        <p:spPr>
          <a:xfrm>
            <a:off x="2343150" y="3829050"/>
            <a:ext cx="4743450" cy="638175"/>
          </a:xfrm>
        </p:spPr>
        <p:txBody>
          <a:bodyPr/>
          <a:lstStyle>
            <a:lvl1pPr algn="ctr">
              <a:lnSpc>
                <a:spcPts val="2100"/>
              </a:lnSpc>
              <a:defRPr>
                <a:solidFill>
                  <a:schemeClr val="bg2"/>
                </a:solidFill>
              </a:defRPr>
            </a:lvl1pPr>
            <a:lvl2pPr marL="0" indent="0" algn="ctr">
              <a:lnSpc>
                <a:spcPts val="2100"/>
              </a:lnSpc>
              <a:buNone/>
              <a:defRPr b="1">
                <a:solidFill>
                  <a:schemeClr val="bg2"/>
                </a:solidFill>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9259798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blank" preserve="1">
  <p:cSld name="Final Slide Option1">
    <p:bg>
      <p:bgPr>
        <a:solidFill>
          <a:schemeClr val="bg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00930" y="3558921"/>
            <a:ext cx="3380239" cy="216408"/>
          </a:xfrm>
          <a:prstGeom prst="rect">
            <a:avLst/>
          </a:prstGeom>
        </p:spPr>
      </p:pic>
    </p:spTree>
    <p:extLst>
      <p:ext uri="{BB962C8B-B14F-4D97-AF65-F5344CB8AC3E}">
        <p14:creationId xmlns:p14="http://schemas.microsoft.com/office/powerpoint/2010/main" val="14388437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Final Slide Option2">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00930" y="3558921"/>
            <a:ext cx="3380239" cy="216407"/>
          </a:xfrm>
          <a:prstGeom prst="rect">
            <a:avLst/>
          </a:prstGeom>
        </p:spPr>
      </p:pic>
    </p:spTree>
    <p:extLst>
      <p:ext uri="{BB962C8B-B14F-4D97-AF65-F5344CB8AC3E}">
        <p14:creationId xmlns:p14="http://schemas.microsoft.com/office/powerpoint/2010/main" val="4208007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blank" preserve="1">
  <p:cSld name="Final Slide Option3">
    <p:bg>
      <p:bgPr>
        <a:solidFill>
          <a:schemeClr val="tx1">
            <a:lumMod val="65000"/>
            <a:lumOff val="35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00930" y="3558921"/>
            <a:ext cx="3380239" cy="216408"/>
          </a:xfrm>
          <a:prstGeom prst="rect">
            <a:avLst/>
          </a:prstGeom>
        </p:spPr>
      </p:pic>
    </p:spTree>
    <p:extLst>
      <p:ext uri="{BB962C8B-B14F-4D97-AF65-F5344CB8AC3E}">
        <p14:creationId xmlns:p14="http://schemas.microsoft.com/office/powerpoint/2010/main" val="16870305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a:xfrm>
            <a:off x="457200" y="6356350"/>
            <a:ext cx="2133600" cy="365125"/>
          </a:xfrm>
          <a:prstGeom prst="rect">
            <a:avLst/>
          </a:prstGeom>
        </p:spPr>
        <p:txBody>
          <a:bodyPr/>
          <a:lstStyle/>
          <a:p>
            <a:endParaRPr lang="it-IT"/>
          </a:p>
        </p:txBody>
      </p:sp>
      <p:sp>
        <p:nvSpPr>
          <p:cNvPr id="5" name="Segnaposto piè di pagina 4"/>
          <p:cNvSpPr>
            <a:spLocks noGrp="1"/>
          </p:cNvSpPr>
          <p:nvPr>
            <p:ph type="ftr" sz="quarter" idx="11"/>
          </p:nvPr>
        </p:nvSpPr>
        <p:spPr/>
        <p:txBody>
          <a:bodyPr/>
          <a:lstStyle/>
          <a:p>
            <a:r>
              <a:rPr lang="it-IT" smtClean="0"/>
              <a:t>©Pearson – Istituzioni e mercati finanziari, 9Ed – Mishkin</a:t>
            </a:r>
            <a:endParaRPr lang="it-IT"/>
          </a:p>
        </p:txBody>
      </p:sp>
      <p:sp>
        <p:nvSpPr>
          <p:cNvPr id="6" name="Segnaposto numero diapositiva 5"/>
          <p:cNvSpPr>
            <a:spLocks noGrp="1"/>
          </p:cNvSpPr>
          <p:nvPr>
            <p:ph type="sldNum" sz="quarter" idx="12"/>
          </p:nvPr>
        </p:nvSpPr>
        <p:spPr/>
        <p:txBody>
          <a:bodyPr/>
          <a:lstStyle/>
          <a:p>
            <a:fld id="{9930D388-3F80-473D-BC78-87F385B63D43}" type="slidenum">
              <a:rPr lang="it-IT" smtClean="0"/>
              <a:t>‹N›</a:t>
            </a:fld>
            <a:endParaRPr lang="it-IT"/>
          </a:p>
        </p:txBody>
      </p:sp>
    </p:spTree>
    <p:extLst>
      <p:ext uri="{BB962C8B-B14F-4D97-AF65-F5344CB8AC3E}">
        <p14:creationId xmlns:p14="http://schemas.microsoft.com/office/powerpoint/2010/main" val="33119573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a:xfrm>
            <a:off x="457200" y="6356350"/>
            <a:ext cx="2133600" cy="365125"/>
          </a:xfrm>
          <a:prstGeom prst="rect">
            <a:avLst/>
          </a:prstGeom>
        </p:spPr>
        <p:txBody>
          <a:bodyPr/>
          <a:lstStyle/>
          <a:p>
            <a:endParaRPr lang="it-IT"/>
          </a:p>
        </p:txBody>
      </p:sp>
      <p:sp>
        <p:nvSpPr>
          <p:cNvPr id="5" name="Segnaposto piè di pagina 4"/>
          <p:cNvSpPr>
            <a:spLocks noGrp="1"/>
          </p:cNvSpPr>
          <p:nvPr>
            <p:ph type="ftr" sz="quarter" idx="11"/>
          </p:nvPr>
        </p:nvSpPr>
        <p:spPr/>
        <p:txBody>
          <a:bodyPr/>
          <a:lstStyle/>
          <a:p>
            <a:r>
              <a:rPr lang="it-IT" smtClean="0"/>
              <a:t>©Pearson – Istituzioni e mercati finanziari, 9Ed – Mishkin</a:t>
            </a:r>
            <a:endParaRPr lang="it-IT"/>
          </a:p>
        </p:txBody>
      </p:sp>
      <p:sp>
        <p:nvSpPr>
          <p:cNvPr id="6" name="Segnaposto numero diapositiva 5"/>
          <p:cNvSpPr>
            <a:spLocks noGrp="1"/>
          </p:cNvSpPr>
          <p:nvPr>
            <p:ph type="sldNum" sz="quarter" idx="12"/>
          </p:nvPr>
        </p:nvSpPr>
        <p:spPr/>
        <p:txBody>
          <a:bodyPr/>
          <a:lstStyle/>
          <a:p>
            <a:fld id="{9930D388-3F80-473D-BC78-87F385B63D43}" type="slidenum">
              <a:rPr lang="it-IT" smtClean="0"/>
              <a:t>‹N›</a:t>
            </a:fld>
            <a:endParaRPr lang="it-IT"/>
          </a:p>
        </p:txBody>
      </p:sp>
    </p:spTree>
    <p:extLst>
      <p:ext uri="{BB962C8B-B14F-4D97-AF65-F5344CB8AC3E}">
        <p14:creationId xmlns:p14="http://schemas.microsoft.com/office/powerpoint/2010/main" val="2068711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Option3">
    <p:bg>
      <p:bgPr>
        <a:solidFill>
          <a:schemeClr val="tx1">
            <a:lumMod val="65000"/>
            <a:lumOff val="35000"/>
          </a:schemeClr>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0375" y="409958"/>
            <a:ext cx="1144800" cy="809347"/>
          </a:xfrm>
          <a:prstGeom prst="rect">
            <a:avLst/>
          </a:prstGeom>
        </p:spPr>
      </p:pic>
      <p:sp>
        <p:nvSpPr>
          <p:cNvPr id="2" name="Title 1"/>
          <p:cNvSpPr>
            <a:spLocks noGrp="1"/>
          </p:cNvSpPr>
          <p:nvPr>
            <p:ph type="ctrTitle"/>
          </p:nvPr>
        </p:nvSpPr>
        <p:spPr>
          <a:xfrm>
            <a:off x="447675" y="1681200"/>
            <a:ext cx="3733800" cy="1977536"/>
          </a:xfrm>
        </p:spPr>
        <p:txBody>
          <a:bodyPr anchor="t" anchorCtr="0"/>
          <a:lstStyle>
            <a:lvl1pPr algn="l">
              <a:lnSpc>
                <a:spcPts val="4200"/>
              </a:lnSpc>
              <a:defRPr sz="3600" spc="20" baseline="0">
                <a:solidFill>
                  <a:srgbClr val="FFFFFF"/>
                </a:solidFill>
                <a:latin typeface="+mj-lt"/>
              </a:defRPr>
            </a:lvl1pPr>
          </a:lstStyle>
          <a:p>
            <a:r>
              <a:rPr lang="en-US"/>
              <a:t>Click to edit Master title style</a:t>
            </a:r>
            <a:endParaRPr lang="en-GB"/>
          </a:p>
        </p:txBody>
      </p:sp>
      <p:sp>
        <p:nvSpPr>
          <p:cNvPr id="3" name="Subtitle 2"/>
          <p:cNvSpPr>
            <a:spLocks noGrp="1"/>
          </p:cNvSpPr>
          <p:nvPr>
            <p:ph type="subTitle" idx="1"/>
          </p:nvPr>
        </p:nvSpPr>
        <p:spPr>
          <a:xfrm>
            <a:off x="446400" y="4057200"/>
            <a:ext cx="3444109" cy="1130791"/>
          </a:xfrm>
        </p:spPr>
        <p:txBody>
          <a:bodyPr/>
          <a:lstStyle>
            <a:lvl1pPr marL="0" indent="0" algn="l">
              <a:lnSpc>
                <a:spcPts val="2400"/>
              </a:lnSpc>
              <a:spcAft>
                <a:spcPts val="0"/>
              </a:spcAft>
              <a:buNone/>
              <a:defRPr sz="1800" b="0" i="0">
                <a:solidFill>
                  <a:schemeClr val="bg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14" name="Text Placeholder 13"/>
          <p:cNvSpPr>
            <a:spLocks noGrp="1"/>
          </p:cNvSpPr>
          <p:nvPr>
            <p:ph type="body" sz="quarter" idx="10"/>
          </p:nvPr>
        </p:nvSpPr>
        <p:spPr>
          <a:xfrm>
            <a:off x="444522" y="6265863"/>
            <a:ext cx="3965553" cy="285750"/>
          </a:xfrm>
        </p:spPr>
        <p:txBody>
          <a:bodyPr/>
          <a:lstStyle>
            <a:lvl1pPr>
              <a:lnSpc>
                <a:spcPts val="2200"/>
              </a:lnSpc>
              <a:spcAft>
                <a:spcPts val="0"/>
              </a:spcAft>
              <a:defRPr sz="1800" b="0" i="0">
                <a:solidFill>
                  <a:schemeClr val="bg1"/>
                </a:solidFill>
                <a:latin typeface="+mn-lt"/>
              </a:defRPr>
            </a:lvl1pPr>
          </a:lstStyle>
          <a:p>
            <a:pPr lvl="0"/>
            <a:r>
              <a:rPr lang="en-US"/>
              <a:t>Click to edit Master text styles</a:t>
            </a:r>
          </a:p>
        </p:txBody>
      </p:sp>
      <p:sp>
        <p:nvSpPr>
          <p:cNvPr id="9" name="Picture Placeholder 6"/>
          <p:cNvSpPr>
            <a:spLocks noGrp="1"/>
          </p:cNvSpPr>
          <p:nvPr>
            <p:ph type="pic" sz="quarter" idx="12" hasCustomPrompt="1"/>
          </p:nvPr>
        </p:nvSpPr>
        <p:spPr>
          <a:xfrm>
            <a:off x="4581526" y="0"/>
            <a:ext cx="4562474" cy="6858000"/>
          </a:xfrm>
          <a:solidFill>
            <a:srgbClr val="BBBBBB"/>
          </a:solidFill>
        </p:spPr>
        <p:txBody>
          <a:bodyPr vert="horz" lIns="0" tIns="2592000" rIns="0" bIns="0" rtlCol="0">
            <a:noAutofit/>
          </a:bodyPr>
          <a:lstStyle>
            <a:lvl1pPr marL="0" marR="0" indent="0" algn="ctr" defTabSz="914400" rtl="0" eaLnBrk="1" fontAlgn="auto" latinLnBrk="0" hangingPunct="1">
              <a:lnSpc>
                <a:spcPts val="1900"/>
              </a:lnSpc>
              <a:spcBef>
                <a:spcPts val="0"/>
              </a:spcBef>
              <a:spcAft>
                <a:spcPts val="0"/>
              </a:spcAft>
              <a:buClrTx/>
              <a:buSzTx/>
              <a:buFont typeface="Arial" pitchFamily="34" charset="0"/>
              <a:buNone/>
              <a:tabLst/>
              <a:defRPr lang="en-US" sz="1100" dirty="0"/>
            </a:lvl1pPr>
          </a:lstStyle>
          <a:p>
            <a:pPr marL="0" marR="0" lvl="0" indent="0" algn="ctr" defTabSz="914400" rtl="0" eaLnBrk="1" fontAlgn="auto" latinLnBrk="0" hangingPunct="1">
              <a:lnSpc>
                <a:spcPts val="1900"/>
              </a:lnSpc>
              <a:spcBef>
                <a:spcPts val="0"/>
              </a:spcBef>
              <a:spcAft>
                <a:spcPts val="0"/>
              </a:spcAft>
              <a:buClrTx/>
              <a:buSzTx/>
              <a:buFont typeface="Arial" pitchFamily="34" charset="0"/>
              <a:buNone/>
              <a:tabLst/>
              <a:defRPr/>
            </a:pPr>
            <a:r>
              <a:rPr lang="en-GB"/>
              <a:t>Insert photographic image</a:t>
            </a:r>
            <a:endParaRPr lang="en-US"/>
          </a:p>
        </p:txBody>
      </p:sp>
    </p:spTree>
    <p:extLst>
      <p:ext uri="{BB962C8B-B14F-4D97-AF65-F5344CB8AC3E}">
        <p14:creationId xmlns:p14="http://schemas.microsoft.com/office/powerpoint/2010/main" val="868813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a:xfrm>
            <a:off x="457200" y="6356350"/>
            <a:ext cx="2133600" cy="365125"/>
          </a:xfrm>
          <a:prstGeom prst="rect">
            <a:avLst/>
          </a:prstGeom>
        </p:spPr>
        <p:txBody>
          <a:bodyPr/>
          <a:lstStyle/>
          <a:p>
            <a:endParaRPr lang="it-IT"/>
          </a:p>
        </p:txBody>
      </p:sp>
      <p:sp>
        <p:nvSpPr>
          <p:cNvPr id="5" name="Segnaposto piè di pagina 4"/>
          <p:cNvSpPr>
            <a:spLocks noGrp="1"/>
          </p:cNvSpPr>
          <p:nvPr>
            <p:ph type="ftr" sz="quarter" idx="11"/>
          </p:nvPr>
        </p:nvSpPr>
        <p:spPr/>
        <p:txBody>
          <a:bodyPr/>
          <a:lstStyle/>
          <a:p>
            <a:r>
              <a:rPr lang="it-IT" smtClean="0"/>
              <a:t>©Pearson – Istituzioni e mercati finanziari, 9Ed – Mishkin</a:t>
            </a:r>
            <a:endParaRPr lang="it-IT"/>
          </a:p>
        </p:txBody>
      </p:sp>
      <p:sp>
        <p:nvSpPr>
          <p:cNvPr id="6" name="Segnaposto numero diapositiva 5"/>
          <p:cNvSpPr>
            <a:spLocks noGrp="1"/>
          </p:cNvSpPr>
          <p:nvPr>
            <p:ph type="sldNum" sz="quarter" idx="12"/>
          </p:nvPr>
        </p:nvSpPr>
        <p:spPr/>
        <p:txBody>
          <a:bodyPr/>
          <a:lstStyle/>
          <a:p>
            <a:fld id="{9930D388-3F80-473D-BC78-87F385B63D43}" type="slidenum">
              <a:rPr lang="it-IT" smtClean="0"/>
              <a:t>‹N›</a:t>
            </a:fld>
            <a:endParaRPr lang="it-IT"/>
          </a:p>
        </p:txBody>
      </p:sp>
    </p:spTree>
    <p:extLst>
      <p:ext uri="{BB962C8B-B14F-4D97-AF65-F5344CB8AC3E}">
        <p14:creationId xmlns:p14="http://schemas.microsoft.com/office/powerpoint/2010/main" val="30934463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a:xfrm>
            <a:off x="457200" y="6356350"/>
            <a:ext cx="2133600" cy="365125"/>
          </a:xfrm>
          <a:prstGeom prst="rect">
            <a:avLst/>
          </a:prstGeom>
        </p:spPr>
        <p:txBody>
          <a:bodyPr/>
          <a:lstStyle/>
          <a:p>
            <a:endParaRPr lang="it-IT"/>
          </a:p>
        </p:txBody>
      </p:sp>
      <p:sp>
        <p:nvSpPr>
          <p:cNvPr id="6" name="Segnaposto piè di pagina 5"/>
          <p:cNvSpPr>
            <a:spLocks noGrp="1"/>
          </p:cNvSpPr>
          <p:nvPr>
            <p:ph type="ftr" sz="quarter" idx="11"/>
          </p:nvPr>
        </p:nvSpPr>
        <p:spPr/>
        <p:txBody>
          <a:bodyPr/>
          <a:lstStyle/>
          <a:p>
            <a:r>
              <a:rPr lang="it-IT" smtClean="0"/>
              <a:t>©Pearson – Istituzioni e mercati finanziari, 9Ed – Mishkin</a:t>
            </a:r>
            <a:endParaRPr lang="it-IT"/>
          </a:p>
        </p:txBody>
      </p:sp>
      <p:sp>
        <p:nvSpPr>
          <p:cNvPr id="7" name="Segnaposto numero diapositiva 6"/>
          <p:cNvSpPr>
            <a:spLocks noGrp="1"/>
          </p:cNvSpPr>
          <p:nvPr>
            <p:ph type="sldNum" sz="quarter" idx="12"/>
          </p:nvPr>
        </p:nvSpPr>
        <p:spPr/>
        <p:txBody>
          <a:bodyPr/>
          <a:lstStyle/>
          <a:p>
            <a:fld id="{9930D388-3F80-473D-BC78-87F385B63D43}" type="slidenum">
              <a:rPr lang="it-IT" smtClean="0"/>
              <a:t>‹N›</a:t>
            </a:fld>
            <a:endParaRPr lang="it-IT"/>
          </a:p>
        </p:txBody>
      </p:sp>
    </p:spTree>
    <p:extLst>
      <p:ext uri="{BB962C8B-B14F-4D97-AF65-F5344CB8AC3E}">
        <p14:creationId xmlns:p14="http://schemas.microsoft.com/office/powerpoint/2010/main" val="5896694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a:xfrm>
            <a:off x="457200" y="6356350"/>
            <a:ext cx="2133600" cy="365125"/>
          </a:xfrm>
          <a:prstGeom prst="rect">
            <a:avLst/>
          </a:prstGeom>
        </p:spPr>
        <p:txBody>
          <a:bodyPr/>
          <a:lstStyle/>
          <a:p>
            <a:endParaRPr lang="it-IT"/>
          </a:p>
        </p:txBody>
      </p:sp>
      <p:sp>
        <p:nvSpPr>
          <p:cNvPr id="8" name="Segnaposto piè di pagina 7"/>
          <p:cNvSpPr>
            <a:spLocks noGrp="1"/>
          </p:cNvSpPr>
          <p:nvPr>
            <p:ph type="ftr" sz="quarter" idx="11"/>
          </p:nvPr>
        </p:nvSpPr>
        <p:spPr/>
        <p:txBody>
          <a:bodyPr/>
          <a:lstStyle/>
          <a:p>
            <a:r>
              <a:rPr lang="it-IT" smtClean="0"/>
              <a:t>©Pearson – Istituzioni e mercati finanziari, 9Ed – Mishkin</a:t>
            </a:r>
            <a:endParaRPr lang="it-IT"/>
          </a:p>
        </p:txBody>
      </p:sp>
      <p:sp>
        <p:nvSpPr>
          <p:cNvPr id="9" name="Segnaposto numero diapositiva 8"/>
          <p:cNvSpPr>
            <a:spLocks noGrp="1"/>
          </p:cNvSpPr>
          <p:nvPr>
            <p:ph type="sldNum" sz="quarter" idx="12"/>
          </p:nvPr>
        </p:nvSpPr>
        <p:spPr/>
        <p:txBody>
          <a:bodyPr/>
          <a:lstStyle/>
          <a:p>
            <a:fld id="{9930D388-3F80-473D-BC78-87F385B63D43}" type="slidenum">
              <a:rPr lang="it-IT" smtClean="0"/>
              <a:t>‹N›</a:t>
            </a:fld>
            <a:endParaRPr lang="it-IT"/>
          </a:p>
        </p:txBody>
      </p:sp>
    </p:spTree>
    <p:extLst>
      <p:ext uri="{BB962C8B-B14F-4D97-AF65-F5344CB8AC3E}">
        <p14:creationId xmlns:p14="http://schemas.microsoft.com/office/powerpoint/2010/main" val="6038198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a:xfrm>
            <a:off x="457200" y="6356350"/>
            <a:ext cx="2133600" cy="365125"/>
          </a:xfrm>
          <a:prstGeom prst="rect">
            <a:avLst/>
          </a:prstGeom>
        </p:spPr>
        <p:txBody>
          <a:bodyPr/>
          <a:lstStyle/>
          <a:p>
            <a:endParaRPr lang="it-IT"/>
          </a:p>
        </p:txBody>
      </p:sp>
      <p:sp>
        <p:nvSpPr>
          <p:cNvPr id="4" name="Segnaposto piè di pagina 3"/>
          <p:cNvSpPr>
            <a:spLocks noGrp="1"/>
          </p:cNvSpPr>
          <p:nvPr>
            <p:ph type="ftr" sz="quarter" idx="11"/>
          </p:nvPr>
        </p:nvSpPr>
        <p:spPr/>
        <p:txBody>
          <a:bodyPr/>
          <a:lstStyle/>
          <a:p>
            <a:r>
              <a:rPr lang="it-IT" smtClean="0"/>
              <a:t>©Pearson – Istituzioni e mercati finanziari, 9Ed – Mishkin</a:t>
            </a:r>
            <a:endParaRPr lang="it-IT"/>
          </a:p>
        </p:txBody>
      </p:sp>
      <p:sp>
        <p:nvSpPr>
          <p:cNvPr id="5" name="Segnaposto numero diapositiva 4"/>
          <p:cNvSpPr>
            <a:spLocks noGrp="1"/>
          </p:cNvSpPr>
          <p:nvPr>
            <p:ph type="sldNum" sz="quarter" idx="12"/>
          </p:nvPr>
        </p:nvSpPr>
        <p:spPr/>
        <p:txBody>
          <a:bodyPr/>
          <a:lstStyle/>
          <a:p>
            <a:fld id="{9930D388-3F80-473D-BC78-87F385B63D43}" type="slidenum">
              <a:rPr lang="it-IT" smtClean="0"/>
              <a:t>‹N›</a:t>
            </a:fld>
            <a:endParaRPr lang="it-IT"/>
          </a:p>
        </p:txBody>
      </p:sp>
    </p:spTree>
    <p:extLst>
      <p:ext uri="{BB962C8B-B14F-4D97-AF65-F5344CB8AC3E}">
        <p14:creationId xmlns:p14="http://schemas.microsoft.com/office/powerpoint/2010/main" val="23638379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a:xfrm>
            <a:off x="457200" y="6356350"/>
            <a:ext cx="2133600" cy="365125"/>
          </a:xfrm>
          <a:prstGeom prst="rect">
            <a:avLst/>
          </a:prstGeom>
        </p:spPr>
        <p:txBody>
          <a:bodyPr/>
          <a:lstStyle/>
          <a:p>
            <a:endParaRPr lang="it-IT"/>
          </a:p>
        </p:txBody>
      </p:sp>
      <p:sp>
        <p:nvSpPr>
          <p:cNvPr id="3" name="Segnaposto piè di pagina 2"/>
          <p:cNvSpPr>
            <a:spLocks noGrp="1"/>
          </p:cNvSpPr>
          <p:nvPr>
            <p:ph type="ftr" sz="quarter" idx="11"/>
          </p:nvPr>
        </p:nvSpPr>
        <p:spPr/>
        <p:txBody>
          <a:bodyPr/>
          <a:lstStyle/>
          <a:p>
            <a:r>
              <a:rPr lang="it-IT" smtClean="0"/>
              <a:t>©Pearson – Istituzioni e mercati finanziari, 9Ed – Mishkin</a:t>
            </a:r>
            <a:endParaRPr lang="it-IT"/>
          </a:p>
        </p:txBody>
      </p:sp>
      <p:sp>
        <p:nvSpPr>
          <p:cNvPr id="4" name="Segnaposto numero diapositiva 3"/>
          <p:cNvSpPr>
            <a:spLocks noGrp="1"/>
          </p:cNvSpPr>
          <p:nvPr>
            <p:ph type="sldNum" sz="quarter" idx="12"/>
          </p:nvPr>
        </p:nvSpPr>
        <p:spPr/>
        <p:txBody>
          <a:bodyPr/>
          <a:lstStyle/>
          <a:p>
            <a:fld id="{9930D388-3F80-473D-BC78-87F385B63D43}" type="slidenum">
              <a:rPr lang="it-IT" smtClean="0"/>
              <a:t>‹N›</a:t>
            </a:fld>
            <a:endParaRPr lang="it-IT"/>
          </a:p>
        </p:txBody>
      </p:sp>
    </p:spTree>
    <p:extLst>
      <p:ext uri="{BB962C8B-B14F-4D97-AF65-F5344CB8AC3E}">
        <p14:creationId xmlns:p14="http://schemas.microsoft.com/office/powerpoint/2010/main" val="16370237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a:xfrm>
            <a:off x="457200" y="6356350"/>
            <a:ext cx="2133600" cy="365125"/>
          </a:xfrm>
          <a:prstGeom prst="rect">
            <a:avLst/>
          </a:prstGeom>
        </p:spPr>
        <p:txBody>
          <a:bodyPr/>
          <a:lstStyle/>
          <a:p>
            <a:endParaRPr lang="it-IT"/>
          </a:p>
        </p:txBody>
      </p:sp>
      <p:sp>
        <p:nvSpPr>
          <p:cNvPr id="6" name="Segnaposto piè di pagina 5"/>
          <p:cNvSpPr>
            <a:spLocks noGrp="1"/>
          </p:cNvSpPr>
          <p:nvPr>
            <p:ph type="ftr" sz="quarter" idx="11"/>
          </p:nvPr>
        </p:nvSpPr>
        <p:spPr/>
        <p:txBody>
          <a:bodyPr/>
          <a:lstStyle/>
          <a:p>
            <a:r>
              <a:rPr lang="it-IT" smtClean="0"/>
              <a:t>©Pearson – Istituzioni e mercati finanziari, 9Ed – Mishkin</a:t>
            </a:r>
            <a:endParaRPr lang="it-IT"/>
          </a:p>
        </p:txBody>
      </p:sp>
      <p:sp>
        <p:nvSpPr>
          <p:cNvPr id="7" name="Segnaposto numero diapositiva 6"/>
          <p:cNvSpPr>
            <a:spLocks noGrp="1"/>
          </p:cNvSpPr>
          <p:nvPr>
            <p:ph type="sldNum" sz="quarter" idx="12"/>
          </p:nvPr>
        </p:nvSpPr>
        <p:spPr/>
        <p:txBody>
          <a:bodyPr/>
          <a:lstStyle/>
          <a:p>
            <a:fld id="{9930D388-3F80-473D-BC78-87F385B63D43}" type="slidenum">
              <a:rPr lang="it-IT" smtClean="0"/>
              <a:t>‹N›</a:t>
            </a:fld>
            <a:endParaRPr lang="it-IT"/>
          </a:p>
        </p:txBody>
      </p:sp>
    </p:spTree>
    <p:extLst>
      <p:ext uri="{BB962C8B-B14F-4D97-AF65-F5344CB8AC3E}">
        <p14:creationId xmlns:p14="http://schemas.microsoft.com/office/powerpoint/2010/main" val="24652525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a:xfrm>
            <a:off x="457200" y="6356350"/>
            <a:ext cx="2133600" cy="365125"/>
          </a:xfrm>
          <a:prstGeom prst="rect">
            <a:avLst/>
          </a:prstGeom>
        </p:spPr>
        <p:txBody>
          <a:bodyPr/>
          <a:lstStyle/>
          <a:p>
            <a:endParaRPr lang="it-IT"/>
          </a:p>
        </p:txBody>
      </p:sp>
      <p:sp>
        <p:nvSpPr>
          <p:cNvPr id="6" name="Segnaposto piè di pagina 5"/>
          <p:cNvSpPr>
            <a:spLocks noGrp="1"/>
          </p:cNvSpPr>
          <p:nvPr>
            <p:ph type="ftr" sz="quarter" idx="11"/>
          </p:nvPr>
        </p:nvSpPr>
        <p:spPr/>
        <p:txBody>
          <a:bodyPr/>
          <a:lstStyle/>
          <a:p>
            <a:r>
              <a:rPr lang="it-IT" smtClean="0"/>
              <a:t>©Pearson – Istituzioni e mercati finanziari, 9Ed – Mishkin</a:t>
            </a:r>
            <a:endParaRPr lang="it-IT"/>
          </a:p>
        </p:txBody>
      </p:sp>
      <p:sp>
        <p:nvSpPr>
          <p:cNvPr id="7" name="Segnaposto numero diapositiva 6"/>
          <p:cNvSpPr>
            <a:spLocks noGrp="1"/>
          </p:cNvSpPr>
          <p:nvPr>
            <p:ph type="sldNum" sz="quarter" idx="12"/>
          </p:nvPr>
        </p:nvSpPr>
        <p:spPr/>
        <p:txBody>
          <a:bodyPr/>
          <a:lstStyle/>
          <a:p>
            <a:fld id="{9930D388-3F80-473D-BC78-87F385B63D43}" type="slidenum">
              <a:rPr lang="it-IT" smtClean="0"/>
              <a:t>‹N›</a:t>
            </a:fld>
            <a:endParaRPr lang="it-IT"/>
          </a:p>
        </p:txBody>
      </p:sp>
    </p:spTree>
    <p:extLst>
      <p:ext uri="{BB962C8B-B14F-4D97-AF65-F5344CB8AC3E}">
        <p14:creationId xmlns:p14="http://schemas.microsoft.com/office/powerpoint/2010/main" val="14361530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a:xfrm>
            <a:off x="457200" y="6356350"/>
            <a:ext cx="2133600" cy="365125"/>
          </a:xfrm>
          <a:prstGeom prst="rect">
            <a:avLst/>
          </a:prstGeom>
        </p:spPr>
        <p:txBody>
          <a:bodyPr/>
          <a:lstStyle/>
          <a:p>
            <a:endParaRPr lang="it-IT"/>
          </a:p>
        </p:txBody>
      </p:sp>
      <p:sp>
        <p:nvSpPr>
          <p:cNvPr id="5" name="Segnaposto piè di pagina 4"/>
          <p:cNvSpPr>
            <a:spLocks noGrp="1"/>
          </p:cNvSpPr>
          <p:nvPr>
            <p:ph type="ftr" sz="quarter" idx="11"/>
          </p:nvPr>
        </p:nvSpPr>
        <p:spPr/>
        <p:txBody>
          <a:bodyPr/>
          <a:lstStyle/>
          <a:p>
            <a:r>
              <a:rPr lang="it-IT" smtClean="0"/>
              <a:t>©Pearson – Istituzioni e mercati finanziari, 9Ed – Mishkin</a:t>
            </a:r>
            <a:endParaRPr lang="it-IT"/>
          </a:p>
        </p:txBody>
      </p:sp>
      <p:sp>
        <p:nvSpPr>
          <p:cNvPr id="6" name="Segnaposto numero diapositiva 5"/>
          <p:cNvSpPr>
            <a:spLocks noGrp="1"/>
          </p:cNvSpPr>
          <p:nvPr>
            <p:ph type="sldNum" sz="quarter" idx="12"/>
          </p:nvPr>
        </p:nvSpPr>
        <p:spPr/>
        <p:txBody>
          <a:bodyPr/>
          <a:lstStyle/>
          <a:p>
            <a:fld id="{9930D388-3F80-473D-BC78-87F385B63D43}" type="slidenum">
              <a:rPr lang="it-IT" smtClean="0"/>
              <a:t>‹N›</a:t>
            </a:fld>
            <a:endParaRPr lang="it-IT"/>
          </a:p>
        </p:txBody>
      </p:sp>
    </p:spTree>
    <p:extLst>
      <p:ext uri="{BB962C8B-B14F-4D97-AF65-F5344CB8AC3E}">
        <p14:creationId xmlns:p14="http://schemas.microsoft.com/office/powerpoint/2010/main" val="113763452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a:xfrm>
            <a:off x="457200" y="6356350"/>
            <a:ext cx="2133600" cy="365125"/>
          </a:xfrm>
          <a:prstGeom prst="rect">
            <a:avLst/>
          </a:prstGeom>
        </p:spPr>
        <p:txBody>
          <a:bodyPr/>
          <a:lstStyle/>
          <a:p>
            <a:endParaRPr lang="it-IT"/>
          </a:p>
        </p:txBody>
      </p:sp>
      <p:sp>
        <p:nvSpPr>
          <p:cNvPr id="5" name="Segnaposto piè di pagina 4"/>
          <p:cNvSpPr>
            <a:spLocks noGrp="1"/>
          </p:cNvSpPr>
          <p:nvPr>
            <p:ph type="ftr" sz="quarter" idx="11"/>
          </p:nvPr>
        </p:nvSpPr>
        <p:spPr/>
        <p:txBody>
          <a:bodyPr/>
          <a:lstStyle/>
          <a:p>
            <a:r>
              <a:rPr lang="it-IT" smtClean="0"/>
              <a:t>©Pearson – Istituzioni e mercati finanziari, 9Ed – Mishkin</a:t>
            </a:r>
            <a:endParaRPr lang="it-IT"/>
          </a:p>
        </p:txBody>
      </p:sp>
      <p:sp>
        <p:nvSpPr>
          <p:cNvPr id="6" name="Segnaposto numero diapositiva 5"/>
          <p:cNvSpPr>
            <a:spLocks noGrp="1"/>
          </p:cNvSpPr>
          <p:nvPr>
            <p:ph type="sldNum" sz="quarter" idx="12"/>
          </p:nvPr>
        </p:nvSpPr>
        <p:spPr/>
        <p:txBody>
          <a:bodyPr/>
          <a:lstStyle/>
          <a:p>
            <a:fld id="{9930D388-3F80-473D-BC78-87F385B63D43}" type="slidenum">
              <a:rPr lang="it-IT" smtClean="0"/>
              <a:t>‹N›</a:t>
            </a:fld>
            <a:endParaRPr lang="it-IT"/>
          </a:p>
        </p:txBody>
      </p:sp>
    </p:spTree>
    <p:extLst>
      <p:ext uri="{BB962C8B-B14F-4D97-AF65-F5344CB8AC3E}">
        <p14:creationId xmlns:p14="http://schemas.microsoft.com/office/powerpoint/2010/main" val="91070830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ayout personalizzato 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piè di pagina 2"/>
          <p:cNvSpPr>
            <a:spLocks noGrp="1"/>
          </p:cNvSpPr>
          <p:nvPr>
            <p:ph type="ftr" sz="quarter" idx="10"/>
          </p:nvPr>
        </p:nvSpPr>
        <p:spPr/>
        <p:txBody>
          <a:bodyPr/>
          <a:lstStyle/>
          <a:p>
            <a:r>
              <a:rPr lang="it-IT" smtClean="0"/>
              <a:t>©Pearson – Istituzioni e mercati finanziari, 9Ed – Mishkin</a:t>
            </a:r>
            <a:endParaRPr lang="it-IT" dirty="0"/>
          </a:p>
        </p:txBody>
      </p:sp>
      <p:sp>
        <p:nvSpPr>
          <p:cNvPr id="4" name="Segnaposto numero diapositiva 3"/>
          <p:cNvSpPr>
            <a:spLocks noGrp="1"/>
          </p:cNvSpPr>
          <p:nvPr>
            <p:ph type="sldNum" sz="quarter" idx="11"/>
          </p:nvPr>
        </p:nvSpPr>
        <p:spPr/>
        <p:txBody>
          <a:bodyPr/>
          <a:lstStyle/>
          <a:p>
            <a:fld id="{9930D388-3F80-473D-BC78-87F385B63D43}" type="slidenum">
              <a:rPr lang="it-IT" smtClean="0"/>
              <a:t>‹N›</a:t>
            </a:fld>
            <a:endParaRPr lang="it-IT"/>
          </a:p>
        </p:txBody>
      </p:sp>
      <p:sp>
        <p:nvSpPr>
          <p:cNvPr id="5" name="Segnaposto testo 2"/>
          <p:cNvSpPr>
            <a:spLocks noGrp="1"/>
          </p:cNvSpPr>
          <p:nvPr>
            <p:ph idx="1"/>
          </p:nvPr>
        </p:nvSpPr>
        <p:spPr>
          <a:xfrm>
            <a:off x="457200" y="1600200"/>
            <a:ext cx="8229600" cy="4525963"/>
          </a:xfrm>
          <a:prstGeom prst="rect">
            <a:avLst/>
          </a:prstGeom>
        </p:spPr>
        <p:txBody>
          <a:bodyPr vert="horz" lIns="91440" tIns="45720" rIns="91440" bIns="45720" rtlCol="0">
            <a:normAutofit/>
          </a:body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Tree>
    <p:extLst>
      <p:ext uri="{BB962C8B-B14F-4D97-AF65-F5344CB8AC3E}">
        <p14:creationId xmlns:p14="http://schemas.microsoft.com/office/powerpoint/2010/main" val="3295127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Option 5">
    <p:bg>
      <p:bgPr>
        <a:blipFill dpi="0" rotWithShape="1">
          <a:blip r:embed="rId2">
            <a:lum/>
          </a:blip>
          <a:srcRect/>
          <a:stretch>
            <a:fillRect l="-33000" r="-33000"/>
          </a:stretch>
        </a:blipFill>
        <a:effectLst/>
      </p:bgPr>
    </p:bg>
    <p:spTree>
      <p:nvGrpSpPr>
        <p:cNvPr id="1" name=""/>
        <p:cNvGrpSpPr/>
        <p:nvPr/>
      </p:nvGrpSpPr>
      <p:grpSpPr>
        <a:xfrm>
          <a:off x="0" y="0"/>
          <a:ext cx="0" cy="0"/>
          <a:chOff x="0" y="0"/>
          <a:chExt cx="0" cy="0"/>
        </a:xfrm>
      </p:grpSpPr>
      <p:sp>
        <p:nvSpPr>
          <p:cNvPr id="6" name="Freeform 5"/>
          <p:cNvSpPr>
            <a:spLocks/>
          </p:cNvSpPr>
          <p:nvPr userDrawn="1"/>
        </p:nvSpPr>
        <p:spPr bwMode="auto">
          <a:xfrm>
            <a:off x="1971675" y="784223"/>
            <a:ext cx="5210175" cy="5422209"/>
          </a:xfrm>
          <a:custGeom>
            <a:avLst/>
            <a:gdLst>
              <a:gd name="T0" fmla="*/ 1414 w 1453"/>
              <a:gd name="T1" fmla="*/ 926 h 1512"/>
              <a:gd name="T2" fmla="*/ 1429 w 1453"/>
              <a:gd name="T3" fmla="*/ 558 h 1512"/>
              <a:gd name="T4" fmla="*/ 1394 w 1453"/>
              <a:gd name="T5" fmla="*/ 444 h 1512"/>
              <a:gd name="T6" fmla="*/ 874 w 1453"/>
              <a:gd name="T7" fmla="*/ 42 h 1512"/>
              <a:gd name="T8" fmla="*/ 305 w 1453"/>
              <a:gd name="T9" fmla="*/ 138 h 1512"/>
              <a:gd name="T10" fmla="*/ 71 w 1453"/>
              <a:gd name="T11" fmla="*/ 383 h 1512"/>
              <a:gd name="T12" fmla="*/ 18 w 1453"/>
              <a:gd name="T13" fmla="*/ 775 h 1512"/>
              <a:gd name="T14" fmla="*/ 86 w 1453"/>
              <a:gd name="T15" fmla="*/ 1025 h 1512"/>
              <a:gd name="T16" fmla="*/ 86 w 1453"/>
              <a:gd name="T17" fmla="*/ 1026 h 1512"/>
              <a:gd name="T18" fmla="*/ 426 w 1453"/>
              <a:gd name="T19" fmla="*/ 1412 h 1512"/>
              <a:gd name="T20" fmla="*/ 978 w 1453"/>
              <a:gd name="T21" fmla="*/ 1433 h 1512"/>
              <a:gd name="T22" fmla="*/ 1414 w 1453"/>
              <a:gd name="T23" fmla="*/ 926 h 1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53" h="1512">
                <a:moveTo>
                  <a:pt x="1414" y="926"/>
                </a:moveTo>
                <a:cubicBezTo>
                  <a:pt x="1447" y="801"/>
                  <a:pt x="1453" y="674"/>
                  <a:pt x="1429" y="558"/>
                </a:cubicBezTo>
                <a:cubicBezTo>
                  <a:pt x="1421" y="519"/>
                  <a:pt x="1409" y="480"/>
                  <a:pt x="1394" y="444"/>
                </a:cubicBezTo>
                <a:cubicBezTo>
                  <a:pt x="1309" y="243"/>
                  <a:pt x="1115" y="93"/>
                  <a:pt x="874" y="42"/>
                </a:cubicBezTo>
                <a:cubicBezTo>
                  <a:pt x="675" y="0"/>
                  <a:pt x="472" y="34"/>
                  <a:pt x="305" y="138"/>
                </a:cubicBezTo>
                <a:cubicBezTo>
                  <a:pt x="199" y="204"/>
                  <a:pt x="118" y="289"/>
                  <a:pt x="71" y="383"/>
                </a:cubicBezTo>
                <a:cubicBezTo>
                  <a:pt x="18" y="489"/>
                  <a:pt x="0" y="624"/>
                  <a:pt x="18" y="775"/>
                </a:cubicBezTo>
                <a:cubicBezTo>
                  <a:pt x="30" y="861"/>
                  <a:pt x="52" y="946"/>
                  <a:pt x="86" y="1025"/>
                </a:cubicBezTo>
                <a:cubicBezTo>
                  <a:pt x="86" y="1026"/>
                  <a:pt x="86" y="1026"/>
                  <a:pt x="86" y="1026"/>
                </a:cubicBezTo>
                <a:cubicBezTo>
                  <a:pt x="159" y="1199"/>
                  <a:pt x="277" y="1333"/>
                  <a:pt x="426" y="1412"/>
                </a:cubicBezTo>
                <a:cubicBezTo>
                  <a:pt x="601" y="1505"/>
                  <a:pt x="797" y="1512"/>
                  <a:pt x="978" y="1433"/>
                </a:cubicBezTo>
                <a:cubicBezTo>
                  <a:pt x="1190" y="1342"/>
                  <a:pt x="1353" y="1152"/>
                  <a:pt x="1414" y="926"/>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 name="Title 1"/>
          <p:cNvSpPr>
            <a:spLocks noGrp="1"/>
          </p:cNvSpPr>
          <p:nvPr>
            <p:ph type="ctrTitle"/>
          </p:nvPr>
        </p:nvSpPr>
        <p:spPr>
          <a:xfrm>
            <a:off x="2430000" y="2973600"/>
            <a:ext cx="4284000" cy="1044000"/>
          </a:xfrm>
        </p:spPr>
        <p:txBody>
          <a:bodyPr anchor="ctr" anchorCtr="0"/>
          <a:lstStyle>
            <a:lvl1pPr algn="ctr">
              <a:lnSpc>
                <a:spcPts val="3600"/>
              </a:lnSpc>
              <a:defRPr sz="3400">
                <a:solidFill>
                  <a:schemeClr val="tx2"/>
                </a:solidFill>
                <a:latin typeface="+mj-lt"/>
              </a:defRPr>
            </a:lvl1pPr>
          </a:lstStyle>
          <a:p>
            <a:r>
              <a:rPr lang="en-US" dirty="0"/>
              <a:t>Click to edit Master title style</a:t>
            </a:r>
            <a:endParaRPr lang="en-GB" dirty="0"/>
          </a:p>
        </p:txBody>
      </p:sp>
    </p:spTree>
    <p:extLst>
      <p:ext uri="{BB962C8B-B14F-4D97-AF65-F5344CB8AC3E}">
        <p14:creationId xmlns:p14="http://schemas.microsoft.com/office/powerpoint/2010/main" val="4193484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tatement and Image  Option1">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0000" y="418050"/>
            <a:ext cx="3681163" cy="1144958"/>
          </a:xfrm>
        </p:spPr>
        <p:txBody>
          <a:bodyPr anchor="t" anchorCtr="0"/>
          <a:lstStyle>
            <a:lvl1pPr>
              <a:lnSpc>
                <a:spcPts val="4000"/>
              </a:lnSpc>
              <a:defRPr sz="3400">
                <a:solidFill>
                  <a:schemeClr val="bg2"/>
                </a:solidFill>
                <a:latin typeface="+mj-lt"/>
              </a:defRPr>
            </a:lvl1pPr>
          </a:lstStyle>
          <a:p>
            <a:r>
              <a:rPr lang="en-US"/>
              <a:t>Click to edit Master title style</a:t>
            </a:r>
            <a:endParaRPr lang="en-GB"/>
          </a:p>
        </p:txBody>
      </p:sp>
      <p:sp>
        <p:nvSpPr>
          <p:cNvPr id="3" name="Content Placeholder 2"/>
          <p:cNvSpPr>
            <a:spLocks noGrp="1"/>
          </p:cNvSpPr>
          <p:nvPr>
            <p:ph idx="1"/>
          </p:nvPr>
        </p:nvSpPr>
        <p:spPr>
          <a:xfrm>
            <a:off x="539999" y="1695449"/>
            <a:ext cx="3681163" cy="3124201"/>
          </a:xfrm>
        </p:spPr>
        <p:txBody>
          <a:bodyPr/>
          <a:lstStyle>
            <a:lvl1pPr marL="0" indent="0">
              <a:lnSpc>
                <a:spcPts val="1900"/>
              </a:lnSpc>
              <a:spcAft>
                <a:spcPts val="0"/>
              </a:spcAft>
              <a:buClr>
                <a:schemeClr val="tx1"/>
              </a:buClr>
              <a:buFont typeface="Arial" panose="020B0604020202020204" pitchFamily="34" charset="0"/>
              <a:buNone/>
              <a:defRPr sz="1600" b="0" i="0" kern="0" baseline="0">
                <a:solidFill>
                  <a:schemeClr val="tx1"/>
                </a:solidFill>
                <a:latin typeface="+mn-lt"/>
              </a:defRPr>
            </a:lvl1pPr>
            <a:lvl2pPr marL="0" indent="0">
              <a:lnSpc>
                <a:spcPts val="1600"/>
              </a:lnSpc>
              <a:spcBef>
                <a:spcPts val="1701"/>
              </a:spcBef>
              <a:spcAft>
                <a:spcPts val="0"/>
              </a:spcAft>
              <a:buNone/>
              <a:defRPr sz="1200" i="1">
                <a:solidFill>
                  <a:srgbClr val="000000"/>
                </a:solidFill>
              </a:defRPr>
            </a:lvl2pPr>
            <a:lvl3pPr marL="658800" indent="-255600">
              <a:defRPr/>
            </a:lvl3pPr>
          </a:lstStyle>
          <a:p>
            <a:pPr lvl="0"/>
            <a:r>
              <a:rPr lang="en-US" dirty="0"/>
              <a:t>Click to edit Master text styles</a:t>
            </a:r>
          </a:p>
        </p:txBody>
      </p:sp>
      <p:sp>
        <p:nvSpPr>
          <p:cNvPr id="6" name="Picture Placeholder 5"/>
          <p:cNvSpPr>
            <a:spLocks noGrp="1"/>
          </p:cNvSpPr>
          <p:nvPr>
            <p:ph type="pic" sz="quarter" idx="10" hasCustomPrompt="1"/>
          </p:nvPr>
        </p:nvSpPr>
        <p:spPr>
          <a:xfrm>
            <a:off x="4581525" y="0"/>
            <a:ext cx="4562475" cy="6858000"/>
          </a:xfrm>
          <a:solidFill>
            <a:srgbClr val="BBBBBB"/>
          </a:solidFill>
        </p:spPr>
        <p:txBody>
          <a:bodyPr vert="horz" lIns="0" tIns="2592000" rIns="0" bIns="0" rtlCol="0">
            <a:noAutofit/>
          </a:bodyPr>
          <a:lstStyle>
            <a:lvl1pPr marL="0" marR="0" indent="0" algn="ctr" defTabSz="914400" rtl="0" eaLnBrk="1" fontAlgn="auto" latinLnBrk="0" hangingPunct="1">
              <a:lnSpc>
                <a:spcPts val="1900"/>
              </a:lnSpc>
              <a:spcBef>
                <a:spcPts val="0"/>
              </a:spcBef>
              <a:spcAft>
                <a:spcPts val="0"/>
              </a:spcAft>
              <a:buClrTx/>
              <a:buSzTx/>
              <a:buFont typeface="Arial" pitchFamily="34" charset="0"/>
              <a:buNone/>
              <a:tabLst/>
              <a:defRPr lang="en-US" sz="1100" dirty="0"/>
            </a:lvl1pPr>
          </a:lstStyle>
          <a:p>
            <a:pPr marL="0" marR="0" lvl="0" indent="0" algn="ctr" defTabSz="914400" rtl="0" eaLnBrk="1" fontAlgn="auto" latinLnBrk="0" hangingPunct="1">
              <a:lnSpc>
                <a:spcPts val="1900"/>
              </a:lnSpc>
              <a:spcBef>
                <a:spcPts val="0"/>
              </a:spcBef>
              <a:spcAft>
                <a:spcPts val="0"/>
              </a:spcAft>
              <a:buClrTx/>
              <a:buSzTx/>
              <a:buFont typeface="Arial" pitchFamily="34" charset="0"/>
              <a:buNone/>
              <a:tabLst/>
              <a:defRPr/>
            </a:pPr>
            <a:r>
              <a:rPr lang="en-GB"/>
              <a:t>Insert photographic image</a:t>
            </a: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0410" y="6376789"/>
            <a:ext cx="918000" cy="279915"/>
          </a:xfrm>
          <a:prstGeom prst="rect">
            <a:avLst/>
          </a:prstGeom>
        </p:spPr>
      </p:pic>
    </p:spTree>
    <p:extLst>
      <p:ext uri="{BB962C8B-B14F-4D97-AF65-F5344CB8AC3E}">
        <p14:creationId xmlns:p14="http://schemas.microsoft.com/office/powerpoint/2010/main" val="113795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tatement and Image Option2">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0000" y="418050"/>
            <a:ext cx="4470150" cy="1144958"/>
          </a:xfrm>
        </p:spPr>
        <p:txBody>
          <a:bodyPr anchor="t" anchorCtr="0"/>
          <a:lstStyle>
            <a:lvl1pPr>
              <a:lnSpc>
                <a:spcPts val="4000"/>
              </a:lnSpc>
              <a:defRPr sz="3400">
                <a:solidFill>
                  <a:schemeClr val="bg2"/>
                </a:solidFill>
                <a:latin typeface="+mj-lt"/>
              </a:defRPr>
            </a:lvl1pPr>
          </a:lstStyle>
          <a:p>
            <a:r>
              <a:rPr lang="en-US"/>
              <a:t>Click to edit Master title style</a:t>
            </a:r>
            <a:endParaRPr lang="en-GB"/>
          </a:p>
        </p:txBody>
      </p:sp>
      <p:sp>
        <p:nvSpPr>
          <p:cNvPr id="3" name="Content Placeholder 2"/>
          <p:cNvSpPr>
            <a:spLocks noGrp="1"/>
          </p:cNvSpPr>
          <p:nvPr>
            <p:ph idx="1"/>
          </p:nvPr>
        </p:nvSpPr>
        <p:spPr>
          <a:xfrm>
            <a:off x="540000" y="1695449"/>
            <a:ext cx="4511674" cy="3124201"/>
          </a:xfrm>
        </p:spPr>
        <p:txBody>
          <a:bodyPr/>
          <a:lstStyle>
            <a:lvl1pPr marL="0" indent="0">
              <a:lnSpc>
                <a:spcPts val="1900"/>
              </a:lnSpc>
              <a:spcAft>
                <a:spcPts val="0"/>
              </a:spcAft>
              <a:buClr>
                <a:schemeClr val="tx1"/>
              </a:buClr>
              <a:buFont typeface="Arial" panose="020B0604020202020204" pitchFamily="34" charset="0"/>
              <a:buNone/>
              <a:defRPr sz="1600" b="0" i="0" kern="0" baseline="0">
                <a:solidFill>
                  <a:srgbClr val="000000"/>
                </a:solidFill>
                <a:latin typeface="+mn-lt"/>
              </a:defRPr>
            </a:lvl1pPr>
            <a:lvl2pPr marL="0" indent="0">
              <a:lnSpc>
                <a:spcPts val="1600"/>
              </a:lnSpc>
              <a:spcBef>
                <a:spcPts val="1701"/>
              </a:spcBef>
              <a:spcAft>
                <a:spcPts val="0"/>
              </a:spcAft>
              <a:buNone/>
              <a:defRPr sz="1200" i="1">
                <a:solidFill>
                  <a:srgbClr val="000000"/>
                </a:solidFill>
              </a:defRPr>
            </a:lvl2pPr>
            <a:lvl3pPr marL="658800" indent="-255600">
              <a:defRPr/>
            </a:lvl3pPr>
          </a:lstStyle>
          <a:p>
            <a:pPr lvl="0"/>
            <a:r>
              <a:rPr lang="en-US"/>
              <a:t>Click to edit Master text styles</a:t>
            </a:r>
          </a:p>
        </p:txBody>
      </p:sp>
      <p:sp>
        <p:nvSpPr>
          <p:cNvPr id="6" name="Picture Placeholder 5"/>
          <p:cNvSpPr>
            <a:spLocks noGrp="1"/>
          </p:cNvSpPr>
          <p:nvPr>
            <p:ph type="pic" sz="quarter" idx="10" hasCustomPrompt="1"/>
          </p:nvPr>
        </p:nvSpPr>
        <p:spPr>
          <a:xfrm>
            <a:off x="5876925" y="0"/>
            <a:ext cx="3267075" cy="6858000"/>
          </a:xfrm>
          <a:solidFill>
            <a:srgbClr val="BBBBBB"/>
          </a:solidFill>
        </p:spPr>
        <p:txBody>
          <a:bodyPr vert="horz" lIns="0" tIns="2592000" rIns="0" bIns="0" rtlCol="0">
            <a:noAutofit/>
          </a:bodyPr>
          <a:lstStyle>
            <a:lvl1pPr marL="0" marR="0" indent="0" algn="ctr" defTabSz="914400" rtl="0" eaLnBrk="1" fontAlgn="auto" latinLnBrk="0" hangingPunct="1">
              <a:lnSpc>
                <a:spcPts val="1900"/>
              </a:lnSpc>
              <a:spcBef>
                <a:spcPts val="0"/>
              </a:spcBef>
              <a:spcAft>
                <a:spcPts val="0"/>
              </a:spcAft>
              <a:buClrTx/>
              <a:buSzTx/>
              <a:buFont typeface="Arial" pitchFamily="34" charset="0"/>
              <a:buNone/>
              <a:tabLst/>
              <a:defRPr lang="en-US" sz="1100" dirty="0"/>
            </a:lvl1pPr>
          </a:lstStyle>
          <a:p>
            <a:pPr marL="0" marR="0" lvl="0" indent="0" algn="ctr" defTabSz="914400" rtl="0" eaLnBrk="1" fontAlgn="auto" latinLnBrk="0" hangingPunct="1">
              <a:lnSpc>
                <a:spcPts val="1900"/>
              </a:lnSpc>
              <a:spcBef>
                <a:spcPts val="0"/>
              </a:spcBef>
              <a:spcAft>
                <a:spcPts val="0"/>
              </a:spcAft>
              <a:buClrTx/>
              <a:buSzTx/>
              <a:buFont typeface="Arial" pitchFamily="34" charset="0"/>
              <a:buNone/>
              <a:tabLst/>
              <a:defRPr/>
            </a:pPr>
            <a:r>
              <a:rPr lang="en-GB"/>
              <a:t>Insert photographic image</a:t>
            </a: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0410" y="6376789"/>
            <a:ext cx="918000" cy="279915"/>
          </a:xfrm>
          <a:prstGeom prst="rect">
            <a:avLst/>
          </a:prstGeom>
        </p:spPr>
      </p:pic>
    </p:spTree>
    <p:extLst>
      <p:ext uri="{BB962C8B-B14F-4D97-AF65-F5344CB8AC3E}">
        <p14:creationId xmlns:p14="http://schemas.microsoft.com/office/powerpoint/2010/main" val="32515249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tatement and Image Option3">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9999" y="418050"/>
            <a:ext cx="3681163" cy="1144958"/>
          </a:xfrm>
        </p:spPr>
        <p:txBody>
          <a:bodyPr anchor="t" anchorCtr="0"/>
          <a:lstStyle>
            <a:lvl1pPr>
              <a:lnSpc>
                <a:spcPts val="4000"/>
              </a:lnSpc>
              <a:defRPr sz="3400">
                <a:solidFill>
                  <a:schemeClr val="tx2"/>
                </a:solidFill>
                <a:latin typeface="+mj-lt"/>
              </a:defRPr>
            </a:lvl1pPr>
          </a:lstStyle>
          <a:p>
            <a:r>
              <a:rPr lang="en-US"/>
              <a:t>Click to edit Master title style</a:t>
            </a:r>
            <a:endParaRPr lang="en-GB"/>
          </a:p>
        </p:txBody>
      </p:sp>
      <p:sp>
        <p:nvSpPr>
          <p:cNvPr id="3" name="Content Placeholder 2"/>
          <p:cNvSpPr>
            <a:spLocks noGrp="1"/>
          </p:cNvSpPr>
          <p:nvPr>
            <p:ph idx="1"/>
          </p:nvPr>
        </p:nvSpPr>
        <p:spPr>
          <a:xfrm>
            <a:off x="539999" y="1695449"/>
            <a:ext cx="3681163" cy="3124201"/>
          </a:xfrm>
        </p:spPr>
        <p:txBody>
          <a:bodyPr/>
          <a:lstStyle>
            <a:lvl1pPr marL="0" indent="0">
              <a:lnSpc>
                <a:spcPts val="1900"/>
              </a:lnSpc>
              <a:spcAft>
                <a:spcPts val="0"/>
              </a:spcAft>
              <a:buClr>
                <a:schemeClr val="tx1"/>
              </a:buClr>
              <a:buFont typeface="Arial" panose="020B0604020202020204" pitchFamily="34" charset="0"/>
              <a:buNone/>
              <a:defRPr sz="1600" b="0" i="0" kern="0" baseline="0">
                <a:solidFill>
                  <a:srgbClr val="000000"/>
                </a:solidFill>
                <a:latin typeface="+mn-lt"/>
              </a:defRPr>
            </a:lvl1pPr>
            <a:lvl2pPr marL="0" indent="0">
              <a:lnSpc>
                <a:spcPts val="1600"/>
              </a:lnSpc>
              <a:spcBef>
                <a:spcPts val="1701"/>
              </a:spcBef>
              <a:spcAft>
                <a:spcPts val="0"/>
              </a:spcAft>
              <a:buNone/>
              <a:defRPr sz="1200" i="1">
                <a:solidFill>
                  <a:srgbClr val="000000"/>
                </a:solidFill>
              </a:defRPr>
            </a:lvl2pPr>
            <a:lvl3pPr marL="658800" indent="-255600">
              <a:defRPr/>
            </a:lvl3pPr>
          </a:lstStyle>
          <a:p>
            <a:pPr lvl="0"/>
            <a:r>
              <a:rPr lang="en-US"/>
              <a:t>Click to edit Master text styles</a:t>
            </a:r>
          </a:p>
        </p:txBody>
      </p:sp>
      <p:sp>
        <p:nvSpPr>
          <p:cNvPr id="6" name="Picture Placeholder 5"/>
          <p:cNvSpPr>
            <a:spLocks noGrp="1"/>
          </p:cNvSpPr>
          <p:nvPr>
            <p:ph type="pic" sz="quarter" idx="10" hasCustomPrompt="1"/>
          </p:nvPr>
        </p:nvSpPr>
        <p:spPr>
          <a:xfrm>
            <a:off x="4581525" y="0"/>
            <a:ext cx="4562475" cy="6858000"/>
          </a:xfrm>
          <a:solidFill>
            <a:srgbClr val="BBBBBB"/>
          </a:solidFill>
        </p:spPr>
        <p:txBody>
          <a:bodyPr vert="horz" lIns="0" tIns="2592000" rIns="0" bIns="0" rtlCol="0">
            <a:noAutofit/>
          </a:bodyPr>
          <a:lstStyle>
            <a:lvl1pPr marL="0" marR="0" indent="0" algn="ctr" defTabSz="914400" rtl="0" eaLnBrk="1" fontAlgn="auto" latinLnBrk="0" hangingPunct="1">
              <a:lnSpc>
                <a:spcPts val="1900"/>
              </a:lnSpc>
              <a:spcBef>
                <a:spcPts val="0"/>
              </a:spcBef>
              <a:spcAft>
                <a:spcPts val="0"/>
              </a:spcAft>
              <a:buClrTx/>
              <a:buSzTx/>
              <a:buFont typeface="Arial" pitchFamily="34" charset="0"/>
              <a:buNone/>
              <a:tabLst/>
              <a:defRPr lang="en-US" sz="1100" dirty="0"/>
            </a:lvl1pPr>
          </a:lstStyle>
          <a:p>
            <a:pPr marL="0" marR="0" lvl="0" indent="0" algn="ctr" defTabSz="914400" rtl="0" eaLnBrk="1" fontAlgn="auto" latinLnBrk="0" hangingPunct="1">
              <a:lnSpc>
                <a:spcPts val="1900"/>
              </a:lnSpc>
              <a:spcBef>
                <a:spcPts val="0"/>
              </a:spcBef>
              <a:spcAft>
                <a:spcPts val="0"/>
              </a:spcAft>
              <a:buClrTx/>
              <a:buSzTx/>
              <a:buFont typeface="Arial" pitchFamily="34" charset="0"/>
              <a:buNone/>
              <a:tabLst/>
              <a:defRPr/>
            </a:pPr>
            <a:r>
              <a:rPr lang="en-GB"/>
              <a:t>Insert photographic image</a:t>
            </a:r>
            <a:endParaRPr lang="en-US"/>
          </a:p>
        </p:txBody>
      </p:sp>
      <p:sp>
        <p:nvSpPr>
          <p:cNvPr id="7" name="Text Placeholder 6"/>
          <p:cNvSpPr>
            <a:spLocks noGrp="1"/>
          </p:cNvSpPr>
          <p:nvPr>
            <p:ph type="body" sz="quarter" idx="11"/>
          </p:nvPr>
        </p:nvSpPr>
        <p:spPr>
          <a:xfrm>
            <a:off x="542925" y="5838825"/>
            <a:ext cx="3678238" cy="457200"/>
          </a:xfrm>
        </p:spPr>
        <p:txBody>
          <a:bodyPr/>
          <a:lstStyle>
            <a:lvl1pPr>
              <a:lnSpc>
                <a:spcPts val="1300"/>
              </a:lnSpc>
              <a:spcAft>
                <a:spcPts val="0"/>
              </a:spcAft>
              <a:defRPr sz="1100">
                <a:solidFill>
                  <a:schemeClr val="tx2"/>
                </a:solidFill>
              </a:defRPr>
            </a:lvl1pPr>
          </a:lstStyle>
          <a:p>
            <a:pPr lvl="0"/>
            <a:r>
              <a:rPr lang="en-US"/>
              <a:t>Click to edit Master text styles</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0410" y="6376789"/>
            <a:ext cx="918000" cy="279915"/>
          </a:xfrm>
          <a:prstGeom prst="rect">
            <a:avLst/>
          </a:prstGeom>
        </p:spPr>
      </p:pic>
    </p:spTree>
    <p:extLst>
      <p:ext uri="{BB962C8B-B14F-4D97-AF65-F5344CB8AC3E}">
        <p14:creationId xmlns:p14="http://schemas.microsoft.com/office/powerpoint/2010/main" val="1235914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tatement and Image Option4">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9999" y="418050"/>
            <a:ext cx="4517775" cy="1144958"/>
          </a:xfrm>
        </p:spPr>
        <p:txBody>
          <a:bodyPr anchor="t" anchorCtr="0"/>
          <a:lstStyle>
            <a:lvl1pPr>
              <a:lnSpc>
                <a:spcPts val="4000"/>
              </a:lnSpc>
              <a:defRPr sz="3400">
                <a:solidFill>
                  <a:schemeClr val="tx2"/>
                </a:solidFill>
                <a:latin typeface="+mj-lt"/>
              </a:defRPr>
            </a:lvl1pPr>
          </a:lstStyle>
          <a:p>
            <a:r>
              <a:rPr lang="en-US"/>
              <a:t>Click to edit Master title style</a:t>
            </a:r>
            <a:endParaRPr lang="en-GB"/>
          </a:p>
        </p:txBody>
      </p:sp>
      <p:sp>
        <p:nvSpPr>
          <p:cNvPr id="3" name="Content Placeholder 2"/>
          <p:cNvSpPr>
            <a:spLocks noGrp="1"/>
          </p:cNvSpPr>
          <p:nvPr>
            <p:ph idx="1"/>
          </p:nvPr>
        </p:nvSpPr>
        <p:spPr>
          <a:xfrm>
            <a:off x="539999" y="1695449"/>
            <a:ext cx="4517775" cy="3124201"/>
          </a:xfrm>
        </p:spPr>
        <p:txBody>
          <a:bodyPr/>
          <a:lstStyle>
            <a:lvl1pPr marL="0" indent="0">
              <a:lnSpc>
                <a:spcPts val="1900"/>
              </a:lnSpc>
              <a:spcAft>
                <a:spcPts val="0"/>
              </a:spcAft>
              <a:buClr>
                <a:schemeClr val="tx1"/>
              </a:buClr>
              <a:buFont typeface="Arial" panose="020B0604020202020204" pitchFamily="34" charset="0"/>
              <a:buNone/>
              <a:defRPr sz="1600" b="0" i="0" kern="0" baseline="0">
                <a:solidFill>
                  <a:srgbClr val="000000"/>
                </a:solidFill>
                <a:latin typeface="+mn-lt"/>
              </a:defRPr>
            </a:lvl1pPr>
            <a:lvl2pPr marL="0" indent="0">
              <a:lnSpc>
                <a:spcPts val="1600"/>
              </a:lnSpc>
              <a:spcBef>
                <a:spcPts val="1701"/>
              </a:spcBef>
              <a:spcAft>
                <a:spcPts val="0"/>
              </a:spcAft>
              <a:buNone/>
              <a:defRPr sz="1200" i="1">
                <a:solidFill>
                  <a:srgbClr val="000000"/>
                </a:solidFill>
              </a:defRPr>
            </a:lvl2pPr>
            <a:lvl3pPr marL="658800" indent="-255600">
              <a:defRPr/>
            </a:lvl3pPr>
          </a:lstStyle>
          <a:p>
            <a:pPr lvl="0"/>
            <a:r>
              <a:rPr lang="en-US"/>
              <a:t>Click to edit Master text styles</a:t>
            </a:r>
          </a:p>
        </p:txBody>
      </p:sp>
      <p:sp>
        <p:nvSpPr>
          <p:cNvPr id="6" name="Picture Placeholder 5"/>
          <p:cNvSpPr>
            <a:spLocks noGrp="1"/>
          </p:cNvSpPr>
          <p:nvPr>
            <p:ph type="pic" sz="quarter" idx="10" hasCustomPrompt="1"/>
          </p:nvPr>
        </p:nvSpPr>
        <p:spPr>
          <a:xfrm>
            <a:off x="5867400" y="0"/>
            <a:ext cx="3276600" cy="6858000"/>
          </a:xfrm>
          <a:solidFill>
            <a:srgbClr val="BBBBBB"/>
          </a:solidFill>
        </p:spPr>
        <p:txBody>
          <a:bodyPr vert="horz" lIns="0" tIns="2592000" rIns="0" bIns="0" rtlCol="0">
            <a:noAutofit/>
          </a:bodyPr>
          <a:lstStyle>
            <a:lvl1pPr marL="0" marR="0" indent="0" algn="ctr" defTabSz="914400" rtl="0" eaLnBrk="1" fontAlgn="auto" latinLnBrk="0" hangingPunct="1">
              <a:lnSpc>
                <a:spcPts val="1900"/>
              </a:lnSpc>
              <a:spcBef>
                <a:spcPts val="0"/>
              </a:spcBef>
              <a:spcAft>
                <a:spcPts val="0"/>
              </a:spcAft>
              <a:buClrTx/>
              <a:buSzTx/>
              <a:buFont typeface="Arial" pitchFamily="34" charset="0"/>
              <a:buNone/>
              <a:tabLst/>
              <a:defRPr lang="en-US" sz="1100" dirty="0"/>
            </a:lvl1pPr>
          </a:lstStyle>
          <a:p>
            <a:pPr marL="0" marR="0" lvl="0" indent="0" algn="ctr" defTabSz="914400" rtl="0" eaLnBrk="1" fontAlgn="auto" latinLnBrk="0" hangingPunct="1">
              <a:lnSpc>
                <a:spcPts val="1900"/>
              </a:lnSpc>
              <a:spcBef>
                <a:spcPts val="0"/>
              </a:spcBef>
              <a:spcAft>
                <a:spcPts val="0"/>
              </a:spcAft>
              <a:buClrTx/>
              <a:buSzTx/>
              <a:buFont typeface="Arial" pitchFamily="34" charset="0"/>
              <a:buNone/>
              <a:tabLst/>
              <a:defRPr/>
            </a:pPr>
            <a:r>
              <a:rPr lang="en-GB"/>
              <a:t>Insert photographic image</a:t>
            </a:r>
            <a:endParaRPr lang="en-US"/>
          </a:p>
        </p:txBody>
      </p:sp>
      <p:sp>
        <p:nvSpPr>
          <p:cNvPr id="7" name="Text Placeholder 6"/>
          <p:cNvSpPr>
            <a:spLocks noGrp="1"/>
          </p:cNvSpPr>
          <p:nvPr>
            <p:ph type="body" sz="quarter" idx="11"/>
          </p:nvPr>
        </p:nvSpPr>
        <p:spPr>
          <a:xfrm>
            <a:off x="542925" y="5838825"/>
            <a:ext cx="3581400" cy="457200"/>
          </a:xfrm>
        </p:spPr>
        <p:txBody>
          <a:bodyPr/>
          <a:lstStyle>
            <a:lvl1pPr>
              <a:lnSpc>
                <a:spcPts val="1300"/>
              </a:lnSpc>
              <a:spcAft>
                <a:spcPts val="0"/>
              </a:spcAft>
              <a:defRPr sz="1100">
                <a:solidFill>
                  <a:schemeClr val="tx2"/>
                </a:solidFill>
              </a:defRPr>
            </a:lvl1pPr>
          </a:lstStyle>
          <a:p>
            <a:pPr lvl="0"/>
            <a:r>
              <a:rPr lang="en-US"/>
              <a:t>Click to edit Master text styles</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0410" y="6376789"/>
            <a:ext cx="918000" cy="279915"/>
          </a:xfrm>
          <a:prstGeom prst="rect">
            <a:avLst/>
          </a:prstGeom>
        </p:spPr>
      </p:pic>
    </p:spTree>
    <p:extLst>
      <p:ext uri="{BB962C8B-B14F-4D97-AF65-F5344CB8AC3E}">
        <p14:creationId xmlns:p14="http://schemas.microsoft.com/office/powerpoint/2010/main" val="879025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tatement and Image Option5">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98875" y="418050"/>
            <a:ext cx="3520632" cy="1144958"/>
          </a:xfrm>
        </p:spPr>
        <p:txBody>
          <a:bodyPr anchor="t" anchorCtr="0"/>
          <a:lstStyle>
            <a:lvl1pPr>
              <a:lnSpc>
                <a:spcPts val="4000"/>
              </a:lnSpc>
              <a:defRPr sz="3400">
                <a:solidFill>
                  <a:schemeClr val="tx2"/>
                </a:solidFill>
                <a:latin typeface="+mj-lt"/>
              </a:defRPr>
            </a:lvl1pPr>
          </a:lstStyle>
          <a:p>
            <a:r>
              <a:rPr lang="en-US"/>
              <a:t>Click to edit Master title style</a:t>
            </a:r>
            <a:endParaRPr lang="en-GB"/>
          </a:p>
        </p:txBody>
      </p:sp>
      <p:sp>
        <p:nvSpPr>
          <p:cNvPr id="3" name="Content Placeholder 2"/>
          <p:cNvSpPr>
            <a:spLocks noGrp="1"/>
          </p:cNvSpPr>
          <p:nvPr>
            <p:ph idx="1"/>
          </p:nvPr>
        </p:nvSpPr>
        <p:spPr>
          <a:xfrm>
            <a:off x="3698875" y="1695449"/>
            <a:ext cx="4986338" cy="3124201"/>
          </a:xfrm>
        </p:spPr>
        <p:txBody>
          <a:bodyPr/>
          <a:lstStyle>
            <a:lvl1pPr marL="0" indent="0">
              <a:lnSpc>
                <a:spcPts val="1900"/>
              </a:lnSpc>
              <a:spcAft>
                <a:spcPts val="0"/>
              </a:spcAft>
              <a:buClr>
                <a:schemeClr val="tx1"/>
              </a:buClr>
              <a:buFont typeface="Arial" panose="020B0604020202020204" pitchFamily="34" charset="0"/>
              <a:buNone/>
              <a:defRPr sz="1600" b="0" i="0" kern="0" baseline="0">
                <a:solidFill>
                  <a:srgbClr val="000000"/>
                </a:solidFill>
                <a:latin typeface="+mn-lt"/>
              </a:defRPr>
            </a:lvl1pPr>
            <a:lvl2pPr marL="0" indent="0">
              <a:lnSpc>
                <a:spcPts val="1600"/>
              </a:lnSpc>
              <a:spcBef>
                <a:spcPts val="1701"/>
              </a:spcBef>
              <a:spcAft>
                <a:spcPts val="0"/>
              </a:spcAft>
              <a:buNone/>
              <a:defRPr sz="1200" i="1">
                <a:solidFill>
                  <a:srgbClr val="000000"/>
                </a:solidFill>
              </a:defRPr>
            </a:lvl2pPr>
            <a:lvl3pPr marL="658800" indent="-255600">
              <a:defRPr/>
            </a:lvl3pPr>
          </a:lstStyle>
          <a:p>
            <a:pPr lvl="0"/>
            <a:r>
              <a:rPr lang="en-US"/>
              <a:t>Click to edit Master text styles</a:t>
            </a:r>
          </a:p>
        </p:txBody>
      </p:sp>
      <p:sp>
        <p:nvSpPr>
          <p:cNvPr id="6" name="Picture Placeholder 5"/>
          <p:cNvSpPr>
            <a:spLocks noGrp="1"/>
          </p:cNvSpPr>
          <p:nvPr>
            <p:ph type="pic" sz="quarter" idx="10" hasCustomPrompt="1"/>
          </p:nvPr>
        </p:nvSpPr>
        <p:spPr>
          <a:xfrm>
            <a:off x="0" y="0"/>
            <a:ext cx="3276600" cy="6858000"/>
          </a:xfrm>
          <a:solidFill>
            <a:srgbClr val="BBBBBB"/>
          </a:solidFill>
        </p:spPr>
        <p:txBody>
          <a:bodyPr vert="horz" lIns="0" tIns="2592000" rIns="0" bIns="0" rtlCol="0">
            <a:noAutofit/>
          </a:bodyPr>
          <a:lstStyle>
            <a:lvl1pPr marL="0" marR="0" indent="0" algn="ctr" defTabSz="914400" rtl="0" eaLnBrk="1" fontAlgn="auto" latinLnBrk="0" hangingPunct="1">
              <a:lnSpc>
                <a:spcPts val="1900"/>
              </a:lnSpc>
              <a:spcBef>
                <a:spcPts val="0"/>
              </a:spcBef>
              <a:spcAft>
                <a:spcPts val="0"/>
              </a:spcAft>
              <a:buClrTx/>
              <a:buSzTx/>
              <a:buFont typeface="Arial" pitchFamily="34" charset="0"/>
              <a:buNone/>
              <a:tabLst/>
              <a:defRPr lang="en-US" sz="1100" dirty="0"/>
            </a:lvl1pPr>
          </a:lstStyle>
          <a:p>
            <a:pPr marL="0" marR="0" lvl="0" indent="0" algn="ctr" defTabSz="914400" rtl="0" eaLnBrk="1" fontAlgn="auto" latinLnBrk="0" hangingPunct="1">
              <a:lnSpc>
                <a:spcPts val="1900"/>
              </a:lnSpc>
              <a:spcBef>
                <a:spcPts val="0"/>
              </a:spcBef>
              <a:spcAft>
                <a:spcPts val="0"/>
              </a:spcAft>
              <a:buClrTx/>
              <a:buSzTx/>
              <a:buFont typeface="Arial" pitchFamily="34" charset="0"/>
              <a:buNone/>
              <a:tabLst/>
              <a:defRPr/>
            </a:pPr>
            <a:r>
              <a:rPr lang="en-GB"/>
              <a:t>Insert photographic image</a:t>
            </a:r>
            <a:endParaRPr lang="en-US"/>
          </a:p>
        </p:txBody>
      </p:sp>
      <p:cxnSp>
        <p:nvCxnSpPr>
          <p:cNvPr id="5" name="Straight Connector 4"/>
          <p:cNvCxnSpPr/>
          <p:nvPr userDrawn="1"/>
        </p:nvCxnSpPr>
        <p:spPr>
          <a:xfrm>
            <a:off x="8465042" y="6504780"/>
            <a:ext cx="0" cy="8640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7" name="Slide Number Placeholder 5"/>
          <p:cNvSpPr>
            <a:spLocks noGrp="1"/>
          </p:cNvSpPr>
          <p:nvPr>
            <p:ph type="sldNum" sz="quarter" idx="4"/>
          </p:nvPr>
        </p:nvSpPr>
        <p:spPr>
          <a:xfrm>
            <a:off x="8497765" y="6489578"/>
            <a:ext cx="433138" cy="125534"/>
          </a:xfrm>
          <a:prstGeom prst="rect">
            <a:avLst/>
          </a:prstGeom>
        </p:spPr>
        <p:txBody>
          <a:bodyPr vert="horz" lIns="0" tIns="0" rIns="0" bIns="0" rtlCol="0" anchor="ctr" anchorCtr="0"/>
          <a:lstStyle>
            <a:lvl1pPr algn="l">
              <a:defRPr sz="800" b="1">
                <a:solidFill>
                  <a:schemeClr val="bg2"/>
                </a:solidFill>
                <a:latin typeface="+mn-lt"/>
                <a:ea typeface="Lato Light" panose="020F0502020204030203" pitchFamily="34" charset="0"/>
                <a:cs typeface="Lato Light" panose="020F0502020204030203" pitchFamily="34" charset="0"/>
              </a:defRPr>
            </a:lvl1pPr>
          </a:lstStyle>
          <a:p>
            <a:fld id="{DDBE135E-2566-4748-853C-8A3B78F0FB00}" type="slidenum">
              <a:rPr lang="en-GB" smtClean="0"/>
              <a:pPr/>
              <a:t>‹N›</a:t>
            </a:fld>
            <a:endParaRPr lang="en-GB" dirty="0"/>
          </a:p>
        </p:txBody>
      </p:sp>
    </p:spTree>
    <p:extLst>
      <p:ext uri="{BB962C8B-B14F-4D97-AF65-F5344CB8AC3E}">
        <p14:creationId xmlns:p14="http://schemas.microsoft.com/office/powerpoint/2010/main" val="536522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theme" Target="../theme/theme2.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1337" y="417599"/>
            <a:ext cx="5983288" cy="906375"/>
          </a:xfrm>
          <a:prstGeom prst="rect">
            <a:avLst/>
          </a:prstGeom>
        </p:spPr>
        <p:txBody>
          <a:bodyPr vert="horz" lIns="0" tIns="0" rIns="0" bIns="0" rtlCol="0" anchor="t" anchorCtr="0">
            <a:noAutofit/>
          </a:bodyPr>
          <a:lstStyle/>
          <a:p>
            <a:r>
              <a:rPr lang="en-US"/>
              <a:t>Click to edit Master title style</a:t>
            </a:r>
            <a:endParaRPr lang="en-GB"/>
          </a:p>
        </p:txBody>
      </p:sp>
      <p:sp>
        <p:nvSpPr>
          <p:cNvPr id="3" name="Text Placeholder 2"/>
          <p:cNvSpPr>
            <a:spLocks noGrp="1"/>
          </p:cNvSpPr>
          <p:nvPr>
            <p:ph type="body" idx="1"/>
          </p:nvPr>
        </p:nvSpPr>
        <p:spPr>
          <a:xfrm>
            <a:off x="534899" y="1704975"/>
            <a:ext cx="6001130" cy="4285174"/>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endParaRPr lang="en-GB" dirty="0"/>
          </a:p>
        </p:txBody>
      </p:sp>
      <p:cxnSp>
        <p:nvCxnSpPr>
          <p:cNvPr id="5" name="Straight Connector 4"/>
          <p:cNvCxnSpPr/>
          <p:nvPr userDrawn="1"/>
        </p:nvCxnSpPr>
        <p:spPr>
          <a:xfrm>
            <a:off x="8465042" y="6504780"/>
            <a:ext cx="0" cy="8640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4"/>
          </p:nvPr>
        </p:nvSpPr>
        <p:spPr>
          <a:xfrm>
            <a:off x="8497765" y="6489578"/>
            <a:ext cx="433138" cy="125534"/>
          </a:xfrm>
          <a:prstGeom prst="rect">
            <a:avLst/>
          </a:prstGeom>
        </p:spPr>
        <p:txBody>
          <a:bodyPr vert="horz" lIns="0" tIns="0" rIns="0" bIns="0" rtlCol="0" anchor="ctr" anchorCtr="0"/>
          <a:lstStyle>
            <a:lvl1pPr algn="l">
              <a:defRPr sz="800" b="1">
                <a:solidFill>
                  <a:schemeClr val="bg2"/>
                </a:solidFill>
                <a:latin typeface="+mn-lt"/>
                <a:ea typeface="Lato Light" panose="020F0502020204030203" pitchFamily="34" charset="0"/>
                <a:cs typeface="Lato Light" panose="020F0502020204030203" pitchFamily="34" charset="0"/>
              </a:defRPr>
            </a:lvl1pPr>
          </a:lstStyle>
          <a:p>
            <a:fld id="{DDBE135E-2566-4748-853C-8A3B78F0FB00}" type="slidenum">
              <a:rPr lang="en-GB" smtClean="0"/>
              <a:pPr/>
              <a:t>‹N›</a:t>
            </a:fld>
            <a:endParaRPr lang="en-GB" dirty="0"/>
          </a:p>
        </p:txBody>
      </p:sp>
      <p:pic>
        <p:nvPicPr>
          <p:cNvPr id="7" name="Picture 6"/>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500410" y="6376789"/>
            <a:ext cx="918000" cy="279915"/>
          </a:xfrm>
          <a:prstGeom prst="rect">
            <a:avLst/>
          </a:prstGeom>
        </p:spPr>
      </p:pic>
    </p:spTree>
    <p:extLst>
      <p:ext uri="{BB962C8B-B14F-4D97-AF65-F5344CB8AC3E}">
        <p14:creationId xmlns:p14="http://schemas.microsoft.com/office/powerpoint/2010/main" val="1071066575"/>
      </p:ext>
    </p:extLst>
  </p:cSld>
  <p:clrMap bg1="lt1" tx1="dk1" bg2="lt2" tx2="dk2" accent1="accent1" accent2="accent2" accent3="accent3" accent4="accent4" accent5="accent5" accent6="accent6" hlink="hlink" folHlink="folHlink"/>
  <p:sldLayoutIdLst>
    <p:sldLayoutId id="2147483702" r:id="rId1"/>
    <p:sldLayoutId id="2147483716" r:id="rId2"/>
    <p:sldLayoutId id="2147483717" r:id="rId3"/>
    <p:sldLayoutId id="2147483667" r:id="rId4"/>
    <p:sldLayoutId id="2147483718" r:id="rId5"/>
    <p:sldLayoutId id="2147483719" r:id="rId6"/>
    <p:sldLayoutId id="2147483720" r:id="rId7"/>
    <p:sldLayoutId id="2147483721" r:id="rId8"/>
    <p:sldLayoutId id="2147483728" r:id="rId9"/>
    <p:sldLayoutId id="2147483723" r:id="rId10"/>
    <p:sldLayoutId id="2147483676" r:id="rId11"/>
    <p:sldLayoutId id="2147483691" r:id="rId12"/>
    <p:sldLayoutId id="2147483729" r:id="rId13"/>
    <p:sldLayoutId id="2147483730" r:id="rId14"/>
    <p:sldLayoutId id="2147483726" r:id="rId15"/>
    <p:sldLayoutId id="2147483731" r:id="rId16"/>
    <p:sldLayoutId id="2147483732" r:id="rId17"/>
    <p:sldLayoutId id="2147483682" r:id="rId18"/>
    <p:sldLayoutId id="2147483695" r:id="rId19"/>
    <p:sldLayoutId id="2147483698" r:id="rId20"/>
    <p:sldLayoutId id="2147483694" r:id="rId21"/>
    <p:sldLayoutId id="2147483654" r:id="rId22"/>
    <p:sldLayoutId id="2147483727" r:id="rId23"/>
    <p:sldLayoutId id="2147483733" r:id="rId24"/>
    <p:sldLayoutId id="2147483663" r:id="rId25"/>
    <p:sldLayoutId id="2147483734" r:id="rId26"/>
    <p:sldLayoutId id="2147483735" r:id="rId27"/>
  </p:sldLayoutIdLst>
  <p:hf hdr="0" dt="0"/>
  <p:txStyles>
    <p:titleStyle>
      <a:lvl1pPr algn="l" defTabSz="914400" rtl="0" eaLnBrk="1" latinLnBrk="0" hangingPunct="1">
        <a:lnSpc>
          <a:spcPts val="4000"/>
        </a:lnSpc>
        <a:spcBef>
          <a:spcPct val="0"/>
        </a:spcBef>
        <a:buNone/>
        <a:defRPr sz="3400" b="1" kern="1200">
          <a:solidFill>
            <a:schemeClr val="tx1"/>
          </a:solidFill>
          <a:latin typeface="+mj-lt"/>
          <a:ea typeface="+mj-ea"/>
          <a:cs typeface="+mj-cs"/>
        </a:defRPr>
      </a:lvl1pPr>
    </p:titleStyle>
    <p:bodyStyle>
      <a:lvl1pPr marL="0" indent="0" algn="l" defTabSz="914400" rtl="0" eaLnBrk="1" latinLnBrk="0" hangingPunct="1">
        <a:lnSpc>
          <a:spcPts val="1900"/>
        </a:lnSpc>
        <a:spcBef>
          <a:spcPts val="0"/>
        </a:spcBef>
        <a:spcAft>
          <a:spcPts val="0"/>
        </a:spcAft>
        <a:buFont typeface="Arial" pitchFamily="34" charset="0"/>
        <a:buNone/>
        <a:defRPr sz="1600" b="0" i="0" kern="1200">
          <a:solidFill>
            <a:schemeClr val="tx1"/>
          </a:solidFill>
          <a:latin typeface="+mn-lt"/>
          <a:ea typeface="Lato Medium" panose="020F0502020204030203" pitchFamily="34" charset="0"/>
          <a:cs typeface="Lato Medium" panose="020F0502020204030203" pitchFamily="34" charset="0"/>
        </a:defRPr>
      </a:lvl1pPr>
      <a:lvl2pPr marL="180975" indent="-180975" algn="l" defTabSz="914400" rtl="0" eaLnBrk="1" latinLnBrk="0" hangingPunct="1">
        <a:lnSpc>
          <a:spcPts val="1900"/>
        </a:lnSpc>
        <a:spcBef>
          <a:spcPts val="0"/>
        </a:spcBef>
        <a:spcAft>
          <a:spcPts val="0"/>
        </a:spcAft>
        <a:buClr>
          <a:schemeClr val="bg2"/>
        </a:buClr>
        <a:buFont typeface="Arial" panose="020B0604020202020204" pitchFamily="34" charset="0"/>
        <a:buChar char="•"/>
        <a:defRPr sz="1600" b="0" i="0" kern="1200">
          <a:solidFill>
            <a:schemeClr val="tx1"/>
          </a:solidFill>
          <a:latin typeface="+mn-lt"/>
          <a:ea typeface="+mn-ea"/>
          <a:cs typeface="+mn-cs"/>
        </a:defRPr>
      </a:lvl2pPr>
      <a:lvl3pPr marL="352425" indent="-171450" algn="l" defTabSz="914400" rtl="0" eaLnBrk="1" latinLnBrk="0" hangingPunct="1">
        <a:lnSpc>
          <a:spcPts val="1900"/>
        </a:lnSpc>
        <a:spcBef>
          <a:spcPts val="0"/>
        </a:spcBef>
        <a:spcAft>
          <a:spcPts val="0"/>
        </a:spcAft>
        <a:buClr>
          <a:schemeClr val="accent4"/>
        </a:buClr>
        <a:buFont typeface="Arial" panose="020B0604020202020204" pitchFamily="34" charset="0"/>
        <a:buChar char="‒"/>
        <a:defRPr sz="1600" b="0" i="0" kern="1200">
          <a:solidFill>
            <a:schemeClr val="tx1"/>
          </a:solidFill>
          <a:latin typeface="+mn-lt"/>
          <a:ea typeface="+mn-ea"/>
          <a:cs typeface="+mn-cs"/>
        </a:defRPr>
      </a:lvl3pPr>
      <a:lvl4pPr marL="781050" indent="0" algn="l" defTabSz="914400" rtl="0" eaLnBrk="1" latinLnBrk="0" hangingPunct="1">
        <a:lnSpc>
          <a:spcPts val="1500"/>
        </a:lnSpc>
        <a:spcBef>
          <a:spcPts val="0"/>
        </a:spcBef>
        <a:spcAft>
          <a:spcPts val="850"/>
        </a:spcAft>
        <a:buClr>
          <a:schemeClr val="tx1"/>
        </a:buClr>
        <a:buFont typeface="Arial" pitchFamily="34" charset="0"/>
        <a:buNone/>
        <a:defRPr sz="1200" kern="1200">
          <a:solidFill>
            <a:schemeClr val="bg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dirty="0" smtClean="0"/>
              <a:t>TITOLO</a:t>
            </a:r>
            <a:endParaRPr lang="it-IT" dirty="0"/>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dirty="0" smtClean="0"/>
              <a:t>testo</a:t>
            </a:r>
            <a:endParaRPr lang="it-IT" dirty="0"/>
          </a:p>
        </p:txBody>
      </p:sp>
      <p:sp>
        <p:nvSpPr>
          <p:cNvPr id="5" name="Segnaposto piè di pagina 4"/>
          <p:cNvSpPr>
            <a:spLocks noGrp="1"/>
          </p:cNvSpPr>
          <p:nvPr>
            <p:ph type="ftr" sz="quarter" idx="3"/>
          </p:nvPr>
        </p:nvSpPr>
        <p:spPr>
          <a:xfrm>
            <a:off x="1943100" y="6419850"/>
            <a:ext cx="5283200" cy="365125"/>
          </a:xfrm>
          <a:prstGeom prst="rect">
            <a:avLst/>
          </a:prstGeom>
        </p:spPr>
        <p:txBody>
          <a:bodyPr vert="horz" lIns="91440" tIns="45720" rIns="91440" bIns="45720" rtlCol="0" anchor="ctr"/>
          <a:lstStyle>
            <a:lvl1pPr algn="ctr">
              <a:defRPr sz="1100">
                <a:solidFill>
                  <a:schemeClr val="tx1">
                    <a:tint val="75000"/>
                  </a:schemeClr>
                </a:solidFill>
              </a:defRPr>
            </a:lvl1pPr>
          </a:lstStyle>
          <a:p>
            <a:r>
              <a:rPr lang="it-IT" dirty="0" smtClean="0"/>
              <a:t>©Pearson – Istituzioni e mercati finanziari, 9Ed – </a:t>
            </a:r>
            <a:r>
              <a:rPr lang="it-IT" dirty="0" err="1" smtClean="0"/>
              <a:t>Mishkin</a:t>
            </a:r>
            <a:endParaRPr lang="it-IT" dirty="0"/>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9930D388-3F80-473D-BC78-87F385B63D43}" type="slidenum">
              <a:rPr lang="it-IT" smtClean="0"/>
              <a:pPr/>
              <a:t>‹N›</a:t>
            </a:fld>
            <a:endParaRPr lang="it-IT" dirty="0"/>
          </a:p>
        </p:txBody>
      </p:sp>
      <p:pic>
        <p:nvPicPr>
          <p:cNvPr id="7" name="Immagine 6"/>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41338" y="6431301"/>
            <a:ext cx="914324" cy="274297"/>
          </a:xfrm>
          <a:prstGeom prst="rect">
            <a:avLst/>
          </a:prstGeom>
        </p:spPr>
      </p:pic>
    </p:spTree>
    <p:extLst>
      <p:ext uri="{BB962C8B-B14F-4D97-AF65-F5344CB8AC3E}">
        <p14:creationId xmlns:p14="http://schemas.microsoft.com/office/powerpoint/2010/main" val="3547349899"/>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Lst>
  <p:hf hdr="0" dt="0"/>
  <p:txStyles>
    <p:titleStyle>
      <a:lvl1pPr algn="l" defTabSz="914400" rtl="0" eaLnBrk="1" latinLnBrk="0" hangingPunct="1">
        <a:spcBef>
          <a:spcPct val="0"/>
        </a:spcBef>
        <a:buNone/>
        <a:defRPr sz="3600" kern="1200">
          <a:solidFill>
            <a:srgbClr val="0E2C5C"/>
          </a:solidFill>
          <a:latin typeface="+mj-lt"/>
          <a:ea typeface="+mj-ea"/>
          <a:cs typeface="+mj-cs"/>
        </a:defRPr>
      </a:lvl1pPr>
    </p:titleStyle>
    <p:bodyStyle>
      <a:lvl1pPr marL="342900" indent="-342900" algn="l" defTabSz="914400" rtl="0" eaLnBrk="1" latinLnBrk="0" hangingPunct="1">
        <a:spcBef>
          <a:spcPct val="20000"/>
        </a:spcBef>
        <a:buClr>
          <a:srgbClr val="445680"/>
        </a:buClr>
        <a:buFont typeface="Arial" pitchFamily="34" charset="0"/>
        <a:buChar char="•"/>
        <a:defRPr sz="2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39.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39.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39.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39.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39.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39.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39.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3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7674" y="1680064"/>
            <a:ext cx="3870326" cy="2598022"/>
          </a:xfrm>
        </p:spPr>
        <p:txBody>
          <a:bodyPr/>
          <a:lstStyle/>
          <a:p>
            <a:pPr>
              <a:lnSpc>
                <a:spcPts val="3600"/>
              </a:lnSpc>
            </a:pPr>
            <a:r>
              <a:rPr lang="it-IT" sz="2800" cap="small" dirty="0" smtClean="0"/>
              <a:t>Capitolo </a:t>
            </a:r>
            <a:r>
              <a:rPr lang="it-IT" sz="2800" cap="small" dirty="0"/>
              <a:t>5</a:t>
            </a:r>
            <a:br>
              <a:rPr lang="it-IT" sz="2800" cap="small" dirty="0"/>
            </a:br>
            <a:r>
              <a:rPr lang="it-IT" sz="2800" cap="small" dirty="0"/>
              <a:t>Perché si verificano </a:t>
            </a:r>
            <a:r>
              <a:rPr lang="it-IT" sz="2800" cap="small" dirty="0" smtClean="0"/>
              <a:t/>
            </a:r>
            <a:br>
              <a:rPr lang="it-IT" sz="2800" cap="small" dirty="0" smtClean="0"/>
            </a:br>
            <a:r>
              <a:rPr lang="it-IT" sz="2800" cap="small" dirty="0" smtClean="0"/>
              <a:t>le </a:t>
            </a:r>
            <a:r>
              <a:rPr lang="it-IT" sz="2800" cap="small" dirty="0"/>
              <a:t>crisi finanziarie </a:t>
            </a:r>
            <a:r>
              <a:rPr lang="it-IT" sz="2800" cap="small" dirty="0" smtClean="0"/>
              <a:t/>
            </a:r>
            <a:br>
              <a:rPr lang="it-IT" sz="2800" cap="small" dirty="0" smtClean="0"/>
            </a:br>
            <a:r>
              <a:rPr lang="it-IT" sz="2800" cap="small" dirty="0" smtClean="0"/>
              <a:t>e </a:t>
            </a:r>
            <a:r>
              <a:rPr lang="it-IT" sz="2800" cap="small" dirty="0"/>
              <a:t>perché </a:t>
            </a:r>
            <a:r>
              <a:rPr lang="it-IT" sz="2800" cap="small" dirty="0" smtClean="0"/>
              <a:t>sono </a:t>
            </a:r>
            <a:br>
              <a:rPr lang="it-IT" sz="2800" cap="small" dirty="0" smtClean="0"/>
            </a:br>
            <a:r>
              <a:rPr lang="it-IT" sz="2800" cap="small" dirty="0" smtClean="0"/>
              <a:t>così </a:t>
            </a:r>
            <a:r>
              <a:rPr lang="it-IT" sz="2800" cap="small" dirty="0"/>
              <a:t>dannose </a:t>
            </a:r>
            <a:r>
              <a:rPr lang="it-IT" sz="2800" cap="small" dirty="0" smtClean="0"/>
              <a:t/>
            </a:r>
            <a:br>
              <a:rPr lang="it-IT" sz="2800" cap="small" dirty="0" smtClean="0"/>
            </a:br>
            <a:r>
              <a:rPr lang="it-IT" sz="2800" cap="small" dirty="0" smtClean="0"/>
              <a:t>per </a:t>
            </a:r>
            <a:r>
              <a:rPr lang="it-IT" sz="2800" cap="small" dirty="0"/>
              <a:t>l’economia?</a:t>
            </a:r>
            <a:endParaRPr lang="en-US" sz="2800" cap="small" dirty="0"/>
          </a:p>
        </p:txBody>
      </p:sp>
      <p:sp>
        <p:nvSpPr>
          <p:cNvPr id="4" name="Text Placeholder 3"/>
          <p:cNvSpPr>
            <a:spLocks noGrp="1"/>
          </p:cNvSpPr>
          <p:nvPr>
            <p:ph type="body" sz="quarter" idx="10"/>
          </p:nvPr>
        </p:nvSpPr>
        <p:spPr/>
        <p:txBody>
          <a:bodyPr/>
          <a:lstStyle/>
          <a:p>
            <a:r>
              <a:rPr lang="en-GB" dirty="0"/>
              <a:t>© Pearson Italia</a:t>
            </a:r>
            <a:endParaRPr lang="en-US" dirty="0"/>
          </a:p>
        </p:txBody>
      </p:sp>
      <p:cxnSp>
        <p:nvCxnSpPr>
          <p:cNvPr id="6" name="Straight Connector 5"/>
          <p:cNvCxnSpPr/>
          <p:nvPr/>
        </p:nvCxnSpPr>
        <p:spPr>
          <a:xfrm>
            <a:off x="8465042" y="6504780"/>
            <a:ext cx="0" cy="8640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7" name="Slide Number Placeholder 5"/>
          <p:cNvSpPr txBox="1">
            <a:spLocks/>
          </p:cNvSpPr>
          <p:nvPr/>
        </p:nvSpPr>
        <p:spPr>
          <a:xfrm>
            <a:off x="8497765" y="6489578"/>
            <a:ext cx="433138" cy="125534"/>
          </a:xfrm>
          <a:prstGeom prst="rect">
            <a:avLst/>
          </a:prstGeom>
        </p:spPr>
        <p:txBody>
          <a:bodyPr vert="horz" lIns="0" tIns="0" rIns="0" bIns="0" rtlCol="0" anchor="ctr" anchorCtr="0"/>
          <a:lstStyle>
            <a:defPPr>
              <a:defRPr lang="en-US"/>
            </a:defPPr>
            <a:lvl1pPr marL="0" algn="l" defTabSz="914400" rtl="0" eaLnBrk="1" latinLnBrk="0" hangingPunct="1">
              <a:defRPr sz="800" b="1" kern="1200">
                <a:solidFill>
                  <a:schemeClr val="tx2"/>
                </a:solidFill>
                <a:latin typeface="+mn-lt"/>
                <a:ea typeface="Lato Light" panose="020F0502020204030203" pitchFamily="34" charset="0"/>
                <a:cs typeface="Lato Light" panose="020F050202020403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BE135E-2566-4748-853C-8A3B78F0FB00}" type="slidenum">
              <a:rPr lang="en-GB" smtClean="0">
                <a:solidFill>
                  <a:schemeClr val="bg2"/>
                </a:solidFill>
              </a:rPr>
              <a:pPr/>
              <a:t>1</a:t>
            </a:fld>
            <a:endParaRPr lang="en-GB" dirty="0">
              <a:solidFill>
                <a:schemeClr val="bg2"/>
              </a:solidFill>
            </a:endParaRPr>
          </a:p>
        </p:txBody>
      </p:sp>
      <p:sp>
        <p:nvSpPr>
          <p:cNvPr id="8" name="Text Placeholder 7"/>
          <p:cNvSpPr txBox="1">
            <a:spLocks/>
          </p:cNvSpPr>
          <p:nvPr/>
        </p:nvSpPr>
        <p:spPr>
          <a:xfrm>
            <a:off x="6293644" y="6494370"/>
            <a:ext cx="2135978" cy="116681"/>
          </a:xfrm>
          <a:prstGeom prst="rect">
            <a:avLst/>
          </a:prstGeom>
        </p:spPr>
        <p:txBody>
          <a:bodyPr lIns="0" tIns="0" rIns="0" bIns="0" anchor="b" anchorCtr="0"/>
          <a:lstStyle>
            <a:lvl1pPr marL="0" indent="0" algn="r" defTabSz="914400" rtl="0" eaLnBrk="1" latinLnBrk="0" hangingPunct="1">
              <a:lnSpc>
                <a:spcPct val="100000"/>
              </a:lnSpc>
              <a:spcBef>
                <a:spcPts val="0"/>
              </a:spcBef>
              <a:spcAft>
                <a:spcPts val="0"/>
              </a:spcAft>
              <a:buFont typeface="Arial" pitchFamily="34" charset="0"/>
              <a:buNone/>
              <a:defRPr sz="700" b="1" i="0" kern="1200" spc="20" baseline="0">
                <a:solidFill>
                  <a:schemeClr val="tx2"/>
                </a:solidFill>
                <a:latin typeface="+mn-lt"/>
                <a:ea typeface="Lato Medium" panose="020F0502020204030203" pitchFamily="34" charset="0"/>
                <a:cs typeface="Lato Medium" panose="020F0502020204030203" pitchFamily="34" charset="0"/>
              </a:defRPr>
            </a:lvl1pPr>
            <a:lvl2pPr marL="0" indent="0" algn="l" defTabSz="914400" rtl="0" eaLnBrk="1" latinLnBrk="0" hangingPunct="1">
              <a:lnSpc>
                <a:spcPts val="1300"/>
              </a:lnSpc>
              <a:spcBef>
                <a:spcPts val="0"/>
              </a:spcBef>
              <a:spcAft>
                <a:spcPts val="850"/>
              </a:spcAft>
              <a:buClr>
                <a:schemeClr val="tx1"/>
              </a:buClr>
              <a:buFont typeface="+mj-lt"/>
              <a:buNone/>
              <a:defRPr sz="1200" kern="1200" spc="20" baseline="0">
                <a:solidFill>
                  <a:schemeClr val="bg2"/>
                </a:solidFill>
                <a:latin typeface="+mn-lt"/>
                <a:ea typeface="+mn-ea"/>
                <a:cs typeface="+mn-cs"/>
              </a:defRPr>
            </a:lvl2pPr>
            <a:lvl3pPr marL="144463" indent="-104775" algn="l" defTabSz="914400" rtl="0" eaLnBrk="1" latinLnBrk="0" hangingPunct="1">
              <a:lnSpc>
                <a:spcPts val="1300"/>
              </a:lnSpc>
              <a:spcBef>
                <a:spcPts val="0"/>
              </a:spcBef>
              <a:spcAft>
                <a:spcPts val="850"/>
              </a:spcAft>
              <a:buClr>
                <a:schemeClr val="tx1"/>
              </a:buClr>
              <a:buFont typeface="Arial" pitchFamily="34" charset="0"/>
              <a:buChar char="̶"/>
              <a:defRPr sz="1200" kern="1200" spc="20" baseline="0">
                <a:solidFill>
                  <a:schemeClr val="bg2"/>
                </a:solidFill>
                <a:latin typeface="+mn-lt"/>
                <a:ea typeface="+mn-ea"/>
                <a:cs typeface="+mn-cs"/>
              </a:defRPr>
            </a:lvl3pPr>
            <a:lvl4pPr marL="781050" indent="0" algn="l" defTabSz="914400" rtl="0" eaLnBrk="1" latinLnBrk="0" hangingPunct="1">
              <a:lnSpc>
                <a:spcPts val="1500"/>
              </a:lnSpc>
              <a:spcBef>
                <a:spcPts val="0"/>
              </a:spcBef>
              <a:spcAft>
                <a:spcPts val="850"/>
              </a:spcAft>
              <a:buClr>
                <a:schemeClr val="tx1"/>
              </a:buClr>
              <a:buFont typeface="Arial" pitchFamily="34" charset="0"/>
              <a:buNone/>
              <a:defRPr sz="1200" kern="1200">
                <a:solidFill>
                  <a:schemeClr val="bg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pc="0" dirty="0">
                <a:solidFill>
                  <a:schemeClr val="bg2"/>
                </a:solidFill>
              </a:rPr>
              <a:t>Presentation Title Arial Bold 7 </a:t>
            </a:r>
            <a:r>
              <a:rPr lang="en-GB" spc="0" dirty="0" err="1">
                <a:solidFill>
                  <a:schemeClr val="bg2"/>
                </a:solidFill>
              </a:rPr>
              <a:t>pt</a:t>
            </a:r>
            <a:endParaRPr lang="en-US" spc="0" dirty="0">
              <a:solidFill>
                <a:schemeClr val="bg2"/>
              </a:solidFill>
            </a:endParaRPr>
          </a:p>
        </p:txBody>
      </p:sp>
      <p:sp>
        <p:nvSpPr>
          <p:cNvPr id="3" name="Segnaposto immagine 2"/>
          <p:cNvSpPr>
            <a:spLocks noGrp="1"/>
          </p:cNvSpPr>
          <p:nvPr>
            <p:ph type="pic" sz="quarter" idx="12"/>
          </p:nvPr>
        </p:nvSpPr>
        <p:spPr/>
      </p:sp>
      <p:pic>
        <p:nvPicPr>
          <p:cNvPr id="11" name="Immagine 10" descr="9788891905383-Mishkin-9Ed-cover.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92491" y="-7741"/>
            <a:ext cx="5121205" cy="6858000"/>
          </a:xfrm>
          <a:prstGeom prst="rect">
            <a:avLst/>
          </a:prstGeom>
        </p:spPr>
      </p:pic>
    </p:spTree>
    <p:extLst>
      <p:ext uri="{BB962C8B-B14F-4D97-AF65-F5344CB8AC3E}">
        <p14:creationId xmlns:p14="http://schemas.microsoft.com/office/powerpoint/2010/main" val="26092625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piè di pagina 6"/>
          <p:cNvSpPr>
            <a:spLocks noGrp="1"/>
          </p:cNvSpPr>
          <p:nvPr>
            <p:ph type="ftr" sz="quarter" idx="10"/>
          </p:nvPr>
        </p:nvSpPr>
        <p:spPr/>
        <p:txBody>
          <a:bodyPr/>
          <a:lstStyle/>
          <a:p>
            <a:r>
              <a:rPr lang="it-IT" smtClean="0"/>
              <a:t>©Pearson – Istituzioni e mercati finanziari, 9Ed – Mishkin</a:t>
            </a:r>
            <a:endParaRPr lang="it-IT" dirty="0"/>
          </a:p>
        </p:txBody>
      </p:sp>
      <p:sp>
        <p:nvSpPr>
          <p:cNvPr id="8" name="Segnaposto numero diapositiva 7"/>
          <p:cNvSpPr>
            <a:spLocks noGrp="1"/>
          </p:cNvSpPr>
          <p:nvPr>
            <p:ph type="sldNum" sz="quarter" idx="11"/>
          </p:nvPr>
        </p:nvSpPr>
        <p:spPr/>
        <p:txBody>
          <a:bodyPr/>
          <a:lstStyle/>
          <a:p>
            <a:fld id="{9930D388-3F80-473D-BC78-87F385B63D43}" type="slidenum">
              <a:rPr lang="it-IT" smtClean="0"/>
              <a:t>10</a:t>
            </a:fld>
            <a:endParaRPr lang="it-IT"/>
          </a:p>
        </p:txBody>
      </p:sp>
      <p:sp>
        <p:nvSpPr>
          <p:cNvPr id="9" name="Titolo 9"/>
          <p:cNvSpPr txBox="1">
            <a:spLocks/>
          </p:cNvSpPr>
          <p:nvPr/>
        </p:nvSpPr>
        <p:spPr>
          <a:xfrm>
            <a:off x="177800" y="-114300"/>
            <a:ext cx="8229600"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kern="1200">
                <a:solidFill>
                  <a:srgbClr val="0E2C5C"/>
                </a:solidFill>
                <a:latin typeface="+mj-lt"/>
                <a:ea typeface="+mj-ea"/>
                <a:cs typeface="+mj-cs"/>
              </a:defRPr>
            </a:lvl1pPr>
          </a:lstStyle>
          <a:p>
            <a:r>
              <a:rPr lang="it-IT" sz="2200" b="1" dirty="0"/>
              <a:t>5.2 Dinamica delle crisi finanziarie nelle economie </a:t>
            </a:r>
            <a:r>
              <a:rPr lang="it-IT" sz="2200" b="1" dirty="0" smtClean="0"/>
              <a:t>avanzate</a:t>
            </a:r>
            <a:endParaRPr lang="it-IT" sz="2200" b="1" dirty="0"/>
          </a:p>
        </p:txBody>
      </p:sp>
      <p:sp>
        <p:nvSpPr>
          <p:cNvPr id="6" name="CasellaDiTesto 5"/>
          <p:cNvSpPr txBox="1"/>
          <p:nvPr/>
        </p:nvSpPr>
        <p:spPr>
          <a:xfrm>
            <a:off x="533400" y="5981700"/>
            <a:ext cx="7874000" cy="338554"/>
          </a:xfrm>
          <a:prstGeom prst="rect">
            <a:avLst/>
          </a:prstGeom>
          <a:noFill/>
        </p:spPr>
        <p:txBody>
          <a:bodyPr wrap="square" rtlCol="0">
            <a:spAutoFit/>
          </a:bodyPr>
          <a:lstStyle/>
          <a:p>
            <a:r>
              <a:rPr lang="it-IT" sz="1600" b="1" dirty="0">
                <a:solidFill>
                  <a:srgbClr val="0099CC"/>
                </a:solidFill>
              </a:rPr>
              <a:t>Figura </a:t>
            </a:r>
            <a:r>
              <a:rPr lang="it-IT" sz="1600" b="1" dirty="0" smtClean="0">
                <a:solidFill>
                  <a:srgbClr val="0099CC"/>
                </a:solidFill>
              </a:rPr>
              <a:t>xx </a:t>
            </a:r>
            <a:r>
              <a:rPr lang="it-IT" sz="1600" dirty="0" smtClean="0"/>
              <a:t>testo didascalia</a:t>
            </a:r>
            <a:endParaRPr lang="it-IT" sz="1600" dirty="0"/>
          </a:p>
        </p:txBody>
      </p:sp>
      <p:sp>
        <p:nvSpPr>
          <p:cNvPr id="10" name="CasellaDiTesto 9"/>
          <p:cNvSpPr txBox="1"/>
          <p:nvPr/>
        </p:nvSpPr>
        <p:spPr>
          <a:xfrm>
            <a:off x="533400" y="1473200"/>
            <a:ext cx="8077200" cy="3046988"/>
          </a:xfrm>
          <a:prstGeom prst="rect">
            <a:avLst/>
          </a:prstGeom>
          <a:noFill/>
        </p:spPr>
        <p:txBody>
          <a:bodyPr wrap="square" rtlCol="0">
            <a:spAutoFit/>
          </a:bodyPr>
          <a:lstStyle/>
          <a:p>
            <a:r>
              <a:rPr lang="it-IT" sz="2400" b="1" dirty="0">
                <a:solidFill>
                  <a:srgbClr val="0099CC"/>
                </a:solidFill>
              </a:rPr>
              <a:t>La madre di tutte le crisi finanziarie: la Grande </a:t>
            </a:r>
            <a:r>
              <a:rPr lang="it-IT" sz="2400" b="1" dirty="0" smtClean="0">
                <a:solidFill>
                  <a:srgbClr val="0099CC"/>
                </a:solidFill>
              </a:rPr>
              <a:t>depressione</a:t>
            </a:r>
          </a:p>
          <a:p>
            <a:r>
              <a:rPr lang="it-IT" sz="2400" dirty="0">
                <a:solidFill>
                  <a:prstClr val="black">
                    <a:lumMod val="85000"/>
                    <a:lumOff val="15000"/>
                  </a:prstClr>
                </a:solidFill>
              </a:rPr>
              <a:t>La più significativa crisi finanziaria della storia statunitense, che ha condotto alla Grande depressione, si è sviluppata seguendo varie fasi: </a:t>
            </a:r>
            <a:endParaRPr lang="it-IT" sz="2400" dirty="0" smtClean="0">
              <a:solidFill>
                <a:prstClr val="black">
                  <a:lumMod val="85000"/>
                  <a:lumOff val="15000"/>
                </a:prstClr>
              </a:solidFill>
            </a:endParaRPr>
          </a:p>
          <a:p>
            <a:pPr marL="530225" indent="-354013">
              <a:buClr>
                <a:srgbClr val="0099CC"/>
              </a:buClr>
              <a:buFont typeface="Arial" pitchFamily="34" charset="0"/>
              <a:buChar char="•"/>
            </a:pPr>
            <a:r>
              <a:rPr lang="it-IT" sz="2400" dirty="0" smtClean="0">
                <a:solidFill>
                  <a:prstClr val="black">
                    <a:lumMod val="85000"/>
                    <a:lumOff val="15000"/>
                  </a:prstClr>
                </a:solidFill>
              </a:rPr>
              <a:t>crollo </a:t>
            </a:r>
            <a:r>
              <a:rPr lang="it-IT" sz="2400" dirty="0">
                <a:solidFill>
                  <a:schemeClr val="tx1">
                    <a:lumMod val="85000"/>
                    <a:lumOff val="15000"/>
                  </a:schemeClr>
                </a:solidFill>
              </a:rPr>
              <a:t>del mercato azionario</a:t>
            </a:r>
          </a:p>
          <a:p>
            <a:pPr marL="530225" indent="-354013">
              <a:buClr>
                <a:srgbClr val="0099CC"/>
              </a:buClr>
              <a:buFont typeface="Arial" pitchFamily="34" charset="0"/>
              <a:buChar char="•"/>
            </a:pPr>
            <a:r>
              <a:rPr lang="it-IT" sz="2400" dirty="0">
                <a:solidFill>
                  <a:schemeClr val="tx1">
                    <a:lumMod val="85000"/>
                    <a:lumOff val="15000"/>
                  </a:schemeClr>
                </a:solidFill>
              </a:rPr>
              <a:t>panico bancario</a:t>
            </a:r>
          </a:p>
          <a:p>
            <a:pPr marL="530225" indent="-354013">
              <a:buClr>
                <a:srgbClr val="0099CC"/>
              </a:buClr>
              <a:buFont typeface="Arial" pitchFamily="34" charset="0"/>
              <a:buChar char="•"/>
            </a:pPr>
            <a:r>
              <a:rPr lang="it-IT" sz="2400" dirty="0">
                <a:solidFill>
                  <a:schemeClr val="tx1">
                    <a:lumMod val="85000"/>
                    <a:lumOff val="15000"/>
                  </a:schemeClr>
                </a:solidFill>
              </a:rPr>
              <a:t>peggioramento dei problemi di asimmetria informativa</a:t>
            </a:r>
          </a:p>
          <a:p>
            <a:pPr marL="530225" indent="-354013">
              <a:buClr>
                <a:srgbClr val="0099CC"/>
              </a:buClr>
              <a:buFont typeface="Arial" pitchFamily="34" charset="0"/>
              <a:buChar char="•"/>
            </a:pPr>
            <a:r>
              <a:rPr lang="it-IT" sz="2400" dirty="0">
                <a:solidFill>
                  <a:schemeClr val="tx1">
                    <a:lumMod val="85000"/>
                    <a:lumOff val="15000"/>
                  </a:schemeClr>
                </a:solidFill>
              </a:rPr>
              <a:t>deflazione </a:t>
            </a:r>
            <a:r>
              <a:rPr lang="it-IT" sz="2400" dirty="0">
                <a:solidFill>
                  <a:prstClr val="black">
                    <a:lumMod val="85000"/>
                    <a:lumOff val="15000"/>
                  </a:prstClr>
                </a:solidFill>
              </a:rPr>
              <a:t>del </a:t>
            </a:r>
            <a:r>
              <a:rPr lang="it-IT" sz="2400" dirty="0" smtClean="0">
                <a:solidFill>
                  <a:prstClr val="black">
                    <a:lumMod val="85000"/>
                    <a:lumOff val="15000"/>
                  </a:prstClr>
                </a:solidFill>
              </a:rPr>
              <a:t>debito</a:t>
            </a:r>
            <a:endParaRPr lang="it-IT" sz="2400" dirty="0">
              <a:solidFill>
                <a:schemeClr val="tx1">
                  <a:lumMod val="85000"/>
                  <a:lumOff val="15000"/>
                </a:schemeClr>
              </a:solidFill>
            </a:endParaRPr>
          </a:p>
        </p:txBody>
      </p:sp>
    </p:spTree>
    <p:extLst>
      <p:ext uri="{BB962C8B-B14F-4D97-AF65-F5344CB8AC3E}">
        <p14:creationId xmlns:p14="http://schemas.microsoft.com/office/powerpoint/2010/main" val="33520098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piè di pagina 6"/>
          <p:cNvSpPr>
            <a:spLocks noGrp="1"/>
          </p:cNvSpPr>
          <p:nvPr>
            <p:ph type="ftr" sz="quarter" idx="10"/>
          </p:nvPr>
        </p:nvSpPr>
        <p:spPr/>
        <p:txBody>
          <a:bodyPr/>
          <a:lstStyle/>
          <a:p>
            <a:r>
              <a:rPr lang="it-IT" smtClean="0"/>
              <a:t>©Pearson – Istituzioni e mercati finanziari, 9Ed – Mishkin</a:t>
            </a:r>
            <a:endParaRPr lang="it-IT" dirty="0"/>
          </a:p>
        </p:txBody>
      </p:sp>
      <p:sp>
        <p:nvSpPr>
          <p:cNvPr id="8" name="Segnaposto numero diapositiva 7"/>
          <p:cNvSpPr>
            <a:spLocks noGrp="1"/>
          </p:cNvSpPr>
          <p:nvPr>
            <p:ph type="sldNum" sz="quarter" idx="11"/>
          </p:nvPr>
        </p:nvSpPr>
        <p:spPr/>
        <p:txBody>
          <a:bodyPr/>
          <a:lstStyle/>
          <a:p>
            <a:fld id="{9930D388-3F80-473D-BC78-87F385B63D43}" type="slidenum">
              <a:rPr lang="it-IT" smtClean="0"/>
              <a:t>11</a:t>
            </a:fld>
            <a:endParaRPr lang="it-IT"/>
          </a:p>
        </p:txBody>
      </p:sp>
      <p:sp>
        <p:nvSpPr>
          <p:cNvPr id="9" name="Titolo 9"/>
          <p:cNvSpPr txBox="1">
            <a:spLocks/>
          </p:cNvSpPr>
          <p:nvPr/>
        </p:nvSpPr>
        <p:spPr>
          <a:xfrm>
            <a:off x="177800" y="-114300"/>
            <a:ext cx="8229600"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kern="1200">
                <a:solidFill>
                  <a:srgbClr val="0E2C5C"/>
                </a:solidFill>
                <a:latin typeface="+mj-lt"/>
                <a:ea typeface="+mj-ea"/>
                <a:cs typeface="+mj-cs"/>
              </a:defRPr>
            </a:lvl1pPr>
          </a:lstStyle>
          <a:p>
            <a:r>
              <a:rPr lang="it-IT" sz="2200" b="1" dirty="0"/>
              <a:t>5.2 Dinamica delle crisi finanziarie nelle economie </a:t>
            </a:r>
            <a:r>
              <a:rPr lang="it-IT" sz="2200" b="1" dirty="0" smtClean="0"/>
              <a:t>avanzate</a:t>
            </a:r>
            <a:endParaRPr lang="it-IT" sz="2200" b="1" dirty="0"/>
          </a:p>
        </p:txBody>
      </p:sp>
      <p:sp>
        <p:nvSpPr>
          <p:cNvPr id="6" name="CasellaDiTesto 5"/>
          <p:cNvSpPr txBox="1"/>
          <p:nvPr/>
        </p:nvSpPr>
        <p:spPr>
          <a:xfrm>
            <a:off x="533400" y="5981700"/>
            <a:ext cx="7874000" cy="338554"/>
          </a:xfrm>
          <a:prstGeom prst="rect">
            <a:avLst/>
          </a:prstGeom>
          <a:noFill/>
        </p:spPr>
        <p:txBody>
          <a:bodyPr wrap="square" rtlCol="0">
            <a:spAutoFit/>
          </a:bodyPr>
          <a:lstStyle/>
          <a:p>
            <a:r>
              <a:rPr lang="it-IT" sz="1600" b="1" dirty="0">
                <a:solidFill>
                  <a:srgbClr val="0099CC"/>
                </a:solidFill>
              </a:rPr>
              <a:t>Figura </a:t>
            </a:r>
            <a:r>
              <a:rPr lang="it-IT" sz="1600" b="1" dirty="0" smtClean="0">
                <a:solidFill>
                  <a:srgbClr val="0099CC"/>
                </a:solidFill>
              </a:rPr>
              <a:t>xx </a:t>
            </a:r>
            <a:r>
              <a:rPr lang="it-IT" sz="1600" dirty="0" smtClean="0"/>
              <a:t>testo didascalia</a:t>
            </a:r>
            <a:endParaRPr lang="it-IT" sz="1600" dirty="0"/>
          </a:p>
        </p:txBody>
      </p:sp>
      <p:sp>
        <p:nvSpPr>
          <p:cNvPr id="10" name="CasellaDiTesto 9"/>
          <p:cNvSpPr txBox="1"/>
          <p:nvPr/>
        </p:nvSpPr>
        <p:spPr>
          <a:xfrm>
            <a:off x="533400" y="1473200"/>
            <a:ext cx="8077200" cy="4154984"/>
          </a:xfrm>
          <a:prstGeom prst="rect">
            <a:avLst/>
          </a:prstGeom>
          <a:noFill/>
        </p:spPr>
        <p:txBody>
          <a:bodyPr wrap="square" rtlCol="0">
            <a:spAutoFit/>
          </a:bodyPr>
          <a:lstStyle/>
          <a:p>
            <a:r>
              <a:rPr lang="it-IT" sz="2400" dirty="0" smtClean="0">
                <a:solidFill>
                  <a:prstClr val="black">
                    <a:lumMod val="85000"/>
                    <a:lumOff val="15000"/>
                  </a:prstClr>
                </a:solidFill>
              </a:rPr>
              <a:t>La </a:t>
            </a:r>
            <a:r>
              <a:rPr lang="it-IT" sz="2400" b="1" dirty="0">
                <a:solidFill>
                  <a:srgbClr val="0099CC"/>
                </a:solidFill>
              </a:rPr>
              <a:t>crisi finanziaria globale del 2007-09 </a:t>
            </a:r>
            <a:r>
              <a:rPr lang="it-IT" sz="2400" dirty="0">
                <a:solidFill>
                  <a:prstClr val="black">
                    <a:lumMod val="85000"/>
                    <a:lumOff val="15000"/>
                  </a:prstClr>
                </a:solidFill>
              </a:rPr>
              <a:t>fu </a:t>
            </a:r>
            <a:r>
              <a:rPr lang="it-IT" sz="2400" dirty="0" smtClean="0">
                <a:solidFill>
                  <a:prstClr val="black">
                    <a:lumMod val="85000"/>
                    <a:lumOff val="15000"/>
                  </a:prstClr>
                </a:solidFill>
              </a:rPr>
              <a:t>innescata:</a:t>
            </a:r>
          </a:p>
          <a:p>
            <a:pPr marL="530225" indent="-354013">
              <a:buClr>
                <a:srgbClr val="0099CC"/>
              </a:buClr>
              <a:buFont typeface="Arial" pitchFamily="34" charset="0"/>
              <a:buChar char="•"/>
            </a:pPr>
            <a:r>
              <a:rPr lang="it-IT" sz="2400" dirty="0" smtClean="0">
                <a:solidFill>
                  <a:prstClr val="black">
                    <a:lumMod val="85000"/>
                    <a:lumOff val="15000"/>
                  </a:prstClr>
                </a:solidFill>
              </a:rPr>
              <a:t>da una </a:t>
            </a:r>
            <a:r>
              <a:rPr lang="it-IT" sz="2400" dirty="0">
                <a:solidFill>
                  <a:prstClr val="black">
                    <a:lumMod val="85000"/>
                    <a:lumOff val="15000"/>
                  </a:prstClr>
                </a:solidFill>
              </a:rPr>
              <a:t>cattiva gestione delle innovazioni finanziarie connesse ai mutui </a:t>
            </a:r>
            <a:r>
              <a:rPr lang="it-IT" sz="2400" dirty="0" err="1">
                <a:solidFill>
                  <a:prstClr val="black">
                    <a:lumMod val="85000"/>
                    <a:lumOff val="15000"/>
                  </a:prstClr>
                </a:solidFill>
              </a:rPr>
              <a:t>subprime</a:t>
            </a:r>
            <a:r>
              <a:rPr lang="it-IT" sz="2400" dirty="0">
                <a:solidFill>
                  <a:prstClr val="black">
                    <a:lumMod val="85000"/>
                    <a:lumOff val="15000"/>
                  </a:prstClr>
                </a:solidFill>
              </a:rPr>
              <a:t> </a:t>
            </a:r>
          </a:p>
          <a:p>
            <a:pPr marL="530225" indent="-354013">
              <a:buClr>
                <a:srgbClr val="0099CC"/>
              </a:buClr>
              <a:buFont typeface="Arial" pitchFamily="34" charset="0"/>
              <a:buChar char="•"/>
            </a:pPr>
            <a:r>
              <a:rPr lang="it-IT" sz="2400" dirty="0">
                <a:solidFill>
                  <a:prstClr val="black">
                    <a:lumMod val="85000"/>
                    <a:lumOff val="15000"/>
                  </a:prstClr>
                </a:solidFill>
              </a:rPr>
              <a:t>dallo scoppio della bolla dei prezzi delle </a:t>
            </a:r>
            <a:r>
              <a:rPr lang="it-IT" sz="2400" dirty="0" smtClean="0">
                <a:solidFill>
                  <a:prstClr val="black">
                    <a:lumMod val="85000"/>
                    <a:lumOff val="15000"/>
                  </a:prstClr>
                </a:solidFill>
              </a:rPr>
              <a:t>abitazioni</a:t>
            </a:r>
          </a:p>
          <a:p>
            <a:endParaRPr lang="it-IT" sz="2400" dirty="0">
              <a:solidFill>
                <a:prstClr val="black">
                  <a:lumMod val="85000"/>
                  <a:lumOff val="15000"/>
                </a:prstClr>
              </a:solidFill>
            </a:endParaRPr>
          </a:p>
          <a:p>
            <a:r>
              <a:rPr lang="it-IT" sz="2400" dirty="0" smtClean="0">
                <a:solidFill>
                  <a:prstClr val="black">
                    <a:lumMod val="85000"/>
                    <a:lumOff val="15000"/>
                  </a:prstClr>
                </a:solidFill>
              </a:rPr>
              <a:t>La </a:t>
            </a:r>
            <a:r>
              <a:rPr lang="it-IT" sz="2400" dirty="0">
                <a:solidFill>
                  <a:prstClr val="black">
                    <a:lumMod val="85000"/>
                    <a:lumOff val="15000"/>
                  </a:prstClr>
                </a:solidFill>
              </a:rPr>
              <a:t>crisi si propagò all’intera economia, </a:t>
            </a:r>
            <a:r>
              <a:rPr lang="it-IT" sz="2400" dirty="0" smtClean="0">
                <a:solidFill>
                  <a:prstClr val="black">
                    <a:lumMod val="85000"/>
                    <a:lumOff val="15000"/>
                  </a:prstClr>
                </a:solidFill>
              </a:rPr>
              <a:t>causando:</a:t>
            </a:r>
          </a:p>
          <a:p>
            <a:pPr marL="530225" indent="-354013">
              <a:buClr>
                <a:srgbClr val="0099CC"/>
              </a:buClr>
              <a:buFont typeface="Arial" pitchFamily="34" charset="0"/>
              <a:buChar char="•"/>
            </a:pPr>
            <a:r>
              <a:rPr lang="it-IT" sz="2400" dirty="0" smtClean="0">
                <a:solidFill>
                  <a:prstClr val="black">
                    <a:lumMod val="85000"/>
                    <a:lumOff val="15000"/>
                  </a:prstClr>
                </a:solidFill>
              </a:rPr>
              <a:t>un </a:t>
            </a:r>
            <a:r>
              <a:rPr lang="it-IT" sz="2400" dirty="0">
                <a:solidFill>
                  <a:prstClr val="black">
                    <a:lumMod val="85000"/>
                    <a:lumOff val="15000"/>
                  </a:prstClr>
                </a:solidFill>
              </a:rPr>
              <a:t>notevole deterioramento dei bilanci di banche e altre istituzioni finanziarie</a:t>
            </a:r>
          </a:p>
          <a:p>
            <a:pPr marL="530225" indent="-354013">
              <a:buClr>
                <a:srgbClr val="0099CC"/>
              </a:buClr>
              <a:buFont typeface="Arial" pitchFamily="34" charset="0"/>
              <a:buChar char="•"/>
            </a:pPr>
            <a:r>
              <a:rPr lang="it-IT" sz="2400" dirty="0">
                <a:solidFill>
                  <a:prstClr val="black">
                    <a:lumMod val="85000"/>
                    <a:lumOff val="15000"/>
                  </a:prstClr>
                </a:solidFill>
              </a:rPr>
              <a:t>una corsa allo </a:t>
            </a:r>
            <a:r>
              <a:rPr lang="it-IT" sz="2400" dirty="0" err="1">
                <a:solidFill>
                  <a:prstClr val="black">
                    <a:lumMod val="85000"/>
                    <a:lumOff val="15000"/>
                  </a:prstClr>
                </a:solidFill>
              </a:rPr>
              <a:t>shadow</a:t>
            </a:r>
            <a:r>
              <a:rPr lang="it-IT" sz="2400" dirty="0">
                <a:solidFill>
                  <a:prstClr val="black">
                    <a:lumMod val="85000"/>
                    <a:lumOff val="15000"/>
                  </a:prstClr>
                </a:solidFill>
              </a:rPr>
              <a:t> banking </a:t>
            </a:r>
            <a:r>
              <a:rPr lang="it-IT" sz="2400" dirty="0" err="1">
                <a:solidFill>
                  <a:prstClr val="black">
                    <a:lumMod val="85000"/>
                    <a:lumOff val="15000"/>
                  </a:prstClr>
                </a:solidFill>
              </a:rPr>
              <a:t>system</a:t>
            </a:r>
            <a:endParaRPr lang="it-IT" sz="2400" dirty="0">
              <a:solidFill>
                <a:prstClr val="black">
                  <a:lumMod val="85000"/>
                  <a:lumOff val="15000"/>
                </a:prstClr>
              </a:solidFill>
            </a:endParaRPr>
          </a:p>
          <a:p>
            <a:pPr marL="530225" indent="-354013">
              <a:buClr>
                <a:srgbClr val="0099CC"/>
              </a:buClr>
              <a:buFont typeface="Arial" pitchFamily="34" charset="0"/>
              <a:buChar char="•"/>
            </a:pPr>
            <a:r>
              <a:rPr lang="it-IT" sz="2400" dirty="0">
                <a:solidFill>
                  <a:prstClr val="black">
                    <a:lumMod val="85000"/>
                    <a:lumOff val="15000"/>
                  </a:prstClr>
                </a:solidFill>
              </a:rPr>
              <a:t>il fallimento di molte imprese di rilievo </a:t>
            </a:r>
          </a:p>
          <a:p>
            <a:pPr marL="530225" indent="-354013">
              <a:buClr>
                <a:srgbClr val="0099CC"/>
              </a:buClr>
              <a:buFont typeface="Arial" pitchFamily="34" charset="0"/>
              <a:buChar char="•"/>
            </a:pPr>
            <a:r>
              <a:rPr lang="it-IT" sz="2400" dirty="0">
                <a:solidFill>
                  <a:prstClr val="black">
                    <a:lumMod val="85000"/>
                    <a:lumOff val="15000"/>
                  </a:prstClr>
                </a:solidFill>
              </a:rPr>
              <a:t>bruschi cali dell’attività </a:t>
            </a:r>
            <a:r>
              <a:rPr lang="it-IT" sz="2400" dirty="0" smtClean="0">
                <a:solidFill>
                  <a:prstClr val="black">
                    <a:lumMod val="85000"/>
                    <a:lumOff val="15000"/>
                  </a:prstClr>
                </a:solidFill>
              </a:rPr>
              <a:t>economica</a:t>
            </a:r>
          </a:p>
        </p:txBody>
      </p:sp>
    </p:spTree>
    <p:extLst>
      <p:ext uri="{BB962C8B-B14F-4D97-AF65-F5344CB8AC3E}">
        <p14:creationId xmlns:p14="http://schemas.microsoft.com/office/powerpoint/2010/main" val="3044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piè di pagina 6"/>
          <p:cNvSpPr>
            <a:spLocks noGrp="1"/>
          </p:cNvSpPr>
          <p:nvPr>
            <p:ph type="ftr" sz="quarter" idx="10"/>
          </p:nvPr>
        </p:nvSpPr>
        <p:spPr/>
        <p:txBody>
          <a:bodyPr/>
          <a:lstStyle/>
          <a:p>
            <a:r>
              <a:rPr lang="it-IT" smtClean="0"/>
              <a:t>©Pearson – Istituzioni e mercati finanziari, 9Ed – Mishkin</a:t>
            </a:r>
            <a:endParaRPr lang="it-IT" dirty="0"/>
          </a:p>
        </p:txBody>
      </p:sp>
      <p:sp>
        <p:nvSpPr>
          <p:cNvPr id="8" name="Segnaposto numero diapositiva 7"/>
          <p:cNvSpPr>
            <a:spLocks noGrp="1"/>
          </p:cNvSpPr>
          <p:nvPr>
            <p:ph type="sldNum" sz="quarter" idx="11"/>
          </p:nvPr>
        </p:nvSpPr>
        <p:spPr/>
        <p:txBody>
          <a:bodyPr/>
          <a:lstStyle/>
          <a:p>
            <a:fld id="{9930D388-3F80-473D-BC78-87F385B63D43}" type="slidenum">
              <a:rPr lang="it-IT" smtClean="0"/>
              <a:t>12</a:t>
            </a:fld>
            <a:endParaRPr lang="it-IT"/>
          </a:p>
        </p:txBody>
      </p:sp>
      <p:sp>
        <p:nvSpPr>
          <p:cNvPr id="9" name="Titolo 9"/>
          <p:cNvSpPr txBox="1">
            <a:spLocks/>
          </p:cNvSpPr>
          <p:nvPr/>
        </p:nvSpPr>
        <p:spPr>
          <a:xfrm>
            <a:off x="177800" y="-114300"/>
            <a:ext cx="8229600"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kern="1200">
                <a:solidFill>
                  <a:srgbClr val="0E2C5C"/>
                </a:solidFill>
                <a:latin typeface="+mj-lt"/>
                <a:ea typeface="+mj-ea"/>
                <a:cs typeface="+mj-cs"/>
              </a:defRPr>
            </a:lvl1pPr>
          </a:lstStyle>
          <a:p>
            <a:r>
              <a:rPr lang="it-IT" sz="2200" b="1" dirty="0"/>
              <a:t>5.2 Dinamica delle crisi finanziarie nelle economie </a:t>
            </a:r>
            <a:r>
              <a:rPr lang="it-IT" sz="2200" b="1" dirty="0" smtClean="0"/>
              <a:t>avanzate</a:t>
            </a:r>
            <a:endParaRPr lang="it-IT" sz="2200" b="1" dirty="0"/>
          </a:p>
        </p:txBody>
      </p:sp>
      <p:sp>
        <p:nvSpPr>
          <p:cNvPr id="6" name="CasellaDiTesto 5"/>
          <p:cNvSpPr txBox="1"/>
          <p:nvPr/>
        </p:nvSpPr>
        <p:spPr>
          <a:xfrm>
            <a:off x="533400" y="5981700"/>
            <a:ext cx="7874000" cy="338554"/>
          </a:xfrm>
          <a:prstGeom prst="rect">
            <a:avLst/>
          </a:prstGeom>
          <a:noFill/>
        </p:spPr>
        <p:txBody>
          <a:bodyPr wrap="square" rtlCol="0">
            <a:spAutoFit/>
          </a:bodyPr>
          <a:lstStyle/>
          <a:p>
            <a:r>
              <a:rPr lang="it-IT" sz="1600" b="1" dirty="0">
                <a:solidFill>
                  <a:srgbClr val="0099CC"/>
                </a:solidFill>
              </a:rPr>
              <a:t>Figura </a:t>
            </a:r>
            <a:r>
              <a:rPr lang="it-IT" sz="1600" b="1" dirty="0" smtClean="0">
                <a:solidFill>
                  <a:srgbClr val="0099CC"/>
                </a:solidFill>
              </a:rPr>
              <a:t>5.2  </a:t>
            </a:r>
            <a:r>
              <a:rPr lang="it-IT" sz="1600" dirty="0"/>
              <a:t>Dati sui prezzi azionari durante la Grande depressione </a:t>
            </a:r>
          </a:p>
        </p:txBody>
      </p:sp>
      <p:sp>
        <p:nvSpPr>
          <p:cNvPr id="10" name="CasellaDiTesto 9"/>
          <p:cNvSpPr txBox="1"/>
          <p:nvPr/>
        </p:nvSpPr>
        <p:spPr>
          <a:xfrm>
            <a:off x="533400" y="1473200"/>
            <a:ext cx="8077200" cy="430887"/>
          </a:xfrm>
          <a:prstGeom prst="rect">
            <a:avLst/>
          </a:prstGeom>
          <a:noFill/>
        </p:spPr>
        <p:txBody>
          <a:bodyPr wrap="square" rtlCol="0">
            <a:spAutoFit/>
          </a:bodyPr>
          <a:lstStyle/>
          <a:p>
            <a:r>
              <a:rPr lang="it-IT" sz="2200" b="1" dirty="0" smtClean="0">
                <a:solidFill>
                  <a:srgbClr val="0099CC"/>
                </a:solidFill>
              </a:rPr>
              <a:t>Crollo del mercato azionario</a:t>
            </a:r>
          </a:p>
        </p:txBody>
      </p:sp>
      <p:pic>
        <p:nvPicPr>
          <p:cNvPr id="2" name="Immagin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6091" y="2016038"/>
            <a:ext cx="5923962" cy="3938970"/>
          </a:xfrm>
          <a:prstGeom prst="rect">
            <a:avLst/>
          </a:prstGeom>
        </p:spPr>
      </p:pic>
    </p:spTree>
    <p:extLst>
      <p:ext uri="{BB962C8B-B14F-4D97-AF65-F5344CB8AC3E}">
        <p14:creationId xmlns:p14="http://schemas.microsoft.com/office/powerpoint/2010/main" val="24841669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piè di pagina 6"/>
          <p:cNvSpPr>
            <a:spLocks noGrp="1"/>
          </p:cNvSpPr>
          <p:nvPr>
            <p:ph type="ftr" sz="quarter" idx="10"/>
          </p:nvPr>
        </p:nvSpPr>
        <p:spPr/>
        <p:txBody>
          <a:bodyPr/>
          <a:lstStyle/>
          <a:p>
            <a:r>
              <a:rPr lang="it-IT" smtClean="0"/>
              <a:t>©Pearson – Istituzioni e mercati finanziari, 9Ed – Mishkin</a:t>
            </a:r>
            <a:endParaRPr lang="it-IT" dirty="0"/>
          </a:p>
        </p:txBody>
      </p:sp>
      <p:sp>
        <p:nvSpPr>
          <p:cNvPr id="8" name="Segnaposto numero diapositiva 7"/>
          <p:cNvSpPr>
            <a:spLocks noGrp="1"/>
          </p:cNvSpPr>
          <p:nvPr>
            <p:ph type="sldNum" sz="quarter" idx="11"/>
          </p:nvPr>
        </p:nvSpPr>
        <p:spPr/>
        <p:txBody>
          <a:bodyPr/>
          <a:lstStyle/>
          <a:p>
            <a:fld id="{9930D388-3F80-473D-BC78-87F385B63D43}" type="slidenum">
              <a:rPr lang="it-IT" smtClean="0"/>
              <a:t>13</a:t>
            </a:fld>
            <a:endParaRPr lang="it-IT"/>
          </a:p>
        </p:txBody>
      </p:sp>
      <p:sp>
        <p:nvSpPr>
          <p:cNvPr id="9" name="Titolo 9"/>
          <p:cNvSpPr txBox="1">
            <a:spLocks/>
          </p:cNvSpPr>
          <p:nvPr/>
        </p:nvSpPr>
        <p:spPr>
          <a:xfrm>
            <a:off x="177800" y="-114300"/>
            <a:ext cx="8229600"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kern="1200">
                <a:solidFill>
                  <a:srgbClr val="0E2C5C"/>
                </a:solidFill>
                <a:latin typeface="+mj-lt"/>
                <a:ea typeface="+mj-ea"/>
                <a:cs typeface="+mj-cs"/>
              </a:defRPr>
            </a:lvl1pPr>
          </a:lstStyle>
          <a:p>
            <a:r>
              <a:rPr lang="it-IT" sz="2200" b="1" dirty="0"/>
              <a:t>5.2 Dinamica delle crisi finanziarie nelle economie </a:t>
            </a:r>
            <a:r>
              <a:rPr lang="it-IT" sz="2200" b="1" dirty="0" smtClean="0"/>
              <a:t>avanzate</a:t>
            </a:r>
            <a:endParaRPr lang="it-IT" sz="2200" b="1" dirty="0"/>
          </a:p>
        </p:txBody>
      </p:sp>
      <p:sp>
        <p:nvSpPr>
          <p:cNvPr id="6" name="CasellaDiTesto 5"/>
          <p:cNvSpPr txBox="1"/>
          <p:nvPr/>
        </p:nvSpPr>
        <p:spPr>
          <a:xfrm>
            <a:off x="533400" y="5981700"/>
            <a:ext cx="7874000" cy="338554"/>
          </a:xfrm>
          <a:prstGeom prst="rect">
            <a:avLst/>
          </a:prstGeom>
          <a:noFill/>
        </p:spPr>
        <p:txBody>
          <a:bodyPr wrap="square" rtlCol="0">
            <a:spAutoFit/>
          </a:bodyPr>
          <a:lstStyle/>
          <a:p>
            <a:r>
              <a:rPr lang="it-IT" sz="1600" b="1" dirty="0">
                <a:solidFill>
                  <a:srgbClr val="0099CC"/>
                </a:solidFill>
              </a:rPr>
              <a:t>Figura </a:t>
            </a:r>
            <a:r>
              <a:rPr lang="it-IT" sz="1600" b="1" dirty="0" smtClean="0">
                <a:solidFill>
                  <a:srgbClr val="0099CC"/>
                </a:solidFill>
              </a:rPr>
              <a:t>5.3 </a:t>
            </a:r>
            <a:r>
              <a:rPr lang="it-IT" sz="1600" dirty="0"/>
              <a:t>Spread creditizi durante la Grande depressione</a:t>
            </a:r>
          </a:p>
        </p:txBody>
      </p:sp>
      <p:sp>
        <p:nvSpPr>
          <p:cNvPr id="10" name="CasellaDiTesto 9"/>
          <p:cNvSpPr txBox="1"/>
          <p:nvPr/>
        </p:nvSpPr>
        <p:spPr>
          <a:xfrm>
            <a:off x="533400" y="1473200"/>
            <a:ext cx="8077200" cy="430887"/>
          </a:xfrm>
          <a:prstGeom prst="rect">
            <a:avLst/>
          </a:prstGeom>
          <a:noFill/>
        </p:spPr>
        <p:txBody>
          <a:bodyPr wrap="square" rtlCol="0">
            <a:spAutoFit/>
          </a:bodyPr>
          <a:lstStyle/>
          <a:p>
            <a:r>
              <a:rPr lang="it-IT" sz="2200" b="1" dirty="0" smtClean="0">
                <a:solidFill>
                  <a:srgbClr val="0099CC"/>
                </a:solidFill>
              </a:rPr>
              <a:t>Calo ininterrotto dei prezzi azionari</a:t>
            </a:r>
          </a:p>
        </p:txBody>
      </p:sp>
      <p:pic>
        <p:nvPicPr>
          <p:cNvPr id="2" name="Immagin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570" y="2291927"/>
            <a:ext cx="7602860" cy="3191988"/>
          </a:xfrm>
          <a:prstGeom prst="rect">
            <a:avLst/>
          </a:prstGeom>
        </p:spPr>
      </p:pic>
    </p:spTree>
    <p:extLst>
      <p:ext uri="{BB962C8B-B14F-4D97-AF65-F5344CB8AC3E}">
        <p14:creationId xmlns:p14="http://schemas.microsoft.com/office/powerpoint/2010/main" val="7987567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piè di pagina 6"/>
          <p:cNvSpPr>
            <a:spLocks noGrp="1"/>
          </p:cNvSpPr>
          <p:nvPr>
            <p:ph type="ftr" sz="quarter" idx="10"/>
          </p:nvPr>
        </p:nvSpPr>
        <p:spPr/>
        <p:txBody>
          <a:bodyPr/>
          <a:lstStyle/>
          <a:p>
            <a:r>
              <a:rPr lang="it-IT" smtClean="0"/>
              <a:t>©Pearson – Istituzioni e mercati finanziari, 9Ed – Mishkin</a:t>
            </a:r>
            <a:endParaRPr lang="it-IT" dirty="0"/>
          </a:p>
        </p:txBody>
      </p:sp>
      <p:sp>
        <p:nvSpPr>
          <p:cNvPr id="8" name="Segnaposto numero diapositiva 7"/>
          <p:cNvSpPr>
            <a:spLocks noGrp="1"/>
          </p:cNvSpPr>
          <p:nvPr>
            <p:ph type="sldNum" sz="quarter" idx="11"/>
          </p:nvPr>
        </p:nvSpPr>
        <p:spPr/>
        <p:txBody>
          <a:bodyPr/>
          <a:lstStyle/>
          <a:p>
            <a:fld id="{9930D388-3F80-473D-BC78-87F385B63D43}" type="slidenum">
              <a:rPr lang="it-IT" smtClean="0"/>
              <a:t>14</a:t>
            </a:fld>
            <a:endParaRPr lang="it-IT"/>
          </a:p>
        </p:txBody>
      </p:sp>
      <p:sp>
        <p:nvSpPr>
          <p:cNvPr id="9" name="Titolo 9"/>
          <p:cNvSpPr txBox="1">
            <a:spLocks/>
          </p:cNvSpPr>
          <p:nvPr/>
        </p:nvSpPr>
        <p:spPr>
          <a:xfrm>
            <a:off x="177800" y="-114300"/>
            <a:ext cx="8229600"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kern="1200">
                <a:solidFill>
                  <a:srgbClr val="0E2C5C"/>
                </a:solidFill>
                <a:latin typeface="+mj-lt"/>
                <a:ea typeface="+mj-ea"/>
                <a:cs typeface="+mj-cs"/>
              </a:defRPr>
            </a:lvl1pPr>
          </a:lstStyle>
          <a:p>
            <a:r>
              <a:rPr lang="it-IT" sz="2200" b="1" dirty="0"/>
              <a:t>5.2 Dinamica delle crisi finanziarie nelle economie </a:t>
            </a:r>
            <a:r>
              <a:rPr lang="it-IT" sz="2200" b="1" dirty="0" smtClean="0"/>
              <a:t>avanzate</a:t>
            </a:r>
            <a:endParaRPr lang="it-IT" sz="2200" b="1" dirty="0"/>
          </a:p>
        </p:txBody>
      </p:sp>
      <p:sp>
        <p:nvSpPr>
          <p:cNvPr id="6" name="CasellaDiTesto 5"/>
          <p:cNvSpPr txBox="1"/>
          <p:nvPr/>
        </p:nvSpPr>
        <p:spPr>
          <a:xfrm>
            <a:off x="533400" y="5981700"/>
            <a:ext cx="7874000" cy="338554"/>
          </a:xfrm>
          <a:prstGeom prst="rect">
            <a:avLst/>
          </a:prstGeom>
          <a:noFill/>
        </p:spPr>
        <p:txBody>
          <a:bodyPr wrap="square" rtlCol="0">
            <a:spAutoFit/>
          </a:bodyPr>
          <a:lstStyle/>
          <a:p>
            <a:r>
              <a:rPr lang="it-IT" sz="1600" b="1" dirty="0">
                <a:solidFill>
                  <a:srgbClr val="0099CC"/>
                </a:solidFill>
              </a:rPr>
              <a:t>Figura </a:t>
            </a:r>
            <a:r>
              <a:rPr lang="it-IT" sz="1600" b="1" dirty="0" smtClean="0">
                <a:solidFill>
                  <a:srgbClr val="0099CC"/>
                </a:solidFill>
              </a:rPr>
              <a:t>5.4  </a:t>
            </a:r>
            <a:r>
              <a:rPr lang="it-IT" sz="1600" dirty="0"/>
              <a:t>Prezzi delle abitazioni e crisi finanziaria del 2007-09</a:t>
            </a:r>
          </a:p>
        </p:txBody>
      </p:sp>
      <p:sp>
        <p:nvSpPr>
          <p:cNvPr id="10" name="CasellaDiTesto 9"/>
          <p:cNvSpPr txBox="1"/>
          <p:nvPr/>
        </p:nvSpPr>
        <p:spPr>
          <a:xfrm>
            <a:off x="533400" y="1473200"/>
            <a:ext cx="8077200" cy="430887"/>
          </a:xfrm>
          <a:prstGeom prst="rect">
            <a:avLst/>
          </a:prstGeom>
          <a:noFill/>
        </p:spPr>
        <p:txBody>
          <a:bodyPr wrap="square" rtlCol="0">
            <a:spAutoFit/>
          </a:bodyPr>
          <a:lstStyle/>
          <a:p>
            <a:r>
              <a:rPr lang="it-IT" sz="2200" b="1" dirty="0" smtClean="0">
                <a:solidFill>
                  <a:srgbClr val="0099CC"/>
                </a:solidFill>
              </a:rPr>
              <a:t>Effetti della crisi finanziaria 2007 – 09</a:t>
            </a: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5587" y="1993533"/>
            <a:ext cx="6932825" cy="3958187"/>
          </a:xfrm>
          <a:prstGeom prst="rect">
            <a:avLst/>
          </a:prstGeom>
        </p:spPr>
      </p:pic>
    </p:spTree>
    <p:extLst>
      <p:ext uri="{BB962C8B-B14F-4D97-AF65-F5344CB8AC3E}">
        <p14:creationId xmlns:p14="http://schemas.microsoft.com/office/powerpoint/2010/main" val="29796476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piè di pagina 6"/>
          <p:cNvSpPr>
            <a:spLocks noGrp="1"/>
          </p:cNvSpPr>
          <p:nvPr>
            <p:ph type="ftr" sz="quarter" idx="10"/>
          </p:nvPr>
        </p:nvSpPr>
        <p:spPr/>
        <p:txBody>
          <a:bodyPr/>
          <a:lstStyle/>
          <a:p>
            <a:r>
              <a:rPr lang="it-IT" smtClean="0"/>
              <a:t>©Pearson – Istituzioni e mercati finanziari, 9Ed – Mishkin</a:t>
            </a:r>
            <a:endParaRPr lang="it-IT" dirty="0"/>
          </a:p>
        </p:txBody>
      </p:sp>
      <p:sp>
        <p:nvSpPr>
          <p:cNvPr id="8" name="Segnaposto numero diapositiva 7"/>
          <p:cNvSpPr>
            <a:spLocks noGrp="1"/>
          </p:cNvSpPr>
          <p:nvPr>
            <p:ph type="sldNum" sz="quarter" idx="11"/>
          </p:nvPr>
        </p:nvSpPr>
        <p:spPr/>
        <p:txBody>
          <a:bodyPr/>
          <a:lstStyle/>
          <a:p>
            <a:fld id="{9930D388-3F80-473D-BC78-87F385B63D43}" type="slidenum">
              <a:rPr lang="it-IT" smtClean="0"/>
              <a:t>15</a:t>
            </a:fld>
            <a:endParaRPr lang="it-IT"/>
          </a:p>
        </p:txBody>
      </p:sp>
      <p:sp>
        <p:nvSpPr>
          <p:cNvPr id="9" name="Titolo 9"/>
          <p:cNvSpPr txBox="1">
            <a:spLocks/>
          </p:cNvSpPr>
          <p:nvPr/>
        </p:nvSpPr>
        <p:spPr>
          <a:xfrm>
            <a:off x="177800" y="-114300"/>
            <a:ext cx="8229600"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kern="1200">
                <a:solidFill>
                  <a:srgbClr val="0E2C5C"/>
                </a:solidFill>
                <a:latin typeface="+mj-lt"/>
                <a:ea typeface="+mj-ea"/>
                <a:cs typeface="+mj-cs"/>
              </a:defRPr>
            </a:lvl1pPr>
          </a:lstStyle>
          <a:p>
            <a:r>
              <a:rPr lang="it-IT" sz="2200" b="1" dirty="0"/>
              <a:t>5.2 Dinamica delle crisi finanziarie nelle economie </a:t>
            </a:r>
            <a:r>
              <a:rPr lang="it-IT" sz="2200" b="1" dirty="0" smtClean="0"/>
              <a:t>avanzate</a:t>
            </a:r>
            <a:endParaRPr lang="it-IT" sz="2200" b="1" dirty="0"/>
          </a:p>
        </p:txBody>
      </p:sp>
      <p:sp>
        <p:nvSpPr>
          <p:cNvPr id="6" name="CasellaDiTesto 5"/>
          <p:cNvSpPr txBox="1"/>
          <p:nvPr/>
        </p:nvSpPr>
        <p:spPr>
          <a:xfrm>
            <a:off x="533400" y="5981700"/>
            <a:ext cx="7874000" cy="338554"/>
          </a:xfrm>
          <a:prstGeom prst="rect">
            <a:avLst/>
          </a:prstGeom>
          <a:noFill/>
        </p:spPr>
        <p:txBody>
          <a:bodyPr wrap="square" rtlCol="0">
            <a:spAutoFit/>
          </a:bodyPr>
          <a:lstStyle/>
          <a:p>
            <a:r>
              <a:rPr lang="it-IT" sz="1600" b="1" dirty="0">
                <a:solidFill>
                  <a:srgbClr val="0099CC"/>
                </a:solidFill>
              </a:rPr>
              <a:t>Figura </a:t>
            </a:r>
            <a:r>
              <a:rPr lang="it-IT" sz="1600" b="1" dirty="0" smtClean="0">
                <a:solidFill>
                  <a:srgbClr val="0099CC"/>
                </a:solidFill>
              </a:rPr>
              <a:t>5.5  </a:t>
            </a:r>
            <a:r>
              <a:rPr lang="it-IT" sz="1600" dirty="0"/>
              <a:t>Prezzi azionari e crisi finanziaria del 2007-09</a:t>
            </a:r>
          </a:p>
        </p:txBody>
      </p:sp>
      <p:sp>
        <p:nvSpPr>
          <p:cNvPr id="10" name="CasellaDiTesto 9"/>
          <p:cNvSpPr txBox="1"/>
          <p:nvPr/>
        </p:nvSpPr>
        <p:spPr>
          <a:xfrm>
            <a:off x="533400" y="1473200"/>
            <a:ext cx="8077200" cy="430887"/>
          </a:xfrm>
          <a:prstGeom prst="rect">
            <a:avLst/>
          </a:prstGeom>
          <a:noFill/>
        </p:spPr>
        <p:txBody>
          <a:bodyPr wrap="square" rtlCol="0">
            <a:spAutoFit/>
          </a:bodyPr>
          <a:lstStyle/>
          <a:p>
            <a:r>
              <a:rPr lang="it-IT" sz="2200" b="1" dirty="0" smtClean="0">
                <a:solidFill>
                  <a:srgbClr val="0099CC"/>
                </a:solidFill>
              </a:rPr>
              <a:t>Effetti della crisi finanziaria 2007 – 09</a:t>
            </a:r>
          </a:p>
        </p:txBody>
      </p:sp>
      <p:pic>
        <p:nvPicPr>
          <p:cNvPr id="2" name="Immagin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3099" y="2001152"/>
            <a:ext cx="5836992" cy="3970236"/>
          </a:xfrm>
          <a:prstGeom prst="rect">
            <a:avLst/>
          </a:prstGeom>
        </p:spPr>
      </p:pic>
    </p:spTree>
    <p:extLst>
      <p:ext uri="{BB962C8B-B14F-4D97-AF65-F5344CB8AC3E}">
        <p14:creationId xmlns:p14="http://schemas.microsoft.com/office/powerpoint/2010/main" val="15223134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piè di pagina 6"/>
          <p:cNvSpPr>
            <a:spLocks noGrp="1"/>
          </p:cNvSpPr>
          <p:nvPr>
            <p:ph type="ftr" sz="quarter" idx="10"/>
          </p:nvPr>
        </p:nvSpPr>
        <p:spPr/>
        <p:txBody>
          <a:bodyPr/>
          <a:lstStyle/>
          <a:p>
            <a:r>
              <a:rPr lang="it-IT" smtClean="0"/>
              <a:t>©Pearson – Istituzioni e mercati finanziari, 9Ed – Mishkin</a:t>
            </a:r>
            <a:endParaRPr lang="it-IT" dirty="0"/>
          </a:p>
        </p:txBody>
      </p:sp>
      <p:sp>
        <p:nvSpPr>
          <p:cNvPr id="8" name="Segnaposto numero diapositiva 7"/>
          <p:cNvSpPr>
            <a:spLocks noGrp="1"/>
          </p:cNvSpPr>
          <p:nvPr>
            <p:ph type="sldNum" sz="quarter" idx="11"/>
          </p:nvPr>
        </p:nvSpPr>
        <p:spPr/>
        <p:txBody>
          <a:bodyPr/>
          <a:lstStyle/>
          <a:p>
            <a:fld id="{9930D388-3F80-473D-BC78-87F385B63D43}" type="slidenum">
              <a:rPr lang="it-IT" smtClean="0"/>
              <a:t>16</a:t>
            </a:fld>
            <a:endParaRPr lang="it-IT"/>
          </a:p>
        </p:txBody>
      </p:sp>
      <p:sp>
        <p:nvSpPr>
          <p:cNvPr id="9" name="Titolo 9"/>
          <p:cNvSpPr txBox="1">
            <a:spLocks/>
          </p:cNvSpPr>
          <p:nvPr/>
        </p:nvSpPr>
        <p:spPr>
          <a:xfrm>
            <a:off x="177800" y="-114300"/>
            <a:ext cx="8229600"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kern="1200">
                <a:solidFill>
                  <a:srgbClr val="0E2C5C"/>
                </a:solidFill>
                <a:latin typeface="+mj-lt"/>
                <a:ea typeface="+mj-ea"/>
                <a:cs typeface="+mj-cs"/>
              </a:defRPr>
            </a:lvl1pPr>
          </a:lstStyle>
          <a:p>
            <a:r>
              <a:rPr lang="it-IT" sz="2200" b="1" dirty="0"/>
              <a:t>5.2 Dinamica delle crisi finanziarie nelle economie </a:t>
            </a:r>
            <a:r>
              <a:rPr lang="it-IT" sz="2200" b="1" dirty="0" smtClean="0"/>
              <a:t>avanzate</a:t>
            </a:r>
            <a:endParaRPr lang="it-IT" sz="2200" b="1" dirty="0"/>
          </a:p>
        </p:txBody>
      </p:sp>
      <p:sp>
        <p:nvSpPr>
          <p:cNvPr id="6" name="CasellaDiTesto 5"/>
          <p:cNvSpPr txBox="1"/>
          <p:nvPr/>
        </p:nvSpPr>
        <p:spPr>
          <a:xfrm>
            <a:off x="533400" y="5981700"/>
            <a:ext cx="7874000" cy="338554"/>
          </a:xfrm>
          <a:prstGeom prst="rect">
            <a:avLst/>
          </a:prstGeom>
          <a:noFill/>
        </p:spPr>
        <p:txBody>
          <a:bodyPr wrap="square" rtlCol="0">
            <a:spAutoFit/>
          </a:bodyPr>
          <a:lstStyle/>
          <a:p>
            <a:r>
              <a:rPr lang="it-IT" sz="1600" b="1" dirty="0">
                <a:solidFill>
                  <a:srgbClr val="0099CC"/>
                </a:solidFill>
              </a:rPr>
              <a:t>Figura </a:t>
            </a:r>
            <a:r>
              <a:rPr lang="it-IT" sz="1600" b="1" dirty="0" smtClean="0">
                <a:solidFill>
                  <a:srgbClr val="0099CC"/>
                </a:solidFill>
              </a:rPr>
              <a:t>5.6  </a:t>
            </a:r>
            <a:r>
              <a:rPr lang="it-IT" sz="1600" dirty="0"/>
              <a:t>Spread creditizi e crisi finanziaria del 2007-09</a:t>
            </a:r>
          </a:p>
        </p:txBody>
      </p:sp>
      <p:sp>
        <p:nvSpPr>
          <p:cNvPr id="10" name="CasellaDiTesto 9"/>
          <p:cNvSpPr txBox="1"/>
          <p:nvPr/>
        </p:nvSpPr>
        <p:spPr>
          <a:xfrm>
            <a:off x="533400" y="1473200"/>
            <a:ext cx="8077200" cy="430887"/>
          </a:xfrm>
          <a:prstGeom prst="rect">
            <a:avLst/>
          </a:prstGeom>
          <a:noFill/>
        </p:spPr>
        <p:txBody>
          <a:bodyPr wrap="square" rtlCol="0">
            <a:spAutoFit/>
          </a:bodyPr>
          <a:lstStyle/>
          <a:p>
            <a:r>
              <a:rPr lang="it-IT" sz="2200" b="1" dirty="0" smtClean="0">
                <a:solidFill>
                  <a:srgbClr val="0099CC"/>
                </a:solidFill>
              </a:rPr>
              <a:t>Culmine della crisi finanziaria 2007 – 09</a:t>
            </a: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0588" y="2028801"/>
            <a:ext cx="7244306" cy="3924000"/>
          </a:xfrm>
          <a:prstGeom prst="rect">
            <a:avLst/>
          </a:prstGeom>
        </p:spPr>
      </p:pic>
    </p:spTree>
    <p:extLst>
      <p:ext uri="{BB962C8B-B14F-4D97-AF65-F5344CB8AC3E}">
        <p14:creationId xmlns:p14="http://schemas.microsoft.com/office/powerpoint/2010/main" val="17969952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piè di pagina 6"/>
          <p:cNvSpPr>
            <a:spLocks noGrp="1"/>
          </p:cNvSpPr>
          <p:nvPr>
            <p:ph type="ftr" sz="quarter" idx="10"/>
          </p:nvPr>
        </p:nvSpPr>
        <p:spPr/>
        <p:txBody>
          <a:bodyPr/>
          <a:lstStyle/>
          <a:p>
            <a:r>
              <a:rPr lang="it-IT" smtClean="0"/>
              <a:t>©Pearson – Istituzioni e mercati finanziari, 9Ed – Mishkin</a:t>
            </a:r>
            <a:endParaRPr lang="it-IT" dirty="0"/>
          </a:p>
        </p:txBody>
      </p:sp>
      <p:sp>
        <p:nvSpPr>
          <p:cNvPr id="8" name="Segnaposto numero diapositiva 7"/>
          <p:cNvSpPr>
            <a:spLocks noGrp="1"/>
          </p:cNvSpPr>
          <p:nvPr>
            <p:ph type="sldNum" sz="quarter" idx="11"/>
          </p:nvPr>
        </p:nvSpPr>
        <p:spPr/>
        <p:txBody>
          <a:bodyPr/>
          <a:lstStyle/>
          <a:p>
            <a:fld id="{9930D388-3F80-473D-BC78-87F385B63D43}" type="slidenum">
              <a:rPr lang="it-IT" smtClean="0"/>
              <a:t>17</a:t>
            </a:fld>
            <a:endParaRPr lang="it-IT"/>
          </a:p>
        </p:txBody>
      </p:sp>
      <p:sp>
        <p:nvSpPr>
          <p:cNvPr id="9" name="Titolo 9"/>
          <p:cNvSpPr txBox="1">
            <a:spLocks/>
          </p:cNvSpPr>
          <p:nvPr/>
        </p:nvSpPr>
        <p:spPr>
          <a:xfrm>
            <a:off x="177800" y="-114300"/>
            <a:ext cx="8229600"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kern="1200">
                <a:solidFill>
                  <a:srgbClr val="0E2C5C"/>
                </a:solidFill>
                <a:latin typeface="+mj-lt"/>
                <a:ea typeface="+mj-ea"/>
                <a:cs typeface="+mj-cs"/>
              </a:defRPr>
            </a:lvl1pPr>
          </a:lstStyle>
          <a:p>
            <a:r>
              <a:rPr lang="it-IT" sz="2200" b="1" dirty="0"/>
              <a:t>5.2 Dinamica delle crisi finanziarie nelle economie </a:t>
            </a:r>
            <a:r>
              <a:rPr lang="it-IT" sz="2200" b="1" dirty="0" smtClean="0"/>
              <a:t>avanzate</a:t>
            </a:r>
            <a:endParaRPr lang="it-IT" sz="2200" b="1" dirty="0"/>
          </a:p>
        </p:txBody>
      </p:sp>
      <p:sp>
        <p:nvSpPr>
          <p:cNvPr id="6" name="CasellaDiTesto 5"/>
          <p:cNvSpPr txBox="1"/>
          <p:nvPr/>
        </p:nvSpPr>
        <p:spPr>
          <a:xfrm>
            <a:off x="533400" y="5981700"/>
            <a:ext cx="7874000" cy="338554"/>
          </a:xfrm>
          <a:prstGeom prst="rect">
            <a:avLst/>
          </a:prstGeom>
          <a:noFill/>
        </p:spPr>
        <p:txBody>
          <a:bodyPr wrap="square" rtlCol="0">
            <a:spAutoFit/>
          </a:bodyPr>
          <a:lstStyle/>
          <a:p>
            <a:r>
              <a:rPr lang="it-IT" sz="1600" b="1" dirty="0">
                <a:solidFill>
                  <a:srgbClr val="0099CC"/>
                </a:solidFill>
              </a:rPr>
              <a:t>Figura </a:t>
            </a:r>
            <a:r>
              <a:rPr lang="it-IT" sz="1600" b="1" dirty="0" smtClean="0">
                <a:solidFill>
                  <a:srgbClr val="0099CC"/>
                </a:solidFill>
              </a:rPr>
              <a:t>5.7  </a:t>
            </a:r>
            <a:r>
              <a:rPr lang="it-IT" sz="1600" dirty="0"/>
              <a:t>Tassi di interesse sui titoli di Stato (2006-13)</a:t>
            </a:r>
          </a:p>
        </p:txBody>
      </p:sp>
      <p:sp>
        <p:nvSpPr>
          <p:cNvPr id="10" name="CasellaDiTesto 9"/>
          <p:cNvSpPr txBox="1"/>
          <p:nvPr/>
        </p:nvSpPr>
        <p:spPr>
          <a:xfrm>
            <a:off x="533400" y="1473200"/>
            <a:ext cx="8077200" cy="430887"/>
          </a:xfrm>
          <a:prstGeom prst="rect">
            <a:avLst/>
          </a:prstGeom>
          <a:noFill/>
        </p:spPr>
        <p:txBody>
          <a:bodyPr wrap="square" rtlCol="0">
            <a:spAutoFit/>
          </a:bodyPr>
          <a:lstStyle/>
          <a:p>
            <a:r>
              <a:rPr lang="it-IT" sz="2200" b="1" dirty="0" smtClean="0">
                <a:solidFill>
                  <a:srgbClr val="0099CC"/>
                </a:solidFill>
              </a:rPr>
              <a:t>La crisi del debito sovrano europeo</a:t>
            </a:r>
          </a:p>
        </p:txBody>
      </p:sp>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0329" y="1978669"/>
            <a:ext cx="7274280" cy="3904152"/>
          </a:xfrm>
          <a:prstGeom prst="rect">
            <a:avLst/>
          </a:prstGeom>
        </p:spPr>
      </p:pic>
    </p:spTree>
    <p:extLst>
      <p:ext uri="{BB962C8B-B14F-4D97-AF65-F5344CB8AC3E}">
        <p14:creationId xmlns:p14="http://schemas.microsoft.com/office/powerpoint/2010/main" val="31231190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olo 9"/>
          <p:cNvSpPr>
            <a:spLocks noGrp="1"/>
          </p:cNvSpPr>
          <p:nvPr>
            <p:ph type="title"/>
          </p:nvPr>
        </p:nvSpPr>
        <p:spPr>
          <a:xfrm>
            <a:off x="457200" y="91754"/>
            <a:ext cx="8229600" cy="1143000"/>
          </a:xfrm>
        </p:spPr>
        <p:txBody>
          <a:bodyPr/>
          <a:lstStyle/>
          <a:p>
            <a:r>
              <a:rPr lang="it-IT" sz="3200" b="1" dirty="0"/>
              <a:t>5.4 Bolle finanziarie</a:t>
            </a:r>
          </a:p>
        </p:txBody>
      </p:sp>
      <p:sp>
        <p:nvSpPr>
          <p:cNvPr id="7" name="Segnaposto piè di pagina 6"/>
          <p:cNvSpPr>
            <a:spLocks noGrp="1"/>
          </p:cNvSpPr>
          <p:nvPr>
            <p:ph type="ftr" sz="quarter" idx="10"/>
          </p:nvPr>
        </p:nvSpPr>
        <p:spPr/>
        <p:txBody>
          <a:bodyPr/>
          <a:lstStyle/>
          <a:p>
            <a:r>
              <a:rPr lang="it-IT" smtClean="0"/>
              <a:t>©Pearson – Istituzioni e mercati finanziari, 9Ed – Mishkin</a:t>
            </a:r>
            <a:endParaRPr lang="it-IT" dirty="0"/>
          </a:p>
        </p:txBody>
      </p:sp>
      <p:sp>
        <p:nvSpPr>
          <p:cNvPr id="8" name="Segnaposto numero diapositiva 7"/>
          <p:cNvSpPr>
            <a:spLocks noGrp="1"/>
          </p:cNvSpPr>
          <p:nvPr>
            <p:ph type="sldNum" sz="quarter" idx="11"/>
          </p:nvPr>
        </p:nvSpPr>
        <p:spPr/>
        <p:txBody>
          <a:bodyPr/>
          <a:lstStyle/>
          <a:p>
            <a:fld id="{9930D388-3F80-473D-BC78-87F385B63D43}" type="slidenum">
              <a:rPr lang="it-IT" smtClean="0"/>
              <a:t>18</a:t>
            </a:fld>
            <a:endParaRPr lang="it-IT"/>
          </a:p>
        </p:txBody>
      </p:sp>
      <p:sp>
        <p:nvSpPr>
          <p:cNvPr id="11" name="CasellaDiTesto 10"/>
          <p:cNvSpPr txBox="1"/>
          <p:nvPr/>
        </p:nvSpPr>
        <p:spPr>
          <a:xfrm>
            <a:off x="525192" y="1754356"/>
            <a:ext cx="8326708" cy="4524315"/>
          </a:xfrm>
          <a:prstGeom prst="rect">
            <a:avLst/>
          </a:prstGeom>
          <a:noFill/>
        </p:spPr>
        <p:txBody>
          <a:bodyPr wrap="square" rtlCol="0">
            <a:spAutoFit/>
          </a:bodyPr>
          <a:lstStyle/>
          <a:p>
            <a:r>
              <a:rPr lang="it-IT" sz="2400" dirty="0">
                <a:solidFill>
                  <a:schemeClr val="tx1">
                    <a:lumMod val="85000"/>
                    <a:lumOff val="15000"/>
                  </a:schemeClr>
                </a:solidFill>
              </a:rPr>
              <a:t>Le crisi finanziarie spesso si verificano successivamente a bolle dei prezzi degli </a:t>
            </a:r>
            <a:r>
              <a:rPr lang="it-IT" sz="2400" dirty="0" err="1" smtClean="0">
                <a:solidFill>
                  <a:schemeClr val="tx1">
                    <a:lumMod val="85000"/>
                    <a:lumOff val="15000"/>
                  </a:schemeClr>
                </a:solidFill>
              </a:rPr>
              <a:t>asset</a:t>
            </a:r>
            <a:r>
              <a:rPr lang="it-IT" sz="2400" dirty="0" smtClean="0">
                <a:solidFill>
                  <a:schemeClr val="tx1">
                    <a:lumMod val="85000"/>
                    <a:lumOff val="15000"/>
                  </a:schemeClr>
                </a:solidFill>
              </a:rPr>
              <a:t/>
            </a:r>
            <a:br>
              <a:rPr lang="it-IT" sz="2400" dirty="0" smtClean="0">
                <a:solidFill>
                  <a:schemeClr val="tx1">
                    <a:lumMod val="85000"/>
                    <a:lumOff val="15000"/>
                  </a:schemeClr>
                </a:solidFill>
              </a:rPr>
            </a:br>
            <a:endParaRPr lang="it-IT" sz="2400" dirty="0">
              <a:solidFill>
                <a:schemeClr val="tx1">
                  <a:lumMod val="85000"/>
                  <a:lumOff val="15000"/>
                </a:schemeClr>
              </a:solidFill>
            </a:endParaRPr>
          </a:p>
          <a:p>
            <a:r>
              <a:rPr lang="it-IT" sz="2400" dirty="0">
                <a:solidFill>
                  <a:schemeClr val="tx1">
                    <a:lumMod val="85000"/>
                    <a:lumOff val="15000"/>
                  </a:schemeClr>
                </a:solidFill>
              </a:rPr>
              <a:t>Queste bolle generalmente attraversano tre fasi distinte:</a:t>
            </a:r>
          </a:p>
          <a:p>
            <a:pPr marL="530225" indent="-354013">
              <a:buClr>
                <a:srgbClr val="0099CC"/>
              </a:buClr>
              <a:buFont typeface="Arial" pitchFamily="34" charset="0"/>
              <a:buChar char="•"/>
            </a:pPr>
            <a:r>
              <a:rPr lang="it-IT" sz="2400" dirty="0" smtClean="0">
                <a:solidFill>
                  <a:schemeClr val="tx1">
                    <a:lumMod val="85000"/>
                    <a:lumOff val="15000"/>
                  </a:schemeClr>
                </a:solidFill>
              </a:rPr>
              <a:t>una </a:t>
            </a:r>
            <a:r>
              <a:rPr lang="it-IT" sz="2400" dirty="0">
                <a:solidFill>
                  <a:prstClr val="black">
                    <a:lumMod val="85000"/>
                    <a:lumOff val="15000"/>
                  </a:prstClr>
                </a:solidFill>
              </a:rPr>
              <a:t>liberalizzazione finanziaria genera un’espansione </a:t>
            </a:r>
            <a:r>
              <a:rPr lang="it-IT" sz="2400" dirty="0" smtClean="0">
                <a:solidFill>
                  <a:prstClr val="black">
                    <a:lumMod val="85000"/>
                    <a:lumOff val="15000"/>
                  </a:prstClr>
                </a:solidFill>
              </a:rPr>
              <a:t/>
            </a:r>
            <a:br>
              <a:rPr lang="it-IT" sz="2400" dirty="0" smtClean="0">
                <a:solidFill>
                  <a:prstClr val="black">
                    <a:lumMod val="85000"/>
                    <a:lumOff val="15000"/>
                  </a:prstClr>
                </a:solidFill>
              </a:rPr>
            </a:br>
            <a:r>
              <a:rPr lang="it-IT" sz="2400" dirty="0" smtClean="0">
                <a:solidFill>
                  <a:prstClr val="black">
                    <a:lumMod val="85000"/>
                    <a:lumOff val="15000"/>
                  </a:prstClr>
                </a:solidFill>
              </a:rPr>
              <a:t>del </a:t>
            </a:r>
            <a:r>
              <a:rPr lang="it-IT" sz="2400" dirty="0">
                <a:solidFill>
                  <a:prstClr val="black">
                    <a:lumMod val="85000"/>
                    <a:lumOff val="15000"/>
                  </a:prstClr>
                </a:solidFill>
              </a:rPr>
              <a:t>credito, accompagnata da un aumento dei prezzi di </a:t>
            </a:r>
            <a:r>
              <a:rPr lang="it-IT" sz="2400" dirty="0" err="1">
                <a:solidFill>
                  <a:prstClr val="black">
                    <a:lumMod val="85000"/>
                    <a:lumOff val="15000"/>
                  </a:prstClr>
                </a:solidFill>
              </a:rPr>
              <a:t>asset</a:t>
            </a:r>
            <a:r>
              <a:rPr lang="it-IT" sz="2400" dirty="0">
                <a:solidFill>
                  <a:prstClr val="black">
                    <a:lumMod val="85000"/>
                    <a:lumOff val="15000"/>
                  </a:prstClr>
                </a:solidFill>
              </a:rPr>
              <a:t> quali immobili e azioni. I prezzi salgono mentre la bolla </a:t>
            </a:r>
            <a:r>
              <a:rPr lang="it-IT" sz="2400" dirty="0" smtClean="0">
                <a:solidFill>
                  <a:prstClr val="black">
                    <a:lumMod val="85000"/>
                    <a:lumOff val="15000"/>
                  </a:prstClr>
                </a:solidFill>
              </a:rPr>
              <a:t/>
            </a:r>
            <a:br>
              <a:rPr lang="it-IT" sz="2400" dirty="0" smtClean="0">
                <a:solidFill>
                  <a:prstClr val="black">
                    <a:lumMod val="85000"/>
                    <a:lumOff val="15000"/>
                  </a:prstClr>
                </a:solidFill>
              </a:rPr>
            </a:br>
            <a:r>
              <a:rPr lang="it-IT" sz="2400" dirty="0" smtClean="0">
                <a:solidFill>
                  <a:prstClr val="black">
                    <a:lumMod val="85000"/>
                    <a:lumOff val="15000"/>
                  </a:prstClr>
                </a:solidFill>
              </a:rPr>
              <a:t>si </a:t>
            </a:r>
            <a:r>
              <a:rPr lang="it-IT" sz="2400" dirty="0">
                <a:solidFill>
                  <a:prstClr val="black">
                    <a:lumMod val="85000"/>
                    <a:lumOff val="15000"/>
                  </a:prstClr>
                </a:solidFill>
              </a:rPr>
              <a:t>gonfia;</a:t>
            </a:r>
          </a:p>
          <a:p>
            <a:pPr marL="530225" indent="-354013">
              <a:buClr>
                <a:srgbClr val="0099CC"/>
              </a:buClr>
              <a:buFont typeface="Arial" pitchFamily="34" charset="0"/>
              <a:buChar char="•"/>
            </a:pPr>
            <a:r>
              <a:rPr lang="it-IT" sz="2400" dirty="0">
                <a:solidFill>
                  <a:prstClr val="black">
                    <a:lumMod val="85000"/>
                    <a:lumOff val="15000"/>
                  </a:prstClr>
                </a:solidFill>
              </a:rPr>
              <a:t>la bolla scoppia e i prezzi crollano </a:t>
            </a:r>
            <a:r>
              <a:rPr lang="it-IT" sz="2400" dirty="0" smtClean="0">
                <a:solidFill>
                  <a:prstClr val="black">
                    <a:lumMod val="85000"/>
                    <a:lumOff val="15000"/>
                  </a:prstClr>
                </a:solidFill>
              </a:rPr>
              <a:t>(spesso in </a:t>
            </a:r>
            <a:r>
              <a:rPr lang="it-IT" sz="2400" dirty="0">
                <a:solidFill>
                  <a:prstClr val="black">
                    <a:lumMod val="85000"/>
                    <a:lumOff val="15000"/>
                  </a:prstClr>
                </a:solidFill>
              </a:rPr>
              <a:t>un breve </a:t>
            </a:r>
            <a:r>
              <a:rPr lang="it-IT" sz="2400" dirty="0" smtClean="0">
                <a:solidFill>
                  <a:prstClr val="black">
                    <a:lumMod val="85000"/>
                    <a:lumOff val="15000"/>
                  </a:prstClr>
                </a:solidFill>
              </a:rPr>
              <a:t/>
            </a:r>
            <a:br>
              <a:rPr lang="it-IT" sz="2400" dirty="0" smtClean="0">
                <a:solidFill>
                  <a:prstClr val="black">
                    <a:lumMod val="85000"/>
                    <a:lumOff val="15000"/>
                  </a:prstClr>
                </a:solidFill>
              </a:rPr>
            </a:br>
            <a:r>
              <a:rPr lang="it-IT" sz="2400" dirty="0" smtClean="0">
                <a:solidFill>
                  <a:prstClr val="black">
                    <a:lumMod val="85000"/>
                    <a:lumOff val="15000"/>
                  </a:prstClr>
                </a:solidFill>
              </a:rPr>
              <a:t>periodo </a:t>
            </a:r>
            <a:r>
              <a:rPr lang="it-IT" sz="2400" dirty="0">
                <a:solidFill>
                  <a:prstClr val="black">
                    <a:lumMod val="85000"/>
                    <a:lumOff val="15000"/>
                  </a:prstClr>
                </a:solidFill>
              </a:rPr>
              <a:t>di tempo);</a:t>
            </a:r>
          </a:p>
          <a:p>
            <a:pPr marL="530225" indent="-354013">
              <a:buClr>
                <a:srgbClr val="0099CC"/>
              </a:buClr>
              <a:buFont typeface="Arial" pitchFamily="34" charset="0"/>
              <a:buChar char="•"/>
            </a:pPr>
            <a:r>
              <a:rPr lang="it-IT" sz="2400" dirty="0">
                <a:solidFill>
                  <a:prstClr val="black">
                    <a:lumMod val="85000"/>
                    <a:lumOff val="15000"/>
                  </a:prstClr>
                </a:solidFill>
              </a:rPr>
              <a:t>si verifica il fallimento di molte imprese e altri agenti che hanno acceso prestiti per acquistare </a:t>
            </a:r>
            <a:r>
              <a:rPr lang="it-IT" sz="2400" dirty="0" err="1">
                <a:solidFill>
                  <a:schemeClr val="tx1">
                    <a:lumMod val="85000"/>
                    <a:lumOff val="15000"/>
                  </a:schemeClr>
                </a:solidFill>
              </a:rPr>
              <a:t>asset</a:t>
            </a:r>
            <a:r>
              <a:rPr lang="it-IT" sz="2400" dirty="0">
                <a:solidFill>
                  <a:schemeClr val="tx1">
                    <a:lumMod val="85000"/>
                    <a:lumOff val="15000"/>
                  </a:schemeClr>
                </a:solidFill>
              </a:rPr>
              <a:t> a prezzi inflazionati</a:t>
            </a:r>
            <a:endParaRPr lang="it-IT" sz="2400" dirty="0" smtClean="0">
              <a:solidFill>
                <a:schemeClr val="tx1">
                  <a:lumMod val="85000"/>
                  <a:lumOff val="15000"/>
                </a:schemeClr>
              </a:solidFill>
            </a:endParaRPr>
          </a:p>
        </p:txBody>
      </p:sp>
      <p:cxnSp>
        <p:nvCxnSpPr>
          <p:cNvPr id="13" name="Connettore 1 12"/>
          <p:cNvCxnSpPr/>
          <p:nvPr/>
        </p:nvCxnSpPr>
        <p:spPr>
          <a:xfrm>
            <a:off x="0" y="1244600"/>
            <a:ext cx="8851900" cy="0"/>
          </a:xfrm>
          <a:prstGeom prst="line">
            <a:avLst/>
          </a:prstGeom>
          <a:ln w="28575">
            <a:solidFill>
              <a:srgbClr val="0E2C5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91025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51000" y="269670"/>
            <a:ext cx="8229600" cy="1143000"/>
          </a:xfrm>
        </p:spPr>
        <p:txBody>
          <a:bodyPr/>
          <a:lstStyle/>
          <a:p>
            <a:r>
              <a:rPr lang="it-IT" b="1" dirty="0" smtClean="0"/>
              <a:t>Sommario del capitolo</a:t>
            </a:r>
            <a:endParaRPr lang="it-IT" b="1" dirty="0"/>
          </a:p>
        </p:txBody>
      </p:sp>
      <p:sp>
        <p:nvSpPr>
          <p:cNvPr id="3" name="Segnaposto piè di pagina 2"/>
          <p:cNvSpPr>
            <a:spLocks noGrp="1"/>
          </p:cNvSpPr>
          <p:nvPr>
            <p:ph type="ftr" sz="quarter" idx="10"/>
          </p:nvPr>
        </p:nvSpPr>
        <p:spPr/>
        <p:txBody>
          <a:bodyPr/>
          <a:lstStyle/>
          <a:p>
            <a:r>
              <a:rPr lang="it-IT" smtClean="0"/>
              <a:t>©Pearson – Istituzioni e mercati finanziari, 9Ed – Mishkin</a:t>
            </a:r>
            <a:endParaRPr lang="it-IT" dirty="0"/>
          </a:p>
        </p:txBody>
      </p:sp>
      <p:sp>
        <p:nvSpPr>
          <p:cNvPr id="4" name="Segnaposto numero diapositiva 3"/>
          <p:cNvSpPr>
            <a:spLocks noGrp="1"/>
          </p:cNvSpPr>
          <p:nvPr>
            <p:ph type="sldNum" sz="quarter" idx="11"/>
          </p:nvPr>
        </p:nvSpPr>
        <p:spPr/>
        <p:txBody>
          <a:bodyPr/>
          <a:lstStyle/>
          <a:p>
            <a:fld id="{9930D388-3F80-473D-BC78-87F385B63D43}" type="slidenum">
              <a:rPr lang="it-IT" smtClean="0"/>
              <a:t>2</a:t>
            </a:fld>
            <a:endParaRPr lang="it-IT"/>
          </a:p>
        </p:txBody>
      </p:sp>
      <p:sp>
        <p:nvSpPr>
          <p:cNvPr id="6" name="CasellaDiTesto 5"/>
          <p:cNvSpPr txBox="1"/>
          <p:nvPr/>
        </p:nvSpPr>
        <p:spPr>
          <a:xfrm>
            <a:off x="546099" y="2133600"/>
            <a:ext cx="8324523" cy="2554545"/>
          </a:xfrm>
          <a:prstGeom prst="rect">
            <a:avLst/>
          </a:prstGeom>
          <a:noFill/>
        </p:spPr>
        <p:txBody>
          <a:bodyPr wrap="square" rtlCol="0">
            <a:spAutoFit/>
          </a:bodyPr>
          <a:lstStyle/>
          <a:p>
            <a:pPr marL="536575" indent="-536575">
              <a:spcBef>
                <a:spcPts val="600"/>
              </a:spcBef>
              <a:spcAft>
                <a:spcPts val="600"/>
              </a:spcAft>
            </a:pPr>
            <a:r>
              <a:rPr lang="it-IT" sz="2600" b="1" dirty="0" smtClean="0">
                <a:solidFill>
                  <a:srgbClr val="0099CC"/>
                </a:solidFill>
                <a:latin typeface="+mj-lt"/>
                <a:ea typeface="Verdana" pitchFamily="34" charset="0"/>
                <a:cs typeface="Open Sans Semibold" pitchFamily="34" charset="0"/>
              </a:rPr>
              <a:t>5.1</a:t>
            </a:r>
            <a:r>
              <a:rPr lang="it-IT" sz="2600" dirty="0" smtClean="0">
                <a:solidFill>
                  <a:schemeClr val="tx1">
                    <a:lumMod val="85000"/>
                    <a:lumOff val="15000"/>
                  </a:schemeClr>
                </a:solidFill>
                <a:latin typeface="+mj-lt"/>
                <a:ea typeface="Verdana" pitchFamily="34" charset="0"/>
                <a:cs typeface="Open Sans Semibold" pitchFamily="34" charset="0"/>
              </a:rPr>
              <a:t> </a:t>
            </a:r>
            <a:r>
              <a:rPr lang="it-IT" sz="2600" dirty="0">
                <a:solidFill>
                  <a:schemeClr val="tx1">
                    <a:lumMod val="85000"/>
                    <a:lumOff val="15000"/>
                  </a:schemeClr>
                </a:solidFill>
                <a:latin typeface="+mj-lt"/>
                <a:ea typeface="Verdana" pitchFamily="34" charset="0"/>
                <a:cs typeface="Open Sans Semibold" pitchFamily="34" charset="0"/>
              </a:rPr>
              <a:t>Che cos’è una crisi finanziaria?</a:t>
            </a:r>
          </a:p>
          <a:p>
            <a:pPr marL="536575" indent="-536575">
              <a:spcBef>
                <a:spcPts val="600"/>
              </a:spcBef>
              <a:spcAft>
                <a:spcPts val="600"/>
              </a:spcAft>
            </a:pPr>
            <a:r>
              <a:rPr lang="it-IT" sz="2600" b="1" dirty="0">
                <a:solidFill>
                  <a:srgbClr val="0099CC"/>
                </a:solidFill>
                <a:latin typeface="+mj-lt"/>
                <a:ea typeface="Verdana" pitchFamily="34" charset="0"/>
                <a:cs typeface="Open Sans Semibold" pitchFamily="34" charset="0"/>
              </a:rPr>
              <a:t>5.2</a:t>
            </a:r>
            <a:r>
              <a:rPr lang="it-IT" sz="2600" dirty="0">
                <a:solidFill>
                  <a:schemeClr val="tx1">
                    <a:lumMod val="85000"/>
                    <a:lumOff val="15000"/>
                  </a:schemeClr>
                </a:solidFill>
                <a:latin typeface="+mj-lt"/>
                <a:ea typeface="Verdana" pitchFamily="34" charset="0"/>
                <a:cs typeface="Open Sans Semibold" pitchFamily="34" charset="0"/>
              </a:rPr>
              <a:t> Dinamica delle crisi finanziarie nelle economie avanzate</a:t>
            </a:r>
          </a:p>
          <a:p>
            <a:pPr marL="536575" indent="-536575">
              <a:spcBef>
                <a:spcPts val="600"/>
              </a:spcBef>
              <a:spcAft>
                <a:spcPts val="600"/>
              </a:spcAft>
            </a:pPr>
            <a:r>
              <a:rPr lang="it-IT" sz="2600" b="1" dirty="0">
                <a:solidFill>
                  <a:srgbClr val="0099CC"/>
                </a:solidFill>
                <a:latin typeface="+mj-lt"/>
                <a:ea typeface="Verdana" pitchFamily="34" charset="0"/>
                <a:cs typeface="Open Sans Semibold" pitchFamily="34" charset="0"/>
              </a:rPr>
              <a:t>5.3 </a:t>
            </a:r>
            <a:r>
              <a:rPr lang="it-IT" sz="2600" dirty="0">
                <a:solidFill>
                  <a:schemeClr val="tx1">
                    <a:lumMod val="85000"/>
                    <a:lumOff val="15000"/>
                  </a:schemeClr>
                </a:solidFill>
                <a:latin typeface="+mj-lt"/>
                <a:ea typeface="Verdana" pitchFamily="34" charset="0"/>
                <a:cs typeface="Open Sans Semibold" pitchFamily="34" charset="0"/>
              </a:rPr>
              <a:t>Dinamica delle crisi finanziarie nelle economie </a:t>
            </a:r>
            <a:r>
              <a:rPr lang="it-IT" sz="2600" dirty="0" smtClean="0">
                <a:solidFill>
                  <a:schemeClr val="tx1">
                    <a:lumMod val="85000"/>
                    <a:lumOff val="15000"/>
                  </a:schemeClr>
                </a:solidFill>
                <a:latin typeface="+mj-lt"/>
                <a:ea typeface="Verdana" pitchFamily="34" charset="0"/>
                <a:cs typeface="Open Sans Semibold" pitchFamily="34" charset="0"/>
              </a:rPr>
              <a:t/>
            </a:r>
            <a:br>
              <a:rPr lang="it-IT" sz="2600" dirty="0" smtClean="0">
                <a:solidFill>
                  <a:schemeClr val="tx1">
                    <a:lumMod val="85000"/>
                    <a:lumOff val="15000"/>
                  </a:schemeClr>
                </a:solidFill>
                <a:latin typeface="+mj-lt"/>
                <a:ea typeface="Verdana" pitchFamily="34" charset="0"/>
                <a:cs typeface="Open Sans Semibold" pitchFamily="34" charset="0"/>
              </a:rPr>
            </a:br>
            <a:r>
              <a:rPr lang="it-IT" sz="2600" dirty="0" smtClean="0">
                <a:solidFill>
                  <a:schemeClr val="tx1">
                    <a:lumMod val="85000"/>
                    <a:lumOff val="15000"/>
                  </a:schemeClr>
                </a:solidFill>
                <a:latin typeface="+mj-lt"/>
                <a:ea typeface="Verdana" pitchFamily="34" charset="0"/>
                <a:cs typeface="Open Sans Semibold" pitchFamily="34" charset="0"/>
              </a:rPr>
              <a:t>dei </a:t>
            </a:r>
            <a:r>
              <a:rPr lang="it-IT" sz="2600" dirty="0">
                <a:solidFill>
                  <a:schemeClr val="tx1">
                    <a:lumMod val="85000"/>
                    <a:lumOff val="15000"/>
                  </a:schemeClr>
                </a:solidFill>
                <a:latin typeface="+mj-lt"/>
                <a:ea typeface="Verdana" pitchFamily="34" charset="0"/>
                <a:cs typeface="Open Sans Semibold" pitchFamily="34" charset="0"/>
              </a:rPr>
              <a:t>mercati emergenti</a:t>
            </a:r>
          </a:p>
          <a:p>
            <a:pPr marL="536575" indent="-536575">
              <a:spcBef>
                <a:spcPts val="600"/>
              </a:spcBef>
              <a:spcAft>
                <a:spcPts val="600"/>
              </a:spcAft>
            </a:pPr>
            <a:r>
              <a:rPr lang="it-IT" sz="2600" b="1" dirty="0">
                <a:solidFill>
                  <a:srgbClr val="0099CC"/>
                </a:solidFill>
                <a:latin typeface="+mj-lt"/>
                <a:ea typeface="Verdana" pitchFamily="34" charset="0"/>
                <a:cs typeface="Open Sans Semibold" pitchFamily="34" charset="0"/>
              </a:rPr>
              <a:t>5.4</a:t>
            </a:r>
            <a:r>
              <a:rPr lang="it-IT" sz="2600" dirty="0">
                <a:solidFill>
                  <a:schemeClr val="tx1">
                    <a:lumMod val="85000"/>
                    <a:lumOff val="15000"/>
                  </a:schemeClr>
                </a:solidFill>
                <a:latin typeface="+mj-lt"/>
                <a:ea typeface="Verdana" pitchFamily="34" charset="0"/>
                <a:cs typeface="Open Sans Semibold" pitchFamily="34" charset="0"/>
              </a:rPr>
              <a:t> Bolle finanziarie</a:t>
            </a:r>
            <a:endParaRPr lang="it-IT" sz="2600" b="1" dirty="0">
              <a:solidFill>
                <a:srgbClr val="445680"/>
              </a:solidFill>
              <a:ea typeface="Verdana" pitchFamily="34" charset="0"/>
              <a:cs typeface="Open Sans Semibold" pitchFamily="34" charset="0"/>
            </a:endParaRPr>
          </a:p>
        </p:txBody>
      </p:sp>
      <p:pic>
        <p:nvPicPr>
          <p:cNvPr id="8" name="Immagin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6100" y="612571"/>
            <a:ext cx="1195387" cy="1231300"/>
          </a:xfrm>
          <a:prstGeom prst="rect">
            <a:avLst/>
          </a:prstGeom>
        </p:spPr>
      </p:pic>
    </p:spTree>
    <p:extLst>
      <p:ext uri="{BB962C8B-B14F-4D97-AF65-F5344CB8AC3E}">
        <p14:creationId xmlns:p14="http://schemas.microsoft.com/office/powerpoint/2010/main" val="10369734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olo 9"/>
          <p:cNvSpPr>
            <a:spLocks noGrp="1"/>
          </p:cNvSpPr>
          <p:nvPr>
            <p:ph type="title"/>
          </p:nvPr>
        </p:nvSpPr>
        <p:spPr>
          <a:xfrm>
            <a:off x="457200" y="91754"/>
            <a:ext cx="8229600" cy="1143000"/>
          </a:xfrm>
        </p:spPr>
        <p:txBody>
          <a:bodyPr/>
          <a:lstStyle/>
          <a:p>
            <a:r>
              <a:rPr lang="it-IT" sz="3200" b="1" dirty="0"/>
              <a:t>5.1 Che cos’è una crisi finanziaria?</a:t>
            </a:r>
          </a:p>
        </p:txBody>
      </p:sp>
      <p:sp>
        <p:nvSpPr>
          <p:cNvPr id="7" name="Segnaposto piè di pagina 6"/>
          <p:cNvSpPr>
            <a:spLocks noGrp="1"/>
          </p:cNvSpPr>
          <p:nvPr>
            <p:ph type="ftr" sz="quarter" idx="10"/>
          </p:nvPr>
        </p:nvSpPr>
        <p:spPr/>
        <p:txBody>
          <a:bodyPr/>
          <a:lstStyle/>
          <a:p>
            <a:r>
              <a:rPr lang="it-IT" smtClean="0"/>
              <a:t>©Pearson – Istituzioni e mercati finanziari, 9Ed – Mishkin</a:t>
            </a:r>
            <a:endParaRPr lang="it-IT" dirty="0"/>
          </a:p>
        </p:txBody>
      </p:sp>
      <p:sp>
        <p:nvSpPr>
          <p:cNvPr id="8" name="Segnaposto numero diapositiva 7"/>
          <p:cNvSpPr>
            <a:spLocks noGrp="1"/>
          </p:cNvSpPr>
          <p:nvPr>
            <p:ph type="sldNum" sz="quarter" idx="11"/>
          </p:nvPr>
        </p:nvSpPr>
        <p:spPr/>
        <p:txBody>
          <a:bodyPr/>
          <a:lstStyle/>
          <a:p>
            <a:fld id="{9930D388-3F80-473D-BC78-87F385B63D43}" type="slidenum">
              <a:rPr lang="it-IT" smtClean="0"/>
              <a:t>3</a:t>
            </a:fld>
            <a:endParaRPr lang="it-IT"/>
          </a:p>
        </p:txBody>
      </p:sp>
      <p:sp>
        <p:nvSpPr>
          <p:cNvPr id="11" name="CasellaDiTesto 10"/>
          <p:cNvSpPr txBox="1"/>
          <p:nvPr/>
        </p:nvSpPr>
        <p:spPr>
          <a:xfrm>
            <a:off x="525192" y="1754356"/>
            <a:ext cx="8077200" cy="3785652"/>
          </a:xfrm>
          <a:prstGeom prst="rect">
            <a:avLst/>
          </a:prstGeom>
          <a:noFill/>
        </p:spPr>
        <p:txBody>
          <a:bodyPr wrap="square" rtlCol="0">
            <a:spAutoFit/>
          </a:bodyPr>
          <a:lstStyle/>
          <a:p>
            <a:r>
              <a:rPr lang="it-IT" sz="2400" dirty="0">
                <a:solidFill>
                  <a:schemeClr val="tx1">
                    <a:lumMod val="85000"/>
                    <a:lumOff val="15000"/>
                  </a:schemeClr>
                </a:solidFill>
              </a:rPr>
              <a:t>Una </a:t>
            </a:r>
            <a:r>
              <a:rPr lang="it-IT" sz="2400" b="1" dirty="0">
                <a:solidFill>
                  <a:srgbClr val="0099CC"/>
                </a:solidFill>
              </a:rPr>
              <a:t>crisi finanziaria </a:t>
            </a:r>
            <a:r>
              <a:rPr lang="it-IT" sz="2400" dirty="0">
                <a:solidFill>
                  <a:schemeClr val="tx1">
                    <a:lumMod val="85000"/>
                    <a:lumOff val="15000"/>
                  </a:schemeClr>
                </a:solidFill>
              </a:rPr>
              <a:t>si verifica quando una perturbazione particolarmente intensa colpisce i flussi informativi all’interno dei sistemi </a:t>
            </a:r>
            <a:r>
              <a:rPr lang="it-IT" sz="2400" dirty="0" smtClean="0">
                <a:solidFill>
                  <a:schemeClr val="tx1">
                    <a:lumMod val="85000"/>
                    <a:lumOff val="15000"/>
                  </a:schemeClr>
                </a:solidFill>
              </a:rPr>
              <a:t>finanziari</a:t>
            </a:r>
          </a:p>
          <a:p>
            <a:endParaRPr lang="it-IT" sz="2400" dirty="0">
              <a:solidFill>
                <a:schemeClr val="tx1">
                  <a:lumMod val="85000"/>
                  <a:lumOff val="15000"/>
                </a:schemeClr>
              </a:solidFill>
            </a:endParaRPr>
          </a:p>
          <a:p>
            <a:r>
              <a:rPr lang="it-IT" sz="2400" dirty="0" smtClean="0">
                <a:solidFill>
                  <a:schemeClr val="tx1">
                    <a:lumMod val="85000"/>
                    <a:lumOff val="15000"/>
                  </a:schemeClr>
                </a:solidFill>
              </a:rPr>
              <a:t>Come </a:t>
            </a:r>
            <a:r>
              <a:rPr lang="it-IT" sz="2400" b="1" dirty="0" smtClean="0">
                <a:solidFill>
                  <a:schemeClr val="tx1">
                    <a:lumMod val="85000"/>
                    <a:lumOff val="15000"/>
                  </a:schemeClr>
                </a:solidFill>
              </a:rPr>
              <a:t>conseguenza</a:t>
            </a:r>
            <a:r>
              <a:rPr lang="it-IT" sz="2400" dirty="0" smtClean="0">
                <a:solidFill>
                  <a:schemeClr val="tx1">
                    <a:lumMod val="85000"/>
                    <a:lumOff val="15000"/>
                  </a:schemeClr>
                </a:solidFill>
              </a:rPr>
              <a:t> di una crisi finanziaria:</a:t>
            </a:r>
          </a:p>
          <a:p>
            <a:pPr marL="530225" indent="-354013">
              <a:buClr>
                <a:srgbClr val="0099CC"/>
              </a:buClr>
              <a:buFont typeface="Arial" pitchFamily="34" charset="0"/>
              <a:buChar char="•"/>
            </a:pPr>
            <a:r>
              <a:rPr lang="it-IT" sz="2400" dirty="0" smtClean="0">
                <a:solidFill>
                  <a:schemeClr val="tx1">
                    <a:lumMod val="85000"/>
                    <a:lumOff val="15000"/>
                  </a:schemeClr>
                </a:solidFill>
              </a:rPr>
              <a:t>le </a:t>
            </a:r>
            <a:r>
              <a:rPr lang="it-IT" sz="2400" b="1" dirty="0">
                <a:solidFill>
                  <a:srgbClr val="0099CC"/>
                </a:solidFill>
              </a:rPr>
              <a:t>frizioni finanziarie</a:t>
            </a:r>
            <a:r>
              <a:rPr lang="it-IT" sz="2400" dirty="0">
                <a:solidFill>
                  <a:schemeClr val="tx1">
                    <a:lumMod val="85000"/>
                    <a:lumOff val="15000"/>
                  </a:schemeClr>
                </a:solidFill>
              </a:rPr>
              <a:t> e gli </a:t>
            </a:r>
            <a:r>
              <a:rPr lang="it-IT" sz="2400" b="1" dirty="0">
                <a:solidFill>
                  <a:srgbClr val="0099CC"/>
                </a:solidFill>
              </a:rPr>
              <a:t>spread creditizi </a:t>
            </a:r>
            <a:r>
              <a:rPr lang="it-IT" sz="2400" dirty="0">
                <a:solidFill>
                  <a:schemeClr val="tx1">
                    <a:lumMod val="85000"/>
                    <a:lumOff val="15000"/>
                  </a:schemeClr>
                </a:solidFill>
              </a:rPr>
              <a:t>aumentano </a:t>
            </a:r>
            <a:r>
              <a:rPr lang="it-IT" sz="2400" dirty="0" smtClean="0">
                <a:solidFill>
                  <a:schemeClr val="tx1">
                    <a:lumMod val="85000"/>
                    <a:lumOff val="15000"/>
                  </a:schemeClr>
                </a:solidFill>
              </a:rPr>
              <a:t>bruscamente</a:t>
            </a:r>
          </a:p>
          <a:p>
            <a:pPr marL="530225" indent="-354013">
              <a:buClr>
                <a:srgbClr val="0099CC"/>
              </a:buClr>
              <a:buFont typeface="Arial" pitchFamily="34" charset="0"/>
              <a:buChar char="•"/>
            </a:pPr>
            <a:r>
              <a:rPr lang="it-IT" sz="2400" dirty="0" smtClean="0">
                <a:solidFill>
                  <a:schemeClr val="tx1">
                    <a:lumMod val="85000"/>
                    <a:lumOff val="15000"/>
                  </a:schemeClr>
                </a:solidFill>
              </a:rPr>
              <a:t>i </a:t>
            </a:r>
            <a:r>
              <a:rPr lang="it-IT" sz="2400" dirty="0">
                <a:solidFill>
                  <a:schemeClr val="tx1">
                    <a:lumMod val="85000"/>
                    <a:lumOff val="15000"/>
                  </a:schemeClr>
                </a:solidFill>
              </a:rPr>
              <a:t>sistemi non riescono a canalizzare i fondi verso operatori che dispongono di opportunità di investimento produttivo </a:t>
            </a:r>
            <a:endParaRPr lang="it-IT" sz="2400" dirty="0" smtClean="0">
              <a:solidFill>
                <a:schemeClr val="tx1">
                  <a:lumMod val="85000"/>
                  <a:lumOff val="15000"/>
                </a:schemeClr>
              </a:solidFill>
            </a:endParaRPr>
          </a:p>
          <a:p>
            <a:pPr marL="530225" indent="-354013">
              <a:buClr>
                <a:srgbClr val="0099CC"/>
              </a:buClr>
              <a:buFont typeface="Arial" pitchFamily="34" charset="0"/>
              <a:buChar char="•"/>
            </a:pPr>
            <a:r>
              <a:rPr lang="it-IT" sz="2400" dirty="0" smtClean="0">
                <a:solidFill>
                  <a:schemeClr val="tx1">
                    <a:lumMod val="85000"/>
                    <a:lumOff val="15000"/>
                  </a:schemeClr>
                </a:solidFill>
              </a:rPr>
              <a:t>l’intera </a:t>
            </a:r>
            <a:r>
              <a:rPr lang="it-IT" sz="2400" dirty="0">
                <a:solidFill>
                  <a:schemeClr val="tx1">
                    <a:lumMod val="85000"/>
                    <a:lumOff val="15000"/>
                  </a:schemeClr>
                </a:solidFill>
              </a:rPr>
              <a:t>attività economica subisce una forte contrazione</a:t>
            </a:r>
            <a:endParaRPr lang="it-IT" sz="2400" dirty="0" smtClean="0">
              <a:solidFill>
                <a:schemeClr val="tx1">
                  <a:lumMod val="85000"/>
                  <a:lumOff val="15000"/>
                </a:schemeClr>
              </a:solidFill>
            </a:endParaRPr>
          </a:p>
        </p:txBody>
      </p:sp>
      <p:cxnSp>
        <p:nvCxnSpPr>
          <p:cNvPr id="13" name="Connettore 1 12"/>
          <p:cNvCxnSpPr/>
          <p:nvPr/>
        </p:nvCxnSpPr>
        <p:spPr>
          <a:xfrm>
            <a:off x="0" y="1244600"/>
            <a:ext cx="8851900" cy="0"/>
          </a:xfrm>
          <a:prstGeom prst="line">
            <a:avLst/>
          </a:prstGeom>
          <a:ln w="28575">
            <a:solidFill>
              <a:srgbClr val="0E2C5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93760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olo 9"/>
          <p:cNvSpPr>
            <a:spLocks noGrp="1"/>
          </p:cNvSpPr>
          <p:nvPr>
            <p:ph type="title"/>
          </p:nvPr>
        </p:nvSpPr>
        <p:spPr>
          <a:xfrm>
            <a:off x="457200" y="91754"/>
            <a:ext cx="8686800" cy="1143000"/>
          </a:xfrm>
        </p:spPr>
        <p:txBody>
          <a:bodyPr/>
          <a:lstStyle/>
          <a:p>
            <a:r>
              <a:rPr lang="it-IT" sz="3200" b="1" dirty="0"/>
              <a:t>5.2 Dinamica delle crisi finanziarie nelle economie avanzate</a:t>
            </a:r>
          </a:p>
        </p:txBody>
      </p:sp>
      <p:sp>
        <p:nvSpPr>
          <p:cNvPr id="7" name="Segnaposto piè di pagina 6"/>
          <p:cNvSpPr>
            <a:spLocks noGrp="1"/>
          </p:cNvSpPr>
          <p:nvPr>
            <p:ph type="ftr" sz="quarter" idx="10"/>
          </p:nvPr>
        </p:nvSpPr>
        <p:spPr/>
        <p:txBody>
          <a:bodyPr/>
          <a:lstStyle/>
          <a:p>
            <a:r>
              <a:rPr lang="it-IT" smtClean="0"/>
              <a:t>©Pearson – Istituzioni e mercati finanziari, 9Ed – Mishkin</a:t>
            </a:r>
            <a:endParaRPr lang="it-IT" dirty="0"/>
          </a:p>
        </p:txBody>
      </p:sp>
      <p:sp>
        <p:nvSpPr>
          <p:cNvPr id="8" name="Segnaposto numero diapositiva 7"/>
          <p:cNvSpPr>
            <a:spLocks noGrp="1"/>
          </p:cNvSpPr>
          <p:nvPr>
            <p:ph type="sldNum" sz="quarter" idx="11"/>
          </p:nvPr>
        </p:nvSpPr>
        <p:spPr/>
        <p:txBody>
          <a:bodyPr/>
          <a:lstStyle/>
          <a:p>
            <a:fld id="{9930D388-3F80-473D-BC78-87F385B63D43}" type="slidenum">
              <a:rPr lang="it-IT" smtClean="0"/>
              <a:t>4</a:t>
            </a:fld>
            <a:endParaRPr lang="it-IT"/>
          </a:p>
        </p:txBody>
      </p:sp>
      <p:sp>
        <p:nvSpPr>
          <p:cNvPr id="11" name="CasellaDiTesto 10"/>
          <p:cNvSpPr txBox="1"/>
          <p:nvPr/>
        </p:nvSpPr>
        <p:spPr>
          <a:xfrm>
            <a:off x="525192" y="1754356"/>
            <a:ext cx="7984627" cy="4524315"/>
          </a:xfrm>
          <a:prstGeom prst="rect">
            <a:avLst/>
          </a:prstGeom>
          <a:noFill/>
        </p:spPr>
        <p:txBody>
          <a:bodyPr wrap="square" rtlCol="0">
            <a:spAutoFit/>
          </a:bodyPr>
          <a:lstStyle/>
          <a:p>
            <a:r>
              <a:rPr lang="it-IT" sz="2400" b="1" dirty="0" smtClean="0">
                <a:solidFill>
                  <a:srgbClr val="0099CC"/>
                </a:solidFill>
              </a:rPr>
              <a:t>Prima fase: avvio della crisi finanziaria</a:t>
            </a:r>
          </a:p>
          <a:p>
            <a:r>
              <a:rPr lang="it-IT" sz="2400" dirty="0" smtClean="0">
                <a:solidFill>
                  <a:schemeClr val="tx1">
                    <a:lumMod val="85000"/>
                    <a:lumOff val="15000"/>
                  </a:schemeClr>
                </a:solidFill>
              </a:rPr>
              <a:t>Esistono </a:t>
            </a:r>
            <a:r>
              <a:rPr lang="it-IT" sz="2400" dirty="0">
                <a:solidFill>
                  <a:schemeClr val="tx1">
                    <a:lumMod val="85000"/>
                    <a:lumOff val="15000"/>
                  </a:schemeClr>
                </a:solidFill>
              </a:rPr>
              <a:t>molti modi diversi in cui cominciano le crisi finanziarie nelle economie </a:t>
            </a:r>
            <a:r>
              <a:rPr lang="it-IT" sz="2400" dirty="0" smtClean="0">
                <a:solidFill>
                  <a:schemeClr val="tx1">
                    <a:lumMod val="85000"/>
                    <a:lumOff val="15000"/>
                  </a:schemeClr>
                </a:solidFill>
              </a:rPr>
              <a:t>avanzate:</a:t>
            </a:r>
          </a:p>
          <a:p>
            <a:pPr marL="530225" indent="-354013">
              <a:buClr>
                <a:srgbClr val="0099CC"/>
              </a:buClr>
              <a:buFont typeface="Arial" pitchFamily="34" charset="0"/>
              <a:buChar char="•"/>
            </a:pPr>
            <a:r>
              <a:rPr lang="it-IT" sz="2400" dirty="0">
                <a:solidFill>
                  <a:schemeClr val="tx1">
                    <a:lumMod val="85000"/>
                    <a:lumOff val="15000"/>
                  </a:schemeClr>
                </a:solidFill>
              </a:rPr>
              <a:t>il </a:t>
            </a:r>
            <a:r>
              <a:rPr lang="it-IT" sz="2400" i="1" dirty="0">
                <a:solidFill>
                  <a:schemeClr val="tx1">
                    <a:lumMod val="85000"/>
                    <a:lumOff val="15000"/>
                  </a:schemeClr>
                </a:solidFill>
              </a:rPr>
              <a:t>boom-and-</a:t>
            </a:r>
            <a:r>
              <a:rPr lang="it-IT" sz="2400" i="1" dirty="0" err="1">
                <a:solidFill>
                  <a:schemeClr val="tx1">
                    <a:lumMod val="85000"/>
                    <a:lumOff val="15000"/>
                  </a:schemeClr>
                </a:solidFill>
              </a:rPr>
              <a:t>bust</a:t>
            </a:r>
            <a:r>
              <a:rPr lang="it-IT" sz="2400" dirty="0">
                <a:solidFill>
                  <a:schemeClr val="tx1">
                    <a:lumMod val="85000"/>
                    <a:lumOff val="15000"/>
                  </a:schemeClr>
                </a:solidFill>
              </a:rPr>
              <a:t> del credito e dei prezzi delle attività </a:t>
            </a:r>
          </a:p>
          <a:p>
            <a:pPr marL="530225" indent="-354013">
              <a:buClr>
                <a:srgbClr val="0099CC"/>
              </a:buClr>
              <a:buFont typeface="Arial" pitchFamily="34" charset="0"/>
              <a:buChar char="•"/>
            </a:pPr>
            <a:r>
              <a:rPr lang="it-IT" sz="2400" dirty="0">
                <a:solidFill>
                  <a:schemeClr val="tx1">
                    <a:lumMod val="85000"/>
                    <a:lumOff val="15000"/>
                  </a:schemeClr>
                </a:solidFill>
              </a:rPr>
              <a:t>un incremento generale dell’incertezza legato ai fallimenti di importanti istituzioni </a:t>
            </a:r>
            <a:r>
              <a:rPr lang="it-IT" sz="2400" dirty="0" smtClean="0">
                <a:solidFill>
                  <a:schemeClr val="tx1">
                    <a:lumMod val="85000"/>
                    <a:lumOff val="15000"/>
                  </a:schemeClr>
                </a:solidFill>
              </a:rPr>
              <a:t>finanziarie</a:t>
            </a:r>
          </a:p>
          <a:p>
            <a:pPr marL="176212">
              <a:buClr>
                <a:srgbClr val="0099CC"/>
              </a:buClr>
            </a:pPr>
            <a:endParaRPr lang="it-IT" sz="2400" dirty="0">
              <a:solidFill>
                <a:schemeClr val="tx1">
                  <a:lumMod val="85000"/>
                  <a:lumOff val="15000"/>
                </a:schemeClr>
              </a:solidFill>
            </a:endParaRPr>
          </a:p>
          <a:p>
            <a:pPr>
              <a:buClr>
                <a:srgbClr val="0099CC"/>
              </a:buClr>
            </a:pPr>
            <a:r>
              <a:rPr lang="it-IT" sz="2400" dirty="0" smtClean="0">
                <a:solidFill>
                  <a:schemeClr val="tx1">
                    <a:lumMod val="85000"/>
                    <a:lumOff val="15000"/>
                  </a:schemeClr>
                </a:solidFill>
              </a:rPr>
              <a:t>Come conseguenza si verifica:</a:t>
            </a:r>
          </a:p>
          <a:p>
            <a:pPr marL="530225" indent="-354013">
              <a:buClr>
                <a:srgbClr val="0099CC"/>
              </a:buClr>
              <a:buFont typeface="Arial" pitchFamily="34" charset="0"/>
              <a:buChar char="•"/>
            </a:pPr>
            <a:r>
              <a:rPr lang="it-IT" sz="2400" dirty="0">
                <a:solidFill>
                  <a:schemeClr val="tx1">
                    <a:lumMod val="85000"/>
                    <a:lumOff val="15000"/>
                  </a:schemeClr>
                </a:solidFill>
              </a:rPr>
              <a:t>aumento dei problemi di selezione avversa e di azzardo </a:t>
            </a:r>
            <a:r>
              <a:rPr lang="it-IT" sz="2400" dirty="0" smtClean="0">
                <a:solidFill>
                  <a:schemeClr val="tx1">
                    <a:lumMod val="85000"/>
                    <a:lumOff val="15000"/>
                  </a:schemeClr>
                </a:solidFill>
              </a:rPr>
              <a:t>morale</a:t>
            </a:r>
          </a:p>
          <a:p>
            <a:pPr marL="530225" indent="-354013">
              <a:buClr>
                <a:srgbClr val="0099CC"/>
              </a:buClr>
              <a:buFont typeface="Arial" pitchFamily="34" charset="0"/>
              <a:buChar char="•"/>
            </a:pPr>
            <a:r>
              <a:rPr lang="it-IT" sz="2400" dirty="0" smtClean="0">
                <a:solidFill>
                  <a:schemeClr val="tx1">
                    <a:lumMod val="85000"/>
                    <a:lumOff val="15000"/>
                  </a:schemeClr>
                </a:solidFill>
              </a:rPr>
              <a:t>stretta </a:t>
            </a:r>
            <a:r>
              <a:rPr lang="it-IT" sz="2400" dirty="0">
                <a:solidFill>
                  <a:schemeClr val="tx1">
                    <a:lumMod val="85000"/>
                    <a:lumOff val="15000"/>
                  </a:schemeClr>
                </a:solidFill>
              </a:rPr>
              <a:t>creditizia</a:t>
            </a:r>
          </a:p>
          <a:p>
            <a:pPr marL="530225" indent="-354013">
              <a:buClr>
                <a:srgbClr val="0099CC"/>
              </a:buClr>
              <a:buFont typeface="Arial" pitchFamily="34" charset="0"/>
              <a:buChar char="•"/>
            </a:pPr>
            <a:r>
              <a:rPr lang="it-IT" sz="2400" dirty="0">
                <a:solidFill>
                  <a:schemeClr val="tx1">
                    <a:lumMod val="85000"/>
                    <a:lumOff val="15000"/>
                  </a:schemeClr>
                </a:solidFill>
              </a:rPr>
              <a:t>declino dell’attività </a:t>
            </a:r>
            <a:r>
              <a:rPr lang="it-IT" sz="2400" dirty="0" smtClean="0">
                <a:solidFill>
                  <a:schemeClr val="tx1">
                    <a:lumMod val="85000"/>
                    <a:lumOff val="15000"/>
                  </a:schemeClr>
                </a:solidFill>
              </a:rPr>
              <a:t>economica</a:t>
            </a:r>
            <a:endParaRPr lang="it-IT" sz="2400" dirty="0">
              <a:solidFill>
                <a:schemeClr val="tx1">
                  <a:lumMod val="85000"/>
                  <a:lumOff val="15000"/>
                </a:schemeClr>
              </a:solidFill>
            </a:endParaRPr>
          </a:p>
        </p:txBody>
      </p:sp>
      <p:cxnSp>
        <p:nvCxnSpPr>
          <p:cNvPr id="13" name="Connettore 1 12"/>
          <p:cNvCxnSpPr/>
          <p:nvPr/>
        </p:nvCxnSpPr>
        <p:spPr>
          <a:xfrm>
            <a:off x="0" y="1244600"/>
            <a:ext cx="8851900" cy="0"/>
          </a:xfrm>
          <a:prstGeom prst="line">
            <a:avLst/>
          </a:prstGeom>
          <a:ln w="28575">
            <a:solidFill>
              <a:srgbClr val="0E2C5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22155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piè di pagina 6"/>
          <p:cNvSpPr>
            <a:spLocks noGrp="1"/>
          </p:cNvSpPr>
          <p:nvPr>
            <p:ph type="ftr" sz="quarter" idx="10"/>
          </p:nvPr>
        </p:nvSpPr>
        <p:spPr/>
        <p:txBody>
          <a:bodyPr/>
          <a:lstStyle/>
          <a:p>
            <a:r>
              <a:rPr lang="it-IT" smtClean="0"/>
              <a:t>©Pearson – Istituzioni e mercati finanziari, 9Ed – Mishkin</a:t>
            </a:r>
            <a:endParaRPr lang="it-IT" dirty="0"/>
          </a:p>
        </p:txBody>
      </p:sp>
      <p:sp>
        <p:nvSpPr>
          <p:cNvPr id="8" name="Segnaposto numero diapositiva 7"/>
          <p:cNvSpPr>
            <a:spLocks noGrp="1"/>
          </p:cNvSpPr>
          <p:nvPr>
            <p:ph type="sldNum" sz="quarter" idx="11"/>
          </p:nvPr>
        </p:nvSpPr>
        <p:spPr/>
        <p:txBody>
          <a:bodyPr/>
          <a:lstStyle/>
          <a:p>
            <a:fld id="{9930D388-3F80-473D-BC78-87F385B63D43}" type="slidenum">
              <a:rPr lang="it-IT" smtClean="0"/>
              <a:t>5</a:t>
            </a:fld>
            <a:endParaRPr lang="it-IT"/>
          </a:p>
        </p:txBody>
      </p:sp>
      <p:sp>
        <p:nvSpPr>
          <p:cNvPr id="11" name="CasellaDiTesto 10"/>
          <p:cNvSpPr txBox="1"/>
          <p:nvPr/>
        </p:nvSpPr>
        <p:spPr>
          <a:xfrm>
            <a:off x="524512" y="1613676"/>
            <a:ext cx="8077200" cy="4154984"/>
          </a:xfrm>
          <a:prstGeom prst="rect">
            <a:avLst/>
          </a:prstGeom>
          <a:noFill/>
        </p:spPr>
        <p:txBody>
          <a:bodyPr wrap="square" rtlCol="0">
            <a:spAutoFit/>
          </a:bodyPr>
          <a:lstStyle/>
          <a:p>
            <a:r>
              <a:rPr lang="it-IT" sz="2400" b="1" dirty="0">
                <a:solidFill>
                  <a:srgbClr val="0099CC"/>
                </a:solidFill>
              </a:rPr>
              <a:t>Seconda fase: crisi bancaria</a:t>
            </a:r>
          </a:p>
          <a:p>
            <a:r>
              <a:rPr lang="it-IT" sz="2400" dirty="0" smtClean="0">
                <a:solidFill>
                  <a:schemeClr val="tx1">
                    <a:lumMod val="85000"/>
                    <a:lumOff val="15000"/>
                  </a:schemeClr>
                </a:solidFill>
              </a:rPr>
              <a:t>Nella seconda fase molteplici </a:t>
            </a:r>
            <a:r>
              <a:rPr lang="it-IT" sz="2400" dirty="0">
                <a:solidFill>
                  <a:schemeClr val="tx1">
                    <a:lumMod val="85000"/>
                    <a:lumOff val="15000"/>
                  </a:schemeClr>
                </a:solidFill>
              </a:rPr>
              <a:t>istituzioni finanziarie falliscono </a:t>
            </a:r>
            <a:r>
              <a:rPr lang="it-IT" sz="2400" dirty="0" smtClean="0">
                <a:solidFill>
                  <a:schemeClr val="tx1">
                    <a:lumMod val="85000"/>
                    <a:lumOff val="15000"/>
                  </a:schemeClr>
                </a:solidFill>
              </a:rPr>
              <a:t>contemporaneamente</a:t>
            </a:r>
            <a:r>
              <a:rPr lang="it-IT" sz="2400" dirty="0">
                <a:solidFill>
                  <a:schemeClr val="tx1">
                    <a:lumMod val="85000"/>
                    <a:lumOff val="15000"/>
                  </a:schemeClr>
                </a:solidFill>
              </a:rPr>
              <a:t> </a:t>
            </a:r>
            <a:r>
              <a:rPr lang="it-IT" sz="2400" dirty="0" smtClean="0">
                <a:solidFill>
                  <a:schemeClr val="tx1">
                    <a:lumMod val="85000"/>
                    <a:lumOff val="15000"/>
                  </a:schemeClr>
                </a:solidFill>
              </a:rPr>
              <a:t>a causa del:</a:t>
            </a:r>
          </a:p>
          <a:p>
            <a:pPr marL="530225" indent="-354013">
              <a:buClr>
                <a:srgbClr val="0099CC"/>
              </a:buClr>
              <a:buFont typeface="Arial" pitchFamily="34" charset="0"/>
              <a:buChar char="•"/>
            </a:pPr>
            <a:r>
              <a:rPr lang="it-IT" sz="2400" dirty="0">
                <a:solidFill>
                  <a:schemeClr val="tx1">
                    <a:lumMod val="85000"/>
                    <a:lumOff val="15000"/>
                  </a:schemeClr>
                </a:solidFill>
              </a:rPr>
              <a:t>peggioramento delle condizioni complessive dell’economia</a:t>
            </a:r>
          </a:p>
          <a:p>
            <a:pPr marL="530225" indent="-354013">
              <a:buClr>
                <a:srgbClr val="0099CC"/>
              </a:buClr>
              <a:buFont typeface="Arial" pitchFamily="34" charset="0"/>
              <a:buChar char="•"/>
            </a:pPr>
            <a:r>
              <a:rPr lang="it-IT" sz="2400" dirty="0">
                <a:solidFill>
                  <a:schemeClr val="tx1">
                    <a:lumMod val="85000"/>
                    <a:lumOff val="15000"/>
                  </a:schemeClr>
                </a:solidFill>
              </a:rPr>
              <a:t>deterioramento dei bilanci </a:t>
            </a:r>
            <a:r>
              <a:rPr lang="it-IT" sz="2400" dirty="0" smtClean="0">
                <a:solidFill>
                  <a:schemeClr val="tx1">
                    <a:lumMod val="85000"/>
                    <a:lumOff val="15000"/>
                  </a:schemeClr>
                </a:solidFill>
              </a:rPr>
              <a:t>bancari</a:t>
            </a:r>
          </a:p>
          <a:p>
            <a:endParaRPr lang="it-IT" sz="2400" dirty="0" smtClean="0">
              <a:solidFill>
                <a:schemeClr val="tx1">
                  <a:lumMod val="85000"/>
                  <a:lumOff val="15000"/>
                </a:schemeClr>
              </a:solidFill>
            </a:endParaRPr>
          </a:p>
          <a:p>
            <a:r>
              <a:rPr lang="it-IT" sz="2400" dirty="0" smtClean="0">
                <a:solidFill>
                  <a:schemeClr val="tx1">
                    <a:lumMod val="85000"/>
                    <a:lumOff val="15000"/>
                  </a:schemeClr>
                </a:solidFill>
              </a:rPr>
              <a:t>La </a:t>
            </a:r>
            <a:r>
              <a:rPr lang="it-IT" sz="2400" dirty="0">
                <a:solidFill>
                  <a:schemeClr val="tx1">
                    <a:lumMod val="85000"/>
                    <a:lumOff val="15000"/>
                  </a:schemeClr>
                </a:solidFill>
              </a:rPr>
              <a:t>diminuzione del numero di banche presenti nel sistema finanziario </a:t>
            </a:r>
            <a:r>
              <a:rPr lang="it-IT" sz="2400" dirty="0" smtClean="0">
                <a:solidFill>
                  <a:schemeClr val="tx1">
                    <a:lumMod val="85000"/>
                    <a:lumOff val="15000"/>
                  </a:schemeClr>
                </a:solidFill>
              </a:rPr>
              <a:t>determina:</a:t>
            </a:r>
          </a:p>
          <a:p>
            <a:pPr marL="530225" indent="-354013">
              <a:buClr>
                <a:srgbClr val="0099CC"/>
              </a:buClr>
              <a:buFont typeface="Arial" pitchFamily="34" charset="0"/>
              <a:buChar char="•"/>
            </a:pPr>
            <a:r>
              <a:rPr lang="it-IT" sz="2400" dirty="0" smtClean="0">
                <a:solidFill>
                  <a:schemeClr val="tx1">
                    <a:lumMod val="85000"/>
                    <a:lumOff val="15000"/>
                  </a:schemeClr>
                </a:solidFill>
              </a:rPr>
              <a:t>una </a:t>
            </a:r>
            <a:r>
              <a:rPr lang="it-IT" sz="2400" dirty="0">
                <a:solidFill>
                  <a:schemeClr val="tx1">
                    <a:lumMod val="85000"/>
                    <a:lumOff val="15000"/>
                  </a:schemeClr>
                </a:solidFill>
              </a:rPr>
              <a:t>perdita di “capitale informativo”</a:t>
            </a:r>
          </a:p>
          <a:p>
            <a:pPr marL="530225" indent="-354013">
              <a:buClr>
                <a:srgbClr val="0099CC"/>
              </a:buClr>
              <a:buFont typeface="Arial" pitchFamily="34" charset="0"/>
              <a:buChar char="•"/>
            </a:pPr>
            <a:r>
              <a:rPr lang="it-IT" sz="2400" dirty="0" smtClean="0">
                <a:solidFill>
                  <a:schemeClr val="tx1">
                    <a:lumMod val="85000"/>
                    <a:lumOff val="15000"/>
                  </a:schemeClr>
                </a:solidFill>
              </a:rPr>
              <a:t>un declino </a:t>
            </a:r>
            <a:r>
              <a:rPr lang="it-IT" sz="2400" dirty="0">
                <a:solidFill>
                  <a:schemeClr val="tx1">
                    <a:lumMod val="85000"/>
                    <a:lumOff val="15000"/>
                  </a:schemeClr>
                </a:solidFill>
              </a:rPr>
              <a:t>dell’erogazione del credito</a:t>
            </a:r>
          </a:p>
          <a:p>
            <a:pPr marL="530225" indent="-354013">
              <a:buClr>
                <a:srgbClr val="0099CC"/>
              </a:buClr>
              <a:buFont typeface="Arial" pitchFamily="34" charset="0"/>
              <a:buChar char="•"/>
            </a:pPr>
            <a:r>
              <a:rPr lang="it-IT" sz="2400" dirty="0">
                <a:solidFill>
                  <a:schemeClr val="tx1">
                    <a:lumMod val="85000"/>
                    <a:lumOff val="15000"/>
                  </a:schemeClr>
                </a:solidFill>
              </a:rPr>
              <a:t>una spirale discendente </a:t>
            </a:r>
            <a:r>
              <a:rPr lang="it-IT" sz="2400" dirty="0" smtClean="0">
                <a:solidFill>
                  <a:schemeClr val="tx1">
                    <a:lumMod val="85000"/>
                    <a:lumOff val="15000"/>
                  </a:schemeClr>
                </a:solidFill>
              </a:rPr>
              <a:t>dell’economia</a:t>
            </a:r>
          </a:p>
        </p:txBody>
      </p:sp>
      <p:sp>
        <p:nvSpPr>
          <p:cNvPr id="9" name="Titolo 9"/>
          <p:cNvSpPr txBox="1">
            <a:spLocks/>
          </p:cNvSpPr>
          <p:nvPr/>
        </p:nvSpPr>
        <p:spPr>
          <a:xfrm>
            <a:off x="177800" y="-114300"/>
            <a:ext cx="8229600"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kern="1200">
                <a:solidFill>
                  <a:srgbClr val="0E2C5C"/>
                </a:solidFill>
                <a:latin typeface="+mj-lt"/>
                <a:ea typeface="+mj-ea"/>
                <a:cs typeface="+mj-cs"/>
              </a:defRPr>
            </a:lvl1pPr>
          </a:lstStyle>
          <a:p>
            <a:r>
              <a:rPr lang="it-IT" sz="2200" b="1" dirty="0"/>
              <a:t>5.2 Dinamica delle crisi finanziarie nelle economie avanzate</a:t>
            </a:r>
          </a:p>
        </p:txBody>
      </p:sp>
    </p:spTree>
    <p:extLst>
      <p:ext uri="{BB962C8B-B14F-4D97-AF65-F5344CB8AC3E}">
        <p14:creationId xmlns:p14="http://schemas.microsoft.com/office/powerpoint/2010/main" val="34402773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piè di pagina 6"/>
          <p:cNvSpPr>
            <a:spLocks noGrp="1"/>
          </p:cNvSpPr>
          <p:nvPr>
            <p:ph type="ftr" sz="quarter" idx="10"/>
          </p:nvPr>
        </p:nvSpPr>
        <p:spPr/>
        <p:txBody>
          <a:bodyPr/>
          <a:lstStyle/>
          <a:p>
            <a:r>
              <a:rPr lang="it-IT" smtClean="0"/>
              <a:t>©Pearson – Istituzioni e mercati finanziari, 9Ed – Mishkin</a:t>
            </a:r>
            <a:endParaRPr lang="it-IT" dirty="0"/>
          </a:p>
        </p:txBody>
      </p:sp>
      <p:sp>
        <p:nvSpPr>
          <p:cNvPr id="8" name="Segnaposto numero diapositiva 7"/>
          <p:cNvSpPr>
            <a:spLocks noGrp="1"/>
          </p:cNvSpPr>
          <p:nvPr>
            <p:ph type="sldNum" sz="quarter" idx="11"/>
          </p:nvPr>
        </p:nvSpPr>
        <p:spPr/>
        <p:txBody>
          <a:bodyPr/>
          <a:lstStyle/>
          <a:p>
            <a:fld id="{9930D388-3F80-473D-BC78-87F385B63D43}" type="slidenum">
              <a:rPr lang="it-IT" smtClean="0"/>
              <a:t>6</a:t>
            </a:fld>
            <a:endParaRPr lang="it-IT"/>
          </a:p>
        </p:txBody>
      </p:sp>
      <p:sp>
        <p:nvSpPr>
          <p:cNvPr id="11" name="CasellaDiTesto 10"/>
          <p:cNvSpPr txBox="1"/>
          <p:nvPr/>
        </p:nvSpPr>
        <p:spPr>
          <a:xfrm>
            <a:off x="524512" y="1613676"/>
            <a:ext cx="8324520" cy="4524315"/>
          </a:xfrm>
          <a:prstGeom prst="rect">
            <a:avLst/>
          </a:prstGeom>
          <a:noFill/>
        </p:spPr>
        <p:txBody>
          <a:bodyPr wrap="square" rtlCol="0">
            <a:spAutoFit/>
          </a:bodyPr>
          <a:lstStyle/>
          <a:p>
            <a:r>
              <a:rPr lang="it-IT" sz="2400" b="1" dirty="0">
                <a:solidFill>
                  <a:srgbClr val="0099CC"/>
                </a:solidFill>
              </a:rPr>
              <a:t>Terza fase: deflazione del debito</a:t>
            </a:r>
          </a:p>
          <a:p>
            <a:r>
              <a:rPr lang="it-IT" sz="2400" dirty="0" smtClean="0">
                <a:solidFill>
                  <a:schemeClr val="tx1">
                    <a:lumMod val="85000"/>
                    <a:lumOff val="15000"/>
                  </a:schemeClr>
                </a:solidFill>
              </a:rPr>
              <a:t>Una fase </a:t>
            </a:r>
            <a:r>
              <a:rPr lang="it-IT" sz="2400" dirty="0">
                <a:solidFill>
                  <a:schemeClr val="tx1">
                    <a:lumMod val="85000"/>
                    <a:lumOff val="15000"/>
                  </a:schemeClr>
                </a:solidFill>
              </a:rPr>
              <a:t>economica </a:t>
            </a:r>
            <a:r>
              <a:rPr lang="it-IT" sz="2400" dirty="0" smtClean="0">
                <a:solidFill>
                  <a:schemeClr val="tx1">
                    <a:lumMod val="85000"/>
                    <a:lumOff val="15000"/>
                  </a:schemeClr>
                </a:solidFill>
              </a:rPr>
              <a:t>recessiva determina</a:t>
            </a:r>
          </a:p>
          <a:p>
            <a:pPr marL="530225" indent="-354013">
              <a:buClr>
                <a:srgbClr val="0099CC"/>
              </a:buClr>
              <a:buFont typeface="Arial" pitchFamily="34" charset="0"/>
              <a:buChar char="•"/>
            </a:pPr>
            <a:r>
              <a:rPr lang="it-IT" sz="2400" dirty="0" smtClean="0">
                <a:solidFill>
                  <a:schemeClr val="tx1">
                    <a:lumMod val="85000"/>
                    <a:lumOff val="15000"/>
                  </a:schemeClr>
                </a:solidFill>
              </a:rPr>
              <a:t>un </a:t>
            </a:r>
            <a:r>
              <a:rPr lang="it-IT" sz="2400" dirty="0">
                <a:solidFill>
                  <a:schemeClr val="tx1">
                    <a:lumMod val="85000"/>
                    <a:lumOff val="15000"/>
                  </a:schemeClr>
                </a:solidFill>
              </a:rPr>
              <a:t>netto calo dei prezzi</a:t>
            </a:r>
          </a:p>
          <a:p>
            <a:pPr marL="530225" indent="-354013">
              <a:buClr>
                <a:srgbClr val="0099CC"/>
              </a:buClr>
              <a:buFont typeface="Arial" pitchFamily="34" charset="0"/>
              <a:buChar char="•"/>
            </a:pPr>
            <a:r>
              <a:rPr lang="it-IT" sz="2400" dirty="0">
                <a:solidFill>
                  <a:schemeClr val="tx1">
                    <a:lumMod val="85000"/>
                    <a:lumOff val="15000"/>
                  </a:schemeClr>
                </a:solidFill>
              </a:rPr>
              <a:t>un accrescimento delle passività delle imprese in termini reali</a:t>
            </a:r>
          </a:p>
          <a:p>
            <a:pPr marL="530225" indent="-354013">
              <a:buClr>
                <a:srgbClr val="0099CC"/>
              </a:buClr>
              <a:buFont typeface="Arial" pitchFamily="34" charset="0"/>
              <a:buChar char="•"/>
            </a:pPr>
            <a:r>
              <a:rPr lang="it-IT" sz="2400" dirty="0">
                <a:solidFill>
                  <a:schemeClr val="tx1">
                    <a:lumMod val="85000"/>
                    <a:lumOff val="15000"/>
                  </a:schemeClr>
                </a:solidFill>
              </a:rPr>
              <a:t>un abbassamento </a:t>
            </a:r>
            <a:r>
              <a:rPr lang="it-IT" sz="2400" dirty="0" smtClean="0">
                <a:solidFill>
                  <a:schemeClr val="tx1">
                    <a:lumMod val="85000"/>
                    <a:lumOff val="15000"/>
                  </a:schemeClr>
                </a:solidFill>
              </a:rPr>
              <a:t>del capitale netto</a:t>
            </a:r>
          </a:p>
          <a:p>
            <a:endParaRPr lang="it-IT" sz="2400" dirty="0" smtClean="0">
              <a:solidFill>
                <a:schemeClr val="tx1">
                  <a:lumMod val="85000"/>
                  <a:lumOff val="15000"/>
                </a:schemeClr>
              </a:solidFill>
            </a:endParaRPr>
          </a:p>
          <a:p>
            <a:r>
              <a:rPr lang="it-IT" sz="2400" dirty="0" smtClean="0">
                <a:solidFill>
                  <a:schemeClr val="tx1">
                    <a:lumMod val="85000"/>
                    <a:lumOff val="15000"/>
                  </a:schemeClr>
                </a:solidFill>
              </a:rPr>
              <a:t>Tutto ciò genera </a:t>
            </a:r>
            <a:r>
              <a:rPr lang="it-IT" sz="2400" dirty="0">
                <a:solidFill>
                  <a:schemeClr val="tx1">
                    <a:lumMod val="85000"/>
                    <a:lumOff val="15000"/>
                  </a:schemeClr>
                </a:solidFill>
              </a:rPr>
              <a:t>il fenomeno della </a:t>
            </a:r>
            <a:r>
              <a:rPr lang="it-IT" sz="2400" b="1" dirty="0">
                <a:solidFill>
                  <a:srgbClr val="0099CC"/>
                </a:solidFill>
              </a:rPr>
              <a:t>deflazione del </a:t>
            </a:r>
            <a:r>
              <a:rPr lang="it-IT" sz="2400" b="1" dirty="0" smtClean="0">
                <a:solidFill>
                  <a:srgbClr val="0099CC"/>
                </a:solidFill>
              </a:rPr>
              <a:t>debito</a:t>
            </a:r>
            <a:r>
              <a:rPr lang="it-IT" sz="2400" dirty="0" smtClean="0"/>
              <a:t>,</a:t>
            </a:r>
            <a:r>
              <a:rPr lang="it-IT" sz="2400" b="1" dirty="0" smtClean="0">
                <a:solidFill>
                  <a:srgbClr val="0099CC"/>
                </a:solidFill>
              </a:rPr>
              <a:t> </a:t>
            </a:r>
            <a:r>
              <a:rPr lang="it-IT" sz="2400" dirty="0" smtClean="0">
                <a:solidFill>
                  <a:schemeClr val="tx1">
                    <a:lumMod val="85000"/>
                    <a:lumOff val="15000"/>
                  </a:schemeClr>
                </a:solidFill>
              </a:rPr>
              <a:t>aggravando </a:t>
            </a:r>
            <a:r>
              <a:rPr lang="it-IT" sz="2400" dirty="0">
                <a:solidFill>
                  <a:schemeClr val="tx1">
                    <a:lumMod val="85000"/>
                    <a:lumOff val="15000"/>
                  </a:schemeClr>
                </a:solidFill>
              </a:rPr>
              <a:t>nuovamente i problemi di selezione avversa </a:t>
            </a:r>
            <a:r>
              <a:rPr lang="it-IT" sz="2400" dirty="0" smtClean="0">
                <a:solidFill>
                  <a:schemeClr val="tx1">
                    <a:lumMod val="85000"/>
                    <a:lumOff val="15000"/>
                  </a:schemeClr>
                </a:solidFill>
              </a:rPr>
              <a:t/>
            </a:r>
            <a:br>
              <a:rPr lang="it-IT" sz="2400" dirty="0" smtClean="0">
                <a:solidFill>
                  <a:schemeClr val="tx1">
                    <a:lumMod val="85000"/>
                    <a:lumOff val="15000"/>
                  </a:schemeClr>
                </a:solidFill>
              </a:rPr>
            </a:br>
            <a:r>
              <a:rPr lang="it-IT" sz="2400" dirty="0" smtClean="0">
                <a:solidFill>
                  <a:schemeClr val="tx1">
                    <a:lumMod val="85000"/>
                    <a:lumOff val="15000"/>
                  </a:schemeClr>
                </a:solidFill>
              </a:rPr>
              <a:t>e </a:t>
            </a:r>
            <a:r>
              <a:rPr lang="it-IT" sz="2400" dirty="0">
                <a:solidFill>
                  <a:schemeClr val="tx1">
                    <a:lumMod val="85000"/>
                    <a:lumOff val="15000"/>
                  </a:schemeClr>
                </a:solidFill>
              </a:rPr>
              <a:t>di azzardo morale, producendo effetti </a:t>
            </a:r>
            <a:r>
              <a:rPr lang="it-IT" sz="2400" dirty="0" smtClean="0">
                <a:solidFill>
                  <a:schemeClr val="tx1">
                    <a:lumMod val="85000"/>
                    <a:lumOff val="15000"/>
                  </a:schemeClr>
                </a:solidFill>
              </a:rPr>
              <a:t>depressivi</a:t>
            </a:r>
          </a:p>
          <a:p>
            <a:pPr marL="530225" indent="-354013">
              <a:buClr>
                <a:srgbClr val="0099CC"/>
              </a:buClr>
              <a:buFont typeface="Arial" pitchFamily="34" charset="0"/>
              <a:buChar char="•"/>
            </a:pPr>
            <a:r>
              <a:rPr lang="it-IT" sz="2400" dirty="0" smtClean="0">
                <a:solidFill>
                  <a:schemeClr val="tx1">
                    <a:lumMod val="85000"/>
                    <a:lumOff val="15000"/>
                  </a:schemeClr>
                </a:solidFill>
              </a:rPr>
              <a:t>sui </a:t>
            </a:r>
            <a:r>
              <a:rPr lang="it-IT" sz="2400" dirty="0">
                <a:solidFill>
                  <a:schemeClr val="tx1">
                    <a:lumMod val="85000"/>
                    <a:lumOff val="15000"/>
                  </a:schemeClr>
                </a:solidFill>
              </a:rPr>
              <a:t>prestiti</a:t>
            </a:r>
          </a:p>
          <a:p>
            <a:pPr marL="530225" indent="-354013">
              <a:buClr>
                <a:srgbClr val="0099CC"/>
              </a:buClr>
              <a:buFont typeface="Arial" pitchFamily="34" charset="0"/>
              <a:buChar char="•"/>
            </a:pPr>
            <a:r>
              <a:rPr lang="it-IT" sz="2400" dirty="0">
                <a:solidFill>
                  <a:schemeClr val="tx1">
                    <a:lumMod val="85000"/>
                    <a:lumOff val="15000"/>
                  </a:schemeClr>
                </a:solidFill>
              </a:rPr>
              <a:t>sulla spesa per investimenti </a:t>
            </a:r>
          </a:p>
          <a:p>
            <a:pPr marL="530225" indent="-354013">
              <a:buClr>
                <a:srgbClr val="0099CC"/>
              </a:buClr>
              <a:buFont typeface="Arial" pitchFamily="34" charset="0"/>
              <a:buChar char="•"/>
            </a:pPr>
            <a:r>
              <a:rPr lang="it-IT" sz="2400" dirty="0">
                <a:solidFill>
                  <a:schemeClr val="tx1">
                    <a:lumMod val="85000"/>
                    <a:lumOff val="15000"/>
                  </a:schemeClr>
                </a:solidFill>
              </a:rPr>
              <a:t>sull’attività economica </a:t>
            </a:r>
            <a:r>
              <a:rPr lang="it-IT" sz="2400" dirty="0" smtClean="0">
                <a:solidFill>
                  <a:schemeClr val="tx1">
                    <a:lumMod val="85000"/>
                    <a:lumOff val="15000"/>
                  </a:schemeClr>
                </a:solidFill>
              </a:rPr>
              <a:t>aggregata</a:t>
            </a:r>
          </a:p>
        </p:txBody>
      </p:sp>
      <p:sp>
        <p:nvSpPr>
          <p:cNvPr id="9" name="Titolo 9"/>
          <p:cNvSpPr txBox="1">
            <a:spLocks/>
          </p:cNvSpPr>
          <p:nvPr/>
        </p:nvSpPr>
        <p:spPr>
          <a:xfrm>
            <a:off x="177800" y="-114300"/>
            <a:ext cx="8229600"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kern="1200">
                <a:solidFill>
                  <a:srgbClr val="0E2C5C"/>
                </a:solidFill>
                <a:latin typeface="+mj-lt"/>
                <a:ea typeface="+mj-ea"/>
                <a:cs typeface="+mj-cs"/>
              </a:defRPr>
            </a:lvl1pPr>
          </a:lstStyle>
          <a:p>
            <a:r>
              <a:rPr lang="it-IT" sz="2200" b="1" dirty="0"/>
              <a:t>5.2 Dinamica delle crisi finanziarie nelle economie avanzate</a:t>
            </a:r>
          </a:p>
        </p:txBody>
      </p:sp>
    </p:spTree>
    <p:extLst>
      <p:ext uri="{BB962C8B-B14F-4D97-AF65-F5344CB8AC3E}">
        <p14:creationId xmlns:p14="http://schemas.microsoft.com/office/powerpoint/2010/main" val="31945608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piè di pagina 6"/>
          <p:cNvSpPr>
            <a:spLocks noGrp="1"/>
          </p:cNvSpPr>
          <p:nvPr>
            <p:ph type="ftr" sz="quarter" idx="10"/>
          </p:nvPr>
        </p:nvSpPr>
        <p:spPr/>
        <p:txBody>
          <a:bodyPr/>
          <a:lstStyle/>
          <a:p>
            <a:r>
              <a:rPr lang="it-IT" smtClean="0"/>
              <a:t>©Pearson – Istituzioni e mercati finanziari, 9Ed – Mishkin</a:t>
            </a:r>
            <a:endParaRPr lang="it-IT" dirty="0"/>
          </a:p>
        </p:txBody>
      </p:sp>
      <p:sp>
        <p:nvSpPr>
          <p:cNvPr id="8" name="Segnaposto numero diapositiva 7"/>
          <p:cNvSpPr>
            <a:spLocks noGrp="1"/>
          </p:cNvSpPr>
          <p:nvPr>
            <p:ph type="sldNum" sz="quarter" idx="11"/>
          </p:nvPr>
        </p:nvSpPr>
        <p:spPr/>
        <p:txBody>
          <a:bodyPr/>
          <a:lstStyle/>
          <a:p>
            <a:fld id="{9930D388-3F80-473D-BC78-87F385B63D43}" type="slidenum">
              <a:rPr lang="it-IT" smtClean="0"/>
              <a:t>7</a:t>
            </a:fld>
            <a:endParaRPr lang="it-IT"/>
          </a:p>
        </p:txBody>
      </p:sp>
      <p:sp>
        <p:nvSpPr>
          <p:cNvPr id="9" name="Titolo 9"/>
          <p:cNvSpPr txBox="1">
            <a:spLocks/>
          </p:cNvSpPr>
          <p:nvPr/>
        </p:nvSpPr>
        <p:spPr>
          <a:xfrm>
            <a:off x="177800" y="-114300"/>
            <a:ext cx="8229600"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kern="1200">
                <a:solidFill>
                  <a:srgbClr val="0E2C5C"/>
                </a:solidFill>
                <a:latin typeface="+mj-lt"/>
                <a:ea typeface="+mj-ea"/>
                <a:cs typeface="+mj-cs"/>
              </a:defRPr>
            </a:lvl1pPr>
          </a:lstStyle>
          <a:p>
            <a:r>
              <a:rPr lang="it-IT" sz="2200" b="1" dirty="0"/>
              <a:t>5.2 Dinamica delle crisi finanziarie nelle economie </a:t>
            </a:r>
            <a:r>
              <a:rPr lang="it-IT" sz="2200" b="1" dirty="0" smtClean="0"/>
              <a:t>avanzate</a:t>
            </a:r>
            <a:endParaRPr lang="it-IT" sz="2200" b="1" dirty="0"/>
          </a:p>
        </p:txBody>
      </p:sp>
      <p:sp>
        <p:nvSpPr>
          <p:cNvPr id="6" name="CasellaDiTesto 5"/>
          <p:cNvSpPr txBox="1"/>
          <p:nvPr/>
        </p:nvSpPr>
        <p:spPr>
          <a:xfrm>
            <a:off x="533400" y="5981700"/>
            <a:ext cx="7874000" cy="338554"/>
          </a:xfrm>
          <a:prstGeom prst="rect">
            <a:avLst/>
          </a:prstGeom>
          <a:noFill/>
        </p:spPr>
        <p:txBody>
          <a:bodyPr wrap="square" rtlCol="0">
            <a:spAutoFit/>
          </a:bodyPr>
          <a:lstStyle/>
          <a:p>
            <a:r>
              <a:rPr lang="it-IT" sz="1600" b="1" dirty="0" smtClean="0">
                <a:solidFill>
                  <a:srgbClr val="0099CC"/>
                </a:solidFill>
              </a:rPr>
              <a:t>Figura </a:t>
            </a:r>
            <a:r>
              <a:rPr lang="it-IT" sz="1600" b="1" dirty="0">
                <a:solidFill>
                  <a:srgbClr val="0099CC"/>
                </a:solidFill>
              </a:rPr>
              <a:t>5.1 </a:t>
            </a:r>
            <a:r>
              <a:rPr lang="it-IT" sz="1600" dirty="0"/>
              <a:t>Sequenza di eventi delle crisi finanziarie nelle economie avanzate</a:t>
            </a:r>
          </a:p>
        </p:txBody>
      </p:sp>
      <p:pic>
        <p:nvPicPr>
          <p:cNvPr id="2" name="Immagin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518" y="962298"/>
            <a:ext cx="8902460" cy="3156955"/>
          </a:xfrm>
          <a:prstGeom prst="rect">
            <a:avLst/>
          </a:prstGeom>
        </p:spPr>
      </p:pic>
      <p:pic>
        <p:nvPicPr>
          <p:cNvPr id="3" name="Immagin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021" y="5039643"/>
            <a:ext cx="4632505" cy="878988"/>
          </a:xfrm>
          <a:prstGeom prst="rect">
            <a:avLst/>
          </a:prstGeom>
        </p:spPr>
      </p:pic>
    </p:spTree>
    <p:extLst>
      <p:ext uri="{BB962C8B-B14F-4D97-AF65-F5344CB8AC3E}">
        <p14:creationId xmlns:p14="http://schemas.microsoft.com/office/powerpoint/2010/main" val="37258626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036" y="1336265"/>
            <a:ext cx="8712679" cy="3988041"/>
          </a:xfrm>
          <a:prstGeom prst="rect">
            <a:avLst/>
          </a:prstGeom>
        </p:spPr>
      </p:pic>
      <p:pic>
        <p:nvPicPr>
          <p:cNvPr id="10" name="Immagin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021" y="5039643"/>
            <a:ext cx="4632505" cy="878988"/>
          </a:xfrm>
          <a:prstGeom prst="rect">
            <a:avLst/>
          </a:prstGeom>
        </p:spPr>
      </p:pic>
      <p:sp>
        <p:nvSpPr>
          <p:cNvPr id="7" name="Segnaposto piè di pagina 6"/>
          <p:cNvSpPr>
            <a:spLocks noGrp="1"/>
          </p:cNvSpPr>
          <p:nvPr>
            <p:ph type="ftr" sz="quarter" idx="10"/>
          </p:nvPr>
        </p:nvSpPr>
        <p:spPr/>
        <p:txBody>
          <a:bodyPr/>
          <a:lstStyle/>
          <a:p>
            <a:r>
              <a:rPr lang="it-IT" smtClean="0"/>
              <a:t>©Pearson – Istituzioni e mercati finanziari, 9Ed – Mishkin</a:t>
            </a:r>
            <a:endParaRPr lang="it-IT" dirty="0"/>
          </a:p>
        </p:txBody>
      </p:sp>
      <p:sp>
        <p:nvSpPr>
          <p:cNvPr id="8" name="Segnaposto numero diapositiva 7"/>
          <p:cNvSpPr>
            <a:spLocks noGrp="1"/>
          </p:cNvSpPr>
          <p:nvPr>
            <p:ph type="sldNum" sz="quarter" idx="11"/>
          </p:nvPr>
        </p:nvSpPr>
        <p:spPr/>
        <p:txBody>
          <a:bodyPr/>
          <a:lstStyle/>
          <a:p>
            <a:fld id="{9930D388-3F80-473D-BC78-87F385B63D43}" type="slidenum">
              <a:rPr lang="it-IT" smtClean="0"/>
              <a:t>8</a:t>
            </a:fld>
            <a:endParaRPr lang="it-IT"/>
          </a:p>
        </p:txBody>
      </p:sp>
      <p:sp>
        <p:nvSpPr>
          <p:cNvPr id="9" name="Titolo 9"/>
          <p:cNvSpPr txBox="1">
            <a:spLocks/>
          </p:cNvSpPr>
          <p:nvPr/>
        </p:nvSpPr>
        <p:spPr>
          <a:xfrm>
            <a:off x="177800" y="-114300"/>
            <a:ext cx="8229600"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kern="1200">
                <a:solidFill>
                  <a:srgbClr val="0E2C5C"/>
                </a:solidFill>
                <a:latin typeface="+mj-lt"/>
                <a:ea typeface="+mj-ea"/>
                <a:cs typeface="+mj-cs"/>
              </a:defRPr>
            </a:lvl1pPr>
          </a:lstStyle>
          <a:p>
            <a:r>
              <a:rPr lang="it-IT" sz="2200" b="1" dirty="0"/>
              <a:t>5.2 Dinamica delle crisi finanziarie nelle economie </a:t>
            </a:r>
            <a:r>
              <a:rPr lang="it-IT" sz="2200" b="1" dirty="0" smtClean="0"/>
              <a:t>avanzate</a:t>
            </a:r>
            <a:endParaRPr lang="it-IT" sz="2200" b="1" dirty="0"/>
          </a:p>
        </p:txBody>
      </p:sp>
      <p:sp>
        <p:nvSpPr>
          <p:cNvPr id="6" name="CasellaDiTesto 5"/>
          <p:cNvSpPr txBox="1"/>
          <p:nvPr/>
        </p:nvSpPr>
        <p:spPr>
          <a:xfrm>
            <a:off x="533400" y="5981700"/>
            <a:ext cx="7874000" cy="338554"/>
          </a:xfrm>
          <a:prstGeom prst="rect">
            <a:avLst/>
          </a:prstGeom>
          <a:noFill/>
        </p:spPr>
        <p:txBody>
          <a:bodyPr wrap="square" rtlCol="0">
            <a:spAutoFit/>
          </a:bodyPr>
          <a:lstStyle/>
          <a:p>
            <a:r>
              <a:rPr lang="it-IT" sz="1600" b="1" dirty="0" smtClean="0">
                <a:solidFill>
                  <a:srgbClr val="0099CC"/>
                </a:solidFill>
              </a:rPr>
              <a:t>Figura </a:t>
            </a:r>
            <a:r>
              <a:rPr lang="it-IT" sz="1600" b="1" dirty="0">
                <a:solidFill>
                  <a:srgbClr val="0099CC"/>
                </a:solidFill>
              </a:rPr>
              <a:t>5.1 </a:t>
            </a:r>
            <a:r>
              <a:rPr lang="it-IT" sz="1600" dirty="0"/>
              <a:t>Sequenza di eventi delle crisi finanziarie nelle economie avanzate</a:t>
            </a:r>
          </a:p>
        </p:txBody>
      </p:sp>
    </p:spTree>
    <p:extLst>
      <p:ext uri="{BB962C8B-B14F-4D97-AF65-F5344CB8AC3E}">
        <p14:creationId xmlns:p14="http://schemas.microsoft.com/office/powerpoint/2010/main" val="21379380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piè di pagina 6"/>
          <p:cNvSpPr>
            <a:spLocks noGrp="1"/>
          </p:cNvSpPr>
          <p:nvPr>
            <p:ph type="ftr" sz="quarter" idx="10"/>
          </p:nvPr>
        </p:nvSpPr>
        <p:spPr/>
        <p:txBody>
          <a:bodyPr/>
          <a:lstStyle/>
          <a:p>
            <a:r>
              <a:rPr lang="it-IT" smtClean="0"/>
              <a:t>©Pearson – Istituzioni e mercati finanziari, 9Ed – Mishkin</a:t>
            </a:r>
            <a:endParaRPr lang="it-IT" dirty="0"/>
          </a:p>
        </p:txBody>
      </p:sp>
      <p:sp>
        <p:nvSpPr>
          <p:cNvPr id="8" name="Segnaposto numero diapositiva 7"/>
          <p:cNvSpPr>
            <a:spLocks noGrp="1"/>
          </p:cNvSpPr>
          <p:nvPr>
            <p:ph type="sldNum" sz="quarter" idx="11"/>
          </p:nvPr>
        </p:nvSpPr>
        <p:spPr/>
        <p:txBody>
          <a:bodyPr/>
          <a:lstStyle/>
          <a:p>
            <a:fld id="{9930D388-3F80-473D-BC78-87F385B63D43}" type="slidenum">
              <a:rPr lang="it-IT" smtClean="0"/>
              <a:t>9</a:t>
            </a:fld>
            <a:endParaRPr lang="it-IT"/>
          </a:p>
        </p:txBody>
      </p:sp>
      <p:sp>
        <p:nvSpPr>
          <p:cNvPr id="9" name="Titolo 9"/>
          <p:cNvSpPr txBox="1">
            <a:spLocks/>
          </p:cNvSpPr>
          <p:nvPr/>
        </p:nvSpPr>
        <p:spPr>
          <a:xfrm>
            <a:off x="177800" y="-114300"/>
            <a:ext cx="8229600"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kern="1200">
                <a:solidFill>
                  <a:srgbClr val="0E2C5C"/>
                </a:solidFill>
                <a:latin typeface="+mj-lt"/>
                <a:ea typeface="+mj-ea"/>
                <a:cs typeface="+mj-cs"/>
              </a:defRPr>
            </a:lvl1pPr>
          </a:lstStyle>
          <a:p>
            <a:r>
              <a:rPr lang="it-IT" sz="2200" b="1" dirty="0"/>
              <a:t>5.2 Dinamica delle crisi finanziarie nelle economie </a:t>
            </a:r>
            <a:r>
              <a:rPr lang="it-IT" sz="2200" b="1" dirty="0" smtClean="0"/>
              <a:t>avanzate</a:t>
            </a:r>
            <a:endParaRPr lang="it-IT" sz="2200" b="1" dirty="0"/>
          </a:p>
        </p:txBody>
      </p:sp>
      <p:sp>
        <p:nvSpPr>
          <p:cNvPr id="6" name="CasellaDiTesto 5"/>
          <p:cNvSpPr txBox="1"/>
          <p:nvPr/>
        </p:nvSpPr>
        <p:spPr>
          <a:xfrm>
            <a:off x="533400" y="5981700"/>
            <a:ext cx="7874000" cy="338554"/>
          </a:xfrm>
          <a:prstGeom prst="rect">
            <a:avLst/>
          </a:prstGeom>
          <a:noFill/>
        </p:spPr>
        <p:txBody>
          <a:bodyPr wrap="square" rtlCol="0">
            <a:spAutoFit/>
          </a:bodyPr>
          <a:lstStyle/>
          <a:p>
            <a:r>
              <a:rPr lang="it-IT" sz="1600" b="1" dirty="0" smtClean="0">
                <a:solidFill>
                  <a:srgbClr val="0099CC"/>
                </a:solidFill>
              </a:rPr>
              <a:t>Figura </a:t>
            </a:r>
            <a:r>
              <a:rPr lang="it-IT" sz="1600" b="1" dirty="0">
                <a:solidFill>
                  <a:srgbClr val="0099CC"/>
                </a:solidFill>
              </a:rPr>
              <a:t>5.1 </a:t>
            </a:r>
            <a:r>
              <a:rPr lang="it-IT" sz="1600" dirty="0"/>
              <a:t>Sequenza di eventi delle crisi finanziarie nelle economie avanzate</a:t>
            </a:r>
          </a:p>
        </p:txBody>
      </p:sp>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024" y="1285528"/>
            <a:ext cx="8729932" cy="4290479"/>
          </a:xfrm>
          <a:prstGeom prst="rect">
            <a:avLst/>
          </a:prstGeom>
        </p:spPr>
      </p:pic>
    </p:spTree>
    <p:extLst>
      <p:ext uri="{BB962C8B-B14F-4D97-AF65-F5344CB8AC3E}">
        <p14:creationId xmlns:p14="http://schemas.microsoft.com/office/powerpoint/2010/main" val="2137938010"/>
      </p:ext>
    </p:extLst>
  </p:cSld>
  <p:clrMapOvr>
    <a:masterClrMapping/>
  </p:clrMapOvr>
  <p:timing>
    <p:tnLst>
      <p:par>
        <p:cTn id="1" dur="indefinite" restart="never" nodeType="tmRoot"/>
      </p:par>
    </p:tnLst>
  </p:timing>
</p:sld>
</file>

<file path=ppt/theme/theme1.xml><?xml version="1.0" encoding="utf-8"?>
<a:theme xmlns:a="http://schemas.openxmlformats.org/drawingml/2006/main" name="Pearson">
  <a:themeElements>
    <a:clrScheme name="Pearson colors">
      <a:dk1>
        <a:srgbClr val="000000"/>
      </a:dk1>
      <a:lt1>
        <a:srgbClr val="D4EAE4"/>
      </a:lt1>
      <a:dk2>
        <a:srgbClr val="007FA3"/>
      </a:dk2>
      <a:lt2>
        <a:srgbClr val="003057"/>
      </a:lt2>
      <a:accent1>
        <a:srgbClr val="D2DB0E"/>
      </a:accent1>
      <a:accent2>
        <a:srgbClr val="12B2A6"/>
      </a:accent2>
      <a:accent3>
        <a:srgbClr val="DB0020"/>
      </a:accent3>
      <a:accent4>
        <a:srgbClr val="9E007E"/>
      </a:accent4>
      <a:accent5>
        <a:srgbClr val="EA7600"/>
      </a:accent5>
      <a:accent6>
        <a:srgbClr val="005A70"/>
      </a:accent6>
      <a:hlink>
        <a:srgbClr val="0563C1"/>
      </a:hlink>
      <a:folHlink>
        <a:srgbClr val="954F72"/>
      </a:folHlink>
    </a:clrScheme>
    <a:fontScheme name="Pearson Rebrand">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tx2"/>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defRPr sz="1200">
            <a:solidFill>
              <a:schemeClr val="tx2"/>
            </a:solidFill>
          </a:defRPr>
        </a:defPPr>
      </a:lstStyle>
    </a:txDef>
  </a:objectDefaults>
  <a:extraClrSchemeLst/>
</a:theme>
</file>

<file path=ppt/theme/theme2.xml><?xml version="1.0" encoding="utf-8"?>
<a:theme xmlns:a="http://schemas.openxmlformats.org/drawingml/2006/main" name="Personalizza struttur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3244</TotalTime>
  <Words>1210</Words>
  <Application>Microsoft Office PowerPoint</Application>
  <PresentationFormat>Presentazione su schermo (4:3)</PresentationFormat>
  <Paragraphs>147</Paragraphs>
  <Slides>18</Slides>
  <Notes>9</Notes>
  <HiddenSlides>0</HiddenSlides>
  <MMClips>0</MMClips>
  <ScaleCrop>false</ScaleCrop>
  <HeadingPairs>
    <vt:vector size="4" baseType="variant">
      <vt:variant>
        <vt:lpstr>Tema</vt:lpstr>
      </vt:variant>
      <vt:variant>
        <vt:i4>2</vt:i4>
      </vt:variant>
      <vt:variant>
        <vt:lpstr>Titoli diapositive</vt:lpstr>
      </vt:variant>
      <vt:variant>
        <vt:i4>18</vt:i4>
      </vt:variant>
    </vt:vector>
  </HeadingPairs>
  <TitlesOfParts>
    <vt:vector size="20" baseType="lpstr">
      <vt:lpstr>Pearson</vt:lpstr>
      <vt:lpstr>Personalizza struttura</vt:lpstr>
      <vt:lpstr>Capitolo 5 Perché si verificano  le crisi finanziarie  e perché sono  così dannose  per l’economia?</vt:lpstr>
      <vt:lpstr>Sommario del capitolo</vt:lpstr>
      <vt:lpstr>5.1 Che cos’è una crisi finanziaria?</vt:lpstr>
      <vt:lpstr>5.2 Dinamica delle crisi finanziarie nelle economie avanzate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5.4 Bolle finanziarie</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Brand Architecture &amp; Visual Identity</dc:title>
  <dc:creator>Coulthard, Sue</dc:creator>
  <cp:lastModifiedBy>chiaracrep</cp:lastModifiedBy>
  <cp:revision>279</cp:revision>
  <dcterms:created xsi:type="dcterms:W3CDTF">2015-06-15T13:50:26Z</dcterms:created>
  <dcterms:modified xsi:type="dcterms:W3CDTF">2019-05-28T16:35:49Z</dcterms:modified>
</cp:coreProperties>
</file>