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handoutMasterIdLst>
    <p:handoutMasterId r:id="rId26"/>
  </p:handoutMasterIdLst>
  <p:sldIdLst>
    <p:sldId id="259" r:id="rId2"/>
    <p:sldId id="270" r:id="rId3"/>
    <p:sldId id="271" r:id="rId4"/>
    <p:sldId id="272" r:id="rId5"/>
    <p:sldId id="273" r:id="rId6"/>
    <p:sldId id="274" r:id="rId7"/>
    <p:sldId id="275" r:id="rId8"/>
    <p:sldId id="276" r:id="rId9"/>
    <p:sldId id="277" r:id="rId10"/>
    <p:sldId id="634" r:id="rId11"/>
    <p:sldId id="633" r:id="rId12"/>
    <p:sldId id="637" r:id="rId13"/>
    <p:sldId id="642" r:id="rId14"/>
    <p:sldId id="636" r:id="rId15"/>
    <p:sldId id="639" r:id="rId16"/>
    <p:sldId id="641" r:id="rId17"/>
    <p:sldId id="646" r:id="rId18"/>
    <p:sldId id="644" r:id="rId19"/>
    <p:sldId id="647" r:id="rId20"/>
    <p:sldId id="638" r:id="rId21"/>
    <p:sldId id="643" r:id="rId22"/>
    <p:sldId id="635" r:id="rId23"/>
    <p:sldId id="25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A58"/>
    <a:srgbClr val="2E3C5D"/>
    <a:srgbClr val="3078B5"/>
    <a:srgbClr val="F49B29"/>
    <a:srgbClr val="BAD124"/>
    <a:srgbClr val="FEF756"/>
    <a:srgbClr val="67D652"/>
    <a:srgbClr val="93D637"/>
    <a:srgbClr val="AACC1F"/>
    <a:srgbClr val="FEDE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914447-CBC0-4F47-96D2-4762BC23C770}" v="33" dt="2023-03-19T18:51:24.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4674"/>
  </p:normalViewPr>
  <p:slideViewPr>
    <p:cSldViewPr snapToGrid="0" snapToObjects="1">
      <p:cViewPr varScale="1">
        <p:scale>
          <a:sx n="93" d="100"/>
          <a:sy n="93" d="100"/>
        </p:scale>
        <p:origin x="369" y="60"/>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6" d="100"/>
          <a:sy n="86" d="100"/>
        </p:scale>
        <p:origin x="39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opo Baieri" userId="613d0650-7fe2-4c77-bc2f-121c34ebfcc2" providerId="ADAL" clId="{0E914447-CBC0-4F47-96D2-4762BC23C770}"/>
    <pc:docChg chg="undo custSel addSld delSld modSld sldOrd">
      <pc:chgData name="Jacopo Baieri" userId="613d0650-7fe2-4c77-bc2f-121c34ebfcc2" providerId="ADAL" clId="{0E914447-CBC0-4F47-96D2-4762BC23C770}" dt="2023-03-19T19:44:01.401" v="2145" actId="20577"/>
      <pc:docMkLst>
        <pc:docMk/>
      </pc:docMkLst>
      <pc:sldChg chg="addSp modSp mod">
        <pc:chgData name="Jacopo Baieri" userId="613d0650-7fe2-4c77-bc2f-121c34ebfcc2" providerId="ADAL" clId="{0E914447-CBC0-4F47-96D2-4762BC23C770}" dt="2023-03-18T14:26:16.074" v="306" actId="207"/>
        <pc:sldMkLst>
          <pc:docMk/>
          <pc:sldMk cId="3136810673" sldId="258"/>
        </pc:sldMkLst>
        <pc:spChg chg="mod">
          <ac:chgData name="Jacopo Baieri" userId="613d0650-7fe2-4c77-bc2f-121c34ebfcc2" providerId="ADAL" clId="{0E914447-CBC0-4F47-96D2-4762BC23C770}" dt="2023-03-18T14:25:34.190" v="303" actId="20577"/>
          <ac:spMkLst>
            <pc:docMk/>
            <pc:sldMk cId="3136810673" sldId="258"/>
            <ac:spMk id="2" creationId="{032DAE03-0387-4642-ADBA-70E440F1993D}"/>
          </ac:spMkLst>
        </pc:spChg>
        <pc:picChg chg="add mod">
          <ac:chgData name="Jacopo Baieri" userId="613d0650-7fe2-4c77-bc2f-121c34ebfcc2" providerId="ADAL" clId="{0E914447-CBC0-4F47-96D2-4762BC23C770}" dt="2023-03-18T14:26:16.074" v="306" actId="207"/>
          <ac:picMkLst>
            <pc:docMk/>
            <pc:sldMk cId="3136810673" sldId="258"/>
            <ac:picMk id="5" creationId="{C5A311D6-7393-2B42-B7CA-11F983F849EB}"/>
          </ac:picMkLst>
        </pc:picChg>
      </pc:sldChg>
      <pc:sldChg chg="addSp delSp modSp mod">
        <pc:chgData name="Jacopo Baieri" userId="613d0650-7fe2-4c77-bc2f-121c34ebfcc2" providerId="ADAL" clId="{0E914447-CBC0-4F47-96D2-4762BC23C770}" dt="2023-03-18T14:09:28.343" v="201" actId="207"/>
        <pc:sldMkLst>
          <pc:docMk/>
          <pc:sldMk cId="1271283263" sldId="272"/>
        </pc:sldMkLst>
        <pc:picChg chg="add del mod">
          <ac:chgData name="Jacopo Baieri" userId="613d0650-7fe2-4c77-bc2f-121c34ebfcc2" providerId="ADAL" clId="{0E914447-CBC0-4F47-96D2-4762BC23C770}" dt="2023-03-18T14:08:18.133" v="181" actId="478"/>
          <ac:picMkLst>
            <pc:docMk/>
            <pc:sldMk cId="1271283263" sldId="272"/>
            <ac:picMk id="4" creationId="{E37280E9-C4DB-323A-B9AD-65405BDABE59}"/>
          </ac:picMkLst>
        </pc:picChg>
        <pc:picChg chg="add mod">
          <ac:chgData name="Jacopo Baieri" userId="613d0650-7fe2-4c77-bc2f-121c34ebfcc2" providerId="ADAL" clId="{0E914447-CBC0-4F47-96D2-4762BC23C770}" dt="2023-03-18T14:09:28.343" v="201" actId="207"/>
          <ac:picMkLst>
            <pc:docMk/>
            <pc:sldMk cId="1271283263" sldId="272"/>
            <ac:picMk id="6" creationId="{5748CCE5-5ADB-6680-3CC7-03FEA15D9753}"/>
          </ac:picMkLst>
        </pc:picChg>
        <pc:picChg chg="add mod">
          <ac:chgData name="Jacopo Baieri" userId="613d0650-7fe2-4c77-bc2f-121c34ebfcc2" providerId="ADAL" clId="{0E914447-CBC0-4F47-96D2-4762BC23C770}" dt="2023-03-18T14:09:28.343" v="201" actId="207"/>
          <ac:picMkLst>
            <pc:docMk/>
            <pc:sldMk cId="1271283263" sldId="272"/>
            <ac:picMk id="17" creationId="{71E0C264-E82D-DB6E-B70A-D13B2A6CB82F}"/>
          </ac:picMkLst>
        </pc:picChg>
        <pc:picChg chg="add mod">
          <ac:chgData name="Jacopo Baieri" userId="613d0650-7fe2-4c77-bc2f-121c34ebfcc2" providerId="ADAL" clId="{0E914447-CBC0-4F47-96D2-4762BC23C770}" dt="2023-03-18T14:09:28.343" v="201" actId="207"/>
          <ac:picMkLst>
            <pc:docMk/>
            <pc:sldMk cId="1271283263" sldId="272"/>
            <ac:picMk id="19" creationId="{527655A4-C233-68F7-06CF-DEF55D42887A}"/>
          </ac:picMkLst>
        </pc:picChg>
      </pc:sldChg>
      <pc:sldChg chg="modSp mod">
        <pc:chgData name="Jacopo Baieri" userId="613d0650-7fe2-4c77-bc2f-121c34ebfcc2" providerId="ADAL" clId="{0E914447-CBC0-4F47-96D2-4762BC23C770}" dt="2023-03-19T19:23:56.293" v="2105" actId="20577"/>
        <pc:sldMkLst>
          <pc:docMk/>
          <pc:sldMk cId="2922608089" sldId="273"/>
        </pc:sldMkLst>
        <pc:spChg chg="mod">
          <ac:chgData name="Jacopo Baieri" userId="613d0650-7fe2-4c77-bc2f-121c34ebfcc2" providerId="ADAL" clId="{0E914447-CBC0-4F47-96D2-4762BC23C770}" dt="2023-03-19T19:23:56.293" v="2105" actId="20577"/>
          <ac:spMkLst>
            <pc:docMk/>
            <pc:sldMk cId="2922608089" sldId="273"/>
            <ac:spMk id="31" creationId="{B800BF0E-EF98-4749-AE84-02DB0A12EA8D}"/>
          </ac:spMkLst>
        </pc:spChg>
      </pc:sldChg>
      <pc:sldChg chg="addSp delSp modSp mod">
        <pc:chgData name="Jacopo Baieri" userId="613d0650-7fe2-4c77-bc2f-121c34ebfcc2" providerId="ADAL" clId="{0E914447-CBC0-4F47-96D2-4762BC23C770}" dt="2023-03-18T14:05:49.700" v="160" actId="1076"/>
        <pc:sldMkLst>
          <pc:docMk/>
          <pc:sldMk cId="2963646206" sldId="274"/>
        </pc:sldMkLst>
        <pc:spChg chg="mod">
          <ac:chgData name="Jacopo Baieri" userId="613d0650-7fe2-4c77-bc2f-121c34ebfcc2" providerId="ADAL" clId="{0E914447-CBC0-4F47-96D2-4762BC23C770}" dt="2023-03-18T14:04:53.883" v="135" actId="1076"/>
          <ac:spMkLst>
            <pc:docMk/>
            <pc:sldMk cId="2963646206" sldId="274"/>
            <ac:spMk id="2" creationId="{FD75F7B3-0289-D24D-9FB1-F484357F26EF}"/>
          </ac:spMkLst>
        </pc:spChg>
        <pc:spChg chg="add del">
          <ac:chgData name="Jacopo Baieri" userId="613d0650-7fe2-4c77-bc2f-121c34ebfcc2" providerId="ADAL" clId="{0E914447-CBC0-4F47-96D2-4762BC23C770}" dt="2023-03-18T14:00:56.365" v="65" actId="22"/>
          <ac:spMkLst>
            <pc:docMk/>
            <pc:sldMk cId="2963646206" sldId="274"/>
            <ac:spMk id="7" creationId="{D8144452-4579-54C2-8EB2-72E24B2906A2}"/>
          </ac:spMkLst>
        </pc:spChg>
        <pc:spChg chg="add del">
          <ac:chgData name="Jacopo Baieri" userId="613d0650-7fe2-4c77-bc2f-121c34ebfcc2" providerId="ADAL" clId="{0E914447-CBC0-4F47-96D2-4762BC23C770}" dt="2023-03-18T14:01:00.205" v="68" actId="22"/>
          <ac:spMkLst>
            <pc:docMk/>
            <pc:sldMk cId="2963646206" sldId="274"/>
            <ac:spMk id="12" creationId="{AE9D5240-F20C-783F-9ACE-1FECFC086EB7}"/>
          </ac:spMkLst>
        </pc:spChg>
        <pc:spChg chg="add mod">
          <ac:chgData name="Jacopo Baieri" userId="613d0650-7fe2-4c77-bc2f-121c34ebfcc2" providerId="ADAL" clId="{0E914447-CBC0-4F47-96D2-4762BC23C770}" dt="2023-03-18T14:04:40.477" v="129" actId="164"/>
          <ac:spMkLst>
            <pc:docMk/>
            <pc:sldMk cId="2963646206" sldId="274"/>
            <ac:spMk id="16" creationId="{15B24175-1F61-5543-7F91-A665DE978417}"/>
          </ac:spMkLst>
        </pc:spChg>
        <pc:spChg chg="mod">
          <ac:chgData name="Jacopo Baieri" userId="613d0650-7fe2-4c77-bc2f-121c34ebfcc2" providerId="ADAL" clId="{0E914447-CBC0-4F47-96D2-4762BC23C770}" dt="2023-03-18T14:02:02.926" v="108" actId="20577"/>
          <ac:spMkLst>
            <pc:docMk/>
            <pc:sldMk cId="2963646206" sldId="274"/>
            <ac:spMk id="25" creationId="{AAC7EF33-B61E-4058-B22C-258B5AB019B6}"/>
          </ac:spMkLst>
        </pc:spChg>
        <pc:grpChg chg="mod">
          <ac:chgData name="Jacopo Baieri" userId="613d0650-7fe2-4c77-bc2f-121c34ebfcc2" providerId="ADAL" clId="{0E914447-CBC0-4F47-96D2-4762BC23C770}" dt="2023-03-18T14:05:49.700" v="160" actId="1076"/>
          <ac:grpSpMkLst>
            <pc:docMk/>
            <pc:sldMk cId="2963646206" sldId="274"/>
            <ac:grpSpMk id="8" creationId="{47530BB4-3AFF-4526-A7A1-820725143C57}"/>
          </ac:grpSpMkLst>
        </pc:grpChg>
        <pc:grpChg chg="add mod">
          <ac:chgData name="Jacopo Baieri" userId="613d0650-7fe2-4c77-bc2f-121c34ebfcc2" providerId="ADAL" clId="{0E914447-CBC0-4F47-96D2-4762BC23C770}" dt="2023-03-18T14:05:32.999" v="152" actId="164"/>
          <ac:grpSpMkLst>
            <pc:docMk/>
            <pc:sldMk cId="2963646206" sldId="274"/>
            <ac:grpSpMk id="17" creationId="{22B6B0F3-AB69-E185-E4BC-A922FA0CF85E}"/>
          </ac:grpSpMkLst>
        </pc:grpChg>
        <pc:grpChg chg="add mod">
          <ac:chgData name="Jacopo Baieri" userId="613d0650-7fe2-4c77-bc2f-121c34ebfcc2" providerId="ADAL" clId="{0E914447-CBC0-4F47-96D2-4762BC23C770}" dt="2023-03-18T14:05:40.465" v="159" actId="14100"/>
          <ac:grpSpMkLst>
            <pc:docMk/>
            <pc:sldMk cId="2963646206" sldId="274"/>
            <ac:grpSpMk id="18" creationId="{159DEA7E-A01F-6BD0-FABE-F6E961902574}"/>
          </ac:grpSpMkLst>
        </pc:grpChg>
        <pc:picChg chg="mod ord">
          <ac:chgData name="Jacopo Baieri" userId="613d0650-7fe2-4c77-bc2f-121c34ebfcc2" providerId="ADAL" clId="{0E914447-CBC0-4F47-96D2-4762BC23C770}" dt="2023-03-18T14:04:40.477" v="129" actId="164"/>
          <ac:picMkLst>
            <pc:docMk/>
            <pc:sldMk cId="2963646206" sldId="274"/>
            <ac:picMk id="4" creationId="{A71F9ADF-9EF0-C7FE-3280-ED627367E2DF}"/>
          </ac:picMkLst>
        </pc:picChg>
        <pc:picChg chg="add mod ord">
          <ac:chgData name="Jacopo Baieri" userId="613d0650-7fe2-4c77-bc2f-121c34ebfcc2" providerId="ADAL" clId="{0E914447-CBC0-4F47-96D2-4762BC23C770}" dt="2023-03-18T14:05:32.999" v="152" actId="164"/>
          <ac:picMkLst>
            <pc:docMk/>
            <pc:sldMk cId="2963646206" sldId="274"/>
            <ac:picMk id="14" creationId="{5491FF29-60D1-723E-F1AD-503EB9319E5E}"/>
          </ac:picMkLst>
        </pc:picChg>
        <pc:picChg chg="add del mod">
          <ac:chgData name="Jacopo Baieri" userId="613d0650-7fe2-4c77-bc2f-121c34ebfcc2" providerId="ADAL" clId="{0E914447-CBC0-4F47-96D2-4762BC23C770}" dt="2023-03-18T14:03:26.899" v="123" actId="478"/>
          <ac:picMkLst>
            <pc:docMk/>
            <pc:sldMk cId="2963646206" sldId="274"/>
            <ac:picMk id="15" creationId="{25D4C4CB-3806-2645-98C3-AD12C80CDAD5}"/>
          </ac:picMkLst>
        </pc:picChg>
      </pc:sldChg>
      <pc:sldChg chg="addSp delSp modSp mod">
        <pc:chgData name="Jacopo Baieri" userId="613d0650-7fe2-4c77-bc2f-121c34ebfcc2" providerId="ADAL" clId="{0E914447-CBC0-4F47-96D2-4762BC23C770}" dt="2023-03-18T14:21:54.807" v="276" actId="20577"/>
        <pc:sldMkLst>
          <pc:docMk/>
          <pc:sldMk cId="3491277188" sldId="275"/>
        </pc:sldMkLst>
        <pc:spChg chg="mod">
          <ac:chgData name="Jacopo Baieri" userId="613d0650-7fe2-4c77-bc2f-121c34ebfcc2" providerId="ADAL" clId="{0E914447-CBC0-4F47-96D2-4762BC23C770}" dt="2023-03-18T14:21:54.807" v="276" actId="20577"/>
          <ac:spMkLst>
            <pc:docMk/>
            <pc:sldMk cId="3491277188" sldId="275"/>
            <ac:spMk id="10" creationId="{3C70FE99-7B74-43D4-9415-3B52F28171E4}"/>
          </ac:spMkLst>
        </pc:spChg>
        <pc:spChg chg="mod">
          <ac:chgData name="Jacopo Baieri" userId="613d0650-7fe2-4c77-bc2f-121c34ebfcc2" providerId="ADAL" clId="{0E914447-CBC0-4F47-96D2-4762BC23C770}" dt="2023-03-18T14:20:20.756" v="242" actId="20577"/>
          <ac:spMkLst>
            <pc:docMk/>
            <pc:sldMk cId="3491277188" sldId="275"/>
            <ac:spMk id="25" creationId="{AAC7EF33-B61E-4058-B22C-258B5AB019B6}"/>
          </ac:spMkLst>
        </pc:spChg>
        <pc:grpChg chg="mod">
          <ac:chgData name="Jacopo Baieri" userId="613d0650-7fe2-4c77-bc2f-121c34ebfcc2" providerId="ADAL" clId="{0E914447-CBC0-4F47-96D2-4762BC23C770}" dt="2023-03-18T14:19:25.584" v="239" actId="1076"/>
          <ac:grpSpMkLst>
            <pc:docMk/>
            <pc:sldMk cId="3491277188" sldId="275"/>
            <ac:grpSpMk id="8" creationId="{47530BB4-3AFF-4526-A7A1-820725143C57}"/>
          </ac:grpSpMkLst>
        </pc:grpChg>
        <pc:picChg chg="add del mod">
          <ac:chgData name="Jacopo Baieri" userId="613d0650-7fe2-4c77-bc2f-121c34ebfcc2" providerId="ADAL" clId="{0E914447-CBC0-4F47-96D2-4762BC23C770}" dt="2023-03-18T14:18:09.497" v="224" actId="478"/>
          <ac:picMkLst>
            <pc:docMk/>
            <pc:sldMk cId="3491277188" sldId="275"/>
            <ac:picMk id="4" creationId="{52445336-197D-BA45-353C-E99967BEE55C}"/>
          </ac:picMkLst>
        </pc:picChg>
        <pc:picChg chg="add del mod">
          <ac:chgData name="Jacopo Baieri" userId="613d0650-7fe2-4c77-bc2f-121c34ebfcc2" providerId="ADAL" clId="{0E914447-CBC0-4F47-96D2-4762BC23C770}" dt="2023-03-18T14:18:14.534" v="227" actId="478"/>
          <ac:picMkLst>
            <pc:docMk/>
            <pc:sldMk cId="3491277188" sldId="275"/>
            <ac:picMk id="6" creationId="{1BF35B51-2A41-E0F1-08B7-BCC51B4AF220}"/>
          </ac:picMkLst>
        </pc:picChg>
        <pc:picChg chg="del">
          <ac:chgData name="Jacopo Baieri" userId="613d0650-7fe2-4c77-bc2f-121c34ebfcc2" providerId="ADAL" clId="{0E914447-CBC0-4F47-96D2-4762BC23C770}" dt="2023-03-18T14:13:25.302" v="204" actId="478"/>
          <ac:picMkLst>
            <pc:docMk/>
            <pc:sldMk cId="3491277188" sldId="275"/>
            <ac:picMk id="11" creationId="{9E533EF8-3831-4A1C-B583-B10863EADE48}"/>
          </ac:picMkLst>
        </pc:picChg>
        <pc:picChg chg="add del mod">
          <ac:chgData name="Jacopo Baieri" userId="613d0650-7fe2-4c77-bc2f-121c34ebfcc2" providerId="ADAL" clId="{0E914447-CBC0-4F47-96D2-4762BC23C770}" dt="2023-03-18T14:18:12.770" v="226" actId="478"/>
          <ac:picMkLst>
            <pc:docMk/>
            <pc:sldMk cId="3491277188" sldId="275"/>
            <ac:picMk id="12" creationId="{AEF54750-D29F-7789-2607-C5B0581C5A63}"/>
          </ac:picMkLst>
        </pc:picChg>
        <pc:picChg chg="add del mod">
          <ac:chgData name="Jacopo Baieri" userId="613d0650-7fe2-4c77-bc2f-121c34ebfcc2" providerId="ADAL" clId="{0E914447-CBC0-4F47-96D2-4762BC23C770}" dt="2023-03-18T14:18:01.478" v="220" actId="478"/>
          <ac:picMkLst>
            <pc:docMk/>
            <pc:sldMk cId="3491277188" sldId="275"/>
            <ac:picMk id="14" creationId="{FA8E31EF-1080-BBE3-A22E-1BF9106DFDC2}"/>
          </ac:picMkLst>
        </pc:picChg>
        <pc:picChg chg="add mod">
          <ac:chgData name="Jacopo Baieri" userId="613d0650-7fe2-4c77-bc2f-121c34ebfcc2" providerId="ADAL" clId="{0E914447-CBC0-4F47-96D2-4762BC23C770}" dt="2023-03-18T14:19:18.576" v="238" actId="1076"/>
          <ac:picMkLst>
            <pc:docMk/>
            <pc:sldMk cId="3491277188" sldId="275"/>
            <ac:picMk id="16" creationId="{71660018-277A-F5D7-CFFA-B2EEE25D0C8A}"/>
          </ac:picMkLst>
        </pc:picChg>
        <pc:picChg chg="add del mod">
          <ac:chgData name="Jacopo Baieri" userId="613d0650-7fe2-4c77-bc2f-121c34ebfcc2" providerId="ADAL" clId="{0E914447-CBC0-4F47-96D2-4762BC23C770}" dt="2023-03-18T14:19:10.479" v="235" actId="478"/>
          <ac:picMkLst>
            <pc:docMk/>
            <pc:sldMk cId="3491277188" sldId="275"/>
            <ac:picMk id="18" creationId="{A9E176AC-E0E8-CE27-D944-224D09D0E974}"/>
          </ac:picMkLst>
        </pc:picChg>
        <pc:picChg chg="add mod">
          <ac:chgData name="Jacopo Baieri" userId="613d0650-7fe2-4c77-bc2f-121c34ebfcc2" providerId="ADAL" clId="{0E914447-CBC0-4F47-96D2-4762BC23C770}" dt="2023-03-18T14:19:17.227" v="237" actId="1076"/>
          <ac:picMkLst>
            <pc:docMk/>
            <pc:sldMk cId="3491277188" sldId="275"/>
            <ac:picMk id="21" creationId="{F2A27002-652D-C6D3-AD40-E9C99083BB20}"/>
          </ac:picMkLst>
        </pc:picChg>
      </pc:sldChg>
      <pc:sldChg chg="addSp delSp modSp mod">
        <pc:chgData name="Jacopo Baieri" userId="613d0650-7fe2-4c77-bc2f-121c34ebfcc2" providerId="ADAL" clId="{0E914447-CBC0-4F47-96D2-4762BC23C770}" dt="2023-03-19T19:44:01.401" v="2145" actId="20577"/>
        <pc:sldMkLst>
          <pc:docMk/>
          <pc:sldMk cId="2689765280" sldId="276"/>
        </pc:sldMkLst>
        <pc:spChg chg="mod">
          <ac:chgData name="Jacopo Baieri" userId="613d0650-7fe2-4c77-bc2f-121c34ebfcc2" providerId="ADAL" clId="{0E914447-CBC0-4F47-96D2-4762BC23C770}" dt="2023-03-19T19:44:01.401" v="2145" actId="20577"/>
          <ac:spMkLst>
            <pc:docMk/>
            <pc:sldMk cId="2689765280" sldId="276"/>
            <ac:spMk id="25" creationId="{AAC7EF33-B61E-4058-B22C-258B5AB019B6}"/>
          </ac:spMkLst>
        </pc:spChg>
        <pc:grpChg chg="mod">
          <ac:chgData name="Jacopo Baieri" userId="613d0650-7fe2-4c77-bc2f-121c34ebfcc2" providerId="ADAL" clId="{0E914447-CBC0-4F47-96D2-4762BC23C770}" dt="2023-03-18T13:59:38.625" v="44" actId="1076"/>
          <ac:grpSpMkLst>
            <pc:docMk/>
            <pc:sldMk cId="2689765280" sldId="276"/>
            <ac:grpSpMk id="8" creationId="{47530BB4-3AFF-4526-A7A1-820725143C57}"/>
          </ac:grpSpMkLst>
        </pc:grpChg>
        <pc:picChg chg="mod">
          <ac:chgData name="Jacopo Baieri" userId="613d0650-7fe2-4c77-bc2f-121c34ebfcc2" providerId="ADAL" clId="{0E914447-CBC0-4F47-96D2-4762BC23C770}" dt="2023-03-19T18:23:54.942" v="586" actId="1076"/>
          <ac:picMkLst>
            <pc:docMk/>
            <pc:sldMk cId="2689765280" sldId="276"/>
            <ac:picMk id="4" creationId="{4AEAECB0-B9C3-2C96-D20F-F42A54C179E0}"/>
          </ac:picMkLst>
        </pc:picChg>
        <pc:picChg chg="mod">
          <ac:chgData name="Jacopo Baieri" userId="613d0650-7fe2-4c77-bc2f-121c34ebfcc2" providerId="ADAL" clId="{0E914447-CBC0-4F47-96D2-4762BC23C770}" dt="2023-03-19T18:24:02.348" v="590" actId="1076"/>
          <ac:picMkLst>
            <pc:docMk/>
            <pc:sldMk cId="2689765280" sldId="276"/>
            <ac:picMk id="7" creationId="{A79C7DA7-2686-5AD4-3DC2-FFE390790F2C}"/>
          </ac:picMkLst>
        </pc:picChg>
        <pc:picChg chg="mod">
          <ac:chgData name="Jacopo Baieri" userId="613d0650-7fe2-4c77-bc2f-121c34ebfcc2" providerId="ADAL" clId="{0E914447-CBC0-4F47-96D2-4762BC23C770}" dt="2023-03-19T18:23:56.796" v="587" actId="1076"/>
          <ac:picMkLst>
            <pc:docMk/>
            <pc:sldMk cId="2689765280" sldId="276"/>
            <ac:picMk id="14" creationId="{41DC4F0D-4B40-6038-D578-D6828DEA98C6}"/>
          </ac:picMkLst>
        </pc:picChg>
        <pc:picChg chg="del">
          <ac:chgData name="Jacopo Baieri" userId="613d0650-7fe2-4c77-bc2f-121c34ebfcc2" providerId="ADAL" clId="{0E914447-CBC0-4F47-96D2-4762BC23C770}" dt="2023-03-18T13:58:07.380" v="7" actId="478"/>
          <ac:picMkLst>
            <pc:docMk/>
            <pc:sldMk cId="2689765280" sldId="276"/>
            <ac:picMk id="18" creationId="{33F5FF4E-1E81-F449-311A-DBB7404BC978}"/>
          </ac:picMkLst>
        </pc:picChg>
        <pc:picChg chg="add del mod">
          <ac:chgData name="Jacopo Baieri" userId="613d0650-7fe2-4c77-bc2f-121c34ebfcc2" providerId="ADAL" clId="{0E914447-CBC0-4F47-96D2-4762BC23C770}" dt="2023-03-18T13:58:14.873" v="13" actId="478"/>
          <ac:picMkLst>
            <pc:docMk/>
            <pc:sldMk cId="2689765280" sldId="276"/>
            <ac:picMk id="21" creationId="{C618CA8E-39B5-FEBD-15CD-AD3049774CB9}"/>
          </ac:picMkLst>
        </pc:picChg>
        <pc:picChg chg="add del mod">
          <ac:chgData name="Jacopo Baieri" userId="613d0650-7fe2-4c77-bc2f-121c34ebfcc2" providerId="ADAL" clId="{0E914447-CBC0-4F47-96D2-4762BC23C770}" dt="2023-03-18T13:58:45.508" v="27" actId="478"/>
          <ac:picMkLst>
            <pc:docMk/>
            <pc:sldMk cId="2689765280" sldId="276"/>
            <ac:picMk id="24" creationId="{888614DE-1D51-858C-EF3B-38FDE2FCBDB5}"/>
          </ac:picMkLst>
        </pc:picChg>
        <pc:picChg chg="add del mod">
          <ac:chgData name="Jacopo Baieri" userId="613d0650-7fe2-4c77-bc2f-121c34ebfcc2" providerId="ADAL" clId="{0E914447-CBC0-4F47-96D2-4762BC23C770}" dt="2023-03-18T13:58:42.954" v="25" actId="478"/>
          <ac:picMkLst>
            <pc:docMk/>
            <pc:sldMk cId="2689765280" sldId="276"/>
            <ac:picMk id="27" creationId="{4454581F-BD63-85FD-148F-60FA0CE776B5}"/>
          </ac:picMkLst>
        </pc:picChg>
        <pc:picChg chg="add del mod">
          <ac:chgData name="Jacopo Baieri" userId="613d0650-7fe2-4c77-bc2f-121c34ebfcc2" providerId="ADAL" clId="{0E914447-CBC0-4F47-96D2-4762BC23C770}" dt="2023-03-18T13:58:40.282" v="23" actId="478"/>
          <ac:picMkLst>
            <pc:docMk/>
            <pc:sldMk cId="2689765280" sldId="276"/>
            <ac:picMk id="28" creationId="{3D7B4EBC-AEFC-C714-38EA-925F4252145C}"/>
          </ac:picMkLst>
        </pc:picChg>
        <pc:picChg chg="add mod">
          <ac:chgData name="Jacopo Baieri" userId="613d0650-7fe2-4c77-bc2f-121c34ebfcc2" providerId="ADAL" clId="{0E914447-CBC0-4F47-96D2-4762BC23C770}" dt="2023-03-19T18:23:59.147" v="588" actId="1076"/>
          <ac:picMkLst>
            <pc:docMk/>
            <pc:sldMk cId="2689765280" sldId="276"/>
            <ac:picMk id="29" creationId="{52C76604-0856-18AC-069E-EA2E41FB7B04}"/>
          </ac:picMkLst>
        </pc:picChg>
        <pc:picChg chg="add mod">
          <ac:chgData name="Jacopo Baieri" userId="613d0650-7fe2-4c77-bc2f-121c34ebfcc2" providerId="ADAL" clId="{0E914447-CBC0-4F47-96D2-4762BC23C770}" dt="2023-03-19T18:24:00.755" v="589" actId="1076"/>
          <ac:picMkLst>
            <pc:docMk/>
            <pc:sldMk cId="2689765280" sldId="276"/>
            <ac:picMk id="30" creationId="{BBA35C06-3F78-8F5D-E681-AE39C9D550BF}"/>
          </ac:picMkLst>
        </pc:picChg>
      </pc:sldChg>
      <pc:sldChg chg="modSp mod">
        <pc:chgData name="Jacopo Baieri" userId="613d0650-7fe2-4c77-bc2f-121c34ebfcc2" providerId="ADAL" clId="{0E914447-CBC0-4F47-96D2-4762BC23C770}" dt="2023-03-18T14:22:10.387" v="278" actId="1076"/>
        <pc:sldMkLst>
          <pc:docMk/>
          <pc:sldMk cId="4184507391" sldId="277"/>
        </pc:sldMkLst>
        <pc:grpChg chg="mod">
          <ac:chgData name="Jacopo Baieri" userId="613d0650-7fe2-4c77-bc2f-121c34ebfcc2" providerId="ADAL" clId="{0E914447-CBC0-4F47-96D2-4762BC23C770}" dt="2023-03-18T14:22:10.387" v="278" actId="1076"/>
          <ac:grpSpMkLst>
            <pc:docMk/>
            <pc:sldMk cId="4184507391" sldId="277"/>
            <ac:grpSpMk id="8" creationId="{47530BB4-3AFF-4526-A7A1-820725143C57}"/>
          </ac:grpSpMkLst>
        </pc:grpChg>
        <pc:grpChg chg="mod">
          <ac:chgData name="Jacopo Baieri" userId="613d0650-7fe2-4c77-bc2f-121c34ebfcc2" providerId="ADAL" clId="{0E914447-CBC0-4F47-96D2-4762BC23C770}" dt="2023-03-18T14:22:06.642" v="277" actId="1076"/>
          <ac:grpSpMkLst>
            <pc:docMk/>
            <pc:sldMk cId="4184507391" sldId="277"/>
            <ac:grpSpMk id="19" creationId="{49DAA346-0C5E-4043-95FD-27AA4984D946}"/>
          </ac:grpSpMkLst>
        </pc:grpChg>
        <pc:picChg chg="mod">
          <ac:chgData name="Jacopo Baieri" userId="613d0650-7fe2-4c77-bc2f-121c34ebfcc2" providerId="ADAL" clId="{0E914447-CBC0-4F47-96D2-4762BC23C770}" dt="2023-03-18T14:22:06.642" v="277" actId="1076"/>
          <ac:picMkLst>
            <pc:docMk/>
            <pc:sldMk cId="4184507391" sldId="277"/>
            <ac:picMk id="4" creationId="{5B53D6B2-BF02-4CB3-A6B4-9707963908F1}"/>
          </ac:picMkLst>
        </pc:picChg>
      </pc:sldChg>
      <pc:sldChg chg="modSp mod">
        <pc:chgData name="Jacopo Baieri" userId="613d0650-7fe2-4c77-bc2f-121c34ebfcc2" providerId="ADAL" clId="{0E914447-CBC0-4F47-96D2-4762BC23C770}" dt="2023-03-18T14:22:20.793" v="280" actId="1076"/>
        <pc:sldMkLst>
          <pc:docMk/>
          <pc:sldMk cId="1793659895" sldId="634"/>
        </pc:sldMkLst>
        <pc:grpChg chg="mod">
          <ac:chgData name="Jacopo Baieri" userId="613d0650-7fe2-4c77-bc2f-121c34ebfcc2" providerId="ADAL" clId="{0E914447-CBC0-4F47-96D2-4762BC23C770}" dt="2023-03-18T14:22:18.443" v="279" actId="1076"/>
          <ac:grpSpMkLst>
            <pc:docMk/>
            <pc:sldMk cId="1793659895" sldId="634"/>
            <ac:grpSpMk id="8" creationId="{47530BB4-3AFF-4526-A7A1-820725143C57}"/>
          </ac:grpSpMkLst>
        </pc:grpChg>
        <pc:picChg chg="mod">
          <ac:chgData name="Jacopo Baieri" userId="613d0650-7fe2-4c77-bc2f-121c34ebfcc2" providerId="ADAL" clId="{0E914447-CBC0-4F47-96D2-4762BC23C770}" dt="2023-03-18T14:22:20.793" v="280" actId="1076"/>
          <ac:picMkLst>
            <pc:docMk/>
            <pc:sldMk cId="1793659895" sldId="634"/>
            <ac:picMk id="5" creationId="{412B61A5-D16A-4DEB-994D-79AC8718E530}"/>
          </ac:picMkLst>
        </pc:picChg>
      </pc:sldChg>
      <pc:sldChg chg="modSp mod">
        <pc:chgData name="Jacopo Baieri" userId="613d0650-7fe2-4c77-bc2f-121c34ebfcc2" providerId="ADAL" clId="{0E914447-CBC0-4F47-96D2-4762BC23C770}" dt="2023-03-18T14:28:28.902" v="323" actId="1076"/>
        <pc:sldMkLst>
          <pc:docMk/>
          <pc:sldMk cId="1972324636" sldId="635"/>
        </pc:sldMkLst>
        <pc:spChg chg="mod">
          <ac:chgData name="Jacopo Baieri" userId="613d0650-7fe2-4c77-bc2f-121c34ebfcc2" providerId="ADAL" clId="{0E914447-CBC0-4F47-96D2-4762BC23C770}" dt="2023-03-18T14:28:28.902" v="323" actId="1076"/>
          <ac:spMkLst>
            <pc:docMk/>
            <pc:sldMk cId="1972324636" sldId="635"/>
            <ac:spMk id="11" creationId="{7F2DE134-80A9-4B2C-88D0-253E4144FA94}"/>
          </ac:spMkLst>
        </pc:spChg>
        <pc:grpChg chg="mod">
          <ac:chgData name="Jacopo Baieri" userId="613d0650-7fe2-4c77-bc2f-121c34ebfcc2" providerId="ADAL" clId="{0E914447-CBC0-4F47-96D2-4762BC23C770}" dt="2023-03-18T14:28:28.902" v="323" actId="1076"/>
          <ac:grpSpMkLst>
            <pc:docMk/>
            <pc:sldMk cId="1972324636" sldId="635"/>
            <ac:grpSpMk id="8" creationId="{47530BB4-3AFF-4526-A7A1-820725143C57}"/>
          </ac:grpSpMkLst>
        </pc:grpChg>
      </pc:sldChg>
      <pc:sldChg chg="modSp mod">
        <pc:chgData name="Jacopo Baieri" userId="613d0650-7fe2-4c77-bc2f-121c34ebfcc2" providerId="ADAL" clId="{0E914447-CBC0-4F47-96D2-4762BC23C770}" dt="2023-03-18T14:25:15.508" v="302" actId="20577"/>
        <pc:sldMkLst>
          <pc:docMk/>
          <pc:sldMk cId="2591062260" sldId="636"/>
        </pc:sldMkLst>
        <pc:spChg chg="mod">
          <ac:chgData name="Jacopo Baieri" userId="613d0650-7fe2-4c77-bc2f-121c34ebfcc2" providerId="ADAL" clId="{0E914447-CBC0-4F47-96D2-4762BC23C770}" dt="2023-03-18T14:25:15.508" v="302" actId="20577"/>
          <ac:spMkLst>
            <pc:docMk/>
            <pc:sldMk cId="2591062260" sldId="636"/>
            <ac:spMk id="2" creationId="{FD75F7B3-0289-D24D-9FB1-F484357F26EF}"/>
          </ac:spMkLst>
        </pc:spChg>
        <pc:spChg chg="mod">
          <ac:chgData name="Jacopo Baieri" userId="613d0650-7fe2-4c77-bc2f-121c34ebfcc2" providerId="ADAL" clId="{0E914447-CBC0-4F47-96D2-4762BC23C770}" dt="2023-03-18T14:24:28.846" v="294" actId="20577"/>
          <ac:spMkLst>
            <pc:docMk/>
            <pc:sldMk cId="2591062260" sldId="636"/>
            <ac:spMk id="10" creationId="{3C70FE99-7B74-43D4-9415-3B52F28171E4}"/>
          </ac:spMkLst>
        </pc:spChg>
      </pc:sldChg>
      <pc:sldChg chg="modSp mod ord">
        <pc:chgData name="Jacopo Baieri" userId="613d0650-7fe2-4c77-bc2f-121c34ebfcc2" providerId="ADAL" clId="{0E914447-CBC0-4F47-96D2-4762BC23C770}" dt="2023-03-19T19:41:16.810" v="2134" actId="20577"/>
        <pc:sldMkLst>
          <pc:docMk/>
          <pc:sldMk cId="1430186732" sldId="637"/>
        </pc:sldMkLst>
        <pc:spChg chg="mod">
          <ac:chgData name="Jacopo Baieri" userId="613d0650-7fe2-4c77-bc2f-121c34ebfcc2" providerId="ADAL" clId="{0E914447-CBC0-4F47-96D2-4762BC23C770}" dt="2023-03-18T14:25:06.227" v="298" actId="20577"/>
          <ac:spMkLst>
            <pc:docMk/>
            <pc:sldMk cId="1430186732" sldId="637"/>
            <ac:spMk id="2" creationId="{FD75F7B3-0289-D24D-9FB1-F484357F26EF}"/>
          </ac:spMkLst>
        </pc:spChg>
        <pc:spChg chg="mod">
          <ac:chgData name="Jacopo Baieri" userId="613d0650-7fe2-4c77-bc2f-121c34ebfcc2" providerId="ADAL" clId="{0E914447-CBC0-4F47-96D2-4762BC23C770}" dt="2023-03-19T19:41:16.810" v="2134" actId="20577"/>
          <ac:spMkLst>
            <pc:docMk/>
            <pc:sldMk cId="1430186732" sldId="637"/>
            <ac:spMk id="10" creationId="{3C70FE99-7B74-43D4-9415-3B52F28171E4}"/>
          </ac:spMkLst>
        </pc:spChg>
      </pc:sldChg>
      <pc:sldChg chg="modSp mod">
        <pc:chgData name="Jacopo Baieri" userId="613d0650-7fe2-4c77-bc2f-121c34ebfcc2" providerId="ADAL" clId="{0E914447-CBC0-4F47-96D2-4762BC23C770}" dt="2023-03-19T18:22:55.875" v="578" actId="20577"/>
        <pc:sldMkLst>
          <pc:docMk/>
          <pc:sldMk cId="3182957307" sldId="639"/>
        </pc:sldMkLst>
        <pc:spChg chg="mod">
          <ac:chgData name="Jacopo Baieri" userId="613d0650-7fe2-4c77-bc2f-121c34ebfcc2" providerId="ADAL" clId="{0E914447-CBC0-4F47-96D2-4762BC23C770}" dt="2023-03-19T18:22:55.875" v="578" actId="20577"/>
          <ac:spMkLst>
            <pc:docMk/>
            <pc:sldMk cId="3182957307" sldId="639"/>
            <ac:spMk id="2" creationId="{FD75F7B3-0289-D24D-9FB1-F484357F26EF}"/>
          </ac:spMkLst>
        </pc:spChg>
      </pc:sldChg>
      <pc:sldChg chg="modSp mod">
        <pc:chgData name="Jacopo Baieri" userId="613d0650-7fe2-4c77-bc2f-121c34ebfcc2" providerId="ADAL" clId="{0E914447-CBC0-4F47-96D2-4762BC23C770}" dt="2023-03-19T18:15:58.177" v="411" actId="20577"/>
        <pc:sldMkLst>
          <pc:docMk/>
          <pc:sldMk cId="623862834" sldId="641"/>
        </pc:sldMkLst>
        <pc:spChg chg="mod">
          <ac:chgData name="Jacopo Baieri" userId="613d0650-7fe2-4c77-bc2f-121c34ebfcc2" providerId="ADAL" clId="{0E914447-CBC0-4F47-96D2-4762BC23C770}" dt="2023-03-19T18:15:58.177" v="411" actId="20577"/>
          <ac:spMkLst>
            <pc:docMk/>
            <pc:sldMk cId="623862834" sldId="641"/>
            <ac:spMk id="2" creationId="{FD75F7B3-0289-D24D-9FB1-F484357F26EF}"/>
          </ac:spMkLst>
        </pc:spChg>
        <pc:spChg chg="mod">
          <ac:chgData name="Jacopo Baieri" userId="613d0650-7fe2-4c77-bc2f-121c34ebfcc2" providerId="ADAL" clId="{0E914447-CBC0-4F47-96D2-4762BC23C770}" dt="2023-03-19T17:52:49.219" v="387" actId="6549"/>
          <ac:spMkLst>
            <pc:docMk/>
            <pc:sldMk cId="623862834" sldId="641"/>
            <ac:spMk id="25" creationId="{AAC7EF33-B61E-4058-B22C-258B5AB019B6}"/>
          </ac:spMkLst>
        </pc:spChg>
      </pc:sldChg>
      <pc:sldChg chg="modSp mod">
        <pc:chgData name="Jacopo Baieri" userId="613d0650-7fe2-4c77-bc2f-121c34ebfcc2" providerId="ADAL" clId="{0E914447-CBC0-4F47-96D2-4762BC23C770}" dt="2023-03-18T14:25:10.641" v="300" actId="20577"/>
        <pc:sldMkLst>
          <pc:docMk/>
          <pc:sldMk cId="156634267" sldId="642"/>
        </pc:sldMkLst>
        <pc:spChg chg="mod">
          <ac:chgData name="Jacopo Baieri" userId="613d0650-7fe2-4c77-bc2f-121c34ebfcc2" providerId="ADAL" clId="{0E914447-CBC0-4F47-96D2-4762BC23C770}" dt="2023-03-18T14:25:10.641" v="300" actId="20577"/>
          <ac:spMkLst>
            <pc:docMk/>
            <pc:sldMk cId="156634267" sldId="642"/>
            <ac:spMk id="2" creationId="{FD75F7B3-0289-D24D-9FB1-F484357F26EF}"/>
          </ac:spMkLst>
        </pc:spChg>
      </pc:sldChg>
      <pc:sldChg chg="addSp delSp modSp add mod ord">
        <pc:chgData name="Jacopo Baieri" userId="613d0650-7fe2-4c77-bc2f-121c34ebfcc2" providerId="ADAL" clId="{0E914447-CBC0-4F47-96D2-4762BC23C770}" dt="2023-03-19T18:52:16.231" v="1853"/>
        <pc:sldMkLst>
          <pc:docMk/>
          <pc:sldMk cId="1372313159" sldId="644"/>
        </pc:sldMkLst>
        <pc:spChg chg="mod">
          <ac:chgData name="Jacopo Baieri" userId="613d0650-7fe2-4c77-bc2f-121c34ebfcc2" providerId="ADAL" clId="{0E914447-CBC0-4F47-96D2-4762BC23C770}" dt="2023-03-19T18:22:40.634" v="576" actId="20577"/>
          <ac:spMkLst>
            <pc:docMk/>
            <pc:sldMk cId="1372313159" sldId="644"/>
            <ac:spMk id="2" creationId="{FD75F7B3-0289-D24D-9FB1-F484357F26EF}"/>
          </ac:spMkLst>
        </pc:spChg>
        <pc:spChg chg="mod">
          <ac:chgData name="Jacopo Baieri" userId="613d0650-7fe2-4c77-bc2f-121c34ebfcc2" providerId="ADAL" clId="{0E914447-CBC0-4F47-96D2-4762BC23C770}" dt="2023-03-19T18:18:39.015" v="485" actId="20577"/>
          <ac:spMkLst>
            <pc:docMk/>
            <pc:sldMk cId="1372313159" sldId="644"/>
            <ac:spMk id="10" creationId="{3C70FE99-7B74-43D4-9415-3B52F28171E4}"/>
          </ac:spMkLst>
        </pc:spChg>
        <pc:spChg chg="add del">
          <ac:chgData name="Jacopo Baieri" userId="613d0650-7fe2-4c77-bc2f-121c34ebfcc2" providerId="ADAL" clId="{0E914447-CBC0-4F47-96D2-4762BC23C770}" dt="2023-03-19T18:22:02.689" v="536" actId="22"/>
          <ac:spMkLst>
            <pc:docMk/>
            <pc:sldMk cId="1372313159" sldId="644"/>
            <ac:spMk id="12" creationId="{633682DD-F474-0E1C-FA00-13AD582AC53E}"/>
          </ac:spMkLst>
        </pc:spChg>
        <pc:spChg chg="mod">
          <ac:chgData name="Jacopo Baieri" userId="613d0650-7fe2-4c77-bc2f-121c34ebfcc2" providerId="ADAL" clId="{0E914447-CBC0-4F47-96D2-4762BC23C770}" dt="2023-03-19T18:24:43.641" v="592"/>
          <ac:spMkLst>
            <pc:docMk/>
            <pc:sldMk cId="1372313159" sldId="644"/>
            <ac:spMk id="14" creationId="{FD019F54-3D1A-A3FD-8DD1-F8FD946ABF58}"/>
          </ac:spMkLst>
        </pc:spChg>
        <pc:spChg chg="mod">
          <ac:chgData name="Jacopo Baieri" userId="613d0650-7fe2-4c77-bc2f-121c34ebfcc2" providerId="ADAL" clId="{0E914447-CBC0-4F47-96D2-4762BC23C770}" dt="2023-03-19T18:27:28.036" v="871" actId="20577"/>
          <ac:spMkLst>
            <pc:docMk/>
            <pc:sldMk cId="1372313159" sldId="644"/>
            <ac:spMk id="15" creationId="{D91D6692-50F0-4A03-AE56-54A36ADEEBF8}"/>
          </ac:spMkLst>
        </pc:spChg>
        <pc:spChg chg="mod">
          <ac:chgData name="Jacopo Baieri" userId="613d0650-7fe2-4c77-bc2f-121c34ebfcc2" providerId="ADAL" clId="{0E914447-CBC0-4F47-96D2-4762BC23C770}" dt="2023-03-19T18:24:43.641" v="592"/>
          <ac:spMkLst>
            <pc:docMk/>
            <pc:sldMk cId="1372313159" sldId="644"/>
            <ac:spMk id="17" creationId="{3494AC5E-09E3-F1AD-F6C1-0C68DC050C6C}"/>
          </ac:spMkLst>
        </pc:spChg>
        <pc:spChg chg="mod">
          <ac:chgData name="Jacopo Baieri" userId="613d0650-7fe2-4c77-bc2f-121c34ebfcc2" providerId="ADAL" clId="{0E914447-CBC0-4F47-96D2-4762BC23C770}" dt="2023-03-19T18:35:41.257" v="1495" actId="313"/>
          <ac:spMkLst>
            <pc:docMk/>
            <pc:sldMk cId="1372313159" sldId="644"/>
            <ac:spMk id="18" creationId="{1C457334-10ED-F095-EEF2-6E7CC5D5D91A}"/>
          </ac:spMkLst>
        </pc:spChg>
        <pc:spChg chg="mod">
          <ac:chgData name="Jacopo Baieri" userId="613d0650-7fe2-4c77-bc2f-121c34ebfcc2" providerId="ADAL" clId="{0E914447-CBC0-4F47-96D2-4762BC23C770}" dt="2023-03-19T18:24:43.641" v="592"/>
          <ac:spMkLst>
            <pc:docMk/>
            <pc:sldMk cId="1372313159" sldId="644"/>
            <ac:spMk id="21" creationId="{A14160F0-6A7F-CB72-1FF6-4E6D485A15D6}"/>
          </ac:spMkLst>
        </pc:spChg>
        <pc:spChg chg="mod">
          <ac:chgData name="Jacopo Baieri" userId="613d0650-7fe2-4c77-bc2f-121c34ebfcc2" providerId="ADAL" clId="{0E914447-CBC0-4F47-96D2-4762BC23C770}" dt="2023-03-19T18:26:07.875" v="743" actId="20577"/>
          <ac:spMkLst>
            <pc:docMk/>
            <pc:sldMk cId="1372313159" sldId="644"/>
            <ac:spMk id="23" creationId="{254AC009-E219-5048-1ADC-7B1D5EA5A86B}"/>
          </ac:spMkLst>
        </pc:spChg>
        <pc:spChg chg="mod">
          <ac:chgData name="Jacopo Baieri" userId="613d0650-7fe2-4c77-bc2f-121c34ebfcc2" providerId="ADAL" clId="{0E914447-CBC0-4F47-96D2-4762BC23C770}" dt="2023-03-19T18:24:43.641" v="592"/>
          <ac:spMkLst>
            <pc:docMk/>
            <pc:sldMk cId="1372313159" sldId="644"/>
            <ac:spMk id="26" creationId="{DEF08524-B6CA-8DCD-14F4-5362316F0EF5}"/>
          </ac:spMkLst>
        </pc:spChg>
        <pc:spChg chg="mod">
          <ac:chgData name="Jacopo Baieri" userId="613d0650-7fe2-4c77-bc2f-121c34ebfcc2" providerId="ADAL" clId="{0E914447-CBC0-4F47-96D2-4762BC23C770}" dt="2023-03-19T18:34:35.183" v="1483" actId="20577"/>
          <ac:spMkLst>
            <pc:docMk/>
            <pc:sldMk cId="1372313159" sldId="644"/>
            <ac:spMk id="27" creationId="{E6622BF6-EAA7-1B5F-4821-8DA928F5E62D}"/>
          </ac:spMkLst>
        </pc:spChg>
        <pc:spChg chg="mod">
          <ac:chgData name="Jacopo Baieri" userId="613d0650-7fe2-4c77-bc2f-121c34ebfcc2" providerId="ADAL" clId="{0E914447-CBC0-4F47-96D2-4762BC23C770}" dt="2023-03-19T18:24:43.641" v="592"/>
          <ac:spMkLst>
            <pc:docMk/>
            <pc:sldMk cId="1372313159" sldId="644"/>
            <ac:spMk id="29" creationId="{5663EC91-7B33-CB4D-920D-BC5268D94683}"/>
          </ac:spMkLst>
        </pc:spChg>
        <pc:spChg chg="mod">
          <ac:chgData name="Jacopo Baieri" userId="613d0650-7fe2-4c77-bc2f-121c34ebfcc2" providerId="ADAL" clId="{0E914447-CBC0-4F47-96D2-4762BC23C770}" dt="2023-03-19T18:31:53.954" v="1247" actId="20577"/>
          <ac:spMkLst>
            <pc:docMk/>
            <pc:sldMk cId="1372313159" sldId="644"/>
            <ac:spMk id="30" creationId="{E7CFE337-908C-AAD4-D7B8-2948680A834B}"/>
          </ac:spMkLst>
        </pc:spChg>
        <pc:spChg chg="mod">
          <ac:chgData name="Jacopo Baieri" userId="613d0650-7fe2-4c77-bc2f-121c34ebfcc2" providerId="ADAL" clId="{0E914447-CBC0-4F47-96D2-4762BC23C770}" dt="2023-03-19T18:24:43.641" v="592"/>
          <ac:spMkLst>
            <pc:docMk/>
            <pc:sldMk cId="1372313159" sldId="644"/>
            <ac:spMk id="32" creationId="{9B8BE3D7-D5B8-7FBB-DB86-6B098687B558}"/>
          </ac:spMkLst>
        </pc:spChg>
        <pc:spChg chg="mod">
          <ac:chgData name="Jacopo Baieri" userId="613d0650-7fe2-4c77-bc2f-121c34ebfcc2" providerId="ADAL" clId="{0E914447-CBC0-4F47-96D2-4762BC23C770}" dt="2023-03-19T18:32:44.307" v="1337" actId="20577"/>
          <ac:spMkLst>
            <pc:docMk/>
            <pc:sldMk cId="1372313159" sldId="644"/>
            <ac:spMk id="33" creationId="{604180C9-9CF3-F4BA-8752-4C468AE533F8}"/>
          </ac:spMkLst>
        </pc:spChg>
        <pc:grpChg chg="del mod">
          <ac:chgData name="Jacopo Baieri" userId="613d0650-7fe2-4c77-bc2f-121c34ebfcc2" providerId="ADAL" clId="{0E914447-CBC0-4F47-96D2-4762BC23C770}" dt="2023-03-19T18:24:43.276" v="591" actId="478"/>
          <ac:grpSpMkLst>
            <pc:docMk/>
            <pc:sldMk cId="1372313159" sldId="644"/>
            <ac:grpSpMk id="8" creationId="{47530BB4-3AFF-4526-A7A1-820725143C57}"/>
          </ac:grpSpMkLst>
        </pc:grpChg>
        <pc:grpChg chg="add mod">
          <ac:chgData name="Jacopo Baieri" userId="613d0650-7fe2-4c77-bc2f-121c34ebfcc2" providerId="ADAL" clId="{0E914447-CBC0-4F47-96D2-4762BC23C770}" dt="2023-03-19T18:24:43.641" v="592"/>
          <ac:grpSpMkLst>
            <pc:docMk/>
            <pc:sldMk cId="1372313159" sldId="644"/>
            <ac:grpSpMk id="13" creationId="{3431BA87-D5EF-37FC-3947-7424AE4745B6}"/>
          </ac:grpSpMkLst>
        </pc:grpChg>
        <pc:grpChg chg="add mod">
          <ac:chgData name="Jacopo Baieri" userId="613d0650-7fe2-4c77-bc2f-121c34ebfcc2" providerId="ADAL" clId="{0E914447-CBC0-4F47-96D2-4762BC23C770}" dt="2023-03-19T18:24:43.641" v="592"/>
          <ac:grpSpMkLst>
            <pc:docMk/>
            <pc:sldMk cId="1372313159" sldId="644"/>
            <ac:grpSpMk id="16" creationId="{5AE4CACB-63A4-B7D1-179E-90B782988B3C}"/>
          </ac:grpSpMkLst>
        </pc:grpChg>
        <pc:grpChg chg="del">
          <ac:chgData name="Jacopo Baieri" userId="613d0650-7fe2-4c77-bc2f-121c34ebfcc2" providerId="ADAL" clId="{0E914447-CBC0-4F47-96D2-4762BC23C770}" dt="2023-03-19T18:17:56.022" v="458" actId="478"/>
          <ac:grpSpMkLst>
            <pc:docMk/>
            <pc:sldMk cId="1372313159" sldId="644"/>
            <ac:grpSpMk id="19" creationId="{49DAA346-0C5E-4043-95FD-27AA4984D946}"/>
          </ac:grpSpMkLst>
        </pc:grpChg>
        <pc:grpChg chg="add mod">
          <ac:chgData name="Jacopo Baieri" userId="613d0650-7fe2-4c77-bc2f-121c34ebfcc2" providerId="ADAL" clId="{0E914447-CBC0-4F47-96D2-4762BC23C770}" dt="2023-03-19T18:24:43.641" v="592"/>
          <ac:grpSpMkLst>
            <pc:docMk/>
            <pc:sldMk cId="1372313159" sldId="644"/>
            <ac:grpSpMk id="20" creationId="{62455612-CF02-0A86-D00C-728235508F64}"/>
          </ac:grpSpMkLst>
        </pc:grpChg>
        <pc:grpChg chg="add mod">
          <ac:chgData name="Jacopo Baieri" userId="613d0650-7fe2-4c77-bc2f-121c34ebfcc2" providerId="ADAL" clId="{0E914447-CBC0-4F47-96D2-4762BC23C770}" dt="2023-03-19T18:24:43.641" v="592"/>
          <ac:grpSpMkLst>
            <pc:docMk/>
            <pc:sldMk cId="1372313159" sldId="644"/>
            <ac:grpSpMk id="24" creationId="{CFDCBF89-572B-7BEC-3CCB-8C377A5B3AC2}"/>
          </ac:grpSpMkLst>
        </pc:grpChg>
        <pc:grpChg chg="add mod">
          <ac:chgData name="Jacopo Baieri" userId="613d0650-7fe2-4c77-bc2f-121c34ebfcc2" providerId="ADAL" clId="{0E914447-CBC0-4F47-96D2-4762BC23C770}" dt="2023-03-19T18:24:43.641" v="592"/>
          <ac:grpSpMkLst>
            <pc:docMk/>
            <pc:sldMk cId="1372313159" sldId="644"/>
            <ac:grpSpMk id="28" creationId="{BD235A90-099B-038E-D9F0-3796AE5B8256}"/>
          </ac:grpSpMkLst>
        </pc:grpChg>
        <pc:grpChg chg="add mod">
          <ac:chgData name="Jacopo Baieri" userId="613d0650-7fe2-4c77-bc2f-121c34ebfcc2" providerId="ADAL" clId="{0E914447-CBC0-4F47-96D2-4762BC23C770}" dt="2023-03-19T18:32:48.843" v="1339" actId="1076"/>
          <ac:grpSpMkLst>
            <pc:docMk/>
            <pc:sldMk cId="1372313159" sldId="644"/>
            <ac:grpSpMk id="31" creationId="{34F3FD25-1318-DCE4-13AE-982040906A62}"/>
          </ac:grpSpMkLst>
        </pc:grpChg>
        <pc:picChg chg="del">
          <ac:chgData name="Jacopo Baieri" userId="613d0650-7fe2-4c77-bc2f-121c34ebfcc2" providerId="ADAL" clId="{0E914447-CBC0-4F47-96D2-4762BC23C770}" dt="2023-03-19T18:17:59.077" v="459" actId="478"/>
          <ac:picMkLst>
            <pc:docMk/>
            <pc:sldMk cId="1372313159" sldId="644"/>
            <ac:picMk id="4" creationId="{5F61456F-CCEF-4F9A-A804-5E4D036A66AD}"/>
          </ac:picMkLst>
        </pc:picChg>
        <pc:picChg chg="add del mod">
          <ac:chgData name="Jacopo Baieri" userId="613d0650-7fe2-4c77-bc2f-121c34ebfcc2" providerId="ADAL" clId="{0E914447-CBC0-4F47-96D2-4762BC23C770}" dt="2023-03-19T18:24:43.276" v="591" actId="478"/>
          <ac:picMkLst>
            <pc:docMk/>
            <pc:sldMk cId="1372313159" sldId="644"/>
            <ac:picMk id="5" creationId="{2C818D40-FC1F-FC37-AA32-DD8096545645}"/>
          </ac:picMkLst>
        </pc:picChg>
        <pc:picChg chg="add del mod">
          <ac:chgData name="Jacopo Baieri" userId="613d0650-7fe2-4c77-bc2f-121c34ebfcc2" providerId="ADAL" clId="{0E914447-CBC0-4F47-96D2-4762BC23C770}" dt="2023-03-19T18:24:43.276" v="591" actId="478"/>
          <ac:picMkLst>
            <pc:docMk/>
            <pc:sldMk cId="1372313159" sldId="644"/>
            <ac:picMk id="7" creationId="{FD113003-EDF5-DBC0-DB12-B7B594F3E487}"/>
          </ac:picMkLst>
        </pc:picChg>
        <pc:picChg chg="add del mod">
          <ac:chgData name="Jacopo Baieri" userId="613d0650-7fe2-4c77-bc2f-121c34ebfcc2" providerId="ADAL" clId="{0E914447-CBC0-4F47-96D2-4762BC23C770}" dt="2023-03-19T18:33:17.060" v="1340" actId="478"/>
          <ac:picMkLst>
            <pc:docMk/>
            <pc:sldMk cId="1372313159" sldId="644"/>
            <ac:picMk id="34" creationId="{062FD463-B35D-88C4-B43C-9F59119B3098}"/>
          </ac:picMkLst>
        </pc:picChg>
        <pc:picChg chg="add del mod">
          <ac:chgData name="Jacopo Baieri" userId="613d0650-7fe2-4c77-bc2f-121c34ebfcc2" providerId="ADAL" clId="{0E914447-CBC0-4F47-96D2-4762BC23C770}" dt="2023-03-19T18:33:20.130" v="1341" actId="478"/>
          <ac:picMkLst>
            <pc:docMk/>
            <pc:sldMk cId="1372313159" sldId="644"/>
            <ac:picMk id="35" creationId="{FFB94204-C9A3-3E81-FFDE-3759765A5EDF}"/>
          </ac:picMkLst>
        </pc:picChg>
        <pc:picChg chg="add del mod">
          <ac:chgData name="Jacopo Baieri" userId="613d0650-7fe2-4c77-bc2f-121c34ebfcc2" providerId="ADAL" clId="{0E914447-CBC0-4F47-96D2-4762BC23C770}" dt="2023-03-19T18:33:17.060" v="1340" actId="478"/>
          <ac:picMkLst>
            <pc:docMk/>
            <pc:sldMk cId="1372313159" sldId="644"/>
            <ac:picMk id="36" creationId="{09C643C9-FF4C-5352-6447-AEC9EF803F19}"/>
          </ac:picMkLst>
        </pc:picChg>
        <pc:picChg chg="add del mod">
          <ac:chgData name="Jacopo Baieri" userId="613d0650-7fe2-4c77-bc2f-121c34ebfcc2" providerId="ADAL" clId="{0E914447-CBC0-4F47-96D2-4762BC23C770}" dt="2023-03-19T18:33:22.127" v="1342" actId="478"/>
          <ac:picMkLst>
            <pc:docMk/>
            <pc:sldMk cId="1372313159" sldId="644"/>
            <ac:picMk id="39" creationId="{F8176041-8DE3-A796-9979-F856B00A8440}"/>
          </ac:picMkLst>
        </pc:picChg>
        <pc:picChg chg="add del mod">
          <ac:chgData name="Jacopo Baieri" userId="613d0650-7fe2-4c77-bc2f-121c34ebfcc2" providerId="ADAL" clId="{0E914447-CBC0-4F47-96D2-4762BC23C770}" dt="2023-03-19T18:33:22.127" v="1342" actId="478"/>
          <ac:picMkLst>
            <pc:docMk/>
            <pc:sldMk cId="1372313159" sldId="644"/>
            <ac:picMk id="40" creationId="{71FA7482-8F85-FA4F-E57C-218FA65DF8F5}"/>
          </ac:picMkLst>
        </pc:picChg>
        <pc:picChg chg="add del mod">
          <ac:chgData name="Jacopo Baieri" userId="613d0650-7fe2-4c77-bc2f-121c34ebfcc2" providerId="ADAL" clId="{0E914447-CBC0-4F47-96D2-4762BC23C770}" dt="2023-03-19T18:33:22.127" v="1342" actId="478"/>
          <ac:picMkLst>
            <pc:docMk/>
            <pc:sldMk cId="1372313159" sldId="644"/>
            <ac:picMk id="42" creationId="{08DAF09C-957E-F589-5575-1210B404E6DF}"/>
          </ac:picMkLst>
        </pc:picChg>
        <pc:picChg chg="add del mod">
          <ac:chgData name="Jacopo Baieri" userId="613d0650-7fe2-4c77-bc2f-121c34ebfcc2" providerId="ADAL" clId="{0E914447-CBC0-4F47-96D2-4762BC23C770}" dt="2023-03-19T18:33:22.127" v="1342" actId="478"/>
          <ac:picMkLst>
            <pc:docMk/>
            <pc:sldMk cId="1372313159" sldId="644"/>
            <ac:picMk id="43" creationId="{79D75D12-57C0-D863-B603-19CA33F58B00}"/>
          </ac:picMkLst>
        </pc:picChg>
        <pc:picChg chg="add del mod">
          <ac:chgData name="Jacopo Baieri" userId="613d0650-7fe2-4c77-bc2f-121c34ebfcc2" providerId="ADAL" clId="{0E914447-CBC0-4F47-96D2-4762BC23C770}" dt="2023-03-19T18:33:20.130" v="1341" actId="478"/>
          <ac:picMkLst>
            <pc:docMk/>
            <pc:sldMk cId="1372313159" sldId="644"/>
            <ac:picMk id="44" creationId="{2F443665-0FF9-E883-583C-4FBDA89824EC}"/>
          </ac:picMkLst>
        </pc:picChg>
        <pc:picChg chg="add del mod">
          <ac:chgData name="Jacopo Baieri" userId="613d0650-7fe2-4c77-bc2f-121c34ebfcc2" providerId="ADAL" clId="{0E914447-CBC0-4F47-96D2-4762BC23C770}" dt="2023-03-19T18:41:07.462" v="1506" actId="478"/>
          <ac:picMkLst>
            <pc:docMk/>
            <pc:sldMk cId="1372313159" sldId="644"/>
            <ac:picMk id="46" creationId="{4CDA5C1C-EC5A-0837-9074-09210CBFF7D3}"/>
          </ac:picMkLst>
        </pc:picChg>
        <pc:picChg chg="add mod">
          <ac:chgData name="Jacopo Baieri" userId="613d0650-7fe2-4c77-bc2f-121c34ebfcc2" providerId="ADAL" clId="{0E914447-CBC0-4F47-96D2-4762BC23C770}" dt="2023-03-19T18:41:25.002" v="1516" actId="1076"/>
          <ac:picMkLst>
            <pc:docMk/>
            <pc:sldMk cId="1372313159" sldId="644"/>
            <ac:picMk id="48" creationId="{24193EEB-CA04-E315-EFA9-98AE022897DA}"/>
          </ac:picMkLst>
        </pc:picChg>
        <pc:picChg chg="add del mod">
          <ac:chgData name="Jacopo Baieri" userId="613d0650-7fe2-4c77-bc2f-121c34ebfcc2" providerId="ADAL" clId="{0E914447-CBC0-4F47-96D2-4762BC23C770}" dt="2023-03-19T18:41:32.252" v="1520" actId="478"/>
          <ac:picMkLst>
            <pc:docMk/>
            <pc:sldMk cId="1372313159" sldId="644"/>
            <ac:picMk id="50" creationId="{835B77D0-A5E3-C764-C1FC-7B7FD9EB14CF}"/>
          </ac:picMkLst>
        </pc:picChg>
        <pc:picChg chg="add del mod">
          <ac:chgData name="Jacopo Baieri" userId="613d0650-7fe2-4c77-bc2f-121c34ebfcc2" providerId="ADAL" clId="{0E914447-CBC0-4F47-96D2-4762BC23C770}" dt="2023-03-19T18:41:28.491" v="1518" actId="21"/>
          <ac:picMkLst>
            <pc:docMk/>
            <pc:sldMk cId="1372313159" sldId="644"/>
            <ac:picMk id="52" creationId="{0800620B-9347-A40A-7B27-B1DD153A1C06}"/>
          </ac:picMkLst>
        </pc:picChg>
        <pc:picChg chg="add del mod">
          <ac:chgData name="Jacopo Baieri" userId="613d0650-7fe2-4c77-bc2f-121c34ebfcc2" providerId="ADAL" clId="{0E914447-CBC0-4F47-96D2-4762BC23C770}" dt="2023-03-19T18:41:28.491" v="1518" actId="21"/>
          <ac:picMkLst>
            <pc:docMk/>
            <pc:sldMk cId="1372313159" sldId="644"/>
            <ac:picMk id="54" creationId="{7D8AB685-43F2-ADE0-98DC-47BE3ED2BF17}"/>
          </ac:picMkLst>
        </pc:picChg>
        <pc:picChg chg="add mod">
          <ac:chgData name="Jacopo Baieri" userId="613d0650-7fe2-4c77-bc2f-121c34ebfcc2" providerId="ADAL" clId="{0E914447-CBC0-4F47-96D2-4762BC23C770}" dt="2023-03-19T18:41:50.625" v="1525" actId="1076"/>
          <ac:picMkLst>
            <pc:docMk/>
            <pc:sldMk cId="1372313159" sldId="644"/>
            <ac:picMk id="56" creationId="{93D8D71C-DA19-1465-B680-77FA31C3BCC0}"/>
          </ac:picMkLst>
        </pc:picChg>
        <pc:picChg chg="add mod">
          <ac:chgData name="Jacopo Baieri" userId="613d0650-7fe2-4c77-bc2f-121c34ebfcc2" providerId="ADAL" clId="{0E914447-CBC0-4F47-96D2-4762BC23C770}" dt="2023-03-19T18:41:42.830" v="1524" actId="207"/>
          <ac:picMkLst>
            <pc:docMk/>
            <pc:sldMk cId="1372313159" sldId="644"/>
            <ac:picMk id="58" creationId="{1963D377-A1EC-FCDE-D779-B680A0693F38}"/>
          </ac:picMkLst>
        </pc:picChg>
        <pc:picChg chg="add mod">
          <ac:chgData name="Jacopo Baieri" userId="613d0650-7fe2-4c77-bc2f-121c34ebfcc2" providerId="ADAL" clId="{0E914447-CBC0-4F47-96D2-4762BC23C770}" dt="2023-03-19T18:41:42.830" v="1524" actId="207"/>
          <ac:picMkLst>
            <pc:docMk/>
            <pc:sldMk cId="1372313159" sldId="644"/>
            <ac:picMk id="60" creationId="{8CE3CA52-8C46-4073-180F-851823347637}"/>
          </ac:picMkLst>
        </pc:picChg>
        <pc:picChg chg="add mod">
          <ac:chgData name="Jacopo Baieri" userId="613d0650-7fe2-4c77-bc2f-121c34ebfcc2" providerId="ADAL" clId="{0E914447-CBC0-4F47-96D2-4762BC23C770}" dt="2023-03-19T18:41:42.830" v="1524" actId="207"/>
          <ac:picMkLst>
            <pc:docMk/>
            <pc:sldMk cId="1372313159" sldId="644"/>
            <ac:picMk id="61" creationId="{47CBC349-523A-837A-652D-CDF9F1CE9FB4}"/>
          </ac:picMkLst>
        </pc:picChg>
        <pc:cxnChg chg="add del mod">
          <ac:chgData name="Jacopo Baieri" userId="613d0650-7fe2-4c77-bc2f-121c34ebfcc2" providerId="ADAL" clId="{0E914447-CBC0-4F47-96D2-4762BC23C770}" dt="2023-03-19T18:33:17.060" v="1340" actId="478"/>
          <ac:cxnSpMkLst>
            <pc:docMk/>
            <pc:sldMk cId="1372313159" sldId="644"/>
            <ac:cxnSpMk id="37" creationId="{661C2A08-BB3D-775D-02C2-11E5C78A01C3}"/>
          </ac:cxnSpMkLst>
        </pc:cxnChg>
        <pc:cxnChg chg="add del mod">
          <ac:chgData name="Jacopo Baieri" userId="613d0650-7fe2-4c77-bc2f-121c34ebfcc2" providerId="ADAL" clId="{0E914447-CBC0-4F47-96D2-4762BC23C770}" dt="2023-03-19T18:33:20.130" v="1341" actId="478"/>
          <ac:cxnSpMkLst>
            <pc:docMk/>
            <pc:sldMk cId="1372313159" sldId="644"/>
            <ac:cxnSpMk id="38" creationId="{C8427B60-6F91-768E-A96B-CFB3BB47EAA2}"/>
          </ac:cxnSpMkLst>
        </pc:cxnChg>
        <pc:cxnChg chg="add del mod">
          <ac:chgData name="Jacopo Baieri" userId="613d0650-7fe2-4c77-bc2f-121c34ebfcc2" providerId="ADAL" clId="{0E914447-CBC0-4F47-96D2-4762BC23C770}" dt="2023-03-19T18:33:22.127" v="1342" actId="478"/>
          <ac:cxnSpMkLst>
            <pc:docMk/>
            <pc:sldMk cId="1372313159" sldId="644"/>
            <ac:cxnSpMk id="41" creationId="{7EF14061-234A-E6EA-88A6-3C8B9E521A80}"/>
          </ac:cxnSpMkLst>
        </pc:cxnChg>
      </pc:sldChg>
      <pc:sldChg chg="add del">
        <pc:chgData name="Jacopo Baieri" userId="613d0650-7fe2-4c77-bc2f-121c34ebfcc2" providerId="ADAL" clId="{0E914447-CBC0-4F47-96D2-4762BC23C770}" dt="2023-03-19T18:22:11.487" v="538" actId="47"/>
        <pc:sldMkLst>
          <pc:docMk/>
          <pc:sldMk cId="2552832639" sldId="645"/>
        </pc:sldMkLst>
      </pc:sldChg>
      <pc:sldChg chg="addSp delSp modSp add mod ord">
        <pc:chgData name="Jacopo Baieri" userId="613d0650-7fe2-4c77-bc2f-121c34ebfcc2" providerId="ADAL" clId="{0E914447-CBC0-4F47-96D2-4762BC23C770}" dt="2023-03-19T18:52:08.626" v="1851" actId="1076"/>
        <pc:sldMkLst>
          <pc:docMk/>
          <pc:sldMk cId="2830695593" sldId="646"/>
        </pc:sldMkLst>
        <pc:spChg chg="mod">
          <ac:chgData name="Jacopo Baieri" userId="613d0650-7fe2-4c77-bc2f-121c34ebfcc2" providerId="ADAL" clId="{0E914447-CBC0-4F47-96D2-4762BC23C770}" dt="2023-03-19T18:51:53.112" v="1848" actId="20577"/>
          <ac:spMkLst>
            <pc:docMk/>
            <pc:sldMk cId="2830695593" sldId="646"/>
            <ac:spMk id="2" creationId="{FD75F7B3-0289-D24D-9FB1-F484357F26EF}"/>
          </ac:spMkLst>
        </pc:spChg>
        <pc:picChg chg="add del mod">
          <ac:chgData name="Jacopo Baieri" userId="613d0650-7fe2-4c77-bc2f-121c34ebfcc2" providerId="ADAL" clId="{0E914447-CBC0-4F47-96D2-4762BC23C770}" dt="2023-03-19T18:51:21.009" v="1834" actId="21"/>
          <ac:picMkLst>
            <pc:docMk/>
            <pc:sldMk cId="2830695593" sldId="646"/>
            <ac:picMk id="3" creationId="{75BA3621-6555-C6C2-2E6B-2F6AAA33ABF9}"/>
          </ac:picMkLst>
        </pc:picChg>
        <pc:picChg chg="add del mod">
          <ac:chgData name="Jacopo Baieri" userId="613d0650-7fe2-4c77-bc2f-121c34ebfcc2" providerId="ADAL" clId="{0E914447-CBC0-4F47-96D2-4762BC23C770}" dt="2023-03-19T18:51:21.009" v="1834" actId="21"/>
          <ac:picMkLst>
            <pc:docMk/>
            <pc:sldMk cId="2830695593" sldId="646"/>
            <ac:picMk id="4" creationId="{C6BC1BDE-9514-09B2-A151-661D816A89E8}"/>
          </ac:picMkLst>
        </pc:picChg>
        <pc:picChg chg="mod">
          <ac:chgData name="Jacopo Baieri" userId="613d0650-7fe2-4c77-bc2f-121c34ebfcc2" providerId="ADAL" clId="{0E914447-CBC0-4F47-96D2-4762BC23C770}" dt="2023-03-19T18:52:08.626" v="1851" actId="1076"/>
          <ac:picMkLst>
            <pc:docMk/>
            <pc:sldMk cId="2830695593" sldId="646"/>
            <ac:picMk id="5" creationId="{2C818D40-FC1F-FC37-AA32-DD8096545645}"/>
          </ac:picMkLst>
        </pc:picChg>
        <pc:picChg chg="mod">
          <ac:chgData name="Jacopo Baieri" userId="613d0650-7fe2-4c77-bc2f-121c34ebfcc2" providerId="ADAL" clId="{0E914447-CBC0-4F47-96D2-4762BC23C770}" dt="2023-03-19T18:52:06.026" v="1850" actId="1076"/>
          <ac:picMkLst>
            <pc:docMk/>
            <pc:sldMk cId="2830695593" sldId="646"/>
            <ac:picMk id="7" creationId="{FD113003-EDF5-DBC0-DB12-B7B594F3E487}"/>
          </ac:picMkLst>
        </pc:picChg>
      </pc:sldChg>
      <pc:sldChg chg="addSp delSp modSp add mod">
        <pc:chgData name="Jacopo Baieri" userId="613d0650-7fe2-4c77-bc2f-121c34ebfcc2" providerId="ADAL" clId="{0E914447-CBC0-4F47-96D2-4762BC23C770}" dt="2023-03-19T18:54:53.586" v="2091" actId="6549"/>
        <pc:sldMkLst>
          <pc:docMk/>
          <pc:sldMk cId="492351123" sldId="647"/>
        </pc:sldMkLst>
        <pc:spChg chg="mod">
          <ac:chgData name="Jacopo Baieri" userId="613d0650-7fe2-4c77-bc2f-121c34ebfcc2" providerId="ADAL" clId="{0E914447-CBC0-4F47-96D2-4762BC23C770}" dt="2023-03-19T18:43:30.598" v="1538" actId="20577"/>
          <ac:spMkLst>
            <pc:docMk/>
            <pc:sldMk cId="492351123" sldId="647"/>
            <ac:spMk id="2" creationId="{FD75F7B3-0289-D24D-9FB1-F484357F26EF}"/>
          </ac:spMkLst>
        </pc:spChg>
        <pc:spChg chg="mod">
          <ac:chgData name="Jacopo Baieri" userId="613d0650-7fe2-4c77-bc2f-121c34ebfcc2" providerId="ADAL" clId="{0E914447-CBC0-4F47-96D2-4762BC23C770}" dt="2023-03-19T18:43:26.830" v="1534"/>
          <ac:spMkLst>
            <pc:docMk/>
            <pc:sldMk cId="492351123" sldId="647"/>
            <ac:spMk id="4" creationId="{9C0A9983-C1F9-2D31-91E4-13C9FE5B0DE4}"/>
          </ac:spMkLst>
        </pc:spChg>
        <pc:spChg chg="mod">
          <ac:chgData name="Jacopo Baieri" userId="613d0650-7fe2-4c77-bc2f-121c34ebfcc2" providerId="ADAL" clId="{0E914447-CBC0-4F47-96D2-4762BC23C770}" dt="2023-03-19T18:43:26.830" v="1534"/>
          <ac:spMkLst>
            <pc:docMk/>
            <pc:sldMk cId="492351123" sldId="647"/>
            <ac:spMk id="6" creationId="{CC4F8AEE-178F-6BE8-A11E-53DA07B91101}"/>
          </ac:spMkLst>
        </pc:spChg>
        <pc:spChg chg="mod">
          <ac:chgData name="Jacopo Baieri" userId="613d0650-7fe2-4c77-bc2f-121c34ebfcc2" providerId="ADAL" clId="{0E914447-CBC0-4F47-96D2-4762BC23C770}" dt="2023-03-19T18:43:26.830" v="1534"/>
          <ac:spMkLst>
            <pc:docMk/>
            <pc:sldMk cId="492351123" sldId="647"/>
            <ac:spMk id="12" creationId="{F1D87C4C-F39E-7D2C-15F1-77FC115F5229}"/>
          </ac:spMkLst>
        </pc:spChg>
        <pc:spChg chg="mod">
          <ac:chgData name="Jacopo Baieri" userId="613d0650-7fe2-4c77-bc2f-121c34ebfcc2" providerId="ADAL" clId="{0E914447-CBC0-4F47-96D2-4762BC23C770}" dt="2023-03-19T18:43:26.830" v="1534"/>
          <ac:spMkLst>
            <pc:docMk/>
            <pc:sldMk cId="492351123" sldId="647"/>
            <ac:spMk id="13" creationId="{C22FE439-F53D-8E0B-0487-6423B78F39C5}"/>
          </ac:spMkLst>
        </pc:spChg>
        <pc:spChg chg="mod">
          <ac:chgData name="Jacopo Baieri" userId="613d0650-7fe2-4c77-bc2f-121c34ebfcc2" providerId="ADAL" clId="{0E914447-CBC0-4F47-96D2-4762BC23C770}" dt="2023-03-19T18:43:26.830" v="1534"/>
          <ac:spMkLst>
            <pc:docMk/>
            <pc:sldMk cId="492351123" sldId="647"/>
            <ac:spMk id="15" creationId="{2BEEDCC0-51FF-46CB-F061-0A68A037A74D}"/>
          </ac:spMkLst>
        </pc:spChg>
        <pc:spChg chg="mod">
          <ac:chgData name="Jacopo Baieri" userId="613d0650-7fe2-4c77-bc2f-121c34ebfcc2" providerId="ADAL" clId="{0E914447-CBC0-4F47-96D2-4762BC23C770}" dt="2023-03-19T18:43:26.830" v="1534"/>
          <ac:spMkLst>
            <pc:docMk/>
            <pc:sldMk cId="492351123" sldId="647"/>
            <ac:spMk id="16" creationId="{4F579123-2A18-8A98-A851-7D5476DF5031}"/>
          </ac:spMkLst>
        </pc:spChg>
        <pc:spChg chg="add del mod">
          <ac:chgData name="Jacopo Baieri" userId="613d0650-7fe2-4c77-bc2f-121c34ebfcc2" providerId="ADAL" clId="{0E914447-CBC0-4F47-96D2-4762BC23C770}" dt="2023-03-19T18:43:27.780" v="1535"/>
          <ac:spMkLst>
            <pc:docMk/>
            <pc:sldMk cId="492351123" sldId="647"/>
            <ac:spMk id="17" creationId="{B00D3503-CE8D-6007-A8BD-B218AE6E6BA2}"/>
          </ac:spMkLst>
        </pc:spChg>
        <pc:spChg chg="mod">
          <ac:chgData name="Jacopo Baieri" userId="613d0650-7fe2-4c77-bc2f-121c34ebfcc2" providerId="ADAL" clId="{0E914447-CBC0-4F47-96D2-4762BC23C770}" dt="2023-03-19T18:43:31.765" v="1539"/>
          <ac:spMkLst>
            <pc:docMk/>
            <pc:sldMk cId="492351123" sldId="647"/>
            <ac:spMk id="25" creationId="{82D4DBAE-024A-7B57-7BFE-CAF37C0E7860}"/>
          </ac:spMkLst>
        </pc:spChg>
        <pc:spChg chg="mod">
          <ac:chgData name="Jacopo Baieri" userId="613d0650-7fe2-4c77-bc2f-121c34ebfcc2" providerId="ADAL" clId="{0E914447-CBC0-4F47-96D2-4762BC23C770}" dt="2023-03-19T18:43:35.536" v="1544" actId="20577"/>
          <ac:spMkLst>
            <pc:docMk/>
            <pc:sldMk cId="492351123" sldId="647"/>
            <ac:spMk id="26" creationId="{CDB15033-38AA-C340-FB9D-70DA3A856A2F}"/>
          </ac:spMkLst>
        </pc:spChg>
        <pc:spChg chg="mod">
          <ac:chgData name="Jacopo Baieri" userId="613d0650-7fe2-4c77-bc2f-121c34ebfcc2" providerId="ADAL" clId="{0E914447-CBC0-4F47-96D2-4762BC23C770}" dt="2023-03-19T18:43:31.765" v="1539"/>
          <ac:spMkLst>
            <pc:docMk/>
            <pc:sldMk cId="492351123" sldId="647"/>
            <ac:spMk id="28" creationId="{3A15B697-FB33-8A89-2007-257194AD8B79}"/>
          </ac:spMkLst>
        </pc:spChg>
        <pc:spChg chg="mod">
          <ac:chgData name="Jacopo Baieri" userId="613d0650-7fe2-4c77-bc2f-121c34ebfcc2" providerId="ADAL" clId="{0E914447-CBC0-4F47-96D2-4762BC23C770}" dt="2023-03-19T18:43:31.765" v="1539"/>
          <ac:spMkLst>
            <pc:docMk/>
            <pc:sldMk cId="492351123" sldId="647"/>
            <ac:spMk id="29" creationId="{86C7FDB9-5436-B7E9-040D-109E42D36776}"/>
          </ac:spMkLst>
        </pc:spChg>
        <pc:spChg chg="mod">
          <ac:chgData name="Jacopo Baieri" userId="613d0650-7fe2-4c77-bc2f-121c34ebfcc2" providerId="ADAL" clId="{0E914447-CBC0-4F47-96D2-4762BC23C770}" dt="2023-03-19T18:43:31.765" v="1539"/>
          <ac:spMkLst>
            <pc:docMk/>
            <pc:sldMk cId="492351123" sldId="647"/>
            <ac:spMk id="31" creationId="{5225F794-4200-3FF8-7658-DE5C3A21D405}"/>
          </ac:spMkLst>
        </pc:spChg>
        <pc:spChg chg="mod">
          <ac:chgData name="Jacopo Baieri" userId="613d0650-7fe2-4c77-bc2f-121c34ebfcc2" providerId="ADAL" clId="{0E914447-CBC0-4F47-96D2-4762BC23C770}" dt="2023-03-19T18:54:35.677" v="2062" actId="20577"/>
          <ac:spMkLst>
            <pc:docMk/>
            <pc:sldMk cId="492351123" sldId="647"/>
            <ac:spMk id="32" creationId="{BC6C1F3E-5C45-E827-FDEC-E03B0F9C09C9}"/>
          </ac:spMkLst>
        </pc:spChg>
        <pc:spChg chg="add mod">
          <ac:chgData name="Jacopo Baieri" userId="613d0650-7fe2-4c77-bc2f-121c34ebfcc2" providerId="ADAL" clId="{0E914447-CBC0-4F47-96D2-4762BC23C770}" dt="2023-03-19T18:48:39.866" v="1684" actId="1076"/>
          <ac:spMkLst>
            <pc:docMk/>
            <pc:sldMk cId="492351123" sldId="647"/>
            <ac:spMk id="33" creationId="{3F6DCA37-DE6B-1E35-74BD-22D7A9BBBF22}"/>
          </ac:spMkLst>
        </pc:spChg>
        <pc:spChg chg="add mod">
          <ac:chgData name="Jacopo Baieri" userId="613d0650-7fe2-4c77-bc2f-121c34ebfcc2" providerId="ADAL" clId="{0E914447-CBC0-4F47-96D2-4762BC23C770}" dt="2023-03-19T18:54:53.586" v="2091" actId="6549"/>
          <ac:spMkLst>
            <pc:docMk/>
            <pc:sldMk cId="492351123" sldId="647"/>
            <ac:spMk id="42" creationId="{2DB01829-E423-1BDD-4AAD-9A1CDCE5DC9C}"/>
          </ac:spMkLst>
        </pc:spChg>
        <pc:grpChg chg="add del mod">
          <ac:chgData name="Jacopo Baieri" userId="613d0650-7fe2-4c77-bc2f-121c34ebfcc2" providerId="ADAL" clId="{0E914447-CBC0-4F47-96D2-4762BC23C770}" dt="2023-03-19T18:43:27.780" v="1535"/>
          <ac:grpSpMkLst>
            <pc:docMk/>
            <pc:sldMk cId="492351123" sldId="647"/>
            <ac:grpSpMk id="3" creationId="{6E941D06-AB8A-7959-E5A6-9B5C155F59C9}"/>
          </ac:grpSpMkLst>
        </pc:grpChg>
        <pc:grpChg chg="del">
          <ac:chgData name="Jacopo Baieri" userId="613d0650-7fe2-4c77-bc2f-121c34ebfcc2" providerId="ADAL" clId="{0E914447-CBC0-4F47-96D2-4762BC23C770}" dt="2023-03-19T18:43:29.187" v="1536" actId="478"/>
          <ac:grpSpMkLst>
            <pc:docMk/>
            <pc:sldMk cId="492351123" sldId="647"/>
            <ac:grpSpMk id="8" creationId="{47530BB4-3AFF-4526-A7A1-820725143C57}"/>
          </ac:grpSpMkLst>
        </pc:grpChg>
        <pc:grpChg chg="add del mod">
          <ac:chgData name="Jacopo Baieri" userId="613d0650-7fe2-4c77-bc2f-121c34ebfcc2" providerId="ADAL" clId="{0E914447-CBC0-4F47-96D2-4762BC23C770}" dt="2023-03-19T18:43:27.780" v="1535"/>
          <ac:grpSpMkLst>
            <pc:docMk/>
            <pc:sldMk cId="492351123" sldId="647"/>
            <ac:grpSpMk id="11" creationId="{785B1205-F427-0543-CE75-433277693032}"/>
          </ac:grpSpMkLst>
        </pc:grpChg>
        <pc:grpChg chg="add del mod">
          <ac:chgData name="Jacopo Baieri" userId="613d0650-7fe2-4c77-bc2f-121c34ebfcc2" providerId="ADAL" clId="{0E914447-CBC0-4F47-96D2-4762BC23C770}" dt="2023-03-19T18:43:27.780" v="1535"/>
          <ac:grpSpMkLst>
            <pc:docMk/>
            <pc:sldMk cId="492351123" sldId="647"/>
            <ac:grpSpMk id="14" creationId="{82782952-3BFD-93FD-E60C-86EAE5F5ECF6}"/>
          </ac:grpSpMkLst>
        </pc:grpChg>
        <pc:grpChg chg="add mod">
          <ac:chgData name="Jacopo Baieri" userId="613d0650-7fe2-4c77-bc2f-121c34ebfcc2" providerId="ADAL" clId="{0E914447-CBC0-4F47-96D2-4762BC23C770}" dt="2023-03-19T18:48:39.866" v="1684" actId="1076"/>
          <ac:grpSpMkLst>
            <pc:docMk/>
            <pc:sldMk cId="492351123" sldId="647"/>
            <ac:grpSpMk id="24" creationId="{4E7DBF07-5065-AEDE-D50D-532EB038BEAD}"/>
          </ac:grpSpMkLst>
        </pc:grpChg>
        <pc:grpChg chg="add del mod">
          <ac:chgData name="Jacopo Baieri" userId="613d0650-7fe2-4c77-bc2f-121c34ebfcc2" providerId="ADAL" clId="{0E914447-CBC0-4F47-96D2-4762BC23C770}" dt="2023-03-19T18:45:02.698" v="1545" actId="478"/>
          <ac:grpSpMkLst>
            <pc:docMk/>
            <pc:sldMk cId="492351123" sldId="647"/>
            <ac:grpSpMk id="27" creationId="{DDD9E71A-C4EC-5648-E8EF-A343C6B54537}"/>
          </ac:grpSpMkLst>
        </pc:grpChg>
        <pc:grpChg chg="add mod">
          <ac:chgData name="Jacopo Baieri" userId="613d0650-7fe2-4c77-bc2f-121c34ebfcc2" providerId="ADAL" clId="{0E914447-CBC0-4F47-96D2-4762BC23C770}" dt="2023-03-19T18:48:39.866" v="1684" actId="1076"/>
          <ac:grpSpMkLst>
            <pc:docMk/>
            <pc:sldMk cId="492351123" sldId="647"/>
            <ac:grpSpMk id="30" creationId="{401C8F0F-EBC4-5C02-3C7C-EB4E32581CE5}"/>
          </ac:grpSpMkLst>
        </pc:grpChg>
        <pc:picChg chg="del mod">
          <ac:chgData name="Jacopo Baieri" userId="613d0650-7fe2-4c77-bc2f-121c34ebfcc2" providerId="ADAL" clId="{0E914447-CBC0-4F47-96D2-4762BC23C770}" dt="2023-03-19T18:43:29.187" v="1536" actId="478"/>
          <ac:picMkLst>
            <pc:docMk/>
            <pc:sldMk cId="492351123" sldId="647"/>
            <ac:picMk id="5" creationId="{2C818D40-FC1F-FC37-AA32-DD8096545645}"/>
          </ac:picMkLst>
        </pc:picChg>
        <pc:picChg chg="del mod">
          <ac:chgData name="Jacopo Baieri" userId="613d0650-7fe2-4c77-bc2f-121c34ebfcc2" providerId="ADAL" clId="{0E914447-CBC0-4F47-96D2-4762BC23C770}" dt="2023-03-19T18:43:29.187" v="1536" actId="478"/>
          <ac:picMkLst>
            <pc:docMk/>
            <pc:sldMk cId="492351123" sldId="647"/>
            <ac:picMk id="7" creationId="{FD113003-EDF5-DBC0-DB12-B7B594F3E487}"/>
          </ac:picMkLst>
        </pc:picChg>
        <pc:picChg chg="add del mod">
          <ac:chgData name="Jacopo Baieri" userId="613d0650-7fe2-4c77-bc2f-121c34ebfcc2" providerId="ADAL" clId="{0E914447-CBC0-4F47-96D2-4762BC23C770}" dt="2023-03-19T18:43:27.780" v="1535"/>
          <ac:picMkLst>
            <pc:docMk/>
            <pc:sldMk cId="492351123" sldId="647"/>
            <ac:picMk id="21" creationId="{DABA02CE-8322-0E4A-1E4E-21D50B056361}"/>
          </ac:picMkLst>
        </pc:picChg>
        <pc:picChg chg="add del mod">
          <ac:chgData name="Jacopo Baieri" userId="613d0650-7fe2-4c77-bc2f-121c34ebfcc2" providerId="ADAL" clId="{0E914447-CBC0-4F47-96D2-4762BC23C770}" dt="2023-03-19T18:43:27.780" v="1535"/>
          <ac:picMkLst>
            <pc:docMk/>
            <pc:sldMk cId="492351123" sldId="647"/>
            <ac:picMk id="22" creationId="{9E1DB73C-2A0B-5BF8-6410-94CED92140C5}"/>
          </ac:picMkLst>
        </pc:picChg>
        <pc:picChg chg="add del mod">
          <ac:chgData name="Jacopo Baieri" userId="613d0650-7fe2-4c77-bc2f-121c34ebfcc2" providerId="ADAL" clId="{0E914447-CBC0-4F47-96D2-4762BC23C770}" dt="2023-03-19T18:43:27.780" v="1535"/>
          <ac:picMkLst>
            <pc:docMk/>
            <pc:sldMk cId="492351123" sldId="647"/>
            <ac:picMk id="23" creationId="{64D1C6E3-DD32-5175-D98D-BD79DAA4C84F}"/>
          </ac:picMkLst>
        </pc:picChg>
        <pc:picChg chg="add del mod">
          <ac:chgData name="Jacopo Baieri" userId="613d0650-7fe2-4c77-bc2f-121c34ebfcc2" providerId="ADAL" clId="{0E914447-CBC0-4F47-96D2-4762BC23C770}" dt="2023-03-19T18:51:47.911" v="1844" actId="478"/>
          <ac:picMkLst>
            <pc:docMk/>
            <pc:sldMk cId="492351123" sldId="647"/>
            <ac:picMk id="37" creationId="{2490A277-BD50-16CF-6856-534D53E481C5}"/>
          </ac:picMkLst>
        </pc:picChg>
        <pc:picChg chg="add del mod">
          <ac:chgData name="Jacopo Baieri" userId="613d0650-7fe2-4c77-bc2f-121c34ebfcc2" providerId="ADAL" clId="{0E914447-CBC0-4F47-96D2-4762BC23C770}" dt="2023-03-19T18:51:47.911" v="1844" actId="478"/>
          <ac:picMkLst>
            <pc:docMk/>
            <pc:sldMk cId="492351123" sldId="647"/>
            <ac:picMk id="38" creationId="{DC5FF256-FAA3-513A-091C-18D1526240C3}"/>
          </ac:picMkLst>
        </pc:picChg>
        <pc:picChg chg="add del mod">
          <ac:chgData name="Jacopo Baieri" userId="613d0650-7fe2-4c77-bc2f-121c34ebfcc2" providerId="ADAL" clId="{0E914447-CBC0-4F47-96D2-4762BC23C770}" dt="2023-03-19T18:51:47.911" v="1844" actId="478"/>
          <ac:picMkLst>
            <pc:docMk/>
            <pc:sldMk cId="492351123" sldId="647"/>
            <ac:picMk id="39" creationId="{91DFC9CB-7163-F3FC-61BA-A1413387EFD6}"/>
          </ac:picMkLst>
        </pc:picChg>
        <pc:picChg chg="add mod">
          <ac:chgData name="Jacopo Baieri" userId="613d0650-7fe2-4c77-bc2f-121c34ebfcc2" providerId="ADAL" clId="{0E914447-CBC0-4F47-96D2-4762BC23C770}" dt="2023-03-19T18:51:38.249" v="1840" actId="1076"/>
          <ac:picMkLst>
            <pc:docMk/>
            <pc:sldMk cId="492351123" sldId="647"/>
            <ac:picMk id="43" creationId="{8E5A3C1E-F07C-D539-C4C9-7BDCFEA4C1C2}"/>
          </ac:picMkLst>
        </pc:picChg>
        <pc:picChg chg="add mod">
          <ac:chgData name="Jacopo Baieri" userId="613d0650-7fe2-4c77-bc2f-121c34ebfcc2" providerId="ADAL" clId="{0E914447-CBC0-4F47-96D2-4762BC23C770}" dt="2023-03-19T18:51:44.224" v="1843" actId="1076"/>
          <ac:picMkLst>
            <pc:docMk/>
            <pc:sldMk cId="492351123" sldId="647"/>
            <ac:picMk id="44" creationId="{3BED26E9-B76B-E914-C8E2-0C8E2D9610D8}"/>
          </ac:picMkLst>
        </pc:picChg>
        <pc:cxnChg chg="add del mod">
          <ac:chgData name="Jacopo Baieri" userId="613d0650-7fe2-4c77-bc2f-121c34ebfcc2" providerId="ADAL" clId="{0E914447-CBC0-4F47-96D2-4762BC23C770}" dt="2023-03-19T18:43:27.780" v="1535"/>
          <ac:cxnSpMkLst>
            <pc:docMk/>
            <pc:sldMk cId="492351123" sldId="647"/>
            <ac:cxnSpMk id="18" creationId="{60B5BE79-3E72-AA85-2013-4A47392B6B5E}"/>
          </ac:cxnSpMkLst>
        </pc:cxnChg>
        <pc:cxnChg chg="add del mod">
          <ac:chgData name="Jacopo Baieri" userId="613d0650-7fe2-4c77-bc2f-121c34ebfcc2" providerId="ADAL" clId="{0E914447-CBC0-4F47-96D2-4762BC23C770}" dt="2023-03-19T18:43:27.780" v="1535"/>
          <ac:cxnSpMkLst>
            <pc:docMk/>
            <pc:sldMk cId="492351123" sldId="647"/>
            <ac:cxnSpMk id="19" creationId="{0D3466A0-DD63-2120-C229-F276C9AFC801}"/>
          </ac:cxnSpMkLst>
        </pc:cxnChg>
        <pc:cxnChg chg="add del mod">
          <ac:chgData name="Jacopo Baieri" userId="613d0650-7fe2-4c77-bc2f-121c34ebfcc2" providerId="ADAL" clId="{0E914447-CBC0-4F47-96D2-4762BC23C770}" dt="2023-03-19T18:43:27.780" v="1535"/>
          <ac:cxnSpMkLst>
            <pc:docMk/>
            <pc:sldMk cId="492351123" sldId="647"/>
            <ac:cxnSpMk id="20" creationId="{B93750FE-D6AC-FAD1-566D-168AA652DCB8}"/>
          </ac:cxnSpMkLst>
        </pc:cxnChg>
        <pc:cxnChg chg="add mod">
          <ac:chgData name="Jacopo Baieri" userId="613d0650-7fe2-4c77-bc2f-121c34ebfcc2" providerId="ADAL" clId="{0E914447-CBC0-4F47-96D2-4762BC23C770}" dt="2023-03-19T18:48:39.866" v="1684" actId="1076"/>
          <ac:cxnSpMkLst>
            <pc:docMk/>
            <pc:sldMk cId="492351123" sldId="647"/>
            <ac:cxnSpMk id="34" creationId="{B21BB693-B163-FBB5-2613-1F3BAE1997FB}"/>
          </ac:cxnSpMkLst>
        </pc:cxnChg>
        <pc:cxnChg chg="add del mod">
          <ac:chgData name="Jacopo Baieri" userId="613d0650-7fe2-4c77-bc2f-121c34ebfcc2" providerId="ADAL" clId="{0E914447-CBC0-4F47-96D2-4762BC23C770}" dt="2023-03-19T18:45:03.711" v="1546" actId="478"/>
          <ac:cxnSpMkLst>
            <pc:docMk/>
            <pc:sldMk cId="492351123" sldId="647"/>
            <ac:cxnSpMk id="35" creationId="{474CFD43-0F9E-14DE-FC5B-FF0F0AFE5E2A}"/>
          </ac:cxnSpMkLst>
        </pc:cxnChg>
        <pc:cxnChg chg="add mod">
          <ac:chgData name="Jacopo Baieri" userId="613d0650-7fe2-4c77-bc2f-121c34ebfcc2" providerId="ADAL" clId="{0E914447-CBC0-4F47-96D2-4762BC23C770}" dt="2023-03-19T18:48:39.866" v="1684" actId="1076"/>
          <ac:cxnSpMkLst>
            <pc:docMk/>
            <pc:sldMk cId="492351123" sldId="647"/>
            <ac:cxnSpMk id="36" creationId="{3F06B320-EAAF-C631-2070-083077913463}"/>
          </ac:cxnSpMkLst>
        </pc:cxnChg>
        <pc:cxnChg chg="add mod">
          <ac:chgData name="Jacopo Baieri" userId="613d0650-7fe2-4c77-bc2f-121c34ebfcc2" providerId="ADAL" clId="{0E914447-CBC0-4F47-96D2-4762BC23C770}" dt="2023-03-19T18:48:49.127" v="1688" actId="1076"/>
          <ac:cxnSpMkLst>
            <pc:docMk/>
            <pc:sldMk cId="492351123" sldId="647"/>
            <ac:cxnSpMk id="40" creationId="{F143E06E-9F6B-22AF-1FC5-9FFA483B4891}"/>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5B522D-3ED6-BC45-A22D-160874D51F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4FC7636-BD45-E34C-9409-CA5E7A9707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CCCBEE3-00EC-E144-80BB-53EB9371AC7C}" type="datetimeFigureOut">
              <a:rPr lang="en-US" smtClean="0"/>
              <a:t>3/21/2023</a:t>
            </a:fld>
            <a:endParaRPr lang="en-US"/>
          </a:p>
        </p:txBody>
      </p:sp>
      <p:sp>
        <p:nvSpPr>
          <p:cNvPr id="4" name="Footer Placeholder 3">
            <a:extLst>
              <a:ext uri="{FF2B5EF4-FFF2-40B4-BE49-F238E27FC236}">
                <a16:creationId xmlns:a16="http://schemas.microsoft.com/office/drawing/2014/main" id="{96C376C0-16E2-394B-9D94-8D28124226D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312BCF4-7769-DE43-A1E5-C6317FFC3C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5AA377-4FBE-B44B-BFD0-C9284A181E71}" type="slidenum">
              <a:rPr lang="en-US" smtClean="0"/>
              <a:t>‹N›</a:t>
            </a:fld>
            <a:endParaRPr lang="en-US"/>
          </a:p>
        </p:txBody>
      </p:sp>
    </p:spTree>
    <p:extLst>
      <p:ext uri="{BB962C8B-B14F-4D97-AF65-F5344CB8AC3E}">
        <p14:creationId xmlns:p14="http://schemas.microsoft.com/office/powerpoint/2010/main" val="2250201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4DA133-FFC3-D849-945B-DEEA996073AE}" type="datetimeFigureOut">
              <a:rPr lang="en-US" smtClean="0"/>
              <a:t>3/21/2023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FA4ECF-A28F-A640-830E-12E967B987AD}" type="slidenum">
              <a:rPr lang="en-US" smtClean="0"/>
              <a:t>‹N›</a:t>
            </a:fld>
            <a:endParaRPr lang="en-US"/>
          </a:p>
        </p:txBody>
      </p:sp>
    </p:spTree>
    <p:extLst>
      <p:ext uri="{BB962C8B-B14F-4D97-AF65-F5344CB8AC3E}">
        <p14:creationId xmlns:p14="http://schemas.microsoft.com/office/powerpoint/2010/main" val="1012420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3" name="Immagine 12">
            <a:extLst>
              <a:ext uri="{FF2B5EF4-FFF2-40B4-BE49-F238E27FC236}">
                <a16:creationId xmlns:a16="http://schemas.microsoft.com/office/drawing/2014/main" id="{94136B80-E5A0-D846-A771-A02B0B4F6CCD}"/>
              </a:ext>
            </a:extLst>
          </p:cNvPr>
          <p:cNvPicPr>
            <a:picLocks noChangeAspect="1"/>
          </p:cNvPicPr>
          <p:nvPr userDrawn="1"/>
        </p:nvPicPr>
        <p:blipFill>
          <a:blip r:embed="rId2"/>
          <a:stretch>
            <a:fillRect/>
          </a:stretch>
        </p:blipFill>
        <p:spPr>
          <a:xfrm>
            <a:off x="-84308" y="6163835"/>
            <a:ext cx="12268199" cy="741362"/>
          </a:xfrm>
          <a:prstGeom prst="rect">
            <a:avLst/>
          </a:prstGeom>
        </p:spPr>
      </p:pic>
      <p:sp>
        <p:nvSpPr>
          <p:cNvPr id="6" name="TextBox 7">
            <a:extLst>
              <a:ext uri="{FF2B5EF4-FFF2-40B4-BE49-F238E27FC236}">
                <a16:creationId xmlns:a16="http://schemas.microsoft.com/office/drawing/2014/main" id="{D7462FFF-5085-5749-93DE-9AD106446D3A}"/>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14" name="Segnaposto testo 12">
            <a:extLst>
              <a:ext uri="{FF2B5EF4-FFF2-40B4-BE49-F238E27FC236}">
                <a16:creationId xmlns:a16="http://schemas.microsoft.com/office/drawing/2014/main" id="{DB77F1C3-0F81-BB42-A6E0-4E7A807D3553}"/>
              </a:ext>
            </a:extLst>
          </p:cNvPr>
          <p:cNvSpPr>
            <a:spLocks noGrp="1"/>
          </p:cNvSpPr>
          <p:nvPr>
            <p:ph type="body" sz="quarter" idx="10" hasCustomPrompt="1"/>
          </p:nvPr>
        </p:nvSpPr>
        <p:spPr>
          <a:xfrm>
            <a:off x="557250" y="2317626"/>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il</a:t>
            </a:r>
          </a:p>
          <a:p>
            <a:pPr lvl="0"/>
            <a:r>
              <a:rPr lang="it-IT" dirty="0"/>
              <a:t>Titolo della presentazione</a:t>
            </a:r>
            <a:endParaRPr lang="it-GB" dirty="0"/>
          </a:p>
        </p:txBody>
      </p:sp>
      <p:sp>
        <p:nvSpPr>
          <p:cNvPr id="16" name="Segnaposto testo 24">
            <a:extLst>
              <a:ext uri="{FF2B5EF4-FFF2-40B4-BE49-F238E27FC236}">
                <a16:creationId xmlns:a16="http://schemas.microsoft.com/office/drawing/2014/main" id="{091E822F-1E5C-D14A-BDC4-5B1AC72688F2}"/>
              </a:ext>
            </a:extLst>
          </p:cNvPr>
          <p:cNvSpPr>
            <a:spLocks noGrp="1"/>
          </p:cNvSpPr>
          <p:nvPr>
            <p:ph type="body" sz="quarter" idx="11" hasCustomPrompt="1"/>
          </p:nvPr>
        </p:nvSpPr>
        <p:spPr>
          <a:xfrm>
            <a:off x="557250" y="1993402"/>
            <a:ext cx="4908550" cy="406114"/>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sp>
        <p:nvSpPr>
          <p:cNvPr id="18" name="Segnaposto testo 24">
            <a:extLst>
              <a:ext uri="{FF2B5EF4-FFF2-40B4-BE49-F238E27FC236}">
                <a16:creationId xmlns:a16="http://schemas.microsoft.com/office/drawing/2014/main" id="{3085F0A4-4DF5-9049-AE38-680906DCA473}"/>
              </a:ext>
            </a:extLst>
          </p:cNvPr>
          <p:cNvSpPr>
            <a:spLocks noGrp="1"/>
          </p:cNvSpPr>
          <p:nvPr>
            <p:ph type="body" sz="quarter" idx="12" hasCustomPrompt="1"/>
          </p:nvPr>
        </p:nvSpPr>
        <p:spPr>
          <a:xfrm>
            <a:off x="549262" y="3698649"/>
            <a:ext cx="4908550" cy="406114"/>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SOTTOTITOLO</a:t>
            </a:r>
          </a:p>
        </p:txBody>
      </p:sp>
      <p:sp>
        <p:nvSpPr>
          <p:cNvPr id="22" name="Segnaposto testo 20">
            <a:extLst>
              <a:ext uri="{FF2B5EF4-FFF2-40B4-BE49-F238E27FC236}">
                <a16:creationId xmlns:a16="http://schemas.microsoft.com/office/drawing/2014/main" id="{D418B3BC-4365-C04B-9C7A-1CF2CFDD36AE}"/>
              </a:ext>
            </a:extLst>
          </p:cNvPr>
          <p:cNvSpPr>
            <a:spLocks noGrp="1"/>
          </p:cNvSpPr>
          <p:nvPr>
            <p:ph type="body" sz="quarter" idx="13" hasCustomPrompt="1"/>
          </p:nvPr>
        </p:nvSpPr>
        <p:spPr>
          <a:xfrm>
            <a:off x="557250" y="5332121"/>
            <a:ext cx="6719887" cy="566738"/>
          </a:xfrm>
          <a:prstGeom prst="rect">
            <a:avLst/>
          </a:prstGeom>
        </p:spPr>
        <p:txBody>
          <a:bodyPr/>
          <a:lstStyle>
            <a:lvl1pPr>
              <a:buNone/>
              <a:defRPr sz="900">
                <a:solidFill>
                  <a:srgbClr val="2C3A58"/>
                </a:solidFill>
                <a:latin typeface="Avenir Book" panose="02000503020000020003" pitchFamily="2" charset="0"/>
              </a:defRPr>
            </a:lvl1pPr>
          </a:lstStyle>
          <a:p>
            <a:pPr lvl="0"/>
            <a:r>
              <a:rPr lang="it-IT" dirty="0"/>
              <a:t>I</a:t>
            </a:r>
            <a:r>
              <a:rPr lang="it-GB" dirty="0"/>
              <a:t>nserire qui i link</a:t>
            </a:r>
          </a:p>
          <a:p>
            <a:pPr lvl="0"/>
            <a:r>
              <a:rPr lang="it-GB" dirty="0"/>
              <a:t>o informazioni aggiuntive</a:t>
            </a:r>
          </a:p>
        </p:txBody>
      </p:sp>
      <p:pic>
        <p:nvPicPr>
          <p:cNvPr id="12" name="Immagine 11">
            <a:extLst>
              <a:ext uri="{FF2B5EF4-FFF2-40B4-BE49-F238E27FC236}">
                <a16:creationId xmlns:a16="http://schemas.microsoft.com/office/drawing/2014/main" id="{B0C47796-1DFE-0B46-AFC3-1C7F31C7AFC5}"/>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5" name="Immagine 14">
            <a:extLst>
              <a:ext uri="{FF2B5EF4-FFF2-40B4-BE49-F238E27FC236}">
                <a16:creationId xmlns:a16="http://schemas.microsoft.com/office/drawing/2014/main" id="{D9676AE4-89B6-4E47-8B08-CFDF9CB4AD62}"/>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324683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BA003401-3D7C-2242-8C9D-CA00A7F27440}"/>
              </a:ext>
            </a:extLst>
          </p:cNvPr>
          <p:cNvPicPr>
            <a:picLocks noChangeAspect="1"/>
          </p:cNvPicPr>
          <p:nvPr userDrawn="1"/>
        </p:nvPicPr>
        <p:blipFill>
          <a:blip r:embed="rId2"/>
          <a:stretch>
            <a:fillRect/>
          </a:stretch>
        </p:blipFill>
        <p:spPr>
          <a:xfrm>
            <a:off x="9432770" y="459510"/>
            <a:ext cx="2074718" cy="444582"/>
          </a:xfrm>
          <a:prstGeom prst="rect">
            <a:avLst/>
          </a:prstGeom>
        </p:spPr>
      </p:pic>
      <p:pic>
        <p:nvPicPr>
          <p:cNvPr id="6" name="Immagine 5">
            <a:extLst>
              <a:ext uri="{FF2B5EF4-FFF2-40B4-BE49-F238E27FC236}">
                <a16:creationId xmlns:a16="http://schemas.microsoft.com/office/drawing/2014/main" id="{C5C1891B-CCB9-E541-888E-C0E086281C58}"/>
              </a:ext>
            </a:extLst>
          </p:cNvPr>
          <p:cNvPicPr>
            <a:picLocks noChangeAspect="1"/>
          </p:cNvPicPr>
          <p:nvPr userDrawn="1"/>
        </p:nvPicPr>
        <p:blipFill>
          <a:blip r:embed="rId3"/>
          <a:stretch>
            <a:fillRect/>
          </a:stretch>
        </p:blipFill>
        <p:spPr>
          <a:xfrm>
            <a:off x="557251" y="459510"/>
            <a:ext cx="2787527" cy="367934"/>
          </a:xfrm>
          <a:prstGeom prst="rect">
            <a:avLst/>
          </a:prstGeom>
        </p:spPr>
      </p:pic>
      <p:pic>
        <p:nvPicPr>
          <p:cNvPr id="3" name="Immagine 2">
            <a:extLst>
              <a:ext uri="{FF2B5EF4-FFF2-40B4-BE49-F238E27FC236}">
                <a16:creationId xmlns:a16="http://schemas.microsoft.com/office/drawing/2014/main" id="{6F01C985-3B58-7749-A927-4FDDDD6B0458}"/>
              </a:ext>
            </a:extLst>
          </p:cNvPr>
          <p:cNvPicPr>
            <a:picLocks noChangeAspect="1"/>
          </p:cNvPicPr>
          <p:nvPr userDrawn="1"/>
        </p:nvPicPr>
        <p:blipFill>
          <a:blip r:embed="rId4"/>
          <a:stretch>
            <a:fillRect/>
          </a:stretch>
        </p:blipFill>
        <p:spPr>
          <a:xfrm>
            <a:off x="-34090" y="6550176"/>
            <a:ext cx="12260179" cy="337879"/>
          </a:xfrm>
          <a:prstGeom prst="rect">
            <a:avLst/>
          </a:prstGeom>
        </p:spPr>
      </p:pic>
      <p:sp>
        <p:nvSpPr>
          <p:cNvPr id="7" name="Titolo 1">
            <a:extLst>
              <a:ext uri="{FF2B5EF4-FFF2-40B4-BE49-F238E27FC236}">
                <a16:creationId xmlns:a16="http://schemas.microsoft.com/office/drawing/2014/main" id="{47EF7789-BA93-494F-AC06-0A891EB3BCB2}"/>
              </a:ext>
            </a:extLst>
          </p:cNvPr>
          <p:cNvSpPr>
            <a:spLocks noGrp="1"/>
          </p:cNvSpPr>
          <p:nvPr>
            <p:ph type="title" hasCustomPrompt="1"/>
          </p:nvPr>
        </p:nvSpPr>
        <p:spPr>
          <a:xfrm>
            <a:off x="557251" y="1316913"/>
            <a:ext cx="4908550" cy="464602"/>
          </a:xfrm>
          <a:prstGeom prst="rect">
            <a:avLst/>
          </a:prstGeom>
        </p:spPr>
        <p:txBody>
          <a:bodyPr/>
          <a:lstStyle>
            <a:lvl1pPr algn="l">
              <a:defRPr sz="4000" b="1" i="0">
                <a:solidFill>
                  <a:srgbClr val="2E3C5D"/>
                </a:solidFill>
                <a:latin typeface="Avenir Black" panose="02000503020000020003" pitchFamily="2" charset="0"/>
                <a:cs typeface="Calibri" panose="020F0502020204030204" pitchFamily="34" charset="0"/>
              </a:defRPr>
            </a:lvl1pPr>
          </a:lstStyle>
          <a:p>
            <a:r>
              <a:rPr lang="it-IT" dirty="0"/>
              <a:t>Fare click per</a:t>
            </a:r>
            <a:br>
              <a:rPr lang="it-IT" dirty="0"/>
            </a:br>
            <a:r>
              <a:rPr lang="it-IT" dirty="0"/>
              <a:t>inserire titolo</a:t>
            </a:r>
            <a:endParaRPr lang="it-GB" dirty="0"/>
          </a:p>
        </p:txBody>
      </p:sp>
      <p:sp>
        <p:nvSpPr>
          <p:cNvPr id="8" name="Segnaposto testo 24">
            <a:extLst>
              <a:ext uri="{FF2B5EF4-FFF2-40B4-BE49-F238E27FC236}">
                <a16:creationId xmlns:a16="http://schemas.microsoft.com/office/drawing/2014/main" id="{E975D560-3B6D-8A40-B538-54E8CF1F5485}"/>
              </a:ext>
            </a:extLst>
          </p:cNvPr>
          <p:cNvSpPr>
            <a:spLocks noGrp="1"/>
          </p:cNvSpPr>
          <p:nvPr>
            <p:ph type="body" sz="quarter" idx="17" hasCustomPrompt="1"/>
          </p:nvPr>
        </p:nvSpPr>
        <p:spPr>
          <a:xfrm>
            <a:off x="557251" y="2634191"/>
            <a:ext cx="4908550" cy="406115"/>
          </a:xfrm>
          <a:prstGeom prst="rect">
            <a:avLst/>
          </a:prstGeom>
        </p:spPr>
        <p:txBody>
          <a:bodyPr/>
          <a:lstStyle>
            <a:lvl1pPr algn="l">
              <a:buNone/>
              <a:defRPr sz="1200">
                <a:solidFill>
                  <a:srgbClr val="C00000"/>
                </a:solidFill>
                <a:latin typeface="Avenir Book" panose="02000503020000020003" pitchFamily="2" charset="0"/>
              </a:defRPr>
            </a:lvl1pPr>
          </a:lstStyle>
          <a:p>
            <a:pPr lvl="0"/>
            <a:r>
              <a:rPr lang="it-GB" dirty="0"/>
              <a:t>FARE CLICK PER INSERIRE SOTTOTESTO</a:t>
            </a:r>
          </a:p>
        </p:txBody>
      </p:sp>
      <p:sp>
        <p:nvSpPr>
          <p:cNvPr id="9" name="Segnaposto testo 27">
            <a:extLst>
              <a:ext uri="{FF2B5EF4-FFF2-40B4-BE49-F238E27FC236}">
                <a16:creationId xmlns:a16="http://schemas.microsoft.com/office/drawing/2014/main" id="{FA5F31F9-18FC-504B-99AA-ECA41BC1106A}"/>
              </a:ext>
            </a:extLst>
          </p:cNvPr>
          <p:cNvSpPr>
            <a:spLocks noGrp="1"/>
          </p:cNvSpPr>
          <p:nvPr>
            <p:ph type="body" sz="quarter" idx="18"/>
          </p:nvPr>
        </p:nvSpPr>
        <p:spPr>
          <a:xfrm>
            <a:off x="557250" y="3231740"/>
            <a:ext cx="4908549" cy="2737928"/>
          </a:xfrm>
          <a:prstGeom prst="rect">
            <a:avLst/>
          </a:prstGeom>
        </p:spPr>
        <p:txBody>
          <a:bodyPr/>
          <a:lstStyle>
            <a:lvl1pPr>
              <a:buNone/>
              <a:defRPr sz="1200">
                <a:latin typeface="Avenir Book" panose="02000503020000020003" pitchFamily="2" charset="0"/>
                <a:cs typeface="Arial" panose="020B0604020202020204" pitchFamily="34" charset="0"/>
              </a:defRPr>
            </a:lvl1pPr>
            <a:lvl2pPr>
              <a:defRPr sz="1200">
                <a:latin typeface="Arial" panose="020B0604020202020204" pitchFamily="34" charset="0"/>
                <a:cs typeface="Arial" panose="020B0604020202020204" pitchFamily="34" charset="0"/>
              </a:defRPr>
            </a:lvl2pPr>
            <a:lvl3pPr>
              <a:defRPr sz="1200">
                <a:latin typeface="Arial" panose="020B0604020202020204" pitchFamily="34" charset="0"/>
                <a:cs typeface="Arial" panose="020B0604020202020204" pitchFamily="34" charset="0"/>
              </a:defRPr>
            </a:lvl3pPr>
            <a:lvl4pPr>
              <a:defRPr sz="12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endParaRPr lang="it-GB" dirty="0"/>
          </a:p>
        </p:txBody>
      </p:sp>
    </p:spTree>
    <p:extLst>
      <p:ext uri="{BB962C8B-B14F-4D97-AF65-F5344CB8AC3E}">
        <p14:creationId xmlns:p14="http://schemas.microsoft.com/office/powerpoint/2010/main" val="570889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15" name="Immagine 14">
            <a:extLst>
              <a:ext uri="{FF2B5EF4-FFF2-40B4-BE49-F238E27FC236}">
                <a16:creationId xmlns:a16="http://schemas.microsoft.com/office/drawing/2014/main" id="{16E87D62-8E5E-E04B-A72B-C45F0A71FBF4}"/>
              </a:ext>
            </a:extLst>
          </p:cNvPr>
          <p:cNvPicPr>
            <a:picLocks noChangeAspect="1"/>
          </p:cNvPicPr>
          <p:nvPr userDrawn="1"/>
        </p:nvPicPr>
        <p:blipFill>
          <a:blip r:embed="rId2"/>
          <a:stretch>
            <a:fillRect/>
          </a:stretch>
        </p:blipFill>
        <p:spPr>
          <a:xfrm>
            <a:off x="-76200" y="6163835"/>
            <a:ext cx="12409714" cy="741362"/>
          </a:xfrm>
          <a:prstGeom prst="rect">
            <a:avLst/>
          </a:prstGeom>
        </p:spPr>
      </p:pic>
      <p:sp>
        <p:nvSpPr>
          <p:cNvPr id="16" name="TextBox 7">
            <a:extLst>
              <a:ext uri="{FF2B5EF4-FFF2-40B4-BE49-F238E27FC236}">
                <a16:creationId xmlns:a16="http://schemas.microsoft.com/office/drawing/2014/main" id="{8F5248E1-F774-C148-9E6C-D745BF76AF50}"/>
              </a:ext>
            </a:extLst>
          </p:cNvPr>
          <p:cNvSpPr txBox="1"/>
          <p:nvPr userDrawn="1"/>
        </p:nvSpPr>
        <p:spPr>
          <a:xfrm>
            <a:off x="3949027" y="6381656"/>
            <a:ext cx="4201530" cy="303929"/>
          </a:xfrm>
          <a:prstGeom prst="rect">
            <a:avLst/>
          </a:prstGeom>
          <a:noFill/>
        </p:spPr>
        <p:txBody>
          <a:bodyPr wrap="square" rtlCol="0">
            <a:spAutoFit/>
          </a:bodyPr>
          <a:lstStyle/>
          <a:p>
            <a:pPr algn="ctr">
              <a:lnSpc>
                <a:spcPct val="150000"/>
              </a:lnSpc>
            </a:pPr>
            <a:r>
              <a:rPr lang="en-ID" sz="1000" b="1" i="0" spc="100" dirty="0" err="1">
                <a:solidFill>
                  <a:schemeClr val="bg1"/>
                </a:solidFill>
                <a:latin typeface="Avenir Black" panose="02000503020000020003" pitchFamily="2" charset="0"/>
                <a:ea typeface="Open Sans" panose="020B0606030504020204" pitchFamily="34" charset="0"/>
                <a:cs typeface="Open Sans" panose="020B0606030504020204" pitchFamily="34" charset="0"/>
              </a:rPr>
              <a:t>www.meim.uniparthenope.it</a:t>
            </a:r>
            <a:endParaRPr lang="en-US" sz="1000" b="1" i="0" spc="100" dirty="0">
              <a:solidFill>
                <a:schemeClr val="bg1"/>
              </a:solidFill>
              <a:latin typeface="Avenir Black" panose="02000503020000020003" pitchFamily="2" charset="0"/>
              <a:ea typeface="Open Sans" panose="020B0606030504020204" pitchFamily="34" charset="0"/>
              <a:cs typeface="Open Sans" panose="020B0606030504020204" pitchFamily="34" charset="0"/>
            </a:endParaRPr>
          </a:p>
        </p:txBody>
      </p:sp>
      <p:sp>
        <p:nvSpPr>
          <p:cNvPr id="29" name="Segnaposto testo 12">
            <a:extLst>
              <a:ext uri="{FF2B5EF4-FFF2-40B4-BE49-F238E27FC236}">
                <a16:creationId xmlns:a16="http://schemas.microsoft.com/office/drawing/2014/main" id="{94AEE95B-463E-164B-8843-DB1E9ABFFDBA}"/>
              </a:ext>
            </a:extLst>
          </p:cNvPr>
          <p:cNvSpPr>
            <a:spLocks noGrp="1"/>
          </p:cNvSpPr>
          <p:nvPr>
            <p:ph type="body" sz="quarter" idx="10" hasCustomPrompt="1"/>
          </p:nvPr>
        </p:nvSpPr>
        <p:spPr>
          <a:xfrm>
            <a:off x="557250" y="2931239"/>
            <a:ext cx="7780300" cy="1323438"/>
          </a:xfrm>
          <a:prstGeom prst="rect">
            <a:avLst/>
          </a:prstGeom>
        </p:spPr>
        <p:txBody>
          <a:bodyPr/>
          <a:lstStyle>
            <a:lvl1pPr algn="l">
              <a:buNone/>
              <a:defRPr sz="4000" b="1" i="0">
                <a:solidFill>
                  <a:srgbClr val="2C3A58"/>
                </a:solidFill>
                <a:latin typeface="Avenir Black" panose="02000503020000020003" pitchFamily="2" charset="0"/>
              </a:defRPr>
            </a:lvl1pPr>
          </a:lstStyle>
          <a:p>
            <a:pPr lvl="0"/>
            <a:r>
              <a:rPr lang="it-IT" dirty="0"/>
              <a:t>Fare click qui per inserire la</a:t>
            </a:r>
          </a:p>
          <a:p>
            <a:pPr lvl="0"/>
            <a:r>
              <a:rPr lang="it-IT" dirty="0"/>
              <a:t>Frase di ringraziamento</a:t>
            </a:r>
          </a:p>
        </p:txBody>
      </p:sp>
      <p:sp>
        <p:nvSpPr>
          <p:cNvPr id="30" name="Segnaposto testo 24">
            <a:extLst>
              <a:ext uri="{FF2B5EF4-FFF2-40B4-BE49-F238E27FC236}">
                <a16:creationId xmlns:a16="http://schemas.microsoft.com/office/drawing/2014/main" id="{7F1B02F4-9558-7741-A0BF-D6C679910528}"/>
              </a:ext>
            </a:extLst>
          </p:cNvPr>
          <p:cNvSpPr>
            <a:spLocks noGrp="1"/>
          </p:cNvSpPr>
          <p:nvPr>
            <p:ph type="body" sz="quarter" idx="11" hasCustomPrompt="1"/>
          </p:nvPr>
        </p:nvSpPr>
        <p:spPr>
          <a:xfrm>
            <a:off x="557250" y="2607015"/>
            <a:ext cx="4908550" cy="406115"/>
          </a:xfrm>
          <a:prstGeom prst="rect">
            <a:avLst/>
          </a:prstGeom>
        </p:spPr>
        <p:txBody>
          <a:bodyPr/>
          <a:lstStyle>
            <a:lvl1pPr algn="l">
              <a:buNone/>
              <a:defRPr sz="1200">
                <a:solidFill>
                  <a:srgbClr val="C00000"/>
                </a:solidFill>
                <a:latin typeface="Avenir Book" panose="02000503020000020003" pitchFamily="2" charset="0"/>
                <a:cs typeface="Calibri" panose="020F0502020204030204" pitchFamily="34" charset="0"/>
              </a:defRPr>
            </a:lvl1pPr>
          </a:lstStyle>
          <a:p>
            <a:pPr lvl="0"/>
            <a:r>
              <a:rPr lang="it-GB" dirty="0"/>
              <a:t>FARE CLICK PER INSERIRE SOPRATITOLO</a:t>
            </a:r>
          </a:p>
        </p:txBody>
      </p:sp>
      <p:pic>
        <p:nvPicPr>
          <p:cNvPr id="10" name="Immagine 9">
            <a:extLst>
              <a:ext uri="{FF2B5EF4-FFF2-40B4-BE49-F238E27FC236}">
                <a16:creationId xmlns:a16="http://schemas.microsoft.com/office/drawing/2014/main" id="{0C38C22B-E175-054A-8A82-E7C7F9485E20}"/>
              </a:ext>
            </a:extLst>
          </p:cNvPr>
          <p:cNvPicPr>
            <a:picLocks noChangeAspect="1"/>
          </p:cNvPicPr>
          <p:nvPr userDrawn="1"/>
        </p:nvPicPr>
        <p:blipFill>
          <a:blip r:embed="rId3"/>
          <a:stretch>
            <a:fillRect/>
          </a:stretch>
        </p:blipFill>
        <p:spPr>
          <a:xfrm>
            <a:off x="557251" y="501621"/>
            <a:ext cx="3595608" cy="474595"/>
          </a:xfrm>
          <a:prstGeom prst="rect">
            <a:avLst/>
          </a:prstGeom>
        </p:spPr>
      </p:pic>
      <p:pic>
        <p:nvPicPr>
          <p:cNvPr id="12" name="Immagine 11">
            <a:extLst>
              <a:ext uri="{FF2B5EF4-FFF2-40B4-BE49-F238E27FC236}">
                <a16:creationId xmlns:a16="http://schemas.microsoft.com/office/drawing/2014/main" id="{85E42D68-17BC-014A-87EC-E1FB61ED7F8F}"/>
              </a:ext>
            </a:extLst>
          </p:cNvPr>
          <p:cNvPicPr>
            <a:picLocks noChangeAspect="1"/>
          </p:cNvPicPr>
          <p:nvPr userDrawn="1"/>
        </p:nvPicPr>
        <p:blipFill>
          <a:blip r:embed="rId4"/>
          <a:stretch>
            <a:fillRect/>
          </a:stretch>
        </p:blipFill>
        <p:spPr>
          <a:xfrm>
            <a:off x="7858491" y="394896"/>
            <a:ext cx="3793268" cy="680407"/>
          </a:xfrm>
          <a:prstGeom prst="rect">
            <a:avLst/>
          </a:prstGeom>
        </p:spPr>
      </p:pic>
    </p:spTree>
    <p:extLst>
      <p:ext uri="{BB962C8B-B14F-4D97-AF65-F5344CB8AC3E}">
        <p14:creationId xmlns:p14="http://schemas.microsoft.com/office/powerpoint/2010/main" val="28723826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92492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sv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6.svg"/><Relationship Id="rId7" Type="http://schemas.openxmlformats.org/officeDocument/2006/relationships/image" Target="../media/image60.sv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svg"/><Relationship Id="rId4" Type="http://schemas.openxmlformats.org/officeDocument/2006/relationships/image" Target="../media/image57.png"/><Relationship Id="rId9"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62.sv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0.svg"/><Relationship Id="rId7" Type="http://schemas.openxmlformats.org/officeDocument/2006/relationships/image" Target="../media/image46.sv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a:xfrm>
            <a:off x="557249" y="2317626"/>
            <a:ext cx="10468713" cy="1323438"/>
          </a:xfrm>
        </p:spPr>
        <p:txBody>
          <a:bodyPr/>
          <a:lstStyle/>
          <a:p>
            <a:r>
              <a:rPr lang="it-IT" dirty="0"/>
              <a:t>TRADEMARK LAW</a:t>
            </a:r>
            <a:endParaRPr lang="it-GB" cap="small" dirty="0"/>
          </a:p>
          <a:p>
            <a:r>
              <a:rPr lang="it-GB" dirty="0"/>
              <a:t>Master 202</a:t>
            </a:r>
            <a:r>
              <a:rPr lang="it-IT" dirty="0"/>
              <a:t>2</a:t>
            </a:r>
            <a:r>
              <a:rPr lang="it-GB" dirty="0"/>
              <a:t>-202</a:t>
            </a:r>
            <a:r>
              <a:rPr lang="it-IT" dirty="0"/>
              <a:t>3</a:t>
            </a:r>
            <a:endParaRPr lang="it-GB" dirty="0"/>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p:txBody>
          <a:bodyPr/>
          <a:lstStyle/>
          <a:p>
            <a:r>
              <a:rPr lang="it-GB" dirty="0"/>
              <a:t>MASTER MEIM 202</a:t>
            </a:r>
            <a:r>
              <a:rPr lang="it-IT" dirty="0"/>
              <a:t>2</a:t>
            </a:r>
            <a:r>
              <a:rPr lang="it-GB" dirty="0"/>
              <a:t>-202</a:t>
            </a:r>
            <a:r>
              <a:rPr lang="it-IT" dirty="0"/>
              <a:t>3</a:t>
            </a:r>
            <a:endParaRPr lang="it-GB" dirty="0"/>
          </a:p>
        </p:txBody>
      </p:sp>
      <p:sp>
        <p:nvSpPr>
          <p:cNvPr id="4" name="Segnaposto testo 3">
            <a:extLst>
              <a:ext uri="{FF2B5EF4-FFF2-40B4-BE49-F238E27FC236}">
                <a16:creationId xmlns:a16="http://schemas.microsoft.com/office/drawing/2014/main" id="{02509037-548E-9B4F-8125-61469E14C829}"/>
              </a:ext>
            </a:extLst>
          </p:cNvPr>
          <p:cNvSpPr>
            <a:spLocks noGrp="1"/>
          </p:cNvSpPr>
          <p:nvPr>
            <p:ph type="body" sz="quarter" idx="12"/>
          </p:nvPr>
        </p:nvSpPr>
        <p:spPr/>
        <p:txBody>
          <a:bodyPr/>
          <a:lstStyle/>
          <a:p>
            <a:r>
              <a:rPr lang="it-IT" dirty="0"/>
              <a:t>21/3/2022</a:t>
            </a:r>
            <a:endParaRPr lang="it-GB" dirty="0"/>
          </a:p>
        </p:txBody>
      </p:sp>
      <p:sp>
        <p:nvSpPr>
          <p:cNvPr id="5" name="Segnaposto testo 4">
            <a:extLst>
              <a:ext uri="{FF2B5EF4-FFF2-40B4-BE49-F238E27FC236}">
                <a16:creationId xmlns:a16="http://schemas.microsoft.com/office/drawing/2014/main" id="{7A0FD6FB-25CC-5548-9E18-53B8F29855B1}"/>
              </a:ext>
            </a:extLst>
          </p:cNvPr>
          <p:cNvSpPr>
            <a:spLocks noGrp="1"/>
          </p:cNvSpPr>
          <p:nvPr>
            <p:ph type="body" sz="quarter" idx="13"/>
          </p:nvPr>
        </p:nvSpPr>
        <p:spPr>
          <a:xfrm>
            <a:off x="557250" y="4295554"/>
            <a:ext cx="9139643" cy="1603306"/>
          </a:xfrm>
        </p:spPr>
        <p:txBody>
          <a:bodyPr/>
          <a:lstStyle/>
          <a:p>
            <a:pPr algn="just"/>
            <a:r>
              <a:rPr lang="it-IT" sz="1600" dirty="0">
                <a:latin typeface="Garamond" panose="02020404030301010803" pitchFamily="18" charset="0"/>
              </a:rPr>
              <a:t>Jacopo Baieri</a:t>
            </a:r>
            <a:endParaRPr lang="it-GB" sz="1600" dirty="0">
              <a:latin typeface="Garamond" panose="02020404030301010803" pitchFamily="18" charset="0"/>
            </a:endParaRPr>
          </a:p>
          <a:p>
            <a:pPr algn="just"/>
            <a:r>
              <a:rPr lang="it-IT" sz="1600" dirty="0">
                <a:latin typeface="Garamond" panose="02020404030301010803" pitchFamily="18" charset="0"/>
              </a:rPr>
              <a:t>jacopo.baieri@chiomenti.net</a:t>
            </a:r>
          </a:p>
        </p:txBody>
      </p:sp>
    </p:spTree>
    <p:extLst>
      <p:ext uri="{BB962C8B-B14F-4D97-AF65-F5344CB8AC3E}">
        <p14:creationId xmlns:p14="http://schemas.microsoft.com/office/powerpoint/2010/main" val="87677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a:t>Scope 5/5</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735925" y="2917788"/>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err="1">
                  <a:latin typeface="+mj-lt"/>
                </a:rPr>
                <a:t>Term</a:t>
              </a:r>
              <a:endParaRPr lang="it-IT" b="1" dirty="0">
                <a:latin typeface="+mj-lt"/>
              </a:endParaRPr>
            </a:p>
          </p:txBody>
        </p:sp>
      </p:grpSp>
      <p:grpSp>
        <p:nvGrpSpPr>
          <p:cNvPr id="19" name="Gruppo 18">
            <a:extLst>
              <a:ext uri="{FF2B5EF4-FFF2-40B4-BE49-F238E27FC236}">
                <a16:creationId xmlns:a16="http://schemas.microsoft.com/office/drawing/2014/main" id="{49DAA346-0C5E-4043-95FD-27AA4984D946}"/>
              </a:ext>
            </a:extLst>
          </p:cNvPr>
          <p:cNvGrpSpPr/>
          <p:nvPr/>
        </p:nvGrpSpPr>
        <p:grpSpPr>
          <a:xfrm>
            <a:off x="4648064" y="2921035"/>
            <a:ext cx="5524636" cy="1151553"/>
            <a:chOff x="2856074" y="3677312"/>
            <a:chExt cx="1026774" cy="1026774"/>
          </a:xfrm>
          <a:solidFill>
            <a:srgbClr val="2E3C5D"/>
          </a:solidFill>
        </p:grpSpPr>
        <p:sp>
          <p:nvSpPr>
            <p:cNvPr id="22" name="Rettangolo con angoli arrotondati 21">
              <a:extLst>
                <a:ext uri="{FF2B5EF4-FFF2-40B4-BE49-F238E27FC236}">
                  <a16:creationId xmlns:a16="http://schemas.microsoft.com/office/drawing/2014/main" id="{B1518616-7F47-4B84-BCC0-F71D66E344A9}"/>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AAC7EF33-B61E-4058-B22C-258B5AB019B6}"/>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Duration of the agreement and specification of possible automatic renewals mechanisms.</a:t>
              </a:r>
              <a:endParaRPr lang="it-IT" sz="1600" b="1" dirty="0">
                <a:latin typeface="+mj-lt"/>
              </a:endParaRPr>
            </a:p>
          </p:txBody>
        </p:sp>
      </p:grpSp>
      <p:pic>
        <p:nvPicPr>
          <p:cNvPr id="5" name="Elemento grafico 4" descr="Cronometro con riempimento a tinta unita">
            <a:extLst>
              <a:ext uri="{FF2B5EF4-FFF2-40B4-BE49-F238E27FC236}">
                <a16:creationId xmlns:a16="http://schemas.microsoft.com/office/drawing/2014/main" id="{412B61A5-D16A-4DEB-994D-79AC8718E5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66973" y="3133112"/>
            <a:ext cx="720902" cy="720902"/>
          </a:xfrm>
          <a:prstGeom prst="rect">
            <a:avLst/>
          </a:prstGeom>
        </p:spPr>
      </p:pic>
    </p:spTree>
    <p:extLst>
      <p:ext uri="{BB962C8B-B14F-4D97-AF65-F5344CB8AC3E}">
        <p14:creationId xmlns:p14="http://schemas.microsoft.com/office/powerpoint/2010/main" val="179365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Economics</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635441" y="1936936"/>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5"/>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err="1">
                  <a:latin typeface="+mj-lt"/>
                </a:rPr>
                <a:t>Fixed</a:t>
              </a:r>
              <a:r>
                <a:rPr lang="it-IT" b="1" dirty="0">
                  <a:latin typeface="+mj-lt"/>
                </a:rPr>
                <a:t> </a:t>
              </a:r>
              <a:r>
                <a:rPr lang="it-IT" b="1" dirty="0" err="1">
                  <a:latin typeface="+mj-lt"/>
                </a:rPr>
                <a:t>amount</a:t>
              </a:r>
              <a:endParaRPr lang="it-IT" b="1" dirty="0">
                <a:latin typeface="+mj-lt"/>
              </a:endParaRPr>
            </a:p>
          </p:txBody>
        </p:sp>
      </p:grpSp>
      <p:grpSp>
        <p:nvGrpSpPr>
          <p:cNvPr id="11" name="Gruppo 10">
            <a:extLst>
              <a:ext uri="{FF2B5EF4-FFF2-40B4-BE49-F238E27FC236}">
                <a16:creationId xmlns:a16="http://schemas.microsoft.com/office/drawing/2014/main" id="{B2467566-3370-4A46-9E48-BD6415FC4D67}"/>
              </a:ext>
            </a:extLst>
          </p:cNvPr>
          <p:cNvGrpSpPr/>
          <p:nvPr/>
        </p:nvGrpSpPr>
        <p:grpSpPr>
          <a:xfrm>
            <a:off x="685472" y="3567375"/>
            <a:ext cx="1870859" cy="1151553"/>
            <a:chOff x="2856075" y="3677311"/>
            <a:chExt cx="1026774" cy="1026774"/>
          </a:xfrm>
          <a:solidFill>
            <a:srgbClr val="2C3A58"/>
          </a:solidFill>
        </p:grpSpPr>
        <p:sp>
          <p:nvSpPr>
            <p:cNvPr id="12" name="Rettangolo con angoli arrotondati 11">
              <a:extLst>
                <a:ext uri="{FF2B5EF4-FFF2-40B4-BE49-F238E27FC236}">
                  <a16:creationId xmlns:a16="http://schemas.microsoft.com/office/drawing/2014/main" id="{E358368F-721F-42A0-8F6C-21BCCCF37C4B}"/>
                </a:ext>
              </a:extLst>
            </p:cNvPr>
            <p:cNvSpPr/>
            <p:nvPr/>
          </p:nvSpPr>
          <p:spPr>
            <a:xfrm>
              <a:off x="2856075" y="3677311"/>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asellaDiTesto 12">
              <a:extLst>
                <a:ext uri="{FF2B5EF4-FFF2-40B4-BE49-F238E27FC236}">
                  <a16:creationId xmlns:a16="http://schemas.microsoft.com/office/drawing/2014/main" id="{1BE67676-E199-4C92-876A-0B4350227CFA}"/>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a:latin typeface="+mj-lt"/>
                </a:rPr>
                <a:t>Royalty</a:t>
              </a:r>
            </a:p>
          </p:txBody>
        </p:sp>
      </p:grpSp>
      <p:grpSp>
        <p:nvGrpSpPr>
          <p:cNvPr id="14" name="Gruppo 13">
            <a:extLst>
              <a:ext uri="{FF2B5EF4-FFF2-40B4-BE49-F238E27FC236}">
                <a16:creationId xmlns:a16="http://schemas.microsoft.com/office/drawing/2014/main" id="{944678BC-0FC9-43E2-8267-E3AAD0A8BF15}"/>
              </a:ext>
            </a:extLst>
          </p:cNvPr>
          <p:cNvGrpSpPr/>
          <p:nvPr/>
        </p:nvGrpSpPr>
        <p:grpSpPr>
          <a:xfrm>
            <a:off x="685472" y="5197814"/>
            <a:ext cx="1870859" cy="1151553"/>
            <a:chOff x="2856075" y="3677311"/>
            <a:chExt cx="1026774" cy="1026774"/>
          </a:xfrm>
          <a:solidFill>
            <a:srgbClr val="2E3C5D"/>
          </a:solidFill>
        </p:grpSpPr>
        <p:sp>
          <p:nvSpPr>
            <p:cNvPr id="15" name="Rettangolo con angoli arrotondati 14">
              <a:extLst>
                <a:ext uri="{FF2B5EF4-FFF2-40B4-BE49-F238E27FC236}">
                  <a16:creationId xmlns:a16="http://schemas.microsoft.com/office/drawing/2014/main" id="{086A2779-AB19-4DDE-8307-A5E49CB41E1E}"/>
                </a:ext>
              </a:extLst>
            </p:cNvPr>
            <p:cNvSpPr/>
            <p:nvPr/>
          </p:nvSpPr>
          <p:spPr>
            <a:xfrm>
              <a:off x="2856075" y="3677311"/>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asellaDiTesto 15">
              <a:extLst>
                <a:ext uri="{FF2B5EF4-FFF2-40B4-BE49-F238E27FC236}">
                  <a16:creationId xmlns:a16="http://schemas.microsoft.com/office/drawing/2014/main" id="{B76D4095-D42A-42AF-A488-FE3FE2B01C40}"/>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err="1">
                  <a:latin typeface="+mj-lt"/>
                </a:rPr>
                <a:t>Guaranteed</a:t>
              </a:r>
              <a:r>
                <a:rPr lang="it-IT" b="1" dirty="0">
                  <a:latin typeface="+mj-lt"/>
                </a:rPr>
                <a:t> minimum + royalty</a:t>
              </a:r>
            </a:p>
          </p:txBody>
        </p:sp>
      </p:grpSp>
      <p:grpSp>
        <p:nvGrpSpPr>
          <p:cNvPr id="19" name="Gruppo 18">
            <a:extLst>
              <a:ext uri="{FF2B5EF4-FFF2-40B4-BE49-F238E27FC236}">
                <a16:creationId xmlns:a16="http://schemas.microsoft.com/office/drawing/2014/main" id="{49DAA346-0C5E-4043-95FD-27AA4984D946}"/>
              </a:ext>
            </a:extLst>
          </p:cNvPr>
          <p:cNvGrpSpPr/>
          <p:nvPr/>
        </p:nvGrpSpPr>
        <p:grpSpPr>
          <a:xfrm>
            <a:off x="4684432" y="1839908"/>
            <a:ext cx="5524636" cy="1151553"/>
            <a:chOff x="2856074" y="3677312"/>
            <a:chExt cx="1026774" cy="1026774"/>
          </a:xfrm>
          <a:solidFill>
            <a:srgbClr val="2E3C5D"/>
          </a:solidFill>
        </p:grpSpPr>
        <p:sp>
          <p:nvSpPr>
            <p:cNvPr id="22" name="Rettangolo con angoli arrotondati 21">
              <a:extLst>
                <a:ext uri="{FF2B5EF4-FFF2-40B4-BE49-F238E27FC236}">
                  <a16:creationId xmlns:a16="http://schemas.microsoft.com/office/drawing/2014/main" id="{B1518616-7F47-4B84-BCC0-F71D66E344A9}"/>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AAC7EF33-B61E-4058-B22C-258B5AB019B6}"/>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i="1" dirty="0">
                  <a:latin typeface="+mj-lt"/>
                </a:rPr>
                <a:t>"As consideration for this Agreement, Licensee shall pay Licensor a </a:t>
              </a:r>
              <a:r>
                <a:rPr lang="en-US" sz="1600" b="1" i="1" u="sng" dirty="0">
                  <a:latin typeface="+mj-lt"/>
                </a:rPr>
                <a:t>lump sum of Euro [●] for each year</a:t>
              </a:r>
              <a:r>
                <a:rPr lang="en-US" sz="1600" b="1" i="1" dirty="0">
                  <a:latin typeface="+mj-lt"/>
                </a:rPr>
                <a:t> of the license, upon receipt of the relevant invoice to be issued by Licensor. The fee will be paid through a bank account at the coordinates provided by Licensor"</a:t>
              </a:r>
              <a:endParaRPr lang="it-IT" sz="1600" b="1" i="1" dirty="0">
                <a:latin typeface="+mj-lt"/>
              </a:endParaRPr>
            </a:p>
          </p:txBody>
        </p:sp>
      </p:grpSp>
      <p:grpSp>
        <p:nvGrpSpPr>
          <p:cNvPr id="29" name="Gruppo 28">
            <a:extLst>
              <a:ext uri="{FF2B5EF4-FFF2-40B4-BE49-F238E27FC236}">
                <a16:creationId xmlns:a16="http://schemas.microsoft.com/office/drawing/2014/main" id="{9135E0F5-250A-4C23-801C-F6DF567C82B7}"/>
              </a:ext>
            </a:extLst>
          </p:cNvPr>
          <p:cNvGrpSpPr/>
          <p:nvPr/>
        </p:nvGrpSpPr>
        <p:grpSpPr>
          <a:xfrm>
            <a:off x="4684432" y="3567375"/>
            <a:ext cx="5524636" cy="1151553"/>
            <a:chOff x="2856074" y="3677312"/>
            <a:chExt cx="1026774" cy="1026774"/>
          </a:xfrm>
          <a:solidFill>
            <a:srgbClr val="2E3C5D"/>
          </a:solidFill>
        </p:grpSpPr>
        <p:sp>
          <p:nvSpPr>
            <p:cNvPr id="30" name="Rettangolo con angoli arrotondati 29">
              <a:extLst>
                <a:ext uri="{FF2B5EF4-FFF2-40B4-BE49-F238E27FC236}">
                  <a16:creationId xmlns:a16="http://schemas.microsoft.com/office/drawing/2014/main" id="{C2394DAA-3C12-498A-A950-A016F3A01D0B}"/>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CasellaDiTesto 30">
              <a:extLst>
                <a:ext uri="{FF2B5EF4-FFF2-40B4-BE49-F238E27FC236}">
                  <a16:creationId xmlns:a16="http://schemas.microsoft.com/office/drawing/2014/main" id="{B800BF0E-EF98-4749-AE84-02DB0A12EA8D}"/>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i="1" dirty="0">
                  <a:latin typeface="+mj-lt"/>
                </a:rPr>
                <a:t>"Licensee shall pay to Licensor for each contract year an </a:t>
              </a:r>
              <a:r>
                <a:rPr lang="en-US" sz="1600" b="1" i="1" u="sng" dirty="0">
                  <a:latin typeface="+mj-lt"/>
                </a:rPr>
                <a:t>amount equal to [●]% of the Net Sales</a:t>
              </a:r>
              <a:r>
                <a:rPr lang="en-US" sz="1600" b="1" i="1" dirty="0">
                  <a:latin typeface="+mj-lt"/>
                </a:rPr>
                <a:t> of the Licensed Products sold and invoiced by Licensee for such contract year ("Royalty")"</a:t>
              </a:r>
            </a:p>
          </p:txBody>
        </p:sp>
      </p:grpSp>
      <p:grpSp>
        <p:nvGrpSpPr>
          <p:cNvPr id="32" name="Gruppo 31">
            <a:extLst>
              <a:ext uri="{FF2B5EF4-FFF2-40B4-BE49-F238E27FC236}">
                <a16:creationId xmlns:a16="http://schemas.microsoft.com/office/drawing/2014/main" id="{265AFD0C-1B72-4192-B166-F1F67F7A07BD}"/>
              </a:ext>
            </a:extLst>
          </p:cNvPr>
          <p:cNvGrpSpPr/>
          <p:nvPr/>
        </p:nvGrpSpPr>
        <p:grpSpPr>
          <a:xfrm>
            <a:off x="4684432" y="5254028"/>
            <a:ext cx="5524636" cy="1151553"/>
            <a:chOff x="2856074" y="3677312"/>
            <a:chExt cx="1026774" cy="1026774"/>
          </a:xfrm>
          <a:solidFill>
            <a:srgbClr val="2E3C5D"/>
          </a:solidFill>
        </p:grpSpPr>
        <p:sp>
          <p:nvSpPr>
            <p:cNvPr id="33" name="Rettangolo con angoli arrotondati 32">
              <a:extLst>
                <a:ext uri="{FF2B5EF4-FFF2-40B4-BE49-F238E27FC236}">
                  <a16:creationId xmlns:a16="http://schemas.microsoft.com/office/drawing/2014/main" id="{545D5CD2-959C-4007-9AC7-02200303A0CA}"/>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CasellaDiTesto 33">
              <a:extLst>
                <a:ext uri="{FF2B5EF4-FFF2-40B4-BE49-F238E27FC236}">
                  <a16:creationId xmlns:a16="http://schemas.microsoft.com/office/drawing/2014/main" id="{D04DC221-82FD-4641-85B2-B02697171F57}"/>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i="1" dirty="0">
                  <a:latin typeface="+mj-lt"/>
                </a:rPr>
                <a:t>"Licensee shall pay to Licensor a </a:t>
              </a:r>
              <a:r>
                <a:rPr lang="en-US" sz="1600" b="1" i="1" u="sng" dirty="0">
                  <a:latin typeface="+mj-lt"/>
                </a:rPr>
                <a:t>percentage</a:t>
              </a:r>
              <a:r>
                <a:rPr lang="en-US" sz="1600" b="1" i="1" dirty="0">
                  <a:latin typeface="+mj-lt"/>
                </a:rPr>
                <a:t> of [●]% to be calculated on Net Sales ("Royalties"), subject to Licensee's commitment to pay </a:t>
              </a:r>
              <a:r>
                <a:rPr lang="en-US" sz="1600" b="1" i="1" u="sng" dirty="0">
                  <a:latin typeface="+mj-lt"/>
                </a:rPr>
                <a:t>minimum non-refundable Royalties equal to [●]%</a:t>
              </a:r>
              <a:r>
                <a:rPr lang="en-US" sz="1600" b="1" i="1" dirty="0">
                  <a:latin typeface="+mj-lt"/>
                </a:rPr>
                <a:t> to be calculated on the Minimum Net Sales ("Guaranteed Minimum Royalties")"</a:t>
              </a:r>
              <a:endParaRPr lang="it-IT" sz="1600" b="1" i="1" dirty="0">
                <a:latin typeface="+mj-lt"/>
              </a:endParaRPr>
            </a:p>
          </p:txBody>
        </p:sp>
      </p:grpSp>
      <p:pic>
        <p:nvPicPr>
          <p:cNvPr id="45" name="Elemento grafico 44" descr="Monete">
            <a:extLst>
              <a:ext uri="{FF2B5EF4-FFF2-40B4-BE49-F238E27FC236}">
                <a16:creationId xmlns:a16="http://schemas.microsoft.com/office/drawing/2014/main" id="{6196A950-9441-419E-A252-1A25FC644EE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80376" y="2297721"/>
            <a:ext cx="429980" cy="429980"/>
          </a:xfrm>
          <a:prstGeom prst="rect">
            <a:avLst/>
          </a:prstGeom>
        </p:spPr>
      </p:pic>
      <p:pic>
        <p:nvPicPr>
          <p:cNvPr id="46" name="Elemento grafico 45" descr="Monete">
            <a:extLst>
              <a:ext uri="{FF2B5EF4-FFF2-40B4-BE49-F238E27FC236}">
                <a16:creationId xmlns:a16="http://schemas.microsoft.com/office/drawing/2014/main" id="{1BA6350B-0427-4799-9487-924B29CDB50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74180" y="5558600"/>
            <a:ext cx="429980" cy="429980"/>
          </a:xfrm>
          <a:prstGeom prst="rect">
            <a:avLst/>
          </a:prstGeom>
        </p:spPr>
      </p:pic>
      <p:sp>
        <p:nvSpPr>
          <p:cNvPr id="49" name="Rettangolo 48">
            <a:extLst>
              <a:ext uri="{FF2B5EF4-FFF2-40B4-BE49-F238E27FC236}">
                <a16:creationId xmlns:a16="http://schemas.microsoft.com/office/drawing/2014/main" id="{141C1F7D-900C-4BC0-BD34-685B916B9245}"/>
              </a:ext>
            </a:extLst>
          </p:cNvPr>
          <p:cNvSpPr/>
          <p:nvPr/>
        </p:nvSpPr>
        <p:spPr>
          <a:xfrm>
            <a:off x="3221183" y="3945634"/>
            <a:ext cx="667218" cy="369332"/>
          </a:xfrm>
          <a:prstGeom prst="rect">
            <a:avLst/>
          </a:prstGeom>
        </p:spPr>
        <p:txBody>
          <a:bodyPr wrap="square">
            <a:spAutoFit/>
          </a:bodyPr>
          <a:lstStyle/>
          <a:p>
            <a:pPr algn="ctr"/>
            <a:r>
              <a:rPr lang="it-IT" b="1" i="1" dirty="0">
                <a:solidFill>
                  <a:srgbClr val="2C3A58"/>
                </a:solidFill>
                <a:latin typeface="Chiomenti Regular"/>
              </a:rPr>
              <a:t>%</a:t>
            </a:r>
            <a:endParaRPr lang="it-IT" dirty="0">
              <a:solidFill>
                <a:srgbClr val="2C3A58"/>
              </a:solidFill>
            </a:endParaRPr>
          </a:p>
        </p:txBody>
      </p:sp>
      <p:sp>
        <p:nvSpPr>
          <p:cNvPr id="50" name="Rettangolo 49">
            <a:extLst>
              <a:ext uri="{FF2B5EF4-FFF2-40B4-BE49-F238E27FC236}">
                <a16:creationId xmlns:a16="http://schemas.microsoft.com/office/drawing/2014/main" id="{4E37F64C-6125-47C3-86F4-F97F1BBEACE6}"/>
              </a:ext>
            </a:extLst>
          </p:cNvPr>
          <p:cNvSpPr/>
          <p:nvPr/>
        </p:nvSpPr>
        <p:spPr>
          <a:xfrm>
            <a:off x="3888400" y="5619248"/>
            <a:ext cx="520551" cy="369332"/>
          </a:xfrm>
          <a:prstGeom prst="rect">
            <a:avLst/>
          </a:prstGeom>
        </p:spPr>
        <p:txBody>
          <a:bodyPr wrap="square">
            <a:spAutoFit/>
          </a:bodyPr>
          <a:lstStyle/>
          <a:p>
            <a:r>
              <a:rPr lang="it-IT" b="1" i="1" dirty="0">
                <a:solidFill>
                  <a:srgbClr val="2C3A58"/>
                </a:solidFill>
                <a:latin typeface="Chiomenti Regular"/>
              </a:rPr>
              <a:t>%</a:t>
            </a:r>
            <a:endParaRPr lang="it-IT" dirty="0">
              <a:solidFill>
                <a:srgbClr val="2C3A58"/>
              </a:solidFill>
            </a:endParaRPr>
          </a:p>
        </p:txBody>
      </p:sp>
    </p:spTree>
    <p:extLst>
      <p:ext uri="{BB962C8B-B14F-4D97-AF65-F5344CB8AC3E}">
        <p14:creationId xmlns:p14="http://schemas.microsoft.com/office/powerpoint/2010/main" val="1294686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Licensee’s</a:t>
            </a:r>
            <a:r>
              <a:rPr lang="it-IT" dirty="0"/>
              <a:t> </a:t>
            </a:r>
            <a:r>
              <a:rPr lang="it-IT" dirty="0" err="1"/>
              <a:t>obligations</a:t>
            </a:r>
            <a:r>
              <a:rPr lang="it-IT" dirty="0"/>
              <a:t> 1/3</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557250" y="2974003"/>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a:latin typeface="+mj-lt"/>
                </a:rPr>
                <a:t>Record keeping </a:t>
              </a:r>
            </a:p>
            <a:p>
              <a:pPr algn="ctr" defTabSz="844550">
                <a:lnSpc>
                  <a:spcPct val="90000"/>
                </a:lnSpc>
                <a:spcBef>
                  <a:spcPct val="0"/>
                </a:spcBef>
                <a:spcAft>
                  <a:spcPct val="35000"/>
                </a:spcAft>
              </a:pPr>
              <a:r>
                <a:rPr lang="it-IT" b="1" dirty="0">
                  <a:latin typeface="+mj-lt"/>
                </a:rPr>
                <a:t>&amp; </a:t>
              </a:r>
            </a:p>
            <a:p>
              <a:pPr algn="ctr" defTabSz="844550">
                <a:lnSpc>
                  <a:spcPct val="90000"/>
                </a:lnSpc>
                <a:spcBef>
                  <a:spcPct val="0"/>
                </a:spcBef>
                <a:spcAft>
                  <a:spcPct val="35000"/>
                </a:spcAft>
              </a:pPr>
              <a:r>
                <a:rPr lang="it-IT" b="1" dirty="0">
                  <a:latin typeface="+mj-lt"/>
                </a:rPr>
                <a:t>Audit</a:t>
              </a:r>
            </a:p>
          </p:txBody>
        </p:sp>
      </p:grpSp>
      <p:grpSp>
        <p:nvGrpSpPr>
          <p:cNvPr id="19" name="Gruppo 18">
            <a:extLst>
              <a:ext uri="{FF2B5EF4-FFF2-40B4-BE49-F238E27FC236}">
                <a16:creationId xmlns:a16="http://schemas.microsoft.com/office/drawing/2014/main" id="{49DAA346-0C5E-4043-95FD-27AA4984D946}"/>
              </a:ext>
            </a:extLst>
          </p:cNvPr>
          <p:cNvGrpSpPr/>
          <p:nvPr/>
        </p:nvGrpSpPr>
        <p:grpSpPr>
          <a:xfrm>
            <a:off x="4648064" y="2296391"/>
            <a:ext cx="5524636" cy="3745923"/>
            <a:chOff x="2856074" y="3677312"/>
            <a:chExt cx="1026774" cy="1026774"/>
          </a:xfrm>
          <a:solidFill>
            <a:srgbClr val="2E3C5D"/>
          </a:solidFill>
        </p:grpSpPr>
        <p:sp>
          <p:nvSpPr>
            <p:cNvPr id="22" name="Rettangolo con angoli arrotondati 21">
              <a:extLst>
                <a:ext uri="{FF2B5EF4-FFF2-40B4-BE49-F238E27FC236}">
                  <a16:creationId xmlns:a16="http://schemas.microsoft.com/office/drawing/2014/main" id="{B1518616-7F47-4B84-BCC0-F71D66E344A9}"/>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AAC7EF33-B61E-4058-B22C-258B5AB019B6}"/>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i="1" dirty="0">
                  <a:latin typeface="+mj-lt"/>
                </a:rPr>
                <a:t>“Licensee shall keep </a:t>
              </a:r>
              <a:r>
                <a:rPr lang="en-US" sz="1600" b="1" i="1" u="sng" dirty="0">
                  <a:latin typeface="+mj-lt"/>
                </a:rPr>
                <a:t>accurate books of account and records</a:t>
              </a:r>
              <a:r>
                <a:rPr lang="en-US" sz="1600" b="1" i="1" dirty="0">
                  <a:latin typeface="+mj-lt"/>
                </a:rPr>
                <a:t> covering all transactions relating to the license hereby granted, all of which books and records shall be kept separate from Licensee’s books and records relating to transactions outside of the scope of this Agreement and kept in such detail so as to enable Licensor to monitor the obligations of Licensee.</a:t>
              </a:r>
            </a:p>
            <a:p>
              <a:pPr algn="just" defTabSz="844550">
                <a:lnSpc>
                  <a:spcPct val="90000"/>
                </a:lnSpc>
                <a:spcBef>
                  <a:spcPct val="0"/>
                </a:spcBef>
                <a:spcAft>
                  <a:spcPct val="35000"/>
                </a:spcAft>
              </a:pPr>
              <a:r>
                <a:rPr lang="en-US" sz="1600" b="1" i="1" dirty="0">
                  <a:latin typeface="+mj-lt"/>
                </a:rPr>
                <a:t>Licensor, upon thirty (30) days’ notice given to Licensee shall have the </a:t>
              </a:r>
              <a:r>
                <a:rPr lang="en-US" sz="1600" b="1" i="1" u="sng" dirty="0">
                  <a:latin typeface="+mj-lt"/>
                </a:rPr>
                <a:t>right</a:t>
              </a:r>
              <a:r>
                <a:rPr lang="en-US" sz="1600" b="1" i="1" dirty="0">
                  <a:latin typeface="+mj-lt"/>
                </a:rPr>
                <a:t>, during normal business hours, to </a:t>
              </a:r>
              <a:r>
                <a:rPr lang="en-US" sz="1600" b="1" i="1" u="sng" dirty="0">
                  <a:latin typeface="+mj-lt"/>
                </a:rPr>
                <a:t>examine</a:t>
              </a:r>
              <a:r>
                <a:rPr lang="en-US" sz="1600" b="1" i="1" dirty="0">
                  <a:latin typeface="+mj-lt"/>
                </a:rPr>
                <a:t> the books of account, records and all other documents, materials and inventories in the possession or under the control of Licensee and shall have full access thereto for said purposes”. </a:t>
              </a:r>
              <a:endParaRPr lang="it-IT" sz="1600" b="1" i="1" dirty="0">
                <a:latin typeface="+mj-lt"/>
              </a:endParaRPr>
            </a:p>
          </p:txBody>
        </p:sp>
      </p:grpSp>
      <p:pic>
        <p:nvPicPr>
          <p:cNvPr id="5" name="Elemento grafico 4" descr="Lente di ingrandimento con riempimento a tinta unita">
            <a:extLst>
              <a:ext uri="{FF2B5EF4-FFF2-40B4-BE49-F238E27FC236}">
                <a16:creationId xmlns:a16="http://schemas.microsoft.com/office/drawing/2014/main" id="{EB393D0E-7189-4887-919C-B56EF84198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65794" y="3253654"/>
            <a:ext cx="744584" cy="744584"/>
          </a:xfrm>
          <a:prstGeom prst="rect">
            <a:avLst/>
          </a:prstGeom>
        </p:spPr>
      </p:pic>
    </p:spTree>
    <p:extLst>
      <p:ext uri="{BB962C8B-B14F-4D97-AF65-F5344CB8AC3E}">
        <p14:creationId xmlns:p14="http://schemas.microsoft.com/office/powerpoint/2010/main" val="1430186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Licensee’s</a:t>
            </a:r>
            <a:r>
              <a:rPr lang="it-IT" dirty="0"/>
              <a:t> </a:t>
            </a:r>
            <a:r>
              <a:rPr lang="it-IT" dirty="0" err="1"/>
              <a:t>obligations</a:t>
            </a:r>
            <a:r>
              <a:rPr lang="it-IT" dirty="0"/>
              <a:t> 2/3</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557250" y="2296391"/>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err="1">
                  <a:latin typeface="+mj-lt"/>
                </a:rPr>
                <a:t>Promotional</a:t>
              </a:r>
              <a:r>
                <a:rPr lang="it-IT" b="1" dirty="0">
                  <a:latin typeface="+mj-lt"/>
                </a:rPr>
                <a:t> activities </a:t>
              </a:r>
            </a:p>
          </p:txBody>
        </p:sp>
      </p:grpSp>
      <p:grpSp>
        <p:nvGrpSpPr>
          <p:cNvPr id="19" name="Gruppo 18">
            <a:extLst>
              <a:ext uri="{FF2B5EF4-FFF2-40B4-BE49-F238E27FC236}">
                <a16:creationId xmlns:a16="http://schemas.microsoft.com/office/drawing/2014/main" id="{49DAA346-0C5E-4043-95FD-27AA4984D946}"/>
              </a:ext>
            </a:extLst>
          </p:cNvPr>
          <p:cNvGrpSpPr/>
          <p:nvPr/>
        </p:nvGrpSpPr>
        <p:grpSpPr>
          <a:xfrm>
            <a:off x="4689628" y="2145724"/>
            <a:ext cx="5524636" cy="1366404"/>
            <a:chOff x="2856074" y="3677312"/>
            <a:chExt cx="1026774" cy="1026774"/>
          </a:xfrm>
          <a:solidFill>
            <a:srgbClr val="2E3C5D"/>
          </a:solidFill>
        </p:grpSpPr>
        <p:sp>
          <p:nvSpPr>
            <p:cNvPr id="22" name="Rettangolo con angoli arrotondati 21">
              <a:extLst>
                <a:ext uri="{FF2B5EF4-FFF2-40B4-BE49-F238E27FC236}">
                  <a16:creationId xmlns:a16="http://schemas.microsoft.com/office/drawing/2014/main" id="{B1518616-7F47-4B84-BCC0-F71D66E344A9}"/>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AAC7EF33-B61E-4058-B22C-258B5AB019B6}"/>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i="1" dirty="0">
                  <a:latin typeface="+mj-lt"/>
                </a:rPr>
                <a:t>“Licensee shall submit to Licensor's prior approval any advertising materials, as well as any further prospective advertising or promotional activities in connection with the Trademark and/or Products“ → </a:t>
              </a:r>
              <a:r>
                <a:rPr lang="en-US" sz="1600" b="1" dirty="0">
                  <a:latin typeface="+mj-lt"/>
                </a:rPr>
                <a:t>[●]% of the Net Sales (or different amounts) to be dedicated to such activities</a:t>
              </a:r>
            </a:p>
          </p:txBody>
        </p:sp>
      </p:grpSp>
      <p:grpSp>
        <p:nvGrpSpPr>
          <p:cNvPr id="11" name="Gruppo 10">
            <a:extLst>
              <a:ext uri="{FF2B5EF4-FFF2-40B4-BE49-F238E27FC236}">
                <a16:creationId xmlns:a16="http://schemas.microsoft.com/office/drawing/2014/main" id="{C42767BB-2CF6-41B0-94AD-B8836441D222}"/>
              </a:ext>
            </a:extLst>
          </p:cNvPr>
          <p:cNvGrpSpPr/>
          <p:nvPr/>
        </p:nvGrpSpPr>
        <p:grpSpPr>
          <a:xfrm>
            <a:off x="557249" y="4594513"/>
            <a:ext cx="1870859" cy="1151553"/>
            <a:chOff x="2856074" y="3677312"/>
            <a:chExt cx="1026774" cy="1026774"/>
          </a:xfrm>
          <a:solidFill>
            <a:srgbClr val="2E3C5D"/>
          </a:solidFill>
        </p:grpSpPr>
        <p:sp>
          <p:nvSpPr>
            <p:cNvPr id="12" name="Rettangolo con angoli arrotondati 11">
              <a:extLst>
                <a:ext uri="{FF2B5EF4-FFF2-40B4-BE49-F238E27FC236}">
                  <a16:creationId xmlns:a16="http://schemas.microsoft.com/office/drawing/2014/main" id="{0243EFF2-7E7D-4CF7-A16D-E033059B80B4}"/>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asellaDiTesto 12">
              <a:extLst>
                <a:ext uri="{FF2B5EF4-FFF2-40B4-BE49-F238E27FC236}">
                  <a16:creationId xmlns:a16="http://schemas.microsoft.com/office/drawing/2014/main" id="{190F21B2-A9F3-4406-9EEE-844A4CB220B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a:latin typeface="+mj-lt"/>
                </a:rPr>
                <a:t>Use of IP </a:t>
              </a:r>
              <a:r>
                <a:rPr lang="it-IT" b="1" dirty="0" err="1">
                  <a:latin typeface="+mj-lt"/>
                </a:rPr>
                <a:t>rights</a:t>
              </a:r>
              <a:r>
                <a:rPr lang="it-IT" b="1" dirty="0">
                  <a:latin typeface="+mj-lt"/>
                </a:rPr>
                <a:t> </a:t>
              </a:r>
            </a:p>
            <a:p>
              <a:pPr algn="ctr" defTabSz="844550">
                <a:lnSpc>
                  <a:spcPct val="90000"/>
                </a:lnSpc>
                <a:spcBef>
                  <a:spcPct val="0"/>
                </a:spcBef>
                <a:spcAft>
                  <a:spcPct val="35000"/>
                </a:spcAft>
              </a:pPr>
              <a:r>
                <a:rPr lang="it-IT" b="1" dirty="0">
                  <a:latin typeface="+mj-lt"/>
                </a:rPr>
                <a:t>(esp. </a:t>
              </a:r>
              <a:r>
                <a:rPr lang="it-IT" b="1" dirty="0" err="1">
                  <a:latin typeface="+mj-lt"/>
                </a:rPr>
                <a:t>TMs</a:t>
              </a:r>
              <a:r>
                <a:rPr lang="it-IT" b="1" dirty="0">
                  <a:latin typeface="+mj-lt"/>
                </a:rPr>
                <a:t>) </a:t>
              </a:r>
            </a:p>
          </p:txBody>
        </p:sp>
      </p:grpSp>
      <p:grpSp>
        <p:nvGrpSpPr>
          <p:cNvPr id="15" name="Gruppo 14">
            <a:extLst>
              <a:ext uri="{FF2B5EF4-FFF2-40B4-BE49-F238E27FC236}">
                <a16:creationId xmlns:a16="http://schemas.microsoft.com/office/drawing/2014/main" id="{B03155FF-A436-4E4F-8F7E-C7A2A04DB775}"/>
              </a:ext>
            </a:extLst>
          </p:cNvPr>
          <p:cNvGrpSpPr/>
          <p:nvPr/>
        </p:nvGrpSpPr>
        <p:grpSpPr>
          <a:xfrm>
            <a:off x="4689628" y="4379662"/>
            <a:ext cx="5524636" cy="1366404"/>
            <a:chOff x="2856074" y="3677312"/>
            <a:chExt cx="1026774" cy="1026774"/>
          </a:xfrm>
          <a:solidFill>
            <a:srgbClr val="2E3C5D"/>
          </a:solidFill>
        </p:grpSpPr>
        <p:sp>
          <p:nvSpPr>
            <p:cNvPr id="16" name="Rettangolo con angoli arrotondati 15">
              <a:extLst>
                <a:ext uri="{FF2B5EF4-FFF2-40B4-BE49-F238E27FC236}">
                  <a16:creationId xmlns:a16="http://schemas.microsoft.com/office/drawing/2014/main" id="{6179056A-C005-48BA-A53A-D45224D96124}"/>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CasellaDiTesto 16">
              <a:extLst>
                <a:ext uri="{FF2B5EF4-FFF2-40B4-BE49-F238E27FC236}">
                  <a16:creationId xmlns:a16="http://schemas.microsoft.com/office/drawing/2014/main" id="{F80086C1-4CB5-4167-A727-1A809A831A92}"/>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i="1" dirty="0">
                  <a:latin typeface="+mj-lt"/>
                </a:rPr>
                <a:t>“Licensee shall genuinely use the Trademarks throughout the Territory for the purposes described herein, also in order to prevent any risk of forfeiture, wholly or partly, of any Trademarks in any part of the Territory"</a:t>
              </a:r>
            </a:p>
          </p:txBody>
        </p:sp>
      </p:grpSp>
      <p:pic>
        <p:nvPicPr>
          <p:cNvPr id="4" name="Elemento grafico 3" descr="Giornale con riempimento a tinta unita">
            <a:extLst>
              <a:ext uri="{FF2B5EF4-FFF2-40B4-BE49-F238E27FC236}">
                <a16:creationId xmlns:a16="http://schemas.microsoft.com/office/drawing/2014/main" id="{F635032E-2980-4FE7-BF40-91DE025A4A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07327" y="2524991"/>
            <a:ext cx="711777" cy="711777"/>
          </a:xfrm>
          <a:prstGeom prst="rect">
            <a:avLst/>
          </a:prstGeom>
        </p:spPr>
      </p:pic>
      <p:pic>
        <p:nvPicPr>
          <p:cNvPr id="7" name="Elemento grafico 6" descr="Badge TM con riempimento a tinta unita">
            <a:extLst>
              <a:ext uri="{FF2B5EF4-FFF2-40B4-BE49-F238E27FC236}">
                <a16:creationId xmlns:a16="http://schemas.microsoft.com/office/drawing/2014/main" id="{BD25DCAF-ADA3-4678-844A-1A56136566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02979" y="4759036"/>
            <a:ext cx="711777" cy="711777"/>
          </a:xfrm>
          <a:prstGeom prst="rect">
            <a:avLst/>
          </a:prstGeom>
        </p:spPr>
      </p:pic>
    </p:spTree>
    <p:extLst>
      <p:ext uri="{BB962C8B-B14F-4D97-AF65-F5344CB8AC3E}">
        <p14:creationId xmlns:p14="http://schemas.microsoft.com/office/powerpoint/2010/main" val="156634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Licensee’s</a:t>
            </a:r>
            <a:r>
              <a:rPr lang="it-IT" dirty="0"/>
              <a:t> </a:t>
            </a:r>
            <a:r>
              <a:rPr lang="it-IT" dirty="0" err="1"/>
              <a:t>obligations</a:t>
            </a:r>
            <a:r>
              <a:rPr lang="it-IT" dirty="0"/>
              <a:t> 3/3</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557250" y="2974003"/>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a:latin typeface="+mj-lt"/>
                </a:rPr>
                <a:t>Protection of the </a:t>
              </a:r>
              <a:r>
                <a:rPr lang="it-IT" b="1" dirty="0" err="1">
                  <a:latin typeface="+mj-lt"/>
                </a:rPr>
                <a:t>licensed</a:t>
              </a:r>
              <a:r>
                <a:rPr lang="it-IT" b="1" dirty="0">
                  <a:latin typeface="+mj-lt"/>
                </a:rPr>
                <a:t> IP </a:t>
              </a:r>
              <a:r>
                <a:rPr lang="it-IT" b="1" dirty="0" err="1">
                  <a:latin typeface="+mj-lt"/>
                </a:rPr>
                <a:t>rights</a:t>
              </a:r>
              <a:r>
                <a:rPr lang="it-IT" b="1" dirty="0">
                  <a:latin typeface="+mj-lt"/>
                </a:rPr>
                <a:t> &amp; </a:t>
              </a:r>
              <a:r>
                <a:rPr lang="it-IT" b="1" dirty="0" err="1">
                  <a:latin typeface="+mj-lt"/>
                </a:rPr>
                <a:t>cooperation</a:t>
              </a:r>
              <a:endParaRPr lang="it-IT" b="1" dirty="0">
                <a:latin typeface="+mj-lt"/>
              </a:endParaRPr>
            </a:p>
          </p:txBody>
        </p:sp>
      </p:grpSp>
      <p:grpSp>
        <p:nvGrpSpPr>
          <p:cNvPr id="19" name="Gruppo 18">
            <a:extLst>
              <a:ext uri="{FF2B5EF4-FFF2-40B4-BE49-F238E27FC236}">
                <a16:creationId xmlns:a16="http://schemas.microsoft.com/office/drawing/2014/main" id="{49DAA346-0C5E-4043-95FD-27AA4984D946}"/>
              </a:ext>
            </a:extLst>
          </p:cNvPr>
          <p:cNvGrpSpPr/>
          <p:nvPr/>
        </p:nvGrpSpPr>
        <p:grpSpPr>
          <a:xfrm>
            <a:off x="4648064" y="2296391"/>
            <a:ext cx="5524636" cy="3745923"/>
            <a:chOff x="2856074" y="3677312"/>
            <a:chExt cx="1026774" cy="1026774"/>
          </a:xfrm>
          <a:solidFill>
            <a:srgbClr val="2E3C5D"/>
          </a:solidFill>
        </p:grpSpPr>
        <p:sp>
          <p:nvSpPr>
            <p:cNvPr id="22" name="Rettangolo con angoli arrotondati 21">
              <a:extLst>
                <a:ext uri="{FF2B5EF4-FFF2-40B4-BE49-F238E27FC236}">
                  <a16:creationId xmlns:a16="http://schemas.microsoft.com/office/drawing/2014/main" id="{B1518616-7F47-4B84-BCC0-F71D66E344A9}"/>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AAC7EF33-B61E-4058-B22C-258B5AB019B6}"/>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i="1" dirty="0">
                  <a:latin typeface="+mj-lt"/>
                </a:rPr>
                <a:t>“Licensee shall </a:t>
              </a:r>
              <a:r>
                <a:rPr lang="en-US" sz="1600" b="1" i="1" u="sng" dirty="0">
                  <a:latin typeface="+mj-lt"/>
                </a:rPr>
                <a:t>notify</a:t>
              </a:r>
              <a:r>
                <a:rPr lang="en-US" sz="1600" b="1" i="1" dirty="0">
                  <a:latin typeface="+mj-lt"/>
                </a:rPr>
                <a:t> Licensor in writing of any infringement, misappropriation or imitation of the IP rights by any third party, promptly after any of the foregoing comes to Licensee’s attention. </a:t>
              </a:r>
            </a:p>
            <a:p>
              <a:pPr algn="just" defTabSz="844550">
                <a:lnSpc>
                  <a:spcPct val="90000"/>
                </a:lnSpc>
                <a:spcBef>
                  <a:spcPct val="0"/>
                </a:spcBef>
                <a:spcAft>
                  <a:spcPct val="35000"/>
                </a:spcAft>
              </a:pPr>
              <a:r>
                <a:rPr lang="en-US" sz="1600" b="1" i="1" u="sng" dirty="0">
                  <a:latin typeface="+mj-lt"/>
                </a:rPr>
                <a:t>Licensor</a:t>
              </a:r>
              <a:r>
                <a:rPr lang="en-US" sz="1600" b="1" i="1" dirty="0">
                  <a:latin typeface="+mj-lt"/>
                </a:rPr>
                <a:t> shall have the right to </a:t>
              </a:r>
              <a:r>
                <a:rPr lang="en-US" sz="1600" b="1" i="1" u="sng" dirty="0">
                  <a:latin typeface="+mj-lt"/>
                </a:rPr>
                <a:t>commence</a:t>
              </a:r>
              <a:r>
                <a:rPr lang="en-US" sz="1600" b="1" i="1" dirty="0">
                  <a:latin typeface="+mj-lt"/>
                </a:rPr>
                <a:t> or prosecute any claims or suits in its own name or in the name of Licensee or join Licensee as a party thereto in order to address such infringement, misappropriation or imitation related to any of the IP rights. If Licensor brings an action to discontinue such infringement, misappropriation or imitation, such action shall be at Licensor’s cost, with Licensee providing such reasonable cooperation as Licensor may request in writing. </a:t>
              </a:r>
            </a:p>
            <a:p>
              <a:pPr algn="just" defTabSz="844550">
                <a:lnSpc>
                  <a:spcPct val="90000"/>
                </a:lnSpc>
                <a:spcBef>
                  <a:spcPct val="0"/>
                </a:spcBef>
                <a:spcAft>
                  <a:spcPct val="35000"/>
                </a:spcAft>
              </a:pPr>
              <a:r>
                <a:rPr lang="en-US" sz="1600" b="1" i="1" dirty="0">
                  <a:latin typeface="+mj-lt"/>
                </a:rPr>
                <a:t>If Licensor </a:t>
              </a:r>
              <a:r>
                <a:rPr lang="en-US" sz="1600" b="1" i="1" u="sng" dirty="0">
                  <a:latin typeface="+mj-lt"/>
                </a:rPr>
                <a:t>declines</a:t>
              </a:r>
              <a:r>
                <a:rPr lang="en-US" sz="1600" b="1" i="1" dirty="0">
                  <a:latin typeface="+mj-lt"/>
                </a:rPr>
                <a:t> to bring an action, Licensee may do so at Licensee’s sole cost”. </a:t>
              </a:r>
              <a:endParaRPr lang="it-IT" sz="1600" b="1" i="1" dirty="0">
                <a:latin typeface="+mj-lt"/>
              </a:endParaRPr>
            </a:p>
          </p:txBody>
        </p:sp>
      </p:grpSp>
      <p:pic>
        <p:nvPicPr>
          <p:cNvPr id="4" name="Elemento grafico 3" descr="Avviso con riempimento a tinta unita">
            <a:extLst>
              <a:ext uri="{FF2B5EF4-FFF2-40B4-BE49-F238E27FC236}">
                <a16:creationId xmlns:a16="http://schemas.microsoft.com/office/drawing/2014/main" id="{CE2952CB-50E1-45C7-8275-33F762364F5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63663" y="3154907"/>
            <a:ext cx="752075" cy="752075"/>
          </a:xfrm>
          <a:prstGeom prst="rect">
            <a:avLst/>
          </a:prstGeom>
        </p:spPr>
      </p:pic>
    </p:spTree>
    <p:extLst>
      <p:ext uri="{BB962C8B-B14F-4D97-AF65-F5344CB8AC3E}">
        <p14:creationId xmlns:p14="http://schemas.microsoft.com/office/powerpoint/2010/main" val="2591062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Confidentiality</a:t>
            </a:r>
            <a:r>
              <a:rPr lang="it-IT" dirty="0"/>
              <a:t> 1/2</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557250" y="3216272"/>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err="1">
                  <a:latin typeface="+mj-lt"/>
                </a:rPr>
                <a:t>Confidentiality</a:t>
              </a:r>
              <a:endParaRPr lang="it-IT" b="1" dirty="0">
                <a:latin typeface="+mj-lt"/>
              </a:endParaRPr>
            </a:p>
          </p:txBody>
        </p:sp>
      </p:grpSp>
      <p:grpSp>
        <p:nvGrpSpPr>
          <p:cNvPr id="19" name="Gruppo 18">
            <a:extLst>
              <a:ext uri="{FF2B5EF4-FFF2-40B4-BE49-F238E27FC236}">
                <a16:creationId xmlns:a16="http://schemas.microsoft.com/office/drawing/2014/main" id="{49DAA346-0C5E-4043-95FD-27AA4984D946}"/>
              </a:ext>
            </a:extLst>
          </p:cNvPr>
          <p:cNvGrpSpPr/>
          <p:nvPr/>
        </p:nvGrpSpPr>
        <p:grpSpPr>
          <a:xfrm>
            <a:off x="4668431" y="2659442"/>
            <a:ext cx="5524636" cy="2265218"/>
            <a:chOff x="2856074" y="3677312"/>
            <a:chExt cx="1026774" cy="1026774"/>
          </a:xfrm>
          <a:solidFill>
            <a:srgbClr val="2E3C5D"/>
          </a:solidFill>
        </p:grpSpPr>
        <p:sp>
          <p:nvSpPr>
            <p:cNvPr id="22" name="Rettangolo con angoli arrotondati 21">
              <a:extLst>
                <a:ext uri="{FF2B5EF4-FFF2-40B4-BE49-F238E27FC236}">
                  <a16:creationId xmlns:a16="http://schemas.microsoft.com/office/drawing/2014/main" id="{B1518616-7F47-4B84-BCC0-F71D66E344A9}"/>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AAC7EF33-B61E-4058-B22C-258B5AB019B6}"/>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i="1" dirty="0">
                  <a:latin typeface="+mj-lt"/>
                </a:rPr>
                <a:t>“During the term of this Agreement and for a period of [●] years thereafter, or unless and until the information properly comes into the public domain, each Party shall </a:t>
              </a:r>
              <a:r>
                <a:rPr lang="en-US" sz="1600" b="1" i="1" u="sng" dirty="0">
                  <a:latin typeface="+mj-lt"/>
                </a:rPr>
                <a:t>maintain the secrecy and confidentiality of any Confidential Information </a:t>
              </a:r>
              <a:r>
                <a:rPr lang="en-US" sz="1600" b="1" i="1" dirty="0">
                  <a:latin typeface="+mj-lt"/>
                </a:rPr>
                <a:t>and shall use Confidential Information only for the purposes specified in this Agreement, and shall not disclose to any third party or person any Confidential Information at any time without the prior written consent of the Party disclosing such Confidential Information”. </a:t>
              </a:r>
              <a:endParaRPr lang="it-IT" sz="1600" b="1" i="1" dirty="0">
                <a:latin typeface="+mj-lt"/>
              </a:endParaRPr>
            </a:p>
          </p:txBody>
        </p:sp>
      </p:grpSp>
      <p:pic>
        <p:nvPicPr>
          <p:cNvPr id="4" name="Elemento grafico 3" descr="Blocca con riempimento a tinta unita">
            <a:extLst>
              <a:ext uri="{FF2B5EF4-FFF2-40B4-BE49-F238E27FC236}">
                <a16:creationId xmlns:a16="http://schemas.microsoft.com/office/drawing/2014/main" id="{5F61456F-CCEF-4F9A-A804-5E4D036A66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28079" y="3308854"/>
            <a:ext cx="840381" cy="840381"/>
          </a:xfrm>
          <a:prstGeom prst="rect">
            <a:avLst/>
          </a:prstGeom>
        </p:spPr>
      </p:pic>
    </p:spTree>
    <p:extLst>
      <p:ext uri="{BB962C8B-B14F-4D97-AF65-F5344CB8AC3E}">
        <p14:creationId xmlns:p14="http://schemas.microsoft.com/office/powerpoint/2010/main" val="3182957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Confidentiality</a:t>
            </a:r>
            <a:r>
              <a:rPr lang="it-IT" dirty="0"/>
              <a:t> 2/2</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557250" y="3216272"/>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endParaRPr lang="it-IT" b="1" dirty="0">
                <a:latin typeface="+mj-lt"/>
              </a:endParaRPr>
            </a:p>
            <a:p>
              <a:pPr algn="ctr" defTabSz="844550">
                <a:lnSpc>
                  <a:spcPct val="90000"/>
                </a:lnSpc>
                <a:spcBef>
                  <a:spcPct val="0"/>
                </a:spcBef>
                <a:spcAft>
                  <a:spcPct val="35000"/>
                </a:spcAft>
              </a:pPr>
              <a:r>
                <a:rPr lang="it-IT" b="1" dirty="0" err="1">
                  <a:latin typeface="+mj-lt"/>
                </a:rPr>
                <a:t>Exceptions</a:t>
              </a:r>
              <a:endParaRPr lang="it-IT" b="1" dirty="0">
                <a:latin typeface="+mj-lt"/>
              </a:endParaRPr>
            </a:p>
            <a:p>
              <a:pPr algn="ctr" defTabSz="844550">
                <a:lnSpc>
                  <a:spcPct val="90000"/>
                </a:lnSpc>
                <a:spcBef>
                  <a:spcPct val="0"/>
                </a:spcBef>
                <a:spcAft>
                  <a:spcPct val="35000"/>
                </a:spcAft>
              </a:pPr>
              <a:endParaRPr lang="it-IT" b="1" dirty="0">
                <a:latin typeface="+mj-lt"/>
              </a:endParaRPr>
            </a:p>
          </p:txBody>
        </p:sp>
      </p:grpSp>
      <p:grpSp>
        <p:nvGrpSpPr>
          <p:cNvPr id="19" name="Gruppo 18">
            <a:extLst>
              <a:ext uri="{FF2B5EF4-FFF2-40B4-BE49-F238E27FC236}">
                <a16:creationId xmlns:a16="http://schemas.microsoft.com/office/drawing/2014/main" id="{49DAA346-0C5E-4043-95FD-27AA4984D946}"/>
              </a:ext>
            </a:extLst>
          </p:cNvPr>
          <p:cNvGrpSpPr/>
          <p:nvPr/>
        </p:nvGrpSpPr>
        <p:grpSpPr>
          <a:xfrm>
            <a:off x="4668431" y="2280174"/>
            <a:ext cx="5524636" cy="3325722"/>
            <a:chOff x="2856074" y="3677312"/>
            <a:chExt cx="1026774" cy="1026774"/>
          </a:xfrm>
          <a:solidFill>
            <a:srgbClr val="2E3C5D"/>
          </a:solidFill>
        </p:grpSpPr>
        <p:sp>
          <p:nvSpPr>
            <p:cNvPr id="22" name="Rettangolo con angoli arrotondati 21">
              <a:extLst>
                <a:ext uri="{FF2B5EF4-FFF2-40B4-BE49-F238E27FC236}">
                  <a16:creationId xmlns:a16="http://schemas.microsoft.com/office/drawing/2014/main" id="{B1518616-7F47-4B84-BCC0-F71D66E344A9}"/>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AAC7EF33-B61E-4058-B22C-258B5AB019B6}"/>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marL="285750" indent="-285750" algn="just" defTabSz="844550">
                <a:lnSpc>
                  <a:spcPct val="90000"/>
                </a:lnSpc>
                <a:spcBef>
                  <a:spcPct val="0"/>
                </a:spcBef>
                <a:spcAft>
                  <a:spcPct val="35000"/>
                </a:spcAft>
                <a:buFont typeface="Arial" panose="020B0604020202020204" pitchFamily="34" charset="0"/>
                <a:buChar char="•"/>
              </a:pPr>
              <a:endParaRPr lang="en-US" sz="1600" b="1" dirty="0">
                <a:latin typeface="+mj-lt"/>
              </a:endParaRPr>
            </a:p>
            <a:p>
              <a:pPr marL="285750" indent="-285750" algn="just" defTabSz="844550">
                <a:lnSpc>
                  <a:spcPct val="90000"/>
                </a:lnSpc>
                <a:spcBef>
                  <a:spcPct val="0"/>
                </a:spcBef>
                <a:spcAft>
                  <a:spcPct val="35000"/>
                </a:spcAft>
                <a:buFont typeface="Arial" panose="020B0604020202020204" pitchFamily="34" charset="0"/>
                <a:buChar char="•"/>
              </a:pPr>
              <a:r>
                <a:rPr lang="en-US" sz="1600" b="1" dirty="0">
                  <a:latin typeface="+mj-lt"/>
                </a:rPr>
                <a:t>Information in the public domain at the time of disclosure or later other than through a breach of any obligation of confidentiality; </a:t>
              </a:r>
            </a:p>
            <a:p>
              <a:pPr marL="285750" indent="-285750" algn="just" defTabSz="844550">
                <a:lnSpc>
                  <a:spcPct val="90000"/>
                </a:lnSpc>
                <a:spcBef>
                  <a:spcPct val="0"/>
                </a:spcBef>
                <a:spcAft>
                  <a:spcPct val="35000"/>
                </a:spcAft>
                <a:buFont typeface="Arial" panose="020B0604020202020204" pitchFamily="34" charset="0"/>
                <a:buChar char="•"/>
              </a:pPr>
              <a:r>
                <a:rPr lang="en-US" sz="1600" b="1" dirty="0">
                  <a:latin typeface="+mj-lt"/>
                </a:rPr>
                <a:t>Information for which the receiving Party can provide documentary evidence that it was </a:t>
              </a:r>
            </a:p>
            <a:p>
              <a:pPr marL="609600" indent="-342900" algn="just" defTabSz="844550">
                <a:lnSpc>
                  <a:spcPct val="90000"/>
                </a:lnSpc>
                <a:spcBef>
                  <a:spcPct val="0"/>
                </a:spcBef>
                <a:spcAft>
                  <a:spcPct val="35000"/>
                </a:spcAft>
                <a:buAutoNum type="alphaLcParenBoth"/>
              </a:pPr>
              <a:r>
                <a:rPr lang="en-US" sz="1600" b="1" dirty="0">
                  <a:latin typeface="+mj-lt"/>
                </a:rPr>
                <a:t>in its lawful possession prior to disclosure to it by the disclosing Party; or </a:t>
              </a:r>
            </a:p>
            <a:p>
              <a:pPr marL="609600" indent="-342900" algn="just" defTabSz="844550">
                <a:lnSpc>
                  <a:spcPct val="90000"/>
                </a:lnSpc>
                <a:spcBef>
                  <a:spcPct val="0"/>
                </a:spcBef>
                <a:spcAft>
                  <a:spcPct val="35000"/>
                </a:spcAft>
                <a:buAutoNum type="alphaLcParenBoth"/>
              </a:pPr>
              <a:r>
                <a:rPr lang="en-US" sz="1600" b="1" dirty="0">
                  <a:latin typeface="+mj-lt"/>
                </a:rPr>
                <a:t>independently developed by the receiving Party without prior knowledge of any Confidential Information</a:t>
              </a:r>
            </a:p>
            <a:p>
              <a:pPr algn="just" defTabSz="844550">
                <a:lnSpc>
                  <a:spcPct val="90000"/>
                </a:lnSpc>
                <a:spcBef>
                  <a:spcPct val="0"/>
                </a:spcBef>
                <a:spcAft>
                  <a:spcPct val="35000"/>
                </a:spcAft>
              </a:pPr>
              <a:endParaRPr lang="it-IT" sz="1600" b="1" i="1" dirty="0">
                <a:latin typeface="+mj-lt"/>
              </a:endParaRPr>
            </a:p>
          </p:txBody>
        </p:sp>
      </p:grpSp>
      <p:pic>
        <p:nvPicPr>
          <p:cNvPr id="4" name="Elemento grafico 3" descr="Blocca con riempimento a tinta unita">
            <a:extLst>
              <a:ext uri="{FF2B5EF4-FFF2-40B4-BE49-F238E27FC236}">
                <a16:creationId xmlns:a16="http://schemas.microsoft.com/office/drawing/2014/main" id="{5F61456F-CCEF-4F9A-A804-5E4D036A66A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28079" y="3366660"/>
            <a:ext cx="840381" cy="840381"/>
          </a:xfrm>
          <a:prstGeom prst="rect">
            <a:avLst/>
          </a:prstGeom>
        </p:spPr>
      </p:pic>
    </p:spTree>
    <p:extLst>
      <p:ext uri="{BB962C8B-B14F-4D97-AF65-F5344CB8AC3E}">
        <p14:creationId xmlns:p14="http://schemas.microsoft.com/office/powerpoint/2010/main" val="62386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i="1" dirty="0"/>
              <a:t>Focus –</a:t>
            </a:r>
            <a:r>
              <a:rPr lang="it-IT" dirty="0"/>
              <a:t> Franchising 1/3</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4113087" y="2853223"/>
            <a:ext cx="3965825"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endParaRPr lang="it-IT" b="1" dirty="0">
                <a:latin typeface="+mj-lt"/>
              </a:endParaRPr>
            </a:p>
            <a:p>
              <a:pPr algn="ctr" defTabSz="844550">
                <a:lnSpc>
                  <a:spcPct val="90000"/>
                </a:lnSpc>
                <a:spcBef>
                  <a:spcPct val="0"/>
                </a:spcBef>
                <a:spcAft>
                  <a:spcPct val="35000"/>
                </a:spcAft>
              </a:pPr>
              <a:r>
                <a:rPr lang="it-IT" b="1" dirty="0" err="1">
                  <a:latin typeface="+mj-lt"/>
                </a:rPr>
                <a:t>What</a:t>
              </a:r>
              <a:r>
                <a:rPr lang="it-IT" b="1" dirty="0">
                  <a:latin typeface="+mj-lt"/>
                </a:rPr>
                <a:t> </a:t>
              </a:r>
              <a:r>
                <a:rPr lang="it-IT" b="1" dirty="0" err="1">
                  <a:latin typeface="+mj-lt"/>
                </a:rPr>
                <a:t>is</a:t>
              </a:r>
              <a:r>
                <a:rPr lang="it-IT" b="1" dirty="0">
                  <a:latin typeface="+mj-lt"/>
                </a:rPr>
                <a:t> a «franchising» agreement?</a:t>
              </a:r>
            </a:p>
            <a:p>
              <a:pPr algn="ctr" defTabSz="844550">
                <a:lnSpc>
                  <a:spcPct val="90000"/>
                </a:lnSpc>
                <a:spcBef>
                  <a:spcPct val="0"/>
                </a:spcBef>
                <a:spcAft>
                  <a:spcPct val="35000"/>
                </a:spcAft>
              </a:pPr>
              <a:endParaRPr lang="it-IT" b="1" dirty="0">
                <a:latin typeface="+mj-lt"/>
              </a:endParaRPr>
            </a:p>
          </p:txBody>
        </p:sp>
      </p:grpSp>
      <p:pic>
        <p:nvPicPr>
          <p:cNvPr id="5" name="Elemento grafico 4" descr="Negozio con riempimento a tinta unita">
            <a:extLst>
              <a:ext uri="{FF2B5EF4-FFF2-40B4-BE49-F238E27FC236}">
                <a16:creationId xmlns:a16="http://schemas.microsoft.com/office/drawing/2014/main" id="{2C818D40-FC1F-FC37-AA32-DD809654564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90125" y="3144617"/>
            <a:ext cx="648984" cy="648984"/>
          </a:xfrm>
          <a:prstGeom prst="rect">
            <a:avLst/>
          </a:prstGeom>
        </p:spPr>
      </p:pic>
      <p:pic>
        <p:nvPicPr>
          <p:cNvPr id="7" name="Elemento grafico 6" descr="E-commerce con riempimento a tinta unita">
            <a:extLst>
              <a:ext uri="{FF2B5EF4-FFF2-40B4-BE49-F238E27FC236}">
                <a16:creationId xmlns:a16="http://schemas.microsoft.com/office/drawing/2014/main" id="{FD113003-EDF5-DBC0-DB12-B7B594F3E4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72512" y="3184130"/>
            <a:ext cx="489735" cy="489735"/>
          </a:xfrm>
          <a:prstGeom prst="rect">
            <a:avLst/>
          </a:prstGeom>
        </p:spPr>
      </p:pic>
    </p:spTree>
    <p:extLst>
      <p:ext uri="{BB962C8B-B14F-4D97-AF65-F5344CB8AC3E}">
        <p14:creationId xmlns:p14="http://schemas.microsoft.com/office/powerpoint/2010/main" val="2830695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i="1" dirty="0"/>
              <a:t>Focus – </a:t>
            </a:r>
            <a:r>
              <a:rPr lang="it-IT" dirty="0"/>
              <a:t>Franchising 2/3</a:t>
            </a:r>
            <a:endParaRPr lang="it-GB" dirty="0"/>
          </a:p>
        </p:txBody>
      </p:sp>
      <p:grpSp>
        <p:nvGrpSpPr>
          <p:cNvPr id="13" name="Gruppo 12">
            <a:extLst>
              <a:ext uri="{FF2B5EF4-FFF2-40B4-BE49-F238E27FC236}">
                <a16:creationId xmlns:a16="http://schemas.microsoft.com/office/drawing/2014/main" id="{3431BA87-D5EF-37FC-3947-7424AE4745B6}"/>
              </a:ext>
            </a:extLst>
          </p:cNvPr>
          <p:cNvGrpSpPr/>
          <p:nvPr/>
        </p:nvGrpSpPr>
        <p:grpSpPr>
          <a:xfrm>
            <a:off x="635441" y="1936936"/>
            <a:ext cx="1870859" cy="1151553"/>
            <a:chOff x="2856074" y="3677312"/>
            <a:chExt cx="1026774" cy="1026774"/>
          </a:xfrm>
          <a:solidFill>
            <a:srgbClr val="2E3C5D"/>
          </a:solidFill>
        </p:grpSpPr>
        <p:sp>
          <p:nvSpPr>
            <p:cNvPr id="14" name="Rettangolo con angoli arrotondati 13">
              <a:extLst>
                <a:ext uri="{FF2B5EF4-FFF2-40B4-BE49-F238E27FC236}">
                  <a16:creationId xmlns:a16="http://schemas.microsoft.com/office/drawing/2014/main" id="{FD019F54-3D1A-A3FD-8DD1-F8FD946ABF58}"/>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CasellaDiTesto 14">
              <a:extLst>
                <a:ext uri="{FF2B5EF4-FFF2-40B4-BE49-F238E27FC236}">
                  <a16:creationId xmlns:a16="http://schemas.microsoft.com/office/drawing/2014/main" id="{D91D6692-50F0-4A03-AE56-54A36ADEEBF8}"/>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a:latin typeface="+mj-lt"/>
                </a:rPr>
                <a:t>Set of </a:t>
              </a:r>
              <a:r>
                <a:rPr lang="it-IT" b="1" dirty="0" err="1">
                  <a:latin typeface="+mj-lt"/>
                </a:rPr>
                <a:t>IPRs</a:t>
              </a:r>
              <a:endParaRPr lang="it-IT" b="1" dirty="0">
                <a:latin typeface="+mj-lt"/>
              </a:endParaRPr>
            </a:p>
          </p:txBody>
        </p:sp>
      </p:grpSp>
      <p:grpSp>
        <p:nvGrpSpPr>
          <p:cNvPr id="16" name="Gruppo 15">
            <a:extLst>
              <a:ext uri="{FF2B5EF4-FFF2-40B4-BE49-F238E27FC236}">
                <a16:creationId xmlns:a16="http://schemas.microsoft.com/office/drawing/2014/main" id="{5AE4CACB-63A4-B7D1-179E-90B782988B3C}"/>
              </a:ext>
            </a:extLst>
          </p:cNvPr>
          <p:cNvGrpSpPr/>
          <p:nvPr/>
        </p:nvGrpSpPr>
        <p:grpSpPr>
          <a:xfrm>
            <a:off x="642944" y="4908036"/>
            <a:ext cx="1870859" cy="1151553"/>
            <a:chOff x="2856075" y="3677311"/>
            <a:chExt cx="1026774" cy="1026774"/>
          </a:xfrm>
          <a:solidFill>
            <a:srgbClr val="2C3A58"/>
          </a:solidFill>
        </p:grpSpPr>
        <p:sp>
          <p:nvSpPr>
            <p:cNvPr id="17" name="Rettangolo con angoli arrotondati 16">
              <a:extLst>
                <a:ext uri="{FF2B5EF4-FFF2-40B4-BE49-F238E27FC236}">
                  <a16:creationId xmlns:a16="http://schemas.microsoft.com/office/drawing/2014/main" id="{3494AC5E-09E3-F1AD-F6C1-0C68DC050C6C}"/>
                </a:ext>
              </a:extLst>
            </p:cNvPr>
            <p:cNvSpPr/>
            <p:nvPr/>
          </p:nvSpPr>
          <p:spPr>
            <a:xfrm>
              <a:off x="2856075" y="3677311"/>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asellaDiTesto 17">
              <a:extLst>
                <a:ext uri="{FF2B5EF4-FFF2-40B4-BE49-F238E27FC236}">
                  <a16:creationId xmlns:a16="http://schemas.microsoft.com/office/drawing/2014/main" id="{1C457334-10ED-F095-EEF2-6E7CC5D5D91A}"/>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a:latin typeface="+mj-lt"/>
                </a:rPr>
                <a:t>Independence</a:t>
              </a:r>
            </a:p>
          </p:txBody>
        </p:sp>
      </p:grpSp>
      <p:grpSp>
        <p:nvGrpSpPr>
          <p:cNvPr id="20" name="Gruppo 19">
            <a:extLst>
              <a:ext uri="{FF2B5EF4-FFF2-40B4-BE49-F238E27FC236}">
                <a16:creationId xmlns:a16="http://schemas.microsoft.com/office/drawing/2014/main" id="{62455612-CF02-0A86-D00C-728235508F64}"/>
              </a:ext>
            </a:extLst>
          </p:cNvPr>
          <p:cNvGrpSpPr/>
          <p:nvPr/>
        </p:nvGrpSpPr>
        <p:grpSpPr>
          <a:xfrm>
            <a:off x="635441" y="3409646"/>
            <a:ext cx="1870859" cy="1151553"/>
            <a:chOff x="2856075" y="3677311"/>
            <a:chExt cx="1026774" cy="1026774"/>
          </a:xfrm>
          <a:solidFill>
            <a:srgbClr val="2E3C5D"/>
          </a:solidFill>
        </p:grpSpPr>
        <p:sp>
          <p:nvSpPr>
            <p:cNvPr id="21" name="Rettangolo con angoli arrotondati 20">
              <a:extLst>
                <a:ext uri="{FF2B5EF4-FFF2-40B4-BE49-F238E27FC236}">
                  <a16:creationId xmlns:a16="http://schemas.microsoft.com/office/drawing/2014/main" id="{A14160F0-6A7F-CB72-1FF6-4E6D485A15D6}"/>
                </a:ext>
              </a:extLst>
            </p:cNvPr>
            <p:cNvSpPr/>
            <p:nvPr/>
          </p:nvSpPr>
          <p:spPr>
            <a:xfrm>
              <a:off x="2856075" y="3677311"/>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CasellaDiTesto 22">
              <a:extLst>
                <a:ext uri="{FF2B5EF4-FFF2-40B4-BE49-F238E27FC236}">
                  <a16:creationId xmlns:a16="http://schemas.microsoft.com/office/drawing/2014/main" id="{254AC009-E219-5048-1ADC-7B1D5EA5A86B}"/>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a:latin typeface="+mj-lt"/>
                </a:rPr>
                <a:t>Sales network</a:t>
              </a:r>
            </a:p>
          </p:txBody>
        </p:sp>
      </p:grpSp>
      <p:grpSp>
        <p:nvGrpSpPr>
          <p:cNvPr id="24" name="Gruppo 23">
            <a:extLst>
              <a:ext uri="{FF2B5EF4-FFF2-40B4-BE49-F238E27FC236}">
                <a16:creationId xmlns:a16="http://schemas.microsoft.com/office/drawing/2014/main" id="{CFDCBF89-572B-7BEC-3CCB-8C377A5B3AC2}"/>
              </a:ext>
            </a:extLst>
          </p:cNvPr>
          <p:cNvGrpSpPr/>
          <p:nvPr/>
        </p:nvGrpSpPr>
        <p:grpSpPr>
          <a:xfrm>
            <a:off x="4684432" y="1839908"/>
            <a:ext cx="5524636" cy="1151553"/>
            <a:chOff x="2856074" y="3677312"/>
            <a:chExt cx="1026774" cy="1026774"/>
          </a:xfrm>
          <a:solidFill>
            <a:srgbClr val="2E3C5D"/>
          </a:solidFill>
        </p:grpSpPr>
        <p:sp>
          <p:nvSpPr>
            <p:cNvPr id="26" name="Rettangolo con angoli arrotondati 25">
              <a:extLst>
                <a:ext uri="{FF2B5EF4-FFF2-40B4-BE49-F238E27FC236}">
                  <a16:creationId xmlns:a16="http://schemas.microsoft.com/office/drawing/2014/main" id="{DEF08524-B6CA-8DCD-14F4-5362316F0EF5}"/>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CasellaDiTesto 26">
              <a:extLst>
                <a:ext uri="{FF2B5EF4-FFF2-40B4-BE49-F238E27FC236}">
                  <a16:creationId xmlns:a16="http://schemas.microsoft.com/office/drawing/2014/main" id="{E6622BF6-EAA7-1B5F-4821-8DA928F5E62D}"/>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Franchisee is granted a license to use various IP rights (trademarks, insignias, designs, know-how, patents, </a:t>
              </a:r>
              <a:r>
                <a:rPr lang="en-US" sz="1600" b="1" i="1" dirty="0">
                  <a:latin typeface="+mj-lt"/>
                </a:rPr>
                <a:t>etc.</a:t>
              </a:r>
              <a:r>
                <a:rPr lang="en-US" sz="1600" b="1" dirty="0">
                  <a:latin typeface="+mj-lt"/>
                </a:rPr>
                <a:t>), along with services provided by franchisor (</a:t>
              </a:r>
              <a:r>
                <a:rPr lang="en-US" sz="1600" b="1" i="1" dirty="0">
                  <a:latin typeface="+mj-lt"/>
                </a:rPr>
                <a:t>e.g.</a:t>
              </a:r>
              <a:r>
                <a:rPr lang="en-US" sz="1600" b="1" dirty="0">
                  <a:latin typeface="+mj-lt"/>
                </a:rPr>
                <a:t>, staff training, technical and commercial consultancy, </a:t>
              </a:r>
              <a:r>
                <a:rPr lang="en-US" sz="1600" b="1" i="1" dirty="0">
                  <a:latin typeface="+mj-lt"/>
                </a:rPr>
                <a:t>etc</a:t>
              </a:r>
              <a:r>
                <a:rPr lang="en-US" sz="1600" b="1" dirty="0">
                  <a:latin typeface="+mj-lt"/>
                </a:rPr>
                <a:t>.)</a:t>
              </a:r>
              <a:endParaRPr lang="it-IT" sz="1600" b="1" dirty="0">
                <a:latin typeface="+mj-lt"/>
              </a:endParaRPr>
            </a:p>
          </p:txBody>
        </p:sp>
      </p:grpSp>
      <p:grpSp>
        <p:nvGrpSpPr>
          <p:cNvPr id="28" name="Gruppo 27">
            <a:extLst>
              <a:ext uri="{FF2B5EF4-FFF2-40B4-BE49-F238E27FC236}">
                <a16:creationId xmlns:a16="http://schemas.microsoft.com/office/drawing/2014/main" id="{BD235A90-099B-038E-D9F0-3796AE5B8256}"/>
              </a:ext>
            </a:extLst>
          </p:cNvPr>
          <p:cNvGrpSpPr/>
          <p:nvPr/>
        </p:nvGrpSpPr>
        <p:grpSpPr>
          <a:xfrm>
            <a:off x="4730375" y="4901029"/>
            <a:ext cx="5524636" cy="1151553"/>
            <a:chOff x="2856074" y="3677312"/>
            <a:chExt cx="1026774" cy="1026774"/>
          </a:xfrm>
          <a:solidFill>
            <a:srgbClr val="2E3C5D"/>
          </a:solidFill>
        </p:grpSpPr>
        <p:sp>
          <p:nvSpPr>
            <p:cNvPr id="29" name="Rettangolo con angoli arrotondati 28">
              <a:extLst>
                <a:ext uri="{FF2B5EF4-FFF2-40B4-BE49-F238E27FC236}">
                  <a16:creationId xmlns:a16="http://schemas.microsoft.com/office/drawing/2014/main" id="{5663EC91-7B33-CB4D-920D-BC5268D94683}"/>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CasellaDiTesto 29">
              <a:extLst>
                <a:ext uri="{FF2B5EF4-FFF2-40B4-BE49-F238E27FC236}">
                  <a16:creationId xmlns:a16="http://schemas.microsoft.com/office/drawing/2014/main" id="{E7CFE337-908C-AAD4-D7B8-2948680A834B}"/>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Franchisee remains legally and economically independent from the franchisor  </a:t>
              </a:r>
              <a:endParaRPr lang="it-IT" sz="1600" b="1" dirty="0">
                <a:latin typeface="+mj-lt"/>
              </a:endParaRPr>
            </a:p>
          </p:txBody>
        </p:sp>
      </p:grpSp>
      <p:grpSp>
        <p:nvGrpSpPr>
          <p:cNvPr id="31" name="Gruppo 30">
            <a:extLst>
              <a:ext uri="{FF2B5EF4-FFF2-40B4-BE49-F238E27FC236}">
                <a16:creationId xmlns:a16="http://schemas.microsoft.com/office/drawing/2014/main" id="{34F3FD25-1318-DCE4-13AE-982040906A62}"/>
              </a:ext>
            </a:extLst>
          </p:cNvPr>
          <p:cNvGrpSpPr/>
          <p:nvPr/>
        </p:nvGrpSpPr>
        <p:grpSpPr>
          <a:xfrm>
            <a:off x="4713071" y="3328522"/>
            <a:ext cx="5524636" cy="1326743"/>
            <a:chOff x="2856074" y="3677312"/>
            <a:chExt cx="1026774" cy="1026774"/>
          </a:xfrm>
          <a:solidFill>
            <a:srgbClr val="2E3C5D"/>
          </a:solidFill>
        </p:grpSpPr>
        <p:sp>
          <p:nvSpPr>
            <p:cNvPr id="32" name="Rettangolo con angoli arrotondati 31">
              <a:extLst>
                <a:ext uri="{FF2B5EF4-FFF2-40B4-BE49-F238E27FC236}">
                  <a16:creationId xmlns:a16="http://schemas.microsoft.com/office/drawing/2014/main" id="{9B8BE3D7-D5B8-7FBB-DB86-6B098687B558}"/>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CasellaDiTesto 32">
              <a:extLst>
                <a:ext uri="{FF2B5EF4-FFF2-40B4-BE49-F238E27FC236}">
                  <a16:creationId xmlns:a16="http://schemas.microsoft.com/office/drawing/2014/main" id="{604180C9-9CF3-F4BA-8752-4C468AE533F8}"/>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Franchisee is included in a system being a network of franchisees within a certain territory, bearing the same “entrepreneurial flag”, following clear-cut standards inhering to the set of IPRs and commercializing products/services of the franchisor</a:t>
              </a:r>
              <a:endParaRPr lang="it-IT" sz="1600" b="1" dirty="0">
                <a:latin typeface="+mj-lt"/>
              </a:endParaRPr>
            </a:p>
          </p:txBody>
        </p:sp>
      </p:grpSp>
      <p:pic>
        <p:nvPicPr>
          <p:cNvPr id="48" name="Elemento grafico 47" descr="Social network con riempimento a tinta unita">
            <a:extLst>
              <a:ext uri="{FF2B5EF4-FFF2-40B4-BE49-F238E27FC236}">
                <a16:creationId xmlns:a16="http://schemas.microsoft.com/office/drawing/2014/main" id="{24193EEB-CA04-E315-EFA9-98AE022897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91000" y="3650705"/>
            <a:ext cx="623454" cy="623454"/>
          </a:xfrm>
          <a:prstGeom prst="rect">
            <a:avLst/>
          </a:prstGeom>
        </p:spPr>
      </p:pic>
      <p:pic>
        <p:nvPicPr>
          <p:cNvPr id="56" name="Elemento grafico 55" descr="Lampadina e matita con riempimento a tinta unita">
            <a:extLst>
              <a:ext uri="{FF2B5EF4-FFF2-40B4-BE49-F238E27FC236}">
                <a16:creationId xmlns:a16="http://schemas.microsoft.com/office/drawing/2014/main" id="{93D8D71C-DA19-1465-B680-77FA31C3BC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59474" y="2023945"/>
            <a:ext cx="395447" cy="395447"/>
          </a:xfrm>
          <a:prstGeom prst="rect">
            <a:avLst/>
          </a:prstGeom>
        </p:spPr>
      </p:pic>
      <p:pic>
        <p:nvPicPr>
          <p:cNvPr id="58" name="Elemento grafico 57" descr="Aula con riempimento a tinta unita">
            <a:extLst>
              <a:ext uri="{FF2B5EF4-FFF2-40B4-BE49-F238E27FC236}">
                <a16:creationId xmlns:a16="http://schemas.microsoft.com/office/drawing/2014/main" id="{1963D377-A1EC-FCDE-D779-B680A0693F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426273" y="2344303"/>
            <a:ext cx="551266" cy="551266"/>
          </a:xfrm>
          <a:prstGeom prst="rect">
            <a:avLst/>
          </a:prstGeom>
        </p:spPr>
      </p:pic>
      <p:pic>
        <p:nvPicPr>
          <p:cNvPr id="60" name="Elemento grafico 59" descr="Utente con riempimento a tinta unita">
            <a:extLst>
              <a:ext uri="{FF2B5EF4-FFF2-40B4-BE49-F238E27FC236}">
                <a16:creationId xmlns:a16="http://schemas.microsoft.com/office/drawing/2014/main" id="{8CE3CA52-8C46-4073-180F-85182334763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78169" y="5126785"/>
            <a:ext cx="357027" cy="357027"/>
          </a:xfrm>
          <a:prstGeom prst="rect">
            <a:avLst/>
          </a:prstGeom>
        </p:spPr>
      </p:pic>
      <p:pic>
        <p:nvPicPr>
          <p:cNvPr id="61" name="Elemento grafico 60" descr="Utente con riempimento a tinta unita">
            <a:extLst>
              <a:ext uri="{FF2B5EF4-FFF2-40B4-BE49-F238E27FC236}">
                <a16:creationId xmlns:a16="http://schemas.microsoft.com/office/drawing/2014/main" id="{47CBC349-523A-837A-652D-CDF9F1CE9FB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547854" y="5381943"/>
            <a:ext cx="357027" cy="357027"/>
          </a:xfrm>
          <a:prstGeom prst="rect">
            <a:avLst/>
          </a:prstGeom>
        </p:spPr>
      </p:pic>
    </p:spTree>
    <p:extLst>
      <p:ext uri="{BB962C8B-B14F-4D97-AF65-F5344CB8AC3E}">
        <p14:creationId xmlns:p14="http://schemas.microsoft.com/office/powerpoint/2010/main" val="1372313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i="1" dirty="0"/>
              <a:t>Focus – </a:t>
            </a:r>
            <a:r>
              <a:rPr lang="it-IT" dirty="0"/>
              <a:t>Franchising 3/3</a:t>
            </a:r>
            <a:endParaRPr lang="it-GB" dirty="0"/>
          </a:p>
        </p:txBody>
      </p:sp>
      <p:grpSp>
        <p:nvGrpSpPr>
          <p:cNvPr id="24" name="Gruppo 23">
            <a:extLst>
              <a:ext uri="{FF2B5EF4-FFF2-40B4-BE49-F238E27FC236}">
                <a16:creationId xmlns:a16="http://schemas.microsoft.com/office/drawing/2014/main" id="{4E7DBF07-5065-AEDE-D50D-532EB038BEAD}"/>
              </a:ext>
            </a:extLst>
          </p:cNvPr>
          <p:cNvGrpSpPr/>
          <p:nvPr/>
        </p:nvGrpSpPr>
        <p:grpSpPr>
          <a:xfrm>
            <a:off x="4920820" y="1982510"/>
            <a:ext cx="1870859" cy="1151553"/>
            <a:chOff x="2856074" y="3677312"/>
            <a:chExt cx="1026774" cy="1026774"/>
          </a:xfrm>
          <a:solidFill>
            <a:srgbClr val="2E3C5D"/>
          </a:solidFill>
        </p:grpSpPr>
        <p:sp>
          <p:nvSpPr>
            <p:cNvPr id="25" name="Rettangolo con angoli arrotondati 24">
              <a:extLst>
                <a:ext uri="{FF2B5EF4-FFF2-40B4-BE49-F238E27FC236}">
                  <a16:creationId xmlns:a16="http://schemas.microsoft.com/office/drawing/2014/main" id="{82D4DBAE-024A-7B57-7BFE-CAF37C0E7860}"/>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CasellaDiTesto 25">
              <a:extLst>
                <a:ext uri="{FF2B5EF4-FFF2-40B4-BE49-F238E27FC236}">
                  <a16:creationId xmlns:a16="http://schemas.microsoft.com/office/drawing/2014/main" id="{CDB15033-38AA-C340-FB9D-70DA3A856A2F}"/>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a:latin typeface="+mj-lt"/>
                </a:rPr>
                <a:t>Art. 98-99 </a:t>
              </a:r>
            </a:p>
            <a:p>
              <a:pPr algn="ctr" defTabSz="844550">
                <a:lnSpc>
                  <a:spcPct val="90000"/>
                </a:lnSpc>
                <a:spcBef>
                  <a:spcPct val="0"/>
                </a:spcBef>
                <a:spcAft>
                  <a:spcPct val="35000"/>
                </a:spcAft>
              </a:pPr>
              <a:r>
                <a:rPr lang="it-IT" sz="1600" b="1" dirty="0" err="1">
                  <a:latin typeface="+mj-lt"/>
                </a:rPr>
                <a:t>Italian</a:t>
              </a:r>
              <a:r>
                <a:rPr lang="it-IT" sz="1600" b="1" dirty="0">
                  <a:latin typeface="+mj-lt"/>
                </a:rPr>
                <a:t> IP Code</a:t>
              </a:r>
            </a:p>
          </p:txBody>
        </p:sp>
      </p:grpSp>
      <p:grpSp>
        <p:nvGrpSpPr>
          <p:cNvPr id="30" name="Gruppo 29">
            <a:extLst>
              <a:ext uri="{FF2B5EF4-FFF2-40B4-BE49-F238E27FC236}">
                <a16:creationId xmlns:a16="http://schemas.microsoft.com/office/drawing/2014/main" id="{401C8F0F-EBC4-5C02-3C7C-EB4E32581CE5}"/>
              </a:ext>
            </a:extLst>
          </p:cNvPr>
          <p:cNvGrpSpPr/>
          <p:nvPr/>
        </p:nvGrpSpPr>
        <p:grpSpPr>
          <a:xfrm>
            <a:off x="1373300" y="1985837"/>
            <a:ext cx="1870859" cy="1151553"/>
            <a:chOff x="2856075" y="3677311"/>
            <a:chExt cx="1026774" cy="1026774"/>
          </a:xfrm>
          <a:solidFill>
            <a:srgbClr val="2E3C5D"/>
          </a:solidFill>
        </p:grpSpPr>
        <p:sp>
          <p:nvSpPr>
            <p:cNvPr id="31" name="Rettangolo con angoli arrotondati 30">
              <a:extLst>
                <a:ext uri="{FF2B5EF4-FFF2-40B4-BE49-F238E27FC236}">
                  <a16:creationId xmlns:a16="http://schemas.microsoft.com/office/drawing/2014/main" id="{5225F794-4200-3FF8-7658-DE5C3A21D405}"/>
                </a:ext>
              </a:extLst>
            </p:cNvPr>
            <p:cNvSpPr/>
            <p:nvPr/>
          </p:nvSpPr>
          <p:spPr>
            <a:xfrm>
              <a:off x="2856075" y="3677311"/>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CasellaDiTesto 31">
              <a:extLst>
                <a:ext uri="{FF2B5EF4-FFF2-40B4-BE49-F238E27FC236}">
                  <a16:creationId xmlns:a16="http://schemas.microsoft.com/office/drawing/2014/main" id="{BC6C1F3E-5C45-E827-FDEC-E03B0F9C09C9}"/>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a:latin typeface="+mj-lt"/>
                </a:rPr>
                <a:t>Art. 2 </a:t>
              </a:r>
            </a:p>
            <a:p>
              <a:pPr algn="ctr" defTabSz="844550">
                <a:lnSpc>
                  <a:spcPct val="90000"/>
                </a:lnSpc>
                <a:spcBef>
                  <a:spcPct val="0"/>
                </a:spcBef>
                <a:spcAft>
                  <a:spcPct val="35000"/>
                </a:spcAft>
              </a:pPr>
              <a:r>
                <a:rPr lang="it-IT" sz="1600" b="1" dirty="0">
                  <a:latin typeface="+mj-lt"/>
                </a:rPr>
                <a:t>Directive (EU) 2016/943 </a:t>
              </a:r>
            </a:p>
          </p:txBody>
        </p:sp>
      </p:grpSp>
      <p:sp>
        <p:nvSpPr>
          <p:cNvPr id="33" name="Rettangolo con angoli arrotondati 32">
            <a:extLst>
              <a:ext uri="{FF2B5EF4-FFF2-40B4-BE49-F238E27FC236}">
                <a16:creationId xmlns:a16="http://schemas.microsoft.com/office/drawing/2014/main" id="{3F6DCA37-DE6B-1E35-74BD-22D7A9BBBF22}"/>
              </a:ext>
            </a:extLst>
          </p:cNvPr>
          <p:cNvSpPr/>
          <p:nvPr/>
        </p:nvSpPr>
        <p:spPr>
          <a:xfrm>
            <a:off x="1373300" y="3857339"/>
            <a:ext cx="5322537" cy="1558949"/>
          </a:xfrm>
          <a:prstGeom prst="roundRect">
            <a:avLst>
              <a:gd name="adj" fmla="val 10013"/>
            </a:avLst>
          </a:prstGeom>
          <a:solidFill>
            <a:srgbClr val="2C3A58"/>
          </a:solidFill>
          <a:ln>
            <a:solidFill>
              <a:schemeClr val="tx1"/>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ctr"/>
          <a:lstStyle/>
          <a:p>
            <a:pPr algn="just"/>
            <a:r>
              <a:rPr lang="en-GB" sz="1600" dirty="0">
                <a:solidFill>
                  <a:schemeClr val="bg1"/>
                </a:solidFill>
                <a:latin typeface="+mj-lt"/>
                <a:cs typeface="Times New Roman" panose="02020603050405020304" pitchFamily="18" charset="0"/>
              </a:rPr>
              <a:t>Undisclosed </a:t>
            </a:r>
            <a:r>
              <a:rPr lang="en-GB" sz="1600" i="1" dirty="0">
                <a:solidFill>
                  <a:schemeClr val="bg1"/>
                </a:solidFill>
                <a:latin typeface="+mj-lt"/>
                <a:cs typeface="Times New Roman" panose="02020603050405020304" pitchFamily="18" charset="0"/>
              </a:rPr>
              <a:t>know-how</a:t>
            </a:r>
            <a:r>
              <a:rPr lang="en-GB" sz="1600" dirty="0">
                <a:solidFill>
                  <a:schemeClr val="bg1"/>
                </a:solidFill>
                <a:latin typeface="+mj-lt"/>
                <a:cs typeface="Times New Roman" panose="02020603050405020304" pitchFamily="18" charset="0"/>
              </a:rPr>
              <a:t> and business information (“trade secrets”) is protected under IP statutes if – </a:t>
            </a:r>
            <a:r>
              <a:rPr lang="en-GB" sz="1600" i="1" dirty="0">
                <a:solidFill>
                  <a:schemeClr val="bg1"/>
                </a:solidFill>
                <a:latin typeface="+mj-lt"/>
                <a:cs typeface="Times New Roman" panose="02020603050405020304" pitchFamily="18" charset="0"/>
              </a:rPr>
              <a:t>inter alia </a:t>
            </a:r>
            <a:r>
              <a:rPr lang="en-GB" sz="1600" dirty="0">
                <a:solidFill>
                  <a:schemeClr val="bg1"/>
                </a:solidFill>
                <a:latin typeface="+mj-lt"/>
                <a:cs typeface="Times New Roman" panose="02020603050405020304" pitchFamily="18" charset="0"/>
              </a:rPr>
              <a:t>– it has been subject to </a:t>
            </a:r>
            <a:r>
              <a:rPr lang="en-GB" sz="1600" b="1" dirty="0">
                <a:solidFill>
                  <a:schemeClr val="bg1"/>
                </a:solidFill>
                <a:latin typeface="+mj-lt"/>
                <a:cs typeface="Times New Roman" panose="02020603050405020304" pitchFamily="18" charset="0"/>
              </a:rPr>
              <a:t>reasonable steps under the circumstances</a:t>
            </a:r>
            <a:r>
              <a:rPr lang="en-GB" sz="1600" dirty="0">
                <a:solidFill>
                  <a:schemeClr val="bg1"/>
                </a:solidFill>
                <a:latin typeface="+mj-lt"/>
                <a:cs typeface="Times New Roman" panose="02020603050405020304" pitchFamily="18" charset="0"/>
              </a:rPr>
              <a:t>, by the person lawfully in control of the information, to keep it secret</a:t>
            </a:r>
            <a:endParaRPr lang="it-IT" sz="900" dirty="0">
              <a:solidFill>
                <a:schemeClr val="tx2"/>
              </a:solidFill>
              <a:latin typeface="+mj-lt"/>
              <a:cs typeface="Times New Roman" panose="02020603050405020304" pitchFamily="18" charset="0"/>
            </a:endParaRPr>
          </a:p>
        </p:txBody>
      </p:sp>
      <p:cxnSp>
        <p:nvCxnSpPr>
          <p:cNvPr id="34" name="Connettore 2 33">
            <a:extLst>
              <a:ext uri="{FF2B5EF4-FFF2-40B4-BE49-F238E27FC236}">
                <a16:creationId xmlns:a16="http://schemas.microsoft.com/office/drawing/2014/main" id="{B21BB693-B163-FBB5-2613-1F3BAE1997FB}"/>
              </a:ext>
            </a:extLst>
          </p:cNvPr>
          <p:cNvCxnSpPr/>
          <p:nvPr/>
        </p:nvCxnSpPr>
        <p:spPr>
          <a:xfrm>
            <a:off x="2216240" y="3270471"/>
            <a:ext cx="0" cy="405246"/>
          </a:xfrm>
          <a:prstGeom prst="straightConnector1">
            <a:avLst/>
          </a:prstGeom>
          <a:ln>
            <a:solidFill>
              <a:srgbClr val="2E3C5D"/>
            </a:solidFill>
            <a:tailEnd type="triangle"/>
          </a:ln>
        </p:spPr>
        <p:style>
          <a:lnRef idx="1">
            <a:schemeClr val="accent1"/>
          </a:lnRef>
          <a:fillRef idx="0">
            <a:schemeClr val="accent1"/>
          </a:fillRef>
          <a:effectRef idx="0">
            <a:schemeClr val="accent1"/>
          </a:effectRef>
          <a:fontRef idx="minor">
            <a:schemeClr val="tx1"/>
          </a:fontRef>
        </p:style>
      </p:cxnSp>
      <p:cxnSp>
        <p:nvCxnSpPr>
          <p:cNvPr id="36" name="Connettore 2 35">
            <a:extLst>
              <a:ext uri="{FF2B5EF4-FFF2-40B4-BE49-F238E27FC236}">
                <a16:creationId xmlns:a16="http://schemas.microsoft.com/office/drawing/2014/main" id="{3F06B320-EAAF-C631-2070-083077913463}"/>
              </a:ext>
            </a:extLst>
          </p:cNvPr>
          <p:cNvCxnSpPr/>
          <p:nvPr/>
        </p:nvCxnSpPr>
        <p:spPr>
          <a:xfrm>
            <a:off x="5856250" y="3270471"/>
            <a:ext cx="0" cy="405246"/>
          </a:xfrm>
          <a:prstGeom prst="straightConnector1">
            <a:avLst/>
          </a:prstGeom>
          <a:ln>
            <a:solidFill>
              <a:srgbClr val="2E3C5D"/>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nettore 2 39">
            <a:extLst>
              <a:ext uri="{FF2B5EF4-FFF2-40B4-BE49-F238E27FC236}">
                <a16:creationId xmlns:a16="http://schemas.microsoft.com/office/drawing/2014/main" id="{F143E06E-9F6B-22AF-1FC5-9FFA483B4891}"/>
              </a:ext>
            </a:extLst>
          </p:cNvPr>
          <p:cNvCxnSpPr>
            <a:cxnSpLocks/>
          </p:cNvCxnSpPr>
          <p:nvPr/>
        </p:nvCxnSpPr>
        <p:spPr>
          <a:xfrm>
            <a:off x="7056613" y="4599261"/>
            <a:ext cx="633593" cy="0"/>
          </a:xfrm>
          <a:prstGeom prst="straightConnector1">
            <a:avLst/>
          </a:prstGeom>
          <a:ln>
            <a:solidFill>
              <a:srgbClr val="2E3C5D"/>
            </a:solidFill>
            <a:tailEnd type="triangle"/>
          </a:ln>
        </p:spPr>
        <p:style>
          <a:lnRef idx="1">
            <a:schemeClr val="accent1"/>
          </a:lnRef>
          <a:fillRef idx="0">
            <a:schemeClr val="accent1"/>
          </a:fillRef>
          <a:effectRef idx="0">
            <a:schemeClr val="accent1"/>
          </a:effectRef>
          <a:fontRef idx="minor">
            <a:schemeClr val="tx1"/>
          </a:fontRef>
        </p:style>
      </p:cxnSp>
      <p:sp>
        <p:nvSpPr>
          <p:cNvPr id="42" name="Rettangolo con angoli arrotondati 41">
            <a:extLst>
              <a:ext uri="{FF2B5EF4-FFF2-40B4-BE49-F238E27FC236}">
                <a16:creationId xmlns:a16="http://schemas.microsoft.com/office/drawing/2014/main" id="{2DB01829-E423-1BDD-4AAD-9A1CDCE5DC9C}"/>
              </a:ext>
            </a:extLst>
          </p:cNvPr>
          <p:cNvSpPr/>
          <p:nvPr/>
        </p:nvSpPr>
        <p:spPr>
          <a:xfrm>
            <a:off x="7888347" y="1958304"/>
            <a:ext cx="3279625" cy="3457984"/>
          </a:xfrm>
          <a:prstGeom prst="roundRect">
            <a:avLst>
              <a:gd name="adj" fmla="val 5940"/>
            </a:avLst>
          </a:prstGeom>
          <a:solidFill>
            <a:srgbClr val="2C3A58"/>
          </a:solidFill>
          <a:ln>
            <a:solidFill>
              <a:schemeClr val="tx1"/>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ctr"/>
          <a:lstStyle/>
          <a:p>
            <a:pPr algn="ctr"/>
            <a:r>
              <a:rPr lang="en-GB" b="1" cap="small" dirty="0">
                <a:solidFill>
                  <a:schemeClr val="bg1"/>
                </a:solidFill>
                <a:latin typeface="+mj-lt"/>
                <a:cs typeface="Times New Roman" panose="02020603050405020304" pitchFamily="18" charset="0"/>
              </a:rPr>
              <a:t>Confidentiality obligations </a:t>
            </a:r>
          </a:p>
          <a:p>
            <a:pPr algn="ctr"/>
            <a:r>
              <a:rPr lang="en-GB" b="1" cap="small" dirty="0">
                <a:solidFill>
                  <a:schemeClr val="bg1"/>
                </a:solidFill>
                <a:latin typeface="+mj-lt"/>
                <a:cs typeface="Times New Roman" panose="02020603050405020304" pitchFamily="18" charset="0"/>
              </a:rPr>
              <a:t>= </a:t>
            </a:r>
          </a:p>
          <a:p>
            <a:pPr algn="ctr"/>
            <a:r>
              <a:rPr lang="en-GB" b="1" cap="small" dirty="0">
                <a:solidFill>
                  <a:schemeClr val="bg1"/>
                </a:solidFill>
                <a:latin typeface="+mj-lt"/>
                <a:cs typeface="Times New Roman" panose="02020603050405020304" pitchFamily="18" charset="0"/>
              </a:rPr>
              <a:t>legal steps</a:t>
            </a:r>
          </a:p>
          <a:p>
            <a:pPr algn="ctr"/>
            <a:endParaRPr lang="en-GB" sz="1600" b="1" cap="small" dirty="0">
              <a:solidFill>
                <a:schemeClr val="bg1"/>
              </a:solidFill>
              <a:latin typeface="+mj-lt"/>
              <a:cs typeface="Times New Roman" panose="02020603050405020304" pitchFamily="18" charset="0"/>
            </a:endParaRPr>
          </a:p>
          <a:p>
            <a:pPr algn="ctr"/>
            <a:r>
              <a:rPr lang="en-US" sz="1600" b="1" i="1" dirty="0">
                <a:latin typeface="+mj-lt"/>
              </a:rPr>
              <a:t>“Confidentiality obligations shall survive termination of this agreement for 5 (five) years or the longer period of protection under articles 98-99 of the Italian IP Code"</a:t>
            </a:r>
            <a:endParaRPr lang="en-GB" sz="1600" b="1" cap="small" dirty="0">
              <a:solidFill>
                <a:schemeClr val="bg1"/>
              </a:solidFill>
              <a:latin typeface="+mj-lt"/>
              <a:cs typeface="Times New Roman" panose="02020603050405020304" pitchFamily="18" charset="0"/>
            </a:endParaRPr>
          </a:p>
        </p:txBody>
      </p:sp>
      <p:pic>
        <p:nvPicPr>
          <p:cNvPr id="43" name="Elemento grafico 42" descr="Blocca con riempimento a tinta unita">
            <a:extLst>
              <a:ext uri="{FF2B5EF4-FFF2-40B4-BE49-F238E27FC236}">
                <a16:creationId xmlns:a16="http://schemas.microsoft.com/office/drawing/2014/main" id="{8E5A3C1E-F07C-D539-C4C9-7BDCFEA4C1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25195" y="3208568"/>
            <a:ext cx="529051" cy="529051"/>
          </a:xfrm>
          <a:prstGeom prst="rect">
            <a:avLst/>
          </a:prstGeom>
        </p:spPr>
      </p:pic>
      <p:pic>
        <p:nvPicPr>
          <p:cNvPr id="44" name="Elemento grafico 43" descr="Scudo con segno di spunta con riempimento a tinta unita">
            <a:extLst>
              <a:ext uri="{FF2B5EF4-FFF2-40B4-BE49-F238E27FC236}">
                <a16:creationId xmlns:a16="http://schemas.microsoft.com/office/drawing/2014/main" id="{3BED26E9-B76B-E914-C8E2-0C8E2D9610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265348" y="1374603"/>
            <a:ext cx="525621" cy="525621"/>
          </a:xfrm>
          <a:prstGeom prst="rect">
            <a:avLst/>
          </a:prstGeom>
        </p:spPr>
      </p:pic>
    </p:spTree>
    <p:extLst>
      <p:ext uri="{BB962C8B-B14F-4D97-AF65-F5344CB8AC3E}">
        <p14:creationId xmlns:p14="http://schemas.microsoft.com/office/powerpoint/2010/main" val="492351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CD6D445B-AE62-8249-8841-F9BE5887D23C}"/>
              </a:ext>
            </a:extLst>
          </p:cNvPr>
          <p:cNvSpPr>
            <a:spLocks noGrp="1"/>
          </p:cNvSpPr>
          <p:nvPr>
            <p:ph type="body" sz="quarter" idx="10"/>
          </p:nvPr>
        </p:nvSpPr>
        <p:spPr>
          <a:xfrm>
            <a:off x="557249" y="2317626"/>
            <a:ext cx="10468713" cy="1323438"/>
          </a:xfrm>
        </p:spPr>
        <p:txBody>
          <a:bodyPr/>
          <a:lstStyle/>
          <a:p>
            <a:pPr algn="ctr"/>
            <a:r>
              <a:rPr lang="it-IT" cap="small" dirty="0"/>
              <a:t>2. IP agreements</a:t>
            </a:r>
          </a:p>
          <a:p>
            <a:pPr algn="ctr"/>
            <a:r>
              <a:rPr lang="it-IT" cap="small" dirty="0"/>
              <a:t>TM license agreements</a:t>
            </a:r>
            <a:endParaRPr lang="it-GB" cap="small" dirty="0"/>
          </a:p>
        </p:txBody>
      </p:sp>
      <p:sp>
        <p:nvSpPr>
          <p:cNvPr id="3" name="Segnaposto testo 2">
            <a:extLst>
              <a:ext uri="{FF2B5EF4-FFF2-40B4-BE49-F238E27FC236}">
                <a16:creationId xmlns:a16="http://schemas.microsoft.com/office/drawing/2014/main" id="{DA2AFA6F-7C32-6E4A-97D7-7F3215C6B578}"/>
              </a:ext>
            </a:extLst>
          </p:cNvPr>
          <p:cNvSpPr>
            <a:spLocks noGrp="1"/>
          </p:cNvSpPr>
          <p:nvPr>
            <p:ph type="body" sz="quarter" idx="11"/>
          </p:nvPr>
        </p:nvSpPr>
        <p:spPr/>
        <p:txBody>
          <a:bodyPr/>
          <a:lstStyle/>
          <a:p>
            <a:r>
              <a:rPr lang="it-GB" dirty="0"/>
              <a:t>MASTER MEIM 202</a:t>
            </a:r>
            <a:r>
              <a:rPr lang="it-IT" dirty="0"/>
              <a:t>2</a:t>
            </a:r>
            <a:r>
              <a:rPr lang="it-GB" dirty="0"/>
              <a:t>-202</a:t>
            </a:r>
            <a:r>
              <a:rPr lang="it-IT" dirty="0"/>
              <a:t>3</a:t>
            </a:r>
            <a:endParaRPr lang="it-GB" dirty="0"/>
          </a:p>
        </p:txBody>
      </p:sp>
    </p:spTree>
    <p:extLst>
      <p:ext uri="{BB962C8B-B14F-4D97-AF65-F5344CB8AC3E}">
        <p14:creationId xmlns:p14="http://schemas.microsoft.com/office/powerpoint/2010/main" val="42174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Termination</a:t>
            </a:r>
            <a:r>
              <a:rPr lang="it-IT" dirty="0"/>
              <a:t> 1/2</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557250" y="2296391"/>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a:latin typeface="+mj-lt"/>
                </a:rPr>
                <a:t>For </a:t>
              </a:r>
              <a:r>
                <a:rPr lang="it-IT" b="1" dirty="0" err="1">
                  <a:latin typeface="+mj-lt"/>
                </a:rPr>
                <a:t>convenience</a:t>
              </a:r>
              <a:endParaRPr lang="it-IT" b="1" dirty="0">
                <a:latin typeface="+mj-lt"/>
              </a:endParaRPr>
            </a:p>
          </p:txBody>
        </p:sp>
      </p:grpSp>
      <p:grpSp>
        <p:nvGrpSpPr>
          <p:cNvPr id="19" name="Gruppo 18">
            <a:extLst>
              <a:ext uri="{FF2B5EF4-FFF2-40B4-BE49-F238E27FC236}">
                <a16:creationId xmlns:a16="http://schemas.microsoft.com/office/drawing/2014/main" id="{49DAA346-0C5E-4043-95FD-27AA4984D946}"/>
              </a:ext>
            </a:extLst>
          </p:cNvPr>
          <p:cNvGrpSpPr/>
          <p:nvPr/>
        </p:nvGrpSpPr>
        <p:grpSpPr>
          <a:xfrm>
            <a:off x="4689628" y="2145724"/>
            <a:ext cx="5524636" cy="1366404"/>
            <a:chOff x="2856074" y="3677312"/>
            <a:chExt cx="1026774" cy="1026774"/>
          </a:xfrm>
          <a:solidFill>
            <a:srgbClr val="2E3C5D"/>
          </a:solidFill>
        </p:grpSpPr>
        <p:sp>
          <p:nvSpPr>
            <p:cNvPr id="22" name="Rettangolo con angoli arrotondati 21">
              <a:extLst>
                <a:ext uri="{FF2B5EF4-FFF2-40B4-BE49-F238E27FC236}">
                  <a16:creationId xmlns:a16="http://schemas.microsoft.com/office/drawing/2014/main" id="{B1518616-7F47-4B84-BCC0-F71D66E344A9}"/>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AAC7EF33-B61E-4058-B22C-258B5AB019B6}"/>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i="1" dirty="0">
                  <a:latin typeface="+mj-lt"/>
                </a:rPr>
                <a:t>“Licensor is entitled to early terminate in all or in part this Agreement - at any time and for any reason whatsoever - by giving Licensee a [6 (six) months] prior written notice"</a:t>
              </a:r>
            </a:p>
          </p:txBody>
        </p:sp>
      </p:grpSp>
      <p:grpSp>
        <p:nvGrpSpPr>
          <p:cNvPr id="11" name="Gruppo 10">
            <a:extLst>
              <a:ext uri="{FF2B5EF4-FFF2-40B4-BE49-F238E27FC236}">
                <a16:creationId xmlns:a16="http://schemas.microsoft.com/office/drawing/2014/main" id="{C42767BB-2CF6-41B0-94AD-B8836441D222}"/>
              </a:ext>
            </a:extLst>
          </p:cNvPr>
          <p:cNvGrpSpPr/>
          <p:nvPr/>
        </p:nvGrpSpPr>
        <p:grpSpPr>
          <a:xfrm>
            <a:off x="557249" y="4594513"/>
            <a:ext cx="1870859" cy="1151553"/>
            <a:chOff x="2856074" y="3677312"/>
            <a:chExt cx="1026774" cy="1026774"/>
          </a:xfrm>
          <a:solidFill>
            <a:srgbClr val="2E3C5D"/>
          </a:solidFill>
        </p:grpSpPr>
        <p:sp>
          <p:nvSpPr>
            <p:cNvPr id="12" name="Rettangolo con angoli arrotondati 11">
              <a:extLst>
                <a:ext uri="{FF2B5EF4-FFF2-40B4-BE49-F238E27FC236}">
                  <a16:creationId xmlns:a16="http://schemas.microsoft.com/office/drawing/2014/main" id="{0243EFF2-7E7D-4CF7-A16D-E033059B80B4}"/>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asellaDiTesto 12">
              <a:extLst>
                <a:ext uri="{FF2B5EF4-FFF2-40B4-BE49-F238E27FC236}">
                  <a16:creationId xmlns:a16="http://schemas.microsoft.com/office/drawing/2014/main" id="{190F21B2-A9F3-4406-9EEE-844A4CB220B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a:latin typeface="+mj-lt"/>
                </a:rPr>
                <a:t>For cause</a:t>
              </a:r>
            </a:p>
          </p:txBody>
        </p:sp>
      </p:grpSp>
      <p:grpSp>
        <p:nvGrpSpPr>
          <p:cNvPr id="15" name="Gruppo 14">
            <a:extLst>
              <a:ext uri="{FF2B5EF4-FFF2-40B4-BE49-F238E27FC236}">
                <a16:creationId xmlns:a16="http://schemas.microsoft.com/office/drawing/2014/main" id="{B03155FF-A436-4E4F-8F7E-C7A2A04DB775}"/>
              </a:ext>
            </a:extLst>
          </p:cNvPr>
          <p:cNvGrpSpPr/>
          <p:nvPr/>
        </p:nvGrpSpPr>
        <p:grpSpPr>
          <a:xfrm>
            <a:off x="4689628" y="4379661"/>
            <a:ext cx="5524636" cy="1510775"/>
            <a:chOff x="2856074" y="3677312"/>
            <a:chExt cx="1026774" cy="1026774"/>
          </a:xfrm>
          <a:solidFill>
            <a:srgbClr val="2E3C5D"/>
          </a:solidFill>
        </p:grpSpPr>
        <p:sp>
          <p:nvSpPr>
            <p:cNvPr id="16" name="Rettangolo con angoli arrotondati 15">
              <a:extLst>
                <a:ext uri="{FF2B5EF4-FFF2-40B4-BE49-F238E27FC236}">
                  <a16:creationId xmlns:a16="http://schemas.microsoft.com/office/drawing/2014/main" id="{6179056A-C005-48BA-A53A-D45224D96124}"/>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CasellaDiTesto 16">
              <a:extLst>
                <a:ext uri="{FF2B5EF4-FFF2-40B4-BE49-F238E27FC236}">
                  <a16:creationId xmlns:a16="http://schemas.microsoft.com/office/drawing/2014/main" id="{F80086C1-4CB5-4167-A727-1A809A831A92}"/>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i="1" dirty="0">
                  <a:latin typeface="+mj-lt"/>
                </a:rPr>
                <a:t>“Licensor may early terminate this Agreement, with immediate effect and without payment of any compensation for services not yet rendered, in case of a material breach by Licensee of any of the following articles [●] which, if curable, Licensee has failed to cure within 15 (fifteen) days after receipt of a written notice from Licensor"</a:t>
              </a:r>
            </a:p>
          </p:txBody>
        </p:sp>
      </p:grpSp>
      <p:pic>
        <p:nvPicPr>
          <p:cNvPr id="20" name="Elemento grafico 19" descr="Semaforo con riempimento a tinta unita">
            <a:extLst>
              <a:ext uri="{FF2B5EF4-FFF2-40B4-BE49-F238E27FC236}">
                <a16:creationId xmlns:a16="http://schemas.microsoft.com/office/drawing/2014/main" id="{A24439F7-F742-48F2-82A5-9FDDD57FE3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57953" y="3651579"/>
            <a:ext cx="801831" cy="801831"/>
          </a:xfrm>
          <a:prstGeom prst="rect">
            <a:avLst/>
          </a:prstGeom>
        </p:spPr>
      </p:pic>
    </p:spTree>
    <p:extLst>
      <p:ext uri="{BB962C8B-B14F-4D97-AF65-F5344CB8AC3E}">
        <p14:creationId xmlns:p14="http://schemas.microsoft.com/office/powerpoint/2010/main" val="698178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err="1"/>
              <a:t>Termination</a:t>
            </a:r>
            <a:r>
              <a:rPr lang="it-IT" dirty="0"/>
              <a:t> 1/2</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557250" y="3429000"/>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err="1">
                  <a:latin typeface="+mj-lt"/>
                </a:rPr>
                <a:t>Consequences</a:t>
              </a:r>
              <a:endParaRPr lang="it-IT" b="1" dirty="0">
                <a:latin typeface="+mj-lt"/>
              </a:endParaRPr>
            </a:p>
          </p:txBody>
        </p:sp>
      </p:grpSp>
      <p:grpSp>
        <p:nvGrpSpPr>
          <p:cNvPr id="19" name="Gruppo 18">
            <a:extLst>
              <a:ext uri="{FF2B5EF4-FFF2-40B4-BE49-F238E27FC236}">
                <a16:creationId xmlns:a16="http://schemas.microsoft.com/office/drawing/2014/main" id="{49DAA346-0C5E-4043-95FD-27AA4984D946}"/>
              </a:ext>
            </a:extLst>
          </p:cNvPr>
          <p:cNvGrpSpPr/>
          <p:nvPr/>
        </p:nvGrpSpPr>
        <p:grpSpPr>
          <a:xfrm>
            <a:off x="4689628" y="1637414"/>
            <a:ext cx="5524636" cy="1397578"/>
            <a:chOff x="2856074" y="3677312"/>
            <a:chExt cx="1026774" cy="1026774"/>
          </a:xfrm>
          <a:solidFill>
            <a:srgbClr val="2E3C5D"/>
          </a:solidFill>
        </p:grpSpPr>
        <p:sp>
          <p:nvSpPr>
            <p:cNvPr id="22" name="Rettangolo con angoli arrotondati 21">
              <a:extLst>
                <a:ext uri="{FF2B5EF4-FFF2-40B4-BE49-F238E27FC236}">
                  <a16:creationId xmlns:a16="http://schemas.microsoft.com/office/drawing/2014/main" id="{B1518616-7F47-4B84-BCC0-F71D66E344A9}"/>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AAC7EF33-B61E-4058-B22C-258B5AB019B6}"/>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i="1" dirty="0">
                  <a:latin typeface="+mj-lt"/>
                </a:rPr>
                <a:t>“</a:t>
              </a:r>
              <a:r>
                <a:rPr lang="en-US" sz="1600" b="1" i="1" u="sng" dirty="0">
                  <a:latin typeface="+mj-lt"/>
                </a:rPr>
                <a:t>Any sum accrued</a:t>
              </a:r>
              <a:r>
                <a:rPr lang="en-US" sz="1600" b="1" i="1" dirty="0">
                  <a:latin typeface="+mj-lt"/>
                </a:rPr>
                <a:t>, including sums by way of Guaranteed Minimum Royalties, Royalties or any other sum due to Licensor under the Agreement, shall become </a:t>
              </a:r>
              <a:r>
                <a:rPr lang="en-US" sz="1600" b="1" i="1" u="sng" dirty="0">
                  <a:latin typeface="+mj-lt"/>
                </a:rPr>
                <a:t>immediately due</a:t>
              </a:r>
              <a:r>
                <a:rPr lang="en-US" sz="1600" b="1" i="1" dirty="0">
                  <a:latin typeface="+mj-lt"/>
                </a:rPr>
                <a:t> and payable without prejudice, in any event, to Licensor's right to compensation for damages suffered by Licensor"</a:t>
              </a:r>
            </a:p>
          </p:txBody>
        </p:sp>
      </p:grpSp>
      <p:grpSp>
        <p:nvGrpSpPr>
          <p:cNvPr id="13" name="Gruppo 12">
            <a:extLst>
              <a:ext uri="{FF2B5EF4-FFF2-40B4-BE49-F238E27FC236}">
                <a16:creationId xmlns:a16="http://schemas.microsoft.com/office/drawing/2014/main" id="{56537086-34CA-4776-8567-AFD369F6DFAF}"/>
              </a:ext>
            </a:extLst>
          </p:cNvPr>
          <p:cNvGrpSpPr/>
          <p:nvPr/>
        </p:nvGrpSpPr>
        <p:grpSpPr>
          <a:xfrm>
            <a:off x="4689628" y="3312082"/>
            <a:ext cx="5524636" cy="1397578"/>
            <a:chOff x="2856074" y="3677312"/>
            <a:chExt cx="1026774" cy="1026774"/>
          </a:xfrm>
          <a:solidFill>
            <a:srgbClr val="2E3C5D"/>
          </a:solidFill>
        </p:grpSpPr>
        <p:sp>
          <p:nvSpPr>
            <p:cNvPr id="14" name="Rettangolo con angoli arrotondati 13">
              <a:extLst>
                <a:ext uri="{FF2B5EF4-FFF2-40B4-BE49-F238E27FC236}">
                  <a16:creationId xmlns:a16="http://schemas.microsoft.com/office/drawing/2014/main" id="{329C09A3-AD05-4589-BC4A-4E75C8CE000C}"/>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CasellaDiTesto 17">
              <a:extLst>
                <a:ext uri="{FF2B5EF4-FFF2-40B4-BE49-F238E27FC236}">
                  <a16:creationId xmlns:a16="http://schemas.microsoft.com/office/drawing/2014/main" id="{8E86545D-89BD-4DBB-AA34-3F4C6D538992}"/>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i="1" dirty="0">
                  <a:latin typeface="+mj-lt"/>
                </a:rPr>
                <a:t>"Licensee shall </a:t>
              </a:r>
              <a:r>
                <a:rPr lang="en-US" sz="1600" b="1" i="1" u="sng" dirty="0">
                  <a:latin typeface="+mj-lt"/>
                </a:rPr>
                <a:t>immediately stop the use of the IP right</a:t>
              </a:r>
              <a:r>
                <a:rPr lang="en-US" sz="1600" b="1" i="1" dirty="0">
                  <a:latin typeface="+mj-lt"/>
                </a:rPr>
                <a:t>, in whatever form and manner, and shall remove within [●] days all existing uses in whatever material medium and means made. For each day of delay on the deadline, the Licensee is obliged to pay a daily penalty equal to [●], without prejudice to the greater damage" → Sell-off"</a:t>
              </a:r>
            </a:p>
          </p:txBody>
        </p:sp>
      </p:grpSp>
      <p:grpSp>
        <p:nvGrpSpPr>
          <p:cNvPr id="21" name="Gruppo 20">
            <a:extLst>
              <a:ext uri="{FF2B5EF4-FFF2-40B4-BE49-F238E27FC236}">
                <a16:creationId xmlns:a16="http://schemas.microsoft.com/office/drawing/2014/main" id="{84F0432B-1E94-4E21-8831-AFC40F7019BB}"/>
              </a:ext>
            </a:extLst>
          </p:cNvPr>
          <p:cNvGrpSpPr/>
          <p:nvPr/>
        </p:nvGrpSpPr>
        <p:grpSpPr>
          <a:xfrm>
            <a:off x="4689628" y="4986750"/>
            <a:ext cx="5524636" cy="1397578"/>
            <a:chOff x="2856074" y="3677312"/>
            <a:chExt cx="1026774" cy="1026774"/>
          </a:xfrm>
          <a:solidFill>
            <a:srgbClr val="2E3C5D"/>
          </a:solidFill>
        </p:grpSpPr>
        <p:sp>
          <p:nvSpPr>
            <p:cNvPr id="23" name="Rettangolo con angoli arrotondati 22">
              <a:extLst>
                <a:ext uri="{FF2B5EF4-FFF2-40B4-BE49-F238E27FC236}">
                  <a16:creationId xmlns:a16="http://schemas.microsoft.com/office/drawing/2014/main" id="{1B5D8A4B-3FD2-47F2-BE17-8925E181EA9E}"/>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CasellaDiTesto 23">
              <a:extLst>
                <a:ext uri="{FF2B5EF4-FFF2-40B4-BE49-F238E27FC236}">
                  <a16:creationId xmlns:a16="http://schemas.microsoft.com/office/drawing/2014/main" id="{D49B6862-98F3-40ED-8662-56BEAF748E77}"/>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i="1" dirty="0">
                  <a:latin typeface="+mj-lt"/>
                </a:rPr>
                <a:t>“All Designs, Projects, Advertising Materials, and any other IP right items may no longer be used in any manner by Licensee and shall be </a:t>
              </a:r>
              <a:r>
                <a:rPr lang="en-US" sz="1600" b="1" i="1" u="sng" dirty="0">
                  <a:latin typeface="+mj-lt"/>
                </a:rPr>
                <a:t>returned</a:t>
              </a:r>
              <a:r>
                <a:rPr lang="en-US" sz="1600" b="1" i="1" dirty="0">
                  <a:latin typeface="+mj-lt"/>
                </a:rPr>
                <a:t> free of charge to Licensor or </a:t>
              </a:r>
              <a:r>
                <a:rPr lang="en-US" sz="1600" b="1" i="1" u="sng" dirty="0">
                  <a:latin typeface="+mj-lt"/>
                </a:rPr>
                <a:t>destroyed</a:t>
              </a:r>
              <a:r>
                <a:rPr lang="en-US" sz="1600" b="1" i="1" dirty="0">
                  <a:latin typeface="+mj-lt"/>
                </a:rPr>
                <a:t> at Licensee's expense at Licensor's request within the time specified by Licensor, with Licensee's obligation to provide proof of destruction"</a:t>
              </a:r>
            </a:p>
          </p:txBody>
        </p:sp>
      </p:grpSp>
      <p:pic>
        <p:nvPicPr>
          <p:cNvPr id="26" name="Elemento grafico 25" descr="Monete">
            <a:extLst>
              <a:ext uri="{FF2B5EF4-FFF2-40B4-BE49-F238E27FC236}">
                <a16:creationId xmlns:a16="http://schemas.microsoft.com/office/drawing/2014/main" id="{26379BFE-2AD8-4E4E-9190-0FAE7B1FFD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397827" y="2053534"/>
            <a:ext cx="609956" cy="609956"/>
          </a:xfrm>
          <a:prstGeom prst="rect">
            <a:avLst/>
          </a:prstGeom>
        </p:spPr>
      </p:pic>
      <p:pic>
        <p:nvPicPr>
          <p:cNvPr id="27" name="Elemento grafico 26" descr="Giornale con riempimento a tinta unita">
            <a:extLst>
              <a:ext uri="{FF2B5EF4-FFF2-40B4-BE49-F238E27FC236}">
                <a16:creationId xmlns:a16="http://schemas.microsoft.com/office/drawing/2014/main" id="{E2DB85F3-49CC-4E4F-865E-24974ED43A7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97827" y="5346059"/>
            <a:ext cx="711777" cy="711777"/>
          </a:xfrm>
          <a:prstGeom prst="rect">
            <a:avLst/>
          </a:prstGeom>
        </p:spPr>
      </p:pic>
      <p:pic>
        <p:nvPicPr>
          <p:cNvPr id="28" name="Elemento grafico 27" descr="Badge TM con riempimento a tinta unita">
            <a:extLst>
              <a:ext uri="{FF2B5EF4-FFF2-40B4-BE49-F238E27FC236}">
                <a16:creationId xmlns:a16="http://schemas.microsoft.com/office/drawing/2014/main" id="{5CF64DCA-7F05-4C4C-A632-112F77696A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346916" y="3648886"/>
            <a:ext cx="711777" cy="711777"/>
          </a:xfrm>
          <a:prstGeom prst="rect">
            <a:avLst/>
          </a:prstGeom>
        </p:spPr>
      </p:pic>
    </p:spTree>
    <p:extLst>
      <p:ext uri="{BB962C8B-B14F-4D97-AF65-F5344CB8AC3E}">
        <p14:creationId xmlns:p14="http://schemas.microsoft.com/office/powerpoint/2010/main" val="4062511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a:t>Law and </a:t>
            </a:r>
            <a:r>
              <a:rPr lang="it-IT" dirty="0" err="1"/>
              <a:t>Jurisdiction</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657818" y="2225858"/>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a:latin typeface="+mj-lt"/>
                </a:rPr>
                <a:t>Law</a:t>
              </a:r>
            </a:p>
          </p:txBody>
        </p:sp>
      </p:grpSp>
      <p:grpSp>
        <p:nvGrpSpPr>
          <p:cNvPr id="19" name="Gruppo 18">
            <a:extLst>
              <a:ext uri="{FF2B5EF4-FFF2-40B4-BE49-F238E27FC236}">
                <a16:creationId xmlns:a16="http://schemas.microsoft.com/office/drawing/2014/main" id="{49DAA346-0C5E-4043-95FD-27AA4984D946}"/>
              </a:ext>
            </a:extLst>
          </p:cNvPr>
          <p:cNvGrpSpPr/>
          <p:nvPr/>
        </p:nvGrpSpPr>
        <p:grpSpPr>
          <a:xfrm>
            <a:off x="4518178" y="2222675"/>
            <a:ext cx="5524636" cy="1151553"/>
            <a:chOff x="2856074" y="3677312"/>
            <a:chExt cx="1026774" cy="1026774"/>
          </a:xfrm>
          <a:solidFill>
            <a:srgbClr val="2E3C5D"/>
          </a:solidFill>
        </p:grpSpPr>
        <p:sp>
          <p:nvSpPr>
            <p:cNvPr id="22" name="Rettangolo con angoli arrotondati 21">
              <a:extLst>
                <a:ext uri="{FF2B5EF4-FFF2-40B4-BE49-F238E27FC236}">
                  <a16:creationId xmlns:a16="http://schemas.microsoft.com/office/drawing/2014/main" id="{B1518616-7F47-4B84-BCC0-F71D66E344A9}"/>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AAC7EF33-B61E-4058-B22C-258B5AB019B6}"/>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i="1" dirty="0">
                  <a:latin typeface="+mj-lt"/>
                </a:rPr>
                <a:t>“This Agreement and the rights and obligations of the Parties hereunder shall be governed by, construed and interpreted in accordance with, the laws of [●]”</a:t>
              </a:r>
              <a:endParaRPr lang="it-IT" sz="1600" b="1" i="1" dirty="0">
                <a:latin typeface="+mj-lt"/>
              </a:endParaRPr>
            </a:p>
          </p:txBody>
        </p:sp>
      </p:grpSp>
      <p:sp>
        <p:nvSpPr>
          <p:cNvPr id="11" name="Rettangolo con angoli arrotondati 10">
            <a:extLst>
              <a:ext uri="{FF2B5EF4-FFF2-40B4-BE49-F238E27FC236}">
                <a16:creationId xmlns:a16="http://schemas.microsoft.com/office/drawing/2014/main" id="{7F2DE134-80A9-4B2C-88D0-253E4144FA94}"/>
              </a:ext>
            </a:extLst>
          </p:cNvPr>
          <p:cNvSpPr/>
          <p:nvPr/>
        </p:nvSpPr>
        <p:spPr>
          <a:xfrm>
            <a:off x="648580" y="4157288"/>
            <a:ext cx="1870859" cy="1151553"/>
          </a:xfrm>
          <a:prstGeom prst="roundRect">
            <a:avLst/>
          </a:prstGeom>
          <a:solidFill>
            <a:srgbClr val="2E3C5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it-IT" dirty="0"/>
          </a:p>
          <a:p>
            <a:pPr algn="ctr"/>
            <a:r>
              <a:rPr lang="it-IT" dirty="0" err="1"/>
              <a:t>Jurisdiction</a:t>
            </a:r>
            <a:endParaRPr lang="it-IT" dirty="0"/>
          </a:p>
        </p:txBody>
      </p:sp>
      <p:grpSp>
        <p:nvGrpSpPr>
          <p:cNvPr id="12" name="Gruppo 11">
            <a:extLst>
              <a:ext uri="{FF2B5EF4-FFF2-40B4-BE49-F238E27FC236}">
                <a16:creationId xmlns:a16="http://schemas.microsoft.com/office/drawing/2014/main" id="{F504A14A-A1DC-4E94-9498-0A294D7AC144}"/>
              </a:ext>
            </a:extLst>
          </p:cNvPr>
          <p:cNvGrpSpPr/>
          <p:nvPr/>
        </p:nvGrpSpPr>
        <p:grpSpPr>
          <a:xfrm>
            <a:off x="4518178" y="3948560"/>
            <a:ext cx="5524636" cy="1569013"/>
            <a:chOff x="2856074" y="3677312"/>
            <a:chExt cx="1026774" cy="1026774"/>
          </a:xfrm>
          <a:solidFill>
            <a:srgbClr val="2E3C5D"/>
          </a:solidFill>
        </p:grpSpPr>
        <p:sp>
          <p:nvSpPr>
            <p:cNvPr id="13" name="Rettangolo con angoli arrotondati 12">
              <a:extLst>
                <a:ext uri="{FF2B5EF4-FFF2-40B4-BE49-F238E27FC236}">
                  <a16:creationId xmlns:a16="http://schemas.microsoft.com/office/drawing/2014/main" id="{EDF65C29-C3F8-4728-9FD8-A39FC6FBBD85}"/>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CasellaDiTesto 13">
              <a:extLst>
                <a:ext uri="{FF2B5EF4-FFF2-40B4-BE49-F238E27FC236}">
                  <a16:creationId xmlns:a16="http://schemas.microsoft.com/office/drawing/2014/main" id="{1078151E-50DC-4A11-9A41-5FE0BBCC4489}"/>
                </a:ext>
              </a:extLst>
            </p:cNvPr>
            <p:cNvSpPr txBox="1"/>
            <p:nvPr/>
          </p:nvSpPr>
          <p:spPr>
            <a:xfrm>
              <a:off x="2906198" y="3727434"/>
              <a:ext cx="926528" cy="92652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marL="285750" indent="-285750" algn="just" defTabSz="844550">
                <a:lnSpc>
                  <a:spcPct val="90000"/>
                </a:lnSpc>
                <a:spcBef>
                  <a:spcPct val="0"/>
                </a:spcBef>
                <a:spcAft>
                  <a:spcPct val="35000"/>
                </a:spcAft>
                <a:buFont typeface="Arial" panose="020B0604020202020204" pitchFamily="34" charset="0"/>
                <a:buChar char="•"/>
              </a:pPr>
              <a:r>
                <a:rPr lang="en-US" sz="1600" b="1" dirty="0">
                  <a:latin typeface="+mj-lt"/>
                </a:rPr>
                <a:t>Identification of a Court that shall have exclusive jurisdiction over any dispute arising out or in connection with the agreement;</a:t>
              </a:r>
            </a:p>
            <a:p>
              <a:pPr marL="285750" indent="-285750" algn="just" defTabSz="844550">
                <a:lnSpc>
                  <a:spcPct val="90000"/>
                </a:lnSpc>
                <a:spcBef>
                  <a:spcPct val="0"/>
                </a:spcBef>
                <a:spcAft>
                  <a:spcPct val="35000"/>
                </a:spcAft>
                <a:buFont typeface="Arial" panose="020B0604020202020204" pitchFamily="34" charset="0"/>
                <a:buChar char="•"/>
              </a:pPr>
              <a:r>
                <a:rPr lang="en-US" sz="1600" b="1" dirty="0">
                  <a:latin typeface="+mj-lt"/>
                </a:rPr>
                <a:t>Chamber of Arbitration;</a:t>
              </a:r>
            </a:p>
            <a:p>
              <a:pPr marL="285750" indent="-285750" algn="just" defTabSz="844550">
                <a:lnSpc>
                  <a:spcPct val="90000"/>
                </a:lnSpc>
                <a:spcBef>
                  <a:spcPct val="0"/>
                </a:spcBef>
                <a:spcAft>
                  <a:spcPct val="35000"/>
                </a:spcAft>
                <a:buFont typeface="Arial" panose="020B0604020202020204" pitchFamily="34" charset="0"/>
                <a:buChar char="•"/>
              </a:pPr>
              <a:r>
                <a:rPr lang="en-US" sz="1600" b="1" dirty="0">
                  <a:latin typeface="+mj-lt"/>
                </a:rPr>
                <a:t>Mediation process.</a:t>
              </a:r>
              <a:endParaRPr lang="it-IT" sz="1600" b="1" dirty="0">
                <a:latin typeface="+mj-lt"/>
              </a:endParaRPr>
            </a:p>
          </p:txBody>
        </p:sp>
      </p:grpSp>
      <p:pic>
        <p:nvPicPr>
          <p:cNvPr id="15" name="Elemento grafico 14" descr="Martelletto">
            <a:extLst>
              <a:ext uri="{FF2B5EF4-FFF2-40B4-BE49-F238E27FC236}">
                <a16:creationId xmlns:a16="http://schemas.microsoft.com/office/drawing/2014/main" id="{68CB87B0-EEBE-4167-861B-D95561B6A0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48278" y="3429000"/>
            <a:ext cx="640494" cy="640494"/>
          </a:xfrm>
          <a:prstGeom prst="rect">
            <a:avLst/>
          </a:prstGeom>
        </p:spPr>
      </p:pic>
    </p:spTree>
    <p:extLst>
      <p:ext uri="{BB962C8B-B14F-4D97-AF65-F5344CB8AC3E}">
        <p14:creationId xmlns:p14="http://schemas.microsoft.com/office/powerpoint/2010/main" val="1972324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032DAE03-0387-4642-ADBA-70E440F1993D}"/>
              </a:ext>
            </a:extLst>
          </p:cNvPr>
          <p:cNvSpPr>
            <a:spLocks noGrp="1"/>
          </p:cNvSpPr>
          <p:nvPr>
            <p:ph type="body" sz="quarter" idx="10"/>
          </p:nvPr>
        </p:nvSpPr>
        <p:spPr/>
        <p:txBody>
          <a:bodyPr/>
          <a:lstStyle/>
          <a:p>
            <a:r>
              <a:rPr lang="it-IT" dirty="0"/>
              <a:t>Thank </a:t>
            </a:r>
            <a:r>
              <a:rPr lang="it-IT" dirty="0" err="1"/>
              <a:t>you</a:t>
            </a:r>
            <a:r>
              <a:rPr lang="it-IT" dirty="0"/>
              <a:t> and … Good </a:t>
            </a:r>
            <a:r>
              <a:rPr lang="it-IT" dirty="0" err="1"/>
              <a:t>luck</a:t>
            </a:r>
            <a:r>
              <a:rPr lang="it-IT" dirty="0"/>
              <a:t>! </a:t>
            </a:r>
            <a:endParaRPr lang="it-GB" dirty="0"/>
          </a:p>
        </p:txBody>
      </p:sp>
      <p:sp>
        <p:nvSpPr>
          <p:cNvPr id="3" name="Segnaposto testo 2">
            <a:extLst>
              <a:ext uri="{FF2B5EF4-FFF2-40B4-BE49-F238E27FC236}">
                <a16:creationId xmlns:a16="http://schemas.microsoft.com/office/drawing/2014/main" id="{4A4D0998-23CE-A241-8F7C-5282C99D9B86}"/>
              </a:ext>
            </a:extLst>
          </p:cNvPr>
          <p:cNvSpPr>
            <a:spLocks noGrp="1"/>
          </p:cNvSpPr>
          <p:nvPr>
            <p:ph type="body" sz="quarter" idx="11"/>
          </p:nvPr>
        </p:nvSpPr>
        <p:spPr/>
        <p:txBody>
          <a:bodyPr/>
          <a:lstStyle/>
          <a:p>
            <a:r>
              <a:rPr lang="it-GB" dirty="0"/>
              <a:t>MASTER MEIM 202</a:t>
            </a:r>
            <a:r>
              <a:rPr lang="it-IT" dirty="0"/>
              <a:t>2</a:t>
            </a:r>
            <a:r>
              <a:rPr lang="it-GB" dirty="0"/>
              <a:t>-202</a:t>
            </a:r>
            <a:r>
              <a:rPr lang="it-IT" dirty="0"/>
              <a:t>3</a:t>
            </a:r>
            <a:endParaRPr lang="it-GB" dirty="0"/>
          </a:p>
          <a:p>
            <a:endParaRPr lang="it-GB" dirty="0"/>
          </a:p>
        </p:txBody>
      </p:sp>
      <p:pic>
        <p:nvPicPr>
          <p:cNvPr id="5" name="Elemento grafico 4" descr="Quadrifoglio con riempimento a tinta unita">
            <a:extLst>
              <a:ext uri="{FF2B5EF4-FFF2-40B4-BE49-F238E27FC236}">
                <a16:creationId xmlns:a16="http://schemas.microsoft.com/office/drawing/2014/main" id="{C5A311D6-7393-2B42-B7CA-11F983F849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26773" y="2810072"/>
            <a:ext cx="914400" cy="914400"/>
          </a:xfrm>
          <a:prstGeom prst="rect">
            <a:avLst/>
          </a:prstGeom>
        </p:spPr>
      </p:pic>
    </p:spTree>
    <p:extLst>
      <p:ext uri="{BB962C8B-B14F-4D97-AF65-F5344CB8AC3E}">
        <p14:creationId xmlns:p14="http://schemas.microsoft.com/office/powerpoint/2010/main" val="3136810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a:t>The business of license</a:t>
            </a:r>
            <a:endParaRPr lang="it-GB" dirty="0"/>
          </a:p>
        </p:txBody>
      </p:sp>
      <p:pic>
        <p:nvPicPr>
          <p:cNvPr id="6" name="Immagine 5">
            <a:extLst>
              <a:ext uri="{FF2B5EF4-FFF2-40B4-BE49-F238E27FC236}">
                <a16:creationId xmlns:a16="http://schemas.microsoft.com/office/drawing/2014/main" id="{91B29C9D-F683-47E2-AB09-B85C5A8DFCEB}"/>
              </a:ext>
            </a:extLst>
          </p:cNvPr>
          <p:cNvPicPr>
            <a:picLocks noChangeAspect="1"/>
          </p:cNvPicPr>
          <p:nvPr/>
        </p:nvPicPr>
        <p:blipFill>
          <a:blip r:embed="rId2"/>
          <a:stretch>
            <a:fillRect/>
          </a:stretch>
        </p:blipFill>
        <p:spPr>
          <a:xfrm>
            <a:off x="2581275" y="1637414"/>
            <a:ext cx="7029449" cy="4532144"/>
          </a:xfrm>
          <a:prstGeom prst="rect">
            <a:avLst/>
          </a:prstGeom>
        </p:spPr>
      </p:pic>
    </p:spTree>
    <p:extLst>
      <p:ext uri="{BB962C8B-B14F-4D97-AF65-F5344CB8AC3E}">
        <p14:creationId xmlns:p14="http://schemas.microsoft.com/office/powerpoint/2010/main" val="3880464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a:t>Legal framework </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2604518" y="1993151"/>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a:latin typeface="+mj-lt"/>
                </a:rPr>
                <a:t>Art. 23 </a:t>
              </a:r>
            </a:p>
            <a:p>
              <a:pPr algn="ctr" defTabSz="844550">
                <a:lnSpc>
                  <a:spcPct val="90000"/>
                </a:lnSpc>
                <a:spcBef>
                  <a:spcPct val="0"/>
                </a:spcBef>
                <a:spcAft>
                  <a:spcPct val="35000"/>
                </a:spcAft>
              </a:pPr>
              <a:r>
                <a:rPr lang="it-IT" sz="1600" b="1" dirty="0" err="1">
                  <a:latin typeface="+mj-lt"/>
                </a:rPr>
                <a:t>Italian</a:t>
              </a:r>
              <a:r>
                <a:rPr lang="it-IT" sz="1600" b="1" dirty="0">
                  <a:latin typeface="+mj-lt"/>
                </a:rPr>
                <a:t> IP Code</a:t>
              </a:r>
            </a:p>
          </p:txBody>
        </p:sp>
      </p:grpSp>
      <p:grpSp>
        <p:nvGrpSpPr>
          <p:cNvPr id="11" name="Gruppo 10">
            <a:extLst>
              <a:ext uri="{FF2B5EF4-FFF2-40B4-BE49-F238E27FC236}">
                <a16:creationId xmlns:a16="http://schemas.microsoft.com/office/drawing/2014/main" id="{B2467566-3370-4A46-9E48-BD6415FC4D67}"/>
              </a:ext>
            </a:extLst>
          </p:cNvPr>
          <p:cNvGrpSpPr/>
          <p:nvPr/>
        </p:nvGrpSpPr>
        <p:grpSpPr>
          <a:xfrm>
            <a:off x="5189931" y="1993152"/>
            <a:ext cx="1870859" cy="1151553"/>
            <a:chOff x="2856075" y="3677311"/>
            <a:chExt cx="1026774" cy="1026774"/>
          </a:xfrm>
          <a:solidFill>
            <a:srgbClr val="2C3A58"/>
          </a:solidFill>
        </p:grpSpPr>
        <p:sp>
          <p:nvSpPr>
            <p:cNvPr id="12" name="Rettangolo con angoli arrotondati 11">
              <a:extLst>
                <a:ext uri="{FF2B5EF4-FFF2-40B4-BE49-F238E27FC236}">
                  <a16:creationId xmlns:a16="http://schemas.microsoft.com/office/drawing/2014/main" id="{E358368F-721F-42A0-8F6C-21BCCCF37C4B}"/>
                </a:ext>
              </a:extLst>
            </p:cNvPr>
            <p:cNvSpPr/>
            <p:nvPr/>
          </p:nvSpPr>
          <p:spPr>
            <a:xfrm>
              <a:off x="2856075" y="3677311"/>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asellaDiTesto 12">
              <a:extLst>
                <a:ext uri="{FF2B5EF4-FFF2-40B4-BE49-F238E27FC236}">
                  <a16:creationId xmlns:a16="http://schemas.microsoft.com/office/drawing/2014/main" id="{1BE67676-E199-4C92-876A-0B4350227CFA}"/>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a:latin typeface="+mj-lt"/>
                </a:rPr>
                <a:t>Art. 2573 </a:t>
              </a:r>
            </a:p>
            <a:p>
              <a:pPr algn="ctr" defTabSz="844550">
                <a:lnSpc>
                  <a:spcPct val="90000"/>
                </a:lnSpc>
                <a:spcBef>
                  <a:spcPct val="0"/>
                </a:spcBef>
                <a:spcAft>
                  <a:spcPct val="35000"/>
                </a:spcAft>
              </a:pPr>
              <a:r>
                <a:rPr lang="it-IT" sz="1600" b="1" dirty="0" err="1">
                  <a:latin typeface="+mj-lt"/>
                </a:rPr>
                <a:t>Italian</a:t>
              </a:r>
              <a:r>
                <a:rPr lang="it-IT" sz="1600" b="1" dirty="0">
                  <a:latin typeface="+mj-lt"/>
                </a:rPr>
                <a:t> </a:t>
              </a:r>
              <a:r>
                <a:rPr lang="it-IT" sz="1600" b="1" dirty="0" err="1">
                  <a:latin typeface="+mj-lt"/>
                </a:rPr>
                <a:t>Civil</a:t>
              </a:r>
              <a:r>
                <a:rPr lang="it-IT" sz="1600" b="1" dirty="0">
                  <a:latin typeface="+mj-lt"/>
                </a:rPr>
                <a:t> Code</a:t>
              </a:r>
            </a:p>
          </p:txBody>
        </p:sp>
      </p:grpSp>
      <p:grpSp>
        <p:nvGrpSpPr>
          <p:cNvPr id="14" name="Gruppo 13">
            <a:extLst>
              <a:ext uri="{FF2B5EF4-FFF2-40B4-BE49-F238E27FC236}">
                <a16:creationId xmlns:a16="http://schemas.microsoft.com/office/drawing/2014/main" id="{944678BC-0FC9-43E2-8267-E3AAD0A8BF15}"/>
              </a:ext>
            </a:extLst>
          </p:cNvPr>
          <p:cNvGrpSpPr/>
          <p:nvPr/>
        </p:nvGrpSpPr>
        <p:grpSpPr>
          <a:xfrm>
            <a:off x="7775344" y="2011126"/>
            <a:ext cx="1870859" cy="1151553"/>
            <a:chOff x="2856075" y="3677311"/>
            <a:chExt cx="1026774" cy="1026774"/>
          </a:xfrm>
          <a:solidFill>
            <a:srgbClr val="2E3C5D"/>
          </a:solidFill>
        </p:grpSpPr>
        <p:sp>
          <p:nvSpPr>
            <p:cNvPr id="15" name="Rettangolo con angoli arrotondati 14">
              <a:extLst>
                <a:ext uri="{FF2B5EF4-FFF2-40B4-BE49-F238E27FC236}">
                  <a16:creationId xmlns:a16="http://schemas.microsoft.com/office/drawing/2014/main" id="{086A2779-AB19-4DDE-8307-A5E49CB41E1E}"/>
                </a:ext>
              </a:extLst>
            </p:cNvPr>
            <p:cNvSpPr/>
            <p:nvPr/>
          </p:nvSpPr>
          <p:spPr>
            <a:xfrm>
              <a:off x="2856075" y="3677311"/>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asellaDiTesto 15">
              <a:extLst>
                <a:ext uri="{FF2B5EF4-FFF2-40B4-BE49-F238E27FC236}">
                  <a16:creationId xmlns:a16="http://schemas.microsoft.com/office/drawing/2014/main" id="{B76D4095-D42A-42AF-A488-FE3FE2B01C40}"/>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a:latin typeface="+mj-lt"/>
                </a:rPr>
                <a:t>Art. 25 </a:t>
              </a:r>
            </a:p>
            <a:p>
              <a:pPr algn="ctr" defTabSz="844550">
                <a:lnSpc>
                  <a:spcPct val="90000"/>
                </a:lnSpc>
                <a:spcBef>
                  <a:spcPct val="0"/>
                </a:spcBef>
                <a:spcAft>
                  <a:spcPct val="35000"/>
                </a:spcAft>
              </a:pPr>
              <a:r>
                <a:rPr lang="it-IT" sz="1600" b="1" dirty="0">
                  <a:latin typeface="+mj-lt"/>
                </a:rPr>
                <a:t>Reg. (EU) 2017/1001 </a:t>
              </a:r>
            </a:p>
          </p:txBody>
        </p:sp>
      </p:grpSp>
      <p:sp>
        <p:nvSpPr>
          <p:cNvPr id="20" name="Rettangolo con angoli arrotondati 19">
            <a:extLst>
              <a:ext uri="{FF2B5EF4-FFF2-40B4-BE49-F238E27FC236}">
                <a16:creationId xmlns:a16="http://schemas.microsoft.com/office/drawing/2014/main" id="{11E4D6A5-72FA-4A68-8D71-49F1DA62BEFF}"/>
              </a:ext>
            </a:extLst>
          </p:cNvPr>
          <p:cNvSpPr/>
          <p:nvPr/>
        </p:nvSpPr>
        <p:spPr>
          <a:xfrm>
            <a:off x="3464091" y="3910226"/>
            <a:ext cx="5322537" cy="1558949"/>
          </a:xfrm>
          <a:prstGeom prst="roundRect">
            <a:avLst>
              <a:gd name="adj" fmla="val 10013"/>
            </a:avLst>
          </a:prstGeom>
          <a:solidFill>
            <a:srgbClr val="2C3A58"/>
          </a:solidFill>
          <a:ln>
            <a:solidFill>
              <a:schemeClr val="tx1"/>
            </a:solidFill>
          </a:ln>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anchor="ctr"/>
          <a:lstStyle/>
          <a:p>
            <a:pPr algn="ctr"/>
            <a:endParaRPr lang="it-IT" sz="1000" dirty="0">
              <a:solidFill>
                <a:schemeClr val="tx2"/>
              </a:solidFill>
              <a:latin typeface="+mj-lt"/>
              <a:cs typeface="Times New Roman" panose="02020603050405020304" pitchFamily="18" charset="0"/>
            </a:endParaRPr>
          </a:p>
          <a:p>
            <a:pPr algn="ctr"/>
            <a:r>
              <a:rPr lang="en-US" dirty="0">
                <a:solidFill>
                  <a:schemeClr val="bg1"/>
                </a:solidFill>
                <a:latin typeface="+mj-lt"/>
                <a:cs typeface="Times New Roman" panose="02020603050405020304" pitchFamily="18" charset="0"/>
              </a:rPr>
              <a:t>A </a:t>
            </a:r>
            <a:r>
              <a:rPr lang="en-US" b="1" dirty="0">
                <a:solidFill>
                  <a:schemeClr val="bg1"/>
                </a:solidFill>
                <a:latin typeface="+mj-lt"/>
                <a:cs typeface="Times New Roman" panose="02020603050405020304" pitchFamily="18" charset="0"/>
              </a:rPr>
              <a:t>license</a:t>
            </a:r>
            <a:r>
              <a:rPr lang="en-US" dirty="0">
                <a:solidFill>
                  <a:schemeClr val="bg1"/>
                </a:solidFill>
                <a:latin typeface="+mj-lt"/>
                <a:cs typeface="Times New Roman" panose="02020603050405020304" pitchFamily="18" charset="0"/>
              </a:rPr>
              <a:t> is an agreement whereby the owner of an IP right (</a:t>
            </a:r>
            <a:r>
              <a:rPr lang="en-US" i="1" dirty="0">
                <a:solidFill>
                  <a:schemeClr val="bg1"/>
                </a:solidFill>
                <a:latin typeface="+mj-lt"/>
                <a:cs typeface="Times New Roman" panose="02020603050405020304" pitchFamily="18" charset="0"/>
              </a:rPr>
              <a:t>e.g.</a:t>
            </a:r>
            <a:r>
              <a:rPr lang="en-US" dirty="0">
                <a:solidFill>
                  <a:schemeClr val="bg1"/>
                </a:solidFill>
                <a:latin typeface="+mj-lt"/>
                <a:cs typeface="Times New Roman" panose="02020603050405020304" pitchFamily="18" charset="0"/>
              </a:rPr>
              <a:t>, a trademark) grants a third party the </a:t>
            </a:r>
            <a:r>
              <a:rPr lang="en-US" b="1" dirty="0">
                <a:solidFill>
                  <a:schemeClr val="bg1"/>
                </a:solidFill>
                <a:latin typeface="+mj-lt"/>
                <a:cs typeface="Times New Roman" panose="02020603050405020304" pitchFamily="18" charset="0"/>
              </a:rPr>
              <a:t>right to commercially exploit it</a:t>
            </a:r>
            <a:r>
              <a:rPr lang="en-US" dirty="0">
                <a:solidFill>
                  <a:schemeClr val="bg1"/>
                </a:solidFill>
                <a:latin typeface="+mj-lt"/>
                <a:cs typeface="Times New Roman" panose="02020603050405020304" pitchFamily="18" charset="0"/>
              </a:rPr>
              <a:t> (usually, against a fee) while retaining its </a:t>
            </a:r>
            <a:r>
              <a:rPr lang="en-US" b="1" dirty="0">
                <a:solidFill>
                  <a:schemeClr val="bg1"/>
                </a:solidFill>
                <a:latin typeface="+mj-lt"/>
                <a:cs typeface="Times New Roman" panose="02020603050405020304" pitchFamily="18" charset="0"/>
              </a:rPr>
              <a:t>ownership</a:t>
            </a:r>
            <a:endParaRPr lang="it-IT" sz="1000" b="1" dirty="0">
              <a:solidFill>
                <a:schemeClr val="tx2"/>
              </a:solidFill>
              <a:latin typeface="+mj-lt"/>
              <a:cs typeface="Times New Roman" panose="02020603050405020304" pitchFamily="18" charset="0"/>
            </a:endParaRPr>
          </a:p>
        </p:txBody>
      </p:sp>
      <p:cxnSp>
        <p:nvCxnSpPr>
          <p:cNvPr id="21" name="Connettore 2 20">
            <a:extLst>
              <a:ext uri="{FF2B5EF4-FFF2-40B4-BE49-F238E27FC236}">
                <a16:creationId xmlns:a16="http://schemas.microsoft.com/office/drawing/2014/main" id="{F7E8D935-D3B2-410E-ADD1-DDB41F96A549}"/>
              </a:ext>
            </a:extLst>
          </p:cNvPr>
          <p:cNvCxnSpPr/>
          <p:nvPr/>
        </p:nvCxnSpPr>
        <p:spPr>
          <a:xfrm>
            <a:off x="4307031" y="3323358"/>
            <a:ext cx="0" cy="405246"/>
          </a:xfrm>
          <a:prstGeom prst="straightConnector1">
            <a:avLst/>
          </a:prstGeom>
          <a:ln>
            <a:solidFill>
              <a:srgbClr val="2E3C5D"/>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a:extLst>
              <a:ext uri="{FF2B5EF4-FFF2-40B4-BE49-F238E27FC236}">
                <a16:creationId xmlns:a16="http://schemas.microsoft.com/office/drawing/2014/main" id="{4B285612-08F4-489C-B4B2-D4729720F99D}"/>
              </a:ext>
            </a:extLst>
          </p:cNvPr>
          <p:cNvCxnSpPr/>
          <p:nvPr/>
        </p:nvCxnSpPr>
        <p:spPr>
          <a:xfrm>
            <a:off x="6096000" y="3323358"/>
            <a:ext cx="0" cy="405246"/>
          </a:xfrm>
          <a:prstGeom prst="straightConnector1">
            <a:avLst/>
          </a:prstGeom>
          <a:ln>
            <a:solidFill>
              <a:srgbClr val="2E3C5D"/>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nettore 2 23">
            <a:extLst>
              <a:ext uri="{FF2B5EF4-FFF2-40B4-BE49-F238E27FC236}">
                <a16:creationId xmlns:a16="http://schemas.microsoft.com/office/drawing/2014/main" id="{F94FF8AE-C20D-4BDC-91C2-0FCA2EFC4CE3}"/>
              </a:ext>
            </a:extLst>
          </p:cNvPr>
          <p:cNvCxnSpPr/>
          <p:nvPr/>
        </p:nvCxnSpPr>
        <p:spPr>
          <a:xfrm>
            <a:off x="7947041" y="3323358"/>
            <a:ext cx="0" cy="405246"/>
          </a:xfrm>
          <a:prstGeom prst="straightConnector1">
            <a:avLst/>
          </a:prstGeom>
          <a:ln>
            <a:solidFill>
              <a:srgbClr val="2E3C5D"/>
            </a:solidFill>
            <a:tailEnd type="triangle"/>
          </a:ln>
        </p:spPr>
        <p:style>
          <a:lnRef idx="1">
            <a:schemeClr val="accent1"/>
          </a:lnRef>
          <a:fillRef idx="0">
            <a:schemeClr val="accent1"/>
          </a:fillRef>
          <a:effectRef idx="0">
            <a:schemeClr val="accent1"/>
          </a:effectRef>
          <a:fontRef idx="minor">
            <a:schemeClr val="tx1"/>
          </a:fontRef>
        </p:style>
      </p:cxnSp>
      <p:pic>
        <p:nvPicPr>
          <p:cNvPr id="6" name="Elemento grafico 5" descr="Stretta di mano con riempimento a tinta unita">
            <a:extLst>
              <a:ext uri="{FF2B5EF4-FFF2-40B4-BE49-F238E27FC236}">
                <a16:creationId xmlns:a16="http://schemas.microsoft.com/office/drawing/2014/main" id="{5748CCE5-5ADB-6680-3CC7-03FEA15D97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74358" y="5622387"/>
            <a:ext cx="612309" cy="612309"/>
          </a:xfrm>
          <a:prstGeom prst="rect">
            <a:avLst/>
          </a:prstGeom>
        </p:spPr>
      </p:pic>
      <p:pic>
        <p:nvPicPr>
          <p:cNvPr id="17" name="Elemento grafico 16" descr="Badge TM con riempimento a tinta unita">
            <a:extLst>
              <a:ext uri="{FF2B5EF4-FFF2-40B4-BE49-F238E27FC236}">
                <a16:creationId xmlns:a16="http://schemas.microsoft.com/office/drawing/2014/main" id="{71E0C264-E82D-DB6E-B70A-D13B2A6CB8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59031" y="5602256"/>
            <a:ext cx="612309" cy="612309"/>
          </a:xfrm>
          <a:prstGeom prst="rect">
            <a:avLst/>
          </a:prstGeom>
        </p:spPr>
      </p:pic>
      <p:pic>
        <p:nvPicPr>
          <p:cNvPr id="19" name="Elemento grafico 18" descr="Denaro con riempimento a tinta unita">
            <a:extLst>
              <a:ext uri="{FF2B5EF4-FFF2-40B4-BE49-F238E27FC236}">
                <a16:creationId xmlns:a16="http://schemas.microsoft.com/office/drawing/2014/main" id="{527655A4-C233-68F7-06CF-DEF55D4288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89687" y="5642796"/>
            <a:ext cx="530530" cy="530530"/>
          </a:xfrm>
          <a:prstGeom prst="rect">
            <a:avLst/>
          </a:prstGeom>
        </p:spPr>
      </p:pic>
    </p:spTree>
    <p:extLst>
      <p:ext uri="{BB962C8B-B14F-4D97-AF65-F5344CB8AC3E}">
        <p14:creationId xmlns:p14="http://schemas.microsoft.com/office/powerpoint/2010/main" val="1271283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a:t>Nature of license agreements</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635441" y="1936936"/>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err="1">
                  <a:latin typeface="+mj-lt"/>
                </a:rPr>
                <a:t>Exclusive</a:t>
              </a:r>
              <a:endParaRPr lang="it-IT" b="1" dirty="0">
                <a:latin typeface="+mj-lt"/>
              </a:endParaRPr>
            </a:p>
          </p:txBody>
        </p:sp>
      </p:grpSp>
      <p:grpSp>
        <p:nvGrpSpPr>
          <p:cNvPr id="11" name="Gruppo 10">
            <a:extLst>
              <a:ext uri="{FF2B5EF4-FFF2-40B4-BE49-F238E27FC236}">
                <a16:creationId xmlns:a16="http://schemas.microsoft.com/office/drawing/2014/main" id="{B2467566-3370-4A46-9E48-BD6415FC4D67}"/>
              </a:ext>
            </a:extLst>
          </p:cNvPr>
          <p:cNvGrpSpPr/>
          <p:nvPr/>
        </p:nvGrpSpPr>
        <p:grpSpPr>
          <a:xfrm>
            <a:off x="642944" y="4908036"/>
            <a:ext cx="1870859" cy="1151553"/>
            <a:chOff x="2856075" y="3677311"/>
            <a:chExt cx="1026774" cy="1026774"/>
          </a:xfrm>
          <a:solidFill>
            <a:srgbClr val="2C3A58"/>
          </a:solidFill>
        </p:grpSpPr>
        <p:sp>
          <p:nvSpPr>
            <p:cNvPr id="12" name="Rettangolo con angoli arrotondati 11">
              <a:extLst>
                <a:ext uri="{FF2B5EF4-FFF2-40B4-BE49-F238E27FC236}">
                  <a16:creationId xmlns:a16="http://schemas.microsoft.com/office/drawing/2014/main" id="{E358368F-721F-42A0-8F6C-21BCCCF37C4B}"/>
                </a:ext>
              </a:extLst>
            </p:cNvPr>
            <p:cNvSpPr/>
            <p:nvPr/>
          </p:nvSpPr>
          <p:spPr>
            <a:xfrm>
              <a:off x="2856075" y="3677311"/>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CasellaDiTesto 12">
              <a:extLst>
                <a:ext uri="{FF2B5EF4-FFF2-40B4-BE49-F238E27FC236}">
                  <a16:creationId xmlns:a16="http://schemas.microsoft.com/office/drawing/2014/main" id="{1BE67676-E199-4C92-876A-0B4350227CFA}"/>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a:latin typeface="+mj-lt"/>
                </a:rPr>
                <a:t>Sole</a:t>
              </a:r>
            </a:p>
          </p:txBody>
        </p:sp>
      </p:grpSp>
      <p:grpSp>
        <p:nvGrpSpPr>
          <p:cNvPr id="14" name="Gruppo 13">
            <a:extLst>
              <a:ext uri="{FF2B5EF4-FFF2-40B4-BE49-F238E27FC236}">
                <a16:creationId xmlns:a16="http://schemas.microsoft.com/office/drawing/2014/main" id="{944678BC-0FC9-43E2-8267-E3AAD0A8BF15}"/>
              </a:ext>
            </a:extLst>
          </p:cNvPr>
          <p:cNvGrpSpPr/>
          <p:nvPr/>
        </p:nvGrpSpPr>
        <p:grpSpPr>
          <a:xfrm>
            <a:off x="635441" y="3409646"/>
            <a:ext cx="1870859" cy="1151553"/>
            <a:chOff x="2856075" y="3677311"/>
            <a:chExt cx="1026774" cy="1026774"/>
          </a:xfrm>
          <a:solidFill>
            <a:srgbClr val="2E3C5D"/>
          </a:solidFill>
        </p:grpSpPr>
        <p:sp>
          <p:nvSpPr>
            <p:cNvPr id="15" name="Rettangolo con angoli arrotondati 14">
              <a:extLst>
                <a:ext uri="{FF2B5EF4-FFF2-40B4-BE49-F238E27FC236}">
                  <a16:creationId xmlns:a16="http://schemas.microsoft.com/office/drawing/2014/main" id="{086A2779-AB19-4DDE-8307-A5E49CB41E1E}"/>
                </a:ext>
              </a:extLst>
            </p:cNvPr>
            <p:cNvSpPr/>
            <p:nvPr/>
          </p:nvSpPr>
          <p:spPr>
            <a:xfrm>
              <a:off x="2856075" y="3677311"/>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CasellaDiTesto 15">
              <a:extLst>
                <a:ext uri="{FF2B5EF4-FFF2-40B4-BE49-F238E27FC236}">
                  <a16:creationId xmlns:a16="http://schemas.microsoft.com/office/drawing/2014/main" id="{B76D4095-D42A-42AF-A488-FE3FE2B01C40}"/>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a:latin typeface="+mj-lt"/>
                </a:rPr>
                <a:t>Non-</a:t>
              </a:r>
              <a:r>
                <a:rPr lang="it-IT" b="1" dirty="0" err="1">
                  <a:latin typeface="+mj-lt"/>
                </a:rPr>
                <a:t>exclusive</a:t>
              </a:r>
              <a:endParaRPr lang="it-IT" b="1" dirty="0">
                <a:latin typeface="+mj-lt"/>
              </a:endParaRPr>
            </a:p>
          </p:txBody>
        </p:sp>
      </p:grpSp>
      <p:grpSp>
        <p:nvGrpSpPr>
          <p:cNvPr id="19" name="Gruppo 18">
            <a:extLst>
              <a:ext uri="{FF2B5EF4-FFF2-40B4-BE49-F238E27FC236}">
                <a16:creationId xmlns:a16="http://schemas.microsoft.com/office/drawing/2014/main" id="{49DAA346-0C5E-4043-95FD-27AA4984D946}"/>
              </a:ext>
            </a:extLst>
          </p:cNvPr>
          <p:cNvGrpSpPr/>
          <p:nvPr/>
        </p:nvGrpSpPr>
        <p:grpSpPr>
          <a:xfrm>
            <a:off x="4684432" y="1839908"/>
            <a:ext cx="5524636" cy="1151553"/>
            <a:chOff x="2856074" y="3677312"/>
            <a:chExt cx="1026774" cy="1026774"/>
          </a:xfrm>
          <a:solidFill>
            <a:srgbClr val="2E3C5D"/>
          </a:solidFill>
        </p:grpSpPr>
        <p:sp>
          <p:nvSpPr>
            <p:cNvPr id="22" name="Rettangolo con angoli arrotondati 21">
              <a:extLst>
                <a:ext uri="{FF2B5EF4-FFF2-40B4-BE49-F238E27FC236}">
                  <a16:creationId xmlns:a16="http://schemas.microsoft.com/office/drawing/2014/main" id="{B1518616-7F47-4B84-BCC0-F71D66E344A9}"/>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AAC7EF33-B61E-4058-B22C-258B5AB019B6}"/>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No one (including owner-licensor) other than the licensee can exploit the relevant IP right</a:t>
              </a:r>
              <a:endParaRPr lang="it-IT" sz="1600" b="1" dirty="0">
                <a:latin typeface="+mj-lt"/>
              </a:endParaRPr>
            </a:p>
          </p:txBody>
        </p:sp>
      </p:grpSp>
      <p:grpSp>
        <p:nvGrpSpPr>
          <p:cNvPr id="29" name="Gruppo 28">
            <a:extLst>
              <a:ext uri="{FF2B5EF4-FFF2-40B4-BE49-F238E27FC236}">
                <a16:creationId xmlns:a16="http://schemas.microsoft.com/office/drawing/2014/main" id="{9135E0F5-250A-4C23-801C-F6DF567C82B7}"/>
              </a:ext>
            </a:extLst>
          </p:cNvPr>
          <p:cNvGrpSpPr/>
          <p:nvPr/>
        </p:nvGrpSpPr>
        <p:grpSpPr>
          <a:xfrm>
            <a:off x="4730375" y="4901029"/>
            <a:ext cx="5524636" cy="1151553"/>
            <a:chOff x="2856074" y="3677312"/>
            <a:chExt cx="1026774" cy="1026774"/>
          </a:xfrm>
          <a:solidFill>
            <a:srgbClr val="2E3C5D"/>
          </a:solidFill>
        </p:grpSpPr>
        <p:sp>
          <p:nvSpPr>
            <p:cNvPr id="30" name="Rettangolo con angoli arrotondati 29">
              <a:extLst>
                <a:ext uri="{FF2B5EF4-FFF2-40B4-BE49-F238E27FC236}">
                  <a16:creationId xmlns:a16="http://schemas.microsoft.com/office/drawing/2014/main" id="{C2394DAA-3C12-498A-A950-A016F3A01D0B}"/>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CasellaDiTesto 30">
              <a:extLst>
                <a:ext uri="{FF2B5EF4-FFF2-40B4-BE49-F238E27FC236}">
                  <a16:creationId xmlns:a16="http://schemas.microsoft.com/office/drawing/2014/main" id="{B800BF0E-EF98-4749-AE84-02DB0A12EA8D}"/>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The license is formally non-exclusive but substantially exclusive, since licensor – while reserving full rights to exploit the IP right itself – is limited in that it cannot grant the IP right to any licensees other than the “sole” licensee</a:t>
              </a:r>
              <a:endParaRPr lang="it-IT" sz="1600" b="1" dirty="0">
                <a:latin typeface="+mj-lt"/>
              </a:endParaRPr>
            </a:p>
          </p:txBody>
        </p:sp>
      </p:grpSp>
      <p:grpSp>
        <p:nvGrpSpPr>
          <p:cNvPr id="32" name="Gruppo 31">
            <a:extLst>
              <a:ext uri="{FF2B5EF4-FFF2-40B4-BE49-F238E27FC236}">
                <a16:creationId xmlns:a16="http://schemas.microsoft.com/office/drawing/2014/main" id="{265AFD0C-1B72-4192-B166-F1F67F7A07BD}"/>
              </a:ext>
            </a:extLst>
          </p:cNvPr>
          <p:cNvGrpSpPr/>
          <p:nvPr/>
        </p:nvGrpSpPr>
        <p:grpSpPr>
          <a:xfrm>
            <a:off x="4730375" y="3409644"/>
            <a:ext cx="5524636" cy="1151553"/>
            <a:chOff x="2856074" y="3677312"/>
            <a:chExt cx="1026774" cy="1026774"/>
          </a:xfrm>
          <a:solidFill>
            <a:srgbClr val="2E3C5D"/>
          </a:solidFill>
        </p:grpSpPr>
        <p:sp>
          <p:nvSpPr>
            <p:cNvPr id="33" name="Rettangolo con angoli arrotondati 32">
              <a:extLst>
                <a:ext uri="{FF2B5EF4-FFF2-40B4-BE49-F238E27FC236}">
                  <a16:creationId xmlns:a16="http://schemas.microsoft.com/office/drawing/2014/main" id="{545D5CD2-959C-4007-9AC7-02200303A0CA}"/>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CasellaDiTesto 33">
              <a:extLst>
                <a:ext uri="{FF2B5EF4-FFF2-40B4-BE49-F238E27FC236}">
                  <a16:creationId xmlns:a16="http://schemas.microsoft.com/office/drawing/2014/main" id="{D04DC221-82FD-4641-85B2-B02697171F57}"/>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The licensee(s) is/are granted the right to use the IP right, but the licensor remains free to exploit the same IP rights and to grant other licensees with the same right of exploitation</a:t>
              </a:r>
              <a:endParaRPr lang="it-IT" sz="1600" b="1" dirty="0">
                <a:latin typeface="+mj-lt"/>
              </a:endParaRPr>
            </a:p>
          </p:txBody>
        </p:sp>
      </p:grpSp>
      <p:pic>
        <p:nvPicPr>
          <p:cNvPr id="35" name="Elemento grafico 34" descr="Utente">
            <a:extLst>
              <a:ext uri="{FF2B5EF4-FFF2-40B4-BE49-F238E27FC236}">
                <a16:creationId xmlns:a16="http://schemas.microsoft.com/office/drawing/2014/main" id="{2F4DD8BD-19AF-4E77-8164-8794CD3C9A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75996" y="2195469"/>
            <a:ext cx="440428" cy="440428"/>
          </a:xfrm>
          <a:prstGeom prst="rect">
            <a:avLst/>
          </a:prstGeom>
        </p:spPr>
      </p:pic>
      <p:pic>
        <p:nvPicPr>
          <p:cNvPr id="38" name="Elemento grafico 37" descr="Utenti">
            <a:extLst>
              <a:ext uri="{FF2B5EF4-FFF2-40B4-BE49-F238E27FC236}">
                <a16:creationId xmlns:a16="http://schemas.microsoft.com/office/drawing/2014/main" id="{A6EECAA6-81C9-4B2B-8845-52CAB029B7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33138" y="3700490"/>
            <a:ext cx="669851" cy="669851"/>
          </a:xfrm>
          <a:prstGeom prst="rect">
            <a:avLst/>
          </a:prstGeom>
        </p:spPr>
      </p:pic>
      <p:pic>
        <p:nvPicPr>
          <p:cNvPr id="39" name="Elemento grafico 38" descr="Utente">
            <a:extLst>
              <a:ext uri="{FF2B5EF4-FFF2-40B4-BE49-F238E27FC236}">
                <a16:creationId xmlns:a16="http://schemas.microsoft.com/office/drawing/2014/main" id="{88557DCF-7D2D-4DB3-B12B-93A36972B26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755242" y="2195469"/>
            <a:ext cx="440428" cy="440428"/>
          </a:xfrm>
          <a:prstGeom prst="rect">
            <a:avLst/>
          </a:prstGeom>
        </p:spPr>
      </p:pic>
      <p:cxnSp>
        <p:nvCxnSpPr>
          <p:cNvPr id="40" name="Connettore 2 39">
            <a:extLst>
              <a:ext uri="{FF2B5EF4-FFF2-40B4-BE49-F238E27FC236}">
                <a16:creationId xmlns:a16="http://schemas.microsoft.com/office/drawing/2014/main" id="{0605BD70-D5A2-41BC-BD3D-92319BBF3146}"/>
              </a:ext>
            </a:extLst>
          </p:cNvPr>
          <p:cNvCxnSpPr>
            <a:cxnSpLocks/>
          </p:cNvCxnSpPr>
          <p:nvPr/>
        </p:nvCxnSpPr>
        <p:spPr>
          <a:xfrm>
            <a:off x="3411174" y="2442533"/>
            <a:ext cx="22742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41" name="Connettore 2 40">
            <a:extLst>
              <a:ext uri="{FF2B5EF4-FFF2-40B4-BE49-F238E27FC236}">
                <a16:creationId xmlns:a16="http://schemas.microsoft.com/office/drawing/2014/main" id="{A3B202F9-F528-4168-941C-F565C8D91E16}"/>
              </a:ext>
            </a:extLst>
          </p:cNvPr>
          <p:cNvCxnSpPr>
            <a:cxnSpLocks/>
          </p:cNvCxnSpPr>
          <p:nvPr/>
        </p:nvCxnSpPr>
        <p:spPr>
          <a:xfrm>
            <a:off x="3314384" y="3991894"/>
            <a:ext cx="22742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42" name="Elemento grafico 41" descr="Utente">
            <a:extLst>
              <a:ext uri="{FF2B5EF4-FFF2-40B4-BE49-F238E27FC236}">
                <a16:creationId xmlns:a16="http://schemas.microsoft.com/office/drawing/2014/main" id="{6D2A5200-D966-4A9B-B512-75D7D39ED10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24354" y="5241571"/>
            <a:ext cx="440428" cy="440428"/>
          </a:xfrm>
          <a:prstGeom prst="rect">
            <a:avLst/>
          </a:prstGeom>
        </p:spPr>
      </p:pic>
      <p:pic>
        <p:nvPicPr>
          <p:cNvPr id="43" name="Elemento grafico 42" descr="Utente">
            <a:extLst>
              <a:ext uri="{FF2B5EF4-FFF2-40B4-BE49-F238E27FC236}">
                <a16:creationId xmlns:a16="http://schemas.microsoft.com/office/drawing/2014/main" id="{2F8EA2B1-72D3-444F-8B42-C61258F96A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40162" y="5531365"/>
            <a:ext cx="440428" cy="440428"/>
          </a:xfrm>
          <a:prstGeom prst="rect">
            <a:avLst/>
          </a:prstGeom>
        </p:spPr>
      </p:pic>
      <p:cxnSp>
        <p:nvCxnSpPr>
          <p:cNvPr id="44" name="Connettore 2 43">
            <a:extLst>
              <a:ext uri="{FF2B5EF4-FFF2-40B4-BE49-F238E27FC236}">
                <a16:creationId xmlns:a16="http://schemas.microsoft.com/office/drawing/2014/main" id="{031490FE-A58A-43DD-806F-D3D509BE5519}"/>
              </a:ext>
            </a:extLst>
          </p:cNvPr>
          <p:cNvCxnSpPr>
            <a:cxnSpLocks/>
          </p:cNvCxnSpPr>
          <p:nvPr/>
        </p:nvCxnSpPr>
        <p:spPr>
          <a:xfrm>
            <a:off x="3335086" y="5531365"/>
            <a:ext cx="22742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3" name="Elemento grafico 2" descr="Utente">
            <a:extLst>
              <a:ext uri="{FF2B5EF4-FFF2-40B4-BE49-F238E27FC236}">
                <a16:creationId xmlns:a16="http://schemas.microsoft.com/office/drawing/2014/main" id="{42188D8D-7C0D-D8CD-ABD0-4A51D26AD11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72260" y="5273846"/>
            <a:ext cx="440428" cy="440428"/>
          </a:xfrm>
          <a:prstGeom prst="rect">
            <a:avLst/>
          </a:prstGeom>
        </p:spPr>
      </p:pic>
      <p:pic>
        <p:nvPicPr>
          <p:cNvPr id="4" name="Elemento grafico 3" descr="Utente">
            <a:extLst>
              <a:ext uri="{FF2B5EF4-FFF2-40B4-BE49-F238E27FC236}">
                <a16:creationId xmlns:a16="http://schemas.microsoft.com/office/drawing/2014/main" id="{000BB2CE-077D-8E3A-07F1-395DC7E4C7B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40162" y="4900702"/>
            <a:ext cx="440428" cy="440428"/>
          </a:xfrm>
          <a:prstGeom prst="rect">
            <a:avLst/>
          </a:prstGeom>
        </p:spPr>
      </p:pic>
      <p:pic>
        <p:nvPicPr>
          <p:cNvPr id="5" name="Elemento grafico 4" descr="Utente">
            <a:extLst>
              <a:ext uri="{FF2B5EF4-FFF2-40B4-BE49-F238E27FC236}">
                <a16:creationId xmlns:a16="http://schemas.microsoft.com/office/drawing/2014/main" id="{2E5F54F8-2AAB-E5FF-5A9D-BC0C54ADF9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82628" y="3765207"/>
            <a:ext cx="440428" cy="440428"/>
          </a:xfrm>
          <a:prstGeom prst="rect">
            <a:avLst/>
          </a:prstGeom>
        </p:spPr>
      </p:pic>
    </p:spTree>
    <p:extLst>
      <p:ext uri="{BB962C8B-B14F-4D97-AF65-F5344CB8AC3E}">
        <p14:creationId xmlns:p14="http://schemas.microsoft.com/office/powerpoint/2010/main" val="292260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a:t>Scope 1/5</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790563" y="2973999"/>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a:latin typeface="+mj-lt"/>
                </a:rPr>
                <a:t>(IP) </a:t>
              </a:r>
              <a:r>
                <a:rPr lang="it-IT" b="1" dirty="0" err="1">
                  <a:latin typeface="+mj-lt"/>
                </a:rPr>
                <a:t>object</a:t>
              </a:r>
              <a:endParaRPr lang="it-IT" b="1" dirty="0">
                <a:latin typeface="+mj-lt"/>
              </a:endParaRPr>
            </a:p>
          </p:txBody>
        </p:sp>
      </p:grpSp>
      <p:grpSp>
        <p:nvGrpSpPr>
          <p:cNvPr id="19" name="Gruppo 18">
            <a:extLst>
              <a:ext uri="{FF2B5EF4-FFF2-40B4-BE49-F238E27FC236}">
                <a16:creationId xmlns:a16="http://schemas.microsoft.com/office/drawing/2014/main" id="{49DAA346-0C5E-4043-95FD-27AA4984D946}"/>
              </a:ext>
            </a:extLst>
          </p:cNvPr>
          <p:cNvGrpSpPr/>
          <p:nvPr/>
        </p:nvGrpSpPr>
        <p:grpSpPr>
          <a:xfrm>
            <a:off x="4627282" y="2692436"/>
            <a:ext cx="5524636" cy="1766056"/>
            <a:chOff x="2856074" y="3677312"/>
            <a:chExt cx="1026774" cy="1057535"/>
          </a:xfrm>
          <a:solidFill>
            <a:srgbClr val="2E3C5D"/>
          </a:solidFill>
        </p:grpSpPr>
        <p:sp>
          <p:nvSpPr>
            <p:cNvPr id="22" name="Rettangolo con angoli arrotondati 21">
              <a:extLst>
                <a:ext uri="{FF2B5EF4-FFF2-40B4-BE49-F238E27FC236}">
                  <a16:creationId xmlns:a16="http://schemas.microsoft.com/office/drawing/2014/main" id="{B1518616-7F47-4B84-BCC0-F71D66E344A9}"/>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AAC7EF33-B61E-4058-B22C-258B5AB019B6}"/>
                </a:ext>
              </a:extLst>
            </p:cNvPr>
            <p:cNvSpPr txBox="1"/>
            <p:nvPr/>
          </p:nvSpPr>
          <p:spPr>
            <a:xfrm>
              <a:off x="2915268" y="3808319"/>
              <a:ext cx="926528" cy="926528"/>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Usually, the licensed IP rights are listed in an Annex, which indicates all relevant necessary information.</a:t>
              </a:r>
            </a:p>
            <a:p>
              <a:pPr algn="just" defTabSz="844550">
                <a:lnSpc>
                  <a:spcPct val="90000"/>
                </a:lnSpc>
                <a:spcBef>
                  <a:spcPct val="0"/>
                </a:spcBef>
                <a:spcAft>
                  <a:spcPct val="35000"/>
                </a:spcAft>
              </a:pPr>
              <a:r>
                <a:rPr lang="en-US" sz="1400" i="1" dirty="0">
                  <a:latin typeface="+mj-lt"/>
                </a:rPr>
                <a:t>“Licensor hereby grants to Licensee, and Licensee hereby accepts, a [exclusive/non-exclusive/sole], non-sublicensable, non-assignable, non-transferrable, license to use the </a:t>
              </a:r>
              <a:r>
                <a:rPr lang="en-US" sz="1400" b="1" i="1" dirty="0">
                  <a:latin typeface="+mj-lt"/>
                </a:rPr>
                <a:t>IP rights listed in Annex A </a:t>
              </a:r>
              <a:r>
                <a:rPr lang="en-US" sz="1400" i="1" dirty="0">
                  <a:latin typeface="+mj-lt"/>
                </a:rPr>
                <a:t>within the Territory (as defined below)”.</a:t>
              </a:r>
            </a:p>
            <a:p>
              <a:pPr algn="just" defTabSz="844550">
                <a:lnSpc>
                  <a:spcPct val="90000"/>
                </a:lnSpc>
                <a:spcBef>
                  <a:spcPct val="0"/>
                </a:spcBef>
                <a:spcAft>
                  <a:spcPct val="35000"/>
                </a:spcAft>
              </a:pPr>
              <a:endParaRPr lang="it-IT" sz="1600" b="1" dirty="0">
                <a:latin typeface="+mj-lt"/>
              </a:endParaRPr>
            </a:p>
          </p:txBody>
        </p:sp>
      </p:grpSp>
      <p:grpSp>
        <p:nvGrpSpPr>
          <p:cNvPr id="18" name="Gruppo 17">
            <a:extLst>
              <a:ext uri="{FF2B5EF4-FFF2-40B4-BE49-F238E27FC236}">
                <a16:creationId xmlns:a16="http://schemas.microsoft.com/office/drawing/2014/main" id="{159DEA7E-A01F-6BD0-FABE-F6E961902574}"/>
              </a:ext>
            </a:extLst>
          </p:cNvPr>
          <p:cNvGrpSpPr/>
          <p:nvPr/>
        </p:nvGrpSpPr>
        <p:grpSpPr>
          <a:xfrm>
            <a:off x="3091140" y="2996562"/>
            <a:ext cx="1106424" cy="1106424"/>
            <a:chOff x="3302766" y="2256755"/>
            <a:chExt cx="914400" cy="914400"/>
          </a:xfrm>
        </p:grpSpPr>
        <p:grpSp>
          <p:nvGrpSpPr>
            <p:cNvPr id="17" name="Gruppo 16">
              <a:extLst>
                <a:ext uri="{FF2B5EF4-FFF2-40B4-BE49-F238E27FC236}">
                  <a16:creationId xmlns:a16="http://schemas.microsoft.com/office/drawing/2014/main" id="{22B6B0F3-AB69-E185-E4BC-A922FA0CF85E}"/>
                </a:ext>
              </a:extLst>
            </p:cNvPr>
            <p:cNvGrpSpPr/>
            <p:nvPr/>
          </p:nvGrpSpPr>
          <p:grpSpPr>
            <a:xfrm>
              <a:off x="3302766" y="2256755"/>
              <a:ext cx="914400" cy="914400"/>
              <a:chOff x="3116160" y="3778043"/>
              <a:chExt cx="914400" cy="914400"/>
            </a:xfrm>
          </p:grpSpPr>
          <p:pic>
            <p:nvPicPr>
              <p:cNvPr id="4" name="Elemento grafico 3" descr="Obiettivo con riempimento a tinta unita">
                <a:extLst>
                  <a:ext uri="{FF2B5EF4-FFF2-40B4-BE49-F238E27FC236}">
                    <a16:creationId xmlns:a16="http://schemas.microsoft.com/office/drawing/2014/main" id="{A71F9ADF-9EF0-C7FE-3280-ED627367E2D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16160" y="3778043"/>
                <a:ext cx="914400" cy="914400"/>
              </a:xfrm>
              <a:prstGeom prst="rect">
                <a:avLst/>
              </a:prstGeom>
            </p:spPr>
          </p:pic>
          <p:sp>
            <p:nvSpPr>
              <p:cNvPr id="16" name="Connettore 15">
                <a:extLst>
                  <a:ext uri="{FF2B5EF4-FFF2-40B4-BE49-F238E27FC236}">
                    <a16:creationId xmlns:a16="http://schemas.microsoft.com/office/drawing/2014/main" id="{15B24175-1F61-5543-7F91-A665DE978417}"/>
                  </a:ext>
                </a:extLst>
              </p:cNvPr>
              <p:cNvSpPr/>
              <p:nvPr/>
            </p:nvSpPr>
            <p:spPr>
              <a:xfrm>
                <a:off x="3372809" y="4040665"/>
                <a:ext cx="401101" cy="389155"/>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14" name="Elemento grafico 13" descr="Badge TM con riempimento a tinta unita">
              <a:extLst>
                <a:ext uri="{FF2B5EF4-FFF2-40B4-BE49-F238E27FC236}">
                  <a16:creationId xmlns:a16="http://schemas.microsoft.com/office/drawing/2014/main" id="{5491FF29-60D1-723E-F1AD-503EB9319E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64460" y="2426444"/>
              <a:ext cx="575019" cy="575019"/>
            </a:xfrm>
            <a:prstGeom prst="rect">
              <a:avLst/>
            </a:prstGeom>
          </p:spPr>
        </p:pic>
      </p:grpSp>
    </p:spTree>
    <p:extLst>
      <p:ext uri="{BB962C8B-B14F-4D97-AF65-F5344CB8AC3E}">
        <p14:creationId xmlns:p14="http://schemas.microsoft.com/office/powerpoint/2010/main" val="2963646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a:t>Scope 2/5</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744459" y="2917788"/>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sz="1600" b="1" dirty="0" err="1">
                  <a:latin typeface="+mj-lt"/>
                </a:rPr>
                <a:t>Goods</a:t>
              </a:r>
              <a:r>
                <a:rPr lang="it-IT" sz="1600" b="1" dirty="0">
                  <a:latin typeface="+mj-lt"/>
                </a:rPr>
                <a:t> - services </a:t>
              </a:r>
            </a:p>
            <a:p>
              <a:pPr algn="ctr" defTabSz="844550">
                <a:lnSpc>
                  <a:spcPct val="90000"/>
                </a:lnSpc>
                <a:spcBef>
                  <a:spcPct val="0"/>
                </a:spcBef>
                <a:spcAft>
                  <a:spcPct val="35000"/>
                </a:spcAft>
              </a:pPr>
              <a:r>
                <a:rPr lang="it-IT" sz="1600" b="1" dirty="0">
                  <a:latin typeface="+mj-lt"/>
                </a:rPr>
                <a:t>&amp; </a:t>
              </a:r>
            </a:p>
            <a:p>
              <a:pPr algn="ctr" defTabSz="844550">
                <a:lnSpc>
                  <a:spcPct val="90000"/>
                </a:lnSpc>
                <a:spcBef>
                  <a:spcPct val="0"/>
                </a:spcBef>
                <a:spcAft>
                  <a:spcPct val="35000"/>
                </a:spcAft>
              </a:pPr>
              <a:r>
                <a:rPr lang="it-IT" sz="1600" b="1" dirty="0" err="1">
                  <a:latin typeface="+mj-lt"/>
                </a:rPr>
                <a:t>Limitations</a:t>
              </a:r>
              <a:endParaRPr lang="it-IT" sz="1600" b="1" dirty="0">
                <a:latin typeface="+mj-lt"/>
              </a:endParaRPr>
            </a:p>
          </p:txBody>
        </p:sp>
      </p:grpSp>
      <p:grpSp>
        <p:nvGrpSpPr>
          <p:cNvPr id="19" name="Gruppo 18">
            <a:extLst>
              <a:ext uri="{FF2B5EF4-FFF2-40B4-BE49-F238E27FC236}">
                <a16:creationId xmlns:a16="http://schemas.microsoft.com/office/drawing/2014/main" id="{49DAA346-0C5E-4043-95FD-27AA4984D946}"/>
              </a:ext>
            </a:extLst>
          </p:cNvPr>
          <p:cNvGrpSpPr/>
          <p:nvPr/>
        </p:nvGrpSpPr>
        <p:grpSpPr>
          <a:xfrm>
            <a:off x="4725995" y="2917985"/>
            <a:ext cx="5524636" cy="1151553"/>
            <a:chOff x="2856074" y="3677312"/>
            <a:chExt cx="1026774" cy="1026774"/>
          </a:xfrm>
          <a:solidFill>
            <a:srgbClr val="2E3C5D"/>
          </a:solidFill>
        </p:grpSpPr>
        <p:sp>
          <p:nvSpPr>
            <p:cNvPr id="22" name="Rettangolo con angoli arrotondati 21">
              <a:extLst>
                <a:ext uri="{FF2B5EF4-FFF2-40B4-BE49-F238E27FC236}">
                  <a16:creationId xmlns:a16="http://schemas.microsoft.com/office/drawing/2014/main" id="{B1518616-7F47-4B84-BCC0-F71D66E344A9}"/>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AAC7EF33-B61E-4058-B22C-258B5AB019B6}"/>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Especially in case of TMs, licenses can either be granted with respect to the overall goods or services covered by the sign or for a portion of them only.</a:t>
              </a:r>
              <a:endParaRPr lang="it-IT" sz="1600" b="1" dirty="0">
                <a:latin typeface="+mj-lt"/>
              </a:endParaRPr>
            </a:p>
          </p:txBody>
        </p:sp>
      </p:grpSp>
      <p:pic>
        <p:nvPicPr>
          <p:cNvPr id="16" name="Elemento grafico 15" descr="Viaggio con riempimento a tinta unita">
            <a:extLst>
              <a:ext uri="{FF2B5EF4-FFF2-40B4-BE49-F238E27FC236}">
                <a16:creationId xmlns:a16="http://schemas.microsoft.com/office/drawing/2014/main" id="{71660018-277A-F5D7-CFFA-B2EEE25D0C8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13754" y="3429000"/>
            <a:ext cx="575441" cy="575441"/>
          </a:xfrm>
          <a:prstGeom prst="rect">
            <a:avLst/>
          </a:prstGeom>
        </p:spPr>
      </p:pic>
      <p:pic>
        <p:nvPicPr>
          <p:cNvPr id="21" name="Elemento grafico 20" descr="Cappello da baseball con riempimento a tinta unita">
            <a:extLst>
              <a:ext uri="{FF2B5EF4-FFF2-40B4-BE49-F238E27FC236}">
                <a16:creationId xmlns:a16="http://schemas.microsoft.com/office/drawing/2014/main" id="{F2A27002-652D-C6D3-AD40-E9C99083BB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13754" y="2843162"/>
            <a:ext cx="648494" cy="648494"/>
          </a:xfrm>
          <a:prstGeom prst="rect">
            <a:avLst/>
          </a:prstGeom>
        </p:spPr>
      </p:pic>
    </p:spTree>
    <p:extLst>
      <p:ext uri="{BB962C8B-B14F-4D97-AF65-F5344CB8AC3E}">
        <p14:creationId xmlns:p14="http://schemas.microsoft.com/office/powerpoint/2010/main" val="3491277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a:t>Scope 3/5</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685963" y="2808739"/>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a:latin typeface="+mj-lt"/>
                </a:rPr>
                <a:t>Activities</a:t>
              </a:r>
            </a:p>
          </p:txBody>
        </p:sp>
      </p:grpSp>
      <p:grpSp>
        <p:nvGrpSpPr>
          <p:cNvPr id="19" name="Gruppo 18">
            <a:extLst>
              <a:ext uri="{FF2B5EF4-FFF2-40B4-BE49-F238E27FC236}">
                <a16:creationId xmlns:a16="http://schemas.microsoft.com/office/drawing/2014/main" id="{49DAA346-0C5E-4043-95FD-27AA4984D946}"/>
              </a:ext>
            </a:extLst>
          </p:cNvPr>
          <p:cNvGrpSpPr/>
          <p:nvPr/>
        </p:nvGrpSpPr>
        <p:grpSpPr>
          <a:xfrm>
            <a:off x="4739394" y="2797008"/>
            <a:ext cx="5524636" cy="1151553"/>
            <a:chOff x="2856074" y="3677312"/>
            <a:chExt cx="1026774" cy="1026774"/>
          </a:xfrm>
          <a:solidFill>
            <a:srgbClr val="2E3C5D"/>
          </a:solidFill>
        </p:grpSpPr>
        <p:sp>
          <p:nvSpPr>
            <p:cNvPr id="22" name="Rettangolo con angoli arrotondati 21">
              <a:extLst>
                <a:ext uri="{FF2B5EF4-FFF2-40B4-BE49-F238E27FC236}">
                  <a16:creationId xmlns:a16="http://schemas.microsoft.com/office/drawing/2014/main" id="{B1518616-7F47-4B84-BCC0-F71D66E344A9}"/>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AAC7EF33-B61E-4058-B22C-258B5AB019B6}"/>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Indication of the activities granted to the licensee (</a:t>
              </a:r>
              <a:r>
                <a:rPr lang="en-US" sz="1600" b="1" i="1" dirty="0">
                  <a:latin typeface="+mj-lt"/>
                </a:rPr>
                <a:t>e.g.</a:t>
              </a:r>
              <a:r>
                <a:rPr lang="en-US" sz="1600" b="1" dirty="0">
                  <a:latin typeface="+mj-lt"/>
                </a:rPr>
                <a:t>, manufacturing, packaging, distribution, advertising, promotion, sale)</a:t>
              </a:r>
              <a:endParaRPr lang="it-IT" sz="1600" b="1" dirty="0">
                <a:latin typeface="+mj-lt"/>
              </a:endParaRPr>
            </a:p>
          </p:txBody>
        </p:sp>
      </p:grpSp>
      <p:pic>
        <p:nvPicPr>
          <p:cNvPr id="4" name="Elemento grafico 3" descr="Produzione con riempimento a tinta unita">
            <a:extLst>
              <a:ext uri="{FF2B5EF4-FFF2-40B4-BE49-F238E27FC236}">
                <a16:creationId xmlns:a16="http://schemas.microsoft.com/office/drawing/2014/main" id="{4AEAECB0-B9C3-2C96-D20F-F42A54C179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09998" y="2733897"/>
            <a:ext cx="588404" cy="588404"/>
          </a:xfrm>
          <a:prstGeom prst="rect">
            <a:avLst/>
          </a:prstGeom>
        </p:spPr>
      </p:pic>
      <p:pic>
        <p:nvPicPr>
          <p:cNvPr id="7" name="Elemento grafico 6" descr="E-commerce con riempimento a tinta unita">
            <a:extLst>
              <a:ext uri="{FF2B5EF4-FFF2-40B4-BE49-F238E27FC236}">
                <a16:creationId xmlns:a16="http://schemas.microsoft.com/office/drawing/2014/main" id="{A79C7DA7-2686-5AD4-3DC2-FFE390790F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04656" y="3450864"/>
            <a:ext cx="537302" cy="537302"/>
          </a:xfrm>
          <a:prstGeom prst="rect">
            <a:avLst/>
          </a:prstGeom>
        </p:spPr>
      </p:pic>
      <p:pic>
        <p:nvPicPr>
          <p:cNvPr id="14" name="Elemento grafico 13" descr="Carrello portapacchi con riempimento a tinta unita">
            <a:extLst>
              <a:ext uri="{FF2B5EF4-FFF2-40B4-BE49-F238E27FC236}">
                <a16:creationId xmlns:a16="http://schemas.microsoft.com/office/drawing/2014/main" id="{41DC4F0D-4B40-6038-D578-D6828DEA98C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97814" y="2691836"/>
            <a:ext cx="608674" cy="608674"/>
          </a:xfrm>
          <a:prstGeom prst="rect">
            <a:avLst/>
          </a:prstGeom>
        </p:spPr>
      </p:pic>
      <p:pic>
        <p:nvPicPr>
          <p:cNvPr id="29" name="Elemento grafico 28" descr="Presentazione multimediale con riempimento a tinta unita">
            <a:extLst>
              <a:ext uri="{FF2B5EF4-FFF2-40B4-BE49-F238E27FC236}">
                <a16:creationId xmlns:a16="http://schemas.microsoft.com/office/drawing/2014/main" id="{52C76604-0856-18AC-069E-EA2E41FB7B0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938152" y="2764108"/>
            <a:ext cx="608675" cy="608675"/>
          </a:xfrm>
          <a:prstGeom prst="rect">
            <a:avLst/>
          </a:prstGeom>
        </p:spPr>
      </p:pic>
      <p:pic>
        <p:nvPicPr>
          <p:cNvPr id="30" name="Elemento grafico 29" descr="Lavora da casa con riempimento a tinta unita">
            <a:extLst>
              <a:ext uri="{FF2B5EF4-FFF2-40B4-BE49-F238E27FC236}">
                <a16:creationId xmlns:a16="http://schemas.microsoft.com/office/drawing/2014/main" id="{BBA35C06-3F78-8F5D-E681-AE39C9D550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8776" y="3372783"/>
            <a:ext cx="644835" cy="644835"/>
          </a:xfrm>
          <a:prstGeom prst="rect">
            <a:avLst/>
          </a:prstGeom>
        </p:spPr>
      </p:pic>
    </p:spTree>
    <p:extLst>
      <p:ext uri="{BB962C8B-B14F-4D97-AF65-F5344CB8AC3E}">
        <p14:creationId xmlns:p14="http://schemas.microsoft.com/office/powerpoint/2010/main" val="2689765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75F7B3-0289-D24D-9FB1-F484357F26EF}"/>
              </a:ext>
            </a:extLst>
          </p:cNvPr>
          <p:cNvSpPr>
            <a:spLocks noGrp="1"/>
          </p:cNvSpPr>
          <p:nvPr>
            <p:ph type="title"/>
          </p:nvPr>
        </p:nvSpPr>
        <p:spPr>
          <a:xfrm>
            <a:off x="557250" y="967563"/>
            <a:ext cx="10022145" cy="669851"/>
          </a:xfrm>
        </p:spPr>
        <p:txBody>
          <a:bodyPr/>
          <a:lstStyle/>
          <a:p>
            <a:r>
              <a:rPr lang="it-IT" dirty="0"/>
              <a:t>Scope 4/5</a:t>
            </a:r>
            <a:endParaRPr lang="it-GB" dirty="0"/>
          </a:p>
        </p:txBody>
      </p:sp>
      <p:grpSp>
        <p:nvGrpSpPr>
          <p:cNvPr id="8" name="Gruppo 7">
            <a:extLst>
              <a:ext uri="{FF2B5EF4-FFF2-40B4-BE49-F238E27FC236}">
                <a16:creationId xmlns:a16="http://schemas.microsoft.com/office/drawing/2014/main" id="{47530BB4-3AFF-4526-A7A1-820725143C57}"/>
              </a:ext>
            </a:extLst>
          </p:cNvPr>
          <p:cNvGrpSpPr/>
          <p:nvPr/>
        </p:nvGrpSpPr>
        <p:grpSpPr>
          <a:xfrm>
            <a:off x="800980" y="2861570"/>
            <a:ext cx="1870859" cy="1151553"/>
            <a:chOff x="2856074" y="3677312"/>
            <a:chExt cx="1026774" cy="1026774"/>
          </a:xfrm>
          <a:solidFill>
            <a:srgbClr val="2E3C5D"/>
          </a:solidFill>
        </p:grpSpPr>
        <p:sp>
          <p:nvSpPr>
            <p:cNvPr id="9" name="Rettangolo con angoli arrotondati 8">
              <a:extLst>
                <a:ext uri="{FF2B5EF4-FFF2-40B4-BE49-F238E27FC236}">
                  <a16:creationId xmlns:a16="http://schemas.microsoft.com/office/drawing/2014/main" id="{BE76B816-BC02-4B5F-A66F-F34DB635EDF6}"/>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CasellaDiTesto 9">
              <a:extLst>
                <a:ext uri="{FF2B5EF4-FFF2-40B4-BE49-F238E27FC236}">
                  <a16:creationId xmlns:a16="http://schemas.microsoft.com/office/drawing/2014/main" id="{3C70FE99-7B74-43D4-9415-3B52F28171E4}"/>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ctr" defTabSz="844550">
                <a:lnSpc>
                  <a:spcPct val="90000"/>
                </a:lnSpc>
                <a:spcBef>
                  <a:spcPct val="0"/>
                </a:spcBef>
                <a:spcAft>
                  <a:spcPct val="35000"/>
                </a:spcAft>
              </a:pPr>
              <a:r>
                <a:rPr lang="it-IT" b="1" dirty="0" err="1">
                  <a:latin typeface="+mj-lt"/>
                </a:rPr>
                <a:t>Territory</a:t>
              </a:r>
              <a:endParaRPr lang="it-IT" b="1" dirty="0">
                <a:latin typeface="+mj-lt"/>
              </a:endParaRPr>
            </a:p>
          </p:txBody>
        </p:sp>
      </p:grpSp>
      <p:grpSp>
        <p:nvGrpSpPr>
          <p:cNvPr id="19" name="Gruppo 18">
            <a:extLst>
              <a:ext uri="{FF2B5EF4-FFF2-40B4-BE49-F238E27FC236}">
                <a16:creationId xmlns:a16="http://schemas.microsoft.com/office/drawing/2014/main" id="{49DAA346-0C5E-4043-95FD-27AA4984D946}"/>
              </a:ext>
            </a:extLst>
          </p:cNvPr>
          <p:cNvGrpSpPr/>
          <p:nvPr/>
        </p:nvGrpSpPr>
        <p:grpSpPr>
          <a:xfrm>
            <a:off x="4739394" y="2917782"/>
            <a:ext cx="5524636" cy="1151553"/>
            <a:chOff x="2856074" y="3677312"/>
            <a:chExt cx="1026774" cy="1026774"/>
          </a:xfrm>
          <a:solidFill>
            <a:srgbClr val="2E3C5D"/>
          </a:solidFill>
        </p:grpSpPr>
        <p:sp>
          <p:nvSpPr>
            <p:cNvPr id="22" name="Rettangolo con angoli arrotondati 21">
              <a:extLst>
                <a:ext uri="{FF2B5EF4-FFF2-40B4-BE49-F238E27FC236}">
                  <a16:creationId xmlns:a16="http://schemas.microsoft.com/office/drawing/2014/main" id="{B1518616-7F47-4B84-BCC0-F71D66E344A9}"/>
                </a:ext>
              </a:extLst>
            </p:cNvPr>
            <p:cNvSpPr/>
            <p:nvPr/>
          </p:nvSpPr>
          <p:spPr>
            <a:xfrm>
              <a:off x="2856074" y="3677312"/>
              <a:ext cx="1026774" cy="1026774"/>
            </a:xfrm>
            <a:prstGeom prst="roundRect">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CasellaDiTesto 24">
              <a:extLst>
                <a:ext uri="{FF2B5EF4-FFF2-40B4-BE49-F238E27FC236}">
                  <a16:creationId xmlns:a16="http://schemas.microsoft.com/office/drawing/2014/main" id="{AAC7EF33-B61E-4058-B22C-258B5AB019B6}"/>
                </a:ext>
              </a:extLst>
            </p:cNvPr>
            <p:cNvSpPr txBox="1"/>
            <p:nvPr/>
          </p:nvSpPr>
          <p:spPr>
            <a:xfrm>
              <a:off x="2906198" y="3727434"/>
              <a:ext cx="926528" cy="926528"/>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algn="just" defTabSz="844550">
                <a:lnSpc>
                  <a:spcPct val="90000"/>
                </a:lnSpc>
                <a:spcBef>
                  <a:spcPct val="0"/>
                </a:spcBef>
                <a:spcAft>
                  <a:spcPct val="35000"/>
                </a:spcAft>
              </a:pPr>
              <a:r>
                <a:rPr lang="en-US" sz="1600" b="1" dirty="0">
                  <a:latin typeface="+mj-lt"/>
                </a:rPr>
                <a:t>Precise indication of the specific countries with respect to which the license is granted. </a:t>
              </a:r>
            </a:p>
            <a:p>
              <a:pPr algn="just" defTabSz="844550">
                <a:lnSpc>
                  <a:spcPct val="90000"/>
                </a:lnSpc>
                <a:spcBef>
                  <a:spcPct val="0"/>
                </a:spcBef>
                <a:spcAft>
                  <a:spcPct val="35000"/>
                </a:spcAft>
              </a:pPr>
              <a:r>
                <a:rPr lang="en-US" sz="1600" b="1" dirty="0">
                  <a:latin typeface="+mj-lt"/>
                </a:rPr>
                <a:t>Usually, this list is included in an Annex.</a:t>
              </a:r>
              <a:endParaRPr lang="it-IT" sz="1600" b="1" dirty="0">
                <a:latin typeface="+mj-lt"/>
              </a:endParaRPr>
            </a:p>
          </p:txBody>
        </p:sp>
      </p:grpSp>
      <p:pic>
        <p:nvPicPr>
          <p:cNvPr id="4" name="Elemento grafico 3" descr="Globo terrestre: Africa ed Europa con riempimento a tinta unita">
            <a:extLst>
              <a:ext uri="{FF2B5EF4-FFF2-40B4-BE49-F238E27FC236}">
                <a16:creationId xmlns:a16="http://schemas.microsoft.com/office/drawing/2014/main" id="{5B53D6B2-BF02-4CB3-A6B4-9707963908F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81321" y="3145464"/>
            <a:ext cx="696191" cy="696191"/>
          </a:xfrm>
          <a:prstGeom prst="rect">
            <a:avLst/>
          </a:prstGeom>
        </p:spPr>
      </p:pic>
    </p:spTree>
    <p:extLst>
      <p:ext uri="{BB962C8B-B14F-4D97-AF65-F5344CB8AC3E}">
        <p14:creationId xmlns:p14="http://schemas.microsoft.com/office/powerpoint/2010/main" val="418450739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lnSpc>
            <a:spcPct val="150000"/>
          </a:lnSpc>
          <a:defRPr sz="1200" spc="100" dirty="0">
            <a:latin typeface="Arial" panose="020B0604020202020204" pitchFamily="34" charset="0"/>
            <a:ea typeface="Open Sans" panose="020B0606030504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zione standard1" id="{7ED010E2-75C0-6A46-A3A7-23127AAC8894}" vid="{CB180AE7-B54F-F34B-B2B3-130DFE485E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 di Office</Template>
  <TotalTime>0</TotalTime>
  <Words>1648</Words>
  <Application>Microsoft Office PowerPoint</Application>
  <PresentationFormat>Widescreen</PresentationFormat>
  <Paragraphs>123</Paragraphs>
  <Slides>23</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23</vt:i4>
      </vt:variant>
    </vt:vector>
  </HeadingPairs>
  <TitlesOfParts>
    <vt:vector size="31" baseType="lpstr">
      <vt:lpstr>Arial</vt:lpstr>
      <vt:lpstr>Avenir Black</vt:lpstr>
      <vt:lpstr>Avenir Book</vt:lpstr>
      <vt:lpstr>Calibri</vt:lpstr>
      <vt:lpstr>Calibri Light</vt:lpstr>
      <vt:lpstr>Chiomenti Regular</vt:lpstr>
      <vt:lpstr>Garamond</vt:lpstr>
      <vt:lpstr>Tema di Office</vt:lpstr>
      <vt:lpstr>Presentazione standard di PowerPoint</vt:lpstr>
      <vt:lpstr>Presentazione standard di PowerPoint</vt:lpstr>
      <vt:lpstr>The business of license</vt:lpstr>
      <vt:lpstr>Legal framework </vt:lpstr>
      <vt:lpstr>Nature of license agreements</vt:lpstr>
      <vt:lpstr>Scope 1/5</vt:lpstr>
      <vt:lpstr>Scope 2/5</vt:lpstr>
      <vt:lpstr>Scope 3/5</vt:lpstr>
      <vt:lpstr>Scope 4/5</vt:lpstr>
      <vt:lpstr>Scope 5/5</vt:lpstr>
      <vt:lpstr>Economics</vt:lpstr>
      <vt:lpstr>Licensee’s obligations 1/3</vt:lpstr>
      <vt:lpstr>Licensee’s obligations 2/3</vt:lpstr>
      <vt:lpstr>Licensee’s obligations 3/3</vt:lpstr>
      <vt:lpstr>Confidentiality 1/2</vt:lpstr>
      <vt:lpstr>Confidentiality 2/2</vt:lpstr>
      <vt:lpstr>Focus – Franchising 1/3</vt:lpstr>
      <vt:lpstr>Focus – Franchising 2/3</vt:lpstr>
      <vt:lpstr>Focus – Franchising 3/3</vt:lpstr>
      <vt:lpstr>Termination 1/2</vt:lpstr>
      <vt:lpstr>Termination 1/2</vt:lpstr>
      <vt:lpstr>Law and Jurisdiction</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CHIOMENTI</cp:lastModifiedBy>
  <cp:revision>7</cp:revision>
  <dcterms:created xsi:type="dcterms:W3CDTF">2021-11-23T11:10:02Z</dcterms:created>
  <dcterms:modified xsi:type="dcterms:W3CDTF">2023-03-21T13:27:47Z</dcterms:modified>
</cp:coreProperties>
</file>