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5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35"/>
  </p:notesMasterIdLst>
  <p:sldIdLst>
    <p:sldId id="286" r:id="rId2"/>
    <p:sldId id="298" r:id="rId3"/>
    <p:sldId id="472" r:id="rId4"/>
    <p:sldId id="507" r:id="rId5"/>
    <p:sldId id="473" r:id="rId6"/>
    <p:sldId id="474" r:id="rId7"/>
    <p:sldId id="475" r:id="rId8"/>
    <p:sldId id="476" r:id="rId9"/>
    <p:sldId id="477" r:id="rId10"/>
    <p:sldId id="478" r:id="rId11"/>
    <p:sldId id="479" r:id="rId12"/>
    <p:sldId id="492" r:id="rId13"/>
    <p:sldId id="493" r:id="rId14"/>
    <p:sldId id="491" r:id="rId15"/>
    <p:sldId id="494" r:id="rId16"/>
    <p:sldId id="495" r:id="rId17"/>
    <p:sldId id="496" r:id="rId18"/>
    <p:sldId id="497" r:id="rId19"/>
    <p:sldId id="498" r:id="rId20"/>
    <p:sldId id="499" r:id="rId21"/>
    <p:sldId id="489" r:id="rId22"/>
    <p:sldId id="500" r:id="rId23"/>
    <p:sldId id="486" r:id="rId24"/>
    <p:sldId id="487" r:id="rId25"/>
    <p:sldId id="488" r:id="rId26"/>
    <p:sldId id="501" r:id="rId27"/>
    <p:sldId id="502" r:id="rId28"/>
    <p:sldId id="490" r:id="rId29"/>
    <p:sldId id="503" r:id="rId30"/>
    <p:sldId id="504" r:id="rId31"/>
    <p:sldId id="505" r:id="rId32"/>
    <p:sldId id="506" r:id="rId33"/>
    <p:sldId id="425" r:id="rId34"/>
  </p:sldIdLst>
  <p:sldSz cx="9144000" cy="6858000" type="screen4x3"/>
  <p:notesSz cx="6794500" cy="99314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4614D2"/>
    <a:srgbClr val="006699"/>
    <a:srgbClr val="4507DF"/>
    <a:srgbClr val="0066CC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96" autoAdjust="0"/>
    <p:restoredTop sz="93061" autoAdjust="0"/>
  </p:normalViewPr>
  <p:slideViewPr>
    <p:cSldViewPr>
      <p:cViewPr varScale="1">
        <p:scale>
          <a:sx n="119" d="100"/>
          <a:sy n="119" d="100"/>
        </p:scale>
        <p:origin x="230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13A91-428B-43A1-B121-A38FECBC4285}" type="datetimeFigureOut">
              <a:rPr lang="it-IT" smtClean="0"/>
              <a:pPr/>
              <a:t>04/02/23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BF785-1ABB-4769-9A76-4D2C63D1EEC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5535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BF785-1ABB-4769-9A76-4D2C63D1EEC5}" type="slidenum">
              <a:rPr lang="it-IT" smtClean="0"/>
              <a:pPr/>
              <a:t>1</a:t>
            </a:fld>
            <a:endParaRPr lang="it-IT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2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>
            <a:extLst>
              <a:ext uri="{FF2B5EF4-FFF2-40B4-BE49-F238E27FC236}">
                <a16:creationId xmlns:a16="http://schemas.microsoft.com/office/drawing/2014/main" id="{AA2BB18D-C0E0-5942-9AA4-B2B56921FE2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0550" algn="l"/>
                <a:tab pos="2792413" algn="l"/>
                <a:tab pos="3722688" algn="l"/>
                <a:tab pos="4652963" algn="l"/>
                <a:tab pos="5584825" algn="l"/>
                <a:tab pos="6515100" algn="l"/>
                <a:tab pos="7445375" algn="l"/>
                <a:tab pos="8377238" algn="l"/>
                <a:tab pos="9307513" algn="l"/>
                <a:tab pos="102393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0550" algn="l"/>
                <a:tab pos="2792413" algn="l"/>
                <a:tab pos="3722688" algn="l"/>
                <a:tab pos="4652963" algn="l"/>
                <a:tab pos="5584825" algn="l"/>
                <a:tab pos="6515100" algn="l"/>
                <a:tab pos="7445375" algn="l"/>
                <a:tab pos="8377238" algn="l"/>
                <a:tab pos="9307513" algn="l"/>
                <a:tab pos="102393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0550" algn="l"/>
                <a:tab pos="2792413" algn="l"/>
                <a:tab pos="3722688" algn="l"/>
                <a:tab pos="4652963" algn="l"/>
                <a:tab pos="5584825" algn="l"/>
                <a:tab pos="6515100" algn="l"/>
                <a:tab pos="7445375" algn="l"/>
                <a:tab pos="8377238" algn="l"/>
                <a:tab pos="9307513" algn="l"/>
                <a:tab pos="102393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0550" algn="l"/>
                <a:tab pos="2792413" algn="l"/>
                <a:tab pos="3722688" algn="l"/>
                <a:tab pos="4652963" algn="l"/>
                <a:tab pos="5584825" algn="l"/>
                <a:tab pos="6515100" algn="l"/>
                <a:tab pos="7445375" algn="l"/>
                <a:tab pos="8377238" algn="l"/>
                <a:tab pos="9307513" algn="l"/>
                <a:tab pos="102393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0550" algn="l"/>
                <a:tab pos="2792413" algn="l"/>
                <a:tab pos="3722688" algn="l"/>
                <a:tab pos="4652963" algn="l"/>
                <a:tab pos="5584825" algn="l"/>
                <a:tab pos="6515100" algn="l"/>
                <a:tab pos="7445375" algn="l"/>
                <a:tab pos="8377238" algn="l"/>
                <a:tab pos="9307513" algn="l"/>
                <a:tab pos="102393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0550" algn="l"/>
                <a:tab pos="2792413" algn="l"/>
                <a:tab pos="3722688" algn="l"/>
                <a:tab pos="4652963" algn="l"/>
                <a:tab pos="5584825" algn="l"/>
                <a:tab pos="6515100" algn="l"/>
                <a:tab pos="7445375" algn="l"/>
                <a:tab pos="8377238" algn="l"/>
                <a:tab pos="9307513" algn="l"/>
                <a:tab pos="102393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0550" algn="l"/>
                <a:tab pos="2792413" algn="l"/>
                <a:tab pos="3722688" algn="l"/>
                <a:tab pos="4652963" algn="l"/>
                <a:tab pos="5584825" algn="l"/>
                <a:tab pos="6515100" algn="l"/>
                <a:tab pos="7445375" algn="l"/>
                <a:tab pos="8377238" algn="l"/>
                <a:tab pos="9307513" algn="l"/>
                <a:tab pos="102393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0550" algn="l"/>
                <a:tab pos="2792413" algn="l"/>
                <a:tab pos="3722688" algn="l"/>
                <a:tab pos="4652963" algn="l"/>
                <a:tab pos="5584825" algn="l"/>
                <a:tab pos="6515100" algn="l"/>
                <a:tab pos="7445375" algn="l"/>
                <a:tab pos="8377238" algn="l"/>
                <a:tab pos="9307513" algn="l"/>
                <a:tab pos="102393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0550" algn="l"/>
                <a:tab pos="2792413" algn="l"/>
                <a:tab pos="3722688" algn="l"/>
                <a:tab pos="4652963" algn="l"/>
                <a:tab pos="5584825" algn="l"/>
                <a:tab pos="6515100" algn="l"/>
                <a:tab pos="7445375" algn="l"/>
                <a:tab pos="8377238" algn="l"/>
                <a:tab pos="9307513" algn="l"/>
                <a:tab pos="102393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fld id="{B01C2390-7ECD-1D44-8FE5-EF20C14E3364}" type="slidenum">
              <a:rPr lang="en-GB" altLang="it-IT" smtClean="0"/>
              <a:pPr>
                <a:spcBef>
                  <a:spcPct val="0"/>
                </a:spcBef>
                <a:buFont typeface="Wingdings" pitchFamily="2" charset="2"/>
                <a:buNone/>
              </a:pPr>
              <a:t>3</a:t>
            </a:fld>
            <a:endParaRPr lang="en-GB" altLang="it-IT"/>
          </a:p>
        </p:txBody>
      </p:sp>
      <p:sp>
        <p:nvSpPr>
          <p:cNvPr id="9219" name="Text Box 1">
            <a:extLst>
              <a:ext uri="{FF2B5EF4-FFF2-40B4-BE49-F238E27FC236}">
                <a16:creationId xmlns:a16="http://schemas.microsoft.com/office/drawing/2014/main" id="{FB6BCD50-44D2-964D-AEA1-9BA32091F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744538"/>
            <a:ext cx="4997450" cy="37258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960" tIns="45980" rIns="91960" bIns="45980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it-IT" altLang="it-IT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220" name="Text Box 2">
            <a:extLst>
              <a:ext uri="{FF2B5EF4-FFF2-40B4-BE49-F238E27FC236}">
                <a16:creationId xmlns:a16="http://schemas.microsoft.com/office/drawing/2014/main" id="{3D77D910-197A-D148-8FDA-EE64E67AA22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79450" y="4718050"/>
            <a:ext cx="5434013" cy="4471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>
              <a:spcBef>
                <a:spcPts val="600"/>
              </a:spcBef>
              <a:buClr>
                <a:srgbClr val="CC0000"/>
              </a:buClr>
              <a:tabLst>
                <a:tab pos="0" algn="l"/>
                <a:tab pos="449263" algn="l"/>
                <a:tab pos="901700" algn="l"/>
                <a:tab pos="1352550" algn="l"/>
                <a:tab pos="1804988" algn="l"/>
                <a:tab pos="2255838" algn="l"/>
                <a:tab pos="2708275" algn="l"/>
                <a:tab pos="3160713" algn="l"/>
                <a:tab pos="3611563" algn="l"/>
                <a:tab pos="4064000" algn="l"/>
                <a:tab pos="4514850" algn="l"/>
                <a:tab pos="4967288" algn="l"/>
                <a:tab pos="5418138" algn="l"/>
                <a:tab pos="5870575" algn="l"/>
                <a:tab pos="6323013" algn="l"/>
                <a:tab pos="6773863" algn="l"/>
                <a:tab pos="7226300" algn="l"/>
                <a:tab pos="7677150" algn="l"/>
                <a:tab pos="8129588" algn="l"/>
                <a:tab pos="8580438" algn="l"/>
                <a:tab pos="9032875" algn="l"/>
              </a:tabLst>
            </a:pPr>
            <a:r>
              <a:rPr lang="en-GB" altLang="it-IT">
                <a:ea typeface="ＭＳ Ｐゴシック" panose="020B0600070205080204" pitchFamily="34" charset="-128"/>
              </a:rPr>
              <a:t>IP fornisce un </a:t>
            </a:r>
            <a:r>
              <a:rPr lang="en-GB" altLang="it-IT">
                <a:solidFill>
                  <a:srgbClr val="3333CC"/>
                </a:solidFill>
                <a:ea typeface="ＭＳ Ｐゴシック" panose="020B0600070205080204" pitchFamily="34" charset="-128"/>
              </a:rPr>
              <a:t>servizio best-effort</a:t>
            </a:r>
            <a:r>
              <a:rPr lang="en-GB" altLang="it-IT">
                <a:ea typeface="ＭＳ Ｐゴシック" panose="020B0600070205080204" pitchFamily="34" charset="-128"/>
              </a:rPr>
              <a:t>: fa il massimo sforzo per recapitare i datagrammi il più velocemente possibile, senza fornire però nessuna assicurazione in merito </a:t>
            </a:r>
          </a:p>
          <a:p>
            <a:pPr marL="744538" lvl="1" indent="-284163">
              <a:spcBef>
                <a:spcPts val="600"/>
              </a:spcBef>
              <a:buClr>
                <a:srgbClr val="CC0000"/>
              </a:buClr>
              <a:tabLst>
                <a:tab pos="0" algn="l"/>
                <a:tab pos="449263" algn="l"/>
                <a:tab pos="901700" algn="l"/>
                <a:tab pos="1352550" algn="l"/>
                <a:tab pos="1804988" algn="l"/>
                <a:tab pos="2255838" algn="l"/>
                <a:tab pos="2708275" algn="l"/>
                <a:tab pos="3160713" algn="l"/>
                <a:tab pos="3611563" algn="l"/>
                <a:tab pos="4064000" algn="l"/>
                <a:tab pos="4514850" algn="l"/>
                <a:tab pos="4967288" algn="l"/>
                <a:tab pos="5418138" algn="l"/>
                <a:tab pos="5870575" algn="l"/>
                <a:tab pos="6323013" algn="l"/>
                <a:tab pos="6773863" algn="l"/>
                <a:tab pos="7226300" algn="l"/>
                <a:tab pos="7677150" algn="l"/>
                <a:tab pos="8129588" algn="l"/>
                <a:tab pos="8580438" algn="l"/>
                <a:tab pos="9032875" algn="l"/>
              </a:tabLst>
            </a:pPr>
            <a:r>
              <a:rPr lang="en-GB" altLang="it-IT">
                <a:ea typeface="ＭＳ Ｐゴシック" panose="020B0600070205080204" pitchFamily="34" charset="-128"/>
              </a:rPr>
              <a:t>al ritardo</a:t>
            </a:r>
          </a:p>
          <a:p>
            <a:pPr marL="744538" lvl="1" indent="-284163">
              <a:spcBef>
                <a:spcPts val="600"/>
              </a:spcBef>
              <a:buClr>
                <a:srgbClr val="CC0000"/>
              </a:buClr>
              <a:tabLst>
                <a:tab pos="0" algn="l"/>
                <a:tab pos="449263" algn="l"/>
                <a:tab pos="901700" algn="l"/>
                <a:tab pos="1352550" algn="l"/>
                <a:tab pos="1804988" algn="l"/>
                <a:tab pos="2255838" algn="l"/>
                <a:tab pos="2708275" algn="l"/>
                <a:tab pos="3160713" algn="l"/>
                <a:tab pos="3611563" algn="l"/>
                <a:tab pos="4064000" algn="l"/>
                <a:tab pos="4514850" algn="l"/>
                <a:tab pos="4967288" algn="l"/>
                <a:tab pos="5418138" algn="l"/>
                <a:tab pos="5870575" algn="l"/>
                <a:tab pos="6323013" algn="l"/>
                <a:tab pos="6773863" algn="l"/>
                <a:tab pos="7226300" algn="l"/>
                <a:tab pos="7677150" algn="l"/>
                <a:tab pos="8129588" algn="l"/>
                <a:tab pos="8580438" algn="l"/>
                <a:tab pos="9032875" algn="l"/>
              </a:tabLst>
            </a:pPr>
            <a:r>
              <a:rPr lang="en-GB" altLang="it-IT">
                <a:ea typeface="ＭＳ Ｐゴシック" panose="020B0600070205080204" pitchFamily="34" charset="-128"/>
              </a:rPr>
              <a:t>all</a:t>
            </a:r>
            <a:r>
              <a:rPr lang="ja-JP" altLang="en-GB">
                <a:ea typeface="ＭＳ Ｐゴシック" panose="020B0600070205080204" pitchFamily="34" charset="-128"/>
              </a:rPr>
              <a:t>’</a:t>
            </a:r>
            <a:r>
              <a:rPr lang="en-GB" altLang="ja-JP">
                <a:ea typeface="ＭＳ Ｐゴシック" panose="020B0600070205080204" pitchFamily="34" charset="-128"/>
              </a:rPr>
              <a:t>entità del jitter di pacchetti </a:t>
            </a:r>
          </a:p>
          <a:p>
            <a:pPr marL="744538" lvl="1" indent="-284163">
              <a:spcBef>
                <a:spcPts val="600"/>
              </a:spcBef>
              <a:buClr>
                <a:srgbClr val="CC0000"/>
              </a:buClr>
              <a:tabLst>
                <a:tab pos="0" algn="l"/>
                <a:tab pos="449263" algn="l"/>
                <a:tab pos="901700" algn="l"/>
                <a:tab pos="1352550" algn="l"/>
                <a:tab pos="1804988" algn="l"/>
                <a:tab pos="2255838" algn="l"/>
                <a:tab pos="2708275" algn="l"/>
                <a:tab pos="3160713" algn="l"/>
                <a:tab pos="3611563" algn="l"/>
                <a:tab pos="4064000" algn="l"/>
                <a:tab pos="4514850" algn="l"/>
                <a:tab pos="4967288" algn="l"/>
                <a:tab pos="5418138" algn="l"/>
                <a:tab pos="5870575" algn="l"/>
                <a:tab pos="6323013" algn="l"/>
                <a:tab pos="6773863" algn="l"/>
                <a:tab pos="7226300" algn="l"/>
                <a:tab pos="7677150" algn="l"/>
                <a:tab pos="8129588" algn="l"/>
                <a:tab pos="8580438" algn="l"/>
                <a:tab pos="9032875" algn="l"/>
              </a:tabLst>
            </a:pPr>
            <a:endParaRPr lang="en-GB" altLang="it-IT">
              <a:ea typeface="ＭＳ Ｐゴシック" panose="020B0600070205080204" pitchFamily="34" charset="-128"/>
            </a:endParaRPr>
          </a:p>
          <a:p>
            <a:pPr>
              <a:spcBef>
                <a:spcPts val="600"/>
              </a:spcBef>
              <a:buClr>
                <a:srgbClr val="CC0000"/>
              </a:buClr>
              <a:tabLst>
                <a:tab pos="0" algn="l"/>
                <a:tab pos="449263" algn="l"/>
                <a:tab pos="901700" algn="l"/>
                <a:tab pos="1352550" algn="l"/>
                <a:tab pos="1804988" algn="l"/>
                <a:tab pos="2255838" algn="l"/>
                <a:tab pos="2708275" algn="l"/>
                <a:tab pos="3160713" algn="l"/>
                <a:tab pos="3611563" algn="l"/>
                <a:tab pos="4064000" algn="l"/>
                <a:tab pos="4514850" algn="l"/>
                <a:tab pos="4967288" algn="l"/>
                <a:tab pos="5418138" algn="l"/>
                <a:tab pos="5870575" algn="l"/>
                <a:tab pos="6323013" algn="l"/>
                <a:tab pos="6773863" algn="l"/>
                <a:tab pos="7226300" algn="l"/>
                <a:tab pos="7677150" algn="l"/>
                <a:tab pos="8129588" algn="l"/>
                <a:tab pos="8580438" algn="l"/>
                <a:tab pos="9032875" algn="l"/>
              </a:tabLst>
            </a:pPr>
            <a:r>
              <a:rPr lang="en-GB" altLang="it-IT">
                <a:ea typeface="ＭＳ Ｐゴシック" panose="020B0600070205080204" pitchFamily="34" charset="-128"/>
              </a:rPr>
              <a:t> Essendo la</a:t>
            </a:r>
            <a:r>
              <a:rPr lang="en-GB" altLang="it-IT" i="1">
                <a:ea typeface="ＭＳ Ｐゴシック" panose="020B0600070205080204" pitchFamily="34" charset="-128"/>
              </a:rPr>
              <a:t> telefonia</a:t>
            </a:r>
            <a:r>
              <a:rPr lang="en-GB" altLang="it-IT">
                <a:ea typeface="ＭＳ Ｐゴシック" panose="020B0600070205080204" pitchFamily="34" charset="-128"/>
              </a:rPr>
              <a:t> internet e la</a:t>
            </a:r>
            <a:r>
              <a:rPr lang="en-GB" altLang="it-IT" i="1">
                <a:ea typeface="ＭＳ Ｐゴシック" panose="020B0600070205080204" pitchFamily="34" charset="-128"/>
              </a:rPr>
              <a:t> videoconferenza</a:t>
            </a:r>
            <a:r>
              <a:rPr lang="en-GB" altLang="it-IT">
                <a:ea typeface="ＭＳ Ｐゴシック" panose="020B0600070205080204" pitchFamily="34" charset="-128"/>
              </a:rPr>
              <a:t> in tempo reale particolarmente sensibili a questi aspetti, l</a:t>
            </a:r>
            <a:r>
              <a:rPr lang="ja-JP" altLang="en-GB">
                <a:ea typeface="ＭＳ Ｐゴシック" panose="020B0600070205080204" pitchFamily="34" charset="-128"/>
              </a:rPr>
              <a:t>’</a:t>
            </a:r>
            <a:r>
              <a:rPr lang="en-GB" altLang="ja-JP">
                <a:ea typeface="ＭＳ Ｐゴシック" panose="020B0600070205080204" pitchFamily="34" charset="-128"/>
              </a:rPr>
              <a:t>assenza di garanzie crea notevoli </a:t>
            </a:r>
            <a:r>
              <a:rPr lang="en-GB" altLang="ja-JP">
                <a:solidFill>
                  <a:srgbClr val="3333CC"/>
                </a:solidFill>
                <a:ea typeface="ＭＳ Ｐゴシック" panose="020B0600070205080204" pitchFamily="34" charset="-128"/>
              </a:rPr>
              <a:t>problemi </a:t>
            </a:r>
            <a:r>
              <a:rPr lang="en-GB" altLang="ja-JP">
                <a:ea typeface="ＭＳ Ｐゴシック" panose="020B0600070205080204" pitchFamily="34" charset="-128"/>
              </a:rPr>
              <a:t>alla progettazione ti tali applicazioni. </a:t>
            </a:r>
          </a:p>
          <a:p>
            <a:pPr>
              <a:spcBef>
                <a:spcPts val="600"/>
              </a:spcBef>
              <a:buClr>
                <a:srgbClr val="CC0000"/>
              </a:buClr>
              <a:tabLst>
                <a:tab pos="0" algn="l"/>
                <a:tab pos="449263" algn="l"/>
                <a:tab pos="901700" algn="l"/>
                <a:tab pos="1352550" algn="l"/>
                <a:tab pos="1804988" algn="l"/>
                <a:tab pos="2255838" algn="l"/>
                <a:tab pos="2708275" algn="l"/>
                <a:tab pos="3160713" algn="l"/>
                <a:tab pos="3611563" algn="l"/>
                <a:tab pos="4064000" algn="l"/>
                <a:tab pos="4514850" algn="l"/>
                <a:tab pos="4967288" algn="l"/>
                <a:tab pos="5418138" algn="l"/>
                <a:tab pos="5870575" algn="l"/>
                <a:tab pos="6323013" algn="l"/>
                <a:tab pos="6773863" algn="l"/>
                <a:tab pos="7226300" algn="l"/>
                <a:tab pos="7677150" algn="l"/>
                <a:tab pos="8129588" algn="l"/>
                <a:tab pos="8580438" algn="l"/>
                <a:tab pos="9032875" algn="l"/>
              </a:tabLst>
            </a:pPr>
            <a:endParaRPr lang="en-GB" altLang="it-IT">
              <a:ea typeface="ＭＳ Ｐゴシック" panose="020B0600070205080204" pitchFamily="34" charset="-128"/>
            </a:endParaRPr>
          </a:p>
          <a:p>
            <a:pPr>
              <a:spcBef>
                <a:spcPts val="600"/>
              </a:spcBef>
              <a:buClr>
                <a:srgbClr val="CC0000"/>
              </a:buClr>
              <a:tabLst>
                <a:tab pos="0" algn="l"/>
                <a:tab pos="449263" algn="l"/>
                <a:tab pos="901700" algn="l"/>
                <a:tab pos="1352550" algn="l"/>
                <a:tab pos="1804988" algn="l"/>
                <a:tab pos="2255838" algn="l"/>
                <a:tab pos="2708275" algn="l"/>
                <a:tab pos="3160713" algn="l"/>
                <a:tab pos="3611563" algn="l"/>
                <a:tab pos="4064000" algn="l"/>
                <a:tab pos="4514850" algn="l"/>
                <a:tab pos="4967288" algn="l"/>
                <a:tab pos="5418138" algn="l"/>
                <a:tab pos="5870575" algn="l"/>
                <a:tab pos="6323013" algn="l"/>
                <a:tab pos="6773863" algn="l"/>
                <a:tab pos="7226300" algn="l"/>
                <a:tab pos="7677150" algn="l"/>
                <a:tab pos="8129588" algn="l"/>
                <a:tab pos="8580438" algn="l"/>
                <a:tab pos="9032875" algn="l"/>
              </a:tabLst>
            </a:pPr>
            <a:r>
              <a:rPr lang="en-GB" altLang="it-IT">
                <a:ea typeface="ＭＳ Ｐゴシック" panose="020B0600070205080204" pitchFamily="34" charset="-128"/>
              </a:rPr>
              <a:t>Per fortuna, i progettisti possono introdurre </a:t>
            </a:r>
            <a:r>
              <a:rPr lang="en-GB" altLang="it-IT" i="1">
                <a:solidFill>
                  <a:srgbClr val="3333CC"/>
                </a:solidFill>
                <a:ea typeface="ＭＳ Ｐゴシック" panose="020B0600070205080204" pitchFamily="34" charset="-128"/>
              </a:rPr>
              <a:t>svariati meccanismi</a:t>
            </a:r>
            <a:r>
              <a:rPr lang="en-GB" altLang="it-IT">
                <a:ea typeface="ＭＳ Ｐゴシック" panose="020B0600070205080204" pitchFamily="34" charset="-128"/>
              </a:rPr>
              <a:t> che consentono di preservare una buona qualità audio e video, almeno nei casi in cui ritardi, jitter e perdite non siano eccessivi. </a:t>
            </a:r>
          </a:p>
          <a:p>
            <a:pPr>
              <a:spcBef>
                <a:spcPts val="600"/>
              </a:spcBef>
              <a:buClr>
                <a:srgbClr val="CC0000"/>
              </a:buClr>
              <a:tabLst>
                <a:tab pos="0" algn="l"/>
                <a:tab pos="449263" algn="l"/>
                <a:tab pos="901700" algn="l"/>
                <a:tab pos="1352550" algn="l"/>
                <a:tab pos="1804988" algn="l"/>
                <a:tab pos="2255838" algn="l"/>
                <a:tab pos="2708275" algn="l"/>
                <a:tab pos="3160713" algn="l"/>
                <a:tab pos="3611563" algn="l"/>
                <a:tab pos="4064000" algn="l"/>
                <a:tab pos="4514850" algn="l"/>
                <a:tab pos="4967288" algn="l"/>
                <a:tab pos="5418138" algn="l"/>
                <a:tab pos="5870575" algn="l"/>
                <a:tab pos="6323013" algn="l"/>
                <a:tab pos="6773863" algn="l"/>
                <a:tab pos="7226300" algn="l"/>
                <a:tab pos="7677150" algn="l"/>
                <a:tab pos="8129588" algn="l"/>
                <a:tab pos="8580438" algn="l"/>
                <a:tab pos="9032875" algn="l"/>
              </a:tabLst>
            </a:pPr>
            <a:endParaRPr lang="en-GB" altLang="it-IT">
              <a:ea typeface="ＭＳ Ｐゴシック" panose="020B0600070205080204" pitchFamily="34" charset="-128"/>
            </a:endParaRPr>
          </a:p>
          <a:p>
            <a:pPr>
              <a:spcBef>
                <a:spcPts val="600"/>
              </a:spcBef>
              <a:buClr>
                <a:srgbClr val="CC0000"/>
              </a:buClr>
              <a:tabLst>
                <a:tab pos="0" algn="l"/>
                <a:tab pos="449263" algn="l"/>
                <a:tab pos="901700" algn="l"/>
                <a:tab pos="1352550" algn="l"/>
                <a:tab pos="1804988" algn="l"/>
                <a:tab pos="2255838" algn="l"/>
                <a:tab pos="2708275" algn="l"/>
                <a:tab pos="3160713" algn="l"/>
                <a:tab pos="3611563" algn="l"/>
                <a:tab pos="4064000" algn="l"/>
                <a:tab pos="4514850" algn="l"/>
                <a:tab pos="4967288" algn="l"/>
                <a:tab pos="5418138" algn="l"/>
                <a:tab pos="5870575" algn="l"/>
                <a:tab pos="6323013" algn="l"/>
                <a:tab pos="6773863" algn="l"/>
                <a:tab pos="7226300" algn="l"/>
                <a:tab pos="7677150" algn="l"/>
                <a:tab pos="8129588" algn="l"/>
                <a:tab pos="8580438" algn="l"/>
                <a:tab pos="9032875" algn="l"/>
              </a:tabLst>
            </a:pPr>
            <a:r>
              <a:rPr lang="en-GB" altLang="it-IT">
                <a:ea typeface="ＭＳ Ｐゴシック" panose="020B0600070205080204" pitchFamily="34" charset="-128"/>
              </a:rPr>
              <a:t>Tratteremo il caso della telefonia Internet. </a:t>
            </a:r>
          </a:p>
          <a:p>
            <a:pPr>
              <a:spcBef>
                <a:spcPts val="463"/>
              </a:spcBef>
              <a:tabLst>
                <a:tab pos="0" algn="l"/>
                <a:tab pos="449263" algn="l"/>
                <a:tab pos="901700" algn="l"/>
                <a:tab pos="1352550" algn="l"/>
                <a:tab pos="1804988" algn="l"/>
                <a:tab pos="2255838" algn="l"/>
                <a:tab pos="2708275" algn="l"/>
                <a:tab pos="3160713" algn="l"/>
                <a:tab pos="3611563" algn="l"/>
                <a:tab pos="4064000" algn="l"/>
                <a:tab pos="4514850" algn="l"/>
                <a:tab pos="4967288" algn="l"/>
                <a:tab pos="5418138" algn="l"/>
                <a:tab pos="5870575" algn="l"/>
                <a:tab pos="6323013" algn="l"/>
                <a:tab pos="6773863" algn="l"/>
                <a:tab pos="7226300" algn="l"/>
                <a:tab pos="7677150" algn="l"/>
                <a:tab pos="8129588" algn="l"/>
                <a:tab pos="8580438" algn="l"/>
                <a:tab pos="9032875" algn="l"/>
              </a:tabLst>
            </a:pPr>
            <a:endParaRPr lang="en-GB" altLang="it-IT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8741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>
            <a:extLst>
              <a:ext uri="{FF2B5EF4-FFF2-40B4-BE49-F238E27FC236}">
                <a16:creationId xmlns:a16="http://schemas.microsoft.com/office/drawing/2014/main" id="{AA2BB18D-C0E0-5942-9AA4-B2B56921FE2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0550" algn="l"/>
                <a:tab pos="2792413" algn="l"/>
                <a:tab pos="3722688" algn="l"/>
                <a:tab pos="4652963" algn="l"/>
                <a:tab pos="5584825" algn="l"/>
                <a:tab pos="6515100" algn="l"/>
                <a:tab pos="7445375" algn="l"/>
                <a:tab pos="8377238" algn="l"/>
                <a:tab pos="9307513" algn="l"/>
                <a:tab pos="102393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0550" algn="l"/>
                <a:tab pos="2792413" algn="l"/>
                <a:tab pos="3722688" algn="l"/>
                <a:tab pos="4652963" algn="l"/>
                <a:tab pos="5584825" algn="l"/>
                <a:tab pos="6515100" algn="l"/>
                <a:tab pos="7445375" algn="l"/>
                <a:tab pos="8377238" algn="l"/>
                <a:tab pos="9307513" algn="l"/>
                <a:tab pos="102393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0550" algn="l"/>
                <a:tab pos="2792413" algn="l"/>
                <a:tab pos="3722688" algn="l"/>
                <a:tab pos="4652963" algn="l"/>
                <a:tab pos="5584825" algn="l"/>
                <a:tab pos="6515100" algn="l"/>
                <a:tab pos="7445375" algn="l"/>
                <a:tab pos="8377238" algn="l"/>
                <a:tab pos="9307513" algn="l"/>
                <a:tab pos="102393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0550" algn="l"/>
                <a:tab pos="2792413" algn="l"/>
                <a:tab pos="3722688" algn="l"/>
                <a:tab pos="4652963" algn="l"/>
                <a:tab pos="5584825" algn="l"/>
                <a:tab pos="6515100" algn="l"/>
                <a:tab pos="7445375" algn="l"/>
                <a:tab pos="8377238" algn="l"/>
                <a:tab pos="9307513" algn="l"/>
                <a:tab pos="102393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0550" algn="l"/>
                <a:tab pos="2792413" algn="l"/>
                <a:tab pos="3722688" algn="l"/>
                <a:tab pos="4652963" algn="l"/>
                <a:tab pos="5584825" algn="l"/>
                <a:tab pos="6515100" algn="l"/>
                <a:tab pos="7445375" algn="l"/>
                <a:tab pos="8377238" algn="l"/>
                <a:tab pos="9307513" algn="l"/>
                <a:tab pos="102393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0550" algn="l"/>
                <a:tab pos="2792413" algn="l"/>
                <a:tab pos="3722688" algn="l"/>
                <a:tab pos="4652963" algn="l"/>
                <a:tab pos="5584825" algn="l"/>
                <a:tab pos="6515100" algn="l"/>
                <a:tab pos="7445375" algn="l"/>
                <a:tab pos="8377238" algn="l"/>
                <a:tab pos="9307513" algn="l"/>
                <a:tab pos="102393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0550" algn="l"/>
                <a:tab pos="2792413" algn="l"/>
                <a:tab pos="3722688" algn="l"/>
                <a:tab pos="4652963" algn="l"/>
                <a:tab pos="5584825" algn="l"/>
                <a:tab pos="6515100" algn="l"/>
                <a:tab pos="7445375" algn="l"/>
                <a:tab pos="8377238" algn="l"/>
                <a:tab pos="9307513" algn="l"/>
                <a:tab pos="102393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0550" algn="l"/>
                <a:tab pos="2792413" algn="l"/>
                <a:tab pos="3722688" algn="l"/>
                <a:tab pos="4652963" algn="l"/>
                <a:tab pos="5584825" algn="l"/>
                <a:tab pos="6515100" algn="l"/>
                <a:tab pos="7445375" algn="l"/>
                <a:tab pos="8377238" algn="l"/>
                <a:tab pos="9307513" algn="l"/>
                <a:tab pos="102393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0550" algn="l"/>
                <a:tab pos="2792413" algn="l"/>
                <a:tab pos="3722688" algn="l"/>
                <a:tab pos="4652963" algn="l"/>
                <a:tab pos="5584825" algn="l"/>
                <a:tab pos="6515100" algn="l"/>
                <a:tab pos="7445375" algn="l"/>
                <a:tab pos="8377238" algn="l"/>
                <a:tab pos="9307513" algn="l"/>
                <a:tab pos="102393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fld id="{B01C2390-7ECD-1D44-8FE5-EF20C14E3364}" type="slidenum">
              <a:rPr lang="en-GB" altLang="it-IT" smtClean="0"/>
              <a:pPr>
                <a:spcBef>
                  <a:spcPct val="0"/>
                </a:spcBef>
                <a:buFont typeface="Wingdings" pitchFamily="2" charset="2"/>
                <a:buNone/>
              </a:pPr>
              <a:t>5</a:t>
            </a:fld>
            <a:endParaRPr lang="en-GB" altLang="it-IT"/>
          </a:p>
        </p:txBody>
      </p:sp>
      <p:sp>
        <p:nvSpPr>
          <p:cNvPr id="9219" name="Text Box 1">
            <a:extLst>
              <a:ext uri="{FF2B5EF4-FFF2-40B4-BE49-F238E27FC236}">
                <a16:creationId xmlns:a16="http://schemas.microsoft.com/office/drawing/2014/main" id="{FB6BCD50-44D2-964D-AEA1-9BA32091F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744538"/>
            <a:ext cx="4997450" cy="37258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960" tIns="45980" rIns="91960" bIns="45980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it-IT" altLang="it-IT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220" name="Text Box 2">
            <a:extLst>
              <a:ext uri="{FF2B5EF4-FFF2-40B4-BE49-F238E27FC236}">
                <a16:creationId xmlns:a16="http://schemas.microsoft.com/office/drawing/2014/main" id="{3D77D910-197A-D148-8FDA-EE64E67AA22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79450" y="4718050"/>
            <a:ext cx="5434013" cy="4471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>
              <a:spcBef>
                <a:spcPts val="600"/>
              </a:spcBef>
              <a:buClr>
                <a:srgbClr val="CC0000"/>
              </a:buClr>
              <a:tabLst>
                <a:tab pos="0" algn="l"/>
                <a:tab pos="449263" algn="l"/>
                <a:tab pos="901700" algn="l"/>
                <a:tab pos="1352550" algn="l"/>
                <a:tab pos="1804988" algn="l"/>
                <a:tab pos="2255838" algn="l"/>
                <a:tab pos="2708275" algn="l"/>
                <a:tab pos="3160713" algn="l"/>
                <a:tab pos="3611563" algn="l"/>
                <a:tab pos="4064000" algn="l"/>
                <a:tab pos="4514850" algn="l"/>
                <a:tab pos="4967288" algn="l"/>
                <a:tab pos="5418138" algn="l"/>
                <a:tab pos="5870575" algn="l"/>
                <a:tab pos="6323013" algn="l"/>
                <a:tab pos="6773863" algn="l"/>
                <a:tab pos="7226300" algn="l"/>
                <a:tab pos="7677150" algn="l"/>
                <a:tab pos="8129588" algn="l"/>
                <a:tab pos="8580438" algn="l"/>
                <a:tab pos="9032875" algn="l"/>
              </a:tabLst>
            </a:pPr>
            <a:r>
              <a:rPr lang="en-GB" altLang="it-IT" dirty="0">
                <a:ea typeface="ＭＳ Ｐゴシック" panose="020B0600070205080204" pitchFamily="34" charset="-128"/>
              </a:rPr>
              <a:t>IP </a:t>
            </a:r>
            <a:r>
              <a:rPr lang="en-GB" altLang="it-IT" dirty="0" err="1">
                <a:ea typeface="ＭＳ Ｐゴシック" panose="020B0600070205080204" pitchFamily="34" charset="-128"/>
              </a:rPr>
              <a:t>fornisce</a:t>
            </a:r>
            <a:r>
              <a:rPr lang="en-GB" altLang="it-IT" dirty="0">
                <a:ea typeface="ＭＳ Ｐゴシック" panose="020B0600070205080204" pitchFamily="34" charset="-128"/>
              </a:rPr>
              <a:t> un </a:t>
            </a:r>
            <a:r>
              <a:rPr lang="en-GB" altLang="it-IT" dirty="0" err="1">
                <a:solidFill>
                  <a:srgbClr val="3333CC"/>
                </a:solidFill>
                <a:ea typeface="ＭＳ Ｐゴシック" panose="020B0600070205080204" pitchFamily="34" charset="-128"/>
              </a:rPr>
              <a:t>servizio</a:t>
            </a:r>
            <a:r>
              <a:rPr lang="en-GB" altLang="it-IT" dirty="0">
                <a:solidFill>
                  <a:srgbClr val="3333CC"/>
                </a:solidFill>
                <a:ea typeface="ＭＳ Ｐゴシック" panose="020B0600070205080204" pitchFamily="34" charset="-128"/>
              </a:rPr>
              <a:t> best-effort</a:t>
            </a:r>
            <a:r>
              <a:rPr lang="en-GB" altLang="it-IT" dirty="0">
                <a:ea typeface="ＭＳ Ｐゴシック" panose="020B0600070205080204" pitchFamily="34" charset="-128"/>
              </a:rPr>
              <a:t>: fa </a:t>
            </a:r>
            <a:r>
              <a:rPr lang="en-GB" altLang="it-IT" dirty="0" err="1">
                <a:ea typeface="ＭＳ Ｐゴシック" panose="020B0600070205080204" pitchFamily="34" charset="-128"/>
              </a:rPr>
              <a:t>il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massimo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sforzo</a:t>
            </a:r>
            <a:r>
              <a:rPr lang="en-GB" altLang="it-IT" dirty="0">
                <a:ea typeface="ＭＳ Ｐゴシック" panose="020B0600070205080204" pitchFamily="34" charset="-128"/>
              </a:rPr>
              <a:t> per </a:t>
            </a:r>
            <a:r>
              <a:rPr lang="en-GB" altLang="it-IT" dirty="0" err="1">
                <a:ea typeface="ＭＳ Ｐゴシック" panose="020B0600070205080204" pitchFamily="34" charset="-128"/>
              </a:rPr>
              <a:t>recapitare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i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datagrammi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il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più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velocemente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possibile</a:t>
            </a:r>
            <a:r>
              <a:rPr lang="en-GB" altLang="it-IT" dirty="0">
                <a:ea typeface="ＭＳ Ｐゴシック" panose="020B0600070205080204" pitchFamily="34" charset="-128"/>
              </a:rPr>
              <a:t>, senza </a:t>
            </a:r>
            <a:r>
              <a:rPr lang="en-GB" altLang="it-IT" dirty="0" err="1">
                <a:ea typeface="ＭＳ Ｐゴシック" panose="020B0600070205080204" pitchFamily="34" charset="-128"/>
              </a:rPr>
              <a:t>fornire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però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nessuna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assicurazione</a:t>
            </a:r>
            <a:r>
              <a:rPr lang="en-GB" altLang="it-IT" dirty="0">
                <a:ea typeface="ＭＳ Ｐゴシック" panose="020B0600070205080204" pitchFamily="34" charset="-128"/>
              </a:rPr>
              <a:t> in </a:t>
            </a:r>
            <a:r>
              <a:rPr lang="en-GB" altLang="it-IT" dirty="0" err="1">
                <a:ea typeface="ＭＳ Ｐゴシック" panose="020B0600070205080204" pitchFamily="34" charset="-128"/>
              </a:rPr>
              <a:t>merito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</a:p>
          <a:p>
            <a:pPr marL="744538" lvl="1" indent="-284163">
              <a:spcBef>
                <a:spcPts val="600"/>
              </a:spcBef>
              <a:buClr>
                <a:srgbClr val="CC0000"/>
              </a:buClr>
              <a:tabLst>
                <a:tab pos="0" algn="l"/>
                <a:tab pos="449263" algn="l"/>
                <a:tab pos="901700" algn="l"/>
                <a:tab pos="1352550" algn="l"/>
                <a:tab pos="1804988" algn="l"/>
                <a:tab pos="2255838" algn="l"/>
                <a:tab pos="2708275" algn="l"/>
                <a:tab pos="3160713" algn="l"/>
                <a:tab pos="3611563" algn="l"/>
                <a:tab pos="4064000" algn="l"/>
                <a:tab pos="4514850" algn="l"/>
                <a:tab pos="4967288" algn="l"/>
                <a:tab pos="5418138" algn="l"/>
                <a:tab pos="5870575" algn="l"/>
                <a:tab pos="6323013" algn="l"/>
                <a:tab pos="6773863" algn="l"/>
                <a:tab pos="7226300" algn="l"/>
                <a:tab pos="7677150" algn="l"/>
                <a:tab pos="8129588" algn="l"/>
                <a:tab pos="8580438" algn="l"/>
                <a:tab pos="9032875" algn="l"/>
              </a:tabLst>
            </a:pPr>
            <a:r>
              <a:rPr lang="en-GB" altLang="it-IT" dirty="0">
                <a:ea typeface="ＭＳ Ｐゴシック" panose="020B0600070205080204" pitchFamily="34" charset="-128"/>
              </a:rPr>
              <a:t>al </a:t>
            </a:r>
            <a:r>
              <a:rPr lang="en-GB" altLang="it-IT" dirty="0" err="1">
                <a:ea typeface="ＭＳ Ｐゴシック" panose="020B0600070205080204" pitchFamily="34" charset="-128"/>
              </a:rPr>
              <a:t>ritardo</a:t>
            </a:r>
            <a:endParaRPr lang="en-GB" altLang="it-IT" dirty="0">
              <a:ea typeface="ＭＳ Ｐゴシック" panose="020B0600070205080204" pitchFamily="34" charset="-128"/>
            </a:endParaRPr>
          </a:p>
          <a:p>
            <a:pPr marL="744538" lvl="1" indent="-284163">
              <a:spcBef>
                <a:spcPts val="600"/>
              </a:spcBef>
              <a:buClr>
                <a:srgbClr val="CC0000"/>
              </a:buClr>
              <a:tabLst>
                <a:tab pos="0" algn="l"/>
                <a:tab pos="449263" algn="l"/>
                <a:tab pos="901700" algn="l"/>
                <a:tab pos="1352550" algn="l"/>
                <a:tab pos="1804988" algn="l"/>
                <a:tab pos="2255838" algn="l"/>
                <a:tab pos="2708275" algn="l"/>
                <a:tab pos="3160713" algn="l"/>
                <a:tab pos="3611563" algn="l"/>
                <a:tab pos="4064000" algn="l"/>
                <a:tab pos="4514850" algn="l"/>
                <a:tab pos="4967288" algn="l"/>
                <a:tab pos="5418138" algn="l"/>
                <a:tab pos="5870575" algn="l"/>
                <a:tab pos="6323013" algn="l"/>
                <a:tab pos="6773863" algn="l"/>
                <a:tab pos="7226300" algn="l"/>
                <a:tab pos="7677150" algn="l"/>
                <a:tab pos="8129588" algn="l"/>
                <a:tab pos="8580438" algn="l"/>
                <a:tab pos="9032875" algn="l"/>
              </a:tabLst>
            </a:pPr>
            <a:r>
              <a:rPr lang="en-GB" altLang="it-IT" dirty="0">
                <a:ea typeface="ＭＳ Ｐゴシック" panose="020B0600070205080204" pitchFamily="34" charset="-128"/>
              </a:rPr>
              <a:t>all</a:t>
            </a:r>
            <a:r>
              <a:rPr lang="ja-JP" altLang="en-GB">
                <a:ea typeface="ＭＳ Ｐゴシック" panose="020B0600070205080204" pitchFamily="34" charset="-128"/>
              </a:rPr>
              <a:t>’</a:t>
            </a:r>
            <a:r>
              <a:rPr lang="en-GB" altLang="ja-JP" dirty="0" err="1">
                <a:ea typeface="ＭＳ Ｐゴシック" panose="020B0600070205080204" pitchFamily="34" charset="-128"/>
              </a:rPr>
              <a:t>entità</a:t>
            </a:r>
            <a:r>
              <a:rPr lang="en-GB" altLang="ja-JP" dirty="0">
                <a:ea typeface="ＭＳ Ｐゴシック" panose="020B0600070205080204" pitchFamily="34" charset="-128"/>
              </a:rPr>
              <a:t> del jitter di </a:t>
            </a:r>
            <a:r>
              <a:rPr lang="en-GB" altLang="ja-JP" dirty="0" err="1">
                <a:ea typeface="ＭＳ Ｐゴシック" panose="020B0600070205080204" pitchFamily="34" charset="-128"/>
              </a:rPr>
              <a:t>pacchetti</a:t>
            </a:r>
            <a:r>
              <a:rPr lang="en-GB" altLang="ja-JP" dirty="0">
                <a:ea typeface="ＭＳ Ｐゴシック" panose="020B0600070205080204" pitchFamily="34" charset="-128"/>
              </a:rPr>
              <a:t> </a:t>
            </a:r>
          </a:p>
          <a:p>
            <a:pPr marL="744538" lvl="1" indent="-284163">
              <a:spcBef>
                <a:spcPts val="600"/>
              </a:spcBef>
              <a:buClr>
                <a:srgbClr val="CC0000"/>
              </a:buClr>
              <a:tabLst>
                <a:tab pos="0" algn="l"/>
                <a:tab pos="449263" algn="l"/>
                <a:tab pos="901700" algn="l"/>
                <a:tab pos="1352550" algn="l"/>
                <a:tab pos="1804988" algn="l"/>
                <a:tab pos="2255838" algn="l"/>
                <a:tab pos="2708275" algn="l"/>
                <a:tab pos="3160713" algn="l"/>
                <a:tab pos="3611563" algn="l"/>
                <a:tab pos="4064000" algn="l"/>
                <a:tab pos="4514850" algn="l"/>
                <a:tab pos="4967288" algn="l"/>
                <a:tab pos="5418138" algn="l"/>
                <a:tab pos="5870575" algn="l"/>
                <a:tab pos="6323013" algn="l"/>
                <a:tab pos="6773863" algn="l"/>
                <a:tab pos="7226300" algn="l"/>
                <a:tab pos="7677150" algn="l"/>
                <a:tab pos="8129588" algn="l"/>
                <a:tab pos="8580438" algn="l"/>
                <a:tab pos="9032875" algn="l"/>
              </a:tabLst>
            </a:pPr>
            <a:endParaRPr lang="en-GB" altLang="it-IT" dirty="0">
              <a:ea typeface="ＭＳ Ｐゴシック" panose="020B0600070205080204" pitchFamily="34" charset="-128"/>
            </a:endParaRPr>
          </a:p>
          <a:p>
            <a:pPr>
              <a:spcBef>
                <a:spcPts val="600"/>
              </a:spcBef>
              <a:buClr>
                <a:srgbClr val="CC0000"/>
              </a:buClr>
              <a:tabLst>
                <a:tab pos="0" algn="l"/>
                <a:tab pos="449263" algn="l"/>
                <a:tab pos="901700" algn="l"/>
                <a:tab pos="1352550" algn="l"/>
                <a:tab pos="1804988" algn="l"/>
                <a:tab pos="2255838" algn="l"/>
                <a:tab pos="2708275" algn="l"/>
                <a:tab pos="3160713" algn="l"/>
                <a:tab pos="3611563" algn="l"/>
                <a:tab pos="4064000" algn="l"/>
                <a:tab pos="4514850" algn="l"/>
                <a:tab pos="4967288" algn="l"/>
                <a:tab pos="5418138" algn="l"/>
                <a:tab pos="5870575" algn="l"/>
                <a:tab pos="6323013" algn="l"/>
                <a:tab pos="6773863" algn="l"/>
                <a:tab pos="7226300" algn="l"/>
                <a:tab pos="7677150" algn="l"/>
                <a:tab pos="8129588" algn="l"/>
                <a:tab pos="8580438" algn="l"/>
                <a:tab pos="9032875" algn="l"/>
              </a:tabLst>
            </a:pP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Essendo</a:t>
            </a:r>
            <a:r>
              <a:rPr lang="en-GB" altLang="it-IT" dirty="0">
                <a:ea typeface="ＭＳ Ｐゴシック" panose="020B0600070205080204" pitchFamily="34" charset="-128"/>
              </a:rPr>
              <a:t> la</a:t>
            </a:r>
            <a:r>
              <a:rPr lang="en-GB" altLang="it-IT" i="1" dirty="0">
                <a:ea typeface="ＭＳ Ｐゴシック" panose="020B0600070205080204" pitchFamily="34" charset="-128"/>
              </a:rPr>
              <a:t> </a:t>
            </a:r>
            <a:r>
              <a:rPr lang="en-GB" altLang="it-IT" i="1" dirty="0" err="1">
                <a:ea typeface="ＭＳ Ｐゴシック" panose="020B0600070205080204" pitchFamily="34" charset="-128"/>
              </a:rPr>
              <a:t>telefonia</a:t>
            </a:r>
            <a:r>
              <a:rPr lang="en-GB" altLang="it-IT" dirty="0">
                <a:ea typeface="ＭＳ Ｐゴシック" panose="020B0600070205080204" pitchFamily="34" charset="-128"/>
              </a:rPr>
              <a:t> internet e la</a:t>
            </a:r>
            <a:r>
              <a:rPr lang="en-GB" altLang="it-IT" i="1" dirty="0">
                <a:ea typeface="ＭＳ Ｐゴシック" panose="020B0600070205080204" pitchFamily="34" charset="-128"/>
              </a:rPr>
              <a:t> </a:t>
            </a:r>
            <a:r>
              <a:rPr lang="en-GB" altLang="it-IT" i="1" dirty="0" err="1">
                <a:ea typeface="ＭＳ Ｐゴシック" panose="020B0600070205080204" pitchFamily="34" charset="-128"/>
              </a:rPr>
              <a:t>videoconferenza</a:t>
            </a:r>
            <a:r>
              <a:rPr lang="en-GB" altLang="it-IT" dirty="0">
                <a:ea typeface="ＭＳ Ｐゴシック" panose="020B0600070205080204" pitchFamily="34" charset="-128"/>
              </a:rPr>
              <a:t> in tempo </a:t>
            </a:r>
            <a:r>
              <a:rPr lang="en-GB" altLang="it-IT" dirty="0" err="1">
                <a:ea typeface="ＭＳ Ｐゴシック" panose="020B0600070205080204" pitchFamily="34" charset="-128"/>
              </a:rPr>
              <a:t>reale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particolarmente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sensibili</a:t>
            </a:r>
            <a:r>
              <a:rPr lang="en-GB" altLang="it-IT" dirty="0">
                <a:ea typeface="ＭＳ Ｐゴシック" panose="020B0600070205080204" pitchFamily="34" charset="-128"/>
              </a:rPr>
              <a:t> a </a:t>
            </a:r>
            <a:r>
              <a:rPr lang="en-GB" altLang="it-IT" dirty="0" err="1">
                <a:ea typeface="ＭＳ Ｐゴシック" panose="020B0600070205080204" pitchFamily="34" charset="-128"/>
              </a:rPr>
              <a:t>questi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aspetti</a:t>
            </a:r>
            <a:r>
              <a:rPr lang="en-GB" altLang="it-IT" dirty="0">
                <a:ea typeface="ＭＳ Ｐゴシック" panose="020B0600070205080204" pitchFamily="34" charset="-128"/>
              </a:rPr>
              <a:t>, l</a:t>
            </a:r>
            <a:r>
              <a:rPr lang="ja-JP" altLang="en-GB">
                <a:ea typeface="ＭＳ Ｐゴシック" panose="020B0600070205080204" pitchFamily="34" charset="-128"/>
              </a:rPr>
              <a:t>’</a:t>
            </a:r>
            <a:r>
              <a:rPr lang="en-GB" altLang="ja-JP" dirty="0" err="1">
                <a:ea typeface="ＭＳ Ｐゴシック" panose="020B0600070205080204" pitchFamily="34" charset="-128"/>
              </a:rPr>
              <a:t>assenza</a:t>
            </a:r>
            <a:r>
              <a:rPr lang="en-GB" altLang="ja-JP" dirty="0">
                <a:ea typeface="ＭＳ Ｐゴシック" panose="020B0600070205080204" pitchFamily="34" charset="-128"/>
              </a:rPr>
              <a:t> di </a:t>
            </a:r>
            <a:r>
              <a:rPr lang="en-GB" altLang="ja-JP" dirty="0" err="1">
                <a:ea typeface="ＭＳ Ｐゴシック" panose="020B0600070205080204" pitchFamily="34" charset="-128"/>
              </a:rPr>
              <a:t>garanzie</a:t>
            </a:r>
            <a:r>
              <a:rPr lang="en-GB" altLang="ja-JP" dirty="0">
                <a:ea typeface="ＭＳ Ｐゴシック" panose="020B0600070205080204" pitchFamily="34" charset="-128"/>
              </a:rPr>
              <a:t> </a:t>
            </a:r>
            <a:r>
              <a:rPr lang="en-GB" altLang="ja-JP" dirty="0" err="1">
                <a:ea typeface="ＭＳ Ｐゴシック" panose="020B0600070205080204" pitchFamily="34" charset="-128"/>
              </a:rPr>
              <a:t>crea</a:t>
            </a:r>
            <a:r>
              <a:rPr lang="en-GB" altLang="ja-JP" dirty="0">
                <a:ea typeface="ＭＳ Ｐゴシック" panose="020B0600070205080204" pitchFamily="34" charset="-128"/>
              </a:rPr>
              <a:t> </a:t>
            </a:r>
            <a:r>
              <a:rPr lang="en-GB" altLang="ja-JP" dirty="0" err="1">
                <a:ea typeface="ＭＳ Ｐゴシック" panose="020B0600070205080204" pitchFamily="34" charset="-128"/>
              </a:rPr>
              <a:t>notevoli</a:t>
            </a:r>
            <a:r>
              <a:rPr lang="en-GB" altLang="ja-JP" dirty="0">
                <a:ea typeface="ＭＳ Ｐゴシック" panose="020B0600070205080204" pitchFamily="34" charset="-128"/>
              </a:rPr>
              <a:t> </a:t>
            </a:r>
            <a:r>
              <a:rPr lang="en-GB" altLang="ja-JP" dirty="0" err="1">
                <a:solidFill>
                  <a:srgbClr val="3333CC"/>
                </a:solidFill>
                <a:ea typeface="ＭＳ Ｐゴシック" panose="020B0600070205080204" pitchFamily="34" charset="-128"/>
              </a:rPr>
              <a:t>problemi</a:t>
            </a:r>
            <a:r>
              <a:rPr lang="en-GB" altLang="ja-JP" dirty="0">
                <a:solidFill>
                  <a:srgbClr val="3333CC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ja-JP" dirty="0" err="1">
                <a:ea typeface="ＭＳ Ｐゴシック" panose="020B0600070205080204" pitchFamily="34" charset="-128"/>
              </a:rPr>
              <a:t>alla</a:t>
            </a:r>
            <a:r>
              <a:rPr lang="en-GB" altLang="ja-JP" dirty="0">
                <a:ea typeface="ＭＳ Ｐゴシック" panose="020B0600070205080204" pitchFamily="34" charset="-128"/>
              </a:rPr>
              <a:t> </a:t>
            </a:r>
            <a:r>
              <a:rPr lang="en-GB" altLang="ja-JP" dirty="0" err="1">
                <a:ea typeface="ＭＳ Ｐゴシック" panose="020B0600070205080204" pitchFamily="34" charset="-128"/>
              </a:rPr>
              <a:t>progettazione</a:t>
            </a:r>
            <a:r>
              <a:rPr lang="en-GB" altLang="ja-JP" dirty="0">
                <a:ea typeface="ＭＳ Ｐゴシック" panose="020B0600070205080204" pitchFamily="34" charset="-128"/>
              </a:rPr>
              <a:t> </a:t>
            </a:r>
            <a:r>
              <a:rPr lang="en-GB" altLang="ja-JP" dirty="0" err="1">
                <a:ea typeface="ＭＳ Ｐゴシック" panose="020B0600070205080204" pitchFamily="34" charset="-128"/>
              </a:rPr>
              <a:t>ti</a:t>
            </a:r>
            <a:r>
              <a:rPr lang="en-GB" altLang="ja-JP" dirty="0">
                <a:ea typeface="ＭＳ Ｐゴシック" panose="020B0600070205080204" pitchFamily="34" charset="-128"/>
              </a:rPr>
              <a:t> </a:t>
            </a:r>
            <a:r>
              <a:rPr lang="en-GB" altLang="ja-JP" dirty="0" err="1">
                <a:ea typeface="ＭＳ Ｐゴシック" panose="020B0600070205080204" pitchFamily="34" charset="-128"/>
              </a:rPr>
              <a:t>tali</a:t>
            </a:r>
            <a:r>
              <a:rPr lang="en-GB" altLang="ja-JP" dirty="0">
                <a:ea typeface="ＭＳ Ｐゴシック" panose="020B0600070205080204" pitchFamily="34" charset="-128"/>
              </a:rPr>
              <a:t> </a:t>
            </a:r>
            <a:r>
              <a:rPr lang="en-GB" altLang="ja-JP" dirty="0" err="1">
                <a:ea typeface="ＭＳ Ｐゴシック" panose="020B0600070205080204" pitchFamily="34" charset="-128"/>
              </a:rPr>
              <a:t>applicazioni</a:t>
            </a:r>
            <a:r>
              <a:rPr lang="en-GB" altLang="ja-JP" dirty="0">
                <a:ea typeface="ＭＳ Ｐゴシック" panose="020B0600070205080204" pitchFamily="34" charset="-128"/>
              </a:rPr>
              <a:t>. </a:t>
            </a:r>
          </a:p>
          <a:p>
            <a:pPr>
              <a:spcBef>
                <a:spcPts val="600"/>
              </a:spcBef>
              <a:buClr>
                <a:srgbClr val="CC0000"/>
              </a:buClr>
              <a:tabLst>
                <a:tab pos="0" algn="l"/>
                <a:tab pos="449263" algn="l"/>
                <a:tab pos="901700" algn="l"/>
                <a:tab pos="1352550" algn="l"/>
                <a:tab pos="1804988" algn="l"/>
                <a:tab pos="2255838" algn="l"/>
                <a:tab pos="2708275" algn="l"/>
                <a:tab pos="3160713" algn="l"/>
                <a:tab pos="3611563" algn="l"/>
                <a:tab pos="4064000" algn="l"/>
                <a:tab pos="4514850" algn="l"/>
                <a:tab pos="4967288" algn="l"/>
                <a:tab pos="5418138" algn="l"/>
                <a:tab pos="5870575" algn="l"/>
                <a:tab pos="6323013" algn="l"/>
                <a:tab pos="6773863" algn="l"/>
                <a:tab pos="7226300" algn="l"/>
                <a:tab pos="7677150" algn="l"/>
                <a:tab pos="8129588" algn="l"/>
                <a:tab pos="8580438" algn="l"/>
                <a:tab pos="9032875" algn="l"/>
              </a:tabLst>
            </a:pPr>
            <a:endParaRPr lang="en-GB" altLang="it-IT" dirty="0">
              <a:ea typeface="ＭＳ Ｐゴシック" panose="020B0600070205080204" pitchFamily="34" charset="-128"/>
            </a:endParaRPr>
          </a:p>
          <a:p>
            <a:pPr>
              <a:spcBef>
                <a:spcPts val="600"/>
              </a:spcBef>
              <a:buClr>
                <a:srgbClr val="CC0000"/>
              </a:buClr>
              <a:tabLst>
                <a:tab pos="0" algn="l"/>
                <a:tab pos="449263" algn="l"/>
                <a:tab pos="901700" algn="l"/>
                <a:tab pos="1352550" algn="l"/>
                <a:tab pos="1804988" algn="l"/>
                <a:tab pos="2255838" algn="l"/>
                <a:tab pos="2708275" algn="l"/>
                <a:tab pos="3160713" algn="l"/>
                <a:tab pos="3611563" algn="l"/>
                <a:tab pos="4064000" algn="l"/>
                <a:tab pos="4514850" algn="l"/>
                <a:tab pos="4967288" algn="l"/>
                <a:tab pos="5418138" algn="l"/>
                <a:tab pos="5870575" algn="l"/>
                <a:tab pos="6323013" algn="l"/>
                <a:tab pos="6773863" algn="l"/>
                <a:tab pos="7226300" algn="l"/>
                <a:tab pos="7677150" algn="l"/>
                <a:tab pos="8129588" algn="l"/>
                <a:tab pos="8580438" algn="l"/>
                <a:tab pos="9032875" algn="l"/>
              </a:tabLst>
            </a:pPr>
            <a:r>
              <a:rPr lang="en-GB" altLang="it-IT" dirty="0">
                <a:ea typeface="ＭＳ Ｐゴシック" panose="020B0600070205080204" pitchFamily="34" charset="-128"/>
              </a:rPr>
              <a:t>Per </a:t>
            </a:r>
            <a:r>
              <a:rPr lang="en-GB" altLang="it-IT" dirty="0" err="1">
                <a:ea typeface="ＭＳ Ｐゴシック" panose="020B0600070205080204" pitchFamily="34" charset="-128"/>
              </a:rPr>
              <a:t>fortuna</a:t>
            </a:r>
            <a:r>
              <a:rPr lang="en-GB" altLang="it-IT" dirty="0">
                <a:ea typeface="ＭＳ Ｐゴシック" panose="020B0600070205080204" pitchFamily="34" charset="-128"/>
              </a:rPr>
              <a:t>, </a:t>
            </a:r>
            <a:r>
              <a:rPr lang="en-GB" altLang="it-IT" dirty="0" err="1">
                <a:ea typeface="ＭＳ Ｐゴシック" panose="020B0600070205080204" pitchFamily="34" charset="-128"/>
              </a:rPr>
              <a:t>i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progettisti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possono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introdurre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i="1" dirty="0" err="1">
                <a:solidFill>
                  <a:srgbClr val="3333CC"/>
                </a:solidFill>
                <a:ea typeface="ＭＳ Ｐゴシック" panose="020B0600070205080204" pitchFamily="34" charset="-128"/>
              </a:rPr>
              <a:t>svariati</a:t>
            </a:r>
            <a:r>
              <a:rPr lang="en-GB" altLang="it-IT" i="1" dirty="0">
                <a:solidFill>
                  <a:srgbClr val="3333CC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it-IT" i="1" dirty="0" err="1">
                <a:solidFill>
                  <a:srgbClr val="3333CC"/>
                </a:solidFill>
                <a:ea typeface="ＭＳ Ｐゴシック" panose="020B0600070205080204" pitchFamily="34" charset="-128"/>
              </a:rPr>
              <a:t>meccanismi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che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consentono</a:t>
            </a:r>
            <a:r>
              <a:rPr lang="en-GB" altLang="it-IT" dirty="0">
                <a:ea typeface="ＭＳ Ｐゴシック" panose="020B0600070205080204" pitchFamily="34" charset="-128"/>
              </a:rPr>
              <a:t> di </a:t>
            </a:r>
            <a:r>
              <a:rPr lang="en-GB" altLang="it-IT" dirty="0" err="1">
                <a:ea typeface="ＭＳ Ｐゴシック" panose="020B0600070205080204" pitchFamily="34" charset="-128"/>
              </a:rPr>
              <a:t>preservare</a:t>
            </a:r>
            <a:r>
              <a:rPr lang="en-GB" altLang="it-IT" dirty="0">
                <a:ea typeface="ＭＳ Ｐゴシック" panose="020B0600070205080204" pitchFamily="34" charset="-128"/>
              </a:rPr>
              <a:t> una </a:t>
            </a:r>
            <a:r>
              <a:rPr lang="en-GB" altLang="it-IT" dirty="0" err="1">
                <a:ea typeface="ＭＳ Ｐゴシック" panose="020B0600070205080204" pitchFamily="34" charset="-128"/>
              </a:rPr>
              <a:t>buona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qualità</a:t>
            </a:r>
            <a:r>
              <a:rPr lang="en-GB" altLang="it-IT" dirty="0">
                <a:ea typeface="ＭＳ Ｐゴシック" panose="020B0600070205080204" pitchFamily="34" charset="-128"/>
              </a:rPr>
              <a:t> audio e video, </a:t>
            </a:r>
            <a:r>
              <a:rPr lang="en-GB" altLang="it-IT" dirty="0" err="1">
                <a:ea typeface="ＭＳ Ｐゴシック" panose="020B0600070205080204" pitchFamily="34" charset="-128"/>
              </a:rPr>
              <a:t>almeno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nei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casi</a:t>
            </a:r>
            <a:r>
              <a:rPr lang="en-GB" altLang="it-IT" dirty="0">
                <a:ea typeface="ＭＳ Ｐゴシック" panose="020B0600070205080204" pitchFamily="34" charset="-128"/>
              </a:rPr>
              <a:t> in cui </a:t>
            </a:r>
            <a:r>
              <a:rPr lang="en-GB" altLang="it-IT" dirty="0" err="1">
                <a:ea typeface="ＭＳ Ｐゴシック" panose="020B0600070205080204" pitchFamily="34" charset="-128"/>
              </a:rPr>
              <a:t>ritardi</a:t>
            </a:r>
            <a:r>
              <a:rPr lang="en-GB" altLang="it-IT" dirty="0">
                <a:ea typeface="ＭＳ Ｐゴシック" panose="020B0600070205080204" pitchFamily="34" charset="-128"/>
              </a:rPr>
              <a:t>, jitter e </a:t>
            </a:r>
            <a:r>
              <a:rPr lang="en-GB" altLang="it-IT" dirty="0" err="1">
                <a:ea typeface="ＭＳ Ｐゴシック" panose="020B0600070205080204" pitchFamily="34" charset="-128"/>
              </a:rPr>
              <a:t>perdite</a:t>
            </a:r>
            <a:r>
              <a:rPr lang="en-GB" altLang="it-IT" dirty="0">
                <a:ea typeface="ＭＳ Ｐゴシック" panose="020B0600070205080204" pitchFamily="34" charset="-128"/>
              </a:rPr>
              <a:t> non </a:t>
            </a:r>
            <a:r>
              <a:rPr lang="en-GB" altLang="it-IT" dirty="0" err="1">
                <a:ea typeface="ＭＳ Ｐゴシック" panose="020B0600070205080204" pitchFamily="34" charset="-128"/>
              </a:rPr>
              <a:t>siano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eccessivi</a:t>
            </a:r>
            <a:r>
              <a:rPr lang="en-GB" altLang="it-IT" dirty="0">
                <a:ea typeface="ＭＳ Ｐゴシック" panose="020B0600070205080204" pitchFamily="34" charset="-128"/>
              </a:rPr>
              <a:t>. </a:t>
            </a:r>
          </a:p>
          <a:p>
            <a:pPr>
              <a:spcBef>
                <a:spcPts val="600"/>
              </a:spcBef>
              <a:buClr>
                <a:srgbClr val="CC0000"/>
              </a:buClr>
              <a:tabLst>
                <a:tab pos="0" algn="l"/>
                <a:tab pos="449263" algn="l"/>
                <a:tab pos="901700" algn="l"/>
                <a:tab pos="1352550" algn="l"/>
                <a:tab pos="1804988" algn="l"/>
                <a:tab pos="2255838" algn="l"/>
                <a:tab pos="2708275" algn="l"/>
                <a:tab pos="3160713" algn="l"/>
                <a:tab pos="3611563" algn="l"/>
                <a:tab pos="4064000" algn="l"/>
                <a:tab pos="4514850" algn="l"/>
                <a:tab pos="4967288" algn="l"/>
                <a:tab pos="5418138" algn="l"/>
                <a:tab pos="5870575" algn="l"/>
                <a:tab pos="6323013" algn="l"/>
                <a:tab pos="6773863" algn="l"/>
                <a:tab pos="7226300" algn="l"/>
                <a:tab pos="7677150" algn="l"/>
                <a:tab pos="8129588" algn="l"/>
                <a:tab pos="8580438" algn="l"/>
                <a:tab pos="9032875" algn="l"/>
              </a:tabLst>
            </a:pPr>
            <a:endParaRPr lang="en-GB" altLang="it-IT" dirty="0">
              <a:ea typeface="ＭＳ Ｐゴシック" panose="020B0600070205080204" pitchFamily="34" charset="-128"/>
            </a:endParaRPr>
          </a:p>
          <a:p>
            <a:pPr>
              <a:spcBef>
                <a:spcPts val="600"/>
              </a:spcBef>
              <a:buClr>
                <a:srgbClr val="CC0000"/>
              </a:buClr>
              <a:tabLst>
                <a:tab pos="0" algn="l"/>
                <a:tab pos="449263" algn="l"/>
                <a:tab pos="901700" algn="l"/>
                <a:tab pos="1352550" algn="l"/>
                <a:tab pos="1804988" algn="l"/>
                <a:tab pos="2255838" algn="l"/>
                <a:tab pos="2708275" algn="l"/>
                <a:tab pos="3160713" algn="l"/>
                <a:tab pos="3611563" algn="l"/>
                <a:tab pos="4064000" algn="l"/>
                <a:tab pos="4514850" algn="l"/>
                <a:tab pos="4967288" algn="l"/>
                <a:tab pos="5418138" algn="l"/>
                <a:tab pos="5870575" algn="l"/>
                <a:tab pos="6323013" algn="l"/>
                <a:tab pos="6773863" algn="l"/>
                <a:tab pos="7226300" algn="l"/>
                <a:tab pos="7677150" algn="l"/>
                <a:tab pos="8129588" algn="l"/>
                <a:tab pos="8580438" algn="l"/>
                <a:tab pos="9032875" algn="l"/>
              </a:tabLst>
            </a:pPr>
            <a:r>
              <a:rPr lang="en-GB" altLang="it-IT" dirty="0" err="1">
                <a:ea typeface="ＭＳ Ｐゴシック" panose="020B0600070205080204" pitchFamily="34" charset="-128"/>
              </a:rPr>
              <a:t>Tratteremo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il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caso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della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telefonia</a:t>
            </a:r>
            <a:r>
              <a:rPr lang="en-GB" altLang="it-IT" dirty="0">
                <a:ea typeface="ＭＳ Ｐゴシック" panose="020B0600070205080204" pitchFamily="34" charset="-128"/>
              </a:rPr>
              <a:t> Internet. </a:t>
            </a:r>
          </a:p>
          <a:p>
            <a:pPr>
              <a:spcBef>
                <a:spcPts val="463"/>
              </a:spcBef>
              <a:tabLst>
                <a:tab pos="0" algn="l"/>
                <a:tab pos="449263" algn="l"/>
                <a:tab pos="901700" algn="l"/>
                <a:tab pos="1352550" algn="l"/>
                <a:tab pos="1804988" algn="l"/>
                <a:tab pos="2255838" algn="l"/>
                <a:tab pos="2708275" algn="l"/>
                <a:tab pos="3160713" algn="l"/>
                <a:tab pos="3611563" algn="l"/>
                <a:tab pos="4064000" algn="l"/>
                <a:tab pos="4514850" algn="l"/>
                <a:tab pos="4967288" algn="l"/>
                <a:tab pos="5418138" algn="l"/>
                <a:tab pos="5870575" algn="l"/>
                <a:tab pos="6323013" algn="l"/>
                <a:tab pos="6773863" algn="l"/>
                <a:tab pos="7226300" algn="l"/>
                <a:tab pos="7677150" algn="l"/>
                <a:tab pos="8129588" algn="l"/>
                <a:tab pos="8580438" algn="l"/>
                <a:tab pos="9032875" algn="l"/>
              </a:tabLst>
            </a:pPr>
            <a:endParaRPr lang="en-GB" altLang="it-IT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0378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>
            <a:extLst>
              <a:ext uri="{FF2B5EF4-FFF2-40B4-BE49-F238E27FC236}">
                <a16:creationId xmlns:a16="http://schemas.microsoft.com/office/drawing/2014/main" id="{AA2BB18D-C0E0-5942-9AA4-B2B56921FE2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0550" algn="l"/>
                <a:tab pos="2792413" algn="l"/>
                <a:tab pos="3722688" algn="l"/>
                <a:tab pos="4652963" algn="l"/>
                <a:tab pos="5584825" algn="l"/>
                <a:tab pos="6515100" algn="l"/>
                <a:tab pos="7445375" algn="l"/>
                <a:tab pos="8377238" algn="l"/>
                <a:tab pos="9307513" algn="l"/>
                <a:tab pos="102393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0550" algn="l"/>
                <a:tab pos="2792413" algn="l"/>
                <a:tab pos="3722688" algn="l"/>
                <a:tab pos="4652963" algn="l"/>
                <a:tab pos="5584825" algn="l"/>
                <a:tab pos="6515100" algn="l"/>
                <a:tab pos="7445375" algn="l"/>
                <a:tab pos="8377238" algn="l"/>
                <a:tab pos="9307513" algn="l"/>
                <a:tab pos="102393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0550" algn="l"/>
                <a:tab pos="2792413" algn="l"/>
                <a:tab pos="3722688" algn="l"/>
                <a:tab pos="4652963" algn="l"/>
                <a:tab pos="5584825" algn="l"/>
                <a:tab pos="6515100" algn="l"/>
                <a:tab pos="7445375" algn="l"/>
                <a:tab pos="8377238" algn="l"/>
                <a:tab pos="9307513" algn="l"/>
                <a:tab pos="102393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0550" algn="l"/>
                <a:tab pos="2792413" algn="l"/>
                <a:tab pos="3722688" algn="l"/>
                <a:tab pos="4652963" algn="l"/>
                <a:tab pos="5584825" algn="l"/>
                <a:tab pos="6515100" algn="l"/>
                <a:tab pos="7445375" algn="l"/>
                <a:tab pos="8377238" algn="l"/>
                <a:tab pos="9307513" algn="l"/>
                <a:tab pos="102393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0550" algn="l"/>
                <a:tab pos="2792413" algn="l"/>
                <a:tab pos="3722688" algn="l"/>
                <a:tab pos="4652963" algn="l"/>
                <a:tab pos="5584825" algn="l"/>
                <a:tab pos="6515100" algn="l"/>
                <a:tab pos="7445375" algn="l"/>
                <a:tab pos="8377238" algn="l"/>
                <a:tab pos="9307513" algn="l"/>
                <a:tab pos="102393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0550" algn="l"/>
                <a:tab pos="2792413" algn="l"/>
                <a:tab pos="3722688" algn="l"/>
                <a:tab pos="4652963" algn="l"/>
                <a:tab pos="5584825" algn="l"/>
                <a:tab pos="6515100" algn="l"/>
                <a:tab pos="7445375" algn="l"/>
                <a:tab pos="8377238" algn="l"/>
                <a:tab pos="9307513" algn="l"/>
                <a:tab pos="102393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0550" algn="l"/>
                <a:tab pos="2792413" algn="l"/>
                <a:tab pos="3722688" algn="l"/>
                <a:tab pos="4652963" algn="l"/>
                <a:tab pos="5584825" algn="l"/>
                <a:tab pos="6515100" algn="l"/>
                <a:tab pos="7445375" algn="l"/>
                <a:tab pos="8377238" algn="l"/>
                <a:tab pos="9307513" algn="l"/>
                <a:tab pos="102393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0550" algn="l"/>
                <a:tab pos="2792413" algn="l"/>
                <a:tab pos="3722688" algn="l"/>
                <a:tab pos="4652963" algn="l"/>
                <a:tab pos="5584825" algn="l"/>
                <a:tab pos="6515100" algn="l"/>
                <a:tab pos="7445375" algn="l"/>
                <a:tab pos="8377238" algn="l"/>
                <a:tab pos="9307513" algn="l"/>
                <a:tab pos="102393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0550" algn="l"/>
                <a:tab pos="2792413" algn="l"/>
                <a:tab pos="3722688" algn="l"/>
                <a:tab pos="4652963" algn="l"/>
                <a:tab pos="5584825" algn="l"/>
                <a:tab pos="6515100" algn="l"/>
                <a:tab pos="7445375" algn="l"/>
                <a:tab pos="8377238" algn="l"/>
                <a:tab pos="9307513" algn="l"/>
                <a:tab pos="102393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fld id="{B01C2390-7ECD-1D44-8FE5-EF20C14E3364}" type="slidenum">
              <a:rPr lang="en-GB" altLang="it-IT" smtClean="0"/>
              <a:pPr>
                <a:spcBef>
                  <a:spcPct val="0"/>
                </a:spcBef>
                <a:buFont typeface="Wingdings" pitchFamily="2" charset="2"/>
                <a:buNone/>
              </a:pPr>
              <a:t>6</a:t>
            </a:fld>
            <a:endParaRPr lang="en-GB" altLang="it-IT"/>
          </a:p>
        </p:txBody>
      </p:sp>
      <p:sp>
        <p:nvSpPr>
          <p:cNvPr id="9219" name="Text Box 1">
            <a:extLst>
              <a:ext uri="{FF2B5EF4-FFF2-40B4-BE49-F238E27FC236}">
                <a16:creationId xmlns:a16="http://schemas.microsoft.com/office/drawing/2014/main" id="{FB6BCD50-44D2-964D-AEA1-9BA32091F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744538"/>
            <a:ext cx="4997450" cy="37258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960" tIns="45980" rIns="91960" bIns="45980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it-IT" altLang="it-IT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220" name="Text Box 2">
            <a:extLst>
              <a:ext uri="{FF2B5EF4-FFF2-40B4-BE49-F238E27FC236}">
                <a16:creationId xmlns:a16="http://schemas.microsoft.com/office/drawing/2014/main" id="{3D77D910-197A-D148-8FDA-EE64E67AA22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79450" y="4718050"/>
            <a:ext cx="5434013" cy="4471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>
              <a:spcBef>
                <a:spcPts val="600"/>
              </a:spcBef>
              <a:buClr>
                <a:srgbClr val="CC0000"/>
              </a:buClr>
              <a:tabLst>
                <a:tab pos="0" algn="l"/>
                <a:tab pos="449263" algn="l"/>
                <a:tab pos="901700" algn="l"/>
                <a:tab pos="1352550" algn="l"/>
                <a:tab pos="1804988" algn="l"/>
                <a:tab pos="2255838" algn="l"/>
                <a:tab pos="2708275" algn="l"/>
                <a:tab pos="3160713" algn="l"/>
                <a:tab pos="3611563" algn="l"/>
                <a:tab pos="4064000" algn="l"/>
                <a:tab pos="4514850" algn="l"/>
                <a:tab pos="4967288" algn="l"/>
                <a:tab pos="5418138" algn="l"/>
                <a:tab pos="5870575" algn="l"/>
                <a:tab pos="6323013" algn="l"/>
                <a:tab pos="6773863" algn="l"/>
                <a:tab pos="7226300" algn="l"/>
                <a:tab pos="7677150" algn="l"/>
                <a:tab pos="8129588" algn="l"/>
                <a:tab pos="8580438" algn="l"/>
                <a:tab pos="9032875" algn="l"/>
              </a:tabLst>
            </a:pPr>
            <a:r>
              <a:rPr lang="en-GB" altLang="it-IT" dirty="0">
                <a:ea typeface="ＭＳ Ｐゴシック" panose="020B0600070205080204" pitchFamily="34" charset="-128"/>
              </a:rPr>
              <a:t>IP </a:t>
            </a:r>
            <a:r>
              <a:rPr lang="en-GB" altLang="it-IT" dirty="0" err="1">
                <a:ea typeface="ＭＳ Ｐゴシック" panose="020B0600070205080204" pitchFamily="34" charset="-128"/>
              </a:rPr>
              <a:t>fornisce</a:t>
            </a:r>
            <a:r>
              <a:rPr lang="en-GB" altLang="it-IT" dirty="0">
                <a:ea typeface="ＭＳ Ｐゴシック" panose="020B0600070205080204" pitchFamily="34" charset="-128"/>
              </a:rPr>
              <a:t> un </a:t>
            </a:r>
            <a:r>
              <a:rPr lang="en-GB" altLang="it-IT" dirty="0" err="1">
                <a:solidFill>
                  <a:srgbClr val="3333CC"/>
                </a:solidFill>
                <a:ea typeface="ＭＳ Ｐゴシック" panose="020B0600070205080204" pitchFamily="34" charset="-128"/>
              </a:rPr>
              <a:t>servizio</a:t>
            </a:r>
            <a:r>
              <a:rPr lang="en-GB" altLang="it-IT" dirty="0">
                <a:solidFill>
                  <a:srgbClr val="3333CC"/>
                </a:solidFill>
                <a:ea typeface="ＭＳ Ｐゴシック" panose="020B0600070205080204" pitchFamily="34" charset="-128"/>
              </a:rPr>
              <a:t> best-effort</a:t>
            </a:r>
            <a:r>
              <a:rPr lang="en-GB" altLang="it-IT" dirty="0">
                <a:ea typeface="ＭＳ Ｐゴシック" panose="020B0600070205080204" pitchFamily="34" charset="-128"/>
              </a:rPr>
              <a:t>: fa </a:t>
            </a:r>
            <a:r>
              <a:rPr lang="en-GB" altLang="it-IT" dirty="0" err="1">
                <a:ea typeface="ＭＳ Ｐゴシック" panose="020B0600070205080204" pitchFamily="34" charset="-128"/>
              </a:rPr>
              <a:t>il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massimo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sforzo</a:t>
            </a:r>
            <a:r>
              <a:rPr lang="en-GB" altLang="it-IT" dirty="0">
                <a:ea typeface="ＭＳ Ｐゴシック" panose="020B0600070205080204" pitchFamily="34" charset="-128"/>
              </a:rPr>
              <a:t> per </a:t>
            </a:r>
            <a:r>
              <a:rPr lang="en-GB" altLang="it-IT" dirty="0" err="1">
                <a:ea typeface="ＭＳ Ｐゴシック" panose="020B0600070205080204" pitchFamily="34" charset="-128"/>
              </a:rPr>
              <a:t>recapitare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i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datagrammi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il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più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velocemente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possibile</a:t>
            </a:r>
            <a:r>
              <a:rPr lang="en-GB" altLang="it-IT" dirty="0">
                <a:ea typeface="ＭＳ Ｐゴシック" panose="020B0600070205080204" pitchFamily="34" charset="-128"/>
              </a:rPr>
              <a:t>, senza </a:t>
            </a:r>
            <a:r>
              <a:rPr lang="en-GB" altLang="it-IT" dirty="0" err="1">
                <a:ea typeface="ＭＳ Ｐゴシック" panose="020B0600070205080204" pitchFamily="34" charset="-128"/>
              </a:rPr>
              <a:t>fornire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però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nessuna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assicurazione</a:t>
            </a:r>
            <a:r>
              <a:rPr lang="en-GB" altLang="it-IT" dirty="0">
                <a:ea typeface="ＭＳ Ｐゴシック" panose="020B0600070205080204" pitchFamily="34" charset="-128"/>
              </a:rPr>
              <a:t> in </a:t>
            </a:r>
            <a:r>
              <a:rPr lang="en-GB" altLang="it-IT" dirty="0" err="1">
                <a:ea typeface="ＭＳ Ｐゴシック" panose="020B0600070205080204" pitchFamily="34" charset="-128"/>
              </a:rPr>
              <a:t>merito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</a:p>
          <a:p>
            <a:pPr marL="744538" lvl="1" indent="-284163">
              <a:spcBef>
                <a:spcPts val="600"/>
              </a:spcBef>
              <a:buClr>
                <a:srgbClr val="CC0000"/>
              </a:buClr>
              <a:tabLst>
                <a:tab pos="0" algn="l"/>
                <a:tab pos="449263" algn="l"/>
                <a:tab pos="901700" algn="l"/>
                <a:tab pos="1352550" algn="l"/>
                <a:tab pos="1804988" algn="l"/>
                <a:tab pos="2255838" algn="l"/>
                <a:tab pos="2708275" algn="l"/>
                <a:tab pos="3160713" algn="l"/>
                <a:tab pos="3611563" algn="l"/>
                <a:tab pos="4064000" algn="l"/>
                <a:tab pos="4514850" algn="l"/>
                <a:tab pos="4967288" algn="l"/>
                <a:tab pos="5418138" algn="l"/>
                <a:tab pos="5870575" algn="l"/>
                <a:tab pos="6323013" algn="l"/>
                <a:tab pos="6773863" algn="l"/>
                <a:tab pos="7226300" algn="l"/>
                <a:tab pos="7677150" algn="l"/>
                <a:tab pos="8129588" algn="l"/>
                <a:tab pos="8580438" algn="l"/>
                <a:tab pos="9032875" algn="l"/>
              </a:tabLst>
            </a:pPr>
            <a:r>
              <a:rPr lang="en-GB" altLang="it-IT" dirty="0">
                <a:ea typeface="ＭＳ Ｐゴシック" panose="020B0600070205080204" pitchFamily="34" charset="-128"/>
              </a:rPr>
              <a:t>al </a:t>
            </a:r>
            <a:r>
              <a:rPr lang="en-GB" altLang="it-IT" dirty="0" err="1">
                <a:ea typeface="ＭＳ Ｐゴシック" panose="020B0600070205080204" pitchFamily="34" charset="-128"/>
              </a:rPr>
              <a:t>ritardo</a:t>
            </a:r>
            <a:endParaRPr lang="en-GB" altLang="it-IT" dirty="0">
              <a:ea typeface="ＭＳ Ｐゴシック" panose="020B0600070205080204" pitchFamily="34" charset="-128"/>
            </a:endParaRPr>
          </a:p>
          <a:p>
            <a:pPr marL="744538" lvl="1" indent="-284163">
              <a:spcBef>
                <a:spcPts val="600"/>
              </a:spcBef>
              <a:buClr>
                <a:srgbClr val="CC0000"/>
              </a:buClr>
              <a:tabLst>
                <a:tab pos="0" algn="l"/>
                <a:tab pos="449263" algn="l"/>
                <a:tab pos="901700" algn="l"/>
                <a:tab pos="1352550" algn="l"/>
                <a:tab pos="1804988" algn="l"/>
                <a:tab pos="2255838" algn="l"/>
                <a:tab pos="2708275" algn="l"/>
                <a:tab pos="3160713" algn="l"/>
                <a:tab pos="3611563" algn="l"/>
                <a:tab pos="4064000" algn="l"/>
                <a:tab pos="4514850" algn="l"/>
                <a:tab pos="4967288" algn="l"/>
                <a:tab pos="5418138" algn="l"/>
                <a:tab pos="5870575" algn="l"/>
                <a:tab pos="6323013" algn="l"/>
                <a:tab pos="6773863" algn="l"/>
                <a:tab pos="7226300" algn="l"/>
                <a:tab pos="7677150" algn="l"/>
                <a:tab pos="8129588" algn="l"/>
                <a:tab pos="8580438" algn="l"/>
                <a:tab pos="9032875" algn="l"/>
              </a:tabLst>
            </a:pPr>
            <a:r>
              <a:rPr lang="en-GB" altLang="it-IT" dirty="0">
                <a:ea typeface="ＭＳ Ｐゴシック" panose="020B0600070205080204" pitchFamily="34" charset="-128"/>
              </a:rPr>
              <a:t>all</a:t>
            </a:r>
            <a:r>
              <a:rPr lang="ja-JP" altLang="en-GB">
                <a:ea typeface="ＭＳ Ｐゴシック" panose="020B0600070205080204" pitchFamily="34" charset="-128"/>
              </a:rPr>
              <a:t>’</a:t>
            </a:r>
            <a:r>
              <a:rPr lang="en-GB" altLang="ja-JP" dirty="0" err="1">
                <a:ea typeface="ＭＳ Ｐゴシック" panose="020B0600070205080204" pitchFamily="34" charset="-128"/>
              </a:rPr>
              <a:t>entità</a:t>
            </a:r>
            <a:r>
              <a:rPr lang="en-GB" altLang="ja-JP" dirty="0">
                <a:ea typeface="ＭＳ Ｐゴシック" panose="020B0600070205080204" pitchFamily="34" charset="-128"/>
              </a:rPr>
              <a:t> del jitter di </a:t>
            </a:r>
            <a:r>
              <a:rPr lang="en-GB" altLang="ja-JP" dirty="0" err="1">
                <a:ea typeface="ＭＳ Ｐゴシック" panose="020B0600070205080204" pitchFamily="34" charset="-128"/>
              </a:rPr>
              <a:t>pacchetti</a:t>
            </a:r>
            <a:r>
              <a:rPr lang="en-GB" altLang="ja-JP" dirty="0">
                <a:ea typeface="ＭＳ Ｐゴシック" panose="020B0600070205080204" pitchFamily="34" charset="-128"/>
              </a:rPr>
              <a:t> </a:t>
            </a:r>
          </a:p>
          <a:p>
            <a:pPr marL="744538" lvl="1" indent="-284163">
              <a:spcBef>
                <a:spcPts val="600"/>
              </a:spcBef>
              <a:buClr>
                <a:srgbClr val="CC0000"/>
              </a:buClr>
              <a:tabLst>
                <a:tab pos="0" algn="l"/>
                <a:tab pos="449263" algn="l"/>
                <a:tab pos="901700" algn="l"/>
                <a:tab pos="1352550" algn="l"/>
                <a:tab pos="1804988" algn="l"/>
                <a:tab pos="2255838" algn="l"/>
                <a:tab pos="2708275" algn="l"/>
                <a:tab pos="3160713" algn="l"/>
                <a:tab pos="3611563" algn="l"/>
                <a:tab pos="4064000" algn="l"/>
                <a:tab pos="4514850" algn="l"/>
                <a:tab pos="4967288" algn="l"/>
                <a:tab pos="5418138" algn="l"/>
                <a:tab pos="5870575" algn="l"/>
                <a:tab pos="6323013" algn="l"/>
                <a:tab pos="6773863" algn="l"/>
                <a:tab pos="7226300" algn="l"/>
                <a:tab pos="7677150" algn="l"/>
                <a:tab pos="8129588" algn="l"/>
                <a:tab pos="8580438" algn="l"/>
                <a:tab pos="9032875" algn="l"/>
              </a:tabLst>
            </a:pPr>
            <a:endParaRPr lang="en-GB" altLang="it-IT" dirty="0">
              <a:ea typeface="ＭＳ Ｐゴシック" panose="020B0600070205080204" pitchFamily="34" charset="-128"/>
            </a:endParaRPr>
          </a:p>
          <a:p>
            <a:pPr>
              <a:spcBef>
                <a:spcPts val="600"/>
              </a:spcBef>
              <a:buClr>
                <a:srgbClr val="CC0000"/>
              </a:buClr>
              <a:tabLst>
                <a:tab pos="0" algn="l"/>
                <a:tab pos="449263" algn="l"/>
                <a:tab pos="901700" algn="l"/>
                <a:tab pos="1352550" algn="l"/>
                <a:tab pos="1804988" algn="l"/>
                <a:tab pos="2255838" algn="l"/>
                <a:tab pos="2708275" algn="l"/>
                <a:tab pos="3160713" algn="l"/>
                <a:tab pos="3611563" algn="l"/>
                <a:tab pos="4064000" algn="l"/>
                <a:tab pos="4514850" algn="l"/>
                <a:tab pos="4967288" algn="l"/>
                <a:tab pos="5418138" algn="l"/>
                <a:tab pos="5870575" algn="l"/>
                <a:tab pos="6323013" algn="l"/>
                <a:tab pos="6773863" algn="l"/>
                <a:tab pos="7226300" algn="l"/>
                <a:tab pos="7677150" algn="l"/>
                <a:tab pos="8129588" algn="l"/>
                <a:tab pos="8580438" algn="l"/>
                <a:tab pos="9032875" algn="l"/>
              </a:tabLst>
            </a:pP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Essendo</a:t>
            </a:r>
            <a:r>
              <a:rPr lang="en-GB" altLang="it-IT" dirty="0">
                <a:ea typeface="ＭＳ Ｐゴシック" panose="020B0600070205080204" pitchFamily="34" charset="-128"/>
              </a:rPr>
              <a:t> la</a:t>
            </a:r>
            <a:r>
              <a:rPr lang="en-GB" altLang="it-IT" i="1" dirty="0">
                <a:ea typeface="ＭＳ Ｐゴシック" panose="020B0600070205080204" pitchFamily="34" charset="-128"/>
              </a:rPr>
              <a:t> </a:t>
            </a:r>
            <a:r>
              <a:rPr lang="en-GB" altLang="it-IT" i="1" dirty="0" err="1">
                <a:ea typeface="ＭＳ Ｐゴシック" panose="020B0600070205080204" pitchFamily="34" charset="-128"/>
              </a:rPr>
              <a:t>telefonia</a:t>
            </a:r>
            <a:r>
              <a:rPr lang="en-GB" altLang="it-IT" dirty="0">
                <a:ea typeface="ＭＳ Ｐゴシック" panose="020B0600070205080204" pitchFamily="34" charset="-128"/>
              </a:rPr>
              <a:t> internet e la</a:t>
            </a:r>
            <a:r>
              <a:rPr lang="en-GB" altLang="it-IT" i="1" dirty="0">
                <a:ea typeface="ＭＳ Ｐゴシック" panose="020B0600070205080204" pitchFamily="34" charset="-128"/>
              </a:rPr>
              <a:t> </a:t>
            </a:r>
            <a:r>
              <a:rPr lang="en-GB" altLang="it-IT" i="1" dirty="0" err="1">
                <a:ea typeface="ＭＳ Ｐゴシック" panose="020B0600070205080204" pitchFamily="34" charset="-128"/>
              </a:rPr>
              <a:t>videoconferenza</a:t>
            </a:r>
            <a:r>
              <a:rPr lang="en-GB" altLang="it-IT" dirty="0">
                <a:ea typeface="ＭＳ Ｐゴシック" panose="020B0600070205080204" pitchFamily="34" charset="-128"/>
              </a:rPr>
              <a:t> in tempo </a:t>
            </a:r>
            <a:r>
              <a:rPr lang="en-GB" altLang="it-IT" dirty="0" err="1">
                <a:ea typeface="ＭＳ Ｐゴシック" panose="020B0600070205080204" pitchFamily="34" charset="-128"/>
              </a:rPr>
              <a:t>reale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particolarmente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sensibili</a:t>
            </a:r>
            <a:r>
              <a:rPr lang="en-GB" altLang="it-IT" dirty="0">
                <a:ea typeface="ＭＳ Ｐゴシック" panose="020B0600070205080204" pitchFamily="34" charset="-128"/>
              </a:rPr>
              <a:t> a </a:t>
            </a:r>
            <a:r>
              <a:rPr lang="en-GB" altLang="it-IT" dirty="0" err="1">
                <a:ea typeface="ＭＳ Ｐゴシック" panose="020B0600070205080204" pitchFamily="34" charset="-128"/>
              </a:rPr>
              <a:t>questi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aspetti</a:t>
            </a:r>
            <a:r>
              <a:rPr lang="en-GB" altLang="it-IT" dirty="0">
                <a:ea typeface="ＭＳ Ｐゴシック" panose="020B0600070205080204" pitchFamily="34" charset="-128"/>
              </a:rPr>
              <a:t>, l</a:t>
            </a:r>
            <a:r>
              <a:rPr lang="ja-JP" altLang="en-GB">
                <a:ea typeface="ＭＳ Ｐゴシック" panose="020B0600070205080204" pitchFamily="34" charset="-128"/>
              </a:rPr>
              <a:t>’</a:t>
            </a:r>
            <a:r>
              <a:rPr lang="en-GB" altLang="ja-JP" dirty="0" err="1">
                <a:ea typeface="ＭＳ Ｐゴシック" panose="020B0600070205080204" pitchFamily="34" charset="-128"/>
              </a:rPr>
              <a:t>assenza</a:t>
            </a:r>
            <a:r>
              <a:rPr lang="en-GB" altLang="ja-JP" dirty="0">
                <a:ea typeface="ＭＳ Ｐゴシック" panose="020B0600070205080204" pitchFamily="34" charset="-128"/>
              </a:rPr>
              <a:t> di </a:t>
            </a:r>
            <a:r>
              <a:rPr lang="en-GB" altLang="ja-JP" dirty="0" err="1">
                <a:ea typeface="ＭＳ Ｐゴシック" panose="020B0600070205080204" pitchFamily="34" charset="-128"/>
              </a:rPr>
              <a:t>garanzie</a:t>
            </a:r>
            <a:r>
              <a:rPr lang="en-GB" altLang="ja-JP" dirty="0">
                <a:ea typeface="ＭＳ Ｐゴシック" panose="020B0600070205080204" pitchFamily="34" charset="-128"/>
              </a:rPr>
              <a:t> </a:t>
            </a:r>
            <a:r>
              <a:rPr lang="en-GB" altLang="ja-JP" dirty="0" err="1">
                <a:ea typeface="ＭＳ Ｐゴシック" panose="020B0600070205080204" pitchFamily="34" charset="-128"/>
              </a:rPr>
              <a:t>crea</a:t>
            </a:r>
            <a:r>
              <a:rPr lang="en-GB" altLang="ja-JP" dirty="0">
                <a:ea typeface="ＭＳ Ｐゴシック" panose="020B0600070205080204" pitchFamily="34" charset="-128"/>
              </a:rPr>
              <a:t> </a:t>
            </a:r>
            <a:r>
              <a:rPr lang="en-GB" altLang="ja-JP" dirty="0" err="1">
                <a:ea typeface="ＭＳ Ｐゴシック" panose="020B0600070205080204" pitchFamily="34" charset="-128"/>
              </a:rPr>
              <a:t>notevoli</a:t>
            </a:r>
            <a:r>
              <a:rPr lang="en-GB" altLang="ja-JP" dirty="0">
                <a:ea typeface="ＭＳ Ｐゴシック" panose="020B0600070205080204" pitchFamily="34" charset="-128"/>
              </a:rPr>
              <a:t> </a:t>
            </a:r>
            <a:r>
              <a:rPr lang="en-GB" altLang="ja-JP" dirty="0" err="1">
                <a:solidFill>
                  <a:srgbClr val="3333CC"/>
                </a:solidFill>
                <a:ea typeface="ＭＳ Ｐゴシック" panose="020B0600070205080204" pitchFamily="34" charset="-128"/>
              </a:rPr>
              <a:t>problemi</a:t>
            </a:r>
            <a:r>
              <a:rPr lang="en-GB" altLang="ja-JP" dirty="0">
                <a:solidFill>
                  <a:srgbClr val="3333CC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ja-JP" dirty="0" err="1">
                <a:ea typeface="ＭＳ Ｐゴシック" panose="020B0600070205080204" pitchFamily="34" charset="-128"/>
              </a:rPr>
              <a:t>alla</a:t>
            </a:r>
            <a:r>
              <a:rPr lang="en-GB" altLang="ja-JP" dirty="0">
                <a:ea typeface="ＭＳ Ｐゴシック" panose="020B0600070205080204" pitchFamily="34" charset="-128"/>
              </a:rPr>
              <a:t> </a:t>
            </a:r>
            <a:r>
              <a:rPr lang="en-GB" altLang="ja-JP" dirty="0" err="1">
                <a:ea typeface="ＭＳ Ｐゴシック" panose="020B0600070205080204" pitchFamily="34" charset="-128"/>
              </a:rPr>
              <a:t>progettazione</a:t>
            </a:r>
            <a:r>
              <a:rPr lang="en-GB" altLang="ja-JP" dirty="0">
                <a:ea typeface="ＭＳ Ｐゴシック" panose="020B0600070205080204" pitchFamily="34" charset="-128"/>
              </a:rPr>
              <a:t> </a:t>
            </a:r>
            <a:r>
              <a:rPr lang="en-GB" altLang="ja-JP" dirty="0" err="1">
                <a:ea typeface="ＭＳ Ｐゴシック" panose="020B0600070205080204" pitchFamily="34" charset="-128"/>
              </a:rPr>
              <a:t>ti</a:t>
            </a:r>
            <a:r>
              <a:rPr lang="en-GB" altLang="ja-JP" dirty="0">
                <a:ea typeface="ＭＳ Ｐゴシック" panose="020B0600070205080204" pitchFamily="34" charset="-128"/>
              </a:rPr>
              <a:t> </a:t>
            </a:r>
            <a:r>
              <a:rPr lang="en-GB" altLang="ja-JP" dirty="0" err="1">
                <a:ea typeface="ＭＳ Ｐゴシック" panose="020B0600070205080204" pitchFamily="34" charset="-128"/>
              </a:rPr>
              <a:t>tali</a:t>
            </a:r>
            <a:r>
              <a:rPr lang="en-GB" altLang="ja-JP" dirty="0">
                <a:ea typeface="ＭＳ Ｐゴシック" panose="020B0600070205080204" pitchFamily="34" charset="-128"/>
              </a:rPr>
              <a:t> </a:t>
            </a:r>
            <a:r>
              <a:rPr lang="en-GB" altLang="ja-JP" dirty="0" err="1">
                <a:ea typeface="ＭＳ Ｐゴシック" panose="020B0600070205080204" pitchFamily="34" charset="-128"/>
              </a:rPr>
              <a:t>applicazioni</a:t>
            </a:r>
            <a:r>
              <a:rPr lang="en-GB" altLang="ja-JP" dirty="0">
                <a:ea typeface="ＭＳ Ｐゴシック" panose="020B0600070205080204" pitchFamily="34" charset="-128"/>
              </a:rPr>
              <a:t>. </a:t>
            </a:r>
          </a:p>
          <a:p>
            <a:pPr>
              <a:spcBef>
                <a:spcPts val="600"/>
              </a:spcBef>
              <a:buClr>
                <a:srgbClr val="CC0000"/>
              </a:buClr>
              <a:tabLst>
                <a:tab pos="0" algn="l"/>
                <a:tab pos="449263" algn="l"/>
                <a:tab pos="901700" algn="l"/>
                <a:tab pos="1352550" algn="l"/>
                <a:tab pos="1804988" algn="l"/>
                <a:tab pos="2255838" algn="l"/>
                <a:tab pos="2708275" algn="l"/>
                <a:tab pos="3160713" algn="l"/>
                <a:tab pos="3611563" algn="l"/>
                <a:tab pos="4064000" algn="l"/>
                <a:tab pos="4514850" algn="l"/>
                <a:tab pos="4967288" algn="l"/>
                <a:tab pos="5418138" algn="l"/>
                <a:tab pos="5870575" algn="l"/>
                <a:tab pos="6323013" algn="l"/>
                <a:tab pos="6773863" algn="l"/>
                <a:tab pos="7226300" algn="l"/>
                <a:tab pos="7677150" algn="l"/>
                <a:tab pos="8129588" algn="l"/>
                <a:tab pos="8580438" algn="l"/>
                <a:tab pos="9032875" algn="l"/>
              </a:tabLst>
            </a:pPr>
            <a:endParaRPr lang="en-GB" altLang="it-IT" dirty="0">
              <a:ea typeface="ＭＳ Ｐゴシック" panose="020B0600070205080204" pitchFamily="34" charset="-128"/>
            </a:endParaRPr>
          </a:p>
          <a:p>
            <a:pPr>
              <a:spcBef>
                <a:spcPts val="600"/>
              </a:spcBef>
              <a:buClr>
                <a:srgbClr val="CC0000"/>
              </a:buClr>
              <a:tabLst>
                <a:tab pos="0" algn="l"/>
                <a:tab pos="449263" algn="l"/>
                <a:tab pos="901700" algn="l"/>
                <a:tab pos="1352550" algn="l"/>
                <a:tab pos="1804988" algn="l"/>
                <a:tab pos="2255838" algn="l"/>
                <a:tab pos="2708275" algn="l"/>
                <a:tab pos="3160713" algn="l"/>
                <a:tab pos="3611563" algn="l"/>
                <a:tab pos="4064000" algn="l"/>
                <a:tab pos="4514850" algn="l"/>
                <a:tab pos="4967288" algn="l"/>
                <a:tab pos="5418138" algn="l"/>
                <a:tab pos="5870575" algn="l"/>
                <a:tab pos="6323013" algn="l"/>
                <a:tab pos="6773863" algn="l"/>
                <a:tab pos="7226300" algn="l"/>
                <a:tab pos="7677150" algn="l"/>
                <a:tab pos="8129588" algn="l"/>
                <a:tab pos="8580438" algn="l"/>
                <a:tab pos="9032875" algn="l"/>
              </a:tabLst>
            </a:pPr>
            <a:r>
              <a:rPr lang="en-GB" altLang="it-IT" dirty="0">
                <a:ea typeface="ＭＳ Ｐゴシック" panose="020B0600070205080204" pitchFamily="34" charset="-128"/>
              </a:rPr>
              <a:t>Per </a:t>
            </a:r>
            <a:r>
              <a:rPr lang="en-GB" altLang="it-IT" dirty="0" err="1">
                <a:ea typeface="ＭＳ Ｐゴシック" panose="020B0600070205080204" pitchFamily="34" charset="-128"/>
              </a:rPr>
              <a:t>fortuna</a:t>
            </a:r>
            <a:r>
              <a:rPr lang="en-GB" altLang="it-IT" dirty="0">
                <a:ea typeface="ＭＳ Ｐゴシック" panose="020B0600070205080204" pitchFamily="34" charset="-128"/>
              </a:rPr>
              <a:t>, </a:t>
            </a:r>
            <a:r>
              <a:rPr lang="en-GB" altLang="it-IT" dirty="0" err="1">
                <a:ea typeface="ＭＳ Ｐゴシック" panose="020B0600070205080204" pitchFamily="34" charset="-128"/>
              </a:rPr>
              <a:t>i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progettisti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possono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introdurre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i="1" dirty="0" err="1">
                <a:solidFill>
                  <a:srgbClr val="3333CC"/>
                </a:solidFill>
                <a:ea typeface="ＭＳ Ｐゴシック" panose="020B0600070205080204" pitchFamily="34" charset="-128"/>
              </a:rPr>
              <a:t>svariati</a:t>
            </a:r>
            <a:r>
              <a:rPr lang="en-GB" altLang="it-IT" i="1" dirty="0">
                <a:solidFill>
                  <a:srgbClr val="3333CC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it-IT" i="1" dirty="0" err="1">
                <a:solidFill>
                  <a:srgbClr val="3333CC"/>
                </a:solidFill>
                <a:ea typeface="ＭＳ Ｐゴシック" panose="020B0600070205080204" pitchFamily="34" charset="-128"/>
              </a:rPr>
              <a:t>meccanismi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che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consentono</a:t>
            </a:r>
            <a:r>
              <a:rPr lang="en-GB" altLang="it-IT" dirty="0">
                <a:ea typeface="ＭＳ Ｐゴシック" panose="020B0600070205080204" pitchFamily="34" charset="-128"/>
              </a:rPr>
              <a:t> di </a:t>
            </a:r>
            <a:r>
              <a:rPr lang="en-GB" altLang="it-IT" dirty="0" err="1">
                <a:ea typeface="ＭＳ Ｐゴシック" panose="020B0600070205080204" pitchFamily="34" charset="-128"/>
              </a:rPr>
              <a:t>preservare</a:t>
            </a:r>
            <a:r>
              <a:rPr lang="en-GB" altLang="it-IT" dirty="0">
                <a:ea typeface="ＭＳ Ｐゴシック" panose="020B0600070205080204" pitchFamily="34" charset="-128"/>
              </a:rPr>
              <a:t> una </a:t>
            </a:r>
            <a:r>
              <a:rPr lang="en-GB" altLang="it-IT" dirty="0" err="1">
                <a:ea typeface="ＭＳ Ｐゴシック" panose="020B0600070205080204" pitchFamily="34" charset="-128"/>
              </a:rPr>
              <a:t>buona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qualità</a:t>
            </a:r>
            <a:r>
              <a:rPr lang="en-GB" altLang="it-IT" dirty="0">
                <a:ea typeface="ＭＳ Ｐゴシック" panose="020B0600070205080204" pitchFamily="34" charset="-128"/>
              </a:rPr>
              <a:t> audio e video, </a:t>
            </a:r>
            <a:r>
              <a:rPr lang="en-GB" altLang="it-IT" dirty="0" err="1">
                <a:ea typeface="ＭＳ Ｐゴシック" panose="020B0600070205080204" pitchFamily="34" charset="-128"/>
              </a:rPr>
              <a:t>almeno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nei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casi</a:t>
            </a:r>
            <a:r>
              <a:rPr lang="en-GB" altLang="it-IT" dirty="0">
                <a:ea typeface="ＭＳ Ｐゴシック" panose="020B0600070205080204" pitchFamily="34" charset="-128"/>
              </a:rPr>
              <a:t> in cui </a:t>
            </a:r>
            <a:r>
              <a:rPr lang="en-GB" altLang="it-IT" dirty="0" err="1">
                <a:ea typeface="ＭＳ Ｐゴシック" panose="020B0600070205080204" pitchFamily="34" charset="-128"/>
              </a:rPr>
              <a:t>ritardi</a:t>
            </a:r>
            <a:r>
              <a:rPr lang="en-GB" altLang="it-IT" dirty="0">
                <a:ea typeface="ＭＳ Ｐゴシック" panose="020B0600070205080204" pitchFamily="34" charset="-128"/>
              </a:rPr>
              <a:t>, jitter e </a:t>
            </a:r>
            <a:r>
              <a:rPr lang="en-GB" altLang="it-IT" dirty="0" err="1">
                <a:ea typeface="ＭＳ Ｐゴシック" panose="020B0600070205080204" pitchFamily="34" charset="-128"/>
              </a:rPr>
              <a:t>perdite</a:t>
            </a:r>
            <a:r>
              <a:rPr lang="en-GB" altLang="it-IT" dirty="0">
                <a:ea typeface="ＭＳ Ｐゴシック" panose="020B0600070205080204" pitchFamily="34" charset="-128"/>
              </a:rPr>
              <a:t> non </a:t>
            </a:r>
            <a:r>
              <a:rPr lang="en-GB" altLang="it-IT" dirty="0" err="1">
                <a:ea typeface="ＭＳ Ｐゴシック" panose="020B0600070205080204" pitchFamily="34" charset="-128"/>
              </a:rPr>
              <a:t>siano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eccessivi</a:t>
            </a:r>
            <a:r>
              <a:rPr lang="en-GB" altLang="it-IT" dirty="0">
                <a:ea typeface="ＭＳ Ｐゴシック" panose="020B0600070205080204" pitchFamily="34" charset="-128"/>
              </a:rPr>
              <a:t>. </a:t>
            </a:r>
          </a:p>
          <a:p>
            <a:pPr>
              <a:spcBef>
                <a:spcPts val="600"/>
              </a:spcBef>
              <a:buClr>
                <a:srgbClr val="CC0000"/>
              </a:buClr>
              <a:tabLst>
                <a:tab pos="0" algn="l"/>
                <a:tab pos="449263" algn="l"/>
                <a:tab pos="901700" algn="l"/>
                <a:tab pos="1352550" algn="l"/>
                <a:tab pos="1804988" algn="l"/>
                <a:tab pos="2255838" algn="l"/>
                <a:tab pos="2708275" algn="l"/>
                <a:tab pos="3160713" algn="l"/>
                <a:tab pos="3611563" algn="l"/>
                <a:tab pos="4064000" algn="l"/>
                <a:tab pos="4514850" algn="l"/>
                <a:tab pos="4967288" algn="l"/>
                <a:tab pos="5418138" algn="l"/>
                <a:tab pos="5870575" algn="l"/>
                <a:tab pos="6323013" algn="l"/>
                <a:tab pos="6773863" algn="l"/>
                <a:tab pos="7226300" algn="l"/>
                <a:tab pos="7677150" algn="l"/>
                <a:tab pos="8129588" algn="l"/>
                <a:tab pos="8580438" algn="l"/>
                <a:tab pos="9032875" algn="l"/>
              </a:tabLst>
            </a:pPr>
            <a:endParaRPr lang="en-GB" altLang="it-IT" dirty="0">
              <a:ea typeface="ＭＳ Ｐゴシック" panose="020B0600070205080204" pitchFamily="34" charset="-128"/>
            </a:endParaRPr>
          </a:p>
          <a:p>
            <a:pPr>
              <a:spcBef>
                <a:spcPts val="600"/>
              </a:spcBef>
              <a:buClr>
                <a:srgbClr val="CC0000"/>
              </a:buClr>
              <a:tabLst>
                <a:tab pos="0" algn="l"/>
                <a:tab pos="449263" algn="l"/>
                <a:tab pos="901700" algn="l"/>
                <a:tab pos="1352550" algn="l"/>
                <a:tab pos="1804988" algn="l"/>
                <a:tab pos="2255838" algn="l"/>
                <a:tab pos="2708275" algn="l"/>
                <a:tab pos="3160713" algn="l"/>
                <a:tab pos="3611563" algn="l"/>
                <a:tab pos="4064000" algn="l"/>
                <a:tab pos="4514850" algn="l"/>
                <a:tab pos="4967288" algn="l"/>
                <a:tab pos="5418138" algn="l"/>
                <a:tab pos="5870575" algn="l"/>
                <a:tab pos="6323013" algn="l"/>
                <a:tab pos="6773863" algn="l"/>
                <a:tab pos="7226300" algn="l"/>
                <a:tab pos="7677150" algn="l"/>
                <a:tab pos="8129588" algn="l"/>
                <a:tab pos="8580438" algn="l"/>
                <a:tab pos="9032875" algn="l"/>
              </a:tabLst>
            </a:pPr>
            <a:r>
              <a:rPr lang="en-GB" altLang="it-IT" dirty="0" err="1">
                <a:ea typeface="ＭＳ Ｐゴシック" panose="020B0600070205080204" pitchFamily="34" charset="-128"/>
              </a:rPr>
              <a:t>Tratteremo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il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caso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della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telefonia</a:t>
            </a:r>
            <a:r>
              <a:rPr lang="en-GB" altLang="it-IT" dirty="0">
                <a:ea typeface="ＭＳ Ｐゴシック" panose="020B0600070205080204" pitchFamily="34" charset="-128"/>
              </a:rPr>
              <a:t> Internet. </a:t>
            </a:r>
          </a:p>
          <a:p>
            <a:pPr>
              <a:spcBef>
                <a:spcPts val="463"/>
              </a:spcBef>
              <a:tabLst>
                <a:tab pos="0" algn="l"/>
                <a:tab pos="449263" algn="l"/>
                <a:tab pos="901700" algn="l"/>
                <a:tab pos="1352550" algn="l"/>
                <a:tab pos="1804988" algn="l"/>
                <a:tab pos="2255838" algn="l"/>
                <a:tab pos="2708275" algn="l"/>
                <a:tab pos="3160713" algn="l"/>
                <a:tab pos="3611563" algn="l"/>
                <a:tab pos="4064000" algn="l"/>
                <a:tab pos="4514850" algn="l"/>
                <a:tab pos="4967288" algn="l"/>
                <a:tab pos="5418138" algn="l"/>
                <a:tab pos="5870575" algn="l"/>
                <a:tab pos="6323013" algn="l"/>
                <a:tab pos="6773863" algn="l"/>
                <a:tab pos="7226300" algn="l"/>
                <a:tab pos="7677150" algn="l"/>
                <a:tab pos="8129588" algn="l"/>
                <a:tab pos="8580438" algn="l"/>
                <a:tab pos="9032875" algn="l"/>
              </a:tabLst>
            </a:pPr>
            <a:endParaRPr lang="en-GB" altLang="it-IT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3424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33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4567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bg>
      <p:bgPr>
        <a:blipFill dpi="0" rotWithShape="1">
          <a:blip r:embed="rId2">
            <a:alphaModFix amt="2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75714" y="0"/>
            <a:ext cx="2451100" cy="812800"/>
          </a:xfrm>
          <a:prstGeom prst="rect">
            <a:avLst/>
          </a:prstGeom>
        </p:spPr>
      </p:pic>
      <p:sp>
        <p:nvSpPr>
          <p:cNvPr id="6" name="CasellaDiTesto 5"/>
          <p:cNvSpPr txBox="1"/>
          <p:nvPr userDrawn="1"/>
        </p:nvSpPr>
        <p:spPr>
          <a:xfrm>
            <a:off x="32440" y="1658411"/>
            <a:ext cx="911155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0000FF"/>
                </a:solidFill>
              </a:rPr>
              <a:t>Machine Learning (Part II)</a:t>
            </a:r>
            <a:endParaRPr lang="it-IT" sz="4000" baseline="0" dirty="0">
              <a:solidFill>
                <a:srgbClr val="0000FF"/>
              </a:solidFill>
            </a:endParaRPr>
          </a:p>
          <a:p>
            <a:pPr algn="ctr"/>
            <a:endParaRPr lang="it-IT" sz="2000" baseline="0" dirty="0"/>
          </a:p>
          <a:p>
            <a:pPr algn="ctr"/>
            <a:endParaRPr lang="it-IT" sz="4000" baseline="0" dirty="0">
              <a:solidFill>
                <a:schemeClr val="tx1"/>
              </a:solidFill>
            </a:endParaRPr>
          </a:p>
          <a:p>
            <a:pPr algn="ctr"/>
            <a:r>
              <a:rPr lang="it-IT" sz="4000" baseline="0" dirty="0">
                <a:solidFill>
                  <a:srgbClr val="C00000"/>
                </a:solidFill>
              </a:rPr>
              <a:t>Test</a:t>
            </a:r>
          </a:p>
          <a:p>
            <a:pPr algn="ctr"/>
            <a:endParaRPr lang="it-IT" sz="2400" baseline="0" dirty="0"/>
          </a:p>
          <a:p>
            <a:pPr algn="ctr"/>
            <a:endParaRPr lang="it-IT" sz="2400" baseline="0" dirty="0"/>
          </a:p>
          <a:p>
            <a:pPr algn="ctr"/>
            <a:endParaRPr lang="it-IT" sz="2400" baseline="0" dirty="0"/>
          </a:p>
          <a:p>
            <a:pPr algn="ctr"/>
            <a:r>
              <a:rPr lang="it-IT" sz="2400" baseline="0" dirty="0">
                <a:solidFill>
                  <a:srgbClr val="0000FF"/>
                </a:solidFill>
              </a:rPr>
              <a:t>Angelo Ciaramella</a:t>
            </a:r>
          </a:p>
          <a:p>
            <a:pPr algn="ctr"/>
            <a:r>
              <a:rPr lang="it-IT" sz="2400" baseline="0" dirty="0">
                <a:solidFill>
                  <a:srgbClr val="800000"/>
                </a:solidFill>
              </a:rPr>
              <a:t>    </a:t>
            </a:r>
            <a:endParaRPr lang="it-IT" sz="24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71406" y="264368"/>
            <a:ext cx="500066" cy="6477000"/>
          </a:xfrm>
          <a:prstGeom prst="rect">
            <a:avLst/>
          </a:prstGeom>
          <a:gradFill rotWithShape="1">
            <a:gsLst>
              <a:gs pos="0">
                <a:srgbClr val="99CCFF">
                  <a:gamma/>
                  <a:tint val="50980"/>
                  <a:invGamma/>
                  <a:alpha val="0"/>
                </a:srgbClr>
              </a:gs>
              <a:gs pos="100000">
                <a:srgbClr val="99C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it-IT" sz="200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7010432" y="6453212"/>
            <a:ext cx="2133600" cy="47625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spcAft>
                <a:spcPct val="0"/>
              </a:spcAft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B4BBDFFD-5F33-4B8C-96E8-C45530002C8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12" name="Segnaposto contenuto 2"/>
          <p:cNvSpPr>
            <a:spLocks noGrp="1"/>
          </p:cNvSpPr>
          <p:nvPr>
            <p:ph idx="1"/>
          </p:nvPr>
        </p:nvSpPr>
        <p:spPr>
          <a:xfrm>
            <a:off x="571472" y="928670"/>
            <a:ext cx="8143932" cy="5500726"/>
          </a:xfrm>
        </p:spPr>
        <p:txBody>
          <a:bodyPr>
            <a:normAutofit/>
          </a:bodyPr>
          <a:lstStyle>
            <a:lvl1pPr>
              <a:buFontTx/>
              <a:buBlip>
                <a:blip r:embed="rId2"/>
              </a:buBlip>
              <a:defRPr sz="3000">
                <a:latin typeface="Tw Cen MT" pitchFamily="34" charset="0"/>
                <a:cs typeface="Times New Roman" pitchFamily="18" charset="0"/>
              </a:defRPr>
            </a:lvl1pPr>
            <a:lvl2pPr>
              <a:buFontTx/>
              <a:buBlip>
                <a:blip r:embed="rId3"/>
              </a:buBlip>
              <a:defRPr>
                <a:latin typeface="Tw Cen MT" pitchFamily="34" charset="0"/>
                <a:cs typeface="Times New Roman" pitchFamily="18" charset="0"/>
              </a:defRPr>
            </a:lvl2pPr>
            <a:lvl3pPr>
              <a:buFontTx/>
              <a:buBlip>
                <a:blip r:embed="rId4"/>
              </a:buBlip>
              <a:defRPr>
                <a:latin typeface="Tw Cen MT" pitchFamily="34" charset="0"/>
                <a:cs typeface="Times New Roman" pitchFamily="18" charset="0"/>
              </a:defRPr>
            </a:lvl3pPr>
            <a:lvl4pPr>
              <a:buFontTx/>
              <a:buBlip>
                <a:blip r:embed="rId5"/>
              </a:buBlip>
              <a:defRPr>
                <a:latin typeface="Tw Cen MT" pitchFamily="34" charset="0"/>
                <a:cs typeface="Times New Roman" pitchFamily="18" charset="0"/>
              </a:defRPr>
            </a:lvl4pPr>
            <a:lvl5pPr>
              <a:buFontTx/>
              <a:buBlip>
                <a:blip r:embed="rId6"/>
              </a:buBlip>
              <a:defRPr>
                <a:latin typeface="Tw Cen MT" pitchFamily="34" charset="0"/>
                <a:cs typeface="Times New Roman" pitchFamily="18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3" name="CasellaDiTesto 9"/>
          <p:cNvSpPr txBox="1"/>
          <p:nvPr userDrawn="1"/>
        </p:nvSpPr>
        <p:spPr>
          <a:xfrm rot="16200000">
            <a:off x="-2503972" y="3351493"/>
            <a:ext cx="550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solidFill>
                  <a:srgbClr val="0000FF"/>
                </a:solidFill>
                <a:latin typeface="Tw Cen MT" pitchFamily="34" charset="0"/>
              </a:rPr>
              <a:t>ML</a:t>
            </a:r>
            <a:r>
              <a:rPr lang="it-IT" sz="1800" baseline="0" dirty="0">
                <a:solidFill>
                  <a:srgbClr val="0000FF"/>
                </a:solidFill>
                <a:latin typeface="Tw Cen MT" pitchFamily="34" charset="0"/>
              </a:rPr>
              <a:t> – </a:t>
            </a:r>
            <a:r>
              <a:rPr lang="it-IT" sz="1800" baseline="0" dirty="0" err="1">
                <a:solidFill>
                  <a:srgbClr val="0000FF"/>
                </a:solidFill>
                <a:latin typeface="Tw Cen MT" pitchFamily="34" charset="0"/>
              </a:rPr>
              <a:t>Verification</a:t>
            </a:r>
            <a:r>
              <a:rPr lang="it-IT" sz="1800" baseline="0" dirty="0">
                <a:solidFill>
                  <a:srgbClr val="0000FF"/>
                </a:solidFill>
                <a:latin typeface="Tw Cen MT" pitchFamily="34" charset="0"/>
              </a:rPr>
              <a:t> </a:t>
            </a:r>
            <a:r>
              <a:rPr lang="it-IT" sz="1800" baseline="0" dirty="0" err="1">
                <a:solidFill>
                  <a:srgbClr val="0000FF"/>
                </a:solidFill>
                <a:latin typeface="Tw Cen MT" pitchFamily="34" charset="0"/>
              </a:rPr>
              <a:t>tests</a:t>
            </a:r>
            <a:endParaRPr lang="it-IT" sz="1800" dirty="0">
              <a:solidFill>
                <a:srgbClr val="0000FF"/>
              </a:solidFill>
              <a:latin typeface="Tw Cen MT" pitchFamily="34" charset="0"/>
            </a:endParaRPr>
          </a:p>
        </p:txBody>
      </p:sp>
      <p:pic>
        <p:nvPicPr>
          <p:cNvPr id="14" name="Immagine 10" descr="kandinsky17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134938" y="6500834"/>
            <a:ext cx="365096" cy="281614"/>
          </a:xfrm>
          <a:prstGeom prst="rect">
            <a:avLst/>
          </a:prstGeom>
        </p:spPr>
      </p:pic>
      <p:sp>
        <p:nvSpPr>
          <p:cNvPr id="16" name="Line 2"/>
          <p:cNvSpPr>
            <a:spLocks noChangeShapeType="1"/>
          </p:cNvSpPr>
          <p:nvPr userDrawn="1"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7" name="Titolo 1"/>
          <p:cNvSpPr>
            <a:spLocks noGrp="1"/>
          </p:cNvSpPr>
          <p:nvPr>
            <p:ph type="title"/>
          </p:nvPr>
        </p:nvSpPr>
        <p:spPr>
          <a:xfrm>
            <a:off x="142844" y="29048"/>
            <a:ext cx="8470931" cy="584775"/>
          </a:xfrm>
        </p:spPr>
        <p:txBody>
          <a:bodyPr/>
          <a:lstStyle>
            <a:lvl1pPr algn="l">
              <a:defRPr sz="3200">
                <a:solidFill>
                  <a:srgbClr val="0000FF"/>
                </a:solidFill>
                <a:latin typeface="Comic Sans MS" pitchFamily="66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21"/>
          <p:cNvSpPr>
            <a:spLocks noGrp="1"/>
          </p:cNvSpPr>
          <p:nvPr>
            <p:ph type="title"/>
          </p:nvPr>
        </p:nvSpPr>
        <p:spPr bwMode="auto">
          <a:xfrm>
            <a:off x="609600" y="7938"/>
            <a:ext cx="81534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12291" name="Segnaposto testo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259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10" name="Rectangle 12"/>
          <p:cNvSpPr>
            <a:spLocks noGrp="1" noChangeArrowheads="1"/>
          </p:cNvSpPr>
          <p:nvPr>
            <p:ph type="sldNum" sz="quarter" idx="4"/>
          </p:nvPr>
        </p:nvSpPr>
        <p:spPr>
          <a:xfrm>
            <a:off x="0" y="1271588"/>
            <a:ext cx="533400" cy="292100"/>
          </a:xfrm>
          <a:prstGeom prst="rect">
            <a:avLst/>
          </a:prstGeom>
        </p:spPr>
        <p:txBody>
          <a:bodyPr vert="horz" anchor="ctr" anchorCtr="0">
            <a:sp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1" u="none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870A50C4-73D1-422B-A187-AA4FA0AFFF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06.xml"/><Relationship Id="rId13" Type="http://schemas.openxmlformats.org/officeDocument/2006/relationships/tags" Target="../tags/tag111.xml"/><Relationship Id="rId18" Type="http://schemas.openxmlformats.org/officeDocument/2006/relationships/tags" Target="../tags/tag116.xml"/><Relationship Id="rId26" Type="http://schemas.openxmlformats.org/officeDocument/2006/relationships/tags" Target="../tags/tag124.xml"/><Relationship Id="rId3" Type="http://schemas.openxmlformats.org/officeDocument/2006/relationships/tags" Target="../tags/tag101.xml"/><Relationship Id="rId21" Type="http://schemas.openxmlformats.org/officeDocument/2006/relationships/tags" Target="../tags/tag119.xml"/><Relationship Id="rId7" Type="http://schemas.openxmlformats.org/officeDocument/2006/relationships/tags" Target="../tags/tag105.xml"/><Relationship Id="rId12" Type="http://schemas.openxmlformats.org/officeDocument/2006/relationships/tags" Target="../tags/tag110.xml"/><Relationship Id="rId17" Type="http://schemas.openxmlformats.org/officeDocument/2006/relationships/tags" Target="../tags/tag115.xml"/><Relationship Id="rId25" Type="http://schemas.openxmlformats.org/officeDocument/2006/relationships/tags" Target="../tags/tag123.xml"/><Relationship Id="rId2" Type="http://schemas.openxmlformats.org/officeDocument/2006/relationships/tags" Target="../tags/tag100.xml"/><Relationship Id="rId16" Type="http://schemas.openxmlformats.org/officeDocument/2006/relationships/tags" Target="../tags/tag114.xml"/><Relationship Id="rId20" Type="http://schemas.openxmlformats.org/officeDocument/2006/relationships/tags" Target="../tags/tag118.xml"/><Relationship Id="rId29" Type="http://schemas.openxmlformats.org/officeDocument/2006/relationships/tags" Target="../tags/tag127.xml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tags" Target="../tags/tag109.xml"/><Relationship Id="rId24" Type="http://schemas.openxmlformats.org/officeDocument/2006/relationships/tags" Target="../tags/tag122.xml"/><Relationship Id="rId5" Type="http://schemas.openxmlformats.org/officeDocument/2006/relationships/tags" Target="../tags/tag103.xml"/><Relationship Id="rId15" Type="http://schemas.openxmlformats.org/officeDocument/2006/relationships/tags" Target="../tags/tag113.xml"/><Relationship Id="rId23" Type="http://schemas.openxmlformats.org/officeDocument/2006/relationships/tags" Target="../tags/tag121.xml"/><Relationship Id="rId28" Type="http://schemas.openxmlformats.org/officeDocument/2006/relationships/tags" Target="../tags/tag126.xml"/><Relationship Id="rId10" Type="http://schemas.openxmlformats.org/officeDocument/2006/relationships/tags" Target="../tags/tag108.xml"/><Relationship Id="rId19" Type="http://schemas.openxmlformats.org/officeDocument/2006/relationships/tags" Target="../tags/tag117.xml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openxmlformats.org/officeDocument/2006/relationships/tags" Target="../tags/tag112.xml"/><Relationship Id="rId22" Type="http://schemas.openxmlformats.org/officeDocument/2006/relationships/tags" Target="../tags/tag120.xml"/><Relationship Id="rId27" Type="http://schemas.openxmlformats.org/officeDocument/2006/relationships/tags" Target="../tags/tag125.xml"/><Relationship Id="rId30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tags" Target="../tags/tag153.xml"/><Relationship Id="rId21" Type="http://schemas.openxmlformats.org/officeDocument/2006/relationships/tags" Target="../tags/tag148.xml"/><Relationship Id="rId42" Type="http://schemas.openxmlformats.org/officeDocument/2006/relationships/tags" Target="../tags/tag169.xml"/><Relationship Id="rId47" Type="http://schemas.openxmlformats.org/officeDocument/2006/relationships/tags" Target="../tags/tag174.xml"/><Relationship Id="rId63" Type="http://schemas.openxmlformats.org/officeDocument/2006/relationships/tags" Target="../tags/tag190.xml"/><Relationship Id="rId68" Type="http://schemas.openxmlformats.org/officeDocument/2006/relationships/tags" Target="../tags/tag195.xml"/><Relationship Id="rId7" Type="http://schemas.openxmlformats.org/officeDocument/2006/relationships/tags" Target="../tags/tag134.xml"/><Relationship Id="rId71" Type="http://schemas.openxmlformats.org/officeDocument/2006/relationships/tags" Target="../tags/tag198.xml"/><Relationship Id="rId2" Type="http://schemas.openxmlformats.org/officeDocument/2006/relationships/tags" Target="../tags/tag129.xml"/><Relationship Id="rId16" Type="http://schemas.openxmlformats.org/officeDocument/2006/relationships/tags" Target="../tags/tag143.xml"/><Relationship Id="rId29" Type="http://schemas.openxmlformats.org/officeDocument/2006/relationships/tags" Target="../tags/tag156.xml"/><Relationship Id="rId11" Type="http://schemas.openxmlformats.org/officeDocument/2006/relationships/tags" Target="../tags/tag138.xml"/><Relationship Id="rId24" Type="http://schemas.openxmlformats.org/officeDocument/2006/relationships/tags" Target="../tags/tag151.xml"/><Relationship Id="rId32" Type="http://schemas.openxmlformats.org/officeDocument/2006/relationships/tags" Target="../tags/tag159.xml"/><Relationship Id="rId37" Type="http://schemas.openxmlformats.org/officeDocument/2006/relationships/tags" Target="../tags/tag164.xml"/><Relationship Id="rId40" Type="http://schemas.openxmlformats.org/officeDocument/2006/relationships/tags" Target="../tags/tag167.xml"/><Relationship Id="rId45" Type="http://schemas.openxmlformats.org/officeDocument/2006/relationships/tags" Target="../tags/tag172.xml"/><Relationship Id="rId53" Type="http://schemas.openxmlformats.org/officeDocument/2006/relationships/tags" Target="../tags/tag180.xml"/><Relationship Id="rId58" Type="http://schemas.openxmlformats.org/officeDocument/2006/relationships/tags" Target="../tags/tag185.xml"/><Relationship Id="rId66" Type="http://schemas.openxmlformats.org/officeDocument/2006/relationships/tags" Target="../tags/tag193.xml"/><Relationship Id="rId5" Type="http://schemas.openxmlformats.org/officeDocument/2006/relationships/tags" Target="../tags/tag132.xml"/><Relationship Id="rId61" Type="http://schemas.openxmlformats.org/officeDocument/2006/relationships/tags" Target="../tags/tag188.xml"/><Relationship Id="rId19" Type="http://schemas.openxmlformats.org/officeDocument/2006/relationships/tags" Target="../tags/tag146.xml"/><Relationship Id="rId14" Type="http://schemas.openxmlformats.org/officeDocument/2006/relationships/tags" Target="../tags/tag141.xml"/><Relationship Id="rId22" Type="http://schemas.openxmlformats.org/officeDocument/2006/relationships/tags" Target="../tags/tag149.xml"/><Relationship Id="rId27" Type="http://schemas.openxmlformats.org/officeDocument/2006/relationships/tags" Target="../tags/tag154.xml"/><Relationship Id="rId30" Type="http://schemas.openxmlformats.org/officeDocument/2006/relationships/tags" Target="../tags/tag157.xml"/><Relationship Id="rId35" Type="http://schemas.openxmlformats.org/officeDocument/2006/relationships/tags" Target="../tags/tag162.xml"/><Relationship Id="rId43" Type="http://schemas.openxmlformats.org/officeDocument/2006/relationships/tags" Target="../tags/tag170.xml"/><Relationship Id="rId48" Type="http://schemas.openxmlformats.org/officeDocument/2006/relationships/tags" Target="../tags/tag175.xml"/><Relationship Id="rId56" Type="http://schemas.openxmlformats.org/officeDocument/2006/relationships/tags" Target="../tags/tag183.xml"/><Relationship Id="rId64" Type="http://schemas.openxmlformats.org/officeDocument/2006/relationships/tags" Target="../tags/tag191.xml"/><Relationship Id="rId69" Type="http://schemas.openxmlformats.org/officeDocument/2006/relationships/tags" Target="../tags/tag196.xml"/><Relationship Id="rId8" Type="http://schemas.openxmlformats.org/officeDocument/2006/relationships/tags" Target="../tags/tag135.xml"/><Relationship Id="rId51" Type="http://schemas.openxmlformats.org/officeDocument/2006/relationships/tags" Target="../tags/tag178.xml"/><Relationship Id="rId72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12" Type="http://schemas.openxmlformats.org/officeDocument/2006/relationships/tags" Target="../tags/tag139.xml"/><Relationship Id="rId17" Type="http://schemas.openxmlformats.org/officeDocument/2006/relationships/tags" Target="../tags/tag144.xml"/><Relationship Id="rId25" Type="http://schemas.openxmlformats.org/officeDocument/2006/relationships/tags" Target="../tags/tag152.xml"/><Relationship Id="rId33" Type="http://schemas.openxmlformats.org/officeDocument/2006/relationships/tags" Target="../tags/tag160.xml"/><Relationship Id="rId38" Type="http://schemas.openxmlformats.org/officeDocument/2006/relationships/tags" Target="../tags/tag165.xml"/><Relationship Id="rId46" Type="http://schemas.openxmlformats.org/officeDocument/2006/relationships/tags" Target="../tags/tag173.xml"/><Relationship Id="rId59" Type="http://schemas.openxmlformats.org/officeDocument/2006/relationships/tags" Target="../tags/tag186.xml"/><Relationship Id="rId67" Type="http://schemas.openxmlformats.org/officeDocument/2006/relationships/tags" Target="../tags/tag194.xml"/><Relationship Id="rId20" Type="http://schemas.openxmlformats.org/officeDocument/2006/relationships/tags" Target="../tags/tag147.xml"/><Relationship Id="rId41" Type="http://schemas.openxmlformats.org/officeDocument/2006/relationships/tags" Target="../tags/tag168.xml"/><Relationship Id="rId54" Type="http://schemas.openxmlformats.org/officeDocument/2006/relationships/tags" Target="../tags/tag181.xml"/><Relationship Id="rId62" Type="http://schemas.openxmlformats.org/officeDocument/2006/relationships/tags" Target="../tags/tag189.xml"/><Relationship Id="rId70" Type="http://schemas.openxmlformats.org/officeDocument/2006/relationships/tags" Target="../tags/tag197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5" Type="http://schemas.openxmlformats.org/officeDocument/2006/relationships/tags" Target="../tags/tag142.xml"/><Relationship Id="rId23" Type="http://schemas.openxmlformats.org/officeDocument/2006/relationships/tags" Target="../tags/tag150.xml"/><Relationship Id="rId28" Type="http://schemas.openxmlformats.org/officeDocument/2006/relationships/tags" Target="../tags/tag155.xml"/><Relationship Id="rId36" Type="http://schemas.openxmlformats.org/officeDocument/2006/relationships/tags" Target="../tags/tag163.xml"/><Relationship Id="rId49" Type="http://schemas.openxmlformats.org/officeDocument/2006/relationships/tags" Target="../tags/tag176.xml"/><Relationship Id="rId57" Type="http://schemas.openxmlformats.org/officeDocument/2006/relationships/tags" Target="../tags/tag184.xml"/><Relationship Id="rId10" Type="http://schemas.openxmlformats.org/officeDocument/2006/relationships/tags" Target="../tags/tag137.xml"/><Relationship Id="rId31" Type="http://schemas.openxmlformats.org/officeDocument/2006/relationships/tags" Target="../tags/tag158.xml"/><Relationship Id="rId44" Type="http://schemas.openxmlformats.org/officeDocument/2006/relationships/tags" Target="../tags/tag171.xml"/><Relationship Id="rId52" Type="http://schemas.openxmlformats.org/officeDocument/2006/relationships/tags" Target="../tags/tag179.xml"/><Relationship Id="rId60" Type="http://schemas.openxmlformats.org/officeDocument/2006/relationships/tags" Target="../tags/tag187.xml"/><Relationship Id="rId65" Type="http://schemas.openxmlformats.org/officeDocument/2006/relationships/tags" Target="../tags/tag192.xml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3" Type="http://schemas.openxmlformats.org/officeDocument/2006/relationships/tags" Target="../tags/tag140.xml"/><Relationship Id="rId18" Type="http://schemas.openxmlformats.org/officeDocument/2006/relationships/tags" Target="../tags/tag145.xml"/><Relationship Id="rId39" Type="http://schemas.openxmlformats.org/officeDocument/2006/relationships/tags" Target="../tags/tag166.xml"/><Relationship Id="rId34" Type="http://schemas.openxmlformats.org/officeDocument/2006/relationships/tags" Target="../tags/tag161.xml"/><Relationship Id="rId50" Type="http://schemas.openxmlformats.org/officeDocument/2006/relationships/tags" Target="../tags/tag177.xml"/><Relationship Id="rId55" Type="http://schemas.openxmlformats.org/officeDocument/2006/relationships/tags" Target="../tags/tag18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image" Target="../media/image14.svg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image" Target="../media/image13.pn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image" Target="../media/image17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notesSlide" Target="../notesSlides/notesSlide4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slideLayout" Target="../slideLayouts/slideLayout2.xml"/><Relationship Id="rId28" Type="http://schemas.openxmlformats.org/officeDocument/2006/relationships/image" Target="../media/image16.sv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image" Target="../media/image15.png"/><Relationship Id="rId30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22.png"/><Relationship Id="rId3" Type="http://schemas.openxmlformats.org/officeDocument/2006/relationships/tags" Target="../tags/tag2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1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image" Target="../media/image20.png"/><Relationship Id="rId5" Type="http://schemas.openxmlformats.org/officeDocument/2006/relationships/tags" Target="../tags/tag27.xml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tags" Target="../tags/tag26.xml"/><Relationship Id="rId9" Type="http://schemas.openxmlformats.org/officeDocument/2006/relationships/image" Target="../media/image180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image" Target="../media/image26.svg"/><Relationship Id="rId5" Type="http://schemas.openxmlformats.org/officeDocument/2006/relationships/tags" Target="../tags/tag33.xml"/><Relationship Id="rId10" Type="http://schemas.openxmlformats.org/officeDocument/2006/relationships/image" Target="../media/image25.png"/><Relationship Id="rId4" Type="http://schemas.openxmlformats.org/officeDocument/2006/relationships/tags" Target="../tags/tag32.xml"/><Relationship Id="rId9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tags" Target="../tags/tag62.xml"/><Relationship Id="rId21" Type="http://schemas.openxmlformats.org/officeDocument/2006/relationships/tags" Target="../tags/tag57.xml"/><Relationship Id="rId42" Type="http://schemas.openxmlformats.org/officeDocument/2006/relationships/tags" Target="../tags/tag78.xml"/><Relationship Id="rId47" Type="http://schemas.openxmlformats.org/officeDocument/2006/relationships/tags" Target="../tags/tag83.xml"/><Relationship Id="rId63" Type="http://schemas.openxmlformats.org/officeDocument/2006/relationships/slideLayout" Target="../slideLayouts/slideLayout2.xml"/><Relationship Id="rId68" Type="http://schemas.openxmlformats.org/officeDocument/2006/relationships/image" Target="../media/image32.png"/><Relationship Id="rId7" Type="http://schemas.openxmlformats.org/officeDocument/2006/relationships/tags" Target="../tags/tag43.xml"/><Relationship Id="rId71" Type="http://schemas.openxmlformats.org/officeDocument/2006/relationships/image" Target="../media/image35.svg"/><Relationship Id="rId2" Type="http://schemas.openxmlformats.org/officeDocument/2006/relationships/tags" Target="../tags/tag38.xml"/><Relationship Id="rId16" Type="http://schemas.openxmlformats.org/officeDocument/2006/relationships/tags" Target="../tags/tag52.xml"/><Relationship Id="rId29" Type="http://schemas.openxmlformats.org/officeDocument/2006/relationships/tags" Target="../tags/tag65.xml"/><Relationship Id="rId11" Type="http://schemas.openxmlformats.org/officeDocument/2006/relationships/tags" Target="../tags/tag47.xml"/><Relationship Id="rId24" Type="http://schemas.openxmlformats.org/officeDocument/2006/relationships/tags" Target="../tags/tag60.xml"/><Relationship Id="rId32" Type="http://schemas.openxmlformats.org/officeDocument/2006/relationships/tags" Target="../tags/tag68.xml"/><Relationship Id="rId37" Type="http://schemas.openxmlformats.org/officeDocument/2006/relationships/tags" Target="../tags/tag73.xml"/><Relationship Id="rId40" Type="http://schemas.openxmlformats.org/officeDocument/2006/relationships/tags" Target="../tags/tag76.xml"/><Relationship Id="rId45" Type="http://schemas.openxmlformats.org/officeDocument/2006/relationships/tags" Target="../tags/tag81.xml"/><Relationship Id="rId53" Type="http://schemas.openxmlformats.org/officeDocument/2006/relationships/tags" Target="../tags/tag89.xml"/><Relationship Id="rId58" Type="http://schemas.openxmlformats.org/officeDocument/2006/relationships/tags" Target="../tags/tag94.xml"/><Relationship Id="rId66" Type="http://schemas.openxmlformats.org/officeDocument/2006/relationships/image" Target="../media/image30.png"/><Relationship Id="rId5" Type="http://schemas.openxmlformats.org/officeDocument/2006/relationships/tags" Target="../tags/tag41.xml"/><Relationship Id="rId61" Type="http://schemas.openxmlformats.org/officeDocument/2006/relationships/tags" Target="../tags/tag97.xml"/><Relationship Id="rId19" Type="http://schemas.openxmlformats.org/officeDocument/2006/relationships/tags" Target="../tags/tag55.xml"/><Relationship Id="rId14" Type="http://schemas.openxmlformats.org/officeDocument/2006/relationships/tags" Target="../tags/tag50.xml"/><Relationship Id="rId22" Type="http://schemas.openxmlformats.org/officeDocument/2006/relationships/tags" Target="../tags/tag58.xml"/><Relationship Id="rId27" Type="http://schemas.openxmlformats.org/officeDocument/2006/relationships/tags" Target="../tags/tag63.xml"/><Relationship Id="rId30" Type="http://schemas.openxmlformats.org/officeDocument/2006/relationships/tags" Target="../tags/tag66.xml"/><Relationship Id="rId35" Type="http://schemas.openxmlformats.org/officeDocument/2006/relationships/tags" Target="../tags/tag71.xml"/><Relationship Id="rId43" Type="http://schemas.openxmlformats.org/officeDocument/2006/relationships/tags" Target="../tags/tag79.xml"/><Relationship Id="rId48" Type="http://schemas.openxmlformats.org/officeDocument/2006/relationships/tags" Target="../tags/tag84.xml"/><Relationship Id="rId56" Type="http://schemas.openxmlformats.org/officeDocument/2006/relationships/tags" Target="../tags/tag92.xml"/><Relationship Id="rId64" Type="http://schemas.openxmlformats.org/officeDocument/2006/relationships/image" Target="../media/image28.png"/><Relationship Id="rId69" Type="http://schemas.openxmlformats.org/officeDocument/2006/relationships/image" Target="../media/image33.svg"/><Relationship Id="rId8" Type="http://schemas.openxmlformats.org/officeDocument/2006/relationships/tags" Target="../tags/tag44.xml"/><Relationship Id="rId51" Type="http://schemas.openxmlformats.org/officeDocument/2006/relationships/tags" Target="../tags/tag87.xml"/><Relationship Id="rId3" Type="http://schemas.openxmlformats.org/officeDocument/2006/relationships/tags" Target="../tags/tag39.xml"/><Relationship Id="rId12" Type="http://schemas.openxmlformats.org/officeDocument/2006/relationships/tags" Target="../tags/tag48.xml"/><Relationship Id="rId17" Type="http://schemas.openxmlformats.org/officeDocument/2006/relationships/tags" Target="../tags/tag53.xml"/><Relationship Id="rId25" Type="http://schemas.openxmlformats.org/officeDocument/2006/relationships/tags" Target="../tags/tag61.xml"/><Relationship Id="rId33" Type="http://schemas.openxmlformats.org/officeDocument/2006/relationships/tags" Target="../tags/tag69.xml"/><Relationship Id="rId38" Type="http://schemas.openxmlformats.org/officeDocument/2006/relationships/tags" Target="../tags/tag74.xml"/><Relationship Id="rId46" Type="http://schemas.openxmlformats.org/officeDocument/2006/relationships/tags" Target="../tags/tag82.xml"/><Relationship Id="rId59" Type="http://schemas.openxmlformats.org/officeDocument/2006/relationships/tags" Target="../tags/tag95.xml"/><Relationship Id="rId67" Type="http://schemas.openxmlformats.org/officeDocument/2006/relationships/image" Target="../media/image31.svg"/><Relationship Id="rId20" Type="http://schemas.openxmlformats.org/officeDocument/2006/relationships/tags" Target="../tags/tag56.xml"/><Relationship Id="rId41" Type="http://schemas.openxmlformats.org/officeDocument/2006/relationships/tags" Target="../tags/tag77.xml"/><Relationship Id="rId54" Type="http://schemas.openxmlformats.org/officeDocument/2006/relationships/tags" Target="../tags/tag90.xml"/><Relationship Id="rId62" Type="http://schemas.openxmlformats.org/officeDocument/2006/relationships/tags" Target="../tags/tag98.xml"/><Relationship Id="rId70" Type="http://schemas.openxmlformats.org/officeDocument/2006/relationships/image" Target="../media/image34.png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5" Type="http://schemas.openxmlformats.org/officeDocument/2006/relationships/tags" Target="../tags/tag51.xml"/><Relationship Id="rId23" Type="http://schemas.openxmlformats.org/officeDocument/2006/relationships/tags" Target="../tags/tag59.xml"/><Relationship Id="rId28" Type="http://schemas.openxmlformats.org/officeDocument/2006/relationships/tags" Target="../tags/tag64.xml"/><Relationship Id="rId36" Type="http://schemas.openxmlformats.org/officeDocument/2006/relationships/tags" Target="../tags/tag72.xml"/><Relationship Id="rId49" Type="http://schemas.openxmlformats.org/officeDocument/2006/relationships/tags" Target="../tags/tag85.xml"/><Relationship Id="rId57" Type="http://schemas.openxmlformats.org/officeDocument/2006/relationships/tags" Target="../tags/tag93.xml"/><Relationship Id="rId10" Type="http://schemas.openxmlformats.org/officeDocument/2006/relationships/tags" Target="../tags/tag46.xml"/><Relationship Id="rId31" Type="http://schemas.openxmlformats.org/officeDocument/2006/relationships/tags" Target="../tags/tag67.xml"/><Relationship Id="rId44" Type="http://schemas.openxmlformats.org/officeDocument/2006/relationships/tags" Target="../tags/tag80.xml"/><Relationship Id="rId52" Type="http://schemas.openxmlformats.org/officeDocument/2006/relationships/tags" Target="../tags/tag88.xml"/><Relationship Id="rId60" Type="http://schemas.openxmlformats.org/officeDocument/2006/relationships/tags" Target="../tags/tag96.xml"/><Relationship Id="rId65" Type="http://schemas.openxmlformats.org/officeDocument/2006/relationships/image" Target="../media/image29.svg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3" Type="http://schemas.openxmlformats.org/officeDocument/2006/relationships/tags" Target="../tags/tag49.xml"/><Relationship Id="rId18" Type="http://schemas.openxmlformats.org/officeDocument/2006/relationships/tags" Target="../tags/tag54.xml"/><Relationship Id="rId39" Type="http://schemas.openxmlformats.org/officeDocument/2006/relationships/tags" Target="../tags/tag75.xml"/><Relationship Id="rId34" Type="http://schemas.openxmlformats.org/officeDocument/2006/relationships/tags" Target="../tags/tag70.xml"/><Relationship Id="rId50" Type="http://schemas.openxmlformats.org/officeDocument/2006/relationships/tags" Target="../tags/tag86.xml"/><Relationship Id="rId55" Type="http://schemas.openxmlformats.org/officeDocument/2006/relationships/tags" Target="../tags/tag9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8986F2A-4502-A345-B939-966A78B462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936FA0-79C1-B443-B65A-545E59202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 want to be </a:t>
            </a:r>
            <a:r>
              <a:rPr lang="en-GB" dirty="0">
                <a:solidFill>
                  <a:srgbClr val="0000FF"/>
                </a:solidFill>
              </a:rPr>
              <a:t>greedy</a:t>
            </a:r>
            <a:r>
              <a:rPr lang="en-GB" dirty="0"/>
              <a:t> but </a:t>
            </a:r>
            <a:r>
              <a:rPr lang="en-GB" dirty="0">
                <a:solidFill>
                  <a:srgbClr val="0000FF"/>
                </a:solidFill>
              </a:rPr>
              <a:t>not impulsive</a:t>
            </a:r>
          </a:p>
          <a:p>
            <a:endParaRPr lang="en-GB" dirty="0"/>
          </a:p>
          <a:p>
            <a:r>
              <a:rPr lang="en-GB" dirty="0"/>
              <a:t>Implicitly takes uncertainty in dynamics into account</a:t>
            </a:r>
          </a:p>
          <a:p>
            <a:endParaRPr lang="en-GB" dirty="0"/>
          </a:p>
          <a:p>
            <a:r>
              <a:rPr lang="en-GB" dirty="0"/>
              <a:t>Mathematically</a:t>
            </a:r>
          </a:p>
          <a:p>
            <a:pPr lvl="1"/>
            <a:r>
              <a:rPr lang="el-GR" dirty="0"/>
              <a:t>γ&lt;1 </a:t>
            </a:r>
            <a:r>
              <a:rPr lang="en-GB" dirty="0"/>
              <a:t>allows </a:t>
            </a:r>
            <a:r>
              <a:rPr lang="en-GB" dirty="0">
                <a:solidFill>
                  <a:srgbClr val="0000FF"/>
                </a:solidFill>
              </a:rPr>
              <a:t>infinite horizon returns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17980283-D6AF-674F-9AF1-479D84EF2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Discount factor</a:t>
            </a:r>
          </a:p>
        </p:txBody>
      </p:sp>
      <p:grpSp>
        <p:nvGrpSpPr>
          <p:cNvPr id="5" name="Group 204">
            <a:extLst>
              <a:ext uri="{FF2B5EF4-FFF2-40B4-BE49-F238E27FC236}">
                <a16:creationId xmlns:a16="http://schemas.microsoft.com/office/drawing/2014/main" id="{DE74B829-93E1-944A-88D2-59D7A341FE54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627784" y="4941168"/>
            <a:ext cx="4926013" cy="1114425"/>
            <a:chOff x="5106988" y="3662363"/>
            <a:chExt cx="4926013" cy="1114425"/>
          </a:xfrm>
        </p:grpSpPr>
        <p:sp>
          <p:nvSpPr>
            <p:cNvPr id="6" name="Freeform 115">
              <a:extLst>
                <a:ext uri="{FF2B5EF4-FFF2-40B4-BE49-F238E27FC236}">
                  <a16:creationId xmlns:a16="http://schemas.microsoft.com/office/drawing/2014/main" id="{84F35656-D429-5745-96C5-6FE84B3248B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106988" y="4051301"/>
              <a:ext cx="258763" cy="279400"/>
            </a:xfrm>
            <a:custGeom>
              <a:avLst/>
              <a:gdLst>
                <a:gd name="T0" fmla="*/ 354 w 354"/>
                <a:gd name="T1" fmla="*/ 5 h 363"/>
                <a:gd name="T2" fmla="*/ 349 w 354"/>
                <a:gd name="T3" fmla="*/ 0 h 363"/>
                <a:gd name="T4" fmla="*/ 341 w 354"/>
                <a:gd name="T5" fmla="*/ 6 h 363"/>
                <a:gd name="T6" fmla="*/ 307 w 354"/>
                <a:gd name="T7" fmla="*/ 45 h 363"/>
                <a:gd name="T8" fmla="*/ 224 w 354"/>
                <a:gd name="T9" fmla="*/ 0 h 363"/>
                <a:gd name="T10" fmla="*/ 0 w 354"/>
                <a:gd name="T11" fmla="*/ 226 h 363"/>
                <a:gd name="T12" fmla="*/ 137 w 354"/>
                <a:gd name="T13" fmla="*/ 363 h 363"/>
                <a:gd name="T14" fmla="*/ 199 w 354"/>
                <a:gd name="T15" fmla="*/ 351 h 363"/>
                <a:gd name="T16" fmla="*/ 242 w 354"/>
                <a:gd name="T17" fmla="*/ 321 h 363"/>
                <a:gd name="T18" fmla="*/ 265 w 354"/>
                <a:gd name="T19" fmla="*/ 352 h 363"/>
                <a:gd name="T20" fmla="*/ 268 w 354"/>
                <a:gd name="T21" fmla="*/ 350 h 363"/>
                <a:gd name="T22" fmla="*/ 277 w 354"/>
                <a:gd name="T23" fmla="*/ 319 h 363"/>
                <a:gd name="T24" fmla="*/ 286 w 354"/>
                <a:gd name="T25" fmla="*/ 281 h 363"/>
                <a:gd name="T26" fmla="*/ 293 w 354"/>
                <a:gd name="T27" fmla="*/ 255 h 363"/>
                <a:gd name="T28" fmla="*/ 327 w 354"/>
                <a:gd name="T29" fmla="*/ 231 h 363"/>
                <a:gd name="T30" fmla="*/ 335 w 354"/>
                <a:gd name="T31" fmla="*/ 221 h 363"/>
                <a:gd name="T32" fmla="*/ 329 w 354"/>
                <a:gd name="T33" fmla="*/ 216 h 363"/>
                <a:gd name="T34" fmla="*/ 276 w 354"/>
                <a:gd name="T35" fmla="*/ 217 h 363"/>
                <a:gd name="T36" fmla="*/ 206 w 354"/>
                <a:gd name="T37" fmla="*/ 216 h 363"/>
                <a:gd name="T38" fmla="*/ 196 w 354"/>
                <a:gd name="T39" fmla="*/ 226 h 363"/>
                <a:gd name="T40" fmla="*/ 211 w 354"/>
                <a:gd name="T41" fmla="*/ 231 h 363"/>
                <a:gd name="T42" fmla="*/ 237 w 354"/>
                <a:gd name="T43" fmla="*/ 232 h 363"/>
                <a:gd name="T44" fmla="*/ 253 w 354"/>
                <a:gd name="T45" fmla="*/ 242 h 363"/>
                <a:gd name="T46" fmla="*/ 242 w 354"/>
                <a:gd name="T47" fmla="*/ 287 h 363"/>
                <a:gd name="T48" fmla="*/ 146 w 354"/>
                <a:gd name="T49" fmla="*/ 348 h 363"/>
                <a:gd name="T50" fmla="*/ 46 w 354"/>
                <a:gd name="T51" fmla="*/ 243 h 363"/>
                <a:gd name="T52" fmla="*/ 103 w 354"/>
                <a:gd name="T53" fmla="*/ 80 h 363"/>
                <a:gd name="T54" fmla="*/ 228 w 354"/>
                <a:gd name="T55" fmla="*/ 16 h 363"/>
                <a:gd name="T56" fmla="*/ 308 w 354"/>
                <a:gd name="T57" fmla="*/ 112 h 363"/>
                <a:gd name="T58" fmla="*/ 307 w 354"/>
                <a:gd name="T59" fmla="*/ 138 h 363"/>
                <a:gd name="T60" fmla="*/ 314 w 354"/>
                <a:gd name="T61" fmla="*/ 143 h 363"/>
                <a:gd name="T62" fmla="*/ 323 w 354"/>
                <a:gd name="T63" fmla="*/ 133 h 363"/>
                <a:gd name="T64" fmla="*/ 354 w 354"/>
                <a:gd name="T65" fmla="*/ 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54" h="363">
                  <a:moveTo>
                    <a:pt x="354" y="5"/>
                  </a:moveTo>
                  <a:cubicBezTo>
                    <a:pt x="354" y="4"/>
                    <a:pt x="353" y="0"/>
                    <a:pt x="349" y="0"/>
                  </a:cubicBezTo>
                  <a:cubicBezTo>
                    <a:pt x="347" y="0"/>
                    <a:pt x="347" y="1"/>
                    <a:pt x="341" y="6"/>
                  </a:cubicBezTo>
                  <a:lnTo>
                    <a:pt x="307" y="45"/>
                  </a:lnTo>
                  <a:cubicBezTo>
                    <a:pt x="302" y="38"/>
                    <a:pt x="279" y="0"/>
                    <a:pt x="224" y="0"/>
                  </a:cubicBezTo>
                  <a:cubicBezTo>
                    <a:pt x="113" y="0"/>
                    <a:pt x="0" y="111"/>
                    <a:pt x="0" y="226"/>
                  </a:cubicBezTo>
                  <a:cubicBezTo>
                    <a:pt x="0" y="306"/>
                    <a:pt x="56" y="363"/>
                    <a:pt x="137" y="363"/>
                  </a:cubicBezTo>
                  <a:cubicBezTo>
                    <a:pt x="158" y="363"/>
                    <a:pt x="181" y="359"/>
                    <a:pt x="199" y="351"/>
                  </a:cubicBezTo>
                  <a:cubicBezTo>
                    <a:pt x="224" y="341"/>
                    <a:pt x="233" y="331"/>
                    <a:pt x="242" y="321"/>
                  </a:cubicBezTo>
                  <a:cubicBezTo>
                    <a:pt x="247" y="333"/>
                    <a:pt x="260" y="352"/>
                    <a:pt x="265" y="352"/>
                  </a:cubicBezTo>
                  <a:cubicBezTo>
                    <a:pt x="267" y="352"/>
                    <a:pt x="268" y="350"/>
                    <a:pt x="268" y="350"/>
                  </a:cubicBezTo>
                  <a:cubicBezTo>
                    <a:pt x="269" y="349"/>
                    <a:pt x="274" y="330"/>
                    <a:pt x="277" y="319"/>
                  </a:cubicBezTo>
                  <a:lnTo>
                    <a:pt x="286" y="281"/>
                  </a:lnTo>
                  <a:cubicBezTo>
                    <a:pt x="288" y="272"/>
                    <a:pt x="291" y="264"/>
                    <a:pt x="293" y="255"/>
                  </a:cubicBezTo>
                  <a:cubicBezTo>
                    <a:pt x="298" y="233"/>
                    <a:pt x="299" y="232"/>
                    <a:pt x="327" y="231"/>
                  </a:cubicBezTo>
                  <a:cubicBezTo>
                    <a:pt x="330" y="231"/>
                    <a:pt x="335" y="231"/>
                    <a:pt x="335" y="221"/>
                  </a:cubicBezTo>
                  <a:cubicBezTo>
                    <a:pt x="335" y="218"/>
                    <a:pt x="333" y="216"/>
                    <a:pt x="329" y="216"/>
                  </a:cubicBezTo>
                  <a:cubicBezTo>
                    <a:pt x="317" y="216"/>
                    <a:pt x="288" y="217"/>
                    <a:pt x="276" y="217"/>
                  </a:cubicBezTo>
                  <a:cubicBezTo>
                    <a:pt x="261" y="217"/>
                    <a:pt x="222" y="216"/>
                    <a:pt x="206" y="216"/>
                  </a:cubicBezTo>
                  <a:cubicBezTo>
                    <a:pt x="202" y="216"/>
                    <a:pt x="196" y="216"/>
                    <a:pt x="196" y="226"/>
                  </a:cubicBezTo>
                  <a:cubicBezTo>
                    <a:pt x="196" y="231"/>
                    <a:pt x="200" y="231"/>
                    <a:pt x="211" y="231"/>
                  </a:cubicBezTo>
                  <a:cubicBezTo>
                    <a:pt x="211" y="231"/>
                    <a:pt x="226" y="231"/>
                    <a:pt x="237" y="232"/>
                  </a:cubicBezTo>
                  <a:cubicBezTo>
                    <a:pt x="250" y="234"/>
                    <a:pt x="253" y="235"/>
                    <a:pt x="253" y="242"/>
                  </a:cubicBezTo>
                  <a:cubicBezTo>
                    <a:pt x="253" y="246"/>
                    <a:pt x="247" y="269"/>
                    <a:pt x="242" y="287"/>
                  </a:cubicBezTo>
                  <a:cubicBezTo>
                    <a:pt x="228" y="342"/>
                    <a:pt x="163" y="348"/>
                    <a:pt x="146" y="348"/>
                  </a:cubicBezTo>
                  <a:cubicBezTo>
                    <a:pt x="98" y="348"/>
                    <a:pt x="46" y="319"/>
                    <a:pt x="46" y="243"/>
                  </a:cubicBezTo>
                  <a:cubicBezTo>
                    <a:pt x="46" y="227"/>
                    <a:pt x="51" y="145"/>
                    <a:pt x="103" y="80"/>
                  </a:cubicBezTo>
                  <a:cubicBezTo>
                    <a:pt x="130" y="46"/>
                    <a:pt x="178" y="16"/>
                    <a:pt x="228" y="16"/>
                  </a:cubicBezTo>
                  <a:cubicBezTo>
                    <a:pt x="279" y="16"/>
                    <a:pt x="308" y="54"/>
                    <a:pt x="308" y="112"/>
                  </a:cubicBezTo>
                  <a:cubicBezTo>
                    <a:pt x="308" y="132"/>
                    <a:pt x="307" y="133"/>
                    <a:pt x="307" y="138"/>
                  </a:cubicBezTo>
                  <a:cubicBezTo>
                    <a:pt x="307" y="143"/>
                    <a:pt x="312" y="143"/>
                    <a:pt x="314" y="143"/>
                  </a:cubicBezTo>
                  <a:cubicBezTo>
                    <a:pt x="321" y="143"/>
                    <a:pt x="321" y="142"/>
                    <a:pt x="323" y="133"/>
                  </a:cubicBezTo>
                  <a:lnTo>
                    <a:pt x="354" y="5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116">
              <a:extLst>
                <a:ext uri="{FF2B5EF4-FFF2-40B4-BE49-F238E27FC236}">
                  <a16:creationId xmlns:a16="http://schemas.microsoft.com/office/drawing/2014/main" id="{FE49E4FE-BE73-F447-86D0-4D998DEB702C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411788" y="4035426"/>
              <a:ext cx="84138" cy="384175"/>
            </a:xfrm>
            <a:custGeom>
              <a:avLst/>
              <a:gdLst>
                <a:gd name="T0" fmla="*/ 116 w 116"/>
                <a:gd name="T1" fmla="*/ 494 h 499"/>
                <a:gd name="T2" fmla="*/ 108 w 116"/>
                <a:gd name="T3" fmla="*/ 483 h 499"/>
                <a:gd name="T4" fmla="*/ 29 w 116"/>
                <a:gd name="T5" fmla="*/ 249 h 499"/>
                <a:gd name="T6" fmla="*/ 110 w 116"/>
                <a:gd name="T7" fmla="*/ 13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7 h 499"/>
                <a:gd name="T14" fmla="*/ 0 w 116"/>
                <a:gd name="T15" fmla="*/ 249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2"/>
                    <a:pt x="116" y="491"/>
                    <a:pt x="108" y="483"/>
                  </a:cubicBezTo>
                  <a:cubicBezTo>
                    <a:pt x="45" y="420"/>
                    <a:pt x="29" y="326"/>
                    <a:pt x="29" y="249"/>
                  </a:cubicBezTo>
                  <a:cubicBezTo>
                    <a:pt x="29" y="163"/>
                    <a:pt x="48" y="76"/>
                    <a:pt x="110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8"/>
                    <a:pt x="0" y="249"/>
                  </a:cubicBezTo>
                  <a:cubicBezTo>
                    <a:pt x="0" y="288"/>
                    <a:pt x="6" y="349"/>
                    <a:pt x="33" y="405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7"/>
                    <a:pt x="116" y="494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17">
              <a:extLst>
                <a:ext uri="{FF2B5EF4-FFF2-40B4-BE49-F238E27FC236}">
                  <a16:creationId xmlns:a16="http://schemas.microsoft.com/office/drawing/2014/main" id="{0C926C36-0D41-064B-98E5-B9B4038AFBFE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537201" y="4152901"/>
              <a:ext cx="133350" cy="174625"/>
            </a:xfrm>
            <a:custGeom>
              <a:avLst/>
              <a:gdLst>
                <a:gd name="T0" fmla="*/ 169 w 183"/>
                <a:gd name="T1" fmla="*/ 34 h 226"/>
                <a:gd name="T2" fmla="*/ 145 w 183"/>
                <a:gd name="T3" fmla="*/ 56 h 226"/>
                <a:gd name="T4" fmla="*/ 160 w 183"/>
                <a:gd name="T5" fmla="*/ 71 h 226"/>
                <a:gd name="T6" fmla="*/ 183 w 183"/>
                <a:gd name="T7" fmla="*/ 43 h 226"/>
                <a:gd name="T8" fmla="*/ 124 w 183"/>
                <a:gd name="T9" fmla="*/ 0 h 226"/>
                <a:gd name="T10" fmla="*/ 40 w 183"/>
                <a:gd name="T11" fmla="*/ 73 h 226"/>
                <a:gd name="T12" fmla="*/ 91 w 183"/>
                <a:gd name="T13" fmla="*/ 122 h 226"/>
                <a:gd name="T14" fmla="*/ 143 w 183"/>
                <a:gd name="T15" fmla="*/ 160 h 226"/>
                <a:gd name="T16" fmla="*/ 72 w 183"/>
                <a:gd name="T17" fmla="*/ 215 h 226"/>
                <a:gd name="T18" fmla="*/ 15 w 183"/>
                <a:gd name="T19" fmla="*/ 188 h 226"/>
                <a:gd name="T20" fmla="*/ 46 w 183"/>
                <a:gd name="T21" fmla="*/ 162 h 226"/>
                <a:gd name="T22" fmla="*/ 28 w 183"/>
                <a:gd name="T23" fmla="*/ 144 h 226"/>
                <a:gd name="T24" fmla="*/ 0 w 183"/>
                <a:gd name="T25" fmla="*/ 177 h 226"/>
                <a:gd name="T26" fmla="*/ 71 w 183"/>
                <a:gd name="T27" fmla="*/ 226 h 226"/>
                <a:gd name="T28" fmla="*/ 171 w 183"/>
                <a:gd name="T29" fmla="*/ 143 h 226"/>
                <a:gd name="T30" fmla="*/ 156 w 183"/>
                <a:gd name="T31" fmla="*/ 106 h 226"/>
                <a:gd name="T32" fmla="*/ 106 w 183"/>
                <a:gd name="T33" fmla="*/ 85 h 226"/>
                <a:gd name="T34" fmla="*/ 68 w 183"/>
                <a:gd name="T35" fmla="*/ 56 h 226"/>
                <a:gd name="T36" fmla="*/ 124 w 183"/>
                <a:gd name="T37" fmla="*/ 11 h 226"/>
                <a:gd name="T38" fmla="*/ 169 w 183"/>
                <a:gd name="T39" fmla="*/ 3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3" h="226">
                  <a:moveTo>
                    <a:pt x="169" y="34"/>
                  </a:moveTo>
                  <a:cubicBezTo>
                    <a:pt x="155" y="34"/>
                    <a:pt x="145" y="45"/>
                    <a:pt x="145" y="56"/>
                  </a:cubicBezTo>
                  <a:cubicBezTo>
                    <a:pt x="145" y="63"/>
                    <a:pt x="149" y="71"/>
                    <a:pt x="160" y="71"/>
                  </a:cubicBezTo>
                  <a:cubicBezTo>
                    <a:pt x="171" y="71"/>
                    <a:pt x="183" y="62"/>
                    <a:pt x="183" y="43"/>
                  </a:cubicBezTo>
                  <a:cubicBezTo>
                    <a:pt x="183" y="20"/>
                    <a:pt x="162" y="0"/>
                    <a:pt x="124" y="0"/>
                  </a:cubicBezTo>
                  <a:cubicBezTo>
                    <a:pt x="58" y="0"/>
                    <a:pt x="40" y="51"/>
                    <a:pt x="40" y="73"/>
                  </a:cubicBezTo>
                  <a:cubicBezTo>
                    <a:pt x="40" y="111"/>
                    <a:pt x="77" y="119"/>
                    <a:pt x="91" y="122"/>
                  </a:cubicBezTo>
                  <a:cubicBezTo>
                    <a:pt x="117" y="127"/>
                    <a:pt x="143" y="132"/>
                    <a:pt x="143" y="160"/>
                  </a:cubicBezTo>
                  <a:cubicBezTo>
                    <a:pt x="143" y="173"/>
                    <a:pt x="132" y="215"/>
                    <a:pt x="72" y="215"/>
                  </a:cubicBezTo>
                  <a:cubicBezTo>
                    <a:pt x="65" y="215"/>
                    <a:pt x="26" y="215"/>
                    <a:pt x="15" y="188"/>
                  </a:cubicBezTo>
                  <a:cubicBezTo>
                    <a:pt x="34" y="191"/>
                    <a:pt x="46" y="176"/>
                    <a:pt x="46" y="162"/>
                  </a:cubicBezTo>
                  <a:cubicBezTo>
                    <a:pt x="46" y="150"/>
                    <a:pt x="38" y="144"/>
                    <a:pt x="28" y="144"/>
                  </a:cubicBezTo>
                  <a:cubicBezTo>
                    <a:pt x="15" y="144"/>
                    <a:pt x="0" y="155"/>
                    <a:pt x="0" y="177"/>
                  </a:cubicBezTo>
                  <a:cubicBezTo>
                    <a:pt x="0" y="206"/>
                    <a:pt x="28" y="226"/>
                    <a:pt x="71" y="226"/>
                  </a:cubicBezTo>
                  <a:cubicBezTo>
                    <a:pt x="152" y="226"/>
                    <a:pt x="171" y="165"/>
                    <a:pt x="171" y="143"/>
                  </a:cubicBezTo>
                  <a:cubicBezTo>
                    <a:pt x="171" y="125"/>
                    <a:pt x="162" y="112"/>
                    <a:pt x="156" y="106"/>
                  </a:cubicBezTo>
                  <a:cubicBezTo>
                    <a:pt x="142" y="92"/>
                    <a:pt x="128" y="90"/>
                    <a:pt x="106" y="85"/>
                  </a:cubicBezTo>
                  <a:cubicBezTo>
                    <a:pt x="88" y="82"/>
                    <a:pt x="68" y="78"/>
                    <a:pt x="68" y="56"/>
                  </a:cubicBezTo>
                  <a:cubicBezTo>
                    <a:pt x="68" y="41"/>
                    <a:pt x="80" y="11"/>
                    <a:pt x="124" y="11"/>
                  </a:cubicBezTo>
                  <a:cubicBezTo>
                    <a:pt x="137" y="11"/>
                    <a:pt x="161" y="14"/>
                    <a:pt x="169" y="34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18">
              <a:extLst>
                <a:ext uri="{FF2B5EF4-FFF2-40B4-BE49-F238E27FC236}">
                  <a16:creationId xmlns:a16="http://schemas.microsoft.com/office/drawing/2014/main" id="{690ECA23-5DF1-BF45-933F-673CFB80C747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699126" y="4213226"/>
              <a:ext cx="87313" cy="169863"/>
            </a:xfrm>
            <a:custGeom>
              <a:avLst/>
              <a:gdLst>
                <a:gd name="T0" fmla="*/ 71 w 118"/>
                <a:gd name="T1" fmla="*/ 80 h 222"/>
                <a:gd name="T2" fmla="*/ 107 w 118"/>
                <a:gd name="T3" fmla="*/ 80 h 222"/>
                <a:gd name="T4" fmla="*/ 118 w 118"/>
                <a:gd name="T5" fmla="*/ 73 h 222"/>
                <a:gd name="T6" fmla="*/ 107 w 118"/>
                <a:gd name="T7" fmla="*/ 68 h 222"/>
                <a:gd name="T8" fmla="*/ 74 w 118"/>
                <a:gd name="T9" fmla="*/ 68 h 222"/>
                <a:gd name="T10" fmla="*/ 87 w 118"/>
                <a:gd name="T11" fmla="*/ 16 h 222"/>
                <a:gd name="T12" fmla="*/ 88 w 118"/>
                <a:gd name="T13" fmla="*/ 11 h 222"/>
                <a:gd name="T14" fmla="*/ 76 w 118"/>
                <a:gd name="T15" fmla="*/ 0 h 222"/>
                <a:gd name="T16" fmla="*/ 60 w 118"/>
                <a:gd name="T17" fmla="*/ 15 h 222"/>
                <a:gd name="T18" fmla="*/ 47 w 118"/>
                <a:gd name="T19" fmla="*/ 68 h 222"/>
                <a:gd name="T20" fmla="*/ 11 w 118"/>
                <a:gd name="T21" fmla="*/ 68 h 222"/>
                <a:gd name="T22" fmla="*/ 0 w 118"/>
                <a:gd name="T23" fmla="*/ 75 h 222"/>
                <a:gd name="T24" fmla="*/ 11 w 118"/>
                <a:gd name="T25" fmla="*/ 80 h 222"/>
                <a:gd name="T26" fmla="*/ 44 w 118"/>
                <a:gd name="T27" fmla="*/ 80 h 222"/>
                <a:gd name="T28" fmla="*/ 23 w 118"/>
                <a:gd name="T29" fmla="*/ 163 h 222"/>
                <a:gd name="T30" fmla="*/ 18 w 118"/>
                <a:gd name="T31" fmla="*/ 188 h 222"/>
                <a:gd name="T32" fmla="*/ 55 w 118"/>
                <a:gd name="T33" fmla="*/ 222 h 222"/>
                <a:gd name="T34" fmla="*/ 116 w 118"/>
                <a:gd name="T35" fmla="*/ 168 h 222"/>
                <a:gd name="T36" fmla="*/ 110 w 118"/>
                <a:gd name="T37" fmla="*/ 164 h 222"/>
                <a:gd name="T38" fmla="*/ 103 w 118"/>
                <a:gd name="T39" fmla="*/ 170 h 222"/>
                <a:gd name="T40" fmla="*/ 56 w 118"/>
                <a:gd name="T41" fmla="*/ 212 h 222"/>
                <a:gd name="T42" fmla="*/ 44 w 118"/>
                <a:gd name="T43" fmla="*/ 195 h 222"/>
                <a:gd name="T44" fmla="*/ 46 w 118"/>
                <a:gd name="T45" fmla="*/ 180 h 222"/>
                <a:gd name="T46" fmla="*/ 71 w 118"/>
                <a:gd name="T47" fmla="*/ 8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2">
                  <a:moveTo>
                    <a:pt x="71" y="80"/>
                  </a:moveTo>
                  <a:lnTo>
                    <a:pt x="107" y="80"/>
                  </a:lnTo>
                  <a:cubicBezTo>
                    <a:pt x="113" y="80"/>
                    <a:pt x="118" y="80"/>
                    <a:pt x="118" y="73"/>
                  </a:cubicBezTo>
                  <a:cubicBezTo>
                    <a:pt x="118" y="68"/>
                    <a:pt x="113" y="68"/>
                    <a:pt x="107" y="68"/>
                  </a:cubicBezTo>
                  <a:lnTo>
                    <a:pt x="74" y="68"/>
                  </a:lnTo>
                  <a:lnTo>
                    <a:pt x="87" y="16"/>
                  </a:lnTo>
                  <a:cubicBezTo>
                    <a:pt x="88" y="14"/>
                    <a:pt x="88" y="13"/>
                    <a:pt x="88" y="11"/>
                  </a:cubicBezTo>
                  <a:cubicBezTo>
                    <a:pt x="88" y="5"/>
                    <a:pt x="83" y="0"/>
                    <a:pt x="76" y="0"/>
                  </a:cubicBezTo>
                  <a:cubicBezTo>
                    <a:pt x="68" y="0"/>
                    <a:pt x="62" y="6"/>
                    <a:pt x="60" y="15"/>
                  </a:cubicBezTo>
                  <a:cubicBezTo>
                    <a:pt x="58" y="24"/>
                    <a:pt x="62" y="7"/>
                    <a:pt x="47" y="68"/>
                  </a:cubicBezTo>
                  <a:lnTo>
                    <a:pt x="11" y="68"/>
                  </a:lnTo>
                  <a:cubicBezTo>
                    <a:pt x="5" y="68"/>
                    <a:pt x="0" y="68"/>
                    <a:pt x="0" y="75"/>
                  </a:cubicBezTo>
                  <a:cubicBezTo>
                    <a:pt x="0" y="80"/>
                    <a:pt x="4" y="80"/>
                    <a:pt x="11" y="80"/>
                  </a:cubicBezTo>
                  <a:lnTo>
                    <a:pt x="44" y="80"/>
                  </a:lnTo>
                  <a:lnTo>
                    <a:pt x="23" y="163"/>
                  </a:lnTo>
                  <a:cubicBezTo>
                    <a:pt x="21" y="171"/>
                    <a:pt x="18" y="184"/>
                    <a:pt x="18" y="188"/>
                  </a:cubicBezTo>
                  <a:cubicBezTo>
                    <a:pt x="18" y="209"/>
                    <a:pt x="35" y="222"/>
                    <a:pt x="55" y="222"/>
                  </a:cubicBezTo>
                  <a:cubicBezTo>
                    <a:pt x="94" y="222"/>
                    <a:pt x="116" y="173"/>
                    <a:pt x="116" y="168"/>
                  </a:cubicBezTo>
                  <a:cubicBezTo>
                    <a:pt x="116" y="164"/>
                    <a:pt x="111" y="164"/>
                    <a:pt x="110" y="164"/>
                  </a:cubicBezTo>
                  <a:cubicBezTo>
                    <a:pt x="106" y="164"/>
                    <a:pt x="106" y="164"/>
                    <a:pt x="103" y="170"/>
                  </a:cubicBezTo>
                  <a:cubicBezTo>
                    <a:pt x="93" y="192"/>
                    <a:pt x="75" y="212"/>
                    <a:pt x="56" y="212"/>
                  </a:cubicBezTo>
                  <a:cubicBezTo>
                    <a:pt x="49" y="212"/>
                    <a:pt x="44" y="207"/>
                    <a:pt x="44" y="195"/>
                  </a:cubicBezTo>
                  <a:cubicBezTo>
                    <a:pt x="44" y="191"/>
                    <a:pt x="45" y="184"/>
                    <a:pt x="46" y="180"/>
                  </a:cubicBezTo>
                  <a:lnTo>
                    <a:pt x="71" y="80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19">
              <a:extLst>
                <a:ext uri="{FF2B5EF4-FFF2-40B4-BE49-F238E27FC236}">
                  <a16:creationId xmlns:a16="http://schemas.microsoft.com/office/drawing/2014/main" id="{0A35C7C9-DE60-4B49-BE1F-A406D753C4FB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5848351" y="4281488"/>
              <a:ext cx="42863" cy="115888"/>
            </a:xfrm>
            <a:custGeom>
              <a:avLst/>
              <a:gdLst>
                <a:gd name="T0" fmla="*/ 58 w 58"/>
                <a:gd name="T1" fmla="*/ 53 h 149"/>
                <a:gd name="T2" fmla="*/ 26 w 58"/>
                <a:gd name="T3" fmla="*/ 0 h 149"/>
                <a:gd name="T4" fmla="*/ 0 w 58"/>
                <a:gd name="T5" fmla="*/ 27 h 149"/>
                <a:gd name="T6" fmla="*/ 26 w 58"/>
                <a:gd name="T7" fmla="*/ 53 h 149"/>
                <a:gd name="T8" fmla="*/ 44 w 58"/>
                <a:gd name="T9" fmla="*/ 47 h 149"/>
                <a:gd name="T10" fmla="*/ 46 w 58"/>
                <a:gd name="T11" fmla="*/ 45 h 149"/>
                <a:gd name="T12" fmla="*/ 47 w 58"/>
                <a:gd name="T13" fmla="*/ 53 h 149"/>
                <a:gd name="T14" fmla="*/ 13 w 58"/>
                <a:gd name="T15" fmla="*/ 136 h 149"/>
                <a:gd name="T16" fmla="*/ 8 w 58"/>
                <a:gd name="T17" fmla="*/ 144 h 149"/>
                <a:gd name="T18" fmla="*/ 13 w 58"/>
                <a:gd name="T19" fmla="*/ 149 h 149"/>
                <a:gd name="T20" fmla="*/ 58 w 58"/>
                <a:gd name="T21" fmla="*/ 5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3"/>
                  </a:moveTo>
                  <a:cubicBezTo>
                    <a:pt x="58" y="20"/>
                    <a:pt x="46" y="0"/>
                    <a:pt x="26" y="0"/>
                  </a:cubicBezTo>
                  <a:cubicBezTo>
                    <a:pt x="10" y="0"/>
                    <a:pt x="0" y="13"/>
                    <a:pt x="0" y="27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7"/>
                  </a:cubicBezTo>
                  <a:cubicBezTo>
                    <a:pt x="45" y="46"/>
                    <a:pt x="46" y="45"/>
                    <a:pt x="46" y="45"/>
                  </a:cubicBezTo>
                  <a:cubicBezTo>
                    <a:pt x="47" y="45"/>
                    <a:pt x="47" y="46"/>
                    <a:pt x="47" y="53"/>
                  </a:cubicBezTo>
                  <a:cubicBezTo>
                    <a:pt x="47" y="90"/>
                    <a:pt x="30" y="120"/>
                    <a:pt x="13" y="136"/>
                  </a:cubicBezTo>
                  <a:cubicBezTo>
                    <a:pt x="8" y="142"/>
                    <a:pt x="8" y="143"/>
                    <a:pt x="8" y="144"/>
                  </a:cubicBezTo>
                  <a:cubicBezTo>
                    <a:pt x="8" y="148"/>
                    <a:pt x="10" y="149"/>
                    <a:pt x="13" y="149"/>
                  </a:cubicBezTo>
                  <a:cubicBezTo>
                    <a:pt x="18" y="149"/>
                    <a:pt x="58" y="111"/>
                    <a:pt x="58" y="53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20">
              <a:extLst>
                <a:ext uri="{FF2B5EF4-FFF2-40B4-BE49-F238E27FC236}">
                  <a16:creationId xmlns:a16="http://schemas.microsoft.com/office/drawing/2014/main" id="{4E99E132-8D58-6D4B-9C8A-FF4F5141FD3C}"/>
                </a:ext>
              </a:extLst>
            </p:cNvPr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5994401" y="4152901"/>
              <a:ext cx="166688" cy="174625"/>
            </a:xfrm>
            <a:custGeom>
              <a:avLst/>
              <a:gdLst>
                <a:gd name="T0" fmla="*/ 166 w 229"/>
                <a:gd name="T1" fmla="*/ 32 h 226"/>
                <a:gd name="T2" fmla="*/ 120 w 229"/>
                <a:gd name="T3" fmla="*/ 0 h 226"/>
                <a:gd name="T4" fmla="*/ 0 w 229"/>
                <a:gd name="T5" fmla="*/ 146 h 226"/>
                <a:gd name="T6" fmla="*/ 67 w 229"/>
                <a:gd name="T7" fmla="*/ 226 h 226"/>
                <a:gd name="T8" fmla="*/ 131 w 229"/>
                <a:gd name="T9" fmla="*/ 188 h 226"/>
                <a:gd name="T10" fmla="*/ 177 w 229"/>
                <a:gd name="T11" fmla="*/ 226 h 226"/>
                <a:gd name="T12" fmla="*/ 214 w 229"/>
                <a:gd name="T13" fmla="*/ 198 h 226"/>
                <a:gd name="T14" fmla="*/ 229 w 229"/>
                <a:gd name="T15" fmla="*/ 149 h 226"/>
                <a:gd name="T16" fmla="*/ 223 w 229"/>
                <a:gd name="T17" fmla="*/ 144 h 226"/>
                <a:gd name="T18" fmla="*/ 216 w 229"/>
                <a:gd name="T19" fmla="*/ 153 h 226"/>
                <a:gd name="T20" fmla="*/ 178 w 229"/>
                <a:gd name="T21" fmla="*/ 215 h 226"/>
                <a:gd name="T22" fmla="*/ 163 w 229"/>
                <a:gd name="T23" fmla="*/ 192 h 226"/>
                <a:gd name="T24" fmla="*/ 169 w 229"/>
                <a:gd name="T25" fmla="*/ 155 h 226"/>
                <a:gd name="T26" fmla="*/ 180 w 229"/>
                <a:gd name="T27" fmla="*/ 110 h 226"/>
                <a:gd name="T28" fmla="*/ 198 w 229"/>
                <a:gd name="T29" fmla="*/ 40 h 226"/>
                <a:gd name="T30" fmla="*/ 202 w 229"/>
                <a:gd name="T31" fmla="*/ 23 h 226"/>
                <a:gd name="T32" fmla="*/ 187 w 229"/>
                <a:gd name="T33" fmla="*/ 10 h 226"/>
                <a:gd name="T34" fmla="*/ 166 w 229"/>
                <a:gd name="T35" fmla="*/ 32 h 226"/>
                <a:gd name="T36" fmla="*/ 134 w 229"/>
                <a:gd name="T37" fmla="*/ 161 h 226"/>
                <a:gd name="T38" fmla="*/ 124 w 229"/>
                <a:gd name="T39" fmla="*/ 179 h 226"/>
                <a:gd name="T40" fmla="*/ 68 w 229"/>
                <a:gd name="T41" fmla="*/ 215 h 226"/>
                <a:gd name="T42" fmla="*/ 36 w 229"/>
                <a:gd name="T43" fmla="*/ 168 h 226"/>
                <a:gd name="T44" fmla="*/ 63 w 229"/>
                <a:gd name="T45" fmla="*/ 59 h 226"/>
                <a:gd name="T46" fmla="*/ 121 w 229"/>
                <a:gd name="T47" fmla="*/ 11 h 226"/>
                <a:gd name="T48" fmla="*/ 160 w 229"/>
                <a:gd name="T49" fmla="*/ 55 h 226"/>
                <a:gd name="T50" fmla="*/ 159 w 229"/>
                <a:gd name="T51" fmla="*/ 63 h 226"/>
                <a:gd name="T52" fmla="*/ 134 w 229"/>
                <a:gd name="T53" fmla="*/ 16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9" h="226">
                  <a:moveTo>
                    <a:pt x="166" y="32"/>
                  </a:moveTo>
                  <a:cubicBezTo>
                    <a:pt x="157" y="13"/>
                    <a:pt x="143" y="0"/>
                    <a:pt x="120" y="0"/>
                  </a:cubicBezTo>
                  <a:cubicBezTo>
                    <a:pt x="62" y="0"/>
                    <a:pt x="0" y="73"/>
                    <a:pt x="0" y="146"/>
                  </a:cubicBezTo>
                  <a:cubicBezTo>
                    <a:pt x="0" y="193"/>
                    <a:pt x="28" y="226"/>
                    <a:pt x="67" y="226"/>
                  </a:cubicBezTo>
                  <a:cubicBezTo>
                    <a:pt x="77" y="226"/>
                    <a:pt x="102" y="224"/>
                    <a:pt x="131" y="188"/>
                  </a:cubicBezTo>
                  <a:cubicBezTo>
                    <a:pt x="135" y="209"/>
                    <a:pt x="153" y="226"/>
                    <a:pt x="177" y="226"/>
                  </a:cubicBezTo>
                  <a:cubicBezTo>
                    <a:pt x="194" y="226"/>
                    <a:pt x="206" y="214"/>
                    <a:pt x="214" y="198"/>
                  </a:cubicBezTo>
                  <a:cubicBezTo>
                    <a:pt x="222" y="180"/>
                    <a:pt x="229" y="150"/>
                    <a:pt x="229" y="149"/>
                  </a:cubicBezTo>
                  <a:cubicBezTo>
                    <a:pt x="229" y="144"/>
                    <a:pt x="224" y="144"/>
                    <a:pt x="223" y="144"/>
                  </a:cubicBezTo>
                  <a:cubicBezTo>
                    <a:pt x="218" y="144"/>
                    <a:pt x="217" y="146"/>
                    <a:pt x="216" y="153"/>
                  </a:cubicBezTo>
                  <a:cubicBezTo>
                    <a:pt x="207" y="185"/>
                    <a:pt x="198" y="215"/>
                    <a:pt x="178" y="215"/>
                  </a:cubicBezTo>
                  <a:cubicBezTo>
                    <a:pt x="164" y="215"/>
                    <a:pt x="163" y="202"/>
                    <a:pt x="163" y="192"/>
                  </a:cubicBezTo>
                  <a:cubicBezTo>
                    <a:pt x="163" y="181"/>
                    <a:pt x="164" y="177"/>
                    <a:pt x="169" y="155"/>
                  </a:cubicBezTo>
                  <a:cubicBezTo>
                    <a:pt x="175" y="134"/>
                    <a:pt x="176" y="129"/>
                    <a:pt x="180" y="110"/>
                  </a:cubicBezTo>
                  <a:lnTo>
                    <a:pt x="198" y="40"/>
                  </a:lnTo>
                  <a:cubicBezTo>
                    <a:pt x="202" y="26"/>
                    <a:pt x="202" y="25"/>
                    <a:pt x="202" y="23"/>
                  </a:cubicBezTo>
                  <a:cubicBezTo>
                    <a:pt x="202" y="15"/>
                    <a:pt x="196" y="10"/>
                    <a:pt x="187" y="10"/>
                  </a:cubicBezTo>
                  <a:cubicBezTo>
                    <a:pt x="175" y="10"/>
                    <a:pt x="168" y="21"/>
                    <a:pt x="166" y="32"/>
                  </a:cubicBezTo>
                  <a:close/>
                  <a:moveTo>
                    <a:pt x="134" y="161"/>
                  </a:moveTo>
                  <a:cubicBezTo>
                    <a:pt x="131" y="170"/>
                    <a:pt x="131" y="171"/>
                    <a:pt x="124" y="179"/>
                  </a:cubicBezTo>
                  <a:cubicBezTo>
                    <a:pt x="102" y="207"/>
                    <a:pt x="82" y="215"/>
                    <a:pt x="68" y="215"/>
                  </a:cubicBezTo>
                  <a:cubicBezTo>
                    <a:pt x="43" y="215"/>
                    <a:pt x="36" y="187"/>
                    <a:pt x="36" y="168"/>
                  </a:cubicBezTo>
                  <a:cubicBezTo>
                    <a:pt x="36" y="143"/>
                    <a:pt x="52" y="82"/>
                    <a:pt x="63" y="59"/>
                  </a:cubicBezTo>
                  <a:cubicBezTo>
                    <a:pt x="79" y="29"/>
                    <a:pt x="101" y="11"/>
                    <a:pt x="121" y="11"/>
                  </a:cubicBezTo>
                  <a:cubicBezTo>
                    <a:pt x="153" y="11"/>
                    <a:pt x="160" y="52"/>
                    <a:pt x="160" y="55"/>
                  </a:cubicBezTo>
                  <a:cubicBezTo>
                    <a:pt x="160" y="58"/>
                    <a:pt x="159" y="61"/>
                    <a:pt x="159" y="63"/>
                  </a:cubicBezTo>
                  <a:lnTo>
                    <a:pt x="134" y="161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21">
              <a:extLst>
                <a:ext uri="{FF2B5EF4-FFF2-40B4-BE49-F238E27FC236}">
                  <a16:creationId xmlns:a16="http://schemas.microsoft.com/office/drawing/2014/main" id="{5BB4E030-AA44-B44E-B420-E7C22152E283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6183313" y="4213226"/>
              <a:ext cx="85725" cy="169863"/>
            </a:xfrm>
            <a:custGeom>
              <a:avLst/>
              <a:gdLst>
                <a:gd name="T0" fmla="*/ 71 w 118"/>
                <a:gd name="T1" fmla="*/ 80 h 222"/>
                <a:gd name="T2" fmla="*/ 107 w 118"/>
                <a:gd name="T3" fmla="*/ 80 h 222"/>
                <a:gd name="T4" fmla="*/ 118 w 118"/>
                <a:gd name="T5" fmla="*/ 73 h 222"/>
                <a:gd name="T6" fmla="*/ 108 w 118"/>
                <a:gd name="T7" fmla="*/ 68 h 222"/>
                <a:gd name="T8" fmla="*/ 74 w 118"/>
                <a:gd name="T9" fmla="*/ 68 h 222"/>
                <a:gd name="T10" fmla="*/ 87 w 118"/>
                <a:gd name="T11" fmla="*/ 16 h 222"/>
                <a:gd name="T12" fmla="*/ 88 w 118"/>
                <a:gd name="T13" fmla="*/ 11 h 222"/>
                <a:gd name="T14" fmla="*/ 77 w 118"/>
                <a:gd name="T15" fmla="*/ 0 h 222"/>
                <a:gd name="T16" fmla="*/ 60 w 118"/>
                <a:gd name="T17" fmla="*/ 15 h 222"/>
                <a:gd name="T18" fmla="*/ 47 w 118"/>
                <a:gd name="T19" fmla="*/ 68 h 222"/>
                <a:gd name="T20" fmla="*/ 11 w 118"/>
                <a:gd name="T21" fmla="*/ 68 h 222"/>
                <a:gd name="T22" fmla="*/ 0 w 118"/>
                <a:gd name="T23" fmla="*/ 75 h 222"/>
                <a:gd name="T24" fmla="*/ 11 w 118"/>
                <a:gd name="T25" fmla="*/ 80 h 222"/>
                <a:gd name="T26" fmla="*/ 44 w 118"/>
                <a:gd name="T27" fmla="*/ 80 h 222"/>
                <a:gd name="T28" fmla="*/ 23 w 118"/>
                <a:gd name="T29" fmla="*/ 163 h 222"/>
                <a:gd name="T30" fmla="*/ 18 w 118"/>
                <a:gd name="T31" fmla="*/ 188 h 222"/>
                <a:gd name="T32" fmla="*/ 55 w 118"/>
                <a:gd name="T33" fmla="*/ 222 h 222"/>
                <a:gd name="T34" fmla="*/ 116 w 118"/>
                <a:gd name="T35" fmla="*/ 168 h 222"/>
                <a:gd name="T36" fmla="*/ 110 w 118"/>
                <a:gd name="T37" fmla="*/ 164 h 222"/>
                <a:gd name="T38" fmla="*/ 103 w 118"/>
                <a:gd name="T39" fmla="*/ 170 h 222"/>
                <a:gd name="T40" fmla="*/ 56 w 118"/>
                <a:gd name="T41" fmla="*/ 212 h 222"/>
                <a:gd name="T42" fmla="*/ 44 w 118"/>
                <a:gd name="T43" fmla="*/ 195 h 222"/>
                <a:gd name="T44" fmla="*/ 46 w 118"/>
                <a:gd name="T45" fmla="*/ 180 h 222"/>
                <a:gd name="T46" fmla="*/ 71 w 118"/>
                <a:gd name="T47" fmla="*/ 8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2">
                  <a:moveTo>
                    <a:pt x="71" y="80"/>
                  </a:moveTo>
                  <a:lnTo>
                    <a:pt x="107" y="80"/>
                  </a:lnTo>
                  <a:cubicBezTo>
                    <a:pt x="113" y="80"/>
                    <a:pt x="118" y="80"/>
                    <a:pt x="118" y="73"/>
                  </a:cubicBezTo>
                  <a:cubicBezTo>
                    <a:pt x="118" y="68"/>
                    <a:pt x="113" y="68"/>
                    <a:pt x="108" y="68"/>
                  </a:cubicBezTo>
                  <a:lnTo>
                    <a:pt x="74" y="68"/>
                  </a:lnTo>
                  <a:lnTo>
                    <a:pt x="87" y="16"/>
                  </a:lnTo>
                  <a:cubicBezTo>
                    <a:pt x="88" y="14"/>
                    <a:pt x="88" y="13"/>
                    <a:pt x="88" y="11"/>
                  </a:cubicBezTo>
                  <a:cubicBezTo>
                    <a:pt x="88" y="5"/>
                    <a:pt x="84" y="0"/>
                    <a:pt x="77" y="0"/>
                  </a:cubicBezTo>
                  <a:cubicBezTo>
                    <a:pt x="68" y="0"/>
                    <a:pt x="63" y="6"/>
                    <a:pt x="60" y="15"/>
                  </a:cubicBezTo>
                  <a:cubicBezTo>
                    <a:pt x="58" y="24"/>
                    <a:pt x="62" y="7"/>
                    <a:pt x="47" y="68"/>
                  </a:cubicBezTo>
                  <a:lnTo>
                    <a:pt x="11" y="68"/>
                  </a:lnTo>
                  <a:cubicBezTo>
                    <a:pt x="5" y="68"/>
                    <a:pt x="0" y="68"/>
                    <a:pt x="0" y="75"/>
                  </a:cubicBezTo>
                  <a:cubicBezTo>
                    <a:pt x="0" y="80"/>
                    <a:pt x="4" y="80"/>
                    <a:pt x="11" y="80"/>
                  </a:cubicBezTo>
                  <a:lnTo>
                    <a:pt x="44" y="80"/>
                  </a:lnTo>
                  <a:lnTo>
                    <a:pt x="23" y="163"/>
                  </a:lnTo>
                  <a:cubicBezTo>
                    <a:pt x="21" y="171"/>
                    <a:pt x="18" y="184"/>
                    <a:pt x="18" y="188"/>
                  </a:cubicBezTo>
                  <a:cubicBezTo>
                    <a:pt x="18" y="209"/>
                    <a:pt x="35" y="222"/>
                    <a:pt x="55" y="222"/>
                  </a:cubicBezTo>
                  <a:cubicBezTo>
                    <a:pt x="94" y="222"/>
                    <a:pt x="116" y="173"/>
                    <a:pt x="116" y="168"/>
                  </a:cubicBezTo>
                  <a:cubicBezTo>
                    <a:pt x="116" y="164"/>
                    <a:pt x="111" y="164"/>
                    <a:pt x="110" y="164"/>
                  </a:cubicBezTo>
                  <a:cubicBezTo>
                    <a:pt x="106" y="164"/>
                    <a:pt x="106" y="164"/>
                    <a:pt x="103" y="170"/>
                  </a:cubicBezTo>
                  <a:cubicBezTo>
                    <a:pt x="93" y="192"/>
                    <a:pt x="75" y="212"/>
                    <a:pt x="56" y="212"/>
                  </a:cubicBezTo>
                  <a:cubicBezTo>
                    <a:pt x="49" y="212"/>
                    <a:pt x="44" y="207"/>
                    <a:pt x="44" y="195"/>
                  </a:cubicBezTo>
                  <a:cubicBezTo>
                    <a:pt x="44" y="191"/>
                    <a:pt x="46" y="184"/>
                    <a:pt x="46" y="180"/>
                  </a:cubicBezTo>
                  <a:lnTo>
                    <a:pt x="71" y="80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2">
              <a:extLst>
                <a:ext uri="{FF2B5EF4-FFF2-40B4-BE49-F238E27FC236}">
                  <a16:creationId xmlns:a16="http://schemas.microsoft.com/office/drawing/2014/main" id="{A0B96A2B-B56D-A84C-8247-E39D8EEFE277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6321426" y="4035426"/>
              <a:ext cx="85725" cy="384175"/>
            </a:xfrm>
            <a:custGeom>
              <a:avLst/>
              <a:gdLst>
                <a:gd name="T0" fmla="*/ 116 w 116"/>
                <a:gd name="T1" fmla="*/ 249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6 h 499"/>
                <a:gd name="T10" fmla="*/ 87 w 116"/>
                <a:gd name="T11" fmla="*/ 249 h 499"/>
                <a:gd name="T12" fmla="*/ 7 w 116"/>
                <a:gd name="T13" fmla="*/ 485 h 499"/>
                <a:gd name="T14" fmla="*/ 0 w 116"/>
                <a:gd name="T15" fmla="*/ 494 h 499"/>
                <a:gd name="T16" fmla="*/ 5 w 116"/>
                <a:gd name="T17" fmla="*/ 499 h 499"/>
                <a:gd name="T18" fmla="*/ 85 w 116"/>
                <a:gd name="T19" fmla="*/ 402 h 499"/>
                <a:gd name="T20" fmla="*/ 116 w 116"/>
                <a:gd name="T21" fmla="*/ 24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49"/>
                  </a:moveTo>
                  <a:cubicBezTo>
                    <a:pt x="116" y="211"/>
                    <a:pt x="111" y="150"/>
                    <a:pt x="83" y="94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9" y="66"/>
                    <a:pt x="87" y="145"/>
                    <a:pt x="87" y="249"/>
                  </a:cubicBezTo>
                  <a:cubicBezTo>
                    <a:pt x="87" y="335"/>
                    <a:pt x="69" y="423"/>
                    <a:pt x="7" y="485"/>
                  </a:cubicBezTo>
                  <a:cubicBezTo>
                    <a:pt x="0" y="491"/>
                    <a:pt x="0" y="492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5" y="402"/>
                  </a:cubicBezTo>
                  <a:cubicBezTo>
                    <a:pt x="110" y="347"/>
                    <a:pt x="116" y="291"/>
                    <a:pt x="116" y="249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23">
              <a:extLst>
                <a:ext uri="{FF2B5EF4-FFF2-40B4-BE49-F238E27FC236}">
                  <a16:creationId xmlns:a16="http://schemas.microsoft.com/office/drawing/2014/main" id="{B028F6F5-D8A9-0B48-AC73-447B7A835AEC}"/>
                </a:ext>
              </a:extLst>
            </p:cNvPr>
            <p:cNvSpPr>
              <a:spLocks noEditPoints="1"/>
            </p:cNvSpPr>
            <p:nvPr>
              <p:custDataLst>
                <p:tags r:id="rId10"/>
              </p:custDataLst>
            </p:nvPr>
          </p:nvSpPr>
          <p:spPr bwMode="auto">
            <a:xfrm>
              <a:off x="6564313" y="4181476"/>
              <a:ext cx="244475" cy="90488"/>
            </a:xfrm>
            <a:custGeom>
              <a:avLst/>
              <a:gdLst>
                <a:gd name="T0" fmla="*/ 315 w 332"/>
                <a:gd name="T1" fmla="*/ 20 h 117"/>
                <a:gd name="T2" fmla="*/ 332 w 332"/>
                <a:gd name="T3" fmla="*/ 10 h 117"/>
                <a:gd name="T4" fmla="*/ 315 w 332"/>
                <a:gd name="T5" fmla="*/ 0 h 117"/>
                <a:gd name="T6" fmla="*/ 17 w 332"/>
                <a:gd name="T7" fmla="*/ 0 h 117"/>
                <a:gd name="T8" fmla="*/ 0 w 332"/>
                <a:gd name="T9" fmla="*/ 10 h 117"/>
                <a:gd name="T10" fmla="*/ 17 w 332"/>
                <a:gd name="T11" fmla="*/ 20 h 117"/>
                <a:gd name="T12" fmla="*/ 315 w 332"/>
                <a:gd name="T13" fmla="*/ 20 h 117"/>
                <a:gd name="T14" fmla="*/ 315 w 332"/>
                <a:gd name="T15" fmla="*/ 117 h 117"/>
                <a:gd name="T16" fmla="*/ 332 w 332"/>
                <a:gd name="T17" fmla="*/ 107 h 117"/>
                <a:gd name="T18" fmla="*/ 315 w 332"/>
                <a:gd name="T19" fmla="*/ 97 h 117"/>
                <a:gd name="T20" fmla="*/ 17 w 332"/>
                <a:gd name="T21" fmla="*/ 97 h 117"/>
                <a:gd name="T22" fmla="*/ 0 w 332"/>
                <a:gd name="T23" fmla="*/ 107 h 117"/>
                <a:gd name="T24" fmla="*/ 17 w 332"/>
                <a:gd name="T25" fmla="*/ 117 h 117"/>
                <a:gd name="T26" fmla="*/ 315 w 332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7">
                  <a:moveTo>
                    <a:pt x="315" y="20"/>
                  </a:moveTo>
                  <a:cubicBezTo>
                    <a:pt x="322" y="20"/>
                    <a:pt x="332" y="20"/>
                    <a:pt x="332" y="10"/>
                  </a:cubicBezTo>
                  <a:cubicBezTo>
                    <a:pt x="332" y="0"/>
                    <a:pt x="322" y="0"/>
                    <a:pt x="315" y="0"/>
                  </a:cubicBezTo>
                  <a:lnTo>
                    <a:pt x="17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20"/>
                    <a:pt x="10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7"/>
                  </a:moveTo>
                  <a:cubicBezTo>
                    <a:pt x="322" y="117"/>
                    <a:pt x="332" y="117"/>
                    <a:pt x="332" y="107"/>
                  </a:cubicBezTo>
                  <a:cubicBezTo>
                    <a:pt x="332" y="97"/>
                    <a:pt x="322" y="97"/>
                    <a:pt x="315" y="97"/>
                  </a:cubicBezTo>
                  <a:lnTo>
                    <a:pt x="17" y="97"/>
                  </a:lnTo>
                  <a:cubicBezTo>
                    <a:pt x="10" y="97"/>
                    <a:pt x="0" y="97"/>
                    <a:pt x="0" y="107"/>
                  </a:cubicBezTo>
                  <a:cubicBezTo>
                    <a:pt x="0" y="117"/>
                    <a:pt x="10" y="117"/>
                    <a:pt x="17" y="117"/>
                  </a:cubicBezTo>
                  <a:lnTo>
                    <a:pt x="315" y="117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4">
              <a:extLst>
                <a:ext uri="{FF2B5EF4-FFF2-40B4-BE49-F238E27FC236}">
                  <a16:creationId xmlns:a16="http://schemas.microsoft.com/office/drawing/2014/main" id="{9120ABD7-4057-1742-A0F1-FC74D3260377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7102476" y="3662363"/>
              <a:ext cx="190500" cy="180975"/>
            </a:xfrm>
            <a:custGeom>
              <a:avLst/>
              <a:gdLst>
                <a:gd name="T0" fmla="*/ 154 w 260"/>
                <a:gd name="T1" fmla="*/ 25 h 236"/>
                <a:gd name="T2" fmla="*/ 165 w 260"/>
                <a:gd name="T3" fmla="*/ 13 h 236"/>
                <a:gd name="T4" fmla="*/ 186 w 260"/>
                <a:gd name="T5" fmla="*/ 13 h 236"/>
                <a:gd name="T6" fmla="*/ 225 w 260"/>
                <a:gd name="T7" fmla="*/ 16 h 236"/>
                <a:gd name="T8" fmla="*/ 241 w 260"/>
                <a:gd name="T9" fmla="*/ 43 h 236"/>
                <a:gd name="T10" fmla="*/ 239 w 260"/>
                <a:gd name="T11" fmla="*/ 72 h 236"/>
                <a:gd name="T12" fmla="*/ 238 w 260"/>
                <a:gd name="T13" fmla="*/ 75 h 236"/>
                <a:gd name="T14" fmla="*/ 244 w 260"/>
                <a:gd name="T15" fmla="*/ 81 h 236"/>
                <a:gd name="T16" fmla="*/ 251 w 260"/>
                <a:gd name="T17" fmla="*/ 72 h 236"/>
                <a:gd name="T18" fmla="*/ 260 w 260"/>
                <a:gd name="T19" fmla="*/ 5 h 236"/>
                <a:gd name="T20" fmla="*/ 250 w 260"/>
                <a:gd name="T21" fmla="*/ 0 h 236"/>
                <a:gd name="T22" fmla="*/ 35 w 260"/>
                <a:gd name="T23" fmla="*/ 0 h 236"/>
                <a:gd name="T24" fmla="*/ 23 w 260"/>
                <a:gd name="T25" fmla="*/ 8 h 236"/>
                <a:gd name="T26" fmla="*/ 1 w 260"/>
                <a:gd name="T27" fmla="*/ 70 h 236"/>
                <a:gd name="T28" fmla="*/ 0 w 260"/>
                <a:gd name="T29" fmla="*/ 76 h 236"/>
                <a:gd name="T30" fmla="*/ 6 w 260"/>
                <a:gd name="T31" fmla="*/ 81 h 236"/>
                <a:gd name="T32" fmla="*/ 13 w 260"/>
                <a:gd name="T33" fmla="*/ 72 h 236"/>
                <a:gd name="T34" fmla="*/ 98 w 260"/>
                <a:gd name="T35" fmla="*/ 13 h 236"/>
                <a:gd name="T36" fmla="*/ 112 w 260"/>
                <a:gd name="T37" fmla="*/ 13 h 236"/>
                <a:gd name="T38" fmla="*/ 123 w 260"/>
                <a:gd name="T39" fmla="*/ 17 h 236"/>
                <a:gd name="T40" fmla="*/ 122 w 260"/>
                <a:gd name="T41" fmla="*/ 24 h 236"/>
                <a:gd name="T42" fmla="*/ 76 w 260"/>
                <a:gd name="T43" fmla="*/ 207 h 236"/>
                <a:gd name="T44" fmla="*/ 35 w 260"/>
                <a:gd name="T45" fmla="*/ 224 h 236"/>
                <a:gd name="T46" fmla="*/ 19 w 260"/>
                <a:gd name="T47" fmla="*/ 231 h 236"/>
                <a:gd name="T48" fmla="*/ 25 w 260"/>
                <a:gd name="T49" fmla="*/ 236 h 236"/>
                <a:gd name="T50" fmla="*/ 55 w 260"/>
                <a:gd name="T51" fmla="*/ 235 h 236"/>
                <a:gd name="T52" fmla="*/ 85 w 260"/>
                <a:gd name="T53" fmla="*/ 235 h 236"/>
                <a:gd name="T54" fmla="*/ 116 w 260"/>
                <a:gd name="T55" fmla="*/ 235 h 236"/>
                <a:gd name="T56" fmla="*/ 146 w 260"/>
                <a:gd name="T57" fmla="*/ 236 h 236"/>
                <a:gd name="T58" fmla="*/ 154 w 260"/>
                <a:gd name="T59" fmla="*/ 229 h 236"/>
                <a:gd name="T60" fmla="*/ 139 w 260"/>
                <a:gd name="T61" fmla="*/ 224 h 236"/>
                <a:gd name="T62" fmla="*/ 119 w 260"/>
                <a:gd name="T63" fmla="*/ 223 h 236"/>
                <a:gd name="T64" fmla="*/ 107 w 260"/>
                <a:gd name="T65" fmla="*/ 216 h 236"/>
                <a:gd name="T66" fmla="*/ 108 w 260"/>
                <a:gd name="T67" fmla="*/ 208 h 236"/>
                <a:gd name="T68" fmla="*/ 154 w 260"/>
                <a:gd name="T69" fmla="*/ 2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0" h="236">
                  <a:moveTo>
                    <a:pt x="154" y="25"/>
                  </a:moveTo>
                  <a:cubicBezTo>
                    <a:pt x="157" y="15"/>
                    <a:pt x="157" y="14"/>
                    <a:pt x="165" y="13"/>
                  </a:cubicBezTo>
                  <a:cubicBezTo>
                    <a:pt x="167" y="13"/>
                    <a:pt x="179" y="13"/>
                    <a:pt x="186" y="13"/>
                  </a:cubicBezTo>
                  <a:cubicBezTo>
                    <a:pt x="207" y="13"/>
                    <a:pt x="216" y="13"/>
                    <a:pt x="225" y="16"/>
                  </a:cubicBezTo>
                  <a:cubicBezTo>
                    <a:pt x="241" y="21"/>
                    <a:pt x="241" y="31"/>
                    <a:pt x="241" y="43"/>
                  </a:cubicBezTo>
                  <a:cubicBezTo>
                    <a:pt x="241" y="49"/>
                    <a:pt x="241" y="53"/>
                    <a:pt x="239" y="72"/>
                  </a:cubicBezTo>
                  <a:lnTo>
                    <a:pt x="238" y="75"/>
                  </a:lnTo>
                  <a:cubicBezTo>
                    <a:pt x="238" y="79"/>
                    <a:pt x="241" y="81"/>
                    <a:pt x="244" y="81"/>
                  </a:cubicBezTo>
                  <a:cubicBezTo>
                    <a:pt x="249" y="81"/>
                    <a:pt x="250" y="78"/>
                    <a:pt x="251" y="72"/>
                  </a:cubicBezTo>
                  <a:lnTo>
                    <a:pt x="260" y="5"/>
                  </a:lnTo>
                  <a:cubicBezTo>
                    <a:pt x="260" y="0"/>
                    <a:pt x="256" y="0"/>
                    <a:pt x="250" y="0"/>
                  </a:cubicBezTo>
                  <a:lnTo>
                    <a:pt x="35" y="0"/>
                  </a:lnTo>
                  <a:cubicBezTo>
                    <a:pt x="27" y="0"/>
                    <a:pt x="26" y="0"/>
                    <a:pt x="23" y="8"/>
                  </a:cubicBezTo>
                  <a:lnTo>
                    <a:pt x="1" y="70"/>
                  </a:lnTo>
                  <a:cubicBezTo>
                    <a:pt x="1" y="71"/>
                    <a:pt x="0" y="74"/>
                    <a:pt x="0" y="76"/>
                  </a:cubicBezTo>
                  <a:cubicBezTo>
                    <a:pt x="0" y="77"/>
                    <a:pt x="0" y="81"/>
                    <a:pt x="6" y="81"/>
                  </a:cubicBezTo>
                  <a:cubicBezTo>
                    <a:pt x="10" y="81"/>
                    <a:pt x="11" y="79"/>
                    <a:pt x="13" y="72"/>
                  </a:cubicBezTo>
                  <a:cubicBezTo>
                    <a:pt x="33" y="17"/>
                    <a:pt x="45" y="13"/>
                    <a:pt x="98" y="13"/>
                  </a:cubicBezTo>
                  <a:lnTo>
                    <a:pt x="112" y="13"/>
                  </a:lnTo>
                  <a:cubicBezTo>
                    <a:pt x="123" y="13"/>
                    <a:pt x="123" y="13"/>
                    <a:pt x="123" y="17"/>
                  </a:cubicBezTo>
                  <a:cubicBezTo>
                    <a:pt x="123" y="17"/>
                    <a:pt x="123" y="19"/>
                    <a:pt x="122" y="24"/>
                  </a:cubicBezTo>
                  <a:lnTo>
                    <a:pt x="76" y="207"/>
                  </a:lnTo>
                  <a:cubicBezTo>
                    <a:pt x="73" y="220"/>
                    <a:pt x="72" y="224"/>
                    <a:pt x="35" y="224"/>
                  </a:cubicBezTo>
                  <a:cubicBezTo>
                    <a:pt x="22" y="224"/>
                    <a:pt x="19" y="224"/>
                    <a:pt x="19" y="231"/>
                  </a:cubicBezTo>
                  <a:cubicBezTo>
                    <a:pt x="19" y="232"/>
                    <a:pt x="20" y="236"/>
                    <a:pt x="25" y="236"/>
                  </a:cubicBezTo>
                  <a:cubicBezTo>
                    <a:pt x="35" y="236"/>
                    <a:pt x="45" y="235"/>
                    <a:pt x="55" y="235"/>
                  </a:cubicBezTo>
                  <a:cubicBezTo>
                    <a:pt x="65" y="235"/>
                    <a:pt x="75" y="235"/>
                    <a:pt x="85" y="235"/>
                  </a:cubicBezTo>
                  <a:cubicBezTo>
                    <a:pt x="95" y="235"/>
                    <a:pt x="107" y="235"/>
                    <a:pt x="116" y="235"/>
                  </a:cubicBezTo>
                  <a:cubicBezTo>
                    <a:pt x="126" y="236"/>
                    <a:pt x="136" y="236"/>
                    <a:pt x="146" y="236"/>
                  </a:cubicBezTo>
                  <a:cubicBezTo>
                    <a:pt x="149" y="236"/>
                    <a:pt x="154" y="236"/>
                    <a:pt x="154" y="229"/>
                  </a:cubicBezTo>
                  <a:cubicBezTo>
                    <a:pt x="154" y="224"/>
                    <a:pt x="150" y="224"/>
                    <a:pt x="139" y="224"/>
                  </a:cubicBezTo>
                  <a:cubicBezTo>
                    <a:pt x="133" y="224"/>
                    <a:pt x="126" y="223"/>
                    <a:pt x="119" y="223"/>
                  </a:cubicBezTo>
                  <a:cubicBezTo>
                    <a:pt x="107" y="222"/>
                    <a:pt x="107" y="221"/>
                    <a:pt x="107" y="216"/>
                  </a:cubicBezTo>
                  <a:cubicBezTo>
                    <a:pt x="107" y="214"/>
                    <a:pt x="107" y="213"/>
                    <a:pt x="108" y="208"/>
                  </a:cubicBezTo>
                  <a:lnTo>
                    <a:pt x="154" y="25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5">
              <a:extLst>
                <a:ext uri="{FF2B5EF4-FFF2-40B4-BE49-F238E27FC236}">
                  <a16:creationId xmlns:a16="http://schemas.microsoft.com/office/drawing/2014/main" id="{679F10C6-13C1-A840-823B-CB93E28449C4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6953251" y="3959226"/>
              <a:ext cx="485775" cy="536575"/>
            </a:xfrm>
            <a:custGeom>
              <a:avLst/>
              <a:gdLst>
                <a:gd name="T0" fmla="*/ 603 w 664"/>
                <a:gd name="T1" fmla="*/ 698 h 698"/>
                <a:gd name="T2" fmla="*/ 664 w 664"/>
                <a:gd name="T3" fmla="*/ 539 h 698"/>
                <a:gd name="T4" fmla="*/ 651 w 664"/>
                <a:gd name="T5" fmla="*/ 539 h 698"/>
                <a:gd name="T6" fmla="*/ 522 w 664"/>
                <a:gd name="T7" fmla="*/ 639 h 698"/>
                <a:gd name="T8" fmla="*/ 367 w 664"/>
                <a:gd name="T9" fmla="*/ 655 h 698"/>
                <a:gd name="T10" fmla="*/ 66 w 664"/>
                <a:gd name="T11" fmla="*/ 655 h 698"/>
                <a:gd name="T12" fmla="*/ 320 w 664"/>
                <a:gd name="T13" fmla="*/ 357 h 698"/>
                <a:gd name="T14" fmla="*/ 324 w 664"/>
                <a:gd name="T15" fmla="*/ 349 h 698"/>
                <a:gd name="T16" fmla="*/ 321 w 664"/>
                <a:gd name="T17" fmla="*/ 341 h 698"/>
                <a:gd name="T18" fmla="*/ 88 w 664"/>
                <a:gd name="T19" fmla="*/ 24 h 698"/>
                <a:gd name="T20" fmla="*/ 362 w 664"/>
                <a:gd name="T21" fmla="*/ 24 h 698"/>
                <a:gd name="T22" fmla="*/ 478 w 664"/>
                <a:gd name="T23" fmla="*/ 32 h 698"/>
                <a:gd name="T24" fmla="*/ 588 w 664"/>
                <a:gd name="T25" fmla="*/ 69 h 698"/>
                <a:gd name="T26" fmla="*/ 651 w 664"/>
                <a:gd name="T27" fmla="*/ 140 h 698"/>
                <a:gd name="T28" fmla="*/ 664 w 664"/>
                <a:gd name="T29" fmla="*/ 140 h 698"/>
                <a:gd name="T30" fmla="*/ 603 w 664"/>
                <a:gd name="T31" fmla="*/ 0 h 698"/>
                <a:gd name="T32" fmla="*/ 14 w 664"/>
                <a:gd name="T33" fmla="*/ 0 h 698"/>
                <a:gd name="T34" fmla="*/ 1 w 664"/>
                <a:gd name="T35" fmla="*/ 3 h 698"/>
                <a:gd name="T36" fmla="*/ 0 w 664"/>
                <a:gd name="T37" fmla="*/ 20 h 698"/>
                <a:gd name="T38" fmla="*/ 264 w 664"/>
                <a:gd name="T39" fmla="*/ 381 h 698"/>
                <a:gd name="T40" fmla="*/ 6 w 664"/>
                <a:gd name="T41" fmla="*/ 684 h 698"/>
                <a:gd name="T42" fmla="*/ 1 w 664"/>
                <a:gd name="T43" fmla="*/ 693 h 698"/>
                <a:gd name="T44" fmla="*/ 14 w 664"/>
                <a:gd name="T45" fmla="*/ 698 h 698"/>
                <a:gd name="T46" fmla="*/ 603 w 664"/>
                <a:gd name="T47" fmla="*/ 698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64" h="698">
                  <a:moveTo>
                    <a:pt x="603" y="698"/>
                  </a:moveTo>
                  <a:lnTo>
                    <a:pt x="664" y="539"/>
                  </a:lnTo>
                  <a:lnTo>
                    <a:pt x="651" y="539"/>
                  </a:lnTo>
                  <a:cubicBezTo>
                    <a:pt x="632" y="590"/>
                    <a:pt x="579" y="624"/>
                    <a:pt x="522" y="639"/>
                  </a:cubicBezTo>
                  <a:cubicBezTo>
                    <a:pt x="511" y="642"/>
                    <a:pt x="462" y="655"/>
                    <a:pt x="367" y="655"/>
                  </a:cubicBezTo>
                  <a:lnTo>
                    <a:pt x="66" y="655"/>
                  </a:lnTo>
                  <a:lnTo>
                    <a:pt x="320" y="357"/>
                  </a:lnTo>
                  <a:cubicBezTo>
                    <a:pt x="323" y="353"/>
                    <a:pt x="324" y="351"/>
                    <a:pt x="324" y="349"/>
                  </a:cubicBezTo>
                  <a:cubicBezTo>
                    <a:pt x="324" y="348"/>
                    <a:pt x="324" y="346"/>
                    <a:pt x="321" y="341"/>
                  </a:cubicBezTo>
                  <a:lnTo>
                    <a:pt x="88" y="24"/>
                  </a:lnTo>
                  <a:lnTo>
                    <a:pt x="362" y="24"/>
                  </a:lnTo>
                  <a:cubicBezTo>
                    <a:pt x="428" y="24"/>
                    <a:pt x="474" y="31"/>
                    <a:pt x="478" y="32"/>
                  </a:cubicBezTo>
                  <a:cubicBezTo>
                    <a:pt x="505" y="36"/>
                    <a:pt x="549" y="44"/>
                    <a:pt x="588" y="69"/>
                  </a:cubicBezTo>
                  <a:cubicBezTo>
                    <a:pt x="600" y="77"/>
                    <a:pt x="634" y="99"/>
                    <a:pt x="651" y="140"/>
                  </a:cubicBezTo>
                  <a:lnTo>
                    <a:pt x="664" y="140"/>
                  </a:lnTo>
                  <a:lnTo>
                    <a:pt x="603" y="0"/>
                  </a:lnTo>
                  <a:lnTo>
                    <a:pt x="14" y="0"/>
                  </a:lnTo>
                  <a:cubicBezTo>
                    <a:pt x="3" y="0"/>
                    <a:pt x="2" y="0"/>
                    <a:pt x="1" y="3"/>
                  </a:cubicBezTo>
                  <a:cubicBezTo>
                    <a:pt x="0" y="5"/>
                    <a:pt x="0" y="14"/>
                    <a:pt x="0" y="20"/>
                  </a:cubicBezTo>
                  <a:lnTo>
                    <a:pt x="264" y="381"/>
                  </a:lnTo>
                  <a:lnTo>
                    <a:pt x="6" y="684"/>
                  </a:lnTo>
                  <a:cubicBezTo>
                    <a:pt x="1" y="690"/>
                    <a:pt x="1" y="692"/>
                    <a:pt x="1" y="693"/>
                  </a:cubicBezTo>
                  <a:cubicBezTo>
                    <a:pt x="1" y="698"/>
                    <a:pt x="5" y="698"/>
                    <a:pt x="14" y="698"/>
                  </a:cubicBezTo>
                  <a:lnTo>
                    <a:pt x="603" y="698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6">
              <a:extLst>
                <a:ext uri="{FF2B5EF4-FFF2-40B4-BE49-F238E27FC236}">
                  <a16:creationId xmlns:a16="http://schemas.microsoft.com/office/drawing/2014/main" id="{4C0B5E2A-C39E-F343-A75C-73379585B72A}"/>
                </a:ext>
              </a:extLst>
            </p:cNvPr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6942138" y="4656138"/>
              <a:ext cx="136525" cy="119063"/>
            </a:xfrm>
            <a:custGeom>
              <a:avLst/>
              <a:gdLst>
                <a:gd name="T0" fmla="*/ 103 w 187"/>
                <a:gd name="T1" fmla="*/ 24 h 155"/>
                <a:gd name="T2" fmla="*/ 168 w 187"/>
                <a:gd name="T3" fmla="*/ 24 h 155"/>
                <a:gd name="T4" fmla="*/ 187 w 187"/>
                <a:gd name="T5" fmla="*/ 10 h 155"/>
                <a:gd name="T6" fmla="*/ 172 w 187"/>
                <a:gd name="T7" fmla="*/ 0 h 155"/>
                <a:gd name="T8" fmla="*/ 62 w 187"/>
                <a:gd name="T9" fmla="*/ 0 h 155"/>
                <a:gd name="T10" fmla="*/ 23 w 187"/>
                <a:gd name="T11" fmla="*/ 18 h 155"/>
                <a:gd name="T12" fmla="*/ 0 w 187"/>
                <a:gd name="T13" fmla="*/ 48 h 155"/>
                <a:gd name="T14" fmla="*/ 6 w 187"/>
                <a:gd name="T15" fmla="*/ 52 h 155"/>
                <a:gd name="T16" fmla="*/ 12 w 187"/>
                <a:gd name="T17" fmla="*/ 48 h 155"/>
                <a:gd name="T18" fmla="*/ 59 w 187"/>
                <a:gd name="T19" fmla="*/ 24 h 155"/>
                <a:gd name="T20" fmla="*/ 90 w 187"/>
                <a:gd name="T21" fmla="*/ 24 h 155"/>
                <a:gd name="T22" fmla="*/ 55 w 187"/>
                <a:gd name="T23" fmla="*/ 135 h 155"/>
                <a:gd name="T24" fmla="*/ 54 w 187"/>
                <a:gd name="T25" fmla="*/ 143 h 155"/>
                <a:gd name="T26" fmla="*/ 65 w 187"/>
                <a:gd name="T27" fmla="*/ 155 h 155"/>
                <a:gd name="T28" fmla="*/ 82 w 187"/>
                <a:gd name="T29" fmla="*/ 137 h 155"/>
                <a:gd name="T30" fmla="*/ 103 w 187"/>
                <a:gd name="T31" fmla="*/ 2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7" h="155">
                  <a:moveTo>
                    <a:pt x="103" y="24"/>
                  </a:moveTo>
                  <a:lnTo>
                    <a:pt x="168" y="24"/>
                  </a:lnTo>
                  <a:cubicBezTo>
                    <a:pt x="172" y="24"/>
                    <a:pt x="187" y="24"/>
                    <a:pt x="187" y="10"/>
                  </a:cubicBezTo>
                  <a:cubicBezTo>
                    <a:pt x="187" y="0"/>
                    <a:pt x="178" y="0"/>
                    <a:pt x="172" y="0"/>
                  </a:cubicBezTo>
                  <a:lnTo>
                    <a:pt x="62" y="0"/>
                  </a:lnTo>
                  <a:cubicBezTo>
                    <a:pt x="52" y="0"/>
                    <a:pt x="41" y="1"/>
                    <a:pt x="23" y="18"/>
                  </a:cubicBezTo>
                  <a:cubicBezTo>
                    <a:pt x="12" y="27"/>
                    <a:pt x="0" y="45"/>
                    <a:pt x="0" y="48"/>
                  </a:cubicBezTo>
                  <a:cubicBezTo>
                    <a:pt x="0" y="52"/>
                    <a:pt x="4" y="52"/>
                    <a:pt x="6" y="52"/>
                  </a:cubicBezTo>
                  <a:cubicBezTo>
                    <a:pt x="9" y="52"/>
                    <a:pt x="10" y="51"/>
                    <a:pt x="12" y="48"/>
                  </a:cubicBezTo>
                  <a:cubicBezTo>
                    <a:pt x="30" y="24"/>
                    <a:pt x="51" y="24"/>
                    <a:pt x="59" y="24"/>
                  </a:cubicBezTo>
                  <a:lnTo>
                    <a:pt x="90" y="24"/>
                  </a:lnTo>
                  <a:lnTo>
                    <a:pt x="55" y="135"/>
                  </a:lnTo>
                  <a:cubicBezTo>
                    <a:pt x="54" y="141"/>
                    <a:pt x="54" y="141"/>
                    <a:pt x="54" y="143"/>
                  </a:cubicBezTo>
                  <a:cubicBezTo>
                    <a:pt x="54" y="153"/>
                    <a:pt x="62" y="155"/>
                    <a:pt x="65" y="155"/>
                  </a:cubicBezTo>
                  <a:cubicBezTo>
                    <a:pt x="78" y="155"/>
                    <a:pt x="81" y="142"/>
                    <a:pt x="82" y="137"/>
                  </a:cubicBezTo>
                  <a:lnTo>
                    <a:pt x="103" y="24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27">
              <a:extLst>
                <a:ext uri="{FF2B5EF4-FFF2-40B4-BE49-F238E27FC236}">
                  <a16:creationId xmlns:a16="http://schemas.microsoft.com/office/drawing/2014/main" id="{A9601E14-72E1-4448-9CF1-F654D738C42B}"/>
                </a:ext>
              </a:extLst>
            </p:cNvPr>
            <p:cNvSpPr>
              <a:spLocks noEditPoints="1"/>
            </p:cNvSpPr>
            <p:nvPr>
              <p:custDataLst>
                <p:tags r:id="rId14"/>
              </p:custDataLst>
            </p:nvPr>
          </p:nvSpPr>
          <p:spPr bwMode="auto">
            <a:xfrm>
              <a:off x="7112001" y="4667251"/>
              <a:ext cx="187325" cy="73025"/>
            </a:xfrm>
            <a:custGeom>
              <a:avLst/>
              <a:gdLst>
                <a:gd name="T0" fmla="*/ 244 w 257"/>
                <a:gd name="T1" fmla="*/ 17 h 94"/>
                <a:gd name="T2" fmla="*/ 257 w 257"/>
                <a:gd name="T3" fmla="*/ 8 h 94"/>
                <a:gd name="T4" fmla="*/ 244 w 257"/>
                <a:gd name="T5" fmla="*/ 0 h 94"/>
                <a:gd name="T6" fmla="*/ 13 w 257"/>
                <a:gd name="T7" fmla="*/ 0 h 94"/>
                <a:gd name="T8" fmla="*/ 0 w 257"/>
                <a:gd name="T9" fmla="*/ 8 h 94"/>
                <a:gd name="T10" fmla="*/ 13 w 257"/>
                <a:gd name="T11" fmla="*/ 17 h 94"/>
                <a:gd name="T12" fmla="*/ 244 w 257"/>
                <a:gd name="T13" fmla="*/ 17 h 94"/>
                <a:gd name="T14" fmla="*/ 244 w 257"/>
                <a:gd name="T15" fmla="*/ 94 h 94"/>
                <a:gd name="T16" fmla="*/ 257 w 257"/>
                <a:gd name="T17" fmla="*/ 86 h 94"/>
                <a:gd name="T18" fmla="*/ 244 w 257"/>
                <a:gd name="T19" fmla="*/ 77 h 94"/>
                <a:gd name="T20" fmla="*/ 13 w 257"/>
                <a:gd name="T21" fmla="*/ 77 h 94"/>
                <a:gd name="T22" fmla="*/ 0 w 257"/>
                <a:gd name="T23" fmla="*/ 86 h 94"/>
                <a:gd name="T24" fmla="*/ 13 w 257"/>
                <a:gd name="T25" fmla="*/ 94 h 94"/>
                <a:gd name="T26" fmla="*/ 244 w 257"/>
                <a:gd name="T27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7" h="94">
                  <a:moveTo>
                    <a:pt x="244" y="17"/>
                  </a:moveTo>
                  <a:cubicBezTo>
                    <a:pt x="249" y="17"/>
                    <a:pt x="257" y="17"/>
                    <a:pt x="257" y="8"/>
                  </a:cubicBezTo>
                  <a:cubicBezTo>
                    <a:pt x="257" y="0"/>
                    <a:pt x="248" y="0"/>
                    <a:pt x="244" y="0"/>
                  </a:cubicBezTo>
                  <a:lnTo>
                    <a:pt x="13" y="0"/>
                  </a:lnTo>
                  <a:cubicBezTo>
                    <a:pt x="9" y="0"/>
                    <a:pt x="0" y="0"/>
                    <a:pt x="0" y="8"/>
                  </a:cubicBezTo>
                  <a:cubicBezTo>
                    <a:pt x="0" y="17"/>
                    <a:pt x="8" y="17"/>
                    <a:pt x="13" y="17"/>
                  </a:cubicBezTo>
                  <a:lnTo>
                    <a:pt x="244" y="17"/>
                  </a:lnTo>
                  <a:close/>
                  <a:moveTo>
                    <a:pt x="244" y="94"/>
                  </a:moveTo>
                  <a:cubicBezTo>
                    <a:pt x="248" y="94"/>
                    <a:pt x="257" y="94"/>
                    <a:pt x="257" y="86"/>
                  </a:cubicBezTo>
                  <a:cubicBezTo>
                    <a:pt x="257" y="77"/>
                    <a:pt x="249" y="77"/>
                    <a:pt x="244" y="77"/>
                  </a:cubicBezTo>
                  <a:lnTo>
                    <a:pt x="13" y="77"/>
                  </a:lnTo>
                  <a:cubicBezTo>
                    <a:pt x="8" y="77"/>
                    <a:pt x="0" y="77"/>
                    <a:pt x="0" y="86"/>
                  </a:cubicBezTo>
                  <a:cubicBezTo>
                    <a:pt x="0" y="94"/>
                    <a:pt x="9" y="94"/>
                    <a:pt x="13" y="94"/>
                  </a:cubicBezTo>
                  <a:lnTo>
                    <a:pt x="244" y="94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8">
              <a:extLst>
                <a:ext uri="{FF2B5EF4-FFF2-40B4-BE49-F238E27FC236}">
                  <a16:creationId xmlns:a16="http://schemas.microsoft.com/office/drawing/2014/main" id="{A926D76D-96BE-A441-AAC4-CAEE50E74068}"/>
                </a:ext>
              </a:extLst>
            </p:cNvPr>
            <p:cNvSpPr>
              <a:spLocks noEditPoints="1"/>
            </p:cNvSpPr>
            <p:nvPr>
              <p:custDataLst>
                <p:tags r:id="rId15"/>
              </p:custDataLst>
            </p:nvPr>
          </p:nvSpPr>
          <p:spPr bwMode="auto">
            <a:xfrm>
              <a:off x="7331076" y="4592638"/>
              <a:ext cx="119063" cy="184150"/>
            </a:xfrm>
            <a:custGeom>
              <a:avLst/>
              <a:gdLst>
                <a:gd name="T0" fmla="*/ 162 w 162"/>
                <a:gd name="T1" fmla="*/ 120 h 238"/>
                <a:gd name="T2" fmla="*/ 141 w 162"/>
                <a:gd name="T3" fmla="*/ 30 h 238"/>
                <a:gd name="T4" fmla="*/ 81 w 162"/>
                <a:gd name="T5" fmla="*/ 0 h 238"/>
                <a:gd name="T6" fmla="*/ 0 w 162"/>
                <a:gd name="T7" fmla="*/ 120 h 238"/>
                <a:gd name="T8" fmla="*/ 81 w 162"/>
                <a:gd name="T9" fmla="*/ 238 h 238"/>
                <a:gd name="T10" fmla="*/ 162 w 162"/>
                <a:gd name="T11" fmla="*/ 120 h 238"/>
                <a:gd name="T12" fmla="*/ 81 w 162"/>
                <a:gd name="T13" fmla="*/ 229 h 238"/>
                <a:gd name="T14" fmla="*/ 37 w 162"/>
                <a:gd name="T15" fmla="*/ 191 h 238"/>
                <a:gd name="T16" fmla="*/ 32 w 162"/>
                <a:gd name="T17" fmla="*/ 116 h 238"/>
                <a:gd name="T18" fmla="*/ 37 w 162"/>
                <a:gd name="T19" fmla="*/ 44 h 238"/>
                <a:gd name="T20" fmla="*/ 81 w 162"/>
                <a:gd name="T21" fmla="*/ 10 h 238"/>
                <a:gd name="T22" fmla="*/ 124 w 162"/>
                <a:gd name="T23" fmla="*/ 41 h 238"/>
                <a:gd name="T24" fmla="*/ 130 w 162"/>
                <a:gd name="T25" fmla="*/ 116 h 238"/>
                <a:gd name="T26" fmla="*/ 125 w 162"/>
                <a:gd name="T27" fmla="*/ 189 h 238"/>
                <a:gd name="T28" fmla="*/ 81 w 162"/>
                <a:gd name="T29" fmla="*/ 229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238">
                  <a:moveTo>
                    <a:pt x="162" y="120"/>
                  </a:moveTo>
                  <a:cubicBezTo>
                    <a:pt x="162" y="82"/>
                    <a:pt x="157" y="54"/>
                    <a:pt x="141" y="30"/>
                  </a:cubicBezTo>
                  <a:cubicBezTo>
                    <a:pt x="130" y="14"/>
                    <a:pt x="109" y="0"/>
                    <a:pt x="81" y="0"/>
                  </a:cubicBezTo>
                  <a:cubicBezTo>
                    <a:pt x="0" y="0"/>
                    <a:pt x="0" y="95"/>
                    <a:pt x="0" y="120"/>
                  </a:cubicBezTo>
                  <a:cubicBezTo>
                    <a:pt x="0" y="145"/>
                    <a:pt x="0" y="238"/>
                    <a:pt x="81" y="238"/>
                  </a:cubicBezTo>
                  <a:cubicBezTo>
                    <a:pt x="162" y="238"/>
                    <a:pt x="162" y="145"/>
                    <a:pt x="162" y="120"/>
                  </a:cubicBezTo>
                  <a:close/>
                  <a:moveTo>
                    <a:pt x="81" y="229"/>
                  </a:moveTo>
                  <a:cubicBezTo>
                    <a:pt x="65" y="229"/>
                    <a:pt x="44" y="219"/>
                    <a:pt x="37" y="191"/>
                  </a:cubicBezTo>
                  <a:cubicBezTo>
                    <a:pt x="32" y="170"/>
                    <a:pt x="32" y="141"/>
                    <a:pt x="32" y="116"/>
                  </a:cubicBezTo>
                  <a:cubicBezTo>
                    <a:pt x="32" y="90"/>
                    <a:pt x="32" y="64"/>
                    <a:pt x="37" y="44"/>
                  </a:cubicBezTo>
                  <a:cubicBezTo>
                    <a:pt x="44" y="17"/>
                    <a:pt x="67" y="10"/>
                    <a:pt x="81" y="10"/>
                  </a:cubicBezTo>
                  <a:cubicBezTo>
                    <a:pt x="100" y="10"/>
                    <a:pt x="118" y="21"/>
                    <a:pt x="124" y="41"/>
                  </a:cubicBezTo>
                  <a:cubicBezTo>
                    <a:pt x="130" y="60"/>
                    <a:pt x="130" y="85"/>
                    <a:pt x="130" y="116"/>
                  </a:cubicBezTo>
                  <a:cubicBezTo>
                    <a:pt x="130" y="141"/>
                    <a:pt x="130" y="167"/>
                    <a:pt x="125" y="189"/>
                  </a:cubicBezTo>
                  <a:cubicBezTo>
                    <a:pt x="118" y="221"/>
                    <a:pt x="95" y="229"/>
                    <a:pt x="81" y="229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29">
              <a:extLst>
                <a:ext uri="{FF2B5EF4-FFF2-40B4-BE49-F238E27FC236}">
                  <a16:creationId xmlns:a16="http://schemas.microsoft.com/office/drawing/2014/main" id="{2027ACD9-08F7-C746-8378-94F48E4C3351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7531101" y="4152901"/>
              <a:ext cx="192088" cy="252413"/>
            </a:xfrm>
            <a:custGeom>
              <a:avLst/>
              <a:gdLst>
                <a:gd name="T0" fmla="*/ 12 w 262"/>
                <a:gd name="T1" fmla="*/ 93 h 327"/>
                <a:gd name="T2" fmla="*/ 91 w 262"/>
                <a:gd name="T3" fmla="*/ 36 h 327"/>
                <a:gd name="T4" fmla="*/ 172 w 262"/>
                <a:gd name="T5" fmla="*/ 162 h 327"/>
                <a:gd name="T6" fmla="*/ 166 w 262"/>
                <a:gd name="T7" fmla="*/ 211 h 327"/>
                <a:gd name="T8" fmla="*/ 140 w 262"/>
                <a:gd name="T9" fmla="*/ 318 h 327"/>
                <a:gd name="T10" fmla="*/ 146 w 262"/>
                <a:gd name="T11" fmla="*/ 327 h 327"/>
                <a:gd name="T12" fmla="*/ 162 w 262"/>
                <a:gd name="T13" fmla="*/ 298 h 327"/>
                <a:gd name="T14" fmla="*/ 181 w 262"/>
                <a:gd name="T15" fmla="*/ 212 h 327"/>
                <a:gd name="T16" fmla="*/ 185 w 262"/>
                <a:gd name="T17" fmla="*/ 192 h 327"/>
                <a:gd name="T18" fmla="*/ 253 w 262"/>
                <a:gd name="T19" fmla="*/ 29 h 327"/>
                <a:gd name="T20" fmla="*/ 262 w 262"/>
                <a:gd name="T21" fmla="*/ 10 h 327"/>
                <a:gd name="T22" fmla="*/ 256 w 262"/>
                <a:gd name="T23" fmla="*/ 5 h 327"/>
                <a:gd name="T24" fmla="*/ 250 w 262"/>
                <a:gd name="T25" fmla="*/ 9 h 327"/>
                <a:gd name="T26" fmla="*/ 184 w 262"/>
                <a:gd name="T27" fmla="*/ 156 h 327"/>
                <a:gd name="T28" fmla="*/ 164 w 262"/>
                <a:gd name="T29" fmla="*/ 55 h 327"/>
                <a:gd name="T30" fmla="*/ 97 w 262"/>
                <a:gd name="T31" fmla="*/ 0 h 327"/>
                <a:gd name="T32" fmla="*/ 0 w 262"/>
                <a:gd name="T33" fmla="*/ 91 h 327"/>
                <a:gd name="T34" fmla="*/ 10 w 262"/>
                <a:gd name="T35" fmla="*/ 96 h 327"/>
                <a:gd name="T36" fmla="*/ 12 w 262"/>
                <a:gd name="T37" fmla="*/ 93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2" h="327">
                  <a:moveTo>
                    <a:pt x="12" y="93"/>
                  </a:moveTo>
                  <a:cubicBezTo>
                    <a:pt x="31" y="36"/>
                    <a:pt x="86" y="36"/>
                    <a:pt x="91" y="36"/>
                  </a:cubicBezTo>
                  <a:cubicBezTo>
                    <a:pt x="166" y="36"/>
                    <a:pt x="172" y="123"/>
                    <a:pt x="172" y="162"/>
                  </a:cubicBezTo>
                  <a:cubicBezTo>
                    <a:pt x="172" y="193"/>
                    <a:pt x="169" y="201"/>
                    <a:pt x="166" y="211"/>
                  </a:cubicBezTo>
                  <a:cubicBezTo>
                    <a:pt x="155" y="248"/>
                    <a:pt x="140" y="306"/>
                    <a:pt x="140" y="318"/>
                  </a:cubicBezTo>
                  <a:cubicBezTo>
                    <a:pt x="140" y="324"/>
                    <a:pt x="142" y="327"/>
                    <a:pt x="146" y="327"/>
                  </a:cubicBezTo>
                  <a:cubicBezTo>
                    <a:pt x="153" y="327"/>
                    <a:pt x="157" y="316"/>
                    <a:pt x="162" y="298"/>
                  </a:cubicBezTo>
                  <a:cubicBezTo>
                    <a:pt x="174" y="256"/>
                    <a:pt x="179" y="227"/>
                    <a:pt x="181" y="212"/>
                  </a:cubicBezTo>
                  <a:cubicBezTo>
                    <a:pt x="182" y="205"/>
                    <a:pt x="183" y="199"/>
                    <a:pt x="185" y="192"/>
                  </a:cubicBezTo>
                  <a:cubicBezTo>
                    <a:pt x="201" y="143"/>
                    <a:pt x="233" y="69"/>
                    <a:pt x="253" y="29"/>
                  </a:cubicBezTo>
                  <a:cubicBezTo>
                    <a:pt x="256" y="23"/>
                    <a:pt x="262" y="12"/>
                    <a:pt x="262" y="10"/>
                  </a:cubicBezTo>
                  <a:cubicBezTo>
                    <a:pt x="262" y="5"/>
                    <a:pt x="257" y="5"/>
                    <a:pt x="256" y="5"/>
                  </a:cubicBezTo>
                  <a:cubicBezTo>
                    <a:pt x="255" y="5"/>
                    <a:pt x="252" y="5"/>
                    <a:pt x="250" y="9"/>
                  </a:cubicBezTo>
                  <a:cubicBezTo>
                    <a:pt x="224" y="56"/>
                    <a:pt x="204" y="106"/>
                    <a:pt x="184" y="156"/>
                  </a:cubicBezTo>
                  <a:cubicBezTo>
                    <a:pt x="184" y="141"/>
                    <a:pt x="183" y="103"/>
                    <a:pt x="164" y="55"/>
                  </a:cubicBezTo>
                  <a:cubicBezTo>
                    <a:pt x="152" y="24"/>
                    <a:pt x="132" y="0"/>
                    <a:pt x="97" y="0"/>
                  </a:cubicBezTo>
                  <a:cubicBezTo>
                    <a:pt x="35" y="0"/>
                    <a:pt x="0" y="76"/>
                    <a:pt x="0" y="91"/>
                  </a:cubicBezTo>
                  <a:cubicBezTo>
                    <a:pt x="0" y="96"/>
                    <a:pt x="5" y="96"/>
                    <a:pt x="10" y="96"/>
                  </a:cubicBezTo>
                  <a:lnTo>
                    <a:pt x="12" y="93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30">
              <a:extLst>
                <a:ext uri="{FF2B5EF4-FFF2-40B4-BE49-F238E27FC236}">
                  <a16:creationId xmlns:a16="http://schemas.microsoft.com/office/drawing/2014/main" id="{52BCE39F-7740-D749-B9AE-94A2BA5D2838}"/>
                </a:ext>
              </a:extLst>
            </p:cNvPr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7745413" y="4048126"/>
              <a:ext cx="136525" cy="120650"/>
            </a:xfrm>
            <a:custGeom>
              <a:avLst/>
              <a:gdLst>
                <a:gd name="T0" fmla="*/ 104 w 187"/>
                <a:gd name="T1" fmla="*/ 24 h 155"/>
                <a:gd name="T2" fmla="*/ 168 w 187"/>
                <a:gd name="T3" fmla="*/ 24 h 155"/>
                <a:gd name="T4" fmla="*/ 187 w 187"/>
                <a:gd name="T5" fmla="*/ 10 h 155"/>
                <a:gd name="T6" fmla="*/ 172 w 187"/>
                <a:gd name="T7" fmla="*/ 0 h 155"/>
                <a:gd name="T8" fmla="*/ 62 w 187"/>
                <a:gd name="T9" fmla="*/ 0 h 155"/>
                <a:gd name="T10" fmla="*/ 23 w 187"/>
                <a:gd name="T11" fmla="*/ 18 h 155"/>
                <a:gd name="T12" fmla="*/ 0 w 187"/>
                <a:gd name="T13" fmla="*/ 48 h 155"/>
                <a:gd name="T14" fmla="*/ 6 w 187"/>
                <a:gd name="T15" fmla="*/ 52 h 155"/>
                <a:gd name="T16" fmla="*/ 12 w 187"/>
                <a:gd name="T17" fmla="*/ 48 h 155"/>
                <a:gd name="T18" fmla="*/ 59 w 187"/>
                <a:gd name="T19" fmla="*/ 24 h 155"/>
                <a:gd name="T20" fmla="*/ 90 w 187"/>
                <a:gd name="T21" fmla="*/ 24 h 155"/>
                <a:gd name="T22" fmla="*/ 55 w 187"/>
                <a:gd name="T23" fmla="*/ 135 h 155"/>
                <a:gd name="T24" fmla="*/ 54 w 187"/>
                <a:gd name="T25" fmla="*/ 144 h 155"/>
                <a:gd name="T26" fmla="*/ 65 w 187"/>
                <a:gd name="T27" fmla="*/ 155 h 155"/>
                <a:gd name="T28" fmla="*/ 82 w 187"/>
                <a:gd name="T29" fmla="*/ 137 h 155"/>
                <a:gd name="T30" fmla="*/ 104 w 187"/>
                <a:gd name="T31" fmla="*/ 2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7" h="155">
                  <a:moveTo>
                    <a:pt x="104" y="24"/>
                  </a:moveTo>
                  <a:lnTo>
                    <a:pt x="168" y="24"/>
                  </a:lnTo>
                  <a:cubicBezTo>
                    <a:pt x="172" y="24"/>
                    <a:pt x="187" y="24"/>
                    <a:pt x="187" y="10"/>
                  </a:cubicBezTo>
                  <a:cubicBezTo>
                    <a:pt x="187" y="0"/>
                    <a:pt x="178" y="0"/>
                    <a:pt x="172" y="0"/>
                  </a:cubicBezTo>
                  <a:lnTo>
                    <a:pt x="62" y="0"/>
                  </a:lnTo>
                  <a:cubicBezTo>
                    <a:pt x="52" y="0"/>
                    <a:pt x="41" y="1"/>
                    <a:pt x="23" y="18"/>
                  </a:cubicBezTo>
                  <a:cubicBezTo>
                    <a:pt x="13" y="27"/>
                    <a:pt x="0" y="45"/>
                    <a:pt x="0" y="48"/>
                  </a:cubicBezTo>
                  <a:cubicBezTo>
                    <a:pt x="0" y="52"/>
                    <a:pt x="4" y="52"/>
                    <a:pt x="6" y="52"/>
                  </a:cubicBezTo>
                  <a:cubicBezTo>
                    <a:pt x="9" y="52"/>
                    <a:pt x="10" y="51"/>
                    <a:pt x="12" y="48"/>
                  </a:cubicBezTo>
                  <a:cubicBezTo>
                    <a:pt x="30" y="24"/>
                    <a:pt x="51" y="24"/>
                    <a:pt x="59" y="24"/>
                  </a:cubicBezTo>
                  <a:lnTo>
                    <a:pt x="90" y="24"/>
                  </a:lnTo>
                  <a:lnTo>
                    <a:pt x="55" y="135"/>
                  </a:lnTo>
                  <a:cubicBezTo>
                    <a:pt x="54" y="141"/>
                    <a:pt x="54" y="141"/>
                    <a:pt x="54" y="144"/>
                  </a:cubicBezTo>
                  <a:cubicBezTo>
                    <a:pt x="54" y="153"/>
                    <a:pt x="62" y="155"/>
                    <a:pt x="65" y="155"/>
                  </a:cubicBezTo>
                  <a:cubicBezTo>
                    <a:pt x="78" y="155"/>
                    <a:pt x="81" y="142"/>
                    <a:pt x="82" y="137"/>
                  </a:cubicBezTo>
                  <a:lnTo>
                    <a:pt x="104" y="24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31">
              <a:extLst>
                <a:ext uri="{FF2B5EF4-FFF2-40B4-BE49-F238E27FC236}">
                  <a16:creationId xmlns:a16="http://schemas.microsoft.com/office/drawing/2014/main" id="{35F5FA96-C7E6-AA49-A036-2C3FBFF40B7B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7923213" y="4060826"/>
              <a:ext cx="298450" cy="269875"/>
            </a:xfrm>
            <a:custGeom>
              <a:avLst/>
              <a:gdLst>
                <a:gd name="T0" fmla="*/ 192 w 407"/>
                <a:gd name="T1" fmla="*/ 28 h 352"/>
                <a:gd name="T2" fmla="*/ 312 w 407"/>
                <a:gd name="T3" fmla="*/ 84 h 352"/>
                <a:gd name="T4" fmla="*/ 206 w 407"/>
                <a:gd name="T5" fmla="*/ 178 h 352"/>
                <a:gd name="T6" fmla="*/ 165 w 407"/>
                <a:gd name="T7" fmla="*/ 201 h 352"/>
                <a:gd name="T8" fmla="*/ 167 w 407"/>
                <a:gd name="T9" fmla="*/ 205 h 352"/>
                <a:gd name="T10" fmla="*/ 224 w 407"/>
                <a:gd name="T11" fmla="*/ 277 h 352"/>
                <a:gd name="T12" fmla="*/ 290 w 407"/>
                <a:gd name="T13" fmla="*/ 352 h 352"/>
                <a:gd name="T14" fmla="*/ 407 w 407"/>
                <a:gd name="T15" fmla="*/ 280 h 352"/>
                <a:gd name="T16" fmla="*/ 402 w 407"/>
                <a:gd name="T17" fmla="*/ 276 h 352"/>
                <a:gd name="T18" fmla="*/ 366 w 407"/>
                <a:gd name="T19" fmla="*/ 298 h 352"/>
                <a:gd name="T20" fmla="*/ 322 w 407"/>
                <a:gd name="T21" fmla="*/ 325 h 352"/>
                <a:gd name="T22" fmla="*/ 265 w 407"/>
                <a:gd name="T23" fmla="*/ 250 h 352"/>
                <a:gd name="T24" fmla="*/ 234 w 407"/>
                <a:gd name="T25" fmla="*/ 194 h 352"/>
                <a:gd name="T26" fmla="*/ 355 w 407"/>
                <a:gd name="T27" fmla="*/ 63 h 352"/>
                <a:gd name="T28" fmla="*/ 196 w 407"/>
                <a:gd name="T29" fmla="*/ 0 h 352"/>
                <a:gd name="T30" fmla="*/ 76 w 407"/>
                <a:gd name="T31" fmla="*/ 18 h 352"/>
                <a:gd name="T32" fmla="*/ 0 w 407"/>
                <a:gd name="T33" fmla="*/ 93 h 352"/>
                <a:gd name="T34" fmla="*/ 5 w 407"/>
                <a:gd name="T35" fmla="*/ 97 h 352"/>
                <a:gd name="T36" fmla="*/ 29 w 407"/>
                <a:gd name="T37" fmla="*/ 88 h 352"/>
                <a:gd name="T38" fmla="*/ 44 w 407"/>
                <a:gd name="T39" fmla="*/ 68 h 352"/>
                <a:gd name="T40" fmla="*/ 127 w 407"/>
                <a:gd name="T41" fmla="*/ 28 h 352"/>
                <a:gd name="T42" fmla="*/ 104 w 407"/>
                <a:gd name="T43" fmla="*/ 178 h 352"/>
                <a:gd name="T44" fmla="*/ 50 w 407"/>
                <a:gd name="T45" fmla="*/ 342 h 352"/>
                <a:gd name="T46" fmla="*/ 47 w 407"/>
                <a:gd name="T47" fmla="*/ 349 h 352"/>
                <a:gd name="T48" fmla="*/ 52 w 407"/>
                <a:gd name="T49" fmla="*/ 352 h 352"/>
                <a:gd name="T50" fmla="*/ 89 w 407"/>
                <a:gd name="T51" fmla="*/ 331 h 352"/>
                <a:gd name="T52" fmla="*/ 168 w 407"/>
                <a:gd name="T53" fmla="*/ 28 h 352"/>
                <a:gd name="T54" fmla="*/ 192 w 407"/>
                <a:gd name="T55" fmla="*/ 2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7" h="352">
                  <a:moveTo>
                    <a:pt x="192" y="28"/>
                  </a:moveTo>
                  <a:cubicBezTo>
                    <a:pt x="288" y="28"/>
                    <a:pt x="312" y="51"/>
                    <a:pt x="312" y="84"/>
                  </a:cubicBezTo>
                  <a:cubicBezTo>
                    <a:pt x="312" y="115"/>
                    <a:pt x="289" y="175"/>
                    <a:pt x="206" y="178"/>
                  </a:cubicBezTo>
                  <a:cubicBezTo>
                    <a:pt x="182" y="179"/>
                    <a:pt x="165" y="196"/>
                    <a:pt x="165" y="201"/>
                  </a:cubicBezTo>
                  <a:cubicBezTo>
                    <a:pt x="165" y="205"/>
                    <a:pt x="167" y="205"/>
                    <a:pt x="167" y="205"/>
                  </a:cubicBezTo>
                  <a:cubicBezTo>
                    <a:pt x="188" y="208"/>
                    <a:pt x="198" y="218"/>
                    <a:pt x="224" y="277"/>
                  </a:cubicBezTo>
                  <a:cubicBezTo>
                    <a:pt x="247" y="329"/>
                    <a:pt x="260" y="352"/>
                    <a:pt x="290" y="352"/>
                  </a:cubicBezTo>
                  <a:cubicBezTo>
                    <a:pt x="350" y="352"/>
                    <a:pt x="407" y="291"/>
                    <a:pt x="407" y="280"/>
                  </a:cubicBezTo>
                  <a:cubicBezTo>
                    <a:pt x="407" y="276"/>
                    <a:pt x="403" y="276"/>
                    <a:pt x="402" y="276"/>
                  </a:cubicBezTo>
                  <a:cubicBezTo>
                    <a:pt x="396" y="276"/>
                    <a:pt x="376" y="283"/>
                    <a:pt x="366" y="298"/>
                  </a:cubicBezTo>
                  <a:cubicBezTo>
                    <a:pt x="358" y="309"/>
                    <a:pt x="347" y="325"/>
                    <a:pt x="322" y="325"/>
                  </a:cubicBezTo>
                  <a:cubicBezTo>
                    <a:pt x="297" y="325"/>
                    <a:pt x="282" y="289"/>
                    <a:pt x="265" y="250"/>
                  </a:cubicBezTo>
                  <a:cubicBezTo>
                    <a:pt x="254" y="225"/>
                    <a:pt x="245" y="207"/>
                    <a:pt x="234" y="194"/>
                  </a:cubicBezTo>
                  <a:cubicBezTo>
                    <a:pt x="306" y="167"/>
                    <a:pt x="355" y="115"/>
                    <a:pt x="355" y="63"/>
                  </a:cubicBezTo>
                  <a:cubicBezTo>
                    <a:pt x="355" y="0"/>
                    <a:pt x="271" y="0"/>
                    <a:pt x="196" y="0"/>
                  </a:cubicBezTo>
                  <a:cubicBezTo>
                    <a:pt x="146" y="0"/>
                    <a:pt x="118" y="0"/>
                    <a:pt x="76" y="18"/>
                  </a:cubicBezTo>
                  <a:cubicBezTo>
                    <a:pt x="9" y="48"/>
                    <a:pt x="0" y="89"/>
                    <a:pt x="0" y="93"/>
                  </a:cubicBezTo>
                  <a:cubicBezTo>
                    <a:pt x="0" y="96"/>
                    <a:pt x="2" y="97"/>
                    <a:pt x="5" y="97"/>
                  </a:cubicBezTo>
                  <a:cubicBezTo>
                    <a:pt x="13" y="97"/>
                    <a:pt x="25" y="90"/>
                    <a:pt x="29" y="88"/>
                  </a:cubicBezTo>
                  <a:cubicBezTo>
                    <a:pt x="39" y="81"/>
                    <a:pt x="41" y="78"/>
                    <a:pt x="44" y="68"/>
                  </a:cubicBezTo>
                  <a:cubicBezTo>
                    <a:pt x="51" y="48"/>
                    <a:pt x="65" y="31"/>
                    <a:pt x="127" y="28"/>
                  </a:cubicBezTo>
                  <a:cubicBezTo>
                    <a:pt x="125" y="58"/>
                    <a:pt x="120" y="105"/>
                    <a:pt x="104" y="178"/>
                  </a:cubicBezTo>
                  <a:cubicBezTo>
                    <a:pt x="90" y="233"/>
                    <a:pt x="72" y="288"/>
                    <a:pt x="50" y="342"/>
                  </a:cubicBezTo>
                  <a:cubicBezTo>
                    <a:pt x="47" y="347"/>
                    <a:pt x="47" y="348"/>
                    <a:pt x="47" y="349"/>
                  </a:cubicBezTo>
                  <a:cubicBezTo>
                    <a:pt x="47" y="352"/>
                    <a:pt x="51" y="352"/>
                    <a:pt x="52" y="352"/>
                  </a:cubicBezTo>
                  <a:cubicBezTo>
                    <a:pt x="62" y="352"/>
                    <a:pt x="83" y="340"/>
                    <a:pt x="89" y="331"/>
                  </a:cubicBezTo>
                  <a:cubicBezTo>
                    <a:pt x="90" y="328"/>
                    <a:pt x="153" y="188"/>
                    <a:pt x="168" y="28"/>
                  </a:cubicBezTo>
                  <a:lnTo>
                    <a:pt x="192" y="28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2">
              <a:extLst>
                <a:ext uri="{FF2B5EF4-FFF2-40B4-BE49-F238E27FC236}">
                  <a16:creationId xmlns:a16="http://schemas.microsoft.com/office/drawing/2014/main" id="{A2C9CF8B-A9E2-1D4E-9CDA-F2B475A87D46}"/>
                </a:ext>
              </a:extLst>
            </p:cNvPr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8261351" y="4035426"/>
              <a:ext cx="84138" cy="384175"/>
            </a:xfrm>
            <a:custGeom>
              <a:avLst/>
              <a:gdLst>
                <a:gd name="T0" fmla="*/ 116 w 116"/>
                <a:gd name="T1" fmla="*/ 494 h 499"/>
                <a:gd name="T2" fmla="*/ 108 w 116"/>
                <a:gd name="T3" fmla="*/ 483 h 499"/>
                <a:gd name="T4" fmla="*/ 29 w 116"/>
                <a:gd name="T5" fmla="*/ 249 h 499"/>
                <a:gd name="T6" fmla="*/ 110 w 116"/>
                <a:gd name="T7" fmla="*/ 13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7 h 499"/>
                <a:gd name="T14" fmla="*/ 0 w 116"/>
                <a:gd name="T15" fmla="*/ 249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2"/>
                    <a:pt x="116" y="491"/>
                    <a:pt x="108" y="483"/>
                  </a:cubicBezTo>
                  <a:cubicBezTo>
                    <a:pt x="45" y="420"/>
                    <a:pt x="29" y="326"/>
                    <a:pt x="29" y="249"/>
                  </a:cubicBezTo>
                  <a:cubicBezTo>
                    <a:pt x="29" y="163"/>
                    <a:pt x="48" y="76"/>
                    <a:pt x="110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8"/>
                    <a:pt x="0" y="249"/>
                  </a:cubicBezTo>
                  <a:cubicBezTo>
                    <a:pt x="0" y="288"/>
                    <a:pt x="6" y="349"/>
                    <a:pt x="33" y="405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7"/>
                    <a:pt x="116" y="494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33">
              <a:extLst>
                <a:ext uri="{FF2B5EF4-FFF2-40B4-BE49-F238E27FC236}">
                  <a16:creationId xmlns:a16="http://schemas.microsoft.com/office/drawing/2014/main" id="{90C8656E-6AE3-A54B-9FB7-74D885B6FF78}"/>
                </a:ext>
              </a:extLst>
            </p:cNvPr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8386763" y="4152901"/>
              <a:ext cx="133350" cy="174625"/>
            </a:xfrm>
            <a:custGeom>
              <a:avLst/>
              <a:gdLst>
                <a:gd name="T0" fmla="*/ 169 w 183"/>
                <a:gd name="T1" fmla="*/ 34 h 226"/>
                <a:gd name="T2" fmla="*/ 145 w 183"/>
                <a:gd name="T3" fmla="*/ 56 h 226"/>
                <a:gd name="T4" fmla="*/ 160 w 183"/>
                <a:gd name="T5" fmla="*/ 71 h 226"/>
                <a:gd name="T6" fmla="*/ 183 w 183"/>
                <a:gd name="T7" fmla="*/ 43 h 226"/>
                <a:gd name="T8" fmla="*/ 124 w 183"/>
                <a:gd name="T9" fmla="*/ 0 h 226"/>
                <a:gd name="T10" fmla="*/ 40 w 183"/>
                <a:gd name="T11" fmla="*/ 73 h 226"/>
                <a:gd name="T12" fmla="*/ 91 w 183"/>
                <a:gd name="T13" fmla="*/ 122 h 226"/>
                <a:gd name="T14" fmla="*/ 143 w 183"/>
                <a:gd name="T15" fmla="*/ 160 h 226"/>
                <a:gd name="T16" fmla="*/ 71 w 183"/>
                <a:gd name="T17" fmla="*/ 215 h 226"/>
                <a:gd name="T18" fmla="*/ 15 w 183"/>
                <a:gd name="T19" fmla="*/ 188 h 226"/>
                <a:gd name="T20" fmla="*/ 46 w 183"/>
                <a:gd name="T21" fmla="*/ 162 h 226"/>
                <a:gd name="T22" fmla="*/ 28 w 183"/>
                <a:gd name="T23" fmla="*/ 144 h 226"/>
                <a:gd name="T24" fmla="*/ 0 w 183"/>
                <a:gd name="T25" fmla="*/ 177 h 226"/>
                <a:gd name="T26" fmla="*/ 71 w 183"/>
                <a:gd name="T27" fmla="*/ 226 h 226"/>
                <a:gd name="T28" fmla="*/ 171 w 183"/>
                <a:gd name="T29" fmla="*/ 143 h 226"/>
                <a:gd name="T30" fmla="*/ 156 w 183"/>
                <a:gd name="T31" fmla="*/ 106 h 226"/>
                <a:gd name="T32" fmla="*/ 106 w 183"/>
                <a:gd name="T33" fmla="*/ 85 h 226"/>
                <a:gd name="T34" fmla="*/ 68 w 183"/>
                <a:gd name="T35" fmla="*/ 56 h 226"/>
                <a:gd name="T36" fmla="*/ 124 w 183"/>
                <a:gd name="T37" fmla="*/ 11 h 226"/>
                <a:gd name="T38" fmla="*/ 169 w 183"/>
                <a:gd name="T39" fmla="*/ 3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3" h="226">
                  <a:moveTo>
                    <a:pt x="169" y="34"/>
                  </a:moveTo>
                  <a:cubicBezTo>
                    <a:pt x="155" y="34"/>
                    <a:pt x="145" y="45"/>
                    <a:pt x="145" y="56"/>
                  </a:cubicBezTo>
                  <a:cubicBezTo>
                    <a:pt x="145" y="63"/>
                    <a:pt x="149" y="71"/>
                    <a:pt x="160" y="71"/>
                  </a:cubicBezTo>
                  <a:cubicBezTo>
                    <a:pt x="171" y="71"/>
                    <a:pt x="183" y="62"/>
                    <a:pt x="183" y="43"/>
                  </a:cubicBezTo>
                  <a:cubicBezTo>
                    <a:pt x="183" y="20"/>
                    <a:pt x="162" y="0"/>
                    <a:pt x="124" y="0"/>
                  </a:cubicBezTo>
                  <a:cubicBezTo>
                    <a:pt x="58" y="0"/>
                    <a:pt x="40" y="51"/>
                    <a:pt x="40" y="73"/>
                  </a:cubicBezTo>
                  <a:cubicBezTo>
                    <a:pt x="40" y="111"/>
                    <a:pt x="76" y="119"/>
                    <a:pt x="91" y="122"/>
                  </a:cubicBezTo>
                  <a:cubicBezTo>
                    <a:pt x="117" y="127"/>
                    <a:pt x="143" y="132"/>
                    <a:pt x="143" y="160"/>
                  </a:cubicBezTo>
                  <a:cubicBezTo>
                    <a:pt x="143" y="173"/>
                    <a:pt x="131" y="215"/>
                    <a:pt x="71" y="215"/>
                  </a:cubicBezTo>
                  <a:cubicBezTo>
                    <a:pt x="64" y="215"/>
                    <a:pt x="26" y="215"/>
                    <a:pt x="15" y="188"/>
                  </a:cubicBezTo>
                  <a:cubicBezTo>
                    <a:pt x="34" y="191"/>
                    <a:pt x="46" y="176"/>
                    <a:pt x="46" y="162"/>
                  </a:cubicBezTo>
                  <a:cubicBezTo>
                    <a:pt x="46" y="150"/>
                    <a:pt x="38" y="144"/>
                    <a:pt x="28" y="144"/>
                  </a:cubicBezTo>
                  <a:cubicBezTo>
                    <a:pt x="15" y="144"/>
                    <a:pt x="0" y="155"/>
                    <a:pt x="0" y="177"/>
                  </a:cubicBezTo>
                  <a:cubicBezTo>
                    <a:pt x="0" y="206"/>
                    <a:pt x="28" y="226"/>
                    <a:pt x="71" y="226"/>
                  </a:cubicBezTo>
                  <a:cubicBezTo>
                    <a:pt x="152" y="226"/>
                    <a:pt x="171" y="165"/>
                    <a:pt x="171" y="143"/>
                  </a:cubicBezTo>
                  <a:cubicBezTo>
                    <a:pt x="171" y="125"/>
                    <a:pt x="162" y="112"/>
                    <a:pt x="156" y="106"/>
                  </a:cubicBezTo>
                  <a:cubicBezTo>
                    <a:pt x="142" y="92"/>
                    <a:pt x="128" y="90"/>
                    <a:pt x="106" y="85"/>
                  </a:cubicBezTo>
                  <a:cubicBezTo>
                    <a:pt x="88" y="82"/>
                    <a:pt x="68" y="78"/>
                    <a:pt x="68" y="56"/>
                  </a:cubicBezTo>
                  <a:cubicBezTo>
                    <a:pt x="68" y="41"/>
                    <a:pt x="80" y="11"/>
                    <a:pt x="124" y="11"/>
                  </a:cubicBezTo>
                  <a:cubicBezTo>
                    <a:pt x="136" y="11"/>
                    <a:pt x="161" y="14"/>
                    <a:pt x="169" y="34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34">
              <a:extLst>
                <a:ext uri="{FF2B5EF4-FFF2-40B4-BE49-F238E27FC236}">
                  <a16:creationId xmlns:a16="http://schemas.microsoft.com/office/drawing/2014/main" id="{7B2957DA-B590-3D40-989E-A8F5877E2A0C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8548688" y="4213226"/>
              <a:ext cx="87313" cy="169863"/>
            </a:xfrm>
            <a:custGeom>
              <a:avLst/>
              <a:gdLst>
                <a:gd name="T0" fmla="*/ 71 w 118"/>
                <a:gd name="T1" fmla="*/ 80 h 222"/>
                <a:gd name="T2" fmla="*/ 107 w 118"/>
                <a:gd name="T3" fmla="*/ 80 h 222"/>
                <a:gd name="T4" fmla="*/ 118 w 118"/>
                <a:gd name="T5" fmla="*/ 73 h 222"/>
                <a:gd name="T6" fmla="*/ 107 w 118"/>
                <a:gd name="T7" fmla="*/ 68 h 222"/>
                <a:gd name="T8" fmla="*/ 74 w 118"/>
                <a:gd name="T9" fmla="*/ 68 h 222"/>
                <a:gd name="T10" fmla="*/ 87 w 118"/>
                <a:gd name="T11" fmla="*/ 16 h 222"/>
                <a:gd name="T12" fmla="*/ 88 w 118"/>
                <a:gd name="T13" fmla="*/ 11 h 222"/>
                <a:gd name="T14" fmla="*/ 76 w 118"/>
                <a:gd name="T15" fmla="*/ 0 h 222"/>
                <a:gd name="T16" fmla="*/ 60 w 118"/>
                <a:gd name="T17" fmla="*/ 15 h 222"/>
                <a:gd name="T18" fmla="*/ 47 w 118"/>
                <a:gd name="T19" fmla="*/ 68 h 222"/>
                <a:gd name="T20" fmla="*/ 11 w 118"/>
                <a:gd name="T21" fmla="*/ 68 h 222"/>
                <a:gd name="T22" fmla="*/ 0 w 118"/>
                <a:gd name="T23" fmla="*/ 75 h 222"/>
                <a:gd name="T24" fmla="*/ 10 w 118"/>
                <a:gd name="T25" fmla="*/ 80 h 222"/>
                <a:gd name="T26" fmla="*/ 44 w 118"/>
                <a:gd name="T27" fmla="*/ 80 h 222"/>
                <a:gd name="T28" fmla="*/ 23 w 118"/>
                <a:gd name="T29" fmla="*/ 163 h 222"/>
                <a:gd name="T30" fmla="*/ 18 w 118"/>
                <a:gd name="T31" fmla="*/ 188 h 222"/>
                <a:gd name="T32" fmla="*/ 55 w 118"/>
                <a:gd name="T33" fmla="*/ 222 h 222"/>
                <a:gd name="T34" fmla="*/ 116 w 118"/>
                <a:gd name="T35" fmla="*/ 168 h 222"/>
                <a:gd name="T36" fmla="*/ 110 w 118"/>
                <a:gd name="T37" fmla="*/ 164 h 222"/>
                <a:gd name="T38" fmla="*/ 103 w 118"/>
                <a:gd name="T39" fmla="*/ 170 h 222"/>
                <a:gd name="T40" fmla="*/ 56 w 118"/>
                <a:gd name="T41" fmla="*/ 212 h 222"/>
                <a:gd name="T42" fmla="*/ 44 w 118"/>
                <a:gd name="T43" fmla="*/ 195 h 222"/>
                <a:gd name="T44" fmla="*/ 46 w 118"/>
                <a:gd name="T45" fmla="*/ 180 h 222"/>
                <a:gd name="T46" fmla="*/ 71 w 118"/>
                <a:gd name="T47" fmla="*/ 8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2">
                  <a:moveTo>
                    <a:pt x="71" y="80"/>
                  </a:moveTo>
                  <a:lnTo>
                    <a:pt x="107" y="80"/>
                  </a:lnTo>
                  <a:cubicBezTo>
                    <a:pt x="113" y="80"/>
                    <a:pt x="118" y="80"/>
                    <a:pt x="118" y="73"/>
                  </a:cubicBezTo>
                  <a:cubicBezTo>
                    <a:pt x="118" y="68"/>
                    <a:pt x="113" y="68"/>
                    <a:pt x="107" y="68"/>
                  </a:cubicBezTo>
                  <a:lnTo>
                    <a:pt x="74" y="68"/>
                  </a:lnTo>
                  <a:lnTo>
                    <a:pt x="87" y="16"/>
                  </a:lnTo>
                  <a:cubicBezTo>
                    <a:pt x="88" y="14"/>
                    <a:pt x="88" y="13"/>
                    <a:pt x="88" y="11"/>
                  </a:cubicBezTo>
                  <a:cubicBezTo>
                    <a:pt x="88" y="5"/>
                    <a:pt x="83" y="0"/>
                    <a:pt x="76" y="0"/>
                  </a:cubicBezTo>
                  <a:cubicBezTo>
                    <a:pt x="68" y="0"/>
                    <a:pt x="62" y="6"/>
                    <a:pt x="60" y="15"/>
                  </a:cubicBezTo>
                  <a:cubicBezTo>
                    <a:pt x="58" y="24"/>
                    <a:pt x="62" y="7"/>
                    <a:pt x="47" y="68"/>
                  </a:cubicBezTo>
                  <a:lnTo>
                    <a:pt x="11" y="68"/>
                  </a:lnTo>
                  <a:cubicBezTo>
                    <a:pt x="5" y="68"/>
                    <a:pt x="0" y="68"/>
                    <a:pt x="0" y="75"/>
                  </a:cubicBezTo>
                  <a:cubicBezTo>
                    <a:pt x="0" y="80"/>
                    <a:pt x="4" y="80"/>
                    <a:pt x="10" y="80"/>
                  </a:cubicBezTo>
                  <a:lnTo>
                    <a:pt x="44" y="80"/>
                  </a:lnTo>
                  <a:lnTo>
                    <a:pt x="23" y="163"/>
                  </a:lnTo>
                  <a:cubicBezTo>
                    <a:pt x="21" y="171"/>
                    <a:pt x="18" y="184"/>
                    <a:pt x="18" y="188"/>
                  </a:cubicBezTo>
                  <a:cubicBezTo>
                    <a:pt x="18" y="209"/>
                    <a:pt x="35" y="222"/>
                    <a:pt x="55" y="222"/>
                  </a:cubicBezTo>
                  <a:cubicBezTo>
                    <a:pt x="94" y="222"/>
                    <a:pt x="116" y="173"/>
                    <a:pt x="116" y="168"/>
                  </a:cubicBezTo>
                  <a:cubicBezTo>
                    <a:pt x="116" y="164"/>
                    <a:pt x="111" y="164"/>
                    <a:pt x="110" y="164"/>
                  </a:cubicBezTo>
                  <a:cubicBezTo>
                    <a:pt x="106" y="164"/>
                    <a:pt x="106" y="164"/>
                    <a:pt x="103" y="170"/>
                  </a:cubicBezTo>
                  <a:cubicBezTo>
                    <a:pt x="93" y="192"/>
                    <a:pt x="75" y="212"/>
                    <a:pt x="56" y="212"/>
                  </a:cubicBezTo>
                  <a:cubicBezTo>
                    <a:pt x="49" y="212"/>
                    <a:pt x="44" y="207"/>
                    <a:pt x="44" y="195"/>
                  </a:cubicBezTo>
                  <a:cubicBezTo>
                    <a:pt x="44" y="191"/>
                    <a:pt x="45" y="184"/>
                    <a:pt x="46" y="180"/>
                  </a:cubicBezTo>
                  <a:lnTo>
                    <a:pt x="71" y="80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35">
              <a:extLst>
                <a:ext uri="{FF2B5EF4-FFF2-40B4-BE49-F238E27FC236}">
                  <a16:creationId xmlns:a16="http://schemas.microsoft.com/office/drawing/2014/main" id="{B158A5DA-27BB-4446-8D77-17A111A0B14D}"/>
                </a:ext>
              </a:extLst>
            </p:cNvPr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8666163" y="4214813"/>
              <a:ext cx="188913" cy="196850"/>
            </a:xfrm>
            <a:custGeom>
              <a:avLst/>
              <a:gdLst>
                <a:gd name="T0" fmla="*/ 137 w 257"/>
                <a:gd name="T1" fmla="*/ 137 h 257"/>
                <a:gd name="T2" fmla="*/ 244 w 257"/>
                <a:gd name="T3" fmla="*/ 137 h 257"/>
                <a:gd name="T4" fmla="*/ 257 w 257"/>
                <a:gd name="T5" fmla="*/ 129 h 257"/>
                <a:gd name="T6" fmla="*/ 244 w 257"/>
                <a:gd name="T7" fmla="*/ 120 h 257"/>
                <a:gd name="T8" fmla="*/ 137 w 257"/>
                <a:gd name="T9" fmla="*/ 120 h 257"/>
                <a:gd name="T10" fmla="*/ 137 w 257"/>
                <a:gd name="T11" fmla="*/ 13 h 257"/>
                <a:gd name="T12" fmla="*/ 129 w 257"/>
                <a:gd name="T13" fmla="*/ 0 h 257"/>
                <a:gd name="T14" fmla="*/ 120 w 257"/>
                <a:gd name="T15" fmla="*/ 13 h 257"/>
                <a:gd name="T16" fmla="*/ 120 w 257"/>
                <a:gd name="T17" fmla="*/ 120 h 257"/>
                <a:gd name="T18" fmla="*/ 13 w 257"/>
                <a:gd name="T19" fmla="*/ 120 h 257"/>
                <a:gd name="T20" fmla="*/ 0 w 257"/>
                <a:gd name="T21" fmla="*/ 129 h 257"/>
                <a:gd name="T22" fmla="*/ 13 w 257"/>
                <a:gd name="T23" fmla="*/ 137 h 257"/>
                <a:gd name="T24" fmla="*/ 120 w 257"/>
                <a:gd name="T25" fmla="*/ 137 h 257"/>
                <a:gd name="T26" fmla="*/ 120 w 257"/>
                <a:gd name="T27" fmla="*/ 244 h 257"/>
                <a:gd name="T28" fmla="*/ 128 w 257"/>
                <a:gd name="T29" fmla="*/ 257 h 257"/>
                <a:gd name="T30" fmla="*/ 137 w 257"/>
                <a:gd name="T31" fmla="*/ 244 h 257"/>
                <a:gd name="T32" fmla="*/ 137 w 257"/>
                <a:gd name="T33" fmla="*/ 13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7" h="257">
                  <a:moveTo>
                    <a:pt x="137" y="137"/>
                  </a:moveTo>
                  <a:lnTo>
                    <a:pt x="244" y="137"/>
                  </a:lnTo>
                  <a:cubicBezTo>
                    <a:pt x="248" y="137"/>
                    <a:pt x="257" y="137"/>
                    <a:pt x="257" y="129"/>
                  </a:cubicBezTo>
                  <a:cubicBezTo>
                    <a:pt x="257" y="120"/>
                    <a:pt x="249" y="120"/>
                    <a:pt x="244" y="120"/>
                  </a:cubicBezTo>
                  <a:lnTo>
                    <a:pt x="137" y="120"/>
                  </a:lnTo>
                  <a:lnTo>
                    <a:pt x="137" y="13"/>
                  </a:lnTo>
                  <a:cubicBezTo>
                    <a:pt x="137" y="8"/>
                    <a:pt x="137" y="0"/>
                    <a:pt x="129" y="0"/>
                  </a:cubicBezTo>
                  <a:cubicBezTo>
                    <a:pt x="120" y="0"/>
                    <a:pt x="120" y="8"/>
                    <a:pt x="120" y="13"/>
                  </a:cubicBezTo>
                  <a:lnTo>
                    <a:pt x="120" y="120"/>
                  </a:lnTo>
                  <a:lnTo>
                    <a:pt x="13" y="120"/>
                  </a:lnTo>
                  <a:cubicBezTo>
                    <a:pt x="9" y="120"/>
                    <a:pt x="0" y="120"/>
                    <a:pt x="0" y="129"/>
                  </a:cubicBezTo>
                  <a:cubicBezTo>
                    <a:pt x="0" y="137"/>
                    <a:pt x="8" y="137"/>
                    <a:pt x="13" y="137"/>
                  </a:cubicBezTo>
                  <a:lnTo>
                    <a:pt x="120" y="137"/>
                  </a:lnTo>
                  <a:lnTo>
                    <a:pt x="120" y="244"/>
                  </a:lnTo>
                  <a:cubicBezTo>
                    <a:pt x="120" y="249"/>
                    <a:pt x="120" y="257"/>
                    <a:pt x="128" y="257"/>
                  </a:cubicBezTo>
                  <a:cubicBezTo>
                    <a:pt x="137" y="257"/>
                    <a:pt x="137" y="249"/>
                    <a:pt x="137" y="244"/>
                  </a:cubicBezTo>
                  <a:lnTo>
                    <a:pt x="137" y="137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36">
              <a:extLst>
                <a:ext uri="{FF2B5EF4-FFF2-40B4-BE49-F238E27FC236}">
                  <a16:creationId xmlns:a16="http://schemas.microsoft.com/office/drawing/2014/main" id="{2D3B3E94-404D-5047-B3EC-BFA5E829DC53}"/>
                </a:ext>
              </a:extLst>
            </p:cNvPr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8883651" y="4265613"/>
              <a:ext cx="136525" cy="117475"/>
            </a:xfrm>
            <a:custGeom>
              <a:avLst/>
              <a:gdLst>
                <a:gd name="T0" fmla="*/ 104 w 187"/>
                <a:gd name="T1" fmla="*/ 23 h 154"/>
                <a:gd name="T2" fmla="*/ 169 w 187"/>
                <a:gd name="T3" fmla="*/ 23 h 154"/>
                <a:gd name="T4" fmla="*/ 187 w 187"/>
                <a:gd name="T5" fmla="*/ 9 h 154"/>
                <a:gd name="T6" fmla="*/ 172 w 187"/>
                <a:gd name="T7" fmla="*/ 0 h 154"/>
                <a:gd name="T8" fmla="*/ 63 w 187"/>
                <a:gd name="T9" fmla="*/ 0 h 154"/>
                <a:gd name="T10" fmla="*/ 23 w 187"/>
                <a:gd name="T11" fmla="*/ 17 h 154"/>
                <a:gd name="T12" fmla="*/ 0 w 187"/>
                <a:gd name="T13" fmla="*/ 48 h 154"/>
                <a:gd name="T14" fmla="*/ 6 w 187"/>
                <a:gd name="T15" fmla="*/ 52 h 154"/>
                <a:gd name="T16" fmla="*/ 12 w 187"/>
                <a:gd name="T17" fmla="*/ 48 h 154"/>
                <a:gd name="T18" fmla="*/ 59 w 187"/>
                <a:gd name="T19" fmla="*/ 23 h 154"/>
                <a:gd name="T20" fmla="*/ 91 w 187"/>
                <a:gd name="T21" fmla="*/ 23 h 154"/>
                <a:gd name="T22" fmla="*/ 56 w 187"/>
                <a:gd name="T23" fmla="*/ 135 h 154"/>
                <a:gd name="T24" fmla="*/ 54 w 187"/>
                <a:gd name="T25" fmla="*/ 143 h 154"/>
                <a:gd name="T26" fmla="*/ 66 w 187"/>
                <a:gd name="T27" fmla="*/ 154 h 154"/>
                <a:gd name="T28" fmla="*/ 82 w 187"/>
                <a:gd name="T29" fmla="*/ 137 h 154"/>
                <a:gd name="T30" fmla="*/ 104 w 187"/>
                <a:gd name="T31" fmla="*/ 23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7" h="154">
                  <a:moveTo>
                    <a:pt x="104" y="23"/>
                  </a:moveTo>
                  <a:lnTo>
                    <a:pt x="169" y="23"/>
                  </a:lnTo>
                  <a:cubicBezTo>
                    <a:pt x="173" y="23"/>
                    <a:pt x="187" y="23"/>
                    <a:pt x="187" y="9"/>
                  </a:cubicBezTo>
                  <a:cubicBezTo>
                    <a:pt x="187" y="0"/>
                    <a:pt x="178" y="0"/>
                    <a:pt x="172" y="0"/>
                  </a:cubicBezTo>
                  <a:lnTo>
                    <a:pt x="63" y="0"/>
                  </a:lnTo>
                  <a:cubicBezTo>
                    <a:pt x="53" y="0"/>
                    <a:pt x="41" y="0"/>
                    <a:pt x="23" y="17"/>
                  </a:cubicBezTo>
                  <a:cubicBezTo>
                    <a:pt x="13" y="26"/>
                    <a:pt x="0" y="45"/>
                    <a:pt x="0" y="48"/>
                  </a:cubicBezTo>
                  <a:cubicBezTo>
                    <a:pt x="0" y="52"/>
                    <a:pt x="5" y="52"/>
                    <a:pt x="6" y="52"/>
                  </a:cubicBezTo>
                  <a:cubicBezTo>
                    <a:pt x="10" y="52"/>
                    <a:pt x="10" y="51"/>
                    <a:pt x="12" y="48"/>
                  </a:cubicBezTo>
                  <a:cubicBezTo>
                    <a:pt x="30" y="23"/>
                    <a:pt x="51" y="23"/>
                    <a:pt x="59" y="23"/>
                  </a:cubicBezTo>
                  <a:lnTo>
                    <a:pt x="91" y="23"/>
                  </a:lnTo>
                  <a:lnTo>
                    <a:pt x="56" y="135"/>
                  </a:lnTo>
                  <a:cubicBezTo>
                    <a:pt x="54" y="141"/>
                    <a:pt x="54" y="141"/>
                    <a:pt x="54" y="143"/>
                  </a:cubicBezTo>
                  <a:cubicBezTo>
                    <a:pt x="54" y="153"/>
                    <a:pt x="63" y="154"/>
                    <a:pt x="66" y="154"/>
                  </a:cubicBezTo>
                  <a:cubicBezTo>
                    <a:pt x="79" y="154"/>
                    <a:pt x="81" y="142"/>
                    <a:pt x="82" y="137"/>
                  </a:cubicBezTo>
                  <a:lnTo>
                    <a:pt x="104" y="23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37">
              <a:extLst>
                <a:ext uri="{FF2B5EF4-FFF2-40B4-BE49-F238E27FC236}">
                  <a16:creationId xmlns:a16="http://schemas.microsoft.com/office/drawing/2014/main" id="{CCE7CDEB-CF25-D645-8E8B-030B6A2E29CB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9086851" y="4281488"/>
              <a:ext cx="42863" cy="115888"/>
            </a:xfrm>
            <a:custGeom>
              <a:avLst/>
              <a:gdLst>
                <a:gd name="T0" fmla="*/ 59 w 59"/>
                <a:gd name="T1" fmla="*/ 53 h 149"/>
                <a:gd name="T2" fmla="*/ 27 w 59"/>
                <a:gd name="T3" fmla="*/ 0 h 149"/>
                <a:gd name="T4" fmla="*/ 0 w 59"/>
                <a:gd name="T5" fmla="*/ 27 h 149"/>
                <a:gd name="T6" fmla="*/ 27 w 59"/>
                <a:gd name="T7" fmla="*/ 53 h 149"/>
                <a:gd name="T8" fmla="*/ 44 w 59"/>
                <a:gd name="T9" fmla="*/ 47 h 149"/>
                <a:gd name="T10" fmla="*/ 47 w 59"/>
                <a:gd name="T11" fmla="*/ 45 h 149"/>
                <a:gd name="T12" fmla="*/ 48 w 59"/>
                <a:gd name="T13" fmla="*/ 53 h 149"/>
                <a:gd name="T14" fmla="*/ 14 w 59"/>
                <a:gd name="T15" fmla="*/ 136 h 149"/>
                <a:gd name="T16" fmla="*/ 8 w 59"/>
                <a:gd name="T17" fmla="*/ 144 h 149"/>
                <a:gd name="T18" fmla="*/ 13 w 59"/>
                <a:gd name="T19" fmla="*/ 149 h 149"/>
                <a:gd name="T20" fmla="*/ 59 w 59"/>
                <a:gd name="T21" fmla="*/ 5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49">
                  <a:moveTo>
                    <a:pt x="59" y="53"/>
                  </a:moveTo>
                  <a:cubicBezTo>
                    <a:pt x="59" y="20"/>
                    <a:pt x="46" y="0"/>
                    <a:pt x="27" y="0"/>
                  </a:cubicBezTo>
                  <a:cubicBezTo>
                    <a:pt x="10" y="0"/>
                    <a:pt x="0" y="13"/>
                    <a:pt x="0" y="27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3" y="53"/>
                    <a:pt x="39" y="51"/>
                    <a:pt x="44" y="47"/>
                  </a:cubicBezTo>
                  <a:cubicBezTo>
                    <a:pt x="46" y="46"/>
                    <a:pt x="46" y="45"/>
                    <a:pt x="47" y="45"/>
                  </a:cubicBezTo>
                  <a:cubicBezTo>
                    <a:pt x="47" y="45"/>
                    <a:pt x="48" y="46"/>
                    <a:pt x="48" y="53"/>
                  </a:cubicBezTo>
                  <a:cubicBezTo>
                    <a:pt x="48" y="90"/>
                    <a:pt x="30" y="120"/>
                    <a:pt x="14" y="136"/>
                  </a:cubicBezTo>
                  <a:cubicBezTo>
                    <a:pt x="8" y="142"/>
                    <a:pt x="8" y="143"/>
                    <a:pt x="8" y="144"/>
                  </a:cubicBezTo>
                  <a:cubicBezTo>
                    <a:pt x="8" y="148"/>
                    <a:pt x="11" y="149"/>
                    <a:pt x="13" y="149"/>
                  </a:cubicBezTo>
                  <a:cubicBezTo>
                    <a:pt x="19" y="149"/>
                    <a:pt x="59" y="111"/>
                    <a:pt x="59" y="53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38">
              <a:extLst>
                <a:ext uri="{FF2B5EF4-FFF2-40B4-BE49-F238E27FC236}">
                  <a16:creationId xmlns:a16="http://schemas.microsoft.com/office/drawing/2014/main" id="{75D82037-19E9-B449-AF08-6183EAD53D53}"/>
                </a:ext>
              </a:extLst>
            </p:cNvPr>
            <p:cNvSpPr>
              <a:spLocks noEditPoints="1"/>
            </p:cNvSpPr>
            <p:nvPr>
              <p:custDataLst>
                <p:tags r:id="rId25"/>
              </p:custDataLst>
            </p:nvPr>
          </p:nvSpPr>
          <p:spPr bwMode="auto">
            <a:xfrm>
              <a:off x="9231313" y="4152901"/>
              <a:ext cx="168275" cy="174625"/>
            </a:xfrm>
            <a:custGeom>
              <a:avLst/>
              <a:gdLst>
                <a:gd name="T0" fmla="*/ 166 w 228"/>
                <a:gd name="T1" fmla="*/ 32 h 226"/>
                <a:gd name="T2" fmla="*/ 120 w 228"/>
                <a:gd name="T3" fmla="*/ 0 h 226"/>
                <a:gd name="T4" fmla="*/ 0 w 228"/>
                <a:gd name="T5" fmla="*/ 146 h 226"/>
                <a:gd name="T6" fmla="*/ 66 w 228"/>
                <a:gd name="T7" fmla="*/ 226 h 226"/>
                <a:gd name="T8" fmla="*/ 131 w 228"/>
                <a:gd name="T9" fmla="*/ 188 h 226"/>
                <a:gd name="T10" fmla="*/ 177 w 228"/>
                <a:gd name="T11" fmla="*/ 226 h 226"/>
                <a:gd name="T12" fmla="*/ 213 w 228"/>
                <a:gd name="T13" fmla="*/ 198 h 226"/>
                <a:gd name="T14" fmla="*/ 228 w 228"/>
                <a:gd name="T15" fmla="*/ 149 h 226"/>
                <a:gd name="T16" fmla="*/ 222 w 228"/>
                <a:gd name="T17" fmla="*/ 144 h 226"/>
                <a:gd name="T18" fmla="*/ 215 w 228"/>
                <a:gd name="T19" fmla="*/ 153 h 226"/>
                <a:gd name="T20" fmla="*/ 178 w 228"/>
                <a:gd name="T21" fmla="*/ 215 h 226"/>
                <a:gd name="T22" fmla="*/ 163 w 228"/>
                <a:gd name="T23" fmla="*/ 192 h 226"/>
                <a:gd name="T24" fmla="*/ 169 w 228"/>
                <a:gd name="T25" fmla="*/ 155 h 226"/>
                <a:gd name="T26" fmla="*/ 180 w 228"/>
                <a:gd name="T27" fmla="*/ 110 h 226"/>
                <a:gd name="T28" fmla="*/ 198 w 228"/>
                <a:gd name="T29" fmla="*/ 40 h 226"/>
                <a:gd name="T30" fmla="*/ 201 w 228"/>
                <a:gd name="T31" fmla="*/ 23 h 226"/>
                <a:gd name="T32" fmla="*/ 187 w 228"/>
                <a:gd name="T33" fmla="*/ 10 h 226"/>
                <a:gd name="T34" fmla="*/ 166 w 228"/>
                <a:gd name="T35" fmla="*/ 32 h 226"/>
                <a:gd name="T36" fmla="*/ 134 w 228"/>
                <a:gd name="T37" fmla="*/ 161 h 226"/>
                <a:gd name="T38" fmla="*/ 124 w 228"/>
                <a:gd name="T39" fmla="*/ 179 h 226"/>
                <a:gd name="T40" fmla="*/ 67 w 228"/>
                <a:gd name="T41" fmla="*/ 215 h 226"/>
                <a:gd name="T42" fmla="*/ 35 w 228"/>
                <a:gd name="T43" fmla="*/ 168 h 226"/>
                <a:gd name="T44" fmla="*/ 63 w 228"/>
                <a:gd name="T45" fmla="*/ 59 h 226"/>
                <a:gd name="T46" fmla="*/ 121 w 228"/>
                <a:gd name="T47" fmla="*/ 11 h 226"/>
                <a:gd name="T48" fmla="*/ 160 w 228"/>
                <a:gd name="T49" fmla="*/ 55 h 226"/>
                <a:gd name="T50" fmla="*/ 159 w 228"/>
                <a:gd name="T51" fmla="*/ 63 h 226"/>
                <a:gd name="T52" fmla="*/ 134 w 228"/>
                <a:gd name="T53" fmla="*/ 16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8" h="226">
                  <a:moveTo>
                    <a:pt x="166" y="32"/>
                  </a:moveTo>
                  <a:cubicBezTo>
                    <a:pt x="157" y="13"/>
                    <a:pt x="143" y="0"/>
                    <a:pt x="120" y="0"/>
                  </a:cubicBezTo>
                  <a:cubicBezTo>
                    <a:pt x="62" y="0"/>
                    <a:pt x="0" y="73"/>
                    <a:pt x="0" y="146"/>
                  </a:cubicBezTo>
                  <a:cubicBezTo>
                    <a:pt x="0" y="193"/>
                    <a:pt x="27" y="226"/>
                    <a:pt x="66" y="226"/>
                  </a:cubicBezTo>
                  <a:cubicBezTo>
                    <a:pt x="76" y="226"/>
                    <a:pt x="101" y="224"/>
                    <a:pt x="131" y="188"/>
                  </a:cubicBezTo>
                  <a:cubicBezTo>
                    <a:pt x="135" y="209"/>
                    <a:pt x="153" y="226"/>
                    <a:pt x="177" y="226"/>
                  </a:cubicBezTo>
                  <a:cubicBezTo>
                    <a:pt x="194" y="226"/>
                    <a:pt x="205" y="214"/>
                    <a:pt x="213" y="198"/>
                  </a:cubicBezTo>
                  <a:cubicBezTo>
                    <a:pt x="222" y="180"/>
                    <a:pt x="228" y="150"/>
                    <a:pt x="228" y="149"/>
                  </a:cubicBezTo>
                  <a:cubicBezTo>
                    <a:pt x="228" y="144"/>
                    <a:pt x="224" y="144"/>
                    <a:pt x="222" y="144"/>
                  </a:cubicBezTo>
                  <a:cubicBezTo>
                    <a:pt x="217" y="144"/>
                    <a:pt x="217" y="146"/>
                    <a:pt x="215" y="153"/>
                  </a:cubicBezTo>
                  <a:cubicBezTo>
                    <a:pt x="207" y="185"/>
                    <a:pt x="198" y="215"/>
                    <a:pt x="178" y="215"/>
                  </a:cubicBezTo>
                  <a:cubicBezTo>
                    <a:pt x="164" y="215"/>
                    <a:pt x="163" y="202"/>
                    <a:pt x="163" y="192"/>
                  </a:cubicBezTo>
                  <a:cubicBezTo>
                    <a:pt x="163" y="181"/>
                    <a:pt x="164" y="177"/>
                    <a:pt x="169" y="155"/>
                  </a:cubicBezTo>
                  <a:cubicBezTo>
                    <a:pt x="175" y="134"/>
                    <a:pt x="176" y="129"/>
                    <a:pt x="180" y="110"/>
                  </a:cubicBezTo>
                  <a:lnTo>
                    <a:pt x="198" y="40"/>
                  </a:lnTo>
                  <a:cubicBezTo>
                    <a:pt x="201" y="26"/>
                    <a:pt x="201" y="25"/>
                    <a:pt x="201" y="23"/>
                  </a:cubicBezTo>
                  <a:cubicBezTo>
                    <a:pt x="201" y="15"/>
                    <a:pt x="195" y="10"/>
                    <a:pt x="187" y="10"/>
                  </a:cubicBezTo>
                  <a:cubicBezTo>
                    <a:pt x="175" y="10"/>
                    <a:pt x="168" y="21"/>
                    <a:pt x="166" y="32"/>
                  </a:cubicBezTo>
                  <a:close/>
                  <a:moveTo>
                    <a:pt x="134" y="161"/>
                  </a:moveTo>
                  <a:cubicBezTo>
                    <a:pt x="131" y="170"/>
                    <a:pt x="131" y="171"/>
                    <a:pt x="124" y="179"/>
                  </a:cubicBezTo>
                  <a:cubicBezTo>
                    <a:pt x="102" y="207"/>
                    <a:pt x="81" y="215"/>
                    <a:pt x="67" y="215"/>
                  </a:cubicBezTo>
                  <a:cubicBezTo>
                    <a:pt x="42" y="215"/>
                    <a:pt x="35" y="187"/>
                    <a:pt x="35" y="168"/>
                  </a:cubicBezTo>
                  <a:cubicBezTo>
                    <a:pt x="35" y="143"/>
                    <a:pt x="51" y="82"/>
                    <a:pt x="63" y="59"/>
                  </a:cubicBezTo>
                  <a:cubicBezTo>
                    <a:pt x="78" y="29"/>
                    <a:pt x="101" y="11"/>
                    <a:pt x="121" y="11"/>
                  </a:cubicBezTo>
                  <a:cubicBezTo>
                    <a:pt x="153" y="11"/>
                    <a:pt x="160" y="52"/>
                    <a:pt x="160" y="55"/>
                  </a:cubicBezTo>
                  <a:cubicBezTo>
                    <a:pt x="160" y="58"/>
                    <a:pt x="159" y="61"/>
                    <a:pt x="159" y="63"/>
                  </a:cubicBezTo>
                  <a:lnTo>
                    <a:pt x="134" y="161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39">
              <a:extLst>
                <a:ext uri="{FF2B5EF4-FFF2-40B4-BE49-F238E27FC236}">
                  <a16:creationId xmlns:a16="http://schemas.microsoft.com/office/drawing/2014/main" id="{A77E6948-6E50-EE41-9860-45FA572C25CF}"/>
                </a:ext>
              </a:extLst>
            </p:cNvPr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9420226" y="4213226"/>
              <a:ext cx="87313" cy="169863"/>
            </a:xfrm>
            <a:custGeom>
              <a:avLst/>
              <a:gdLst>
                <a:gd name="T0" fmla="*/ 71 w 118"/>
                <a:gd name="T1" fmla="*/ 80 h 222"/>
                <a:gd name="T2" fmla="*/ 107 w 118"/>
                <a:gd name="T3" fmla="*/ 80 h 222"/>
                <a:gd name="T4" fmla="*/ 118 w 118"/>
                <a:gd name="T5" fmla="*/ 73 h 222"/>
                <a:gd name="T6" fmla="*/ 107 w 118"/>
                <a:gd name="T7" fmla="*/ 68 h 222"/>
                <a:gd name="T8" fmla="*/ 74 w 118"/>
                <a:gd name="T9" fmla="*/ 68 h 222"/>
                <a:gd name="T10" fmla="*/ 87 w 118"/>
                <a:gd name="T11" fmla="*/ 16 h 222"/>
                <a:gd name="T12" fmla="*/ 88 w 118"/>
                <a:gd name="T13" fmla="*/ 11 h 222"/>
                <a:gd name="T14" fmla="*/ 76 w 118"/>
                <a:gd name="T15" fmla="*/ 0 h 222"/>
                <a:gd name="T16" fmla="*/ 60 w 118"/>
                <a:gd name="T17" fmla="*/ 15 h 222"/>
                <a:gd name="T18" fmla="*/ 47 w 118"/>
                <a:gd name="T19" fmla="*/ 68 h 222"/>
                <a:gd name="T20" fmla="*/ 11 w 118"/>
                <a:gd name="T21" fmla="*/ 68 h 222"/>
                <a:gd name="T22" fmla="*/ 0 w 118"/>
                <a:gd name="T23" fmla="*/ 75 h 222"/>
                <a:gd name="T24" fmla="*/ 10 w 118"/>
                <a:gd name="T25" fmla="*/ 80 h 222"/>
                <a:gd name="T26" fmla="*/ 43 w 118"/>
                <a:gd name="T27" fmla="*/ 80 h 222"/>
                <a:gd name="T28" fmla="*/ 23 w 118"/>
                <a:gd name="T29" fmla="*/ 163 h 222"/>
                <a:gd name="T30" fmla="*/ 18 w 118"/>
                <a:gd name="T31" fmla="*/ 188 h 222"/>
                <a:gd name="T32" fmla="*/ 55 w 118"/>
                <a:gd name="T33" fmla="*/ 222 h 222"/>
                <a:gd name="T34" fmla="*/ 116 w 118"/>
                <a:gd name="T35" fmla="*/ 168 h 222"/>
                <a:gd name="T36" fmla="*/ 110 w 118"/>
                <a:gd name="T37" fmla="*/ 164 h 222"/>
                <a:gd name="T38" fmla="*/ 103 w 118"/>
                <a:gd name="T39" fmla="*/ 170 h 222"/>
                <a:gd name="T40" fmla="*/ 56 w 118"/>
                <a:gd name="T41" fmla="*/ 212 h 222"/>
                <a:gd name="T42" fmla="*/ 44 w 118"/>
                <a:gd name="T43" fmla="*/ 195 h 222"/>
                <a:gd name="T44" fmla="*/ 46 w 118"/>
                <a:gd name="T45" fmla="*/ 180 h 222"/>
                <a:gd name="T46" fmla="*/ 71 w 118"/>
                <a:gd name="T47" fmla="*/ 8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2">
                  <a:moveTo>
                    <a:pt x="71" y="80"/>
                  </a:moveTo>
                  <a:lnTo>
                    <a:pt x="107" y="80"/>
                  </a:lnTo>
                  <a:cubicBezTo>
                    <a:pt x="113" y="80"/>
                    <a:pt x="118" y="80"/>
                    <a:pt x="118" y="73"/>
                  </a:cubicBezTo>
                  <a:cubicBezTo>
                    <a:pt x="118" y="68"/>
                    <a:pt x="113" y="68"/>
                    <a:pt x="107" y="68"/>
                  </a:cubicBezTo>
                  <a:lnTo>
                    <a:pt x="74" y="68"/>
                  </a:lnTo>
                  <a:lnTo>
                    <a:pt x="87" y="16"/>
                  </a:lnTo>
                  <a:cubicBezTo>
                    <a:pt x="87" y="14"/>
                    <a:pt x="88" y="13"/>
                    <a:pt x="88" y="11"/>
                  </a:cubicBezTo>
                  <a:cubicBezTo>
                    <a:pt x="88" y="5"/>
                    <a:pt x="83" y="0"/>
                    <a:pt x="76" y="0"/>
                  </a:cubicBezTo>
                  <a:cubicBezTo>
                    <a:pt x="67" y="0"/>
                    <a:pt x="62" y="6"/>
                    <a:pt x="60" y="15"/>
                  </a:cubicBezTo>
                  <a:cubicBezTo>
                    <a:pt x="57" y="24"/>
                    <a:pt x="62" y="7"/>
                    <a:pt x="47" y="68"/>
                  </a:cubicBezTo>
                  <a:lnTo>
                    <a:pt x="11" y="68"/>
                  </a:lnTo>
                  <a:cubicBezTo>
                    <a:pt x="4" y="68"/>
                    <a:pt x="0" y="68"/>
                    <a:pt x="0" y="75"/>
                  </a:cubicBezTo>
                  <a:cubicBezTo>
                    <a:pt x="0" y="80"/>
                    <a:pt x="4" y="80"/>
                    <a:pt x="10" y="80"/>
                  </a:cubicBezTo>
                  <a:lnTo>
                    <a:pt x="43" y="80"/>
                  </a:lnTo>
                  <a:lnTo>
                    <a:pt x="23" y="163"/>
                  </a:lnTo>
                  <a:cubicBezTo>
                    <a:pt x="21" y="171"/>
                    <a:pt x="18" y="184"/>
                    <a:pt x="18" y="188"/>
                  </a:cubicBezTo>
                  <a:cubicBezTo>
                    <a:pt x="18" y="209"/>
                    <a:pt x="35" y="222"/>
                    <a:pt x="55" y="222"/>
                  </a:cubicBezTo>
                  <a:cubicBezTo>
                    <a:pt x="94" y="222"/>
                    <a:pt x="116" y="173"/>
                    <a:pt x="116" y="168"/>
                  </a:cubicBezTo>
                  <a:cubicBezTo>
                    <a:pt x="116" y="164"/>
                    <a:pt x="111" y="164"/>
                    <a:pt x="110" y="164"/>
                  </a:cubicBezTo>
                  <a:cubicBezTo>
                    <a:pt x="106" y="164"/>
                    <a:pt x="105" y="164"/>
                    <a:pt x="103" y="170"/>
                  </a:cubicBezTo>
                  <a:cubicBezTo>
                    <a:pt x="93" y="192"/>
                    <a:pt x="75" y="212"/>
                    <a:pt x="56" y="212"/>
                  </a:cubicBezTo>
                  <a:cubicBezTo>
                    <a:pt x="49" y="212"/>
                    <a:pt x="44" y="207"/>
                    <a:pt x="44" y="195"/>
                  </a:cubicBezTo>
                  <a:cubicBezTo>
                    <a:pt x="44" y="191"/>
                    <a:pt x="45" y="184"/>
                    <a:pt x="46" y="180"/>
                  </a:cubicBezTo>
                  <a:lnTo>
                    <a:pt x="71" y="80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40">
              <a:extLst>
                <a:ext uri="{FF2B5EF4-FFF2-40B4-BE49-F238E27FC236}">
                  <a16:creationId xmlns:a16="http://schemas.microsoft.com/office/drawing/2014/main" id="{32391942-F5DD-A44F-8376-FD916AF84367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9537701" y="4214813"/>
              <a:ext cx="188913" cy="196850"/>
            </a:xfrm>
            <a:custGeom>
              <a:avLst/>
              <a:gdLst>
                <a:gd name="T0" fmla="*/ 137 w 257"/>
                <a:gd name="T1" fmla="*/ 137 h 257"/>
                <a:gd name="T2" fmla="*/ 244 w 257"/>
                <a:gd name="T3" fmla="*/ 137 h 257"/>
                <a:gd name="T4" fmla="*/ 257 w 257"/>
                <a:gd name="T5" fmla="*/ 129 h 257"/>
                <a:gd name="T6" fmla="*/ 244 w 257"/>
                <a:gd name="T7" fmla="*/ 120 h 257"/>
                <a:gd name="T8" fmla="*/ 137 w 257"/>
                <a:gd name="T9" fmla="*/ 120 h 257"/>
                <a:gd name="T10" fmla="*/ 137 w 257"/>
                <a:gd name="T11" fmla="*/ 13 h 257"/>
                <a:gd name="T12" fmla="*/ 129 w 257"/>
                <a:gd name="T13" fmla="*/ 0 h 257"/>
                <a:gd name="T14" fmla="*/ 120 w 257"/>
                <a:gd name="T15" fmla="*/ 13 h 257"/>
                <a:gd name="T16" fmla="*/ 120 w 257"/>
                <a:gd name="T17" fmla="*/ 120 h 257"/>
                <a:gd name="T18" fmla="*/ 13 w 257"/>
                <a:gd name="T19" fmla="*/ 120 h 257"/>
                <a:gd name="T20" fmla="*/ 0 w 257"/>
                <a:gd name="T21" fmla="*/ 129 h 257"/>
                <a:gd name="T22" fmla="*/ 13 w 257"/>
                <a:gd name="T23" fmla="*/ 137 h 257"/>
                <a:gd name="T24" fmla="*/ 120 w 257"/>
                <a:gd name="T25" fmla="*/ 137 h 257"/>
                <a:gd name="T26" fmla="*/ 120 w 257"/>
                <a:gd name="T27" fmla="*/ 244 h 257"/>
                <a:gd name="T28" fmla="*/ 128 w 257"/>
                <a:gd name="T29" fmla="*/ 257 h 257"/>
                <a:gd name="T30" fmla="*/ 137 w 257"/>
                <a:gd name="T31" fmla="*/ 244 h 257"/>
                <a:gd name="T32" fmla="*/ 137 w 257"/>
                <a:gd name="T33" fmla="*/ 13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7" h="257">
                  <a:moveTo>
                    <a:pt x="137" y="137"/>
                  </a:moveTo>
                  <a:lnTo>
                    <a:pt x="244" y="137"/>
                  </a:lnTo>
                  <a:cubicBezTo>
                    <a:pt x="248" y="137"/>
                    <a:pt x="257" y="137"/>
                    <a:pt x="257" y="129"/>
                  </a:cubicBezTo>
                  <a:cubicBezTo>
                    <a:pt x="257" y="120"/>
                    <a:pt x="249" y="120"/>
                    <a:pt x="244" y="120"/>
                  </a:cubicBezTo>
                  <a:lnTo>
                    <a:pt x="137" y="120"/>
                  </a:lnTo>
                  <a:lnTo>
                    <a:pt x="137" y="13"/>
                  </a:lnTo>
                  <a:cubicBezTo>
                    <a:pt x="137" y="8"/>
                    <a:pt x="137" y="0"/>
                    <a:pt x="129" y="0"/>
                  </a:cubicBezTo>
                  <a:cubicBezTo>
                    <a:pt x="120" y="0"/>
                    <a:pt x="120" y="8"/>
                    <a:pt x="120" y="13"/>
                  </a:cubicBezTo>
                  <a:lnTo>
                    <a:pt x="120" y="120"/>
                  </a:lnTo>
                  <a:lnTo>
                    <a:pt x="13" y="120"/>
                  </a:lnTo>
                  <a:cubicBezTo>
                    <a:pt x="9" y="120"/>
                    <a:pt x="0" y="120"/>
                    <a:pt x="0" y="129"/>
                  </a:cubicBezTo>
                  <a:cubicBezTo>
                    <a:pt x="0" y="137"/>
                    <a:pt x="8" y="137"/>
                    <a:pt x="13" y="137"/>
                  </a:cubicBezTo>
                  <a:lnTo>
                    <a:pt x="120" y="137"/>
                  </a:lnTo>
                  <a:lnTo>
                    <a:pt x="120" y="244"/>
                  </a:lnTo>
                  <a:cubicBezTo>
                    <a:pt x="120" y="249"/>
                    <a:pt x="120" y="257"/>
                    <a:pt x="128" y="257"/>
                  </a:cubicBezTo>
                  <a:cubicBezTo>
                    <a:pt x="137" y="257"/>
                    <a:pt x="137" y="249"/>
                    <a:pt x="137" y="244"/>
                  </a:cubicBezTo>
                  <a:lnTo>
                    <a:pt x="137" y="137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41">
              <a:extLst>
                <a:ext uri="{FF2B5EF4-FFF2-40B4-BE49-F238E27FC236}">
                  <a16:creationId xmlns:a16="http://schemas.microsoft.com/office/drawing/2014/main" id="{F2BAC1B7-3218-8A4F-BCA9-579289E61F7C}"/>
                </a:ext>
              </a:extLst>
            </p:cNvPr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9755188" y="4265613"/>
              <a:ext cx="138113" cy="117475"/>
            </a:xfrm>
            <a:custGeom>
              <a:avLst/>
              <a:gdLst>
                <a:gd name="T0" fmla="*/ 104 w 187"/>
                <a:gd name="T1" fmla="*/ 23 h 154"/>
                <a:gd name="T2" fmla="*/ 169 w 187"/>
                <a:gd name="T3" fmla="*/ 23 h 154"/>
                <a:gd name="T4" fmla="*/ 187 w 187"/>
                <a:gd name="T5" fmla="*/ 9 h 154"/>
                <a:gd name="T6" fmla="*/ 172 w 187"/>
                <a:gd name="T7" fmla="*/ 0 h 154"/>
                <a:gd name="T8" fmla="*/ 63 w 187"/>
                <a:gd name="T9" fmla="*/ 0 h 154"/>
                <a:gd name="T10" fmla="*/ 23 w 187"/>
                <a:gd name="T11" fmla="*/ 17 h 154"/>
                <a:gd name="T12" fmla="*/ 0 w 187"/>
                <a:gd name="T13" fmla="*/ 48 h 154"/>
                <a:gd name="T14" fmla="*/ 6 w 187"/>
                <a:gd name="T15" fmla="*/ 52 h 154"/>
                <a:gd name="T16" fmla="*/ 12 w 187"/>
                <a:gd name="T17" fmla="*/ 48 h 154"/>
                <a:gd name="T18" fmla="*/ 60 w 187"/>
                <a:gd name="T19" fmla="*/ 23 h 154"/>
                <a:gd name="T20" fmla="*/ 91 w 187"/>
                <a:gd name="T21" fmla="*/ 23 h 154"/>
                <a:gd name="T22" fmla="*/ 56 w 187"/>
                <a:gd name="T23" fmla="*/ 135 h 154"/>
                <a:gd name="T24" fmla="*/ 54 w 187"/>
                <a:gd name="T25" fmla="*/ 143 h 154"/>
                <a:gd name="T26" fmla="*/ 66 w 187"/>
                <a:gd name="T27" fmla="*/ 154 h 154"/>
                <a:gd name="T28" fmla="*/ 83 w 187"/>
                <a:gd name="T29" fmla="*/ 137 h 154"/>
                <a:gd name="T30" fmla="*/ 104 w 187"/>
                <a:gd name="T31" fmla="*/ 23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7" h="154">
                  <a:moveTo>
                    <a:pt x="104" y="23"/>
                  </a:moveTo>
                  <a:lnTo>
                    <a:pt x="169" y="23"/>
                  </a:lnTo>
                  <a:cubicBezTo>
                    <a:pt x="173" y="23"/>
                    <a:pt x="187" y="23"/>
                    <a:pt x="187" y="9"/>
                  </a:cubicBezTo>
                  <a:cubicBezTo>
                    <a:pt x="187" y="0"/>
                    <a:pt x="178" y="0"/>
                    <a:pt x="172" y="0"/>
                  </a:cubicBezTo>
                  <a:lnTo>
                    <a:pt x="63" y="0"/>
                  </a:lnTo>
                  <a:cubicBezTo>
                    <a:pt x="53" y="0"/>
                    <a:pt x="41" y="0"/>
                    <a:pt x="23" y="17"/>
                  </a:cubicBezTo>
                  <a:cubicBezTo>
                    <a:pt x="13" y="26"/>
                    <a:pt x="0" y="45"/>
                    <a:pt x="0" y="48"/>
                  </a:cubicBezTo>
                  <a:cubicBezTo>
                    <a:pt x="0" y="52"/>
                    <a:pt x="5" y="52"/>
                    <a:pt x="6" y="52"/>
                  </a:cubicBezTo>
                  <a:cubicBezTo>
                    <a:pt x="10" y="52"/>
                    <a:pt x="10" y="51"/>
                    <a:pt x="12" y="48"/>
                  </a:cubicBezTo>
                  <a:cubicBezTo>
                    <a:pt x="30" y="23"/>
                    <a:pt x="51" y="23"/>
                    <a:pt x="60" y="23"/>
                  </a:cubicBezTo>
                  <a:lnTo>
                    <a:pt x="91" y="23"/>
                  </a:lnTo>
                  <a:lnTo>
                    <a:pt x="56" y="135"/>
                  </a:lnTo>
                  <a:cubicBezTo>
                    <a:pt x="54" y="141"/>
                    <a:pt x="54" y="141"/>
                    <a:pt x="54" y="143"/>
                  </a:cubicBezTo>
                  <a:cubicBezTo>
                    <a:pt x="54" y="153"/>
                    <a:pt x="63" y="154"/>
                    <a:pt x="66" y="154"/>
                  </a:cubicBezTo>
                  <a:cubicBezTo>
                    <a:pt x="79" y="154"/>
                    <a:pt x="81" y="142"/>
                    <a:pt x="83" y="137"/>
                  </a:cubicBezTo>
                  <a:lnTo>
                    <a:pt x="104" y="23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42">
              <a:extLst>
                <a:ext uri="{FF2B5EF4-FFF2-40B4-BE49-F238E27FC236}">
                  <a16:creationId xmlns:a16="http://schemas.microsoft.com/office/drawing/2014/main" id="{D9D46C40-8D06-EB49-B32E-B090171ED337}"/>
                </a:ext>
              </a:extLst>
            </p:cNvPr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9947276" y="4035426"/>
              <a:ext cx="85725" cy="384175"/>
            </a:xfrm>
            <a:custGeom>
              <a:avLst/>
              <a:gdLst>
                <a:gd name="T0" fmla="*/ 116 w 116"/>
                <a:gd name="T1" fmla="*/ 249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9 w 116"/>
                <a:gd name="T9" fmla="*/ 16 h 499"/>
                <a:gd name="T10" fmla="*/ 87 w 116"/>
                <a:gd name="T11" fmla="*/ 249 h 499"/>
                <a:gd name="T12" fmla="*/ 6 w 116"/>
                <a:gd name="T13" fmla="*/ 485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2 h 499"/>
                <a:gd name="T20" fmla="*/ 116 w 116"/>
                <a:gd name="T21" fmla="*/ 24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49"/>
                  </a:moveTo>
                  <a:cubicBezTo>
                    <a:pt x="116" y="211"/>
                    <a:pt x="110" y="150"/>
                    <a:pt x="83" y="94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9" y="16"/>
                  </a:cubicBezTo>
                  <a:cubicBezTo>
                    <a:pt x="58" y="66"/>
                    <a:pt x="87" y="145"/>
                    <a:pt x="87" y="249"/>
                  </a:cubicBezTo>
                  <a:cubicBezTo>
                    <a:pt x="87" y="335"/>
                    <a:pt x="68" y="423"/>
                    <a:pt x="6" y="485"/>
                  </a:cubicBezTo>
                  <a:cubicBezTo>
                    <a:pt x="0" y="491"/>
                    <a:pt x="0" y="492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6" y="291"/>
                    <a:pt x="116" y="249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4498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8986F2A-4502-A345-B939-966A78B462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936FA0-79C1-B443-B65A-545E59202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0000FF"/>
                </a:solidFill>
              </a:rPr>
              <a:t>Objective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17980283-D6AF-674F-9AF1-479D84EF2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Solving an MDP</a:t>
            </a:r>
          </a:p>
        </p:txBody>
      </p:sp>
      <p:grpSp>
        <p:nvGrpSpPr>
          <p:cNvPr id="34" name="Group 433">
            <a:extLst>
              <a:ext uri="{FF2B5EF4-FFF2-40B4-BE49-F238E27FC236}">
                <a16:creationId xmlns:a16="http://schemas.microsoft.com/office/drawing/2014/main" id="{ACBFD05B-CB2F-1944-8355-57123E42D4F7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785830" y="1685938"/>
            <a:ext cx="7826643" cy="1051825"/>
            <a:chOff x="2052637" y="2563813"/>
            <a:chExt cx="8410576" cy="1130300"/>
          </a:xfrm>
        </p:grpSpPr>
        <p:sp>
          <p:nvSpPr>
            <p:cNvPr id="35" name="Freeform 251">
              <a:extLst>
                <a:ext uri="{FF2B5EF4-FFF2-40B4-BE49-F238E27FC236}">
                  <a16:creationId xmlns:a16="http://schemas.microsoft.com/office/drawing/2014/main" id="{397A7CA4-ED43-4E40-A164-261E9F1BD338}"/>
                </a:ext>
              </a:extLst>
            </p:cNvPr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2052637" y="2965451"/>
              <a:ext cx="201613" cy="265113"/>
            </a:xfrm>
            <a:custGeom>
              <a:avLst/>
              <a:gdLst>
                <a:gd name="T0" fmla="*/ 234 w 280"/>
                <a:gd name="T1" fmla="*/ 36 h 352"/>
                <a:gd name="T2" fmla="*/ 267 w 280"/>
                <a:gd name="T3" fmla="*/ 15 h 352"/>
                <a:gd name="T4" fmla="*/ 280 w 280"/>
                <a:gd name="T5" fmla="*/ 6 h 352"/>
                <a:gd name="T6" fmla="*/ 273 w 280"/>
                <a:gd name="T7" fmla="*/ 0 h 352"/>
                <a:gd name="T8" fmla="*/ 218 w 280"/>
                <a:gd name="T9" fmla="*/ 1 h 352"/>
                <a:gd name="T10" fmla="*/ 144 w 280"/>
                <a:gd name="T11" fmla="*/ 0 h 352"/>
                <a:gd name="T12" fmla="*/ 134 w 280"/>
                <a:gd name="T13" fmla="*/ 10 h 352"/>
                <a:gd name="T14" fmla="*/ 151 w 280"/>
                <a:gd name="T15" fmla="*/ 15 h 352"/>
                <a:gd name="T16" fmla="*/ 180 w 280"/>
                <a:gd name="T17" fmla="*/ 16 h 352"/>
                <a:gd name="T18" fmla="*/ 195 w 280"/>
                <a:gd name="T19" fmla="*/ 26 h 352"/>
                <a:gd name="T20" fmla="*/ 193 w 280"/>
                <a:gd name="T21" fmla="*/ 37 h 352"/>
                <a:gd name="T22" fmla="*/ 136 w 280"/>
                <a:gd name="T23" fmla="*/ 266 h 352"/>
                <a:gd name="T24" fmla="*/ 64 w 280"/>
                <a:gd name="T25" fmla="*/ 341 h 352"/>
                <a:gd name="T26" fmla="*/ 17 w 280"/>
                <a:gd name="T27" fmla="*/ 310 h 352"/>
                <a:gd name="T28" fmla="*/ 23 w 280"/>
                <a:gd name="T29" fmla="*/ 310 h 352"/>
                <a:gd name="T30" fmla="*/ 55 w 280"/>
                <a:gd name="T31" fmla="*/ 278 h 352"/>
                <a:gd name="T32" fmla="*/ 33 w 280"/>
                <a:gd name="T33" fmla="*/ 257 h 352"/>
                <a:gd name="T34" fmla="*/ 0 w 280"/>
                <a:gd name="T35" fmla="*/ 297 h 352"/>
                <a:gd name="T36" fmla="*/ 66 w 280"/>
                <a:gd name="T37" fmla="*/ 352 h 352"/>
                <a:gd name="T38" fmla="*/ 176 w 280"/>
                <a:gd name="T39" fmla="*/ 269 h 352"/>
                <a:gd name="T40" fmla="*/ 234 w 280"/>
                <a:gd name="T41" fmla="*/ 36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0" h="352">
                  <a:moveTo>
                    <a:pt x="234" y="36"/>
                  </a:moveTo>
                  <a:cubicBezTo>
                    <a:pt x="238" y="20"/>
                    <a:pt x="239" y="15"/>
                    <a:pt x="267" y="15"/>
                  </a:cubicBezTo>
                  <a:cubicBezTo>
                    <a:pt x="275" y="15"/>
                    <a:pt x="280" y="15"/>
                    <a:pt x="280" y="6"/>
                  </a:cubicBezTo>
                  <a:cubicBezTo>
                    <a:pt x="280" y="1"/>
                    <a:pt x="277" y="0"/>
                    <a:pt x="273" y="0"/>
                  </a:cubicBezTo>
                  <a:cubicBezTo>
                    <a:pt x="261" y="0"/>
                    <a:pt x="230" y="1"/>
                    <a:pt x="218" y="1"/>
                  </a:cubicBezTo>
                  <a:cubicBezTo>
                    <a:pt x="201" y="1"/>
                    <a:pt x="161" y="0"/>
                    <a:pt x="144" y="0"/>
                  </a:cubicBezTo>
                  <a:cubicBezTo>
                    <a:pt x="140" y="0"/>
                    <a:pt x="134" y="0"/>
                    <a:pt x="134" y="10"/>
                  </a:cubicBezTo>
                  <a:cubicBezTo>
                    <a:pt x="134" y="15"/>
                    <a:pt x="138" y="15"/>
                    <a:pt x="151" y="15"/>
                  </a:cubicBezTo>
                  <a:cubicBezTo>
                    <a:pt x="162" y="15"/>
                    <a:pt x="167" y="15"/>
                    <a:pt x="180" y="16"/>
                  </a:cubicBezTo>
                  <a:cubicBezTo>
                    <a:pt x="192" y="18"/>
                    <a:pt x="195" y="19"/>
                    <a:pt x="195" y="26"/>
                  </a:cubicBezTo>
                  <a:cubicBezTo>
                    <a:pt x="195" y="29"/>
                    <a:pt x="194" y="33"/>
                    <a:pt x="193" y="37"/>
                  </a:cubicBezTo>
                  <a:lnTo>
                    <a:pt x="136" y="266"/>
                  </a:lnTo>
                  <a:cubicBezTo>
                    <a:pt x="124" y="314"/>
                    <a:pt x="90" y="341"/>
                    <a:pt x="64" y="341"/>
                  </a:cubicBezTo>
                  <a:cubicBezTo>
                    <a:pt x="51" y="341"/>
                    <a:pt x="25" y="336"/>
                    <a:pt x="17" y="310"/>
                  </a:cubicBezTo>
                  <a:cubicBezTo>
                    <a:pt x="18" y="310"/>
                    <a:pt x="22" y="310"/>
                    <a:pt x="23" y="310"/>
                  </a:cubicBezTo>
                  <a:cubicBezTo>
                    <a:pt x="42" y="310"/>
                    <a:pt x="55" y="293"/>
                    <a:pt x="55" y="278"/>
                  </a:cubicBezTo>
                  <a:cubicBezTo>
                    <a:pt x="55" y="262"/>
                    <a:pt x="42" y="257"/>
                    <a:pt x="33" y="257"/>
                  </a:cubicBezTo>
                  <a:cubicBezTo>
                    <a:pt x="24" y="257"/>
                    <a:pt x="0" y="263"/>
                    <a:pt x="0" y="297"/>
                  </a:cubicBezTo>
                  <a:cubicBezTo>
                    <a:pt x="0" y="328"/>
                    <a:pt x="26" y="352"/>
                    <a:pt x="66" y="352"/>
                  </a:cubicBezTo>
                  <a:cubicBezTo>
                    <a:pt x="111" y="352"/>
                    <a:pt x="163" y="319"/>
                    <a:pt x="176" y="269"/>
                  </a:cubicBezTo>
                  <a:lnTo>
                    <a:pt x="234" y="36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52">
              <a:extLst>
                <a:ext uri="{FF2B5EF4-FFF2-40B4-BE49-F238E27FC236}">
                  <a16:creationId xmlns:a16="http://schemas.microsoft.com/office/drawing/2014/main" id="{714A704F-8557-184D-8084-546D3A1EAE64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2295525" y="2940051"/>
              <a:ext cx="84138" cy="376238"/>
            </a:xfrm>
            <a:custGeom>
              <a:avLst/>
              <a:gdLst>
                <a:gd name="T0" fmla="*/ 116 w 116"/>
                <a:gd name="T1" fmla="*/ 493 h 498"/>
                <a:gd name="T2" fmla="*/ 107 w 116"/>
                <a:gd name="T3" fmla="*/ 482 h 498"/>
                <a:gd name="T4" fmla="*/ 29 w 116"/>
                <a:gd name="T5" fmla="*/ 249 h 498"/>
                <a:gd name="T6" fmla="*/ 109 w 116"/>
                <a:gd name="T7" fmla="*/ 13 h 498"/>
                <a:gd name="T8" fmla="*/ 116 w 116"/>
                <a:gd name="T9" fmla="*/ 5 h 498"/>
                <a:gd name="T10" fmla="*/ 111 w 116"/>
                <a:gd name="T11" fmla="*/ 0 h 498"/>
                <a:gd name="T12" fmla="*/ 31 w 116"/>
                <a:gd name="T13" fmla="*/ 97 h 498"/>
                <a:gd name="T14" fmla="*/ 0 w 116"/>
                <a:gd name="T15" fmla="*/ 249 h 498"/>
                <a:gd name="T16" fmla="*/ 33 w 116"/>
                <a:gd name="T17" fmla="*/ 405 h 498"/>
                <a:gd name="T18" fmla="*/ 111 w 116"/>
                <a:gd name="T19" fmla="*/ 498 h 498"/>
                <a:gd name="T20" fmla="*/ 116 w 116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493"/>
                  </a:moveTo>
                  <a:cubicBezTo>
                    <a:pt x="116" y="492"/>
                    <a:pt x="116" y="491"/>
                    <a:pt x="107" y="482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5"/>
                    <a:pt x="109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3"/>
                    <a:pt x="31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5" y="348"/>
                    <a:pt x="33" y="405"/>
                  </a:cubicBezTo>
                  <a:cubicBezTo>
                    <a:pt x="63" y="466"/>
                    <a:pt x="106" y="498"/>
                    <a:pt x="111" y="498"/>
                  </a:cubicBezTo>
                  <a:cubicBezTo>
                    <a:pt x="114" y="498"/>
                    <a:pt x="116" y="497"/>
                    <a:pt x="116" y="493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53">
              <a:extLst>
                <a:ext uri="{FF2B5EF4-FFF2-40B4-BE49-F238E27FC236}">
                  <a16:creationId xmlns:a16="http://schemas.microsoft.com/office/drawing/2014/main" id="{92B638C5-DD2D-5842-805D-402C98CDB3E1}"/>
                </a:ext>
              </a:extLst>
            </p:cNvPr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2409825" y="3060701"/>
              <a:ext cx="193675" cy="166688"/>
            </a:xfrm>
            <a:custGeom>
              <a:avLst/>
              <a:gdLst>
                <a:gd name="T0" fmla="*/ 118 w 269"/>
                <a:gd name="T1" fmla="*/ 29 h 220"/>
                <a:gd name="T2" fmla="*/ 175 w 269"/>
                <a:gd name="T3" fmla="*/ 29 h 220"/>
                <a:gd name="T4" fmla="*/ 154 w 269"/>
                <a:gd name="T5" fmla="*/ 157 h 220"/>
                <a:gd name="T6" fmla="*/ 158 w 269"/>
                <a:gd name="T7" fmla="*/ 195 h 220"/>
                <a:gd name="T8" fmla="*/ 176 w 269"/>
                <a:gd name="T9" fmla="*/ 220 h 220"/>
                <a:gd name="T10" fmla="*/ 196 w 269"/>
                <a:gd name="T11" fmla="*/ 201 h 220"/>
                <a:gd name="T12" fmla="*/ 193 w 269"/>
                <a:gd name="T13" fmla="*/ 190 h 220"/>
                <a:gd name="T14" fmla="*/ 179 w 269"/>
                <a:gd name="T15" fmla="*/ 108 h 220"/>
                <a:gd name="T16" fmla="*/ 188 w 269"/>
                <a:gd name="T17" fmla="*/ 29 h 220"/>
                <a:gd name="T18" fmla="*/ 244 w 269"/>
                <a:gd name="T19" fmla="*/ 29 h 220"/>
                <a:gd name="T20" fmla="*/ 269 w 269"/>
                <a:gd name="T21" fmla="*/ 12 h 220"/>
                <a:gd name="T22" fmla="*/ 249 w 269"/>
                <a:gd name="T23" fmla="*/ 0 h 220"/>
                <a:gd name="T24" fmla="*/ 82 w 269"/>
                <a:gd name="T25" fmla="*/ 0 h 220"/>
                <a:gd name="T26" fmla="*/ 30 w 269"/>
                <a:gd name="T27" fmla="*/ 23 h 220"/>
                <a:gd name="T28" fmla="*/ 0 w 269"/>
                <a:gd name="T29" fmla="*/ 68 h 220"/>
                <a:gd name="T30" fmla="*/ 6 w 269"/>
                <a:gd name="T31" fmla="*/ 73 h 220"/>
                <a:gd name="T32" fmla="*/ 14 w 269"/>
                <a:gd name="T33" fmla="*/ 67 h 220"/>
                <a:gd name="T34" fmla="*/ 77 w 269"/>
                <a:gd name="T35" fmla="*/ 29 h 220"/>
                <a:gd name="T36" fmla="*/ 105 w 269"/>
                <a:gd name="T37" fmla="*/ 29 h 220"/>
                <a:gd name="T38" fmla="*/ 42 w 269"/>
                <a:gd name="T39" fmla="*/ 195 h 220"/>
                <a:gd name="T40" fmla="*/ 38 w 269"/>
                <a:gd name="T41" fmla="*/ 207 h 220"/>
                <a:gd name="T42" fmla="*/ 52 w 269"/>
                <a:gd name="T43" fmla="*/ 220 h 220"/>
                <a:gd name="T44" fmla="*/ 77 w 269"/>
                <a:gd name="T45" fmla="*/ 188 h 220"/>
                <a:gd name="T46" fmla="*/ 90 w 269"/>
                <a:gd name="T47" fmla="*/ 139 h 220"/>
                <a:gd name="T48" fmla="*/ 118 w 269"/>
                <a:gd name="T49" fmla="*/ 2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9" h="220">
                  <a:moveTo>
                    <a:pt x="118" y="29"/>
                  </a:moveTo>
                  <a:lnTo>
                    <a:pt x="175" y="29"/>
                  </a:lnTo>
                  <a:cubicBezTo>
                    <a:pt x="158" y="102"/>
                    <a:pt x="154" y="124"/>
                    <a:pt x="154" y="157"/>
                  </a:cubicBezTo>
                  <a:cubicBezTo>
                    <a:pt x="154" y="165"/>
                    <a:pt x="154" y="178"/>
                    <a:pt x="158" y="195"/>
                  </a:cubicBezTo>
                  <a:cubicBezTo>
                    <a:pt x="163" y="217"/>
                    <a:pt x="168" y="220"/>
                    <a:pt x="176" y="220"/>
                  </a:cubicBezTo>
                  <a:cubicBezTo>
                    <a:pt x="186" y="220"/>
                    <a:pt x="196" y="211"/>
                    <a:pt x="196" y="201"/>
                  </a:cubicBezTo>
                  <a:cubicBezTo>
                    <a:pt x="196" y="198"/>
                    <a:pt x="196" y="197"/>
                    <a:pt x="193" y="190"/>
                  </a:cubicBezTo>
                  <a:cubicBezTo>
                    <a:pt x="179" y="154"/>
                    <a:pt x="179" y="122"/>
                    <a:pt x="179" y="108"/>
                  </a:cubicBezTo>
                  <a:cubicBezTo>
                    <a:pt x="179" y="81"/>
                    <a:pt x="182" y="55"/>
                    <a:pt x="188" y="29"/>
                  </a:cubicBezTo>
                  <a:lnTo>
                    <a:pt x="244" y="29"/>
                  </a:lnTo>
                  <a:cubicBezTo>
                    <a:pt x="251" y="29"/>
                    <a:pt x="269" y="29"/>
                    <a:pt x="269" y="12"/>
                  </a:cubicBezTo>
                  <a:cubicBezTo>
                    <a:pt x="269" y="0"/>
                    <a:pt x="258" y="0"/>
                    <a:pt x="249" y="0"/>
                  </a:cubicBezTo>
                  <a:lnTo>
                    <a:pt x="82" y="0"/>
                  </a:lnTo>
                  <a:cubicBezTo>
                    <a:pt x="71" y="0"/>
                    <a:pt x="52" y="0"/>
                    <a:pt x="30" y="23"/>
                  </a:cubicBezTo>
                  <a:cubicBezTo>
                    <a:pt x="13" y="43"/>
                    <a:pt x="0" y="65"/>
                    <a:pt x="0" y="68"/>
                  </a:cubicBezTo>
                  <a:cubicBezTo>
                    <a:pt x="0" y="68"/>
                    <a:pt x="0" y="73"/>
                    <a:pt x="6" y="73"/>
                  </a:cubicBezTo>
                  <a:cubicBezTo>
                    <a:pt x="10" y="73"/>
                    <a:pt x="11" y="71"/>
                    <a:pt x="14" y="67"/>
                  </a:cubicBezTo>
                  <a:cubicBezTo>
                    <a:pt x="38" y="29"/>
                    <a:pt x="67" y="29"/>
                    <a:pt x="77" y="29"/>
                  </a:cubicBezTo>
                  <a:lnTo>
                    <a:pt x="105" y="29"/>
                  </a:lnTo>
                  <a:cubicBezTo>
                    <a:pt x="89" y="89"/>
                    <a:pt x="62" y="149"/>
                    <a:pt x="42" y="195"/>
                  </a:cubicBezTo>
                  <a:cubicBezTo>
                    <a:pt x="38" y="202"/>
                    <a:pt x="38" y="203"/>
                    <a:pt x="38" y="207"/>
                  </a:cubicBezTo>
                  <a:cubicBezTo>
                    <a:pt x="38" y="216"/>
                    <a:pt x="46" y="220"/>
                    <a:pt x="52" y="220"/>
                  </a:cubicBezTo>
                  <a:cubicBezTo>
                    <a:pt x="67" y="220"/>
                    <a:pt x="71" y="206"/>
                    <a:pt x="77" y="188"/>
                  </a:cubicBezTo>
                  <a:cubicBezTo>
                    <a:pt x="84" y="165"/>
                    <a:pt x="84" y="164"/>
                    <a:pt x="90" y="139"/>
                  </a:cubicBezTo>
                  <a:lnTo>
                    <a:pt x="118" y="29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54">
              <a:extLst>
                <a:ext uri="{FF2B5EF4-FFF2-40B4-BE49-F238E27FC236}">
                  <a16:creationId xmlns:a16="http://schemas.microsoft.com/office/drawing/2014/main" id="{8E86A863-3B77-4744-B497-FF7F1855F5E5}"/>
                </a:ext>
              </a:extLst>
            </p:cNvPr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2638425" y="2940051"/>
              <a:ext cx="82550" cy="376238"/>
            </a:xfrm>
            <a:custGeom>
              <a:avLst/>
              <a:gdLst>
                <a:gd name="T0" fmla="*/ 116 w 116"/>
                <a:gd name="T1" fmla="*/ 249 h 498"/>
                <a:gd name="T2" fmla="*/ 83 w 116"/>
                <a:gd name="T3" fmla="*/ 93 h 498"/>
                <a:gd name="T4" fmla="*/ 5 w 116"/>
                <a:gd name="T5" fmla="*/ 0 h 498"/>
                <a:gd name="T6" fmla="*/ 0 w 116"/>
                <a:gd name="T7" fmla="*/ 5 h 498"/>
                <a:gd name="T8" fmla="*/ 10 w 116"/>
                <a:gd name="T9" fmla="*/ 16 h 498"/>
                <a:gd name="T10" fmla="*/ 87 w 116"/>
                <a:gd name="T11" fmla="*/ 249 h 498"/>
                <a:gd name="T12" fmla="*/ 7 w 116"/>
                <a:gd name="T13" fmla="*/ 485 h 498"/>
                <a:gd name="T14" fmla="*/ 0 w 116"/>
                <a:gd name="T15" fmla="*/ 493 h 498"/>
                <a:gd name="T16" fmla="*/ 5 w 116"/>
                <a:gd name="T17" fmla="*/ 498 h 498"/>
                <a:gd name="T18" fmla="*/ 85 w 116"/>
                <a:gd name="T19" fmla="*/ 401 h 498"/>
                <a:gd name="T20" fmla="*/ 116 w 116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249"/>
                  </a:moveTo>
                  <a:cubicBezTo>
                    <a:pt x="116" y="210"/>
                    <a:pt x="111" y="150"/>
                    <a:pt x="83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9" y="65"/>
                    <a:pt x="87" y="145"/>
                    <a:pt x="87" y="249"/>
                  </a:cubicBezTo>
                  <a:cubicBezTo>
                    <a:pt x="87" y="334"/>
                    <a:pt x="69" y="422"/>
                    <a:pt x="7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4"/>
                    <a:pt x="85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55">
              <a:extLst>
                <a:ext uri="{FF2B5EF4-FFF2-40B4-BE49-F238E27FC236}">
                  <a16:creationId xmlns:a16="http://schemas.microsoft.com/office/drawing/2014/main" id="{D02E2BF5-45C1-8543-91D7-4C38727E0279}"/>
                </a:ext>
              </a:extLst>
            </p:cNvPr>
            <p:cNvSpPr>
              <a:spLocks noEditPoints="1"/>
            </p:cNvSpPr>
            <p:nvPr>
              <p:custDataLst>
                <p:tags r:id="rId21"/>
              </p:custDataLst>
            </p:nvPr>
          </p:nvSpPr>
          <p:spPr bwMode="auto">
            <a:xfrm>
              <a:off x="2876550" y="3084513"/>
              <a:ext cx="239713" cy="87313"/>
            </a:xfrm>
            <a:custGeom>
              <a:avLst/>
              <a:gdLst>
                <a:gd name="T0" fmla="*/ 315 w 332"/>
                <a:gd name="T1" fmla="*/ 20 h 116"/>
                <a:gd name="T2" fmla="*/ 332 w 332"/>
                <a:gd name="T3" fmla="*/ 10 h 116"/>
                <a:gd name="T4" fmla="*/ 315 w 332"/>
                <a:gd name="T5" fmla="*/ 0 h 116"/>
                <a:gd name="T6" fmla="*/ 17 w 332"/>
                <a:gd name="T7" fmla="*/ 0 h 116"/>
                <a:gd name="T8" fmla="*/ 0 w 332"/>
                <a:gd name="T9" fmla="*/ 10 h 116"/>
                <a:gd name="T10" fmla="*/ 17 w 332"/>
                <a:gd name="T11" fmla="*/ 20 h 116"/>
                <a:gd name="T12" fmla="*/ 315 w 332"/>
                <a:gd name="T13" fmla="*/ 20 h 116"/>
                <a:gd name="T14" fmla="*/ 315 w 332"/>
                <a:gd name="T15" fmla="*/ 116 h 116"/>
                <a:gd name="T16" fmla="*/ 332 w 332"/>
                <a:gd name="T17" fmla="*/ 106 h 116"/>
                <a:gd name="T18" fmla="*/ 315 w 332"/>
                <a:gd name="T19" fmla="*/ 96 h 116"/>
                <a:gd name="T20" fmla="*/ 17 w 332"/>
                <a:gd name="T21" fmla="*/ 96 h 116"/>
                <a:gd name="T22" fmla="*/ 0 w 332"/>
                <a:gd name="T23" fmla="*/ 106 h 116"/>
                <a:gd name="T24" fmla="*/ 17 w 332"/>
                <a:gd name="T25" fmla="*/ 116 h 116"/>
                <a:gd name="T26" fmla="*/ 315 w 332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6">
                  <a:moveTo>
                    <a:pt x="315" y="20"/>
                  </a:moveTo>
                  <a:cubicBezTo>
                    <a:pt x="322" y="20"/>
                    <a:pt x="332" y="20"/>
                    <a:pt x="332" y="10"/>
                  </a:cubicBezTo>
                  <a:cubicBezTo>
                    <a:pt x="332" y="0"/>
                    <a:pt x="322" y="0"/>
                    <a:pt x="315" y="0"/>
                  </a:cubicBezTo>
                  <a:lnTo>
                    <a:pt x="17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20"/>
                    <a:pt x="10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6"/>
                  </a:moveTo>
                  <a:cubicBezTo>
                    <a:pt x="322" y="116"/>
                    <a:pt x="332" y="116"/>
                    <a:pt x="332" y="106"/>
                  </a:cubicBezTo>
                  <a:cubicBezTo>
                    <a:pt x="332" y="96"/>
                    <a:pt x="322" y="96"/>
                    <a:pt x="315" y="96"/>
                  </a:cubicBezTo>
                  <a:lnTo>
                    <a:pt x="17" y="96"/>
                  </a:lnTo>
                  <a:cubicBezTo>
                    <a:pt x="10" y="96"/>
                    <a:pt x="0" y="96"/>
                    <a:pt x="0" y="106"/>
                  </a:cubicBezTo>
                  <a:cubicBezTo>
                    <a:pt x="0" y="116"/>
                    <a:pt x="10" y="116"/>
                    <a:pt x="17" y="116"/>
                  </a:cubicBezTo>
                  <a:lnTo>
                    <a:pt x="315" y="116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56">
              <a:extLst>
                <a:ext uri="{FF2B5EF4-FFF2-40B4-BE49-F238E27FC236}">
                  <a16:creationId xmlns:a16="http://schemas.microsoft.com/office/drawing/2014/main" id="{3100B32C-D2B6-AB4E-93FE-F8A8E71578C5}"/>
                </a:ext>
              </a:extLst>
            </p:cNvPr>
            <p:cNvSpPr>
              <a:spLocks noEditPoints="1"/>
            </p:cNvSpPr>
            <p:nvPr>
              <p:custDataLst>
                <p:tags r:id="rId22"/>
              </p:custDataLst>
            </p:nvPr>
          </p:nvSpPr>
          <p:spPr bwMode="auto">
            <a:xfrm>
              <a:off x="3241675" y="2963863"/>
              <a:ext cx="225425" cy="258763"/>
            </a:xfrm>
            <a:custGeom>
              <a:avLst/>
              <a:gdLst>
                <a:gd name="T0" fmla="*/ 122 w 312"/>
                <a:gd name="T1" fmla="*/ 174 h 342"/>
                <a:gd name="T2" fmla="*/ 176 w 312"/>
                <a:gd name="T3" fmla="*/ 185 h 342"/>
                <a:gd name="T4" fmla="*/ 202 w 312"/>
                <a:gd name="T5" fmla="*/ 230 h 342"/>
                <a:gd name="T6" fmla="*/ 211 w 312"/>
                <a:gd name="T7" fmla="*/ 243 h 342"/>
                <a:gd name="T8" fmla="*/ 219 w 312"/>
                <a:gd name="T9" fmla="*/ 227 h 342"/>
                <a:gd name="T10" fmla="*/ 219 w 312"/>
                <a:gd name="T11" fmla="*/ 92 h 342"/>
                <a:gd name="T12" fmla="*/ 211 w 312"/>
                <a:gd name="T13" fmla="*/ 76 h 342"/>
                <a:gd name="T14" fmla="*/ 202 w 312"/>
                <a:gd name="T15" fmla="*/ 88 h 342"/>
                <a:gd name="T16" fmla="*/ 122 w 312"/>
                <a:gd name="T17" fmla="*/ 156 h 342"/>
                <a:gd name="T18" fmla="*/ 122 w 312"/>
                <a:gd name="T19" fmla="*/ 51 h 342"/>
                <a:gd name="T20" fmla="*/ 144 w 312"/>
                <a:gd name="T21" fmla="*/ 17 h 342"/>
                <a:gd name="T22" fmla="*/ 167 w 312"/>
                <a:gd name="T23" fmla="*/ 17 h 342"/>
                <a:gd name="T24" fmla="*/ 271 w 312"/>
                <a:gd name="T25" fmla="*/ 86 h 342"/>
                <a:gd name="T26" fmla="*/ 280 w 312"/>
                <a:gd name="T27" fmla="*/ 98 h 342"/>
                <a:gd name="T28" fmla="*/ 289 w 312"/>
                <a:gd name="T29" fmla="*/ 81 h 342"/>
                <a:gd name="T30" fmla="*/ 289 w 312"/>
                <a:gd name="T31" fmla="*/ 16 h 342"/>
                <a:gd name="T32" fmla="*/ 272 w 312"/>
                <a:gd name="T33" fmla="*/ 0 h 342"/>
                <a:gd name="T34" fmla="*/ 17 w 312"/>
                <a:gd name="T35" fmla="*/ 0 h 342"/>
                <a:gd name="T36" fmla="*/ 0 w 312"/>
                <a:gd name="T37" fmla="*/ 9 h 342"/>
                <a:gd name="T38" fmla="*/ 13 w 312"/>
                <a:gd name="T39" fmla="*/ 17 h 342"/>
                <a:gd name="T40" fmla="*/ 44 w 312"/>
                <a:gd name="T41" fmla="*/ 46 h 342"/>
                <a:gd name="T42" fmla="*/ 44 w 312"/>
                <a:gd name="T43" fmla="*/ 296 h 342"/>
                <a:gd name="T44" fmla="*/ 16 w 312"/>
                <a:gd name="T45" fmla="*/ 324 h 342"/>
                <a:gd name="T46" fmla="*/ 0 w 312"/>
                <a:gd name="T47" fmla="*/ 333 h 342"/>
                <a:gd name="T48" fmla="*/ 17 w 312"/>
                <a:gd name="T49" fmla="*/ 342 h 342"/>
                <a:gd name="T50" fmla="*/ 281 w 312"/>
                <a:gd name="T51" fmla="*/ 342 h 342"/>
                <a:gd name="T52" fmla="*/ 297 w 312"/>
                <a:gd name="T53" fmla="*/ 335 h 342"/>
                <a:gd name="T54" fmla="*/ 312 w 312"/>
                <a:gd name="T55" fmla="*/ 248 h 342"/>
                <a:gd name="T56" fmla="*/ 303 w 312"/>
                <a:gd name="T57" fmla="*/ 239 h 342"/>
                <a:gd name="T58" fmla="*/ 294 w 312"/>
                <a:gd name="T59" fmla="*/ 246 h 342"/>
                <a:gd name="T60" fmla="*/ 250 w 312"/>
                <a:gd name="T61" fmla="*/ 302 h 342"/>
                <a:gd name="T62" fmla="*/ 171 w 312"/>
                <a:gd name="T63" fmla="*/ 324 h 342"/>
                <a:gd name="T64" fmla="*/ 144 w 312"/>
                <a:gd name="T65" fmla="*/ 324 h 342"/>
                <a:gd name="T66" fmla="*/ 122 w 312"/>
                <a:gd name="T67" fmla="*/ 291 h 342"/>
                <a:gd name="T68" fmla="*/ 122 w 312"/>
                <a:gd name="T69" fmla="*/ 174 h 342"/>
                <a:gd name="T70" fmla="*/ 271 w 312"/>
                <a:gd name="T71" fmla="*/ 17 h 342"/>
                <a:gd name="T72" fmla="*/ 271 w 312"/>
                <a:gd name="T73" fmla="*/ 41 h 342"/>
                <a:gd name="T74" fmla="*/ 243 w 312"/>
                <a:gd name="T75" fmla="*/ 17 h 342"/>
                <a:gd name="T76" fmla="*/ 271 w 312"/>
                <a:gd name="T77" fmla="*/ 17 h 342"/>
                <a:gd name="T78" fmla="*/ 174 w 312"/>
                <a:gd name="T79" fmla="*/ 164 h 342"/>
                <a:gd name="T80" fmla="*/ 202 w 312"/>
                <a:gd name="T81" fmla="*/ 142 h 342"/>
                <a:gd name="T82" fmla="*/ 202 w 312"/>
                <a:gd name="T83" fmla="*/ 184 h 342"/>
                <a:gd name="T84" fmla="*/ 174 w 312"/>
                <a:gd name="T85" fmla="*/ 164 h 342"/>
                <a:gd name="T86" fmla="*/ 174 w 312"/>
                <a:gd name="T87" fmla="*/ 164 h 342"/>
                <a:gd name="T88" fmla="*/ 61 w 312"/>
                <a:gd name="T89" fmla="*/ 45 h 342"/>
                <a:gd name="T90" fmla="*/ 57 w 312"/>
                <a:gd name="T91" fmla="*/ 17 h 342"/>
                <a:gd name="T92" fmla="*/ 110 w 312"/>
                <a:gd name="T93" fmla="*/ 17 h 342"/>
                <a:gd name="T94" fmla="*/ 105 w 312"/>
                <a:gd name="T95" fmla="*/ 50 h 342"/>
                <a:gd name="T96" fmla="*/ 105 w 312"/>
                <a:gd name="T97" fmla="*/ 292 h 342"/>
                <a:gd name="T98" fmla="*/ 110 w 312"/>
                <a:gd name="T99" fmla="*/ 324 h 342"/>
                <a:gd name="T100" fmla="*/ 57 w 312"/>
                <a:gd name="T101" fmla="*/ 324 h 342"/>
                <a:gd name="T102" fmla="*/ 61 w 312"/>
                <a:gd name="T103" fmla="*/ 297 h 342"/>
                <a:gd name="T104" fmla="*/ 61 w 312"/>
                <a:gd name="T105" fmla="*/ 45 h 342"/>
                <a:gd name="T106" fmla="*/ 247 w 312"/>
                <a:gd name="T107" fmla="*/ 324 h 342"/>
                <a:gd name="T108" fmla="*/ 247 w 312"/>
                <a:gd name="T109" fmla="*/ 324 h 342"/>
                <a:gd name="T110" fmla="*/ 286 w 312"/>
                <a:gd name="T111" fmla="*/ 296 h 342"/>
                <a:gd name="T112" fmla="*/ 282 w 312"/>
                <a:gd name="T113" fmla="*/ 324 h 342"/>
                <a:gd name="T114" fmla="*/ 247 w 312"/>
                <a:gd name="T115" fmla="*/ 324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12" h="342">
                  <a:moveTo>
                    <a:pt x="122" y="174"/>
                  </a:moveTo>
                  <a:cubicBezTo>
                    <a:pt x="135" y="174"/>
                    <a:pt x="158" y="174"/>
                    <a:pt x="176" y="185"/>
                  </a:cubicBezTo>
                  <a:cubicBezTo>
                    <a:pt x="200" y="200"/>
                    <a:pt x="202" y="227"/>
                    <a:pt x="202" y="230"/>
                  </a:cubicBezTo>
                  <a:cubicBezTo>
                    <a:pt x="202" y="237"/>
                    <a:pt x="202" y="243"/>
                    <a:pt x="211" y="243"/>
                  </a:cubicBezTo>
                  <a:cubicBezTo>
                    <a:pt x="219" y="243"/>
                    <a:pt x="219" y="236"/>
                    <a:pt x="219" y="227"/>
                  </a:cubicBezTo>
                  <a:lnTo>
                    <a:pt x="219" y="92"/>
                  </a:lnTo>
                  <a:cubicBezTo>
                    <a:pt x="219" y="84"/>
                    <a:pt x="219" y="76"/>
                    <a:pt x="211" y="76"/>
                  </a:cubicBezTo>
                  <a:cubicBezTo>
                    <a:pt x="202" y="76"/>
                    <a:pt x="202" y="84"/>
                    <a:pt x="202" y="88"/>
                  </a:cubicBezTo>
                  <a:cubicBezTo>
                    <a:pt x="199" y="152"/>
                    <a:pt x="148" y="156"/>
                    <a:pt x="122" y="156"/>
                  </a:cubicBezTo>
                  <a:lnTo>
                    <a:pt x="122" y="51"/>
                  </a:lnTo>
                  <a:cubicBezTo>
                    <a:pt x="122" y="17"/>
                    <a:pt x="132" y="17"/>
                    <a:pt x="144" y="17"/>
                  </a:cubicBezTo>
                  <a:lnTo>
                    <a:pt x="167" y="17"/>
                  </a:lnTo>
                  <a:cubicBezTo>
                    <a:pt x="235" y="17"/>
                    <a:pt x="268" y="52"/>
                    <a:pt x="271" y="86"/>
                  </a:cubicBezTo>
                  <a:cubicBezTo>
                    <a:pt x="272" y="90"/>
                    <a:pt x="272" y="98"/>
                    <a:pt x="280" y="98"/>
                  </a:cubicBezTo>
                  <a:cubicBezTo>
                    <a:pt x="289" y="98"/>
                    <a:pt x="289" y="90"/>
                    <a:pt x="289" y="81"/>
                  </a:cubicBezTo>
                  <a:lnTo>
                    <a:pt x="289" y="16"/>
                  </a:lnTo>
                  <a:cubicBezTo>
                    <a:pt x="289" y="1"/>
                    <a:pt x="288" y="0"/>
                    <a:pt x="272" y="0"/>
                  </a:cubicBezTo>
                  <a:lnTo>
                    <a:pt x="17" y="0"/>
                  </a:lnTo>
                  <a:cubicBezTo>
                    <a:pt x="8" y="0"/>
                    <a:pt x="0" y="0"/>
                    <a:pt x="0" y="9"/>
                  </a:cubicBezTo>
                  <a:cubicBezTo>
                    <a:pt x="0" y="17"/>
                    <a:pt x="9" y="17"/>
                    <a:pt x="13" y="17"/>
                  </a:cubicBezTo>
                  <a:cubicBezTo>
                    <a:pt x="42" y="17"/>
                    <a:pt x="44" y="21"/>
                    <a:pt x="44" y="46"/>
                  </a:cubicBezTo>
                  <a:lnTo>
                    <a:pt x="44" y="296"/>
                  </a:lnTo>
                  <a:cubicBezTo>
                    <a:pt x="44" y="319"/>
                    <a:pt x="42" y="324"/>
                    <a:pt x="16" y="324"/>
                  </a:cubicBezTo>
                  <a:cubicBezTo>
                    <a:pt x="8" y="324"/>
                    <a:pt x="0" y="324"/>
                    <a:pt x="0" y="333"/>
                  </a:cubicBezTo>
                  <a:cubicBezTo>
                    <a:pt x="0" y="342"/>
                    <a:pt x="8" y="342"/>
                    <a:pt x="17" y="342"/>
                  </a:cubicBezTo>
                  <a:lnTo>
                    <a:pt x="281" y="342"/>
                  </a:lnTo>
                  <a:cubicBezTo>
                    <a:pt x="291" y="342"/>
                    <a:pt x="296" y="342"/>
                    <a:pt x="297" y="335"/>
                  </a:cubicBezTo>
                  <a:cubicBezTo>
                    <a:pt x="298" y="334"/>
                    <a:pt x="312" y="251"/>
                    <a:pt x="312" y="248"/>
                  </a:cubicBezTo>
                  <a:cubicBezTo>
                    <a:pt x="312" y="243"/>
                    <a:pt x="307" y="239"/>
                    <a:pt x="303" y="239"/>
                  </a:cubicBezTo>
                  <a:cubicBezTo>
                    <a:pt x="296" y="239"/>
                    <a:pt x="294" y="246"/>
                    <a:pt x="294" y="246"/>
                  </a:cubicBezTo>
                  <a:cubicBezTo>
                    <a:pt x="291" y="259"/>
                    <a:pt x="286" y="280"/>
                    <a:pt x="250" y="302"/>
                  </a:cubicBezTo>
                  <a:cubicBezTo>
                    <a:pt x="224" y="317"/>
                    <a:pt x="198" y="324"/>
                    <a:pt x="171" y="324"/>
                  </a:cubicBezTo>
                  <a:lnTo>
                    <a:pt x="144" y="324"/>
                  </a:lnTo>
                  <a:cubicBezTo>
                    <a:pt x="132" y="324"/>
                    <a:pt x="122" y="324"/>
                    <a:pt x="122" y="291"/>
                  </a:cubicBezTo>
                  <a:lnTo>
                    <a:pt x="122" y="174"/>
                  </a:lnTo>
                  <a:close/>
                  <a:moveTo>
                    <a:pt x="271" y="17"/>
                  </a:moveTo>
                  <a:lnTo>
                    <a:pt x="271" y="41"/>
                  </a:lnTo>
                  <a:cubicBezTo>
                    <a:pt x="263" y="32"/>
                    <a:pt x="253" y="24"/>
                    <a:pt x="243" y="17"/>
                  </a:cubicBezTo>
                  <a:lnTo>
                    <a:pt x="271" y="17"/>
                  </a:lnTo>
                  <a:close/>
                  <a:moveTo>
                    <a:pt x="174" y="164"/>
                  </a:moveTo>
                  <a:cubicBezTo>
                    <a:pt x="182" y="160"/>
                    <a:pt x="193" y="153"/>
                    <a:pt x="202" y="142"/>
                  </a:cubicBezTo>
                  <a:lnTo>
                    <a:pt x="202" y="184"/>
                  </a:lnTo>
                  <a:cubicBezTo>
                    <a:pt x="190" y="171"/>
                    <a:pt x="174" y="164"/>
                    <a:pt x="174" y="164"/>
                  </a:cubicBezTo>
                  <a:lnTo>
                    <a:pt x="174" y="164"/>
                  </a:lnTo>
                  <a:close/>
                  <a:moveTo>
                    <a:pt x="61" y="45"/>
                  </a:moveTo>
                  <a:cubicBezTo>
                    <a:pt x="61" y="39"/>
                    <a:pt x="61" y="26"/>
                    <a:pt x="57" y="17"/>
                  </a:cubicBezTo>
                  <a:lnTo>
                    <a:pt x="110" y="17"/>
                  </a:lnTo>
                  <a:cubicBezTo>
                    <a:pt x="105" y="29"/>
                    <a:pt x="105" y="45"/>
                    <a:pt x="105" y="50"/>
                  </a:cubicBezTo>
                  <a:lnTo>
                    <a:pt x="105" y="292"/>
                  </a:lnTo>
                  <a:cubicBezTo>
                    <a:pt x="105" y="310"/>
                    <a:pt x="108" y="320"/>
                    <a:pt x="110" y="324"/>
                  </a:cubicBezTo>
                  <a:lnTo>
                    <a:pt x="57" y="324"/>
                  </a:lnTo>
                  <a:cubicBezTo>
                    <a:pt x="61" y="315"/>
                    <a:pt x="61" y="303"/>
                    <a:pt x="61" y="297"/>
                  </a:cubicBezTo>
                  <a:lnTo>
                    <a:pt x="61" y="45"/>
                  </a:lnTo>
                  <a:close/>
                  <a:moveTo>
                    <a:pt x="247" y="324"/>
                  </a:moveTo>
                  <a:lnTo>
                    <a:pt x="247" y="324"/>
                  </a:lnTo>
                  <a:cubicBezTo>
                    <a:pt x="263" y="316"/>
                    <a:pt x="276" y="305"/>
                    <a:pt x="286" y="296"/>
                  </a:cubicBezTo>
                  <a:cubicBezTo>
                    <a:pt x="286" y="298"/>
                    <a:pt x="282" y="320"/>
                    <a:pt x="282" y="324"/>
                  </a:cubicBezTo>
                  <a:lnTo>
                    <a:pt x="247" y="324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57">
              <a:extLst>
                <a:ext uri="{FF2B5EF4-FFF2-40B4-BE49-F238E27FC236}">
                  <a16:creationId xmlns:a16="http://schemas.microsoft.com/office/drawing/2014/main" id="{B492474E-BBFE-DD4A-AF1F-55E49172A246}"/>
                </a:ext>
              </a:extLst>
            </p:cNvPr>
            <p:cNvSpPr>
              <a:spLocks noEditPoints="1"/>
            </p:cNvSpPr>
            <p:nvPr>
              <p:custDataLst>
                <p:tags r:id="rId23"/>
              </p:custDataLst>
            </p:nvPr>
          </p:nvSpPr>
          <p:spPr bwMode="auto">
            <a:xfrm>
              <a:off x="3490912" y="3175001"/>
              <a:ext cx="128588" cy="117475"/>
            </a:xfrm>
            <a:custGeom>
              <a:avLst/>
              <a:gdLst>
                <a:gd name="T0" fmla="*/ 126 w 178"/>
                <a:gd name="T1" fmla="*/ 20 h 157"/>
                <a:gd name="T2" fmla="*/ 90 w 178"/>
                <a:gd name="T3" fmla="*/ 0 h 157"/>
                <a:gd name="T4" fmla="*/ 0 w 178"/>
                <a:gd name="T5" fmla="*/ 99 h 157"/>
                <a:gd name="T6" fmla="*/ 53 w 178"/>
                <a:gd name="T7" fmla="*/ 157 h 157"/>
                <a:gd name="T8" fmla="*/ 102 w 178"/>
                <a:gd name="T9" fmla="*/ 133 h 157"/>
                <a:gd name="T10" fmla="*/ 138 w 178"/>
                <a:gd name="T11" fmla="*/ 157 h 157"/>
                <a:gd name="T12" fmla="*/ 166 w 178"/>
                <a:gd name="T13" fmla="*/ 139 h 157"/>
                <a:gd name="T14" fmla="*/ 178 w 178"/>
                <a:gd name="T15" fmla="*/ 104 h 157"/>
                <a:gd name="T16" fmla="*/ 172 w 178"/>
                <a:gd name="T17" fmla="*/ 99 h 157"/>
                <a:gd name="T18" fmla="*/ 165 w 178"/>
                <a:gd name="T19" fmla="*/ 110 h 157"/>
                <a:gd name="T20" fmla="*/ 139 w 178"/>
                <a:gd name="T21" fmla="*/ 147 h 157"/>
                <a:gd name="T22" fmla="*/ 128 w 178"/>
                <a:gd name="T23" fmla="*/ 130 h 157"/>
                <a:gd name="T24" fmla="*/ 133 w 178"/>
                <a:gd name="T25" fmla="*/ 103 h 157"/>
                <a:gd name="T26" fmla="*/ 141 w 178"/>
                <a:gd name="T27" fmla="*/ 71 h 157"/>
                <a:gd name="T28" fmla="*/ 148 w 178"/>
                <a:gd name="T29" fmla="*/ 45 h 157"/>
                <a:gd name="T30" fmla="*/ 154 w 178"/>
                <a:gd name="T31" fmla="*/ 18 h 157"/>
                <a:gd name="T32" fmla="*/ 142 w 178"/>
                <a:gd name="T33" fmla="*/ 6 h 157"/>
                <a:gd name="T34" fmla="*/ 126 w 178"/>
                <a:gd name="T35" fmla="*/ 20 h 157"/>
                <a:gd name="T36" fmla="*/ 104 w 178"/>
                <a:gd name="T37" fmla="*/ 110 h 157"/>
                <a:gd name="T38" fmla="*/ 86 w 178"/>
                <a:gd name="T39" fmla="*/ 133 h 157"/>
                <a:gd name="T40" fmla="*/ 54 w 178"/>
                <a:gd name="T41" fmla="*/ 147 h 157"/>
                <a:gd name="T42" fmla="*/ 28 w 178"/>
                <a:gd name="T43" fmla="*/ 113 h 157"/>
                <a:gd name="T44" fmla="*/ 47 w 178"/>
                <a:gd name="T45" fmla="*/ 43 h 157"/>
                <a:gd name="T46" fmla="*/ 90 w 178"/>
                <a:gd name="T47" fmla="*/ 10 h 157"/>
                <a:gd name="T48" fmla="*/ 121 w 178"/>
                <a:gd name="T49" fmla="*/ 40 h 157"/>
                <a:gd name="T50" fmla="*/ 120 w 178"/>
                <a:gd name="T51" fmla="*/ 45 h 157"/>
                <a:gd name="T52" fmla="*/ 104 w 178"/>
                <a:gd name="T53" fmla="*/ 1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8" h="157">
                  <a:moveTo>
                    <a:pt x="126" y="20"/>
                  </a:moveTo>
                  <a:cubicBezTo>
                    <a:pt x="119" y="9"/>
                    <a:pt x="107" y="0"/>
                    <a:pt x="90" y="0"/>
                  </a:cubicBezTo>
                  <a:cubicBezTo>
                    <a:pt x="46" y="0"/>
                    <a:pt x="0" y="49"/>
                    <a:pt x="0" y="99"/>
                  </a:cubicBezTo>
                  <a:cubicBezTo>
                    <a:pt x="0" y="133"/>
                    <a:pt x="23" y="157"/>
                    <a:pt x="53" y="157"/>
                  </a:cubicBezTo>
                  <a:cubicBezTo>
                    <a:pt x="72" y="157"/>
                    <a:pt x="88" y="146"/>
                    <a:pt x="102" y="133"/>
                  </a:cubicBezTo>
                  <a:cubicBezTo>
                    <a:pt x="109" y="154"/>
                    <a:pt x="129" y="157"/>
                    <a:pt x="138" y="157"/>
                  </a:cubicBezTo>
                  <a:cubicBezTo>
                    <a:pt x="151" y="157"/>
                    <a:pt x="160" y="149"/>
                    <a:pt x="166" y="139"/>
                  </a:cubicBezTo>
                  <a:cubicBezTo>
                    <a:pt x="174" y="125"/>
                    <a:pt x="178" y="105"/>
                    <a:pt x="178" y="104"/>
                  </a:cubicBezTo>
                  <a:cubicBezTo>
                    <a:pt x="178" y="99"/>
                    <a:pt x="174" y="99"/>
                    <a:pt x="172" y="99"/>
                  </a:cubicBezTo>
                  <a:cubicBezTo>
                    <a:pt x="168" y="99"/>
                    <a:pt x="167" y="101"/>
                    <a:pt x="165" y="110"/>
                  </a:cubicBezTo>
                  <a:cubicBezTo>
                    <a:pt x="161" y="127"/>
                    <a:pt x="154" y="147"/>
                    <a:pt x="139" y="147"/>
                  </a:cubicBezTo>
                  <a:cubicBezTo>
                    <a:pt x="130" y="147"/>
                    <a:pt x="128" y="140"/>
                    <a:pt x="128" y="130"/>
                  </a:cubicBezTo>
                  <a:cubicBezTo>
                    <a:pt x="128" y="124"/>
                    <a:pt x="131" y="112"/>
                    <a:pt x="133" y="103"/>
                  </a:cubicBezTo>
                  <a:cubicBezTo>
                    <a:pt x="136" y="93"/>
                    <a:pt x="139" y="79"/>
                    <a:pt x="141" y="71"/>
                  </a:cubicBezTo>
                  <a:lnTo>
                    <a:pt x="148" y="45"/>
                  </a:lnTo>
                  <a:cubicBezTo>
                    <a:pt x="150" y="36"/>
                    <a:pt x="154" y="19"/>
                    <a:pt x="154" y="18"/>
                  </a:cubicBezTo>
                  <a:cubicBezTo>
                    <a:pt x="154" y="10"/>
                    <a:pt x="148" y="6"/>
                    <a:pt x="142" y="6"/>
                  </a:cubicBezTo>
                  <a:cubicBezTo>
                    <a:pt x="136" y="6"/>
                    <a:pt x="128" y="11"/>
                    <a:pt x="126" y="20"/>
                  </a:cubicBezTo>
                  <a:close/>
                  <a:moveTo>
                    <a:pt x="104" y="110"/>
                  </a:moveTo>
                  <a:cubicBezTo>
                    <a:pt x="101" y="120"/>
                    <a:pt x="94" y="127"/>
                    <a:pt x="86" y="133"/>
                  </a:cubicBezTo>
                  <a:cubicBezTo>
                    <a:pt x="83" y="136"/>
                    <a:pt x="69" y="147"/>
                    <a:pt x="54" y="147"/>
                  </a:cubicBezTo>
                  <a:cubicBezTo>
                    <a:pt x="41" y="147"/>
                    <a:pt x="28" y="138"/>
                    <a:pt x="28" y="113"/>
                  </a:cubicBezTo>
                  <a:cubicBezTo>
                    <a:pt x="28" y="95"/>
                    <a:pt x="39" y="57"/>
                    <a:pt x="47" y="43"/>
                  </a:cubicBezTo>
                  <a:cubicBezTo>
                    <a:pt x="63" y="15"/>
                    <a:pt x="80" y="10"/>
                    <a:pt x="90" y="10"/>
                  </a:cubicBezTo>
                  <a:cubicBezTo>
                    <a:pt x="115" y="10"/>
                    <a:pt x="121" y="36"/>
                    <a:pt x="121" y="40"/>
                  </a:cubicBezTo>
                  <a:cubicBezTo>
                    <a:pt x="121" y="41"/>
                    <a:pt x="121" y="44"/>
                    <a:pt x="120" y="45"/>
                  </a:cubicBezTo>
                  <a:lnTo>
                    <a:pt x="104" y="110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58">
              <a:extLst>
                <a:ext uri="{FF2B5EF4-FFF2-40B4-BE49-F238E27FC236}">
                  <a16:creationId xmlns:a16="http://schemas.microsoft.com/office/drawing/2014/main" id="{D627FC15-5DB7-2B46-97B9-780535BB319F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3646487" y="3211513"/>
              <a:ext cx="69850" cy="119063"/>
            </a:xfrm>
            <a:custGeom>
              <a:avLst/>
              <a:gdLst>
                <a:gd name="T0" fmla="*/ 57 w 97"/>
                <a:gd name="T1" fmla="*/ 60 h 158"/>
                <a:gd name="T2" fmla="*/ 86 w 97"/>
                <a:gd name="T3" fmla="*/ 60 h 158"/>
                <a:gd name="T4" fmla="*/ 93 w 97"/>
                <a:gd name="T5" fmla="*/ 58 h 158"/>
                <a:gd name="T6" fmla="*/ 95 w 97"/>
                <a:gd name="T7" fmla="*/ 53 h 158"/>
                <a:gd name="T8" fmla="*/ 87 w 97"/>
                <a:gd name="T9" fmla="*/ 48 h 158"/>
                <a:gd name="T10" fmla="*/ 60 w 97"/>
                <a:gd name="T11" fmla="*/ 48 h 158"/>
                <a:gd name="T12" fmla="*/ 65 w 97"/>
                <a:gd name="T13" fmla="*/ 28 h 158"/>
                <a:gd name="T14" fmla="*/ 70 w 97"/>
                <a:gd name="T15" fmla="*/ 9 h 158"/>
                <a:gd name="T16" fmla="*/ 60 w 97"/>
                <a:gd name="T17" fmla="*/ 0 h 158"/>
                <a:gd name="T18" fmla="*/ 48 w 97"/>
                <a:gd name="T19" fmla="*/ 9 h 158"/>
                <a:gd name="T20" fmla="*/ 38 w 97"/>
                <a:gd name="T21" fmla="*/ 48 h 158"/>
                <a:gd name="T22" fmla="*/ 9 w 97"/>
                <a:gd name="T23" fmla="*/ 48 h 158"/>
                <a:gd name="T24" fmla="*/ 0 w 97"/>
                <a:gd name="T25" fmla="*/ 55 h 158"/>
                <a:gd name="T26" fmla="*/ 8 w 97"/>
                <a:gd name="T27" fmla="*/ 60 h 158"/>
                <a:gd name="T28" fmla="*/ 36 w 97"/>
                <a:gd name="T29" fmla="*/ 60 h 158"/>
                <a:gd name="T30" fmla="*/ 21 w 97"/>
                <a:gd name="T31" fmla="*/ 118 h 158"/>
                <a:gd name="T32" fmla="*/ 18 w 97"/>
                <a:gd name="T33" fmla="*/ 134 h 158"/>
                <a:gd name="T34" fmla="*/ 48 w 97"/>
                <a:gd name="T35" fmla="*/ 158 h 158"/>
                <a:gd name="T36" fmla="*/ 97 w 97"/>
                <a:gd name="T37" fmla="*/ 120 h 158"/>
                <a:gd name="T38" fmla="*/ 91 w 97"/>
                <a:gd name="T39" fmla="*/ 116 h 158"/>
                <a:gd name="T40" fmla="*/ 86 w 97"/>
                <a:gd name="T41" fmla="*/ 120 h 158"/>
                <a:gd name="T42" fmla="*/ 49 w 97"/>
                <a:gd name="T43" fmla="*/ 150 h 158"/>
                <a:gd name="T44" fmla="*/ 39 w 97"/>
                <a:gd name="T45" fmla="*/ 137 h 158"/>
                <a:gd name="T46" fmla="*/ 40 w 97"/>
                <a:gd name="T47" fmla="*/ 130 h 158"/>
                <a:gd name="T48" fmla="*/ 57 w 97"/>
                <a:gd name="T49" fmla="*/ 6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58">
                  <a:moveTo>
                    <a:pt x="57" y="60"/>
                  </a:moveTo>
                  <a:lnTo>
                    <a:pt x="86" y="60"/>
                  </a:lnTo>
                  <a:cubicBezTo>
                    <a:pt x="92" y="60"/>
                    <a:pt x="92" y="59"/>
                    <a:pt x="93" y="58"/>
                  </a:cubicBezTo>
                  <a:cubicBezTo>
                    <a:pt x="94" y="57"/>
                    <a:pt x="95" y="54"/>
                    <a:pt x="95" y="53"/>
                  </a:cubicBezTo>
                  <a:cubicBezTo>
                    <a:pt x="95" y="48"/>
                    <a:pt x="91" y="48"/>
                    <a:pt x="87" y="48"/>
                  </a:cubicBezTo>
                  <a:lnTo>
                    <a:pt x="60" y="48"/>
                  </a:lnTo>
                  <a:lnTo>
                    <a:pt x="65" y="28"/>
                  </a:lnTo>
                  <a:cubicBezTo>
                    <a:pt x="67" y="21"/>
                    <a:pt x="70" y="10"/>
                    <a:pt x="70" y="9"/>
                  </a:cubicBezTo>
                  <a:cubicBezTo>
                    <a:pt x="70" y="4"/>
                    <a:pt x="66" y="0"/>
                    <a:pt x="60" y="0"/>
                  </a:cubicBezTo>
                  <a:cubicBezTo>
                    <a:pt x="56" y="0"/>
                    <a:pt x="50" y="3"/>
                    <a:pt x="48" y="9"/>
                  </a:cubicBezTo>
                  <a:cubicBezTo>
                    <a:pt x="47" y="14"/>
                    <a:pt x="50" y="2"/>
                    <a:pt x="38" y="48"/>
                  </a:cubicBezTo>
                  <a:lnTo>
                    <a:pt x="9" y="48"/>
                  </a:lnTo>
                  <a:cubicBezTo>
                    <a:pt x="4" y="48"/>
                    <a:pt x="0" y="48"/>
                    <a:pt x="0" y="55"/>
                  </a:cubicBezTo>
                  <a:cubicBezTo>
                    <a:pt x="0" y="60"/>
                    <a:pt x="4" y="60"/>
                    <a:pt x="8" y="60"/>
                  </a:cubicBezTo>
                  <a:lnTo>
                    <a:pt x="36" y="60"/>
                  </a:lnTo>
                  <a:lnTo>
                    <a:pt x="21" y="118"/>
                  </a:lnTo>
                  <a:cubicBezTo>
                    <a:pt x="20" y="123"/>
                    <a:pt x="18" y="131"/>
                    <a:pt x="18" y="134"/>
                  </a:cubicBezTo>
                  <a:cubicBezTo>
                    <a:pt x="18" y="148"/>
                    <a:pt x="31" y="158"/>
                    <a:pt x="48" y="158"/>
                  </a:cubicBezTo>
                  <a:cubicBezTo>
                    <a:pt x="78" y="158"/>
                    <a:pt x="97" y="125"/>
                    <a:pt x="97" y="120"/>
                  </a:cubicBezTo>
                  <a:cubicBezTo>
                    <a:pt x="97" y="116"/>
                    <a:pt x="92" y="116"/>
                    <a:pt x="91" y="116"/>
                  </a:cubicBezTo>
                  <a:cubicBezTo>
                    <a:pt x="87" y="116"/>
                    <a:pt x="87" y="117"/>
                    <a:pt x="86" y="120"/>
                  </a:cubicBezTo>
                  <a:cubicBezTo>
                    <a:pt x="78" y="138"/>
                    <a:pt x="62" y="150"/>
                    <a:pt x="49" y="150"/>
                  </a:cubicBezTo>
                  <a:cubicBezTo>
                    <a:pt x="41" y="150"/>
                    <a:pt x="39" y="144"/>
                    <a:pt x="39" y="137"/>
                  </a:cubicBezTo>
                  <a:cubicBezTo>
                    <a:pt x="39" y="133"/>
                    <a:pt x="39" y="132"/>
                    <a:pt x="40" y="130"/>
                  </a:cubicBezTo>
                  <a:lnTo>
                    <a:pt x="57" y="60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59">
              <a:extLst>
                <a:ext uri="{FF2B5EF4-FFF2-40B4-BE49-F238E27FC236}">
                  <a16:creationId xmlns:a16="http://schemas.microsoft.com/office/drawing/2014/main" id="{3FD5735E-1ACC-3448-876B-85038910999E}"/>
                </a:ext>
              </a:extLst>
            </p:cNvPr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3770312" y="3189288"/>
              <a:ext cx="185738" cy="69850"/>
            </a:xfrm>
            <a:custGeom>
              <a:avLst/>
              <a:gdLst>
                <a:gd name="T0" fmla="*/ 258 w 258"/>
                <a:gd name="T1" fmla="*/ 14 h 93"/>
                <a:gd name="T2" fmla="*/ 252 w 258"/>
                <a:gd name="T3" fmla="*/ 0 h 93"/>
                <a:gd name="T4" fmla="*/ 246 w 258"/>
                <a:gd name="T5" fmla="*/ 14 h 93"/>
                <a:gd name="T6" fmla="*/ 193 w 258"/>
                <a:gd name="T7" fmla="*/ 69 h 93"/>
                <a:gd name="T8" fmla="*/ 131 w 258"/>
                <a:gd name="T9" fmla="*/ 35 h 93"/>
                <a:gd name="T10" fmla="*/ 65 w 258"/>
                <a:gd name="T11" fmla="*/ 0 h 93"/>
                <a:gd name="T12" fmla="*/ 0 w 258"/>
                <a:gd name="T13" fmla="*/ 79 h 93"/>
                <a:gd name="T14" fmla="*/ 6 w 258"/>
                <a:gd name="T15" fmla="*/ 93 h 93"/>
                <a:gd name="T16" fmla="*/ 12 w 258"/>
                <a:gd name="T17" fmla="*/ 78 h 93"/>
                <a:gd name="T18" fmla="*/ 65 w 258"/>
                <a:gd name="T19" fmla="*/ 24 h 93"/>
                <a:gd name="T20" fmla="*/ 127 w 258"/>
                <a:gd name="T21" fmla="*/ 58 h 93"/>
                <a:gd name="T22" fmla="*/ 193 w 258"/>
                <a:gd name="T23" fmla="*/ 93 h 93"/>
                <a:gd name="T24" fmla="*/ 258 w 258"/>
                <a:gd name="T25" fmla="*/ 1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8" h="93">
                  <a:moveTo>
                    <a:pt x="258" y="14"/>
                  </a:moveTo>
                  <a:cubicBezTo>
                    <a:pt x="258" y="0"/>
                    <a:pt x="253" y="0"/>
                    <a:pt x="252" y="0"/>
                  </a:cubicBezTo>
                  <a:cubicBezTo>
                    <a:pt x="246" y="0"/>
                    <a:pt x="246" y="10"/>
                    <a:pt x="246" y="14"/>
                  </a:cubicBezTo>
                  <a:cubicBezTo>
                    <a:pt x="244" y="40"/>
                    <a:pt x="226" y="69"/>
                    <a:pt x="193" y="69"/>
                  </a:cubicBezTo>
                  <a:cubicBezTo>
                    <a:pt x="168" y="69"/>
                    <a:pt x="151" y="53"/>
                    <a:pt x="131" y="35"/>
                  </a:cubicBezTo>
                  <a:cubicBezTo>
                    <a:pt x="113" y="19"/>
                    <a:pt x="92" y="0"/>
                    <a:pt x="65" y="0"/>
                  </a:cubicBezTo>
                  <a:cubicBezTo>
                    <a:pt x="25" y="0"/>
                    <a:pt x="0" y="40"/>
                    <a:pt x="0" y="79"/>
                  </a:cubicBezTo>
                  <a:cubicBezTo>
                    <a:pt x="0" y="92"/>
                    <a:pt x="5" y="93"/>
                    <a:pt x="6" y="93"/>
                  </a:cubicBezTo>
                  <a:cubicBezTo>
                    <a:pt x="11" y="93"/>
                    <a:pt x="12" y="84"/>
                    <a:pt x="12" y="78"/>
                  </a:cubicBezTo>
                  <a:cubicBezTo>
                    <a:pt x="14" y="53"/>
                    <a:pt x="32" y="24"/>
                    <a:pt x="65" y="24"/>
                  </a:cubicBezTo>
                  <a:cubicBezTo>
                    <a:pt x="90" y="24"/>
                    <a:pt x="107" y="40"/>
                    <a:pt x="127" y="58"/>
                  </a:cubicBezTo>
                  <a:cubicBezTo>
                    <a:pt x="145" y="74"/>
                    <a:pt x="166" y="93"/>
                    <a:pt x="193" y="93"/>
                  </a:cubicBezTo>
                  <a:cubicBezTo>
                    <a:pt x="233" y="93"/>
                    <a:pt x="258" y="52"/>
                    <a:pt x="258" y="14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60">
              <a:extLst>
                <a:ext uri="{FF2B5EF4-FFF2-40B4-BE49-F238E27FC236}">
                  <a16:creationId xmlns:a16="http://schemas.microsoft.com/office/drawing/2014/main" id="{A3299DE1-6DCB-6B49-BDDC-BAB9A73A4E7E}"/>
                </a:ext>
              </a:extLst>
            </p:cNvPr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3986212" y="3176588"/>
              <a:ext cx="150813" cy="115888"/>
            </a:xfrm>
            <a:custGeom>
              <a:avLst/>
              <a:gdLst>
                <a:gd name="T0" fmla="*/ 92 w 208"/>
                <a:gd name="T1" fmla="*/ 24 h 154"/>
                <a:gd name="T2" fmla="*/ 134 w 208"/>
                <a:gd name="T3" fmla="*/ 24 h 154"/>
                <a:gd name="T4" fmla="*/ 121 w 208"/>
                <a:gd name="T5" fmla="*/ 104 h 154"/>
                <a:gd name="T6" fmla="*/ 125 w 208"/>
                <a:gd name="T7" fmla="*/ 135 h 154"/>
                <a:gd name="T8" fmla="*/ 140 w 208"/>
                <a:gd name="T9" fmla="*/ 154 h 154"/>
                <a:gd name="T10" fmla="*/ 157 w 208"/>
                <a:gd name="T11" fmla="*/ 138 h 154"/>
                <a:gd name="T12" fmla="*/ 154 w 208"/>
                <a:gd name="T13" fmla="*/ 131 h 154"/>
                <a:gd name="T14" fmla="*/ 141 w 208"/>
                <a:gd name="T15" fmla="*/ 69 h 154"/>
                <a:gd name="T16" fmla="*/ 146 w 208"/>
                <a:gd name="T17" fmla="*/ 24 h 154"/>
                <a:gd name="T18" fmla="*/ 190 w 208"/>
                <a:gd name="T19" fmla="*/ 24 h 154"/>
                <a:gd name="T20" fmla="*/ 202 w 208"/>
                <a:gd name="T21" fmla="*/ 21 h 154"/>
                <a:gd name="T22" fmla="*/ 208 w 208"/>
                <a:gd name="T23" fmla="*/ 10 h 154"/>
                <a:gd name="T24" fmla="*/ 193 w 208"/>
                <a:gd name="T25" fmla="*/ 0 h 154"/>
                <a:gd name="T26" fmla="*/ 62 w 208"/>
                <a:gd name="T27" fmla="*/ 0 h 154"/>
                <a:gd name="T28" fmla="*/ 22 w 208"/>
                <a:gd name="T29" fmla="*/ 18 h 154"/>
                <a:gd name="T30" fmla="*/ 0 w 208"/>
                <a:gd name="T31" fmla="*/ 48 h 154"/>
                <a:gd name="T32" fmla="*/ 5 w 208"/>
                <a:gd name="T33" fmla="*/ 52 h 154"/>
                <a:gd name="T34" fmla="*/ 12 w 208"/>
                <a:gd name="T35" fmla="*/ 48 h 154"/>
                <a:gd name="T36" fmla="*/ 59 w 208"/>
                <a:gd name="T37" fmla="*/ 24 h 154"/>
                <a:gd name="T38" fmla="*/ 80 w 208"/>
                <a:gd name="T39" fmla="*/ 24 h 154"/>
                <a:gd name="T40" fmla="*/ 40 w 208"/>
                <a:gd name="T41" fmla="*/ 124 h 154"/>
                <a:gd name="T42" fmla="*/ 33 w 208"/>
                <a:gd name="T43" fmla="*/ 138 h 154"/>
                <a:gd name="T44" fmla="*/ 32 w 208"/>
                <a:gd name="T45" fmla="*/ 143 h 154"/>
                <a:gd name="T46" fmla="*/ 44 w 208"/>
                <a:gd name="T47" fmla="*/ 154 h 154"/>
                <a:gd name="T48" fmla="*/ 71 w 208"/>
                <a:gd name="T49" fmla="*/ 107 h 154"/>
                <a:gd name="T50" fmla="*/ 92 w 208"/>
                <a:gd name="T51" fmla="*/ 2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8" h="154">
                  <a:moveTo>
                    <a:pt x="92" y="24"/>
                  </a:moveTo>
                  <a:lnTo>
                    <a:pt x="134" y="24"/>
                  </a:lnTo>
                  <a:cubicBezTo>
                    <a:pt x="129" y="45"/>
                    <a:pt x="121" y="77"/>
                    <a:pt x="121" y="104"/>
                  </a:cubicBezTo>
                  <a:cubicBezTo>
                    <a:pt x="121" y="118"/>
                    <a:pt x="123" y="128"/>
                    <a:pt x="125" y="135"/>
                  </a:cubicBezTo>
                  <a:cubicBezTo>
                    <a:pt x="130" y="153"/>
                    <a:pt x="135" y="154"/>
                    <a:pt x="140" y="154"/>
                  </a:cubicBezTo>
                  <a:cubicBezTo>
                    <a:pt x="148" y="154"/>
                    <a:pt x="157" y="147"/>
                    <a:pt x="157" y="138"/>
                  </a:cubicBezTo>
                  <a:cubicBezTo>
                    <a:pt x="157" y="136"/>
                    <a:pt x="156" y="134"/>
                    <a:pt x="154" y="131"/>
                  </a:cubicBezTo>
                  <a:cubicBezTo>
                    <a:pt x="147" y="118"/>
                    <a:pt x="141" y="98"/>
                    <a:pt x="141" y="69"/>
                  </a:cubicBezTo>
                  <a:cubicBezTo>
                    <a:pt x="141" y="63"/>
                    <a:pt x="141" y="49"/>
                    <a:pt x="146" y="24"/>
                  </a:cubicBezTo>
                  <a:lnTo>
                    <a:pt x="190" y="24"/>
                  </a:lnTo>
                  <a:cubicBezTo>
                    <a:pt x="196" y="24"/>
                    <a:pt x="199" y="24"/>
                    <a:pt x="202" y="21"/>
                  </a:cubicBezTo>
                  <a:cubicBezTo>
                    <a:pt x="207" y="18"/>
                    <a:pt x="208" y="12"/>
                    <a:pt x="208" y="10"/>
                  </a:cubicBezTo>
                  <a:cubicBezTo>
                    <a:pt x="208" y="0"/>
                    <a:pt x="199" y="0"/>
                    <a:pt x="193" y="0"/>
                  </a:cubicBezTo>
                  <a:lnTo>
                    <a:pt x="62" y="0"/>
                  </a:lnTo>
                  <a:cubicBezTo>
                    <a:pt x="48" y="0"/>
                    <a:pt x="38" y="3"/>
                    <a:pt x="22" y="18"/>
                  </a:cubicBezTo>
                  <a:cubicBezTo>
                    <a:pt x="13" y="26"/>
                    <a:pt x="0" y="45"/>
                    <a:pt x="0" y="48"/>
                  </a:cubicBezTo>
                  <a:cubicBezTo>
                    <a:pt x="0" y="52"/>
                    <a:pt x="4" y="52"/>
                    <a:pt x="5" y="52"/>
                  </a:cubicBezTo>
                  <a:cubicBezTo>
                    <a:pt x="9" y="52"/>
                    <a:pt x="10" y="52"/>
                    <a:pt x="12" y="48"/>
                  </a:cubicBezTo>
                  <a:cubicBezTo>
                    <a:pt x="29" y="24"/>
                    <a:pt x="51" y="24"/>
                    <a:pt x="59" y="24"/>
                  </a:cubicBezTo>
                  <a:lnTo>
                    <a:pt x="80" y="24"/>
                  </a:lnTo>
                  <a:cubicBezTo>
                    <a:pt x="69" y="62"/>
                    <a:pt x="50" y="103"/>
                    <a:pt x="40" y="124"/>
                  </a:cubicBezTo>
                  <a:cubicBezTo>
                    <a:pt x="38" y="129"/>
                    <a:pt x="34" y="136"/>
                    <a:pt x="33" y="138"/>
                  </a:cubicBezTo>
                  <a:cubicBezTo>
                    <a:pt x="33" y="139"/>
                    <a:pt x="32" y="140"/>
                    <a:pt x="32" y="143"/>
                  </a:cubicBezTo>
                  <a:cubicBezTo>
                    <a:pt x="32" y="148"/>
                    <a:pt x="36" y="154"/>
                    <a:pt x="44" y="154"/>
                  </a:cubicBezTo>
                  <a:cubicBezTo>
                    <a:pt x="58" y="154"/>
                    <a:pt x="62" y="138"/>
                    <a:pt x="71" y="107"/>
                  </a:cubicBezTo>
                  <a:lnTo>
                    <a:pt x="92" y="24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61">
              <a:extLst>
                <a:ext uri="{FF2B5EF4-FFF2-40B4-BE49-F238E27FC236}">
                  <a16:creationId xmlns:a16="http://schemas.microsoft.com/office/drawing/2014/main" id="{3ACA109B-1E8F-C34E-B349-3D8787005E68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4181475" y="3092451"/>
              <a:ext cx="65088" cy="263525"/>
            </a:xfrm>
            <a:custGeom>
              <a:avLst/>
              <a:gdLst>
                <a:gd name="T0" fmla="*/ 84 w 91"/>
                <a:gd name="T1" fmla="*/ 0 h 348"/>
                <a:gd name="T2" fmla="*/ 0 w 91"/>
                <a:gd name="T3" fmla="*/ 174 h 348"/>
                <a:gd name="T4" fmla="*/ 84 w 91"/>
                <a:gd name="T5" fmla="*/ 348 h 348"/>
                <a:gd name="T6" fmla="*/ 91 w 91"/>
                <a:gd name="T7" fmla="*/ 344 h 348"/>
                <a:gd name="T8" fmla="*/ 87 w 91"/>
                <a:gd name="T9" fmla="*/ 339 h 348"/>
                <a:gd name="T10" fmla="*/ 24 w 91"/>
                <a:gd name="T11" fmla="*/ 174 h 348"/>
                <a:gd name="T12" fmla="*/ 88 w 91"/>
                <a:gd name="T13" fmla="*/ 8 h 348"/>
                <a:gd name="T14" fmla="*/ 91 w 91"/>
                <a:gd name="T15" fmla="*/ 4 h 348"/>
                <a:gd name="T16" fmla="*/ 84 w 91"/>
                <a:gd name="T17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348">
                  <a:moveTo>
                    <a:pt x="84" y="0"/>
                  </a:moveTo>
                  <a:cubicBezTo>
                    <a:pt x="18" y="47"/>
                    <a:pt x="0" y="121"/>
                    <a:pt x="0" y="174"/>
                  </a:cubicBezTo>
                  <a:cubicBezTo>
                    <a:pt x="0" y="223"/>
                    <a:pt x="15" y="300"/>
                    <a:pt x="84" y="348"/>
                  </a:cubicBezTo>
                  <a:cubicBezTo>
                    <a:pt x="87" y="348"/>
                    <a:pt x="91" y="348"/>
                    <a:pt x="91" y="344"/>
                  </a:cubicBezTo>
                  <a:cubicBezTo>
                    <a:pt x="91" y="342"/>
                    <a:pt x="90" y="341"/>
                    <a:pt x="87" y="339"/>
                  </a:cubicBezTo>
                  <a:cubicBezTo>
                    <a:pt x="41" y="297"/>
                    <a:pt x="24" y="238"/>
                    <a:pt x="24" y="174"/>
                  </a:cubicBezTo>
                  <a:cubicBezTo>
                    <a:pt x="24" y="80"/>
                    <a:pt x="60" y="34"/>
                    <a:pt x="88" y="8"/>
                  </a:cubicBezTo>
                  <a:cubicBezTo>
                    <a:pt x="90" y="7"/>
                    <a:pt x="91" y="6"/>
                    <a:pt x="91" y="4"/>
                  </a:cubicBezTo>
                  <a:cubicBezTo>
                    <a:pt x="91" y="0"/>
                    <a:pt x="87" y="0"/>
                    <a:pt x="84" y="0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62">
              <a:extLst>
                <a:ext uri="{FF2B5EF4-FFF2-40B4-BE49-F238E27FC236}">
                  <a16:creationId xmlns:a16="http://schemas.microsoft.com/office/drawing/2014/main" id="{F43E0160-15C3-8941-B907-63406C3AA689}"/>
                </a:ext>
              </a:extLst>
            </p:cNvPr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4292600" y="3209926"/>
              <a:ext cx="28575" cy="30163"/>
            </a:xfrm>
            <a:custGeom>
              <a:avLst/>
              <a:gdLst>
                <a:gd name="T0" fmla="*/ 40 w 40"/>
                <a:gd name="T1" fmla="*/ 20 h 40"/>
                <a:gd name="T2" fmla="*/ 20 w 40"/>
                <a:gd name="T3" fmla="*/ 0 h 40"/>
                <a:gd name="T4" fmla="*/ 0 w 40"/>
                <a:gd name="T5" fmla="*/ 20 h 40"/>
                <a:gd name="T6" fmla="*/ 20 w 40"/>
                <a:gd name="T7" fmla="*/ 40 h 40"/>
                <a:gd name="T8" fmla="*/ 40 w 40"/>
                <a:gd name="T9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40" y="20"/>
                  </a:moveTo>
                  <a:cubicBezTo>
                    <a:pt x="40" y="8"/>
                    <a:pt x="30" y="0"/>
                    <a:pt x="20" y="0"/>
                  </a:cubicBezTo>
                  <a:cubicBezTo>
                    <a:pt x="9" y="0"/>
                    <a:pt x="0" y="10"/>
                    <a:pt x="0" y="20"/>
                  </a:cubicBezTo>
                  <a:cubicBezTo>
                    <a:pt x="0" y="33"/>
                    <a:pt x="10" y="40"/>
                    <a:pt x="20" y="40"/>
                  </a:cubicBezTo>
                  <a:cubicBezTo>
                    <a:pt x="31" y="40"/>
                    <a:pt x="40" y="31"/>
                    <a:pt x="40" y="20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3">
              <a:extLst>
                <a:ext uri="{FF2B5EF4-FFF2-40B4-BE49-F238E27FC236}">
                  <a16:creationId xmlns:a16="http://schemas.microsoft.com/office/drawing/2014/main" id="{D06D3922-B424-2340-AD2B-8FDE16227A94}"/>
                </a:ext>
              </a:extLst>
            </p:cNvPr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4386262" y="3092451"/>
              <a:ext cx="12700" cy="263525"/>
            </a:xfrm>
            <a:custGeom>
              <a:avLst/>
              <a:gdLst>
                <a:gd name="T0" fmla="*/ 17 w 17"/>
                <a:gd name="T1" fmla="*/ 14 h 349"/>
                <a:gd name="T2" fmla="*/ 9 w 17"/>
                <a:gd name="T3" fmla="*/ 0 h 349"/>
                <a:gd name="T4" fmla="*/ 0 w 17"/>
                <a:gd name="T5" fmla="*/ 14 h 349"/>
                <a:gd name="T6" fmla="*/ 0 w 17"/>
                <a:gd name="T7" fmla="*/ 335 h 349"/>
                <a:gd name="T8" fmla="*/ 8 w 17"/>
                <a:gd name="T9" fmla="*/ 349 h 349"/>
                <a:gd name="T10" fmla="*/ 17 w 17"/>
                <a:gd name="T11" fmla="*/ 335 h 349"/>
                <a:gd name="T12" fmla="*/ 17 w 17"/>
                <a:gd name="T13" fmla="*/ 1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9">
                  <a:moveTo>
                    <a:pt x="17" y="14"/>
                  </a:moveTo>
                  <a:cubicBezTo>
                    <a:pt x="17" y="8"/>
                    <a:pt x="17" y="0"/>
                    <a:pt x="9" y="0"/>
                  </a:cubicBezTo>
                  <a:cubicBezTo>
                    <a:pt x="0" y="0"/>
                    <a:pt x="0" y="8"/>
                    <a:pt x="0" y="14"/>
                  </a:cubicBezTo>
                  <a:lnTo>
                    <a:pt x="0" y="335"/>
                  </a:lnTo>
                  <a:cubicBezTo>
                    <a:pt x="0" y="340"/>
                    <a:pt x="0" y="349"/>
                    <a:pt x="8" y="349"/>
                  </a:cubicBezTo>
                  <a:cubicBezTo>
                    <a:pt x="17" y="349"/>
                    <a:pt x="17" y="341"/>
                    <a:pt x="17" y="335"/>
                  </a:cubicBezTo>
                  <a:lnTo>
                    <a:pt x="17" y="14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64">
              <a:extLst>
                <a:ext uri="{FF2B5EF4-FFF2-40B4-BE49-F238E27FC236}">
                  <a16:creationId xmlns:a16="http://schemas.microsoft.com/office/drawing/2014/main" id="{D7D95985-8853-D148-B315-EA03BEB7077C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4452937" y="3175001"/>
              <a:ext cx="100013" cy="117475"/>
            </a:xfrm>
            <a:custGeom>
              <a:avLst/>
              <a:gdLst>
                <a:gd name="T0" fmla="*/ 126 w 139"/>
                <a:gd name="T1" fmla="*/ 22 h 157"/>
                <a:gd name="T2" fmla="*/ 111 w 139"/>
                <a:gd name="T3" fmla="*/ 39 h 157"/>
                <a:gd name="T4" fmla="*/ 123 w 139"/>
                <a:gd name="T5" fmla="*/ 50 h 157"/>
                <a:gd name="T6" fmla="*/ 139 w 139"/>
                <a:gd name="T7" fmla="*/ 30 h 157"/>
                <a:gd name="T8" fmla="*/ 93 w 139"/>
                <a:gd name="T9" fmla="*/ 0 h 157"/>
                <a:gd name="T10" fmla="*/ 29 w 139"/>
                <a:gd name="T11" fmla="*/ 51 h 157"/>
                <a:gd name="T12" fmla="*/ 41 w 139"/>
                <a:gd name="T13" fmla="*/ 76 h 157"/>
                <a:gd name="T14" fmla="*/ 81 w 139"/>
                <a:gd name="T15" fmla="*/ 89 h 157"/>
                <a:gd name="T16" fmla="*/ 110 w 139"/>
                <a:gd name="T17" fmla="*/ 112 h 157"/>
                <a:gd name="T18" fmla="*/ 92 w 139"/>
                <a:gd name="T19" fmla="*/ 140 h 157"/>
                <a:gd name="T20" fmla="*/ 57 w 139"/>
                <a:gd name="T21" fmla="*/ 147 h 157"/>
                <a:gd name="T22" fmla="*/ 15 w 139"/>
                <a:gd name="T23" fmla="*/ 133 h 157"/>
                <a:gd name="T24" fmla="*/ 34 w 139"/>
                <a:gd name="T25" fmla="*/ 113 h 157"/>
                <a:gd name="T26" fmla="*/ 21 w 139"/>
                <a:gd name="T27" fmla="*/ 100 h 157"/>
                <a:gd name="T28" fmla="*/ 0 w 139"/>
                <a:gd name="T29" fmla="*/ 123 h 157"/>
                <a:gd name="T30" fmla="*/ 57 w 139"/>
                <a:gd name="T31" fmla="*/ 157 h 157"/>
                <a:gd name="T32" fmla="*/ 133 w 139"/>
                <a:gd name="T33" fmla="*/ 100 h 157"/>
                <a:gd name="T34" fmla="*/ 84 w 139"/>
                <a:gd name="T35" fmla="*/ 59 h 157"/>
                <a:gd name="T36" fmla="*/ 70 w 139"/>
                <a:gd name="T37" fmla="*/ 56 h 157"/>
                <a:gd name="T38" fmla="*/ 51 w 139"/>
                <a:gd name="T39" fmla="*/ 39 h 157"/>
                <a:gd name="T40" fmla="*/ 65 w 139"/>
                <a:gd name="T41" fmla="*/ 16 h 157"/>
                <a:gd name="T42" fmla="*/ 93 w 139"/>
                <a:gd name="T43" fmla="*/ 10 h 157"/>
                <a:gd name="T44" fmla="*/ 126 w 139"/>
                <a:gd name="T45" fmla="*/ 2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9" h="157">
                  <a:moveTo>
                    <a:pt x="126" y="22"/>
                  </a:moveTo>
                  <a:cubicBezTo>
                    <a:pt x="117" y="25"/>
                    <a:pt x="111" y="32"/>
                    <a:pt x="111" y="39"/>
                  </a:cubicBezTo>
                  <a:cubicBezTo>
                    <a:pt x="111" y="47"/>
                    <a:pt x="118" y="50"/>
                    <a:pt x="123" y="50"/>
                  </a:cubicBezTo>
                  <a:cubicBezTo>
                    <a:pt x="126" y="50"/>
                    <a:pt x="139" y="48"/>
                    <a:pt x="139" y="30"/>
                  </a:cubicBezTo>
                  <a:cubicBezTo>
                    <a:pt x="139" y="7"/>
                    <a:pt x="114" y="0"/>
                    <a:pt x="93" y="0"/>
                  </a:cubicBezTo>
                  <a:cubicBezTo>
                    <a:pt x="39" y="0"/>
                    <a:pt x="29" y="40"/>
                    <a:pt x="29" y="51"/>
                  </a:cubicBezTo>
                  <a:cubicBezTo>
                    <a:pt x="29" y="64"/>
                    <a:pt x="36" y="72"/>
                    <a:pt x="41" y="76"/>
                  </a:cubicBezTo>
                  <a:cubicBezTo>
                    <a:pt x="50" y="83"/>
                    <a:pt x="57" y="85"/>
                    <a:pt x="81" y="89"/>
                  </a:cubicBezTo>
                  <a:cubicBezTo>
                    <a:pt x="88" y="90"/>
                    <a:pt x="110" y="94"/>
                    <a:pt x="110" y="112"/>
                  </a:cubicBezTo>
                  <a:cubicBezTo>
                    <a:pt x="110" y="118"/>
                    <a:pt x="106" y="131"/>
                    <a:pt x="92" y="140"/>
                  </a:cubicBezTo>
                  <a:cubicBezTo>
                    <a:pt x="78" y="147"/>
                    <a:pt x="61" y="147"/>
                    <a:pt x="57" y="147"/>
                  </a:cubicBezTo>
                  <a:cubicBezTo>
                    <a:pt x="43" y="147"/>
                    <a:pt x="23" y="144"/>
                    <a:pt x="15" y="133"/>
                  </a:cubicBezTo>
                  <a:cubicBezTo>
                    <a:pt x="27" y="131"/>
                    <a:pt x="34" y="123"/>
                    <a:pt x="34" y="113"/>
                  </a:cubicBezTo>
                  <a:cubicBezTo>
                    <a:pt x="34" y="104"/>
                    <a:pt x="28" y="100"/>
                    <a:pt x="21" y="100"/>
                  </a:cubicBezTo>
                  <a:cubicBezTo>
                    <a:pt x="10" y="100"/>
                    <a:pt x="0" y="108"/>
                    <a:pt x="0" y="123"/>
                  </a:cubicBezTo>
                  <a:cubicBezTo>
                    <a:pt x="0" y="144"/>
                    <a:pt x="23" y="157"/>
                    <a:pt x="57" y="157"/>
                  </a:cubicBezTo>
                  <a:cubicBezTo>
                    <a:pt x="121" y="157"/>
                    <a:pt x="133" y="113"/>
                    <a:pt x="133" y="100"/>
                  </a:cubicBezTo>
                  <a:cubicBezTo>
                    <a:pt x="133" y="67"/>
                    <a:pt x="97" y="61"/>
                    <a:pt x="84" y="59"/>
                  </a:cubicBezTo>
                  <a:cubicBezTo>
                    <a:pt x="81" y="58"/>
                    <a:pt x="73" y="57"/>
                    <a:pt x="70" y="56"/>
                  </a:cubicBezTo>
                  <a:cubicBezTo>
                    <a:pt x="58" y="53"/>
                    <a:pt x="51" y="46"/>
                    <a:pt x="51" y="39"/>
                  </a:cubicBezTo>
                  <a:cubicBezTo>
                    <a:pt x="51" y="30"/>
                    <a:pt x="58" y="21"/>
                    <a:pt x="65" y="16"/>
                  </a:cubicBezTo>
                  <a:cubicBezTo>
                    <a:pt x="75" y="10"/>
                    <a:pt x="87" y="10"/>
                    <a:pt x="93" y="10"/>
                  </a:cubicBezTo>
                  <a:cubicBezTo>
                    <a:pt x="100" y="10"/>
                    <a:pt x="118" y="11"/>
                    <a:pt x="126" y="22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65">
              <a:extLst>
                <a:ext uri="{FF2B5EF4-FFF2-40B4-BE49-F238E27FC236}">
                  <a16:creationId xmlns:a16="http://schemas.microsoft.com/office/drawing/2014/main" id="{62D0B767-923B-4C4F-96E7-CE8CF0D7A83B}"/>
                </a:ext>
              </a:extLst>
            </p:cNvPr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4584700" y="3211513"/>
              <a:ext cx="69850" cy="119063"/>
            </a:xfrm>
            <a:custGeom>
              <a:avLst/>
              <a:gdLst>
                <a:gd name="T0" fmla="*/ 58 w 97"/>
                <a:gd name="T1" fmla="*/ 60 h 158"/>
                <a:gd name="T2" fmla="*/ 87 w 97"/>
                <a:gd name="T3" fmla="*/ 60 h 158"/>
                <a:gd name="T4" fmla="*/ 94 w 97"/>
                <a:gd name="T5" fmla="*/ 58 h 158"/>
                <a:gd name="T6" fmla="*/ 96 w 97"/>
                <a:gd name="T7" fmla="*/ 53 h 158"/>
                <a:gd name="T8" fmla="*/ 88 w 97"/>
                <a:gd name="T9" fmla="*/ 48 h 158"/>
                <a:gd name="T10" fmla="*/ 60 w 97"/>
                <a:gd name="T11" fmla="*/ 48 h 158"/>
                <a:gd name="T12" fmla="*/ 66 w 97"/>
                <a:gd name="T13" fmla="*/ 28 h 158"/>
                <a:gd name="T14" fmla="*/ 70 w 97"/>
                <a:gd name="T15" fmla="*/ 9 h 158"/>
                <a:gd name="T16" fmla="*/ 61 w 97"/>
                <a:gd name="T17" fmla="*/ 0 h 158"/>
                <a:gd name="T18" fmla="*/ 49 w 97"/>
                <a:gd name="T19" fmla="*/ 9 h 158"/>
                <a:gd name="T20" fmla="*/ 39 w 97"/>
                <a:gd name="T21" fmla="*/ 48 h 158"/>
                <a:gd name="T22" fmla="*/ 9 w 97"/>
                <a:gd name="T23" fmla="*/ 48 h 158"/>
                <a:gd name="T24" fmla="*/ 0 w 97"/>
                <a:gd name="T25" fmla="*/ 55 h 158"/>
                <a:gd name="T26" fmla="*/ 8 w 97"/>
                <a:gd name="T27" fmla="*/ 60 h 158"/>
                <a:gd name="T28" fmla="*/ 36 w 97"/>
                <a:gd name="T29" fmla="*/ 60 h 158"/>
                <a:gd name="T30" fmla="*/ 21 w 97"/>
                <a:gd name="T31" fmla="*/ 118 h 158"/>
                <a:gd name="T32" fmla="*/ 18 w 97"/>
                <a:gd name="T33" fmla="*/ 134 h 158"/>
                <a:gd name="T34" fmla="*/ 49 w 97"/>
                <a:gd name="T35" fmla="*/ 158 h 158"/>
                <a:gd name="T36" fmla="*/ 97 w 97"/>
                <a:gd name="T37" fmla="*/ 120 h 158"/>
                <a:gd name="T38" fmla="*/ 92 w 97"/>
                <a:gd name="T39" fmla="*/ 116 h 158"/>
                <a:gd name="T40" fmla="*/ 86 w 97"/>
                <a:gd name="T41" fmla="*/ 120 h 158"/>
                <a:gd name="T42" fmla="*/ 50 w 97"/>
                <a:gd name="T43" fmla="*/ 150 h 158"/>
                <a:gd name="T44" fmla="*/ 39 w 97"/>
                <a:gd name="T45" fmla="*/ 137 h 158"/>
                <a:gd name="T46" fmla="*/ 40 w 97"/>
                <a:gd name="T47" fmla="*/ 130 h 158"/>
                <a:gd name="T48" fmla="*/ 58 w 97"/>
                <a:gd name="T49" fmla="*/ 6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58">
                  <a:moveTo>
                    <a:pt x="58" y="60"/>
                  </a:moveTo>
                  <a:lnTo>
                    <a:pt x="87" y="60"/>
                  </a:lnTo>
                  <a:cubicBezTo>
                    <a:pt x="92" y="60"/>
                    <a:pt x="92" y="59"/>
                    <a:pt x="94" y="58"/>
                  </a:cubicBezTo>
                  <a:cubicBezTo>
                    <a:pt x="95" y="57"/>
                    <a:pt x="96" y="54"/>
                    <a:pt x="96" y="53"/>
                  </a:cubicBezTo>
                  <a:cubicBezTo>
                    <a:pt x="96" y="48"/>
                    <a:pt x="92" y="48"/>
                    <a:pt x="88" y="48"/>
                  </a:cubicBezTo>
                  <a:lnTo>
                    <a:pt x="60" y="48"/>
                  </a:lnTo>
                  <a:lnTo>
                    <a:pt x="66" y="28"/>
                  </a:lnTo>
                  <a:cubicBezTo>
                    <a:pt x="67" y="21"/>
                    <a:pt x="70" y="10"/>
                    <a:pt x="70" y="9"/>
                  </a:cubicBezTo>
                  <a:cubicBezTo>
                    <a:pt x="70" y="4"/>
                    <a:pt x="67" y="0"/>
                    <a:pt x="61" y="0"/>
                  </a:cubicBezTo>
                  <a:cubicBezTo>
                    <a:pt x="57" y="0"/>
                    <a:pt x="51" y="3"/>
                    <a:pt x="49" y="9"/>
                  </a:cubicBezTo>
                  <a:cubicBezTo>
                    <a:pt x="47" y="14"/>
                    <a:pt x="50" y="2"/>
                    <a:pt x="39" y="48"/>
                  </a:cubicBezTo>
                  <a:lnTo>
                    <a:pt x="9" y="48"/>
                  </a:lnTo>
                  <a:cubicBezTo>
                    <a:pt x="4" y="48"/>
                    <a:pt x="0" y="48"/>
                    <a:pt x="0" y="55"/>
                  </a:cubicBezTo>
                  <a:cubicBezTo>
                    <a:pt x="0" y="60"/>
                    <a:pt x="4" y="60"/>
                    <a:pt x="8" y="60"/>
                  </a:cubicBezTo>
                  <a:lnTo>
                    <a:pt x="36" y="60"/>
                  </a:lnTo>
                  <a:lnTo>
                    <a:pt x="21" y="118"/>
                  </a:lnTo>
                  <a:cubicBezTo>
                    <a:pt x="20" y="123"/>
                    <a:pt x="18" y="131"/>
                    <a:pt x="18" y="134"/>
                  </a:cubicBezTo>
                  <a:cubicBezTo>
                    <a:pt x="18" y="148"/>
                    <a:pt x="31" y="158"/>
                    <a:pt x="49" y="158"/>
                  </a:cubicBezTo>
                  <a:cubicBezTo>
                    <a:pt x="79" y="158"/>
                    <a:pt x="97" y="125"/>
                    <a:pt x="97" y="120"/>
                  </a:cubicBezTo>
                  <a:cubicBezTo>
                    <a:pt x="97" y="116"/>
                    <a:pt x="93" y="116"/>
                    <a:pt x="92" y="116"/>
                  </a:cubicBezTo>
                  <a:cubicBezTo>
                    <a:pt x="88" y="116"/>
                    <a:pt x="87" y="117"/>
                    <a:pt x="86" y="120"/>
                  </a:cubicBezTo>
                  <a:cubicBezTo>
                    <a:pt x="78" y="138"/>
                    <a:pt x="63" y="150"/>
                    <a:pt x="50" y="150"/>
                  </a:cubicBezTo>
                  <a:cubicBezTo>
                    <a:pt x="42" y="150"/>
                    <a:pt x="39" y="144"/>
                    <a:pt x="39" y="137"/>
                  </a:cubicBezTo>
                  <a:cubicBezTo>
                    <a:pt x="39" y="133"/>
                    <a:pt x="39" y="132"/>
                    <a:pt x="40" y="130"/>
                  </a:cubicBezTo>
                  <a:lnTo>
                    <a:pt x="58" y="60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66">
              <a:extLst>
                <a:ext uri="{FF2B5EF4-FFF2-40B4-BE49-F238E27FC236}">
                  <a16:creationId xmlns:a16="http://schemas.microsoft.com/office/drawing/2014/main" id="{61038718-48BF-294F-89C3-71B43F1F042C}"/>
                </a:ext>
              </a:extLst>
            </p:cNvPr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4708525" y="3092451"/>
              <a:ext cx="63500" cy="263525"/>
            </a:xfrm>
            <a:custGeom>
              <a:avLst/>
              <a:gdLst>
                <a:gd name="T0" fmla="*/ 6 w 90"/>
                <a:gd name="T1" fmla="*/ 0 h 348"/>
                <a:gd name="T2" fmla="*/ 0 w 90"/>
                <a:gd name="T3" fmla="*/ 4 h 348"/>
                <a:gd name="T4" fmla="*/ 3 w 90"/>
                <a:gd name="T5" fmla="*/ 9 h 348"/>
                <a:gd name="T6" fmla="*/ 66 w 90"/>
                <a:gd name="T7" fmla="*/ 174 h 348"/>
                <a:gd name="T8" fmla="*/ 6 w 90"/>
                <a:gd name="T9" fmla="*/ 336 h 348"/>
                <a:gd name="T10" fmla="*/ 0 w 90"/>
                <a:gd name="T11" fmla="*/ 344 h 348"/>
                <a:gd name="T12" fmla="*/ 4 w 90"/>
                <a:gd name="T13" fmla="*/ 348 h 348"/>
                <a:gd name="T14" fmla="*/ 64 w 90"/>
                <a:gd name="T15" fmla="*/ 282 h 348"/>
                <a:gd name="T16" fmla="*/ 90 w 90"/>
                <a:gd name="T17" fmla="*/ 174 h 348"/>
                <a:gd name="T18" fmla="*/ 6 w 90"/>
                <a:gd name="T19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348">
                  <a:moveTo>
                    <a:pt x="6" y="0"/>
                  </a:moveTo>
                  <a:cubicBezTo>
                    <a:pt x="4" y="0"/>
                    <a:pt x="0" y="0"/>
                    <a:pt x="0" y="4"/>
                  </a:cubicBezTo>
                  <a:cubicBezTo>
                    <a:pt x="0" y="6"/>
                    <a:pt x="1" y="7"/>
                    <a:pt x="3" y="9"/>
                  </a:cubicBezTo>
                  <a:cubicBezTo>
                    <a:pt x="33" y="37"/>
                    <a:pt x="66" y="84"/>
                    <a:pt x="66" y="174"/>
                  </a:cubicBezTo>
                  <a:cubicBezTo>
                    <a:pt x="66" y="247"/>
                    <a:pt x="44" y="302"/>
                    <a:pt x="6" y="336"/>
                  </a:cubicBezTo>
                  <a:cubicBezTo>
                    <a:pt x="0" y="342"/>
                    <a:pt x="0" y="343"/>
                    <a:pt x="0" y="344"/>
                  </a:cubicBezTo>
                  <a:cubicBezTo>
                    <a:pt x="0" y="346"/>
                    <a:pt x="1" y="348"/>
                    <a:pt x="4" y="348"/>
                  </a:cubicBezTo>
                  <a:cubicBezTo>
                    <a:pt x="8" y="348"/>
                    <a:pt x="41" y="325"/>
                    <a:pt x="64" y="282"/>
                  </a:cubicBezTo>
                  <a:cubicBezTo>
                    <a:pt x="80" y="253"/>
                    <a:pt x="90" y="215"/>
                    <a:pt x="90" y="174"/>
                  </a:cubicBezTo>
                  <a:cubicBezTo>
                    <a:pt x="90" y="125"/>
                    <a:pt x="75" y="49"/>
                    <a:pt x="6" y="0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67">
              <a:extLst>
                <a:ext uri="{FF2B5EF4-FFF2-40B4-BE49-F238E27FC236}">
                  <a16:creationId xmlns:a16="http://schemas.microsoft.com/office/drawing/2014/main" id="{6B2D6F8A-E2D6-4F42-8963-FC23F3284812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4830762" y="3259138"/>
              <a:ext cx="31750" cy="82550"/>
            </a:xfrm>
            <a:custGeom>
              <a:avLst/>
              <a:gdLst>
                <a:gd name="T0" fmla="*/ 34 w 44"/>
                <a:gd name="T1" fmla="*/ 35 h 108"/>
                <a:gd name="T2" fmla="*/ 7 w 44"/>
                <a:gd name="T3" fmla="*/ 99 h 108"/>
                <a:gd name="T4" fmla="*/ 4 w 44"/>
                <a:gd name="T5" fmla="*/ 103 h 108"/>
                <a:gd name="T6" fmla="*/ 9 w 44"/>
                <a:gd name="T7" fmla="*/ 108 h 108"/>
                <a:gd name="T8" fmla="*/ 44 w 44"/>
                <a:gd name="T9" fmla="*/ 38 h 108"/>
                <a:gd name="T10" fmla="*/ 19 w 44"/>
                <a:gd name="T11" fmla="*/ 0 h 108"/>
                <a:gd name="T12" fmla="*/ 0 w 44"/>
                <a:gd name="T13" fmla="*/ 20 h 108"/>
                <a:gd name="T14" fmla="*/ 20 w 44"/>
                <a:gd name="T15" fmla="*/ 41 h 108"/>
                <a:gd name="T16" fmla="*/ 34 w 44"/>
                <a:gd name="T17" fmla="*/ 3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108">
                  <a:moveTo>
                    <a:pt x="34" y="35"/>
                  </a:moveTo>
                  <a:cubicBezTo>
                    <a:pt x="34" y="54"/>
                    <a:pt x="31" y="77"/>
                    <a:pt x="7" y="99"/>
                  </a:cubicBezTo>
                  <a:cubicBezTo>
                    <a:pt x="5" y="100"/>
                    <a:pt x="4" y="101"/>
                    <a:pt x="4" y="103"/>
                  </a:cubicBezTo>
                  <a:cubicBezTo>
                    <a:pt x="4" y="105"/>
                    <a:pt x="7" y="108"/>
                    <a:pt x="9" y="108"/>
                  </a:cubicBezTo>
                  <a:cubicBezTo>
                    <a:pt x="14" y="108"/>
                    <a:pt x="44" y="80"/>
                    <a:pt x="44" y="38"/>
                  </a:cubicBezTo>
                  <a:cubicBezTo>
                    <a:pt x="44" y="17"/>
                    <a:pt x="35" y="0"/>
                    <a:pt x="19" y="0"/>
                  </a:cubicBezTo>
                  <a:cubicBezTo>
                    <a:pt x="8" y="0"/>
                    <a:pt x="0" y="10"/>
                    <a:pt x="0" y="20"/>
                  </a:cubicBezTo>
                  <a:cubicBezTo>
                    <a:pt x="0" y="32"/>
                    <a:pt x="8" y="41"/>
                    <a:pt x="20" y="41"/>
                  </a:cubicBezTo>
                  <a:cubicBezTo>
                    <a:pt x="28" y="41"/>
                    <a:pt x="34" y="35"/>
                    <a:pt x="34" y="35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68">
              <a:extLst>
                <a:ext uri="{FF2B5EF4-FFF2-40B4-BE49-F238E27FC236}">
                  <a16:creationId xmlns:a16="http://schemas.microsoft.com/office/drawing/2014/main" id="{979D1490-754C-F54F-A1DC-C48B45B34DEF}"/>
                </a:ext>
              </a:extLst>
            </p:cNvPr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4905375" y="3175001"/>
              <a:ext cx="100013" cy="117475"/>
            </a:xfrm>
            <a:custGeom>
              <a:avLst/>
              <a:gdLst>
                <a:gd name="T0" fmla="*/ 125 w 139"/>
                <a:gd name="T1" fmla="*/ 22 h 157"/>
                <a:gd name="T2" fmla="*/ 110 w 139"/>
                <a:gd name="T3" fmla="*/ 39 h 157"/>
                <a:gd name="T4" fmla="*/ 122 w 139"/>
                <a:gd name="T5" fmla="*/ 50 h 157"/>
                <a:gd name="T6" fmla="*/ 139 w 139"/>
                <a:gd name="T7" fmla="*/ 30 h 157"/>
                <a:gd name="T8" fmla="*/ 92 w 139"/>
                <a:gd name="T9" fmla="*/ 0 h 157"/>
                <a:gd name="T10" fmla="*/ 28 w 139"/>
                <a:gd name="T11" fmla="*/ 51 h 157"/>
                <a:gd name="T12" fmla="*/ 40 w 139"/>
                <a:gd name="T13" fmla="*/ 76 h 157"/>
                <a:gd name="T14" fmla="*/ 80 w 139"/>
                <a:gd name="T15" fmla="*/ 89 h 157"/>
                <a:gd name="T16" fmla="*/ 109 w 139"/>
                <a:gd name="T17" fmla="*/ 112 h 157"/>
                <a:gd name="T18" fmla="*/ 91 w 139"/>
                <a:gd name="T19" fmla="*/ 140 h 157"/>
                <a:gd name="T20" fmla="*/ 56 w 139"/>
                <a:gd name="T21" fmla="*/ 147 h 157"/>
                <a:gd name="T22" fmla="*/ 14 w 139"/>
                <a:gd name="T23" fmla="*/ 133 h 157"/>
                <a:gd name="T24" fmla="*/ 33 w 139"/>
                <a:gd name="T25" fmla="*/ 113 h 157"/>
                <a:gd name="T26" fmla="*/ 20 w 139"/>
                <a:gd name="T27" fmla="*/ 100 h 157"/>
                <a:gd name="T28" fmla="*/ 0 w 139"/>
                <a:gd name="T29" fmla="*/ 123 h 157"/>
                <a:gd name="T30" fmla="*/ 56 w 139"/>
                <a:gd name="T31" fmla="*/ 157 h 157"/>
                <a:gd name="T32" fmla="*/ 132 w 139"/>
                <a:gd name="T33" fmla="*/ 100 h 157"/>
                <a:gd name="T34" fmla="*/ 84 w 139"/>
                <a:gd name="T35" fmla="*/ 59 h 157"/>
                <a:gd name="T36" fmla="*/ 70 w 139"/>
                <a:gd name="T37" fmla="*/ 56 h 157"/>
                <a:gd name="T38" fmla="*/ 50 w 139"/>
                <a:gd name="T39" fmla="*/ 39 h 157"/>
                <a:gd name="T40" fmla="*/ 64 w 139"/>
                <a:gd name="T41" fmla="*/ 16 h 157"/>
                <a:gd name="T42" fmla="*/ 92 w 139"/>
                <a:gd name="T43" fmla="*/ 10 h 157"/>
                <a:gd name="T44" fmla="*/ 125 w 139"/>
                <a:gd name="T45" fmla="*/ 2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9" h="157">
                  <a:moveTo>
                    <a:pt x="125" y="22"/>
                  </a:moveTo>
                  <a:cubicBezTo>
                    <a:pt x="116" y="25"/>
                    <a:pt x="110" y="32"/>
                    <a:pt x="110" y="39"/>
                  </a:cubicBezTo>
                  <a:cubicBezTo>
                    <a:pt x="110" y="47"/>
                    <a:pt x="117" y="50"/>
                    <a:pt x="122" y="50"/>
                  </a:cubicBezTo>
                  <a:cubicBezTo>
                    <a:pt x="125" y="50"/>
                    <a:pt x="139" y="48"/>
                    <a:pt x="139" y="30"/>
                  </a:cubicBezTo>
                  <a:cubicBezTo>
                    <a:pt x="139" y="7"/>
                    <a:pt x="114" y="0"/>
                    <a:pt x="92" y="0"/>
                  </a:cubicBezTo>
                  <a:cubicBezTo>
                    <a:pt x="38" y="0"/>
                    <a:pt x="28" y="40"/>
                    <a:pt x="28" y="51"/>
                  </a:cubicBezTo>
                  <a:cubicBezTo>
                    <a:pt x="28" y="64"/>
                    <a:pt x="35" y="72"/>
                    <a:pt x="40" y="76"/>
                  </a:cubicBezTo>
                  <a:cubicBezTo>
                    <a:pt x="49" y="83"/>
                    <a:pt x="56" y="85"/>
                    <a:pt x="80" y="89"/>
                  </a:cubicBezTo>
                  <a:cubicBezTo>
                    <a:pt x="87" y="90"/>
                    <a:pt x="109" y="94"/>
                    <a:pt x="109" y="112"/>
                  </a:cubicBezTo>
                  <a:cubicBezTo>
                    <a:pt x="109" y="118"/>
                    <a:pt x="106" y="131"/>
                    <a:pt x="91" y="140"/>
                  </a:cubicBezTo>
                  <a:cubicBezTo>
                    <a:pt x="77" y="147"/>
                    <a:pt x="60" y="147"/>
                    <a:pt x="56" y="147"/>
                  </a:cubicBezTo>
                  <a:cubicBezTo>
                    <a:pt x="42" y="147"/>
                    <a:pt x="22" y="144"/>
                    <a:pt x="14" y="133"/>
                  </a:cubicBezTo>
                  <a:cubicBezTo>
                    <a:pt x="26" y="131"/>
                    <a:pt x="33" y="123"/>
                    <a:pt x="33" y="113"/>
                  </a:cubicBezTo>
                  <a:cubicBezTo>
                    <a:pt x="33" y="104"/>
                    <a:pt x="27" y="100"/>
                    <a:pt x="20" y="100"/>
                  </a:cubicBezTo>
                  <a:cubicBezTo>
                    <a:pt x="10" y="100"/>
                    <a:pt x="0" y="108"/>
                    <a:pt x="0" y="123"/>
                  </a:cubicBezTo>
                  <a:cubicBezTo>
                    <a:pt x="0" y="144"/>
                    <a:pt x="22" y="157"/>
                    <a:pt x="56" y="157"/>
                  </a:cubicBezTo>
                  <a:cubicBezTo>
                    <a:pt x="120" y="157"/>
                    <a:pt x="132" y="113"/>
                    <a:pt x="132" y="100"/>
                  </a:cubicBezTo>
                  <a:cubicBezTo>
                    <a:pt x="132" y="67"/>
                    <a:pt x="96" y="61"/>
                    <a:pt x="84" y="59"/>
                  </a:cubicBezTo>
                  <a:cubicBezTo>
                    <a:pt x="80" y="58"/>
                    <a:pt x="72" y="57"/>
                    <a:pt x="70" y="56"/>
                  </a:cubicBezTo>
                  <a:cubicBezTo>
                    <a:pt x="57" y="53"/>
                    <a:pt x="50" y="46"/>
                    <a:pt x="50" y="39"/>
                  </a:cubicBezTo>
                  <a:cubicBezTo>
                    <a:pt x="50" y="30"/>
                    <a:pt x="57" y="21"/>
                    <a:pt x="64" y="16"/>
                  </a:cubicBezTo>
                  <a:cubicBezTo>
                    <a:pt x="74" y="10"/>
                    <a:pt x="86" y="10"/>
                    <a:pt x="92" y="10"/>
                  </a:cubicBezTo>
                  <a:cubicBezTo>
                    <a:pt x="99" y="10"/>
                    <a:pt x="117" y="11"/>
                    <a:pt x="125" y="22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69">
              <a:extLst>
                <a:ext uri="{FF2B5EF4-FFF2-40B4-BE49-F238E27FC236}">
                  <a16:creationId xmlns:a16="http://schemas.microsoft.com/office/drawing/2014/main" id="{DCD095E9-5138-8D40-963A-09C7EA155D01}"/>
                </a:ext>
              </a:extLst>
            </p:cNvPr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5038725" y="3211513"/>
              <a:ext cx="68263" cy="119063"/>
            </a:xfrm>
            <a:custGeom>
              <a:avLst/>
              <a:gdLst>
                <a:gd name="T0" fmla="*/ 57 w 96"/>
                <a:gd name="T1" fmla="*/ 60 h 158"/>
                <a:gd name="T2" fmla="*/ 86 w 96"/>
                <a:gd name="T3" fmla="*/ 60 h 158"/>
                <a:gd name="T4" fmla="*/ 93 w 96"/>
                <a:gd name="T5" fmla="*/ 58 h 158"/>
                <a:gd name="T6" fmla="*/ 95 w 96"/>
                <a:gd name="T7" fmla="*/ 53 h 158"/>
                <a:gd name="T8" fmla="*/ 87 w 96"/>
                <a:gd name="T9" fmla="*/ 48 h 158"/>
                <a:gd name="T10" fmla="*/ 60 w 96"/>
                <a:gd name="T11" fmla="*/ 48 h 158"/>
                <a:gd name="T12" fmla="*/ 65 w 96"/>
                <a:gd name="T13" fmla="*/ 28 h 158"/>
                <a:gd name="T14" fmla="*/ 69 w 96"/>
                <a:gd name="T15" fmla="*/ 9 h 158"/>
                <a:gd name="T16" fmla="*/ 60 w 96"/>
                <a:gd name="T17" fmla="*/ 0 h 158"/>
                <a:gd name="T18" fmla="*/ 48 w 96"/>
                <a:gd name="T19" fmla="*/ 9 h 158"/>
                <a:gd name="T20" fmla="*/ 38 w 96"/>
                <a:gd name="T21" fmla="*/ 48 h 158"/>
                <a:gd name="T22" fmla="*/ 8 w 96"/>
                <a:gd name="T23" fmla="*/ 48 h 158"/>
                <a:gd name="T24" fmla="*/ 0 w 96"/>
                <a:gd name="T25" fmla="*/ 55 h 158"/>
                <a:gd name="T26" fmla="*/ 8 w 96"/>
                <a:gd name="T27" fmla="*/ 60 h 158"/>
                <a:gd name="T28" fmla="*/ 35 w 96"/>
                <a:gd name="T29" fmla="*/ 60 h 158"/>
                <a:gd name="T30" fmla="*/ 21 w 96"/>
                <a:gd name="T31" fmla="*/ 118 h 158"/>
                <a:gd name="T32" fmla="*/ 17 w 96"/>
                <a:gd name="T33" fmla="*/ 134 h 158"/>
                <a:gd name="T34" fmla="*/ 48 w 96"/>
                <a:gd name="T35" fmla="*/ 158 h 158"/>
                <a:gd name="T36" fmla="*/ 96 w 96"/>
                <a:gd name="T37" fmla="*/ 120 h 158"/>
                <a:gd name="T38" fmla="*/ 91 w 96"/>
                <a:gd name="T39" fmla="*/ 116 h 158"/>
                <a:gd name="T40" fmla="*/ 85 w 96"/>
                <a:gd name="T41" fmla="*/ 120 h 158"/>
                <a:gd name="T42" fmla="*/ 49 w 96"/>
                <a:gd name="T43" fmla="*/ 150 h 158"/>
                <a:gd name="T44" fmla="*/ 39 w 96"/>
                <a:gd name="T45" fmla="*/ 137 h 158"/>
                <a:gd name="T46" fmla="*/ 39 w 96"/>
                <a:gd name="T47" fmla="*/ 130 h 158"/>
                <a:gd name="T48" fmla="*/ 57 w 96"/>
                <a:gd name="T49" fmla="*/ 6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58">
                  <a:moveTo>
                    <a:pt x="57" y="60"/>
                  </a:moveTo>
                  <a:lnTo>
                    <a:pt x="86" y="60"/>
                  </a:lnTo>
                  <a:cubicBezTo>
                    <a:pt x="91" y="60"/>
                    <a:pt x="92" y="59"/>
                    <a:pt x="93" y="58"/>
                  </a:cubicBezTo>
                  <a:cubicBezTo>
                    <a:pt x="94" y="57"/>
                    <a:pt x="95" y="54"/>
                    <a:pt x="95" y="53"/>
                  </a:cubicBezTo>
                  <a:cubicBezTo>
                    <a:pt x="95" y="48"/>
                    <a:pt x="91" y="48"/>
                    <a:pt x="87" y="48"/>
                  </a:cubicBezTo>
                  <a:lnTo>
                    <a:pt x="60" y="48"/>
                  </a:lnTo>
                  <a:lnTo>
                    <a:pt x="65" y="28"/>
                  </a:lnTo>
                  <a:cubicBezTo>
                    <a:pt x="66" y="21"/>
                    <a:pt x="69" y="10"/>
                    <a:pt x="69" y="9"/>
                  </a:cubicBezTo>
                  <a:cubicBezTo>
                    <a:pt x="69" y="4"/>
                    <a:pt x="66" y="0"/>
                    <a:pt x="60" y="0"/>
                  </a:cubicBezTo>
                  <a:cubicBezTo>
                    <a:pt x="56" y="0"/>
                    <a:pt x="50" y="3"/>
                    <a:pt x="48" y="9"/>
                  </a:cubicBezTo>
                  <a:cubicBezTo>
                    <a:pt x="47" y="14"/>
                    <a:pt x="50" y="2"/>
                    <a:pt x="38" y="48"/>
                  </a:cubicBezTo>
                  <a:lnTo>
                    <a:pt x="8" y="48"/>
                  </a:lnTo>
                  <a:cubicBezTo>
                    <a:pt x="4" y="48"/>
                    <a:pt x="0" y="48"/>
                    <a:pt x="0" y="55"/>
                  </a:cubicBezTo>
                  <a:cubicBezTo>
                    <a:pt x="0" y="60"/>
                    <a:pt x="3" y="60"/>
                    <a:pt x="8" y="60"/>
                  </a:cubicBezTo>
                  <a:lnTo>
                    <a:pt x="35" y="60"/>
                  </a:lnTo>
                  <a:lnTo>
                    <a:pt x="21" y="118"/>
                  </a:lnTo>
                  <a:cubicBezTo>
                    <a:pt x="19" y="123"/>
                    <a:pt x="17" y="131"/>
                    <a:pt x="17" y="134"/>
                  </a:cubicBezTo>
                  <a:cubicBezTo>
                    <a:pt x="17" y="148"/>
                    <a:pt x="31" y="158"/>
                    <a:pt x="48" y="158"/>
                  </a:cubicBezTo>
                  <a:cubicBezTo>
                    <a:pt x="78" y="158"/>
                    <a:pt x="96" y="125"/>
                    <a:pt x="96" y="120"/>
                  </a:cubicBezTo>
                  <a:cubicBezTo>
                    <a:pt x="96" y="116"/>
                    <a:pt x="92" y="116"/>
                    <a:pt x="91" y="116"/>
                  </a:cubicBezTo>
                  <a:cubicBezTo>
                    <a:pt x="87" y="116"/>
                    <a:pt x="87" y="117"/>
                    <a:pt x="85" y="120"/>
                  </a:cubicBezTo>
                  <a:cubicBezTo>
                    <a:pt x="77" y="138"/>
                    <a:pt x="62" y="150"/>
                    <a:pt x="49" y="150"/>
                  </a:cubicBezTo>
                  <a:cubicBezTo>
                    <a:pt x="41" y="150"/>
                    <a:pt x="39" y="144"/>
                    <a:pt x="39" y="137"/>
                  </a:cubicBezTo>
                  <a:cubicBezTo>
                    <a:pt x="39" y="133"/>
                    <a:pt x="39" y="132"/>
                    <a:pt x="39" y="130"/>
                  </a:cubicBezTo>
                  <a:lnTo>
                    <a:pt x="57" y="60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70">
              <a:extLst>
                <a:ext uri="{FF2B5EF4-FFF2-40B4-BE49-F238E27FC236}">
                  <a16:creationId xmlns:a16="http://schemas.microsoft.com/office/drawing/2014/main" id="{D7943E41-3478-B94B-830A-0B40A3AC8EEC}"/>
                </a:ext>
              </a:extLst>
            </p:cNvPr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5140325" y="3203576"/>
              <a:ext cx="149225" cy="155575"/>
            </a:xfrm>
            <a:custGeom>
              <a:avLst/>
              <a:gdLst>
                <a:gd name="T0" fmla="*/ 111 w 207"/>
                <a:gd name="T1" fmla="*/ 110 h 207"/>
                <a:gd name="T2" fmla="*/ 197 w 207"/>
                <a:gd name="T3" fmla="*/ 110 h 207"/>
                <a:gd name="T4" fmla="*/ 207 w 207"/>
                <a:gd name="T5" fmla="*/ 103 h 207"/>
                <a:gd name="T6" fmla="*/ 197 w 207"/>
                <a:gd name="T7" fmla="*/ 96 h 207"/>
                <a:gd name="T8" fmla="*/ 111 w 207"/>
                <a:gd name="T9" fmla="*/ 96 h 207"/>
                <a:gd name="T10" fmla="*/ 111 w 207"/>
                <a:gd name="T11" fmla="*/ 10 h 207"/>
                <a:gd name="T12" fmla="*/ 104 w 207"/>
                <a:gd name="T13" fmla="*/ 0 h 207"/>
                <a:gd name="T14" fmla="*/ 97 w 207"/>
                <a:gd name="T15" fmla="*/ 10 h 207"/>
                <a:gd name="T16" fmla="*/ 97 w 207"/>
                <a:gd name="T17" fmla="*/ 96 h 207"/>
                <a:gd name="T18" fmla="*/ 10 w 207"/>
                <a:gd name="T19" fmla="*/ 96 h 207"/>
                <a:gd name="T20" fmla="*/ 0 w 207"/>
                <a:gd name="T21" fmla="*/ 103 h 207"/>
                <a:gd name="T22" fmla="*/ 10 w 207"/>
                <a:gd name="T23" fmla="*/ 110 h 207"/>
                <a:gd name="T24" fmla="*/ 97 w 207"/>
                <a:gd name="T25" fmla="*/ 110 h 207"/>
                <a:gd name="T26" fmla="*/ 97 w 207"/>
                <a:gd name="T27" fmla="*/ 197 h 207"/>
                <a:gd name="T28" fmla="*/ 104 w 207"/>
                <a:gd name="T29" fmla="*/ 207 h 207"/>
                <a:gd name="T30" fmla="*/ 111 w 207"/>
                <a:gd name="T31" fmla="*/ 197 h 207"/>
                <a:gd name="T32" fmla="*/ 111 w 207"/>
                <a:gd name="T33" fmla="*/ 11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207">
                  <a:moveTo>
                    <a:pt x="111" y="110"/>
                  </a:moveTo>
                  <a:lnTo>
                    <a:pt x="197" y="110"/>
                  </a:lnTo>
                  <a:cubicBezTo>
                    <a:pt x="201" y="110"/>
                    <a:pt x="207" y="110"/>
                    <a:pt x="207" y="103"/>
                  </a:cubicBezTo>
                  <a:cubicBezTo>
                    <a:pt x="207" y="96"/>
                    <a:pt x="201" y="96"/>
                    <a:pt x="197" y="96"/>
                  </a:cubicBezTo>
                  <a:lnTo>
                    <a:pt x="111" y="96"/>
                  </a:lnTo>
                  <a:lnTo>
                    <a:pt x="111" y="10"/>
                  </a:lnTo>
                  <a:cubicBezTo>
                    <a:pt x="111" y="6"/>
                    <a:pt x="111" y="0"/>
                    <a:pt x="104" y="0"/>
                  </a:cubicBezTo>
                  <a:cubicBezTo>
                    <a:pt x="97" y="0"/>
                    <a:pt x="97" y="6"/>
                    <a:pt x="97" y="10"/>
                  </a:cubicBezTo>
                  <a:lnTo>
                    <a:pt x="97" y="96"/>
                  </a:lnTo>
                  <a:lnTo>
                    <a:pt x="10" y="96"/>
                  </a:lnTo>
                  <a:cubicBezTo>
                    <a:pt x="7" y="96"/>
                    <a:pt x="0" y="96"/>
                    <a:pt x="0" y="103"/>
                  </a:cubicBezTo>
                  <a:cubicBezTo>
                    <a:pt x="0" y="110"/>
                    <a:pt x="7" y="110"/>
                    <a:pt x="10" y="110"/>
                  </a:cubicBezTo>
                  <a:lnTo>
                    <a:pt x="97" y="110"/>
                  </a:lnTo>
                  <a:lnTo>
                    <a:pt x="97" y="197"/>
                  </a:lnTo>
                  <a:cubicBezTo>
                    <a:pt x="97" y="200"/>
                    <a:pt x="97" y="207"/>
                    <a:pt x="104" y="207"/>
                  </a:cubicBezTo>
                  <a:cubicBezTo>
                    <a:pt x="111" y="207"/>
                    <a:pt x="111" y="200"/>
                    <a:pt x="111" y="197"/>
                  </a:cubicBezTo>
                  <a:lnTo>
                    <a:pt x="111" y="110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71">
              <a:extLst>
                <a:ext uri="{FF2B5EF4-FFF2-40B4-BE49-F238E27FC236}">
                  <a16:creationId xmlns:a16="http://schemas.microsoft.com/office/drawing/2014/main" id="{EC1F19CF-2AF5-E04A-8D43-2EFE00C2E817}"/>
                </a:ext>
              </a:extLst>
            </p:cNvPr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5334000" y="3203576"/>
              <a:ext cx="74613" cy="123825"/>
            </a:xfrm>
            <a:custGeom>
              <a:avLst/>
              <a:gdLst>
                <a:gd name="T0" fmla="*/ 63 w 102"/>
                <a:gd name="T1" fmla="*/ 7 h 165"/>
                <a:gd name="T2" fmla="*/ 54 w 102"/>
                <a:gd name="T3" fmla="*/ 0 h 165"/>
                <a:gd name="T4" fmla="*/ 4 w 102"/>
                <a:gd name="T5" fmla="*/ 16 h 165"/>
                <a:gd name="T6" fmla="*/ 0 w 102"/>
                <a:gd name="T7" fmla="*/ 16 h 165"/>
                <a:gd name="T8" fmla="*/ 0 w 102"/>
                <a:gd name="T9" fmla="*/ 27 h 165"/>
                <a:gd name="T10" fmla="*/ 4 w 102"/>
                <a:gd name="T11" fmla="*/ 27 h 165"/>
                <a:gd name="T12" fmla="*/ 40 w 102"/>
                <a:gd name="T13" fmla="*/ 20 h 165"/>
                <a:gd name="T14" fmla="*/ 40 w 102"/>
                <a:gd name="T15" fmla="*/ 144 h 165"/>
                <a:gd name="T16" fmla="*/ 14 w 102"/>
                <a:gd name="T17" fmla="*/ 154 h 165"/>
                <a:gd name="T18" fmla="*/ 1 w 102"/>
                <a:gd name="T19" fmla="*/ 154 h 165"/>
                <a:gd name="T20" fmla="*/ 1 w 102"/>
                <a:gd name="T21" fmla="*/ 165 h 165"/>
                <a:gd name="T22" fmla="*/ 52 w 102"/>
                <a:gd name="T23" fmla="*/ 164 h 165"/>
                <a:gd name="T24" fmla="*/ 102 w 102"/>
                <a:gd name="T25" fmla="*/ 165 h 165"/>
                <a:gd name="T26" fmla="*/ 102 w 102"/>
                <a:gd name="T27" fmla="*/ 154 h 165"/>
                <a:gd name="T28" fmla="*/ 89 w 102"/>
                <a:gd name="T29" fmla="*/ 154 h 165"/>
                <a:gd name="T30" fmla="*/ 63 w 102"/>
                <a:gd name="T31" fmla="*/ 144 h 165"/>
                <a:gd name="T32" fmla="*/ 63 w 102"/>
                <a:gd name="T33" fmla="*/ 7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2" h="165">
                  <a:moveTo>
                    <a:pt x="63" y="7"/>
                  </a:moveTo>
                  <a:cubicBezTo>
                    <a:pt x="63" y="0"/>
                    <a:pt x="62" y="0"/>
                    <a:pt x="54" y="0"/>
                  </a:cubicBezTo>
                  <a:cubicBezTo>
                    <a:pt x="36" y="16"/>
                    <a:pt x="9" y="16"/>
                    <a:pt x="4" y="16"/>
                  </a:cubicBezTo>
                  <a:lnTo>
                    <a:pt x="0" y="16"/>
                  </a:lnTo>
                  <a:lnTo>
                    <a:pt x="0" y="27"/>
                  </a:lnTo>
                  <a:lnTo>
                    <a:pt x="4" y="27"/>
                  </a:lnTo>
                  <a:cubicBezTo>
                    <a:pt x="10" y="27"/>
                    <a:pt x="26" y="26"/>
                    <a:pt x="40" y="20"/>
                  </a:cubicBezTo>
                  <a:lnTo>
                    <a:pt x="40" y="144"/>
                  </a:lnTo>
                  <a:cubicBezTo>
                    <a:pt x="40" y="152"/>
                    <a:pt x="40" y="154"/>
                    <a:pt x="14" y="154"/>
                  </a:cubicBezTo>
                  <a:lnTo>
                    <a:pt x="1" y="154"/>
                  </a:lnTo>
                  <a:lnTo>
                    <a:pt x="1" y="165"/>
                  </a:lnTo>
                  <a:cubicBezTo>
                    <a:pt x="15" y="164"/>
                    <a:pt x="37" y="164"/>
                    <a:pt x="52" y="164"/>
                  </a:cubicBezTo>
                  <a:cubicBezTo>
                    <a:pt x="66" y="164"/>
                    <a:pt x="88" y="164"/>
                    <a:pt x="102" y="165"/>
                  </a:cubicBezTo>
                  <a:lnTo>
                    <a:pt x="102" y="154"/>
                  </a:lnTo>
                  <a:lnTo>
                    <a:pt x="89" y="154"/>
                  </a:lnTo>
                  <a:cubicBezTo>
                    <a:pt x="63" y="154"/>
                    <a:pt x="63" y="152"/>
                    <a:pt x="63" y="144"/>
                  </a:cubicBezTo>
                  <a:lnTo>
                    <a:pt x="63" y="7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72">
              <a:extLst>
                <a:ext uri="{FF2B5EF4-FFF2-40B4-BE49-F238E27FC236}">
                  <a16:creationId xmlns:a16="http://schemas.microsoft.com/office/drawing/2014/main" id="{796FDD5B-0148-3148-9C66-2AEE4FAC3454}"/>
                </a:ext>
              </a:extLst>
            </p:cNvPr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5467350" y="3189288"/>
              <a:ext cx="185738" cy="69850"/>
            </a:xfrm>
            <a:custGeom>
              <a:avLst/>
              <a:gdLst>
                <a:gd name="T0" fmla="*/ 258 w 258"/>
                <a:gd name="T1" fmla="*/ 14 h 93"/>
                <a:gd name="T2" fmla="*/ 252 w 258"/>
                <a:gd name="T3" fmla="*/ 0 h 93"/>
                <a:gd name="T4" fmla="*/ 246 w 258"/>
                <a:gd name="T5" fmla="*/ 14 h 93"/>
                <a:gd name="T6" fmla="*/ 193 w 258"/>
                <a:gd name="T7" fmla="*/ 69 h 93"/>
                <a:gd name="T8" fmla="*/ 132 w 258"/>
                <a:gd name="T9" fmla="*/ 35 h 93"/>
                <a:gd name="T10" fmla="*/ 65 w 258"/>
                <a:gd name="T11" fmla="*/ 0 h 93"/>
                <a:gd name="T12" fmla="*/ 0 w 258"/>
                <a:gd name="T13" fmla="*/ 79 h 93"/>
                <a:gd name="T14" fmla="*/ 6 w 258"/>
                <a:gd name="T15" fmla="*/ 93 h 93"/>
                <a:gd name="T16" fmla="*/ 12 w 258"/>
                <a:gd name="T17" fmla="*/ 78 h 93"/>
                <a:gd name="T18" fmla="*/ 65 w 258"/>
                <a:gd name="T19" fmla="*/ 24 h 93"/>
                <a:gd name="T20" fmla="*/ 127 w 258"/>
                <a:gd name="T21" fmla="*/ 58 h 93"/>
                <a:gd name="T22" fmla="*/ 193 w 258"/>
                <a:gd name="T23" fmla="*/ 93 h 93"/>
                <a:gd name="T24" fmla="*/ 258 w 258"/>
                <a:gd name="T25" fmla="*/ 1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8" h="93">
                  <a:moveTo>
                    <a:pt x="258" y="14"/>
                  </a:moveTo>
                  <a:cubicBezTo>
                    <a:pt x="258" y="0"/>
                    <a:pt x="253" y="0"/>
                    <a:pt x="252" y="0"/>
                  </a:cubicBezTo>
                  <a:cubicBezTo>
                    <a:pt x="247" y="0"/>
                    <a:pt x="246" y="10"/>
                    <a:pt x="246" y="14"/>
                  </a:cubicBezTo>
                  <a:cubicBezTo>
                    <a:pt x="245" y="40"/>
                    <a:pt x="226" y="69"/>
                    <a:pt x="193" y="69"/>
                  </a:cubicBezTo>
                  <a:cubicBezTo>
                    <a:pt x="169" y="69"/>
                    <a:pt x="151" y="53"/>
                    <a:pt x="132" y="35"/>
                  </a:cubicBezTo>
                  <a:cubicBezTo>
                    <a:pt x="113" y="19"/>
                    <a:pt x="92" y="0"/>
                    <a:pt x="65" y="0"/>
                  </a:cubicBezTo>
                  <a:cubicBezTo>
                    <a:pt x="25" y="0"/>
                    <a:pt x="0" y="40"/>
                    <a:pt x="0" y="79"/>
                  </a:cubicBezTo>
                  <a:cubicBezTo>
                    <a:pt x="0" y="92"/>
                    <a:pt x="5" y="93"/>
                    <a:pt x="6" y="93"/>
                  </a:cubicBezTo>
                  <a:cubicBezTo>
                    <a:pt x="12" y="93"/>
                    <a:pt x="12" y="84"/>
                    <a:pt x="12" y="78"/>
                  </a:cubicBezTo>
                  <a:cubicBezTo>
                    <a:pt x="14" y="53"/>
                    <a:pt x="32" y="24"/>
                    <a:pt x="65" y="24"/>
                  </a:cubicBezTo>
                  <a:cubicBezTo>
                    <a:pt x="90" y="24"/>
                    <a:pt x="107" y="40"/>
                    <a:pt x="127" y="58"/>
                  </a:cubicBezTo>
                  <a:cubicBezTo>
                    <a:pt x="145" y="74"/>
                    <a:pt x="166" y="93"/>
                    <a:pt x="193" y="93"/>
                  </a:cubicBezTo>
                  <a:cubicBezTo>
                    <a:pt x="233" y="93"/>
                    <a:pt x="258" y="52"/>
                    <a:pt x="258" y="14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73">
              <a:extLst>
                <a:ext uri="{FF2B5EF4-FFF2-40B4-BE49-F238E27FC236}">
                  <a16:creationId xmlns:a16="http://schemas.microsoft.com/office/drawing/2014/main" id="{6711E361-11BB-1748-AF9C-834750846721}"/>
                </a:ext>
              </a:extLst>
            </p:cNvPr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5686425" y="3101976"/>
              <a:ext cx="222250" cy="206375"/>
            </a:xfrm>
            <a:custGeom>
              <a:avLst/>
              <a:gdLst>
                <a:gd name="T0" fmla="*/ 172 w 307"/>
                <a:gd name="T1" fmla="*/ 34 h 273"/>
                <a:gd name="T2" fmla="*/ 243 w 307"/>
                <a:gd name="T3" fmla="*/ 34 h 273"/>
                <a:gd name="T4" fmla="*/ 307 w 307"/>
                <a:gd name="T5" fmla="*/ 2 h 273"/>
                <a:gd name="T6" fmla="*/ 302 w 307"/>
                <a:gd name="T7" fmla="*/ 0 h 273"/>
                <a:gd name="T8" fmla="*/ 279 w 307"/>
                <a:gd name="T9" fmla="*/ 10 h 273"/>
                <a:gd name="T10" fmla="*/ 278 w 307"/>
                <a:gd name="T11" fmla="*/ 11 h 273"/>
                <a:gd name="T12" fmla="*/ 241 w 307"/>
                <a:gd name="T13" fmla="*/ 11 h 273"/>
                <a:gd name="T14" fmla="*/ 179 w 307"/>
                <a:gd name="T15" fmla="*/ 11 h 273"/>
                <a:gd name="T16" fmla="*/ 92 w 307"/>
                <a:gd name="T17" fmla="*/ 11 h 273"/>
                <a:gd name="T18" fmla="*/ 28 w 307"/>
                <a:gd name="T19" fmla="*/ 37 h 273"/>
                <a:gd name="T20" fmla="*/ 0 w 307"/>
                <a:gd name="T21" fmla="*/ 80 h 273"/>
                <a:gd name="T22" fmla="*/ 4 w 307"/>
                <a:gd name="T23" fmla="*/ 83 h 273"/>
                <a:gd name="T24" fmla="*/ 22 w 307"/>
                <a:gd name="T25" fmla="*/ 76 h 273"/>
                <a:gd name="T26" fmla="*/ 36 w 307"/>
                <a:gd name="T27" fmla="*/ 59 h 273"/>
                <a:gd name="T28" fmla="*/ 71 w 307"/>
                <a:gd name="T29" fmla="*/ 34 h 273"/>
                <a:gd name="T30" fmla="*/ 145 w 307"/>
                <a:gd name="T31" fmla="*/ 34 h 273"/>
                <a:gd name="T32" fmla="*/ 137 w 307"/>
                <a:gd name="T33" fmla="*/ 47 h 273"/>
                <a:gd name="T34" fmla="*/ 98 w 307"/>
                <a:gd name="T35" fmla="*/ 202 h 273"/>
                <a:gd name="T36" fmla="*/ 76 w 307"/>
                <a:gd name="T37" fmla="*/ 264 h 273"/>
                <a:gd name="T38" fmla="*/ 73 w 307"/>
                <a:gd name="T39" fmla="*/ 271 h 273"/>
                <a:gd name="T40" fmla="*/ 78 w 307"/>
                <a:gd name="T41" fmla="*/ 273 h 273"/>
                <a:gd name="T42" fmla="*/ 106 w 307"/>
                <a:gd name="T43" fmla="*/ 258 h 273"/>
                <a:gd name="T44" fmla="*/ 134 w 307"/>
                <a:gd name="T45" fmla="*/ 187 h 273"/>
                <a:gd name="T46" fmla="*/ 172 w 307"/>
                <a:gd name="T47" fmla="*/ 3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7" h="273">
                  <a:moveTo>
                    <a:pt x="172" y="34"/>
                  </a:moveTo>
                  <a:lnTo>
                    <a:pt x="243" y="34"/>
                  </a:lnTo>
                  <a:cubicBezTo>
                    <a:pt x="287" y="34"/>
                    <a:pt x="307" y="9"/>
                    <a:pt x="307" y="2"/>
                  </a:cubicBezTo>
                  <a:cubicBezTo>
                    <a:pt x="307" y="0"/>
                    <a:pt x="304" y="0"/>
                    <a:pt x="302" y="0"/>
                  </a:cubicBezTo>
                  <a:cubicBezTo>
                    <a:pt x="301" y="0"/>
                    <a:pt x="294" y="0"/>
                    <a:pt x="279" y="10"/>
                  </a:cubicBezTo>
                  <a:lnTo>
                    <a:pt x="278" y="11"/>
                  </a:lnTo>
                  <a:cubicBezTo>
                    <a:pt x="275" y="11"/>
                    <a:pt x="253" y="11"/>
                    <a:pt x="241" y="11"/>
                  </a:cubicBezTo>
                  <a:lnTo>
                    <a:pt x="179" y="11"/>
                  </a:lnTo>
                  <a:cubicBezTo>
                    <a:pt x="150" y="11"/>
                    <a:pt x="121" y="11"/>
                    <a:pt x="92" y="11"/>
                  </a:cubicBezTo>
                  <a:cubicBezTo>
                    <a:pt x="82" y="11"/>
                    <a:pt x="55" y="17"/>
                    <a:pt x="28" y="37"/>
                  </a:cubicBezTo>
                  <a:cubicBezTo>
                    <a:pt x="2" y="58"/>
                    <a:pt x="0" y="77"/>
                    <a:pt x="0" y="80"/>
                  </a:cubicBezTo>
                  <a:cubicBezTo>
                    <a:pt x="0" y="82"/>
                    <a:pt x="2" y="83"/>
                    <a:pt x="4" y="83"/>
                  </a:cubicBezTo>
                  <a:cubicBezTo>
                    <a:pt x="6" y="83"/>
                    <a:pt x="13" y="81"/>
                    <a:pt x="22" y="76"/>
                  </a:cubicBezTo>
                  <a:cubicBezTo>
                    <a:pt x="34" y="68"/>
                    <a:pt x="35" y="65"/>
                    <a:pt x="36" y="59"/>
                  </a:cubicBezTo>
                  <a:cubicBezTo>
                    <a:pt x="42" y="34"/>
                    <a:pt x="58" y="34"/>
                    <a:pt x="71" y="34"/>
                  </a:cubicBezTo>
                  <a:lnTo>
                    <a:pt x="145" y="34"/>
                  </a:lnTo>
                  <a:cubicBezTo>
                    <a:pt x="141" y="37"/>
                    <a:pt x="139" y="42"/>
                    <a:pt x="137" y="47"/>
                  </a:cubicBezTo>
                  <a:lnTo>
                    <a:pt x="98" y="202"/>
                  </a:lnTo>
                  <a:cubicBezTo>
                    <a:pt x="96" y="211"/>
                    <a:pt x="89" y="235"/>
                    <a:pt x="76" y="264"/>
                  </a:cubicBezTo>
                  <a:cubicBezTo>
                    <a:pt x="73" y="269"/>
                    <a:pt x="73" y="270"/>
                    <a:pt x="73" y="271"/>
                  </a:cubicBezTo>
                  <a:cubicBezTo>
                    <a:pt x="73" y="273"/>
                    <a:pt x="76" y="273"/>
                    <a:pt x="78" y="273"/>
                  </a:cubicBezTo>
                  <a:cubicBezTo>
                    <a:pt x="86" y="273"/>
                    <a:pt x="101" y="264"/>
                    <a:pt x="106" y="258"/>
                  </a:cubicBezTo>
                  <a:cubicBezTo>
                    <a:pt x="111" y="252"/>
                    <a:pt x="127" y="214"/>
                    <a:pt x="134" y="187"/>
                  </a:cubicBezTo>
                  <a:lnTo>
                    <a:pt x="172" y="34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74">
              <a:extLst>
                <a:ext uri="{FF2B5EF4-FFF2-40B4-BE49-F238E27FC236}">
                  <a16:creationId xmlns:a16="http://schemas.microsoft.com/office/drawing/2014/main" id="{ED9B0480-7CD7-664C-83FB-A5A69B93A830}"/>
                </a:ext>
              </a:extLst>
            </p:cNvPr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>
              <a:off x="5930900" y="3092451"/>
              <a:ext cx="65088" cy="263525"/>
            </a:xfrm>
            <a:custGeom>
              <a:avLst/>
              <a:gdLst>
                <a:gd name="T0" fmla="*/ 83 w 90"/>
                <a:gd name="T1" fmla="*/ 0 h 348"/>
                <a:gd name="T2" fmla="*/ 0 w 90"/>
                <a:gd name="T3" fmla="*/ 174 h 348"/>
                <a:gd name="T4" fmla="*/ 83 w 90"/>
                <a:gd name="T5" fmla="*/ 348 h 348"/>
                <a:gd name="T6" fmla="*/ 90 w 90"/>
                <a:gd name="T7" fmla="*/ 344 h 348"/>
                <a:gd name="T8" fmla="*/ 87 w 90"/>
                <a:gd name="T9" fmla="*/ 339 h 348"/>
                <a:gd name="T10" fmla="*/ 23 w 90"/>
                <a:gd name="T11" fmla="*/ 174 h 348"/>
                <a:gd name="T12" fmla="*/ 88 w 90"/>
                <a:gd name="T13" fmla="*/ 8 h 348"/>
                <a:gd name="T14" fmla="*/ 90 w 90"/>
                <a:gd name="T15" fmla="*/ 4 h 348"/>
                <a:gd name="T16" fmla="*/ 83 w 90"/>
                <a:gd name="T17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" h="348">
                  <a:moveTo>
                    <a:pt x="83" y="0"/>
                  </a:moveTo>
                  <a:cubicBezTo>
                    <a:pt x="17" y="47"/>
                    <a:pt x="0" y="121"/>
                    <a:pt x="0" y="174"/>
                  </a:cubicBezTo>
                  <a:cubicBezTo>
                    <a:pt x="0" y="223"/>
                    <a:pt x="14" y="300"/>
                    <a:pt x="83" y="348"/>
                  </a:cubicBezTo>
                  <a:cubicBezTo>
                    <a:pt x="86" y="348"/>
                    <a:pt x="90" y="348"/>
                    <a:pt x="90" y="344"/>
                  </a:cubicBezTo>
                  <a:cubicBezTo>
                    <a:pt x="90" y="342"/>
                    <a:pt x="89" y="341"/>
                    <a:pt x="87" y="339"/>
                  </a:cubicBezTo>
                  <a:cubicBezTo>
                    <a:pt x="40" y="297"/>
                    <a:pt x="23" y="238"/>
                    <a:pt x="23" y="174"/>
                  </a:cubicBezTo>
                  <a:cubicBezTo>
                    <a:pt x="23" y="80"/>
                    <a:pt x="59" y="34"/>
                    <a:pt x="88" y="8"/>
                  </a:cubicBezTo>
                  <a:cubicBezTo>
                    <a:pt x="89" y="7"/>
                    <a:pt x="90" y="6"/>
                    <a:pt x="90" y="4"/>
                  </a:cubicBezTo>
                  <a:cubicBezTo>
                    <a:pt x="90" y="0"/>
                    <a:pt x="86" y="0"/>
                    <a:pt x="83" y="0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75">
              <a:extLst>
                <a:ext uri="{FF2B5EF4-FFF2-40B4-BE49-F238E27FC236}">
                  <a16:creationId xmlns:a16="http://schemas.microsoft.com/office/drawing/2014/main" id="{7A5C31C6-0606-EE47-9C58-D2D168FC052F}"/>
                </a:ext>
              </a:extLst>
            </p:cNvPr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6042025" y="3209926"/>
              <a:ext cx="28575" cy="30163"/>
            </a:xfrm>
            <a:custGeom>
              <a:avLst/>
              <a:gdLst>
                <a:gd name="T0" fmla="*/ 40 w 40"/>
                <a:gd name="T1" fmla="*/ 20 h 40"/>
                <a:gd name="T2" fmla="*/ 21 w 40"/>
                <a:gd name="T3" fmla="*/ 0 h 40"/>
                <a:gd name="T4" fmla="*/ 0 w 40"/>
                <a:gd name="T5" fmla="*/ 20 h 40"/>
                <a:gd name="T6" fmla="*/ 20 w 40"/>
                <a:gd name="T7" fmla="*/ 40 h 40"/>
                <a:gd name="T8" fmla="*/ 40 w 40"/>
                <a:gd name="T9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40" y="20"/>
                  </a:moveTo>
                  <a:cubicBezTo>
                    <a:pt x="40" y="8"/>
                    <a:pt x="30" y="0"/>
                    <a:pt x="21" y="0"/>
                  </a:cubicBezTo>
                  <a:cubicBezTo>
                    <a:pt x="9" y="0"/>
                    <a:pt x="0" y="10"/>
                    <a:pt x="0" y="20"/>
                  </a:cubicBezTo>
                  <a:cubicBezTo>
                    <a:pt x="0" y="33"/>
                    <a:pt x="11" y="40"/>
                    <a:pt x="20" y="40"/>
                  </a:cubicBezTo>
                  <a:cubicBezTo>
                    <a:pt x="32" y="40"/>
                    <a:pt x="40" y="31"/>
                    <a:pt x="40" y="20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76">
              <a:extLst>
                <a:ext uri="{FF2B5EF4-FFF2-40B4-BE49-F238E27FC236}">
                  <a16:creationId xmlns:a16="http://schemas.microsoft.com/office/drawing/2014/main" id="{EEE67E78-6925-A34E-B4B2-4585DB9B70BD}"/>
                </a:ext>
              </a:extLst>
            </p:cNvPr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6135687" y="3092451"/>
              <a:ext cx="12700" cy="263525"/>
            </a:xfrm>
            <a:custGeom>
              <a:avLst/>
              <a:gdLst>
                <a:gd name="T0" fmla="*/ 17 w 17"/>
                <a:gd name="T1" fmla="*/ 14 h 349"/>
                <a:gd name="T2" fmla="*/ 9 w 17"/>
                <a:gd name="T3" fmla="*/ 0 h 349"/>
                <a:gd name="T4" fmla="*/ 0 w 17"/>
                <a:gd name="T5" fmla="*/ 14 h 349"/>
                <a:gd name="T6" fmla="*/ 0 w 17"/>
                <a:gd name="T7" fmla="*/ 335 h 349"/>
                <a:gd name="T8" fmla="*/ 9 w 17"/>
                <a:gd name="T9" fmla="*/ 349 h 349"/>
                <a:gd name="T10" fmla="*/ 17 w 17"/>
                <a:gd name="T11" fmla="*/ 335 h 349"/>
                <a:gd name="T12" fmla="*/ 17 w 17"/>
                <a:gd name="T13" fmla="*/ 1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9">
                  <a:moveTo>
                    <a:pt x="17" y="14"/>
                  </a:moveTo>
                  <a:cubicBezTo>
                    <a:pt x="17" y="8"/>
                    <a:pt x="17" y="0"/>
                    <a:pt x="9" y="0"/>
                  </a:cubicBezTo>
                  <a:cubicBezTo>
                    <a:pt x="0" y="0"/>
                    <a:pt x="0" y="8"/>
                    <a:pt x="0" y="14"/>
                  </a:cubicBezTo>
                  <a:lnTo>
                    <a:pt x="0" y="335"/>
                  </a:lnTo>
                  <a:cubicBezTo>
                    <a:pt x="0" y="340"/>
                    <a:pt x="0" y="349"/>
                    <a:pt x="9" y="349"/>
                  </a:cubicBezTo>
                  <a:cubicBezTo>
                    <a:pt x="17" y="349"/>
                    <a:pt x="17" y="341"/>
                    <a:pt x="17" y="335"/>
                  </a:cubicBezTo>
                  <a:lnTo>
                    <a:pt x="17" y="14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77">
              <a:extLst>
                <a:ext uri="{FF2B5EF4-FFF2-40B4-BE49-F238E27FC236}">
                  <a16:creationId xmlns:a16="http://schemas.microsoft.com/office/drawing/2014/main" id="{48B89466-510D-B049-9CC7-B3B35323F691}"/>
                </a:ext>
              </a:extLst>
            </p:cNvPr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>
              <a:off x="6202362" y="3175001"/>
              <a:ext cx="101600" cy="117475"/>
            </a:xfrm>
            <a:custGeom>
              <a:avLst/>
              <a:gdLst>
                <a:gd name="T0" fmla="*/ 125 w 139"/>
                <a:gd name="T1" fmla="*/ 22 h 157"/>
                <a:gd name="T2" fmla="*/ 111 w 139"/>
                <a:gd name="T3" fmla="*/ 39 h 157"/>
                <a:gd name="T4" fmla="*/ 122 w 139"/>
                <a:gd name="T5" fmla="*/ 50 h 157"/>
                <a:gd name="T6" fmla="*/ 139 w 139"/>
                <a:gd name="T7" fmla="*/ 30 h 157"/>
                <a:gd name="T8" fmla="*/ 92 w 139"/>
                <a:gd name="T9" fmla="*/ 0 h 157"/>
                <a:gd name="T10" fmla="*/ 28 w 139"/>
                <a:gd name="T11" fmla="*/ 51 h 157"/>
                <a:gd name="T12" fmla="*/ 40 w 139"/>
                <a:gd name="T13" fmla="*/ 76 h 157"/>
                <a:gd name="T14" fmla="*/ 80 w 139"/>
                <a:gd name="T15" fmla="*/ 89 h 157"/>
                <a:gd name="T16" fmla="*/ 109 w 139"/>
                <a:gd name="T17" fmla="*/ 112 h 157"/>
                <a:gd name="T18" fmla="*/ 91 w 139"/>
                <a:gd name="T19" fmla="*/ 140 h 157"/>
                <a:gd name="T20" fmla="*/ 56 w 139"/>
                <a:gd name="T21" fmla="*/ 147 h 157"/>
                <a:gd name="T22" fmla="*/ 14 w 139"/>
                <a:gd name="T23" fmla="*/ 133 h 157"/>
                <a:gd name="T24" fmla="*/ 33 w 139"/>
                <a:gd name="T25" fmla="*/ 113 h 157"/>
                <a:gd name="T26" fmla="*/ 20 w 139"/>
                <a:gd name="T27" fmla="*/ 100 h 157"/>
                <a:gd name="T28" fmla="*/ 0 w 139"/>
                <a:gd name="T29" fmla="*/ 123 h 157"/>
                <a:gd name="T30" fmla="*/ 56 w 139"/>
                <a:gd name="T31" fmla="*/ 157 h 157"/>
                <a:gd name="T32" fmla="*/ 132 w 139"/>
                <a:gd name="T33" fmla="*/ 100 h 157"/>
                <a:gd name="T34" fmla="*/ 84 w 139"/>
                <a:gd name="T35" fmla="*/ 59 h 157"/>
                <a:gd name="T36" fmla="*/ 70 w 139"/>
                <a:gd name="T37" fmla="*/ 56 h 157"/>
                <a:gd name="T38" fmla="*/ 51 w 139"/>
                <a:gd name="T39" fmla="*/ 39 h 157"/>
                <a:gd name="T40" fmla="*/ 64 w 139"/>
                <a:gd name="T41" fmla="*/ 16 h 157"/>
                <a:gd name="T42" fmla="*/ 92 w 139"/>
                <a:gd name="T43" fmla="*/ 10 h 157"/>
                <a:gd name="T44" fmla="*/ 125 w 139"/>
                <a:gd name="T45" fmla="*/ 2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9" h="157">
                  <a:moveTo>
                    <a:pt x="125" y="22"/>
                  </a:moveTo>
                  <a:cubicBezTo>
                    <a:pt x="116" y="25"/>
                    <a:pt x="111" y="32"/>
                    <a:pt x="111" y="39"/>
                  </a:cubicBezTo>
                  <a:cubicBezTo>
                    <a:pt x="111" y="47"/>
                    <a:pt x="117" y="50"/>
                    <a:pt x="122" y="50"/>
                  </a:cubicBezTo>
                  <a:cubicBezTo>
                    <a:pt x="126" y="50"/>
                    <a:pt x="139" y="48"/>
                    <a:pt x="139" y="30"/>
                  </a:cubicBezTo>
                  <a:cubicBezTo>
                    <a:pt x="139" y="7"/>
                    <a:pt x="114" y="0"/>
                    <a:pt x="92" y="0"/>
                  </a:cubicBezTo>
                  <a:cubicBezTo>
                    <a:pt x="38" y="0"/>
                    <a:pt x="28" y="40"/>
                    <a:pt x="28" y="51"/>
                  </a:cubicBezTo>
                  <a:cubicBezTo>
                    <a:pt x="28" y="64"/>
                    <a:pt x="36" y="72"/>
                    <a:pt x="40" y="76"/>
                  </a:cubicBezTo>
                  <a:cubicBezTo>
                    <a:pt x="49" y="83"/>
                    <a:pt x="56" y="85"/>
                    <a:pt x="80" y="89"/>
                  </a:cubicBezTo>
                  <a:cubicBezTo>
                    <a:pt x="87" y="90"/>
                    <a:pt x="109" y="94"/>
                    <a:pt x="109" y="112"/>
                  </a:cubicBezTo>
                  <a:cubicBezTo>
                    <a:pt x="109" y="118"/>
                    <a:pt x="106" y="131"/>
                    <a:pt x="91" y="140"/>
                  </a:cubicBezTo>
                  <a:cubicBezTo>
                    <a:pt x="77" y="147"/>
                    <a:pt x="60" y="147"/>
                    <a:pt x="56" y="147"/>
                  </a:cubicBezTo>
                  <a:cubicBezTo>
                    <a:pt x="42" y="147"/>
                    <a:pt x="22" y="144"/>
                    <a:pt x="14" y="133"/>
                  </a:cubicBezTo>
                  <a:cubicBezTo>
                    <a:pt x="26" y="131"/>
                    <a:pt x="33" y="123"/>
                    <a:pt x="33" y="113"/>
                  </a:cubicBezTo>
                  <a:cubicBezTo>
                    <a:pt x="33" y="104"/>
                    <a:pt x="27" y="100"/>
                    <a:pt x="20" y="100"/>
                  </a:cubicBezTo>
                  <a:cubicBezTo>
                    <a:pt x="10" y="100"/>
                    <a:pt x="0" y="108"/>
                    <a:pt x="0" y="123"/>
                  </a:cubicBezTo>
                  <a:cubicBezTo>
                    <a:pt x="0" y="144"/>
                    <a:pt x="22" y="157"/>
                    <a:pt x="56" y="157"/>
                  </a:cubicBezTo>
                  <a:cubicBezTo>
                    <a:pt x="120" y="157"/>
                    <a:pt x="132" y="113"/>
                    <a:pt x="132" y="100"/>
                  </a:cubicBezTo>
                  <a:cubicBezTo>
                    <a:pt x="132" y="67"/>
                    <a:pt x="97" y="61"/>
                    <a:pt x="84" y="59"/>
                  </a:cubicBezTo>
                  <a:cubicBezTo>
                    <a:pt x="81" y="58"/>
                    <a:pt x="72" y="57"/>
                    <a:pt x="70" y="56"/>
                  </a:cubicBezTo>
                  <a:cubicBezTo>
                    <a:pt x="57" y="53"/>
                    <a:pt x="51" y="46"/>
                    <a:pt x="51" y="39"/>
                  </a:cubicBezTo>
                  <a:cubicBezTo>
                    <a:pt x="51" y="30"/>
                    <a:pt x="57" y="21"/>
                    <a:pt x="64" y="16"/>
                  </a:cubicBezTo>
                  <a:cubicBezTo>
                    <a:pt x="74" y="10"/>
                    <a:pt x="86" y="10"/>
                    <a:pt x="92" y="10"/>
                  </a:cubicBezTo>
                  <a:cubicBezTo>
                    <a:pt x="99" y="10"/>
                    <a:pt x="117" y="11"/>
                    <a:pt x="125" y="22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78">
              <a:extLst>
                <a:ext uri="{FF2B5EF4-FFF2-40B4-BE49-F238E27FC236}">
                  <a16:creationId xmlns:a16="http://schemas.microsoft.com/office/drawing/2014/main" id="{749B744E-AC2F-E24E-BC98-6738A5BB9A3B}"/>
                </a:ext>
              </a:extLst>
            </p:cNvPr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6335712" y="3211513"/>
              <a:ext cx="69850" cy="119063"/>
            </a:xfrm>
            <a:custGeom>
              <a:avLst/>
              <a:gdLst>
                <a:gd name="T0" fmla="*/ 57 w 96"/>
                <a:gd name="T1" fmla="*/ 60 h 158"/>
                <a:gd name="T2" fmla="*/ 86 w 96"/>
                <a:gd name="T3" fmla="*/ 60 h 158"/>
                <a:gd name="T4" fmla="*/ 93 w 96"/>
                <a:gd name="T5" fmla="*/ 58 h 158"/>
                <a:gd name="T6" fmla="*/ 95 w 96"/>
                <a:gd name="T7" fmla="*/ 53 h 158"/>
                <a:gd name="T8" fmla="*/ 87 w 96"/>
                <a:gd name="T9" fmla="*/ 48 h 158"/>
                <a:gd name="T10" fmla="*/ 60 w 96"/>
                <a:gd name="T11" fmla="*/ 48 h 158"/>
                <a:gd name="T12" fmla="*/ 65 w 96"/>
                <a:gd name="T13" fmla="*/ 28 h 158"/>
                <a:gd name="T14" fmla="*/ 69 w 96"/>
                <a:gd name="T15" fmla="*/ 9 h 158"/>
                <a:gd name="T16" fmla="*/ 60 w 96"/>
                <a:gd name="T17" fmla="*/ 0 h 158"/>
                <a:gd name="T18" fmla="*/ 48 w 96"/>
                <a:gd name="T19" fmla="*/ 9 h 158"/>
                <a:gd name="T20" fmla="*/ 38 w 96"/>
                <a:gd name="T21" fmla="*/ 48 h 158"/>
                <a:gd name="T22" fmla="*/ 9 w 96"/>
                <a:gd name="T23" fmla="*/ 48 h 158"/>
                <a:gd name="T24" fmla="*/ 0 w 96"/>
                <a:gd name="T25" fmla="*/ 55 h 158"/>
                <a:gd name="T26" fmla="*/ 8 w 96"/>
                <a:gd name="T27" fmla="*/ 60 h 158"/>
                <a:gd name="T28" fmla="*/ 35 w 96"/>
                <a:gd name="T29" fmla="*/ 60 h 158"/>
                <a:gd name="T30" fmla="*/ 21 w 96"/>
                <a:gd name="T31" fmla="*/ 118 h 158"/>
                <a:gd name="T32" fmla="*/ 18 w 96"/>
                <a:gd name="T33" fmla="*/ 134 h 158"/>
                <a:gd name="T34" fmla="*/ 48 w 96"/>
                <a:gd name="T35" fmla="*/ 158 h 158"/>
                <a:gd name="T36" fmla="*/ 96 w 96"/>
                <a:gd name="T37" fmla="*/ 120 h 158"/>
                <a:gd name="T38" fmla="*/ 91 w 96"/>
                <a:gd name="T39" fmla="*/ 116 h 158"/>
                <a:gd name="T40" fmla="*/ 86 w 96"/>
                <a:gd name="T41" fmla="*/ 120 h 158"/>
                <a:gd name="T42" fmla="*/ 49 w 96"/>
                <a:gd name="T43" fmla="*/ 150 h 158"/>
                <a:gd name="T44" fmla="*/ 39 w 96"/>
                <a:gd name="T45" fmla="*/ 137 h 158"/>
                <a:gd name="T46" fmla="*/ 39 w 96"/>
                <a:gd name="T47" fmla="*/ 130 h 158"/>
                <a:gd name="T48" fmla="*/ 57 w 96"/>
                <a:gd name="T49" fmla="*/ 6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58">
                  <a:moveTo>
                    <a:pt x="57" y="60"/>
                  </a:moveTo>
                  <a:lnTo>
                    <a:pt x="86" y="60"/>
                  </a:lnTo>
                  <a:cubicBezTo>
                    <a:pt x="92" y="60"/>
                    <a:pt x="92" y="59"/>
                    <a:pt x="93" y="58"/>
                  </a:cubicBezTo>
                  <a:cubicBezTo>
                    <a:pt x="94" y="57"/>
                    <a:pt x="95" y="54"/>
                    <a:pt x="95" y="53"/>
                  </a:cubicBezTo>
                  <a:cubicBezTo>
                    <a:pt x="95" y="48"/>
                    <a:pt x="91" y="48"/>
                    <a:pt x="87" y="48"/>
                  </a:cubicBezTo>
                  <a:lnTo>
                    <a:pt x="60" y="48"/>
                  </a:lnTo>
                  <a:lnTo>
                    <a:pt x="65" y="28"/>
                  </a:lnTo>
                  <a:cubicBezTo>
                    <a:pt x="66" y="21"/>
                    <a:pt x="69" y="10"/>
                    <a:pt x="69" y="9"/>
                  </a:cubicBezTo>
                  <a:cubicBezTo>
                    <a:pt x="69" y="4"/>
                    <a:pt x="66" y="0"/>
                    <a:pt x="60" y="0"/>
                  </a:cubicBezTo>
                  <a:cubicBezTo>
                    <a:pt x="56" y="0"/>
                    <a:pt x="50" y="3"/>
                    <a:pt x="48" y="9"/>
                  </a:cubicBezTo>
                  <a:cubicBezTo>
                    <a:pt x="47" y="14"/>
                    <a:pt x="50" y="2"/>
                    <a:pt x="38" y="48"/>
                  </a:cubicBezTo>
                  <a:lnTo>
                    <a:pt x="9" y="48"/>
                  </a:lnTo>
                  <a:cubicBezTo>
                    <a:pt x="4" y="48"/>
                    <a:pt x="0" y="48"/>
                    <a:pt x="0" y="55"/>
                  </a:cubicBezTo>
                  <a:cubicBezTo>
                    <a:pt x="0" y="60"/>
                    <a:pt x="3" y="60"/>
                    <a:pt x="8" y="60"/>
                  </a:cubicBezTo>
                  <a:lnTo>
                    <a:pt x="35" y="60"/>
                  </a:lnTo>
                  <a:lnTo>
                    <a:pt x="21" y="118"/>
                  </a:lnTo>
                  <a:cubicBezTo>
                    <a:pt x="20" y="123"/>
                    <a:pt x="18" y="131"/>
                    <a:pt x="18" y="134"/>
                  </a:cubicBezTo>
                  <a:cubicBezTo>
                    <a:pt x="18" y="148"/>
                    <a:pt x="31" y="158"/>
                    <a:pt x="48" y="158"/>
                  </a:cubicBezTo>
                  <a:cubicBezTo>
                    <a:pt x="78" y="158"/>
                    <a:pt x="96" y="125"/>
                    <a:pt x="96" y="120"/>
                  </a:cubicBezTo>
                  <a:cubicBezTo>
                    <a:pt x="96" y="116"/>
                    <a:pt x="92" y="116"/>
                    <a:pt x="91" y="116"/>
                  </a:cubicBezTo>
                  <a:cubicBezTo>
                    <a:pt x="87" y="116"/>
                    <a:pt x="87" y="117"/>
                    <a:pt x="86" y="120"/>
                  </a:cubicBezTo>
                  <a:cubicBezTo>
                    <a:pt x="77" y="138"/>
                    <a:pt x="62" y="150"/>
                    <a:pt x="49" y="150"/>
                  </a:cubicBezTo>
                  <a:cubicBezTo>
                    <a:pt x="41" y="150"/>
                    <a:pt x="39" y="144"/>
                    <a:pt x="39" y="137"/>
                  </a:cubicBezTo>
                  <a:cubicBezTo>
                    <a:pt x="39" y="133"/>
                    <a:pt x="39" y="132"/>
                    <a:pt x="39" y="130"/>
                  </a:cubicBezTo>
                  <a:lnTo>
                    <a:pt x="57" y="60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79">
              <a:extLst>
                <a:ext uri="{FF2B5EF4-FFF2-40B4-BE49-F238E27FC236}">
                  <a16:creationId xmlns:a16="http://schemas.microsoft.com/office/drawing/2014/main" id="{A63E2D87-2505-DB45-980E-6996DB6E4BCE}"/>
                </a:ext>
              </a:extLst>
            </p:cNvPr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>
              <a:off x="6467475" y="3259138"/>
              <a:ext cx="33338" cy="82550"/>
            </a:xfrm>
            <a:custGeom>
              <a:avLst/>
              <a:gdLst>
                <a:gd name="T0" fmla="*/ 35 w 45"/>
                <a:gd name="T1" fmla="*/ 35 h 108"/>
                <a:gd name="T2" fmla="*/ 8 w 45"/>
                <a:gd name="T3" fmla="*/ 99 h 108"/>
                <a:gd name="T4" fmla="*/ 5 w 45"/>
                <a:gd name="T5" fmla="*/ 103 h 108"/>
                <a:gd name="T6" fmla="*/ 10 w 45"/>
                <a:gd name="T7" fmla="*/ 108 h 108"/>
                <a:gd name="T8" fmla="*/ 45 w 45"/>
                <a:gd name="T9" fmla="*/ 38 h 108"/>
                <a:gd name="T10" fmla="*/ 20 w 45"/>
                <a:gd name="T11" fmla="*/ 0 h 108"/>
                <a:gd name="T12" fmla="*/ 0 w 45"/>
                <a:gd name="T13" fmla="*/ 20 h 108"/>
                <a:gd name="T14" fmla="*/ 21 w 45"/>
                <a:gd name="T15" fmla="*/ 41 h 108"/>
                <a:gd name="T16" fmla="*/ 35 w 45"/>
                <a:gd name="T17" fmla="*/ 3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108">
                  <a:moveTo>
                    <a:pt x="35" y="35"/>
                  </a:moveTo>
                  <a:cubicBezTo>
                    <a:pt x="35" y="54"/>
                    <a:pt x="31" y="77"/>
                    <a:pt x="8" y="99"/>
                  </a:cubicBezTo>
                  <a:cubicBezTo>
                    <a:pt x="6" y="100"/>
                    <a:pt x="5" y="101"/>
                    <a:pt x="5" y="103"/>
                  </a:cubicBezTo>
                  <a:cubicBezTo>
                    <a:pt x="5" y="105"/>
                    <a:pt x="8" y="108"/>
                    <a:pt x="10" y="108"/>
                  </a:cubicBezTo>
                  <a:cubicBezTo>
                    <a:pt x="15" y="108"/>
                    <a:pt x="45" y="80"/>
                    <a:pt x="45" y="38"/>
                  </a:cubicBezTo>
                  <a:cubicBezTo>
                    <a:pt x="45" y="17"/>
                    <a:pt x="36" y="0"/>
                    <a:pt x="20" y="0"/>
                  </a:cubicBezTo>
                  <a:cubicBezTo>
                    <a:pt x="9" y="0"/>
                    <a:pt x="0" y="10"/>
                    <a:pt x="0" y="20"/>
                  </a:cubicBezTo>
                  <a:cubicBezTo>
                    <a:pt x="0" y="32"/>
                    <a:pt x="8" y="41"/>
                    <a:pt x="21" y="41"/>
                  </a:cubicBezTo>
                  <a:cubicBezTo>
                    <a:pt x="29" y="41"/>
                    <a:pt x="35" y="35"/>
                    <a:pt x="35" y="35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80">
              <a:extLst>
                <a:ext uri="{FF2B5EF4-FFF2-40B4-BE49-F238E27FC236}">
                  <a16:creationId xmlns:a16="http://schemas.microsoft.com/office/drawing/2014/main" id="{82201E65-0402-8445-8B12-64E2F3F10089}"/>
                </a:ext>
              </a:extLst>
            </p:cNvPr>
            <p:cNvSpPr>
              <a:spLocks noEditPoints="1"/>
            </p:cNvSpPr>
            <p:nvPr>
              <p:custDataLst>
                <p:tags r:id="rId46"/>
              </p:custDataLst>
            </p:nvPr>
          </p:nvSpPr>
          <p:spPr bwMode="auto">
            <a:xfrm>
              <a:off x="6540500" y="3175001"/>
              <a:ext cx="128588" cy="117475"/>
            </a:xfrm>
            <a:custGeom>
              <a:avLst/>
              <a:gdLst>
                <a:gd name="T0" fmla="*/ 126 w 178"/>
                <a:gd name="T1" fmla="*/ 20 h 157"/>
                <a:gd name="T2" fmla="*/ 90 w 178"/>
                <a:gd name="T3" fmla="*/ 0 h 157"/>
                <a:gd name="T4" fmla="*/ 0 w 178"/>
                <a:gd name="T5" fmla="*/ 99 h 157"/>
                <a:gd name="T6" fmla="*/ 53 w 178"/>
                <a:gd name="T7" fmla="*/ 157 h 157"/>
                <a:gd name="T8" fmla="*/ 102 w 178"/>
                <a:gd name="T9" fmla="*/ 133 h 157"/>
                <a:gd name="T10" fmla="*/ 138 w 178"/>
                <a:gd name="T11" fmla="*/ 157 h 157"/>
                <a:gd name="T12" fmla="*/ 166 w 178"/>
                <a:gd name="T13" fmla="*/ 139 h 157"/>
                <a:gd name="T14" fmla="*/ 178 w 178"/>
                <a:gd name="T15" fmla="*/ 104 h 157"/>
                <a:gd name="T16" fmla="*/ 172 w 178"/>
                <a:gd name="T17" fmla="*/ 99 h 157"/>
                <a:gd name="T18" fmla="*/ 164 w 178"/>
                <a:gd name="T19" fmla="*/ 110 h 157"/>
                <a:gd name="T20" fmla="*/ 139 w 178"/>
                <a:gd name="T21" fmla="*/ 147 h 157"/>
                <a:gd name="T22" fmla="*/ 128 w 178"/>
                <a:gd name="T23" fmla="*/ 130 h 157"/>
                <a:gd name="T24" fmla="*/ 133 w 178"/>
                <a:gd name="T25" fmla="*/ 103 h 157"/>
                <a:gd name="T26" fmla="*/ 140 w 178"/>
                <a:gd name="T27" fmla="*/ 71 h 157"/>
                <a:gd name="T28" fmla="*/ 147 w 178"/>
                <a:gd name="T29" fmla="*/ 45 h 157"/>
                <a:gd name="T30" fmla="*/ 154 w 178"/>
                <a:gd name="T31" fmla="*/ 18 h 157"/>
                <a:gd name="T32" fmla="*/ 142 w 178"/>
                <a:gd name="T33" fmla="*/ 6 h 157"/>
                <a:gd name="T34" fmla="*/ 126 w 178"/>
                <a:gd name="T35" fmla="*/ 20 h 157"/>
                <a:gd name="T36" fmla="*/ 103 w 178"/>
                <a:gd name="T37" fmla="*/ 110 h 157"/>
                <a:gd name="T38" fmla="*/ 86 w 178"/>
                <a:gd name="T39" fmla="*/ 133 h 157"/>
                <a:gd name="T40" fmla="*/ 54 w 178"/>
                <a:gd name="T41" fmla="*/ 147 h 157"/>
                <a:gd name="T42" fmla="*/ 28 w 178"/>
                <a:gd name="T43" fmla="*/ 113 h 157"/>
                <a:gd name="T44" fmla="*/ 46 w 178"/>
                <a:gd name="T45" fmla="*/ 43 h 157"/>
                <a:gd name="T46" fmla="*/ 90 w 178"/>
                <a:gd name="T47" fmla="*/ 10 h 157"/>
                <a:gd name="T48" fmla="*/ 121 w 178"/>
                <a:gd name="T49" fmla="*/ 40 h 157"/>
                <a:gd name="T50" fmla="*/ 120 w 178"/>
                <a:gd name="T51" fmla="*/ 45 h 157"/>
                <a:gd name="T52" fmla="*/ 103 w 178"/>
                <a:gd name="T53" fmla="*/ 1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8" h="157">
                  <a:moveTo>
                    <a:pt x="126" y="20"/>
                  </a:moveTo>
                  <a:cubicBezTo>
                    <a:pt x="118" y="9"/>
                    <a:pt x="107" y="0"/>
                    <a:pt x="90" y="0"/>
                  </a:cubicBezTo>
                  <a:cubicBezTo>
                    <a:pt x="45" y="0"/>
                    <a:pt x="0" y="49"/>
                    <a:pt x="0" y="99"/>
                  </a:cubicBezTo>
                  <a:cubicBezTo>
                    <a:pt x="0" y="133"/>
                    <a:pt x="23" y="157"/>
                    <a:pt x="53" y="157"/>
                  </a:cubicBezTo>
                  <a:cubicBezTo>
                    <a:pt x="71" y="157"/>
                    <a:pt x="88" y="146"/>
                    <a:pt x="102" y="133"/>
                  </a:cubicBezTo>
                  <a:cubicBezTo>
                    <a:pt x="109" y="154"/>
                    <a:pt x="129" y="157"/>
                    <a:pt x="138" y="157"/>
                  </a:cubicBezTo>
                  <a:cubicBezTo>
                    <a:pt x="151" y="157"/>
                    <a:pt x="159" y="149"/>
                    <a:pt x="166" y="139"/>
                  </a:cubicBezTo>
                  <a:cubicBezTo>
                    <a:pt x="173" y="125"/>
                    <a:pt x="178" y="105"/>
                    <a:pt x="178" y="104"/>
                  </a:cubicBezTo>
                  <a:cubicBezTo>
                    <a:pt x="178" y="99"/>
                    <a:pt x="173" y="99"/>
                    <a:pt x="172" y="99"/>
                  </a:cubicBezTo>
                  <a:cubicBezTo>
                    <a:pt x="167" y="99"/>
                    <a:pt x="167" y="101"/>
                    <a:pt x="164" y="110"/>
                  </a:cubicBezTo>
                  <a:cubicBezTo>
                    <a:pt x="160" y="127"/>
                    <a:pt x="154" y="147"/>
                    <a:pt x="139" y="147"/>
                  </a:cubicBezTo>
                  <a:cubicBezTo>
                    <a:pt x="130" y="147"/>
                    <a:pt x="128" y="140"/>
                    <a:pt x="128" y="130"/>
                  </a:cubicBezTo>
                  <a:cubicBezTo>
                    <a:pt x="128" y="124"/>
                    <a:pt x="130" y="112"/>
                    <a:pt x="133" y="103"/>
                  </a:cubicBezTo>
                  <a:cubicBezTo>
                    <a:pt x="135" y="93"/>
                    <a:pt x="139" y="79"/>
                    <a:pt x="140" y="71"/>
                  </a:cubicBezTo>
                  <a:lnTo>
                    <a:pt x="147" y="45"/>
                  </a:lnTo>
                  <a:cubicBezTo>
                    <a:pt x="149" y="36"/>
                    <a:pt x="154" y="19"/>
                    <a:pt x="154" y="18"/>
                  </a:cubicBezTo>
                  <a:cubicBezTo>
                    <a:pt x="154" y="10"/>
                    <a:pt x="147" y="6"/>
                    <a:pt x="142" y="6"/>
                  </a:cubicBezTo>
                  <a:cubicBezTo>
                    <a:pt x="136" y="6"/>
                    <a:pt x="128" y="11"/>
                    <a:pt x="126" y="20"/>
                  </a:cubicBezTo>
                  <a:close/>
                  <a:moveTo>
                    <a:pt x="103" y="110"/>
                  </a:moveTo>
                  <a:cubicBezTo>
                    <a:pt x="101" y="120"/>
                    <a:pt x="93" y="127"/>
                    <a:pt x="86" y="133"/>
                  </a:cubicBezTo>
                  <a:cubicBezTo>
                    <a:pt x="83" y="136"/>
                    <a:pt x="69" y="147"/>
                    <a:pt x="54" y="147"/>
                  </a:cubicBezTo>
                  <a:cubicBezTo>
                    <a:pt x="41" y="147"/>
                    <a:pt x="28" y="138"/>
                    <a:pt x="28" y="113"/>
                  </a:cubicBezTo>
                  <a:cubicBezTo>
                    <a:pt x="28" y="95"/>
                    <a:pt x="38" y="57"/>
                    <a:pt x="46" y="43"/>
                  </a:cubicBezTo>
                  <a:cubicBezTo>
                    <a:pt x="62" y="15"/>
                    <a:pt x="80" y="10"/>
                    <a:pt x="90" y="10"/>
                  </a:cubicBezTo>
                  <a:cubicBezTo>
                    <a:pt x="114" y="10"/>
                    <a:pt x="121" y="36"/>
                    <a:pt x="121" y="40"/>
                  </a:cubicBezTo>
                  <a:cubicBezTo>
                    <a:pt x="121" y="41"/>
                    <a:pt x="120" y="44"/>
                    <a:pt x="120" y="45"/>
                  </a:cubicBezTo>
                  <a:lnTo>
                    <a:pt x="103" y="110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281">
              <a:extLst>
                <a:ext uri="{FF2B5EF4-FFF2-40B4-BE49-F238E27FC236}">
                  <a16:creationId xmlns:a16="http://schemas.microsoft.com/office/drawing/2014/main" id="{229A689D-406F-5246-B5B1-37DEEA5EFE5B}"/>
                </a:ext>
              </a:extLst>
            </p:cNvPr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6696075" y="3211513"/>
              <a:ext cx="69850" cy="119063"/>
            </a:xfrm>
            <a:custGeom>
              <a:avLst/>
              <a:gdLst>
                <a:gd name="T0" fmla="*/ 57 w 96"/>
                <a:gd name="T1" fmla="*/ 60 h 158"/>
                <a:gd name="T2" fmla="*/ 86 w 96"/>
                <a:gd name="T3" fmla="*/ 60 h 158"/>
                <a:gd name="T4" fmla="*/ 93 w 96"/>
                <a:gd name="T5" fmla="*/ 58 h 158"/>
                <a:gd name="T6" fmla="*/ 95 w 96"/>
                <a:gd name="T7" fmla="*/ 53 h 158"/>
                <a:gd name="T8" fmla="*/ 87 w 96"/>
                <a:gd name="T9" fmla="*/ 48 h 158"/>
                <a:gd name="T10" fmla="*/ 59 w 96"/>
                <a:gd name="T11" fmla="*/ 48 h 158"/>
                <a:gd name="T12" fmla="*/ 65 w 96"/>
                <a:gd name="T13" fmla="*/ 28 h 158"/>
                <a:gd name="T14" fmla="*/ 69 w 96"/>
                <a:gd name="T15" fmla="*/ 9 h 158"/>
                <a:gd name="T16" fmla="*/ 60 w 96"/>
                <a:gd name="T17" fmla="*/ 0 h 158"/>
                <a:gd name="T18" fmla="*/ 48 w 96"/>
                <a:gd name="T19" fmla="*/ 9 h 158"/>
                <a:gd name="T20" fmla="*/ 38 w 96"/>
                <a:gd name="T21" fmla="*/ 48 h 158"/>
                <a:gd name="T22" fmla="*/ 8 w 96"/>
                <a:gd name="T23" fmla="*/ 48 h 158"/>
                <a:gd name="T24" fmla="*/ 0 w 96"/>
                <a:gd name="T25" fmla="*/ 55 h 158"/>
                <a:gd name="T26" fmla="*/ 7 w 96"/>
                <a:gd name="T27" fmla="*/ 60 h 158"/>
                <a:gd name="T28" fmla="*/ 35 w 96"/>
                <a:gd name="T29" fmla="*/ 60 h 158"/>
                <a:gd name="T30" fmla="*/ 20 w 96"/>
                <a:gd name="T31" fmla="*/ 118 h 158"/>
                <a:gd name="T32" fmla="*/ 17 w 96"/>
                <a:gd name="T33" fmla="*/ 134 h 158"/>
                <a:gd name="T34" fmla="*/ 48 w 96"/>
                <a:gd name="T35" fmla="*/ 158 h 158"/>
                <a:gd name="T36" fmla="*/ 96 w 96"/>
                <a:gd name="T37" fmla="*/ 120 h 158"/>
                <a:gd name="T38" fmla="*/ 91 w 96"/>
                <a:gd name="T39" fmla="*/ 116 h 158"/>
                <a:gd name="T40" fmla="*/ 85 w 96"/>
                <a:gd name="T41" fmla="*/ 120 h 158"/>
                <a:gd name="T42" fmla="*/ 49 w 96"/>
                <a:gd name="T43" fmla="*/ 150 h 158"/>
                <a:gd name="T44" fmla="*/ 38 w 96"/>
                <a:gd name="T45" fmla="*/ 137 h 158"/>
                <a:gd name="T46" fmla="*/ 39 w 96"/>
                <a:gd name="T47" fmla="*/ 130 h 158"/>
                <a:gd name="T48" fmla="*/ 57 w 96"/>
                <a:gd name="T49" fmla="*/ 6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58">
                  <a:moveTo>
                    <a:pt x="57" y="60"/>
                  </a:moveTo>
                  <a:lnTo>
                    <a:pt x="86" y="60"/>
                  </a:lnTo>
                  <a:cubicBezTo>
                    <a:pt x="91" y="60"/>
                    <a:pt x="91" y="59"/>
                    <a:pt x="93" y="58"/>
                  </a:cubicBezTo>
                  <a:cubicBezTo>
                    <a:pt x="94" y="57"/>
                    <a:pt x="95" y="54"/>
                    <a:pt x="95" y="53"/>
                  </a:cubicBezTo>
                  <a:cubicBezTo>
                    <a:pt x="95" y="48"/>
                    <a:pt x="91" y="48"/>
                    <a:pt x="87" y="48"/>
                  </a:cubicBezTo>
                  <a:lnTo>
                    <a:pt x="59" y="48"/>
                  </a:lnTo>
                  <a:lnTo>
                    <a:pt x="65" y="28"/>
                  </a:lnTo>
                  <a:cubicBezTo>
                    <a:pt x="66" y="21"/>
                    <a:pt x="69" y="10"/>
                    <a:pt x="69" y="9"/>
                  </a:cubicBezTo>
                  <a:cubicBezTo>
                    <a:pt x="69" y="4"/>
                    <a:pt x="66" y="0"/>
                    <a:pt x="60" y="0"/>
                  </a:cubicBezTo>
                  <a:cubicBezTo>
                    <a:pt x="56" y="0"/>
                    <a:pt x="50" y="3"/>
                    <a:pt x="48" y="9"/>
                  </a:cubicBezTo>
                  <a:cubicBezTo>
                    <a:pt x="46" y="14"/>
                    <a:pt x="49" y="2"/>
                    <a:pt x="38" y="48"/>
                  </a:cubicBezTo>
                  <a:lnTo>
                    <a:pt x="8" y="48"/>
                  </a:lnTo>
                  <a:cubicBezTo>
                    <a:pt x="3" y="48"/>
                    <a:pt x="0" y="48"/>
                    <a:pt x="0" y="55"/>
                  </a:cubicBezTo>
                  <a:cubicBezTo>
                    <a:pt x="0" y="60"/>
                    <a:pt x="3" y="60"/>
                    <a:pt x="7" y="60"/>
                  </a:cubicBezTo>
                  <a:lnTo>
                    <a:pt x="35" y="60"/>
                  </a:lnTo>
                  <a:lnTo>
                    <a:pt x="20" y="118"/>
                  </a:lnTo>
                  <a:cubicBezTo>
                    <a:pt x="19" y="123"/>
                    <a:pt x="17" y="131"/>
                    <a:pt x="17" y="134"/>
                  </a:cubicBezTo>
                  <a:cubicBezTo>
                    <a:pt x="17" y="148"/>
                    <a:pt x="30" y="158"/>
                    <a:pt x="48" y="158"/>
                  </a:cubicBezTo>
                  <a:cubicBezTo>
                    <a:pt x="78" y="158"/>
                    <a:pt x="96" y="125"/>
                    <a:pt x="96" y="120"/>
                  </a:cubicBezTo>
                  <a:cubicBezTo>
                    <a:pt x="96" y="116"/>
                    <a:pt x="92" y="116"/>
                    <a:pt x="91" y="116"/>
                  </a:cubicBezTo>
                  <a:cubicBezTo>
                    <a:pt x="87" y="116"/>
                    <a:pt x="86" y="117"/>
                    <a:pt x="85" y="120"/>
                  </a:cubicBezTo>
                  <a:cubicBezTo>
                    <a:pt x="77" y="138"/>
                    <a:pt x="62" y="150"/>
                    <a:pt x="49" y="150"/>
                  </a:cubicBezTo>
                  <a:cubicBezTo>
                    <a:pt x="41" y="150"/>
                    <a:pt x="38" y="144"/>
                    <a:pt x="38" y="137"/>
                  </a:cubicBezTo>
                  <a:cubicBezTo>
                    <a:pt x="38" y="133"/>
                    <a:pt x="39" y="132"/>
                    <a:pt x="39" y="130"/>
                  </a:cubicBezTo>
                  <a:lnTo>
                    <a:pt x="57" y="60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282">
              <a:extLst>
                <a:ext uri="{FF2B5EF4-FFF2-40B4-BE49-F238E27FC236}">
                  <a16:creationId xmlns:a16="http://schemas.microsoft.com/office/drawing/2014/main" id="{DFFD419D-5205-6440-83A4-0FCA1B696799}"/>
                </a:ext>
              </a:extLst>
            </p:cNvPr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6818312" y="3092451"/>
              <a:ext cx="65088" cy="263525"/>
            </a:xfrm>
            <a:custGeom>
              <a:avLst/>
              <a:gdLst>
                <a:gd name="T0" fmla="*/ 6 w 90"/>
                <a:gd name="T1" fmla="*/ 0 h 348"/>
                <a:gd name="T2" fmla="*/ 0 w 90"/>
                <a:gd name="T3" fmla="*/ 4 h 348"/>
                <a:gd name="T4" fmla="*/ 3 w 90"/>
                <a:gd name="T5" fmla="*/ 9 h 348"/>
                <a:gd name="T6" fmla="*/ 66 w 90"/>
                <a:gd name="T7" fmla="*/ 174 h 348"/>
                <a:gd name="T8" fmla="*/ 6 w 90"/>
                <a:gd name="T9" fmla="*/ 336 h 348"/>
                <a:gd name="T10" fmla="*/ 0 w 90"/>
                <a:gd name="T11" fmla="*/ 344 h 348"/>
                <a:gd name="T12" fmla="*/ 4 w 90"/>
                <a:gd name="T13" fmla="*/ 348 h 348"/>
                <a:gd name="T14" fmla="*/ 65 w 90"/>
                <a:gd name="T15" fmla="*/ 282 h 348"/>
                <a:gd name="T16" fmla="*/ 90 w 90"/>
                <a:gd name="T17" fmla="*/ 174 h 348"/>
                <a:gd name="T18" fmla="*/ 6 w 90"/>
                <a:gd name="T19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348">
                  <a:moveTo>
                    <a:pt x="6" y="0"/>
                  </a:moveTo>
                  <a:cubicBezTo>
                    <a:pt x="4" y="0"/>
                    <a:pt x="0" y="0"/>
                    <a:pt x="0" y="4"/>
                  </a:cubicBezTo>
                  <a:cubicBezTo>
                    <a:pt x="0" y="6"/>
                    <a:pt x="1" y="7"/>
                    <a:pt x="3" y="9"/>
                  </a:cubicBezTo>
                  <a:cubicBezTo>
                    <a:pt x="33" y="37"/>
                    <a:pt x="66" y="84"/>
                    <a:pt x="66" y="174"/>
                  </a:cubicBezTo>
                  <a:cubicBezTo>
                    <a:pt x="66" y="247"/>
                    <a:pt x="44" y="302"/>
                    <a:pt x="6" y="336"/>
                  </a:cubicBezTo>
                  <a:cubicBezTo>
                    <a:pt x="0" y="342"/>
                    <a:pt x="0" y="343"/>
                    <a:pt x="0" y="344"/>
                  </a:cubicBezTo>
                  <a:cubicBezTo>
                    <a:pt x="0" y="346"/>
                    <a:pt x="1" y="348"/>
                    <a:pt x="4" y="348"/>
                  </a:cubicBezTo>
                  <a:cubicBezTo>
                    <a:pt x="8" y="348"/>
                    <a:pt x="42" y="325"/>
                    <a:pt x="65" y="282"/>
                  </a:cubicBezTo>
                  <a:cubicBezTo>
                    <a:pt x="80" y="253"/>
                    <a:pt x="90" y="215"/>
                    <a:pt x="90" y="174"/>
                  </a:cubicBezTo>
                  <a:cubicBezTo>
                    <a:pt x="90" y="125"/>
                    <a:pt x="75" y="49"/>
                    <a:pt x="6" y="0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283">
              <a:extLst>
                <a:ext uri="{FF2B5EF4-FFF2-40B4-BE49-F238E27FC236}">
                  <a16:creationId xmlns:a16="http://schemas.microsoft.com/office/drawing/2014/main" id="{1DDAAF7D-F174-314B-AEF7-83C8363FFBE6}"/>
                </a:ext>
              </a:extLst>
            </p:cNvPr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6940550" y="3259138"/>
              <a:ext cx="31750" cy="82550"/>
            </a:xfrm>
            <a:custGeom>
              <a:avLst/>
              <a:gdLst>
                <a:gd name="T0" fmla="*/ 34 w 44"/>
                <a:gd name="T1" fmla="*/ 35 h 108"/>
                <a:gd name="T2" fmla="*/ 7 w 44"/>
                <a:gd name="T3" fmla="*/ 99 h 108"/>
                <a:gd name="T4" fmla="*/ 4 w 44"/>
                <a:gd name="T5" fmla="*/ 103 h 108"/>
                <a:gd name="T6" fmla="*/ 9 w 44"/>
                <a:gd name="T7" fmla="*/ 108 h 108"/>
                <a:gd name="T8" fmla="*/ 44 w 44"/>
                <a:gd name="T9" fmla="*/ 38 h 108"/>
                <a:gd name="T10" fmla="*/ 19 w 44"/>
                <a:gd name="T11" fmla="*/ 0 h 108"/>
                <a:gd name="T12" fmla="*/ 0 w 44"/>
                <a:gd name="T13" fmla="*/ 20 h 108"/>
                <a:gd name="T14" fmla="*/ 20 w 44"/>
                <a:gd name="T15" fmla="*/ 41 h 108"/>
                <a:gd name="T16" fmla="*/ 34 w 44"/>
                <a:gd name="T17" fmla="*/ 3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108">
                  <a:moveTo>
                    <a:pt x="34" y="35"/>
                  </a:moveTo>
                  <a:cubicBezTo>
                    <a:pt x="34" y="54"/>
                    <a:pt x="31" y="77"/>
                    <a:pt x="7" y="99"/>
                  </a:cubicBezTo>
                  <a:cubicBezTo>
                    <a:pt x="6" y="100"/>
                    <a:pt x="4" y="101"/>
                    <a:pt x="4" y="103"/>
                  </a:cubicBezTo>
                  <a:cubicBezTo>
                    <a:pt x="4" y="105"/>
                    <a:pt x="7" y="108"/>
                    <a:pt x="9" y="108"/>
                  </a:cubicBezTo>
                  <a:cubicBezTo>
                    <a:pt x="14" y="108"/>
                    <a:pt x="44" y="80"/>
                    <a:pt x="44" y="38"/>
                  </a:cubicBezTo>
                  <a:cubicBezTo>
                    <a:pt x="44" y="17"/>
                    <a:pt x="36" y="0"/>
                    <a:pt x="19" y="0"/>
                  </a:cubicBezTo>
                  <a:cubicBezTo>
                    <a:pt x="8" y="0"/>
                    <a:pt x="0" y="10"/>
                    <a:pt x="0" y="20"/>
                  </a:cubicBezTo>
                  <a:cubicBezTo>
                    <a:pt x="0" y="32"/>
                    <a:pt x="8" y="41"/>
                    <a:pt x="20" y="41"/>
                  </a:cubicBezTo>
                  <a:cubicBezTo>
                    <a:pt x="28" y="41"/>
                    <a:pt x="34" y="35"/>
                    <a:pt x="34" y="35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284">
              <a:extLst>
                <a:ext uri="{FF2B5EF4-FFF2-40B4-BE49-F238E27FC236}">
                  <a16:creationId xmlns:a16="http://schemas.microsoft.com/office/drawing/2014/main" id="{A1C162D2-AEC1-2B4C-93B6-897C8CD4A80D}"/>
                </a:ext>
              </a:extLst>
            </p:cNvPr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7015162" y="3175001"/>
              <a:ext cx="100013" cy="117475"/>
            </a:xfrm>
            <a:custGeom>
              <a:avLst/>
              <a:gdLst>
                <a:gd name="T0" fmla="*/ 125 w 139"/>
                <a:gd name="T1" fmla="*/ 22 h 157"/>
                <a:gd name="T2" fmla="*/ 110 w 139"/>
                <a:gd name="T3" fmla="*/ 39 h 157"/>
                <a:gd name="T4" fmla="*/ 122 w 139"/>
                <a:gd name="T5" fmla="*/ 50 h 157"/>
                <a:gd name="T6" fmla="*/ 139 w 139"/>
                <a:gd name="T7" fmla="*/ 30 h 157"/>
                <a:gd name="T8" fmla="*/ 92 w 139"/>
                <a:gd name="T9" fmla="*/ 0 h 157"/>
                <a:gd name="T10" fmla="*/ 28 w 139"/>
                <a:gd name="T11" fmla="*/ 51 h 157"/>
                <a:gd name="T12" fmla="*/ 40 w 139"/>
                <a:gd name="T13" fmla="*/ 76 h 157"/>
                <a:gd name="T14" fmla="*/ 80 w 139"/>
                <a:gd name="T15" fmla="*/ 89 h 157"/>
                <a:gd name="T16" fmla="*/ 109 w 139"/>
                <a:gd name="T17" fmla="*/ 112 h 157"/>
                <a:gd name="T18" fmla="*/ 91 w 139"/>
                <a:gd name="T19" fmla="*/ 140 h 157"/>
                <a:gd name="T20" fmla="*/ 56 w 139"/>
                <a:gd name="T21" fmla="*/ 147 h 157"/>
                <a:gd name="T22" fmla="*/ 14 w 139"/>
                <a:gd name="T23" fmla="*/ 133 h 157"/>
                <a:gd name="T24" fmla="*/ 33 w 139"/>
                <a:gd name="T25" fmla="*/ 113 h 157"/>
                <a:gd name="T26" fmla="*/ 20 w 139"/>
                <a:gd name="T27" fmla="*/ 100 h 157"/>
                <a:gd name="T28" fmla="*/ 0 w 139"/>
                <a:gd name="T29" fmla="*/ 123 h 157"/>
                <a:gd name="T30" fmla="*/ 56 w 139"/>
                <a:gd name="T31" fmla="*/ 157 h 157"/>
                <a:gd name="T32" fmla="*/ 132 w 139"/>
                <a:gd name="T33" fmla="*/ 100 h 157"/>
                <a:gd name="T34" fmla="*/ 84 w 139"/>
                <a:gd name="T35" fmla="*/ 59 h 157"/>
                <a:gd name="T36" fmla="*/ 70 w 139"/>
                <a:gd name="T37" fmla="*/ 56 h 157"/>
                <a:gd name="T38" fmla="*/ 51 w 139"/>
                <a:gd name="T39" fmla="*/ 39 h 157"/>
                <a:gd name="T40" fmla="*/ 64 w 139"/>
                <a:gd name="T41" fmla="*/ 16 h 157"/>
                <a:gd name="T42" fmla="*/ 92 w 139"/>
                <a:gd name="T43" fmla="*/ 10 h 157"/>
                <a:gd name="T44" fmla="*/ 125 w 139"/>
                <a:gd name="T45" fmla="*/ 2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9" h="157">
                  <a:moveTo>
                    <a:pt x="125" y="22"/>
                  </a:moveTo>
                  <a:cubicBezTo>
                    <a:pt x="116" y="25"/>
                    <a:pt x="110" y="32"/>
                    <a:pt x="110" y="39"/>
                  </a:cubicBezTo>
                  <a:cubicBezTo>
                    <a:pt x="110" y="47"/>
                    <a:pt x="118" y="50"/>
                    <a:pt x="122" y="50"/>
                  </a:cubicBezTo>
                  <a:cubicBezTo>
                    <a:pt x="126" y="50"/>
                    <a:pt x="139" y="48"/>
                    <a:pt x="139" y="30"/>
                  </a:cubicBezTo>
                  <a:cubicBezTo>
                    <a:pt x="139" y="7"/>
                    <a:pt x="114" y="0"/>
                    <a:pt x="92" y="0"/>
                  </a:cubicBezTo>
                  <a:cubicBezTo>
                    <a:pt x="38" y="0"/>
                    <a:pt x="28" y="40"/>
                    <a:pt x="28" y="51"/>
                  </a:cubicBezTo>
                  <a:cubicBezTo>
                    <a:pt x="28" y="64"/>
                    <a:pt x="36" y="72"/>
                    <a:pt x="40" y="76"/>
                  </a:cubicBezTo>
                  <a:cubicBezTo>
                    <a:pt x="49" y="83"/>
                    <a:pt x="56" y="85"/>
                    <a:pt x="80" y="89"/>
                  </a:cubicBezTo>
                  <a:cubicBezTo>
                    <a:pt x="87" y="90"/>
                    <a:pt x="109" y="94"/>
                    <a:pt x="109" y="112"/>
                  </a:cubicBezTo>
                  <a:cubicBezTo>
                    <a:pt x="109" y="118"/>
                    <a:pt x="106" y="131"/>
                    <a:pt x="91" y="140"/>
                  </a:cubicBezTo>
                  <a:cubicBezTo>
                    <a:pt x="77" y="147"/>
                    <a:pt x="60" y="147"/>
                    <a:pt x="56" y="147"/>
                  </a:cubicBezTo>
                  <a:cubicBezTo>
                    <a:pt x="42" y="147"/>
                    <a:pt x="22" y="144"/>
                    <a:pt x="14" y="133"/>
                  </a:cubicBezTo>
                  <a:cubicBezTo>
                    <a:pt x="26" y="131"/>
                    <a:pt x="33" y="123"/>
                    <a:pt x="33" y="113"/>
                  </a:cubicBezTo>
                  <a:cubicBezTo>
                    <a:pt x="33" y="104"/>
                    <a:pt x="27" y="100"/>
                    <a:pt x="20" y="100"/>
                  </a:cubicBezTo>
                  <a:cubicBezTo>
                    <a:pt x="10" y="100"/>
                    <a:pt x="0" y="108"/>
                    <a:pt x="0" y="123"/>
                  </a:cubicBezTo>
                  <a:cubicBezTo>
                    <a:pt x="0" y="144"/>
                    <a:pt x="22" y="157"/>
                    <a:pt x="56" y="157"/>
                  </a:cubicBezTo>
                  <a:cubicBezTo>
                    <a:pt x="120" y="157"/>
                    <a:pt x="132" y="113"/>
                    <a:pt x="132" y="100"/>
                  </a:cubicBezTo>
                  <a:cubicBezTo>
                    <a:pt x="132" y="67"/>
                    <a:pt x="97" y="61"/>
                    <a:pt x="84" y="59"/>
                  </a:cubicBezTo>
                  <a:cubicBezTo>
                    <a:pt x="81" y="58"/>
                    <a:pt x="72" y="57"/>
                    <a:pt x="70" y="56"/>
                  </a:cubicBezTo>
                  <a:cubicBezTo>
                    <a:pt x="57" y="53"/>
                    <a:pt x="51" y="46"/>
                    <a:pt x="51" y="39"/>
                  </a:cubicBezTo>
                  <a:cubicBezTo>
                    <a:pt x="51" y="30"/>
                    <a:pt x="57" y="21"/>
                    <a:pt x="64" y="16"/>
                  </a:cubicBezTo>
                  <a:cubicBezTo>
                    <a:pt x="74" y="10"/>
                    <a:pt x="86" y="10"/>
                    <a:pt x="92" y="10"/>
                  </a:cubicBezTo>
                  <a:cubicBezTo>
                    <a:pt x="99" y="10"/>
                    <a:pt x="118" y="11"/>
                    <a:pt x="125" y="22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285">
              <a:extLst>
                <a:ext uri="{FF2B5EF4-FFF2-40B4-BE49-F238E27FC236}">
                  <a16:creationId xmlns:a16="http://schemas.microsoft.com/office/drawing/2014/main" id="{4E216027-C60A-B244-BF99-110DEBAC3297}"/>
                </a:ext>
              </a:extLst>
            </p:cNvPr>
            <p:cNvSpPr>
              <a:spLocks noEditPoints="1"/>
            </p:cNvSpPr>
            <p:nvPr>
              <p:custDataLst>
                <p:tags r:id="rId51"/>
              </p:custDataLst>
            </p:nvPr>
          </p:nvSpPr>
          <p:spPr bwMode="auto">
            <a:xfrm>
              <a:off x="7146925" y="3203576"/>
              <a:ext cx="93663" cy="128588"/>
            </a:xfrm>
            <a:custGeom>
              <a:avLst/>
              <a:gdLst>
                <a:gd name="T0" fmla="*/ 129 w 129"/>
                <a:gd name="T1" fmla="*/ 86 h 171"/>
                <a:gd name="T2" fmla="*/ 65 w 129"/>
                <a:gd name="T3" fmla="*/ 0 h 171"/>
                <a:gd name="T4" fmla="*/ 0 w 129"/>
                <a:gd name="T5" fmla="*/ 86 h 171"/>
                <a:gd name="T6" fmla="*/ 65 w 129"/>
                <a:gd name="T7" fmla="*/ 171 h 171"/>
                <a:gd name="T8" fmla="*/ 129 w 129"/>
                <a:gd name="T9" fmla="*/ 86 h 171"/>
                <a:gd name="T10" fmla="*/ 65 w 129"/>
                <a:gd name="T11" fmla="*/ 163 h 171"/>
                <a:gd name="T12" fmla="*/ 28 w 129"/>
                <a:gd name="T13" fmla="*/ 134 h 171"/>
                <a:gd name="T14" fmla="*/ 25 w 129"/>
                <a:gd name="T15" fmla="*/ 83 h 171"/>
                <a:gd name="T16" fmla="*/ 28 w 129"/>
                <a:gd name="T17" fmla="*/ 33 h 171"/>
                <a:gd name="T18" fmla="*/ 65 w 129"/>
                <a:gd name="T19" fmla="*/ 8 h 171"/>
                <a:gd name="T20" fmla="*/ 101 w 129"/>
                <a:gd name="T21" fmla="*/ 35 h 171"/>
                <a:gd name="T22" fmla="*/ 104 w 129"/>
                <a:gd name="T23" fmla="*/ 83 h 171"/>
                <a:gd name="T24" fmla="*/ 101 w 129"/>
                <a:gd name="T25" fmla="*/ 135 h 171"/>
                <a:gd name="T26" fmla="*/ 65 w 129"/>
                <a:gd name="T27" fmla="*/ 16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9" h="171">
                  <a:moveTo>
                    <a:pt x="129" y="86"/>
                  </a:moveTo>
                  <a:cubicBezTo>
                    <a:pt x="129" y="68"/>
                    <a:pt x="129" y="0"/>
                    <a:pt x="65" y="0"/>
                  </a:cubicBezTo>
                  <a:cubicBezTo>
                    <a:pt x="0" y="0"/>
                    <a:pt x="0" y="68"/>
                    <a:pt x="0" y="86"/>
                  </a:cubicBezTo>
                  <a:cubicBezTo>
                    <a:pt x="0" y="104"/>
                    <a:pt x="0" y="171"/>
                    <a:pt x="65" y="171"/>
                  </a:cubicBezTo>
                  <a:cubicBezTo>
                    <a:pt x="129" y="171"/>
                    <a:pt x="129" y="104"/>
                    <a:pt x="129" y="86"/>
                  </a:cubicBezTo>
                  <a:close/>
                  <a:moveTo>
                    <a:pt x="65" y="163"/>
                  </a:moveTo>
                  <a:cubicBezTo>
                    <a:pt x="55" y="163"/>
                    <a:pt x="34" y="159"/>
                    <a:pt x="28" y="134"/>
                  </a:cubicBezTo>
                  <a:cubicBezTo>
                    <a:pt x="25" y="121"/>
                    <a:pt x="25" y="103"/>
                    <a:pt x="25" y="83"/>
                  </a:cubicBezTo>
                  <a:cubicBezTo>
                    <a:pt x="25" y="65"/>
                    <a:pt x="25" y="47"/>
                    <a:pt x="28" y="33"/>
                  </a:cubicBezTo>
                  <a:cubicBezTo>
                    <a:pt x="35" y="12"/>
                    <a:pt x="54" y="8"/>
                    <a:pt x="65" y="8"/>
                  </a:cubicBezTo>
                  <a:cubicBezTo>
                    <a:pt x="83" y="8"/>
                    <a:pt x="96" y="18"/>
                    <a:pt x="101" y="35"/>
                  </a:cubicBezTo>
                  <a:cubicBezTo>
                    <a:pt x="104" y="48"/>
                    <a:pt x="104" y="68"/>
                    <a:pt x="104" y="83"/>
                  </a:cubicBezTo>
                  <a:cubicBezTo>
                    <a:pt x="104" y="100"/>
                    <a:pt x="104" y="120"/>
                    <a:pt x="101" y="135"/>
                  </a:cubicBezTo>
                  <a:cubicBezTo>
                    <a:pt x="94" y="159"/>
                    <a:pt x="74" y="163"/>
                    <a:pt x="65" y="163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286">
              <a:extLst>
                <a:ext uri="{FF2B5EF4-FFF2-40B4-BE49-F238E27FC236}">
                  <a16:creationId xmlns:a16="http://schemas.microsoft.com/office/drawing/2014/main" id="{2FC9C921-EA8F-4640-A6CA-1D2C82E4B814}"/>
                </a:ext>
              </a:extLst>
            </p:cNvPr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>
              <a:off x="7292975" y="3189288"/>
              <a:ext cx="185738" cy="69850"/>
            </a:xfrm>
            <a:custGeom>
              <a:avLst/>
              <a:gdLst>
                <a:gd name="T0" fmla="*/ 258 w 258"/>
                <a:gd name="T1" fmla="*/ 14 h 93"/>
                <a:gd name="T2" fmla="*/ 252 w 258"/>
                <a:gd name="T3" fmla="*/ 0 h 93"/>
                <a:gd name="T4" fmla="*/ 246 w 258"/>
                <a:gd name="T5" fmla="*/ 14 h 93"/>
                <a:gd name="T6" fmla="*/ 193 w 258"/>
                <a:gd name="T7" fmla="*/ 69 h 93"/>
                <a:gd name="T8" fmla="*/ 131 w 258"/>
                <a:gd name="T9" fmla="*/ 35 h 93"/>
                <a:gd name="T10" fmla="*/ 65 w 258"/>
                <a:gd name="T11" fmla="*/ 0 h 93"/>
                <a:gd name="T12" fmla="*/ 0 w 258"/>
                <a:gd name="T13" fmla="*/ 79 h 93"/>
                <a:gd name="T14" fmla="*/ 6 w 258"/>
                <a:gd name="T15" fmla="*/ 93 h 93"/>
                <a:gd name="T16" fmla="*/ 12 w 258"/>
                <a:gd name="T17" fmla="*/ 78 h 93"/>
                <a:gd name="T18" fmla="*/ 65 w 258"/>
                <a:gd name="T19" fmla="*/ 24 h 93"/>
                <a:gd name="T20" fmla="*/ 127 w 258"/>
                <a:gd name="T21" fmla="*/ 58 h 93"/>
                <a:gd name="T22" fmla="*/ 193 w 258"/>
                <a:gd name="T23" fmla="*/ 93 h 93"/>
                <a:gd name="T24" fmla="*/ 258 w 258"/>
                <a:gd name="T25" fmla="*/ 1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8" h="93">
                  <a:moveTo>
                    <a:pt x="258" y="14"/>
                  </a:moveTo>
                  <a:cubicBezTo>
                    <a:pt x="258" y="0"/>
                    <a:pt x="253" y="0"/>
                    <a:pt x="252" y="0"/>
                  </a:cubicBezTo>
                  <a:cubicBezTo>
                    <a:pt x="246" y="0"/>
                    <a:pt x="246" y="10"/>
                    <a:pt x="246" y="14"/>
                  </a:cubicBezTo>
                  <a:cubicBezTo>
                    <a:pt x="244" y="40"/>
                    <a:pt x="226" y="69"/>
                    <a:pt x="193" y="69"/>
                  </a:cubicBezTo>
                  <a:cubicBezTo>
                    <a:pt x="168" y="69"/>
                    <a:pt x="151" y="53"/>
                    <a:pt x="131" y="35"/>
                  </a:cubicBezTo>
                  <a:cubicBezTo>
                    <a:pt x="113" y="19"/>
                    <a:pt x="92" y="0"/>
                    <a:pt x="65" y="0"/>
                  </a:cubicBezTo>
                  <a:cubicBezTo>
                    <a:pt x="25" y="0"/>
                    <a:pt x="0" y="40"/>
                    <a:pt x="0" y="79"/>
                  </a:cubicBezTo>
                  <a:cubicBezTo>
                    <a:pt x="0" y="92"/>
                    <a:pt x="5" y="93"/>
                    <a:pt x="6" y="93"/>
                  </a:cubicBezTo>
                  <a:cubicBezTo>
                    <a:pt x="11" y="93"/>
                    <a:pt x="12" y="84"/>
                    <a:pt x="12" y="78"/>
                  </a:cubicBezTo>
                  <a:cubicBezTo>
                    <a:pt x="14" y="53"/>
                    <a:pt x="32" y="24"/>
                    <a:pt x="65" y="24"/>
                  </a:cubicBezTo>
                  <a:cubicBezTo>
                    <a:pt x="90" y="24"/>
                    <a:pt x="107" y="40"/>
                    <a:pt x="127" y="58"/>
                  </a:cubicBezTo>
                  <a:cubicBezTo>
                    <a:pt x="145" y="74"/>
                    <a:pt x="166" y="93"/>
                    <a:pt x="193" y="93"/>
                  </a:cubicBezTo>
                  <a:cubicBezTo>
                    <a:pt x="233" y="93"/>
                    <a:pt x="258" y="52"/>
                    <a:pt x="258" y="14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287">
              <a:extLst>
                <a:ext uri="{FF2B5EF4-FFF2-40B4-BE49-F238E27FC236}">
                  <a16:creationId xmlns:a16="http://schemas.microsoft.com/office/drawing/2014/main" id="{36D9D316-E8E5-0F4B-867A-782492A2DCD5}"/>
                </a:ext>
              </a:extLst>
            </p:cNvPr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7512050" y="3101976"/>
              <a:ext cx="220663" cy="206375"/>
            </a:xfrm>
            <a:custGeom>
              <a:avLst/>
              <a:gdLst>
                <a:gd name="T0" fmla="*/ 172 w 306"/>
                <a:gd name="T1" fmla="*/ 34 h 273"/>
                <a:gd name="T2" fmla="*/ 243 w 306"/>
                <a:gd name="T3" fmla="*/ 34 h 273"/>
                <a:gd name="T4" fmla="*/ 306 w 306"/>
                <a:gd name="T5" fmla="*/ 2 h 273"/>
                <a:gd name="T6" fmla="*/ 302 w 306"/>
                <a:gd name="T7" fmla="*/ 0 h 273"/>
                <a:gd name="T8" fmla="*/ 279 w 306"/>
                <a:gd name="T9" fmla="*/ 10 h 273"/>
                <a:gd name="T10" fmla="*/ 278 w 306"/>
                <a:gd name="T11" fmla="*/ 11 h 273"/>
                <a:gd name="T12" fmla="*/ 241 w 306"/>
                <a:gd name="T13" fmla="*/ 11 h 273"/>
                <a:gd name="T14" fmla="*/ 179 w 306"/>
                <a:gd name="T15" fmla="*/ 11 h 273"/>
                <a:gd name="T16" fmla="*/ 92 w 306"/>
                <a:gd name="T17" fmla="*/ 11 h 273"/>
                <a:gd name="T18" fmla="*/ 28 w 306"/>
                <a:gd name="T19" fmla="*/ 37 h 273"/>
                <a:gd name="T20" fmla="*/ 0 w 306"/>
                <a:gd name="T21" fmla="*/ 80 h 273"/>
                <a:gd name="T22" fmla="*/ 3 w 306"/>
                <a:gd name="T23" fmla="*/ 83 h 273"/>
                <a:gd name="T24" fmla="*/ 22 w 306"/>
                <a:gd name="T25" fmla="*/ 76 h 273"/>
                <a:gd name="T26" fmla="*/ 36 w 306"/>
                <a:gd name="T27" fmla="*/ 59 h 273"/>
                <a:gd name="T28" fmla="*/ 71 w 306"/>
                <a:gd name="T29" fmla="*/ 34 h 273"/>
                <a:gd name="T30" fmla="*/ 145 w 306"/>
                <a:gd name="T31" fmla="*/ 34 h 273"/>
                <a:gd name="T32" fmla="*/ 137 w 306"/>
                <a:gd name="T33" fmla="*/ 47 h 273"/>
                <a:gd name="T34" fmla="*/ 98 w 306"/>
                <a:gd name="T35" fmla="*/ 202 h 273"/>
                <a:gd name="T36" fmla="*/ 76 w 306"/>
                <a:gd name="T37" fmla="*/ 264 h 273"/>
                <a:gd name="T38" fmla="*/ 73 w 306"/>
                <a:gd name="T39" fmla="*/ 271 h 273"/>
                <a:gd name="T40" fmla="*/ 77 w 306"/>
                <a:gd name="T41" fmla="*/ 273 h 273"/>
                <a:gd name="T42" fmla="*/ 106 w 306"/>
                <a:gd name="T43" fmla="*/ 258 h 273"/>
                <a:gd name="T44" fmla="*/ 134 w 306"/>
                <a:gd name="T45" fmla="*/ 187 h 273"/>
                <a:gd name="T46" fmla="*/ 172 w 306"/>
                <a:gd name="T47" fmla="*/ 3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6" h="273">
                  <a:moveTo>
                    <a:pt x="172" y="34"/>
                  </a:moveTo>
                  <a:lnTo>
                    <a:pt x="243" y="34"/>
                  </a:lnTo>
                  <a:cubicBezTo>
                    <a:pt x="287" y="34"/>
                    <a:pt x="306" y="9"/>
                    <a:pt x="306" y="2"/>
                  </a:cubicBezTo>
                  <a:cubicBezTo>
                    <a:pt x="306" y="0"/>
                    <a:pt x="304" y="0"/>
                    <a:pt x="302" y="0"/>
                  </a:cubicBezTo>
                  <a:cubicBezTo>
                    <a:pt x="301" y="0"/>
                    <a:pt x="294" y="0"/>
                    <a:pt x="279" y="10"/>
                  </a:cubicBezTo>
                  <a:lnTo>
                    <a:pt x="278" y="11"/>
                  </a:lnTo>
                  <a:cubicBezTo>
                    <a:pt x="275" y="11"/>
                    <a:pt x="253" y="11"/>
                    <a:pt x="241" y="11"/>
                  </a:cubicBezTo>
                  <a:lnTo>
                    <a:pt x="179" y="11"/>
                  </a:lnTo>
                  <a:cubicBezTo>
                    <a:pt x="150" y="11"/>
                    <a:pt x="121" y="11"/>
                    <a:pt x="92" y="11"/>
                  </a:cubicBezTo>
                  <a:cubicBezTo>
                    <a:pt x="82" y="11"/>
                    <a:pt x="55" y="17"/>
                    <a:pt x="28" y="37"/>
                  </a:cubicBezTo>
                  <a:cubicBezTo>
                    <a:pt x="1" y="58"/>
                    <a:pt x="0" y="77"/>
                    <a:pt x="0" y="80"/>
                  </a:cubicBezTo>
                  <a:cubicBezTo>
                    <a:pt x="0" y="82"/>
                    <a:pt x="2" y="83"/>
                    <a:pt x="3" y="83"/>
                  </a:cubicBezTo>
                  <a:cubicBezTo>
                    <a:pt x="6" y="83"/>
                    <a:pt x="13" y="81"/>
                    <a:pt x="22" y="76"/>
                  </a:cubicBezTo>
                  <a:cubicBezTo>
                    <a:pt x="33" y="68"/>
                    <a:pt x="35" y="65"/>
                    <a:pt x="36" y="59"/>
                  </a:cubicBezTo>
                  <a:cubicBezTo>
                    <a:pt x="42" y="34"/>
                    <a:pt x="58" y="34"/>
                    <a:pt x="71" y="34"/>
                  </a:cubicBezTo>
                  <a:lnTo>
                    <a:pt x="145" y="34"/>
                  </a:lnTo>
                  <a:cubicBezTo>
                    <a:pt x="140" y="37"/>
                    <a:pt x="138" y="42"/>
                    <a:pt x="137" y="47"/>
                  </a:cubicBezTo>
                  <a:lnTo>
                    <a:pt x="98" y="202"/>
                  </a:lnTo>
                  <a:cubicBezTo>
                    <a:pt x="96" y="211"/>
                    <a:pt x="89" y="235"/>
                    <a:pt x="76" y="264"/>
                  </a:cubicBezTo>
                  <a:cubicBezTo>
                    <a:pt x="73" y="269"/>
                    <a:pt x="73" y="270"/>
                    <a:pt x="73" y="271"/>
                  </a:cubicBezTo>
                  <a:cubicBezTo>
                    <a:pt x="73" y="273"/>
                    <a:pt x="76" y="273"/>
                    <a:pt x="77" y="273"/>
                  </a:cubicBezTo>
                  <a:cubicBezTo>
                    <a:pt x="86" y="273"/>
                    <a:pt x="100" y="264"/>
                    <a:pt x="106" y="258"/>
                  </a:cubicBezTo>
                  <a:cubicBezTo>
                    <a:pt x="111" y="252"/>
                    <a:pt x="127" y="214"/>
                    <a:pt x="134" y="187"/>
                  </a:cubicBezTo>
                  <a:lnTo>
                    <a:pt x="172" y="34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288">
              <a:extLst>
                <a:ext uri="{FF2B5EF4-FFF2-40B4-BE49-F238E27FC236}">
                  <a16:creationId xmlns:a16="http://schemas.microsoft.com/office/drawing/2014/main" id="{8A4FE4EF-8120-DF47-A62D-C1E56E585F02}"/>
                </a:ext>
              </a:extLst>
            </p:cNvPr>
            <p:cNvSpPr>
              <a:spLocks noEditPoints="1"/>
            </p:cNvSpPr>
            <p:nvPr>
              <p:custDataLst>
                <p:tags r:id="rId54"/>
              </p:custDataLst>
            </p:nvPr>
          </p:nvSpPr>
          <p:spPr bwMode="auto">
            <a:xfrm>
              <a:off x="7673975" y="3203576"/>
              <a:ext cx="93663" cy="128588"/>
            </a:xfrm>
            <a:custGeom>
              <a:avLst/>
              <a:gdLst>
                <a:gd name="T0" fmla="*/ 130 w 130"/>
                <a:gd name="T1" fmla="*/ 86 h 171"/>
                <a:gd name="T2" fmla="*/ 65 w 130"/>
                <a:gd name="T3" fmla="*/ 0 h 171"/>
                <a:gd name="T4" fmla="*/ 0 w 130"/>
                <a:gd name="T5" fmla="*/ 86 h 171"/>
                <a:gd name="T6" fmla="*/ 65 w 130"/>
                <a:gd name="T7" fmla="*/ 171 h 171"/>
                <a:gd name="T8" fmla="*/ 130 w 130"/>
                <a:gd name="T9" fmla="*/ 86 h 171"/>
                <a:gd name="T10" fmla="*/ 65 w 130"/>
                <a:gd name="T11" fmla="*/ 163 h 171"/>
                <a:gd name="T12" fmla="*/ 29 w 130"/>
                <a:gd name="T13" fmla="*/ 134 h 171"/>
                <a:gd name="T14" fmla="*/ 25 w 130"/>
                <a:gd name="T15" fmla="*/ 83 h 171"/>
                <a:gd name="T16" fmla="*/ 29 w 130"/>
                <a:gd name="T17" fmla="*/ 33 h 171"/>
                <a:gd name="T18" fmla="*/ 65 w 130"/>
                <a:gd name="T19" fmla="*/ 8 h 171"/>
                <a:gd name="T20" fmla="*/ 101 w 130"/>
                <a:gd name="T21" fmla="*/ 35 h 171"/>
                <a:gd name="T22" fmla="*/ 105 w 130"/>
                <a:gd name="T23" fmla="*/ 83 h 171"/>
                <a:gd name="T24" fmla="*/ 101 w 130"/>
                <a:gd name="T25" fmla="*/ 135 h 171"/>
                <a:gd name="T26" fmla="*/ 65 w 130"/>
                <a:gd name="T27" fmla="*/ 16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0" h="171">
                  <a:moveTo>
                    <a:pt x="130" y="86"/>
                  </a:moveTo>
                  <a:cubicBezTo>
                    <a:pt x="130" y="68"/>
                    <a:pt x="130" y="0"/>
                    <a:pt x="65" y="0"/>
                  </a:cubicBezTo>
                  <a:cubicBezTo>
                    <a:pt x="0" y="0"/>
                    <a:pt x="0" y="68"/>
                    <a:pt x="0" y="86"/>
                  </a:cubicBezTo>
                  <a:cubicBezTo>
                    <a:pt x="0" y="104"/>
                    <a:pt x="0" y="171"/>
                    <a:pt x="65" y="171"/>
                  </a:cubicBezTo>
                  <a:cubicBezTo>
                    <a:pt x="130" y="171"/>
                    <a:pt x="130" y="104"/>
                    <a:pt x="130" y="86"/>
                  </a:cubicBezTo>
                  <a:close/>
                  <a:moveTo>
                    <a:pt x="65" y="163"/>
                  </a:moveTo>
                  <a:cubicBezTo>
                    <a:pt x="56" y="163"/>
                    <a:pt x="35" y="159"/>
                    <a:pt x="29" y="134"/>
                  </a:cubicBezTo>
                  <a:cubicBezTo>
                    <a:pt x="25" y="121"/>
                    <a:pt x="25" y="103"/>
                    <a:pt x="25" y="83"/>
                  </a:cubicBezTo>
                  <a:cubicBezTo>
                    <a:pt x="25" y="65"/>
                    <a:pt x="25" y="47"/>
                    <a:pt x="29" y="33"/>
                  </a:cubicBezTo>
                  <a:cubicBezTo>
                    <a:pt x="35" y="12"/>
                    <a:pt x="54" y="8"/>
                    <a:pt x="65" y="8"/>
                  </a:cubicBezTo>
                  <a:cubicBezTo>
                    <a:pt x="83" y="8"/>
                    <a:pt x="97" y="18"/>
                    <a:pt x="101" y="35"/>
                  </a:cubicBezTo>
                  <a:cubicBezTo>
                    <a:pt x="105" y="48"/>
                    <a:pt x="105" y="68"/>
                    <a:pt x="105" y="83"/>
                  </a:cubicBezTo>
                  <a:cubicBezTo>
                    <a:pt x="105" y="100"/>
                    <a:pt x="105" y="120"/>
                    <a:pt x="101" y="135"/>
                  </a:cubicBezTo>
                  <a:cubicBezTo>
                    <a:pt x="95" y="159"/>
                    <a:pt x="75" y="163"/>
                    <a:pt x="65" y="163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289">
              <a:extLst>
                <a:ext uri="{FF2B5EF4-FFF2-40B4-BE49-F238E27FC236}">
                  <a16:creationId xmlns:a16="http://schemas.microsoft.com/office/drawing/2014/main" id="{5BCD5CEE-EE9B-6E4C-AD70-61B299C1A78D}"/>
                </a:ext>
              </a:extLst>
            </p:cNvPr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>
              <a:off x="7977187" y="2563813"/>
              <a:ext cx="106363" cy="1130300"/>
            </a:xfrm>
            <a:custGeom>
              <a:avLst/>
              <a:gdLst>
                <a:gd name="T0" fmla="*/ 0 w 148"/>
                <a:gd name="T1" fmla="*/ 1495 h 1495"/>
                <a:gd name="T2" fmla="*/ 148 w 148"/>
                <a:gd name="T3" fmla="*/ 1495 h 1495"/>
                <a:gd name="T4" fmla="*/ 148 w 148"/>
                <a:gd name="T5" fmla="*/ 1464 h 1495"/>
                <a:gd name="T6" fmla="*/ 31 w 148"/>
                <a:gd name="T7" fmla="*/ 1464 h 1495"/>
                <a:gd name="T8" fmla="*/ 31 w 148"/>
                <a:gd name="T9" fmla="*/ 31 h 1495"/>
                <a:gd name="T10" fmla="*/ 148 w 148"/>
                <a:gd name="T11" fmla="*/ 31 h 1495"/>
                <a:gd name="T12" fmla="*/ 148 w 148"/>
                <a:gd name="T13" fmla="*/ 0 h 1495"/>
                <a:gd name="T14" fmla="*/ 0 w 148"/>
                <a:gd name="T15" fmla="*/ 0 h 1495"/>
                <a:gd name="T16" fmla="*/ 0 w 148"/>
                <a:gd name="T17" fmla="*/ 1495 h 1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1495">
                  <a:moveTo>
                    <a:pt x="0" y="1495"/>
                  </a:moveTo>
                  <a:lnTo>
                    <a:pt x="148" y="1495"/>
                  </a:lnTo>
                  <a:lnTo>
                    <a:pt x="148" y="1464"/>
                  </a:lnTo>
                  <a:lnTo>
                    <a:pt x="31" y="1464"/>
                  </a:lnTo>
                  <a:lnTo>
                    <a:pt x="31" y="31"/>
                  </a:lnTo>
                  <a:lnTo>
                    <a:pt x="148" y="31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495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290">
              <a:extLst>
                <a:ext uri="{FF2B5EF4-FFF2-40B4-BE49-F238E27FC236}">
                  <a16:creationId xmlns:a16="http://schemas.microsoft.com/office/drawing/2014/main" id="{FFC594E3-5C98-3A44-813A-A389A92FEDA3}"/>
                </a:ext>
              </a:extLst>
            </p:cNvPr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>
              <a:off x="8253412" y="2573338"/>
              <a:ext cx="188913" cy="179388"/>
            </a:xfrm>
            <a:custGeom>
              <a:avLst/>
              <a:gdLst>
                <a:gd name="T0" fmla="*/ 154 w 260"/>
                <a:gd name="T1" fmla="*/ 25 h 236"/>
                <a:gd name="T2" fmla="*/ 165 w 260"/>
                <a:gd name="T3" fmla="*/ 13 h 236"/>
                <a:gd name="T4" fmla="*/ 186 w 260"/>
                <a:gd name="T5" fmla="*/ 13 h 236"/>
                <a:gd name="T6" fmla="*/ 225 w 260"/>
                <a:gd name="T7" fmla="*/ 15 h 236"/>
                <a:gd name="T8" fmla="*/ 241 w 260"/>
                <a:gd name="T9" fmla="*/ 43 h 236"/>
                <a:gd name="T10" fmla="*/ 239 w 260"/>
                <a:gd name="T11" fmla="*/ 71 h 236"/>
                <a:gd name="T12" fmla="*/ 238 w 260"/>
                <a:gd name="T13" fmla="*/ 75 h 236"/>
                <a:gd name="T14" fmla="*/ 244 w 260"/>
                <a:gd name="T15" fmla="*/ 80 h 236"/>
                <a:gd name="T16" fmla="*/ 251 w 260"/>
                <a:gd name="T17" fmla="*/ 71 h 236"/>
                <a:gd name="T18" fmla="*/ 260 w 260"/>
                <a:gd name="T19" fmla="*/ 5 h 236"/>
                <a:gd name="T20" fmla="*/ 250 w 260"/>
                <a:gd name="T21" fmla="*/ 0 h 236"/>
                <a:gd name="T22" fmla="*/ 35 w 260"/>
                <a:gd name="T23" fmla="*/ 0 h 236"/>
                <a:gd name="T24" fmla="*/ 24 w 260"/>
                <a:gd name="T25" fmla="*/ 7 h 236"/>
                <a:gd name="T26" fmla="*/ 2 w 260"/>
                <a:gd name="T27" fmla="*/ 69 h 236"/>
                <a:gd name="T28" fmla="*/ 0 w 260"/>
                <a:gd name="T29" fmla="*/ 75 h 236"/>
                <a:gd name="T30" fmla="*/ 6 w 260"/>
                <a:gd name="T31" fmla="*/ 80 h 236"/>
                <a:gd name="T32" fmla="*/ 13 w 260"/>
                <a:gd name="T33" fmla="*/ 72 h 236"/>
                <a:gd name="T34" fmla="*/ 98 w 260"/>
                <a:gd name="T35" fmla="*/ 13 h 236"/>
                <a:gd name="T36" fmla="*/ 112 w 260"/>
                <a:gd name="T37" fmla="*/ 13 h 236"/>
                <a:gd name="T38" fmla="*/ 123 w 260"/>
                <a:gd name="T39" fmla="*/ 16 h 236"/>
                <a:gd name="T40" fmla="*/ 122 w 260"/>
                <a:gd name="T41" fmla="*/ 23 h 236"/>
                <a:gd name="T42" fmla="*/ 76 w 260"/>
                <a:gd name="T43" fmla="*/ 207 h 236"/>
                <a:gd name="T44" fmla="*/ 35 w 260"/>
                <a:gd name="T45" fmla="*/ 223 h 236"/>
                <a:gd name="T46" fmla="*/ 19 w 260"/>
                <a:gd name="T47" fmla="*/ 231 h 236"/>
                <a:gd name="T48" fmla="*/ 25 w 260"/>
                <a:gd name="T49" fmla="*/ 236 h 236"/>
                <a:gd name="T50" fmla="*/ 55 w 260"/>
                <a:gd name="T51" fmla="*/ 235 h 236"/>
                <a:gd name="T52" fmla="*/ 85 w 260"/>
                <a:gd name="T53" fmla="*/ 234 h 236"/>
                <a:gd name="T54" fmla="*/ 117 w 260"/>
                <a:gd name="T55" fmla="*/ 235 h 236"/>
                <a:gd name="T56" fmla="*/ 146 w 260"/>
                <a:gd name="T57" fmla="*/ 236 h 236"/>
                <a:gd name="T58" fmla="*/ 154 w 260"/>
                <a:gd name="T59" fmla="*/ 228 h 236"/>
                <a:gd name="T60" fmla="*/ 140 w 260"/>
                <a:gd name="T61" fmla="*/ 223 h 236"/>
                <a:gd name="T62" fmla="*/ 119 w 260"/>
                <a:gd name="T63" fmla="*/ 222 h 236"/>
                <a:gd name="T64" fmla="*/ 107 w 260"/>
                <a:gd name="T65" fmla="*/ 216 h 236"/>
                <a:gd name="T66" fmla="*/ 108 w 260"/>
                <a:gd name="T67" fmla="*/ 208 h 236"/>
                <a:gd name="T68" fmla="*/ 154 w 260"/>
                <a:gd name="T69" fmla="*/ 2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0" h="236">
                  <a:moveTo>
                    <a:pt x="154" y="25"/>
                  </a:moveTo>
                  <a:cubicBezTo>
                    <a:pt x="157" y="15"/>
                    <a:pt x="157" y="14"/>
                    <a:pt x="165" y="13"/>
                  </a:cubicBezTo>
                  <a:cubicBezTo>
                    <a:pt x="167" y="13"/>
                    <a:pt x="179" y="13"/>
                    <a:pt x="186" y="13"/>
                  </a:cubicBezTo>
                  <a:cubicBezTo>
                    <a:pt x="207" y="13"/>
                    <a:pt x="216" y="13"/>
                    <a:pt x="225" y="15"/>
                  </a:cubicBezTo>
                  <a:cubicBezTo>
                    <a:pt x="241" y="20"/>
                    <a:pt x="241" y="30"/>
                    <a:pt x="241" y="43"/>
                  </a:cubicBezTo>
                  <a:cubicBezTo>
                    <a:pt x="241" y="48"/>
                    <a:pt x="241" y="53"/>
                    <a:pt x="239" y="71"/>
                  </a:cubicBezTo>
                  <a:lnTo>
                    <a:pt x="238" y="75"/>
                  </a:lnTo>
                  <a:cubicBezTo>
                    <a:pt x="238" y="78"/>
                    <a:pt x="241" y="80"/>
                    <a:pt x="244" y="80"/>
                  </a:cubicBezTo>
                  <a:cubicBezTo>
                    <a:pt x="249" y="80"/>
                    <a:pt x="250" y="77"/>
                    <a:pt x="251" y="71"/>
                  </a:cubicBezTo>
                  <a:lnTo>
                    <a:pt x="260" y="5"/>
                  </a:lnTo>
                  <a:cubicBezTo>
                    <a:pt x="260" y="0"/>
                    <a:pt x="256" y="0"/>
                    <a:pt x="250" y="0"/>
                  </a:cubicBezTo>
                  <a:lnTo>
                    <a:pt x="35" y="0"/>
                  </a:lnTo>
                  <a:cubicBezTo>
                    <a:pt x="27" y="0"/>
                    <a:pt x="26" y="0"/>
                    <a:pt x="24" y="7"/>
                  </a:cubicBezTo>
                  <a:lnTo>
                    <a:pt x="2" y="69"/>
                  </a:lnTo>
                  <a:cubicBezTo>
                    <a:pt x="1" y="70"/>
                    <a:pt x="0" y="74"/>
                    <a:pt x="0" y="75"/>
                  </a:cubicBezTo>
                  <a:cubicBezTo>
                    <a:pt x="0" y="77"/>
                    <a:pt x="1" y="80"/>
                    <a:pt x="6" y="80"/>
                  </a:cubicBezTo>
                  <a:cubicBezTo>
                    <a:pt x="10" y="80"/>
                    <a:pt x="11" y="78"/>
                    <a:pt x="13" y="72"/>
                  </a:cubicBezTo>
                  <a:cubicBezTo>
                    <a:pt x="33" y="16"/>
                    <a:pt x="45" y="13"/>
                    <a:pt x="98" y="13"/>
                  </a:cubicBezTo>
                  <a:lnTo>
                    <a:pt x="112" y="13"/>
                  </a:lnTo>
                  <a:cubicBezTo>
                    <a:pt x="123" y="13"/>
                    <a:pt x="123" y="13"/>
                    <a:pt x="123" y="16"/>
                  </a:cubicBezTo>
                  <a:cubicBezTo>
                    <a:pt x="123" y="16"/>
                    <a:pt x="123" y="18"/>
                    <a:pt x="122" y="23"/>
                  </a:cubicBezTo>
                  <a:lnTo>
                    <a:pt x="76" y="207"/>
                  </a:lnTo>
                  <a:cubicBezTo>
                    <a:pt x="73" y="220"/>
                    <a:pt x="72" y="223"/>
                    <a:pt x="35" y="223"/>
                  </a:cubicBezTo>
                  <a:cubicBezTo>
                    <a:pt x="23" y="223"/>
                    <a:pt x="19" y="223"/>
                    <a:pt x="19" y="231"/>
                  </a:cubicBezTo>
                  <a:cubicBezTo>
                    <a:pt x="19" y="232"/>
                    <a:pt x="20" y="236"/>
                    <a:pt x="25" y="236"/>
                  </a:cubicBezTo>
                  <a:cubicBezTo>
                    <a:pt x="35" y="236"/>
                    <a:pt x="46" y="235"/>
                    <a:pt x="55" y="235"/>
                  </a:cubicBezTo>
                  <a:cubicBezTo>
                    <a:pt x="65" y="235"/>
                    <a:pt x="76" y="234"/>
                    <a:pt x="85" y="234"/>
                  </a:cubicBezTo>
                  <a:cubicBezTo>
                    <a:pt x="95" y="234"/>
                    <a:pt x="107" y="234"/>
                    <a:pt x="117" y="235"/>
                  </a:cubicBezTo>
                  <a:cubicBezTo>
                    <a:pt x="126" y="235"/>
                    <a:pt x="137" y="236"/>
                    <a:pt x="146" y="236"/>
                  </a:cubicBezTo>
                  <a:cubicBezTo>
                    <a:pt x="149" y="236"/>
                    <a:pt x="154" y="236"/>
                    <a:pt x="154" y="228"/>
                  </a:cubicBezTo>
                  <a:cubicBezTo>
                    <a:pt x="154" y="223"/>
                    <a:pt x="150" y="223"/>
                    <a:pt x="140" y="223"/>
                  </a:cubicBezTo>
                  <a:cubicBezTo>
                    <a:pt x="133" y="223"/>
                    <a:pt x="126" y="223"/>
                    <a:pt x="119" y="222"/>
                  </a:cubicBezTo>
                  <a:cubicBezTo>
                    <a:pt x="108" y="221"/>
                    <a:pt x="107" y="220"/>
                    <a:pt x="107" y="216"/>
                  </a:cubicBezTo>
                  <a:cubicBezTo>
                    <a:pt x="107" y="213"/>
                    <a:pt x="107" y="213"/>
                    <a:pt x="108" y="208"/>
                  </a:cubicBezTo>
                  <a:lnTo>
                    <a:pt x="154" y="25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291">
              <a:extLst>
                <a:ext uri="{FF2B5EF4-FFF2-40B4-BE49-F238E27FC236}">
                  <a16:creationId xmlns:a16="http://schemas.microsoft.com/office/drawing/2014/main" id="{A3766B4F-480B-F74D-AD73-DCD014166379}"/>
                </a:ext>
              </a:extLst>
            </p:cNvPr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>
              <a:off x="8108950" y="2863851"/>
              <a:ext cx="477838" cy="528638"/>
            </a:xfrm>
            <a:custGeom>
              <a:avLst/>
              <a:gdLst>
                <a:gd name="T0" fmla="*/ 603 w 663"/>
                <a:gd name="T1" fmla="*/ 699 h 699"/>
                <a:gd name="T2" fmla="*/ 663 w 663"/>
                <a:gd name="T3" fmla="*/ 539 h 699"/>
                <a:gd name="T4" fmla="*/ 651 w 663"/>
                <a:gd name="T5" fmla="*/ 539 h 699"/>
                <a:gd name="T6" fmla="*/ 521 w 663"/>
                <a:gd name="T7" fmla="*/ 640 h 699"/>
                <a:gd name="T8" fmla="*/ 366 w 663"/>
                <a:gd name="T9" fmla="*/ 655 h 699"/>
                <a:gd name="T10" fmla="*/ 65 w 663"/>
                <a:gd name="T11" fmla="*/ 655 h 699"/>
                <a:gd name="T12" fmla="*/ 319 w 663"/>
                <a:gd name="T13" fmla="*/ 357 h 699"/>
                <a:gd name="T14" fmla="*/ 324 w 663"/>
                <a:gd name="T15" fmla="*/ 349 h 699"/>
                <a:gd name="T16" fmla="*/ 320 w 663"/>
                <a:gd name="T17" fmla="*/ 342 h 699"/>
                <a:gd name="T18" fmla="*/ 88 w 663"/>
                <a:gd name="T19" fmla="*/ 24 h 699"/>
                <a:gd name="T20" fmla="*/ 361 w 663"/>
                <a:gd name="T21" fmla="*/ 24 h 699"/>
                <a:gd name="T22" fmla="*/ 478 w 663"/>
                <a:gd name="T23" fmla="*/ 32 h 699"/>
                <a:gd name="T24" fmla="*/ 587 w 663"/>
                <a:gd name="T25" fmla="*/ 70 h 699"/>
                <a:gd name="T26" fmla="*/ 651 w 663"/>
                <a:gd name="T27" fmla="*/ 140 h 699"/>
                <a:gd name="T28" fmla="*/ 663 w 663"/>
                <a:gd name="T29" fmla="*/ 140 h 699"/>
                <a:gd name="T30" fmla="*/ 603 w 663"/>
                <a:gd name="T31" fmla="*/ 0 h 699"/>
                <a:gd name="T32" fmla="*/ 13 w 663"/>
                <a:gd name="T33" fmla="*/ 0 h 699"/>
                <a:gd name="T34" fmla="*/ 0 w 663"/>
                <a:gd name="T35" fmla="*/ 4 h 699"/>
                <a:gd name="T36" fmla="*/ 0 w 663"/>
                <a:gd name="T37" fmla="*/ 20 h 699"/>
                <a:gd name="T38" fmla="*/ 263 w 663"/>
                <a:gd name="T39" fmla="*/ 381 h 699"/>
                <a:gd name="T40" fmla="*/ 5 w 663"/>
                <a:gd name="T41" fmla="*/ 684 h 699"/>
                <a:gd name="T42" fmla="*/ 0 w 663"/>
                <a:gd name="T43" fmla="*/ 693 h 699"/>
                <a:gd name="T44" fmla="*/ 13 w 663"/>
                <a:gd name="T45" fmla="*/ 699 h 699"/>
                <a:gd name="T46" fmla="*/ 603 w 663"/>
                <a:gd name="T47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63" h="699">
                  <a:moveTo>
                    <a:pt x="603" y="699"/>
                  </a:moveTo>
                  <a:lnTo>
                    <a:pt x="663" y="539"/>
                  </a:lnTo>
                  <a:lnTo>
                    <a:pt x="651" y="539"/>
                  </a:lnTo>
                  <a:cubicBezTo>
                    <a:pt x="631" y="591"/>
                    <a:pt x="578" y="625"/>
                    <a:pt x="521" y="640"/>
                  </a:cubicBezTo>
                  <a:cubicBezTo>
                    <a:pt x="511" y="642"/>
                    <a:pt x="462" y="655"/>
                    <a:pt x="366" y="655"/>
                  </a:cubicBezTo>
                  <a:lnTo>
                    <a:pt x="65" y="655"/>
                  </a:lnTo>
                  <a:lnTo>
                    <a:pt x="319" y="357"/>
                  </a:lnTo>
                  <a:cubicBezTo>
                    <a:pt x="323" y="353"/>
                    <a:pt x="324" y="352"/>
                    <a:pt x="324" y="349"/>
                  </a:cubicBezTo>
                  <a:cubicBezTo>
                    <a:pt x="324" y="348"/>
                    <a:pt x="324" y="347"/>
                    <a:pt x="320" y="342"/>
                  </a:cubicBezTo>
                  <a:lnTo>
                    <a:pt x="88" y="24"/>
                  </a:lnTo>
                  <a:lnTo>
                    <a:pt x="361" y="24"/>
                  </a:lnTo>
                  <a:cubicBezTo>
                    <a:pt x="428" y="24"/>
                    <a:pt x="473" y="31"/>
                    <a:pt x="478" y="32"/>
                  </a:cubicBezTo>
                  <a:cubicBezTo>
                    <a:pt x="505" y="36"/>
                    <a:pt x="548" y="45"/>
                    <a:pt x="587" y="70"/>
                  </a:cubicBezTo>
                  <a:cubicBezTo>
                    <a:pt x="600" y="78"/>
                    <a:pt x="634" y="100"/>
                    <a:pt x="651" y="140"/>
                  </a:cubicBezTo>
                  <a:lnTo>
                    <a:pt x="663" y="140"/>
                  </a:lnTo>
                  <a:lnTo>
                    <a:pt x="603" y="0"/>
                  </a:lnTo>
                  <a:lnTo>
                    <a:pt x="13" y="0"/>
                  </a:lnTo>
                  <a:cubicBezTo>
                    <a:pt x="2" y="0"/>
                    <a:pt x="1" y="1"/>
                    <a:pt x="0" y="4"/>
                  </a:cubicBezTo>
                  <a:cubicBezTo>
                    <a:pt x="0" y="5"/>
                    <a:pt x="0" y="15"/>
                    <a:pt x="0" y="20"/>
                  </a:cubicBezTo>
                  <a:lnTo>
                    <a:pt x="263" y="381"/>
                  </a:lnTo>
                  <a:lnTo>
                    <a:pt x="5" y="684"/>
                  </a:lnTo>
                  <a:cubicBezTo>
                    <a:pt x="0" y="690"/>
                    <a:pt x="0" y="693"/>
                    <a:pt x="0" y="693"/>
                  </a:cubicBezTo>
                  <a:cubicBezTo>
                    <a:pt x="0" y="699"/>
                    <a:pt x="4" y="699"/>
                    <a:pt x="13" y="699"/>
                  </a:cubicBezTo>
                  <a:lnTo>
                    <a:pt x="603" y="699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292">
              <a:extLst>
                <a:ext uri="{FF2B5EF4-FFF2-40B4-BE49-F238E27FC236}">
                  <a16:creationId xmlns:a16="http://schemas.microsoft.com/office/drawing/2014/main" id="{3E76147C-2560-9C4F-9E6D-B95DF4954713}"/>
                </a:ext>
              </a:extLst>
            </p:cNvPr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>
              <a:off x="8121650" y="3497263"/>
              <a:ext cx="84138" cy="168275"/>
            </a:xfrm>
            <a:custGeom>
              <a:avLst/>
              <a:gdLst>
                <a:gd name="T0" fmla="*/ 71 w 117"/>
                <a:gd name="T1" fmla="*/ 80 h 221"/>
                <a:gd name="T2" fmla="*/ 106 w 117"/>
                <a:gd name="T3" fmla="*/ 80 h 221"/>
                <a:gd name="T4" fmla="*/ 117 w 117"/>
                <a:gd name="T5" fmla="*/ 72 h 221"/>
                <a:gd name="T6" fmla="*/ 107 w 117"/>
                <a:gd name="T7" fmla="*/ 67 h 221"/>
                <a:gd name="T8" fmla="*/ 74 w 117"/>
                <a:gd name="T9" fmla="*/ 67 h 221"/>
                <a:gd name="T10" fmla="*/ 87 w 117"/>
                <a:gd name="T11" fmla="*/ 16 h 221"/>
                <a:gd name="T12" fmla="*/ 88 w 117"/>
                <a:gd name="T13" fmla="*/ 11 h 221"/>
                <a:gd name="T14" fmla="*/ 76 w 117"/>
                <a:gd name="T15" fmla="*/ 0 h 221"/>
                <a:gd name="T16" fmla="*/ 60 w 117"/>
                <a:gd name="T17" fmla="*/ 15 h 221"/>
                <a:gd name="T18" fmla="*/ 46 w 117"/>
                <a:gd name="T19" fmla="*/ 67 h 221"/>
                <a:gd name="T20" fmla="*/ 11 w 117"/>
                <a:gd name="T21" fmla="*/ 67 h 221"/>
                <a:gd name="T22" fmla="*/ 0 w 117"/>
                <a:gd name="T23" fmla="*/ 75 h 221"/>
                <a:gd name="T24" fmla="*/ 10 w 117"/>
                <a:gd name="T25" fmla="*/ 80 h 221"/>
                <a:gd name="T26" fmla="*/ 43 w 117"/>
                <a:gd name="T27" fmla="*/ 80 h 221"/>
                <a:gd name="T28" fmla="*/ 23 w 117"/>
                <a:gd name="T29" fmla="*/ 162 h 221"/>
                <a:gd name="T30" fmla="*/ 17 w 117"/>
                <a:gd name="T31" fmla="*/ 188 h 221"/>
                <a:gd name="T32" fmla="*/ 55 w 117"/>
                <a:gd name="T33" fmla="*/ 221 h 221"/>
                <a:gd name="T34" fmla="*/ 115 w 117"/>
                <a:gd name="T35" fmla="*/ 168 h 221"/>
                <a:gd name="T36" fmla="*/ 110 w 117"/>
                <a:gd name="T37" fmla="*/ 163 h 221"/>
                <a:gd name="T38" fmla="*/ 102 w 117"/>
                <a:gd name="T39" fmla="*/ 170 h 221"/>
                <a:gd name="T40" fmla="*/ 56 w 117"/>
                <a:gd name="T41" fmla="*/ 211 h 221"/>
                <a:gd name="T42" fmla="*/ 44 w 117"/>
                <a:gd name="T43" fmla="*/ 194 h 221"/>
                <a:gd name="T44" fmla="*/ 46 w 117"/>
                <a:gd name="T45" fmla="*/ 180 h 221"/>
                <a:gd name="T46" fmla="*/ 71 w 117"/>
                <a:gd name="T47" fmla="*/ 8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7" h="221">
                  <a:moveTo>
                    <a:pt x="71" y="80"/>
                  </a:moveTo>
                  <a:lnTo>
                    <a:pt x="106" y="80"/>
                  </a:lnTo>
                  <a:cubicBezTo>
                    <a:pt x="113" y="80"/>
                    <a:pt x="117" y="80"/>
                    <a:pt x="117" y="72"/>
                  </a:cubicBezTo>
                  <a:cubicBezTo>
                    <a:pt x="117" y="67"/>
                    <a:pt x="113" y="67"/>
                    <a:pt x="107" y="67"/>
                  </a:cubicBezTo>
                  <a:lnTo>
                    <a:pt x="74" y="67"/>
                  </a:lnTo>
                  <a:lnTo>
                    <a:pt x="87" y="16"/>
                  </a:lnTo>
                  <a:cubicBezTo>
                    <a:pt x="87" y="14"/>
                    <a:pt x="88" y="12"/>
                    <a:pt x="88" y="11"/>
                  </a:cubicBezTo>
                  <a:cubicBezTo>
                    <a:pt x="88" y="5"/>
                    <a:pt x="83" y="0"/>
                    <a:pt x="76" y="0"/>
                  </a:cubicBezTo>
                  <a:cubicBezTo>
                    <a:pt x="67" y="0"/>
                    <a:pt x="62" y="6"/>
                    <a:pt x="60" y="15"/>
                  </a:cubicBezTo>
                  <a:cubicBezTo>
                    <a:pt x="57" y="23"/>
                    <a:pt x="62" y="7"/>
                    <a:pt x="46" y="67"/>
                  </a:cubicBezTo>
                  <a:lnTo>
                    <a:pt x="11" y="67"/>
                  </a:lnTo>
                  <a:cubicBezTo>
                    <a:pt x="4" y="67"/>
                    <a:pt x="0" y="67"/>
                    <a:pt x="0" y="75"/>
                  </a:cubicBezTo>
                  <a:cubicBezTo>
                    <a:pt x="0" y="80"/>
                    <a:pt x="4" y="80"/>
                    <a:pt x="10" y="80"/>
                  </a:cubicBezTo>
                  <a:lnTo>
                    <a:pt x="43" y="80"/>
                  </a:lnTo>
                  <a:lnTo>
                    <a:pt x="23" y="162"/>
                  </a:lnTo>
                  <a:cubicBezTo>
                    <a:pt x="21" y="171"/>
                    <a:pt x="17" y="183"/>
                    <a:pt x="17" y="188"/>
                  </a:cubicBezTo>
                  <a:cubicBezTo>
                    <a:pt x="17" y="209"/>
                    <a:pt x="35" y="221"/>
                    <a:pt x="55" y="221"/>
                  </a:cubicBezTo>
                  <a:cubicBezTo>
                    <a:pt x="93" y="221"/>
                    <a:pt x="115" y="172"/>
                    <a:pt x="115" y="168"/>
                  </a:cubicBezTo>
                  <a:cubicBezTo>
                    <a:pt x="115" y="163"/>
                    <a:pt x="111" y="163"/>
                    <a:pt x="110" y="163"/>
                  </a:cubicBezTo>
                  <a:cubicBezTo>
                    <a:pt x="106" y="163"/>
                    <a:pt x="105" y="164"/>
                    <a:pt x="102" y="170"/>
                  </a:cubicBezTo>
                  <a:cubicBezTo>
                    <a:pt x="93" y="192"/>
                    <a:pt x="75" y="211"/>
                    <a:pt x="56" y="211"/>
                  </a:cubicBezTo>
                  <a:cubicBezTo>
                    <a:pt x="48" y="211"/>
                    <a:pt x="44" y="207"/>
                    <a:pt x="44" y="194"/>
                  </a:cubicBezTo>
                  <a:cubicBezTo>
                    <a:pt x="44" y="191"/>
                    <a:pt x="45" y="183"/>
                    <a:pt x="46" y="180"/>
                  </a:cubicBezTo>
                  <a:lnTo>
                    <a:pt x="71" y="80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293">
              <a:extLst>
                <a:ext uri="{FF2B5EF4-FFF2-40B4-BE49-F238E27FC236}">
                  <a16:creationId xmlns:a16="http://schemas.microsoft.com/office/drawing/2014/main" id="{B1A6F95A-4935-C241-9136-F299ED71399B}"/>
                </a:ext>
              </a:extLst>
            </p:cNvPr>
            <p:cNvSpPr>
              <a:spLocks noEditPoints="1"/>
            </p:cNvSpPr>
            <p:nvPr>
              <p:custDataLst>
                <p:tags r:id="rId59"/>
              </p:custDataLst>
            </p:nvPr>
          </p:nvSpPr>
          <p:spPr bwMode="auto">
            <a:xfrm>
              <a:off x="8237537" y="3560763"/>
              <a:ext cx="184150" cy="71438"/>
            </a:xfrm>
            <a:custGeom>
              <a:avLst/>
              <a:gdLst>
                <a:gd name="T0" fmla="*/ 243 w 256"/>
                <a:gd name="T1" fmla="*/ 17 h 94"/>
                <a:gd name="T2" fmla="*/ 256 w 256"/>
                <a:gd name="T3" fmla="*/ 9 h 94"/>
                <a:gd name="T4" fmla="*/ 244 w 256"/>
                <a:gd name="T5" fmla="*/ 0 h 94"/>
                <a:gd name="T6" fmla="*/ 13 w 256"/>
                <a:gd name="T7" fmla="*/ 0 h 94"/>
                <a:gd name="T8" fmla="*/ 0 w 256"/>
                <a:gd name="T9" fmla="*/ 9 h 94"/>
                <a:gd name="T10" fmla="*/ 13 w 256"/>
                <a:gd name="T11" fmla="*/ 17 h 94"/>
                <a:gd name="T12" fmla="*/ 243 w 256"/>
                <a:gd name="T13" fmla="*/ 17 h 94"/>
                <a:gd name="T14" fmla="*/ 244 w 256"/>
                <a:gd name="T15" fmla="*/ 94 h 94"/>
                <a:gd name="T16" fmla="*/ 256 w 256"/>
                <a:gd name="T17" fmla="*/ 86 h 94"/>
                <a:gd name="T18" fmla="*/ 243 w 256"/>
                <a:gd name="T19" fmla="*/ 77 h 94"/>
                <a:gd name="T20" fmla="*/ 13 w 256"/>
                <a:gd name="T21" fmla="*/ 77 h 94"/>
                <a:gd name="T22" fmla="*/ 0 w 256"/>
                <a:gd name="T23" fmla="*/ 86 h 94"/>
                <a:gd name="T24" fmla="*/ 13 w 256"/>
                <a:gd name="T25" fmla="*/ 94 h 94"/>
                <a:gd name="T26" fmla="*/ 244 w 256"/>
                <a:gd name="T27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6" h="94">
                  <a:moveTo>
                    <a:pt x="243" y="17"/>
                  </a:moveTo>
                  <a:cubicBezTo>
                    <a:pt x="248" y="17"/>
                    <a:pt x="256" y="17"/>
                    <a:pt x="256" y="9"/>
                  </a:cubicBezTo>
                  <a:cubicBezTo>
                    <a:pt x="256" y="0"/>
                    <a:pt x="248" y="0"/>
                    <a:pt x="244" y="0"/>
                  </a:cubicBezTo>
                  <a:lnTo>
                    <a:pt x="13" y="0"/>
                  </a:lnTo>
                  <a:cubicBezTo>
                    <a:pt x="8" y="0"/>
                    <a:pt x="0" y="0"/>
                    <a:pt x="0" y="9"/>
                  </a:cubicBezTo>
                  <a:cubicBezTo>
                    <a:pt x="0" y="17"/>
                    <a:pt x="8" y="17"/>
                    <a:pt x="13" y="17"/>
                  </a:cubicBezTo>
                  <a:lnTo>
                    <a:pt x="243" y="17"/>
                  </a:lnTo>
                  <a:close/>
                  <a:moveTo>
                    <a:pt x="244" y="94"/>
                  </a:moveTo>
                  <a:cubicBezTo>
                    <a:pt x="248" y="94"/>
                    <a:pt x="256" y="94"/>
                    <a:pt x="256" y="86"/>
                  </a:cubicBezTo>
                  <a:cubicBezTo>
                    <a:pt x="256" y="77"/>
                    <a:pt x="248" y="77"/>
                    <a:pt x="243" y="77"/>
                  </a:cubicBezTo>
                  <a:lnTo>
                    <a:pt x="13" y="77"/>
                  </a:lnTo>
                  <a:cubicBezTo>
                    <a:pt x="8" y="77"/>
                    <a:pt x="0" y="77"/>
                    <a:pt x="0" y="86"/>
                  </a:cubicBezTo>
                  <a:cubicBezTo>
                    <a:pt x="0" y="94"/>
                    <a:pt x="8" y="94"/>
                    <a:pt x="13" y="94"/>
                  </a:cubicBezTo>
                  <a:lnTo>
                    <a:pt x="244" y="94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294">
              <a:extLst>
                <a:ext uri="{FF2B5EF4-FFF2-40B4-BE49-F238E27FC236}">
                  <a16:creationId xmlns:a16="http://schemas.microsoft.com/office/drawing/2014/main" id="{A33CEE0A-F865-404A-9522-C0715CED7741}"/>
                </a:ext>
              </a:extLst>
            </p:cNvPr>
            <p:cNvSpPr>
              <a:spLocks noEditPoints="1"/>
            </p:cNvSpPr>
            <p:nvPr>
              <p:custDataLst>
                <p:tags r:id="rId60"/>
              </p:custDataLst>
            </p:nvPr>
          </p:nvSpPr>
          <p:spPr bwMode="auto">
            <a:xfrm>
              <a:off x="8453437" y="3487738"/>
              <a:ext cx="115888" cy="180975"/>
            </a:xfrm>
            <a:custGeom>
              <a:avLst/>
              <a:gdLst>
                <a:gd name="T0" fmla="*/ 162 w 162"/>
                <a:gd name="T1" fmla="*/ 120 h 239"/>
                <a:gd name="T2" fmla="*/ 142 w 162"/>
                <a:gd name="T3" fmla="*/ 30 h 239"/>
                <a:gd name="T4" fmla="*/ 81 w 162"/>
                <a:gd name="T5" fmla="*/ 0 h 239"/>
                <a:gd name="T6" fmla="*/ 0 w 162"/>
                <a:gd name="T7" fmla="*/ 120 h 239"/>
                <a:gd name="T8" fmla="*/ 81 w 162"/>
                <a:gd name="T9" fmla="*/ 239 h 239"/>
                <a:gd name="T10" fmla="*/ 162 w 162"/>
                <a:gd name="T11" fmla="*/ 120 h 239"/>
                <a:gd name="T12" fmla="*/ 81 w 162"/>
                <a:gd name="T13" fmla="*/ 229 h 239"/>
                <a:gd name="T14" fmla="*/ 37 w 162"/>
                <a:gd name="T15" fmla="*/ 191 h 239"/>
                <a:gd name="T16" fmla="*/ 32 w 162"/>
                <a:gd name="T17" fmla="*/ 116 h 239"/>
                <a:gd name="T18" fmla="*/ 37 w 162"/>
                <a:gd name="T19" fmla="*/ 45 h 239"/>
                <a:gd name="T20" fmla="*/ 81 w 162"/>
                <a:gd name="T21" fmla="*/ 10 h 239"/>
                <a:gd name="T22" fmla="*/ 124 w 162"/>
                <a:gd name="T23" fmla="*/ 42 h 239"/>
                <a:gd name="T24" fmla="*/ 130 w 162"/>
                <a:gd name="T25" fmla="*/ 116 h 239"/>
                <a:gd name="T26" fmla="*/ 126 w 162"/>
                <a:gd name="T27" fmla="*/ 189 h 239"/>
                <a:gd name="T28" fmla="*/ 81 w 162"/>
                <a:gd name="T29" fmla="*/ 22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239">
                  <a:moveTo>
                    <a:pt x="162" y="120"/>
                  </a:moveTo>
                  <a:cubicBezTo>
                    <a:pt x="162" y="82"/>
                    <a:pt x="158" y="54"/>
                    <a:pt x="142" y="30"/>
                  </a:cubicBezTo>
                  <a:cubicBezTo>
                    <a:pt x="131" y="14"/>
                    <a:pt x="109" y="0"/>
                    <a:pt x="81" y="0"/>
                  </a:cubicBezTo>
                  <a:cubicBezTo>
                    <a:pt x="0" y="0"/>
                    <a:pt x="0" y="95"/>
                    <a:pt x="0" y="120"/>
                  </a:cubicBezTo>
                  <a:cubicBezTo>
                    <a:pt x="0" y="146"/>
                    <a:pt x="0" y="239"/>
                    <a:pt x="81" y="239"/>
                  </a:cubicBezTo>
                  <a:cubicBezTo>
                    <a:pt x="162" y="239"/>
                    <a:pt x="162" y="146"/>
                    <a:pt x="162" y="120"/>
                  </a:cubicBezTo>
                  <a:close/>
                  <a:moveTo>
                    <a:pt x="81" y="229"/>
                  </a:moveTo>
                  <a:cubicBezTo>
                    <a:pt x="65" y="229"/>
                    <a:pt x="44" y="219"/>
                    <a:pt x="37" y="191"/>
                  </a:cubicBezTo>
                  <a:cubicBezTo>
                    <a:pt x="32" y="170"/>
                    <a:pt x="32" y="142"/>
                    <a:pt x="32" y="116"/>
                  </a:cubicBezTo>
                  <a:cubicBezTo>
                    <a:pt x="32" y="90"/>
                    <a:pt x="32" y="64"/>
                    <a:pt x="37" y="45"/>
                  </a:cubicBezTo>
                  <a:cubicBezTo>
                    <a:pt x="45" y="17"/>
                    <a:pt x="67" y="10"/>
                    <a:pt x="81" y="10"/>
                  </a:cubicBezTo>
                  <a:cubicBezTo>
                    <a:pt x="100" y="10"/>
                    <a:pt x="118" y="21"/>
                    <a:pt x="124" y="42"/>
                  </a:cubicBezTo>
                  <a:cubicBezTo>
                    <a:pt x="130" y="60"/>
                    <a:pt x="130" y="86"/>
                    <a:pt x="130" y="116"/>
                  </a:cubicBezTo>
                  <a:cubicBezTo>
                    <a:pt x="130" y="142"/>
                    <a:pt x="130" y="167"/>
                    <a:pt x="126" y="189"/>
                  </a:cubicBezTo>
                  <a:cubicBezTo>
                    <a:pt x="119" y="221"/>
                    <a:pt x="95" y="229"/>
                    <a:pt x="81" y="229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95">
              <a:extLst>
                <a:ext uri="{FF2B5EF4-FFF2-40B4-BE49-F238E27FC236}">
                  <a16:creationId xmlns:a16="http://schemas.microsoft.com/office/drawing/2014/main" id="{8AE663CA-2BA5-2149-B3AD-F4973301DAEE}"/>
                </a:ext>
              </a:extLst>
            </p:cNvPr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>
              <a:off x="8672512" y="3055938"/>
              <a:ext cx="188913" cy="247650"/>
            </a:xfrm>
            <a:custGeom>
              <a:avLst/>
              <a:gdLst>
                <a:gd name="T0" fmla="*/ 12 w 262"/>
                <a:gd name="T1" fmla="*/ 94 h 328"/>
                <a:gd name="T2" fmla="*/ 91 w 262"/>
                <a:gd name="T3" fmla="*/ 36 h 328"/>
                <a:gd name="T4" fmla="*/ 172 w 262"/>
                <a:gd name="T5" fmla="*/ 163 h 328"/>
                <a:gd name="T6" fmla="*/ 166 w 262"/>
                <a:gd name="T7" fmla="*/ 212 h 328"/>
                <a:gd name="T8" fmla="*/ 140 w 262"/>
                <a:gd name="T9" fmla="*/ 319 h 328"/>
                <a:gd name="T10" fmla="*/ 146 w 262"/>
                <a:gd name="T11" fmla="*/ 328 h 328"/>
                <a:gd name="T12" fmla="*/ 162 w 262"/>
                <a:gd name="T13" fmla="*/ 298 h 328"/>
                <a:gd name="T14" fmla="*/ 181 w 262"/>
                <a:gd name="T15" fmla="*/ 212 h 328"/>
                <a:gd name="T16" fmla="*/ 185 w 262"/>
                <a:gd name="T17" fmla="*/ 193 h 328"/>
                <a:gd name="T18" fmla="*/ 252 w 262"/>
                <a:gd name="T19" fmla="*/ 30 h 328"/>
                <a:gd name="T20" fmla="*/ 262 w 262"/>
                <a:gd name="T21" fmla="*/ 11 h 328"/>
                <a:gd name="T22" fmla="*/ 256 w 262"/>
                <a:gd name="T23" fmla="*/ 6 h 328"/>
                <a:gd name="T24" fmla="*/ 250 w 262"/>
                <a:gd name="T25" fmla="*/ 9 h 328"/>
                <a:gd name="T26" fmla="*/ 184 w 262"/>
                <a:gd name="T27" fmla="*/ 157 h 328"/>
                <a:gd name="T28" fmla="*/ 164 w 262"/>
                <a:gd name="T29" fmla="*/ 55 h 328"/>
                <a:gd name="T30" fmla="*/ 97 w 262"/>
                <a:gd name="T31" fmla="*/ 0 h 328"/>
                <a:gd name="T32" fmla="*/ 0 w 262"/>
                <a:gd name="T33" fmla="*/ 91 h 328"/>
                <a:gd name="T34" fmla="*/ 10 w 262"/>
                <a:gd name="T35" fmla="*/ 96 h 328"/>
                <a:gd name="T36" fmla="*/ 12 w 262"/>
                <a:gd name="T37" fmla="*/ 9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2" h="328">
                  <a:moveTo>
                    <a:pt x="12" y="94"/>
                  </a:moveTo>
                  <a:cubicBezTo>
                    <a:pt x="31" y="37"/>
                    <a:pt x="85" y="36"/>
                    <a:pt x="91" y="36"/>
                  </a:cubicBezTo>
                  <a:cubicBezTo>
                    <a:pt x="166" y="36"/>
                    <a:pt x="172" y="123"/>
                    <a:pt x="172" y="163"/>
                  </a:cubicBezTo>
                  <a:cubicBezTo>
                    <a:pt x="172" y="193"/>
                    <a:pt x="169" y="202"/>
                    <a:pt x="166" y="212"/>
                  </a:cubicBezTo>
                  <a:cubicBezTo>
                    <a:pt x="155" y="248"/>
                    <a:pt x="140" y="306"/>
                    <a:pt x="140" y="319"/>
                  </a:cubicBezTo>
                  <a:cubicBezTo>
                    <a:pt x="140" y="324"/>
                    <a:pt x="142" y="328"/>
                    <a:pt x="146" y="328"/>
                  </a:cubicBezTo>
                  <a:cubicBezTo>
                    <a:pt x="153" y="328"/>
                    <a:pt x="157" y="317"/>
                    <a:pt x="162" y="298"/>
                  </a:cubicBezTo>
                  <a:cubicBezTo>
                    <a:pt x="174" y="256"/>
                    <a:pt x="179" y="228"/>
                    <a:pt x="181" y="212"/>
                  </a:cubicBezTo>
                  <a:cubicBezTo>
                    <a:pt x="182" y="206"/>
                    <a:pt x="183" y="199"/>
                    <a:pt x="185" y="193"/>
                  </a:cubicBezTo>
                  <a:cubicBezTo>
                    <a:pt x="201" y="143"/>
                    <a:pt x="232" y="69"/>
                    <a:pt x="252" y="30"/>
                  </a:cubicBezTo>
                  <a:cubicBezTo>
                    <a:pt x="256" y="24"/>
                    <a:pt x="262" y="13"/>
                    <a:pt x="262" y="11"/>
                  </a:cubicBezTo>
                  <a:cubicBezTo>
                    <a:pt x="262" y="6"/>
                    <a:pt x="257" y="6"/>
                    <a:pt x="256" y="6"/>
                  </a:cubicBezTo>
                  <a:cubicBezTo>
                    <a:pt x="254" y="6"/>
                    <a:pt x="251" y="6"/>
                    <a:pt x="250" y="9"/>
                  </a:cubicBezTo>
                  <a:cubicBezTo>
                    <a:pt x="224" y="57"/>
                    <a:pt x="204" y="106"/>
                    <a:pt x="184" y="157"/>
                  </a:cubicBezTo>
                  <a:cubicBezTo>
                    <a:pt x="184" y="141"/>
                    <a:pt x="183" y="103"/>
                    <a:pt x="164" y="55"/>
                  </a:cubicBezTo>
                  <a:cubicBezTo>
                    <a:pt x="152" y="25"/>
                    <a:pt x="132" y="0"/>
                    <a:pt x="97" y="0"/>
                  </a:cubicBezTo>
                  <a:cubicBezTo>
                    <a:pt x="35" y="0"/>
                    <a:pt x="0" y="76"/>
                    <a:pt x="0" y="91"/>
                  </a:cubicBezTo>
                  <a:cubicBezTo>
                    <a:pt x="0" y="96"/>
                    <a:pt x="5" y="96"/>
                    <a:pt x="10" y="96"/>
                  </a:cubicBezTo>
                  <a:lnTo>
                    <a:pt x="12" y="94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96">
              <a:extLst>
                <a:ext uri="{FF2B5EF4-FFF2-40B4-BE49-F238E27FC236}">
                  <a16:creationId xmlns:a16="http://schemas.microsoft.com/office/drawing/2014/main" id="{4470D4B3-3C99-4242-B545-473CA18FB7AE}"/>
                </a:ext>
              </a:extLst>
            </p:cNvPr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>
              <a:off x="8882062" y="2901951"/>
              <a:ext cx="85725" cy="166688"/>
            </a:xfrm>
            <a:custGeom>
              <a:avLst/>
              <a:gdLst>
                <a:gd name="T0" fmla="*/ 72 w 118"/>
                <a:gd name="T1" fmla="*/ 80 h 221"/>
                <a:gd name="T2" fmla="*/ 107 w 118"/>
                <a:gd name="T3" fmla="*/ 80 h 221"/>
                <a:gd name="T4" fmla="*/ 118 w 118"/>
                <a:gd name="T5" fmla="*/ 73 h 221"/>
                <a:gd name="T6" fmla="*/ 108 w 118"/>
                <a:gd name="T7" fmla="*/ 68 h 221"/>
                <a:gd name="T8" fmla="*/ 75 w 118"/>
                <a:gd name="T9" fmla="*/ 68 h 221"/>
                <a:gd name="T10" fmla="*/ 88 w 118"/>
                <a:gd name="T11" fmla="*/ 16 h 221"/>
                <a:gd name="T12" fmla="*/ 89 w 118"/>
                <a:gd name="T13" fmla="*/ 11 h 221"/>
                <a:gd name="T14" fmla="*/ 77 w 118"/>
                <a:gd name="T15" fmla="*/ 0 h 221"/>
                <a:gd name="T16" fmla="*/ 60 w 118"/>
                <a:gd name="T17" fmla="*/ 15 h 221"/>
                <a:gd name="T18" fmla="*/ 47 w 118"/>
                <a:gd name="T19" fmla="*/ 68 h 221"/>
                <a:gd name="T20" fmla="*/ 12 w 118"/>
                <a:gd name="T21" fmla="*/ 68 h 221"/>
                <a:gd name="T22" fmla="*/ 0 w 118"/>
                <a:gd name="T23" fmla="*/ 75 h 221"/>
                <a:gd name="T24" fmla="*/ 11 w 118"/>
                <a:gd name="T25" fmla="*/ 80 h 221"/>
                <a:gd name="T26" fmla="*/ 44 w 118"/>
                <a:gd name="T27" fmla="*/ 80 h 221"/>
                <a:gd name="T28" fmla="*/ 23 w 118"/>
                <a:gd name="T29" fmla="*/ 163 h 221"/>
                <a:gd name="T30" fmla="*/ 18 w 118"/>
                <a:gd name="T31" fmla="*/ 188 h 221"/>
                <a:gd name="T32" fmla="*/ 55 w 118"/>
                <a:gd name="T33" fmla="*/ 221 h 221"/>
                <a:gd name="T34" fmla="*/ 116 w 118"/>
                <a:gd name="T35" fmla="*/ 168 h 221"/>
                <a:gd name="T36" fmla="*/ 111 w 118"/>
                <a:gd name="T37" fmla="*/ 164 h 221"/>
                <a:gd name="T38" fmla="*/ 103 w 118"/>
                <a:gd name="T39" fmla="*/ 170 h 221"/>
                <a:gd name="T40" fmla="*/ 57 w 118"/>
                <a:gd name="T41" fmla="*/ 212 h 221"/>
                <a:gd name="T42" fmla="*/ 44 w 118"/>
                <a:gd name="T43" fmla="*/ 195 h 221"/>
                <a:gd name="T44" fmla="*/ 46 w 118"/>
                <a:gd name="T45" fmla="*/ 180 h 221"/>
                <a:gd name="T46" fmla="*/ 72 w 118"/>
                <a:gd name="T47" fmla="*/ 8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1">
                  <a:moveTo>
                    <a:pt x="72" y="80"/>
                  </a:moveTo>
                  <a:lnTo>
                    <a:pt x="107" y="80"/>
                  </a:lnTo>
                  <a:cubicBezTo>
                    <a:pt x="114" y="80"/>
                    <a:pt x="118" y="80"/>
                    <a:pt x="118" y="73"/>
                  </a:cubicBezTo>
                  <a:cubicBezTo>
                    <a:pt x="118" y="68"/>
                    <a:pt x="114" y="68"/>
                    <a:pt x="108" y="68"/>
                  </a:cubicBezTo>
                  <a:lnTo>
                    <a:pt x="75" y="68"/>
                  </a:lnTo>
                  <a:lnTo>
                    <a:pt x="88" y="16"/>
                  </a:lnTo>
                  <a:cubicBezTo>
                    <a:pt x="88" y="14"/>
                    <a:pt x="89" y="13"/>
                    <a:pt x="89" y="11"/>
                  </a:cubicBezTo>
                  <a:cubicBezTo>
                    <a:pt x="89" y="5"/>
                    <a:pt x="84" y="0"/>
                    <a:pt x="77" y="0"/>
                  </a:cubicBezTo>
                  <a:cubicBezTo>
                    <a:pt x="68" y="0"/>
                    <a:pt x="63" y="6"/>
                    <a:pt x="60" y="15"/>
                  </a:cubicBezTo>
                  <a:cubicBezTo>
                    <a:pt x="58" y="24"/>
                    <a:pt x="62" y="7"/>
                    <a:pt x="47" y="68"/>
                  </a:cubicBezTo>
                  <a:lnTo>
                    <a:pt x="12" y="68"/>
                  </a:lnTo>
                  <a:cubicBezTo>
                    <a:pt x="5" y="68"/>
                    <a:pt x="0" y="68"/>
                    <a:pt x="0" y="75"/>
                  </a:cubicBezTo>
                  <a:cubicBezTo>
                    <a:pt x="0" y="80"/>
                    <a:pt x="5" y="80"/>
                    <a:pt x="11" y="80"/>
                  </a:cubicBezTo>
                  <a:lnTo>
                    <a:pt x="44" y="80"/>
                  </a:lnTo>
                  <a:lnTo>
                    <a:pt x="23" y="163"/>
                  </a:lnTo>
                  <a:cubicBezTo>
                    <a:pt x="21" y="171"/>
                    <a:pt x="18" y="184"/>
                    <a:pt x="18" y="188"/>
                  </a:cubicBezTo>
                  <a:cubicBezTo>
                    <a:pt x="18" y="209"/>
                    <a:pt x="36" y="221"/>
                    <a:pt x="55" y="221"/>
                  </a:cubicBezTo>
                  <a:cubicBezTo>
                    <a:pt x="94" y="221"/>
                    <a:pt x="116" y="173"/>
                    <a:pt x="116" y="168"/>
                  </a:cubicBezTo>
                  <a:cubicBezTo>
                    <a:pt x="116" y="164"/>
                    <a:pt x="112" y="164"/>
                    <a:pt x="111" y="164"/>
                  </a:cubicBezTo>
                  <a:cubicBezTo>
                    <a:pt x="106" y="164"/>
                    <a:pt x="106" y="164"/>
                    <a:pt x="103" y="170"/>
                  </a:cubicBezTo>
                  <a:cubicBezTo>
                    <a:pt x="93" y="192"/>
                    <a:pt x="76" y="212"/>
                    <a:pt x="57" y="212"/>
                  </a:cubicBezTo>
                  <a:cubicBezTo>
                    <a:pt x="49" y="212"/>
                    <a:pt x="44" y="207"/>
                    <a:pt x="44" y="195"/>
                  </a:cubicBezTo>
                  <a:cubicBezTo>
                    <a:pt x="44" y="191"/>
                    <a:pt x="46" y="184"/>
                    <a:pt x="46" y="180"/>
                  </a:cubicBezTo>
                  <a:lnTo>
                    <a:pt x="72" y="80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97">
              <a:extLst>
                <a:ext uri="{FF2B5EF4-FFF2-40B4-BE49-F238E27FC236}">
                  <a16:creationId xmlns:a16="http://schemas.microsoft.com/office/drawing/2014/main" id="{CFD18848-AE3C-4A46-A07E-B7540EDA6962}"/>
                </a:ext>
              </a:extLst>
            </p:cNvPr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>
              <a:off x="9007475" y="2965451"/>
              <a:ext cx="292100" cy="265113"/>
            </a:xfrm>
            <a:custGeom>
              <a:avLst/>
              <a:gdLst>
                <a:gd name="T0" fmla="*/ 191 w 406"/>
                <a:gd name="T1" fmla="*/ 27 h 352"/>
                <a:gd name="T2" fmla="*/ 312 w 406"/>
                <a:gd name="T3" fmla="*/ 84 h 352"/>
                <a:gd name="T4" fmla="*/ 205 w 406"/>
                <a:gd name="T5" fmla="*/ 177 h 352"/>
                <a:gd name="T6" fmla="*/ 164 w 406"/>
                <a:gd name="T7" fmla="*/ 201 h 352"/>
                <a:gd name="T8" fmla="*/ 167 w 406"/>
                <a:gd name="T9" fmla="*/ 204 h 352"/>
                <a:gd name="T10" fmla="*/ 223 w 406"/>
                <a:gd name="T11" fmla="*/ 276 h 352"/>
                <a:gd name="T12" fmla="*/ 289 w 406"/>
                <a:gd name="T13" fmla="*/ 352 h 352"/>
                <a:gd name="T14" fmla="*/ 406 w 406"/>
                <a:gd name="T15" fmla="*/ 279 h 352"/>
                <a:gd name="T16" fmla="*/ 401 w 406"/>
                <a:gd name="T17" fmla="*/ 276 h 352"/>
                <a:gd name="T18" fmla="*/ 365 w 406"/>
                <a:gd name="T19" fmla="*/ 297 h 352"/>
                <a:gd name="T20" fmla="*/ 322 w 406"/>
                <a:gd name="T21" fmla="*/ 324 h 352"/>
                <a:gd name="T22" fmla="*/ 264 w 406"/>
                <a:gd name="T23" fmla="*/ 250 h 352"/>
                <a:gd name="T24" fmla="*/ 233 w 406"/>
                <a:gd name="T25" fmla="*/ 193 h 352"/>
                <a:gd name="T26" fmla="*/ 354 w 406"/>
                <a:gd name="T27" fmla="*/ 62 h 352"/>
                <a:gd name="T28" fmla="*/ 195 w 406"/>
                <a:gd name="T29" fmla="*/ 0 h 352"/>
                <a:gd name="T30" fmla="*/ 75 w 406"/>
                <a:gd name="T31" fmla="*/ 18 h 352"/>
                <a:gd name="T32" fmla="*/ 0 w 406"/>
                <a:gd name="T33" fmla="*/ 93 h 352"/>
                <a:gd name="T34" fmla="*/ 5 w 406"/>
                <a:gd name="T35" fmla="*/ 97 h 352"/>
                <a:gd name="T36" fmla="*/ 28 w 406"/>
                <a:gd name="T37" fmla="*/ 87 h 352"/>
                <a:gd name="T38" fmla="*/ 43 w 406"/>
                <a:gd name="T39" fmla="*/ 68 h 352"/>
                <a:gd name="T40" fmla="*/ 127 w 406"/>
                <a:gd name="T41" fmla="*/ 27 h 352"/>
                <a:gd name="T42" fmla="*/ 103 w 406"/>
                <a:gd name="T43" fmla="*/ 177 h 352"/>
                <a:gd name="T44" fmla="*/ 49 w 406"/>
                <a:gd name="T45" fmla="*/ 341 h 352"/>
                <a:gd name="T46" fmla="*/ 46 w 406"/>
                <a:gd name="T47" fmla="*/ 348 h 352"/>
                <a:gd name="T48" fmla="*/ 51 w 406"/>
                <a:gd name="T49" fmla="*/ 352 h 352"/>
                <a:gd name="T50" fmla="*/ 88 w 406"/>
                <a:gd name="T51" fmla="*/ 330 h 352"/>
                <a:gd name="T52" fmla="*/ 168 w 406"/>
                <a:gd name="T53" fmla="*/ 27 h 352"/>
                <a:gd name="T54" fmla="*/ 191 w 406"/>
                <a:gd name="T55" fmla="*/ 2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6" h="352">
                  <a:moveTo>
                    <a:pt x="191" y="27"/>
                  </a:moveTo>
                  <a:cubicBezTo>
                    <a:pt x="287" y="27"/>
                    <a:pt x="312" y="51"/>
                    <a:pt x="312" y="84"/>
                  </a:cubicBezTo>
                  <a:cubicBezTo>
                    <a:pt x="312" y="114"/>
                    <a:pt x="288" y="174"/>
                    <a:pt x="205" y="177"/>
                  </a:cubicBezTo>
                  <a:cubicBezTo>
                    <a:pt x="181" y="178"/>
                    <a:pt x="164" y="195"/>
                    <a:pt x="164" y="201"/>
                  </a:cubicBezTo>
                  <a:cubicBezTo>
                    <a:pt x="164" y="204"/>
                    <a:pt x="166" y="204"/>
                    <a:pt x="167" y="204"/>
                  </a:cubicBezTo>
                  <a:cubicBezTo>
                    <a:pt x="188" y="207"/>
                    <a:pt x="198" y="217"/>
                    <a:pt x="223" y="276"/>
                  </a:cubicBezTo>
                  <a:cubicBezTo>
                    <a:pt x="246" y="329"/>
                    <a:pt x="259" y="352"/>
                    <a:pt x="289" y="352"/>
                  </a:cubicBezTo>
                  <a:cubicBezTo>
                    <a:pt x="349" y="352"/>
                    <a:pt x="406" y="290"/>
                    <a:pt x="406" y="279"/>
                  </a:cubicBezTo>
                  <a:cubicBezTo>
                    <a:pt x="406" y="276"/>
                    <a:pt x="402" y="276"/>
                    <a:pt x="401" y="276"/>
                  </a:cubicBezTo>
                  <a:cubicBezTo>
                    <a:pt x="395" y="276"/>
                    <a:pt x="376" y="283"/>
                    <a:pt x="365" y="297"/>
                  </a:cubicBezTo>
                  <a:cubicBezTo>
                    <a:pt x="357" y="309"/>
                    <a:pt x="346" y="324"/>
                    <a:pt x="322" y="324"/>
                  </a:cubicBezTo>
                  <a:cubicBezTo>
                    <a:pt x="296" y="324"/>
                    <a:pt x="281" y="289"/>
                    <a:pt x="264" y="250"/>
                  </a:cubicBezTo>
                  <a:cubicBezTo>
                    <a:pt x="253" y="225"/>
                    <a:pt x="244" y="206"/>
                    <a:pt x="233" y="193"/>
                  </a:cubicBezTo>
                  <a:cubicBezTo>
                    <a:pt x="305" y="167"/>
                    <a:pt x="354" y="114"/>
                    <a:pt x="354" y="62"/>
                  </a:cubicBezTo>
                  <a:cubicBezTo>
                    <a:pt x="354" y="0"/>
                    <a:pt x="270" y="0"/>
                    <a:pt x="195" y="0"/>
                  </a:cubicBezTo>
                  <a:cubicBezTo>
                    <a:pt x="145" y="0"/>
                    <a:pt x="117" y="0"/>
                    <a:pt x="75" y="18"/>
                  </a:cubicBezTo>
                  <a:cubicBezTo>
                    <a:pt x="9" y="47"/>
                    <a:pt x="0" y="89"/>
                    <a:pt x="0" y="93"/>
                  </a:cubicBezTo>
                  <a:cubicBezTo>
                    <a:pt x="0" y="96"/>
                    <a:pt x="2" y="97"/>
                    <a:pt x="5" y="97"/>
                  </a:cubicBezTo>
                  <a:cubicBezTo>
                    <a:pt x="13" y="97"/>
                    <a:pt x="24" y="90"/>
                    <a:pt x="28" y="87"/>
                  </a:cubicBezTo>
                  <a:cubicBezTo>
                    <a:pt x="38" y="80"/>
                    <a:pt x="40" y="77"/>
                    <a:pt x="43" y="68"/>
                  </a:cubicBezTo>
                  <a:cubicBezTo>
                    <a:pt x="50" y="48"/>
                    <a:pt x="64" y="30"/>
                    <a:pt x="127" y="27"/>
                  </a:cubicBezTo>
                  <a:cubicBezTo>
                    <a:pt x="124" y="58"/>
                    <a:pt x="120" y="104"/>
                    <a:pt x="103" y="177"/>
                  </a:cubicBezTo>
                  <a:cubicBezTo>
                    <a:pt x="89" y="233"/>
                    <a:pt x="71" y="288"/>
                    <a:pt x="49" y="341"/>
                  </a:cubicBezTo>
                  <a:cubicBezTo>
                    <a:pt x="46" y="347"/>
                    <a:pt x="46" y="348"/>
                    <a:pt x="46" y="348"/>
                  </a:cubicBezTo>
                  <a:cubicBezTo>
                    <a:pt x="46" y="352"/>
                    <a:pt x="50" y="352"/>
                    <a:pt x="51" y="352"/>
                  </a:cubicBezTo>
                  <a:cubicBezTo>
                    <a:pt x="61" y="352"/>
                    <a:pt x="82" y="340"/>
                    <a:pt x="88" y="330"/>
                  </a:cubicBezTo>
                  <a:cubicBezTo>
                    <a:pt x="89" y="328"/>
                    <a:pt x="152" y="187"/>
                    <a:pt x="168" y="27"/>
                  </a:cubicBezTo>
                  <a:lnTo>
                    <a:pt x="191" y="27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98">
              <a:extLst>
                <a:ext uri="{FF2B5EF4-FFF2-40B4-BE49-F238E27FC236}">
                  <a16:creationId xmlns:a16="http://schemas.microsoft.com/office/drawing/2014/main" id="{108736AD-8B2C-3C4C-B92C-4A4BCD635191}"/>
                </a:ext>
              </a:extLst>
            </p:cNvPr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>
              <a:off x="9339262" y="2940051"/>
              <a:ext cx="82550" cy="376238"/>
            </a:xfrm>
            <a:custGeom>
              <a:avLst/>
              <a:gdLst>
                <a:gd name="T0" fmla="*/ 115 w 115"/>
                <a:gd name="T1" fmla="*/ 493 h 498"/>
                <a:gd name="T2" fmla="*/ 107 w 115"/>
                <a:gd name="T3" fmla="*/ 482 h 498"/>
                <a:gd name="T4" fmla="*/ 29 w 115"/>
                <a:gd name="T5" fmla="*/ 249 h 498"/>
                <a:gd name="T6" fmla="*/ 109 w 115"/>
                <a:gd name="T7" fmla="*/ 13 h 498"/>
                <a:gd name="T8" fmla="*/ 115 w 115"/>
                <a:gd name="T9" fmla="*/ 5 h 498"/>
                <a:gd name="T10" fmla="*/ 110 w 115"/>
                <a:gd name="T11" fmla="*/ 0 h 498"/>
                <a:gd name="T12" fmla="*/ 31 w 115"/>
                <a:gd name="T13" fmla="*/ 97 h 498"/>
                <a:gd name="T14" fmla="*/ 0 w 115"/>
                <a:gd name="T15" fmla="*/ 249 h 498"/>
                <a:gd name="T16" fmla="*/ 32 w 115"/>
                <a:gd name="T17" fmla="*/ 405 h 498"/>
                <a:gd name="T18" fmla="*/ 110 w 115"/>
                <a:gd name="T19" fmla="*/ 498 h 498"/>
                <a:gd name="T20" fmla="*/ 115 w 115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8">
                  <a:moveTo>
                    <a:pt x="115" y="493"/>
                  </a:moveTo>
                  <a:cubicBezTo>
                    <a:pt x="115" y="492"/>
                    <a:pt x="115" y="491"/>
                    <a:pt x="107" y="482"/>
                  </a:cubicBezTo>
                  <a:cubicBezTo>
                    <a:pt x="44" y="420"/>
                    <a:pt x="29" y="325"/>
                    <a:pt x="29" y="249"/>
                  </a:cubicBezTo>
                  <a:cubicBezTo>
                    <a:pt x="29" y="162"/>
                    <a:pt x="47" y="75"/>
                    <a:pt x="109" y="13"/>
                  </a:cubicBezTo>
                  <a:cubicBezTo>
                    <a:pt x="115" y="7"/>
                    <a:pt x="115" y="6"/>
                    <a:pt x="115" y="5"/>
                  </a:cubicBezTo>
                  <a:cubicBezTo>
                    <a:pt x="115" y="1"/>
                    <a:pt x="113" y="0"/>
                    <a:pt x="110" y="0"/>
                  </a:cubicBezTo>
                  <a:cubicBezTo>
                    <a:pt x="105" y="0"/>
                    <a:pt x="60" y="33"/>
                    <a:pt x="31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5" y="348"/>
                    <a:pt x="32" y="405"/>
                  </a:cubicBezTo>
                  <a:cubicBezTo>
                    <a:pt x="62" y="466"/>
                    <a:pt x="105" y="498"/>
                    <a:pt x="110" y="498"/>
                  </a:cubicBezTo>
                  <a:cubicBezTo>
                    <a:pt x="113" y="498"/>
                    <a:pt x="115" y="497"/>
                    <a:pt x="115" y="493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99">
              <a:extLst>
                <a:ext uri="{FF2B5EF4-FFF2-40B4-BE49-F238E27FC236}">
                  <a16:creationId xmlns:a16="http://schemas.microsoft.com/office/drawing/2014/main" id="{5AF5FBEE-A66F-9446-901A-8F81AA09FA33}"/>
                </a:ext>
              </a:extLst>
            </p:cNvPr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>
              <a:off x="9461500" y="3055938"/>
              <a:ext cx="131763" cy="171450"/>
            </a:xfrm>
            <a:custGeom>
              <a:avLst/>
              <a:gdLst>
                <a:gd name="T0" fmla="*/ 169 w 183"/>
                <a:gd name="T1" fmla="*/ 34 h 226"/>
                <a:gd name="T2" fmla="*/ 145 w 183"/>
                <a:gd name="T3" fmla="*/ 57 h 226"/>
                <a:gd name="T4" fmla="*/ 160 w 183"/>
                <a:gd name="T5" fmla="*/ 71 h 226"/>
                <a:gd name="T6" fmla="*/ 183 w 183"/>
                <a:gd name="T7" fmla="*/ 43 h 226"/>
                <a:gd name="T8" fmla="*/ 124 w 183"/>
                <a:gd name="T9" fmla="*/ 0 h 226"/>
                <a:gd name="T10" fmla="*/ 40 w 183"/>
                <a:gd name="T11" fmla="*/ 73 h 226"/>
                <a:gd name="T12" fmla="*/ 91 w 183"/>
                <a:gd name="T13" fmla="*/ 122 h 226"/>
                <a:gd name="T14" fmla="*/ 143 w 183"/>
                <a:gd name="T15" fmla="*/ 160 h 226"/>
                <a:gd name="T16" fmla="*/ 72 w 183"/>
                <a:gd name="T17" fmla="*/ 215 h 226"/>
                <a:gd name="T18" fmla="*/ 15 w 183"/>
                <a:gd name="T19" fmla="*/ 189 h 226"/>
                <a:gd name="T20" fmla="*/ 46 w 183"/>
                <a:gd name="T21" fmla="*/ 162 h 226"/>
                <a:gd name="T22" fmla="*/ 28 w 183"/>
                <a:gd name="T23" fmla="*/ 145 h 226"/>
                <a:gd name="T24" fmla="*/ 0 w 183"/>
                <a:gd name="T25" fmla="*/ 178 h 226"/>
                <a:gd name="T26" fmla="*/ 71 w 183"/>
                <a:gd name="T27" fmla="*/ 226 h 226"/>
                <a:gd name="T28" fmla="*/ 171 w 183"/>
                <a:gd name="T29" fmla="*/ 143 h 226"/>
                <a:gd name="T30" fmla="*/ 156 w 183"/>
                <a:gd name="T31" fmla="*/ 107 h 226"/>
                <a:gd name="T32" fmla="*/ 106 w 183"/>
                <a:gd name="T33" fmla="*/ 86 h 226"/>
                <a:gd name="T34" fmla="*/ 68 w 183"/>
                <a:gd name="T35" fmla="*/ 56 h 226"/>
                <a:gd name="T36" fmla="*/ 124 w 183"/>
                <a:gd name="T37" fmla="*/ 11 h 226"/>
                <a:gd name="T38" fmla="*/ 169 w 183"/>
                <a:gd name="T39" fmla="*/ 3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3" h="226">
                  <a:moveTo>
                    <a:pt x="169" y="34"/>
                  </a:moveTo>
                  <a:cubicBezTo>
                    <a:pt x="155" y="35"/>
                    <a:pt x="145" y="46"/>
                    <a:pt x="145" y="57"/>
                  </a:cubicBezTo>
                  <a:cubicBezTo>
                    <a:pt x="145" y="64"/>
                    <a:pt x="149" y="71"/>
                    <a:pt x="160" y="71"/>
                  </a:cubicBezTo>
                  <a:cubicBezTo>
                    <a:pt x="171" y="71"/>
                    <a:pt x="183" y="63"/>
                    <a:pt x="183" y="43"/>
                  </a:cubicBezTo>
                  <a:cubicBezTo>
                    <a:pt x="183" y="21"/>
                    <a:pt x="162" y="0"/>
                    <a:pt x="124" y="0"/>
                  </a:cubicBezTo>
                  <a:cubicBezTo>
                    <a:pt x="58" y="0"/>
                    <a:pt x="40" y="51"/>
                    <a:pt x="40" y="73"/>
                  </a:cubicBezTo>
                  <a:cubicBezTo>
                    <a:pt x="40" y="112"/>
                    <a:pt x="77" y="119"/>
                    <a:pt x="91" y="122"/>
                  </a:cubicBezTo>
                  <a:cubicBezTo>
                    <a:pt x="117" y="127"/>
                    <a:pt x="143" y="133"/>
                    <a:pt x="143" y="160"/>
                  </a:cubicBezTo>
                  <a:cubicBezTo>
                    <a:pt x="143" y="173"/>
                    <a:pt x="131" y="215"/>
                    <a:pt x="72" y="215"/>
                  </a:cubicBezTo>
                  <a:cubicBezTo>
                    <a:pt x="65" y="215"/>
                    <a:pt x="26" y="215"/>
                    <a:pt x="15" y="189"/>
                  </a:cubicBezTo>
                  <a:cubicBezTo>
                    <a:pt x="34" y="191"/>
                    <a:pt x="46" y="176"/>
                    <a:pt x="46" y="162"/>
                  </a:cubicBezTo>
                  <a:cubicBezTo>
                    <a:pt x="46" y="151"/>
                    <a:pt x="38" y="145"/>
                    <a:pt x="28" y="145"/>
                  </a:cubicBezTo>
                  <a:cubicBezTo>
                    <a:pt x="15" y="145"/>
                    <a:pt x="0" y="155"/>
                    <a:pt x="0" y="178"/>
                  </a:cubicBezTo>
                  <a:cubicBezTo>
                    <a:pt x="0" y="206"/>
                    <a:pt x="28" y="226"/>
                    <a:pt x="71" y="226"/>
                  </a:cubicBezTo>
                  <a:cubicBezTo>
                    <a:pt x="152" y="226"/>
                    <a:pt x="171" y="166"/>
                    <a:pt x="171" y="143"/>
                  </a:cubicBezTo>
                  <a:cubicBezTo>
                    <a:pt x="171" y="125"/>
                    <a:pt x="162" y="113"/>
                    <a:pt x="156" y="107"/>
                  </a:cubicBezTo>
                  <a:cubicBezTo>
                    <a:pt x="142" y="93"/>
                    <a:pt x="128" y="90"/>
                    <a:pt x="106" y="86"/>
                  </a:cubicBezTo>
                  <a:cubicBezTo>
                    <a:pt x="88" y="82"/>
                    <a:pt x="68" y="78"/>
                    <a:pt x="68" y="56"/>
                  </a:cubicBezTo>
                  <a:cubicBezTo>
                    <a:pt x="68" y="42"/>
                    <a:pt x="80" y="11"/>
                    <a:pt x="124" y="11"/>
                  </a:cubicBezTo>
                  <a:cubicBezTo>
                    <a:pt x="136" y="11"/>
                    <a:pt x="161" y="15"/>
                    <a:pt x="169" y="34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300">
              <a:extLst>
                <a:ext uri="{FF2B5EF4-FFF2-40B4-BE49-F238E27FC236}">
                  <a16:creationId xmlns:a16="http://schemas.microsoft.com/office/drawing/2014/main" id="{1A00142D-203A-364C-AEEA-E6968D6B6171}"/>
                </a:ext>
              </a:extLst>
            </p:cNvPr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>
              <a:off x="9621837" y="3114676"/>
              <a:ext cx="85725" cy="166688"/>
            </a:xfrm>
            <a:custGeom>
              <a:avLst/>
              <a:gdLst>
                <a:gd name="T0" fmla="*/ 71 w 118"/>
                <a:gd name="T1" fmla="*/ 81 h 222"/>
                <a:gd name="T2" fmla="*/ 107 w 118"/>
                <a:gd name="T3" fmla="*/ 81 h 222"/>
                <a:gd name="T4" fmla="*/ 118 w 118"/>
                <a:gd name="T5" fmla="*/ 73 h 222"/>
                <a:gd name="T6" fmla="*/ 108 w 118"/>
                <a:gd name="T7" fmla="*/ 68 h 222"/>
                <a:gd name="T8" fmla="*/ 75 w 118"/>
                <a:gd name="T9" fmla="*/ 68 h 222"/>
                <a:gd name="T10" fmla="*/ 87 w 118"/>
                <a:gd name="T11" fmla="*/ 17 h 222"/>
                <a:gd name="T12" fmla="*/ 88 w 118"/>
                <a:gd name="T13" fmla="*/ 12 h 222"/>
                <a:gd name="T14" fmla="*/ 77 w 118"/>
                <a:gd name="T15" fmla="*/ 0 h 222"/>
                <a:gd name="T16" fmla="*/ 60 w 118"/>
                <a:gd name="T17" fmla="*/ 15 h 222"/>
                <a:gd name="T18" fmla="*/ 47 w 118"/>
                <a:gd name="T19" fmla="*/ 68 h 222"/>
                <a:gd name="T20" fmla="*/ 11 w 118"/>
                <a:gd name="T21" fmla="*/ 68 h 222"/>
                <a:gd name="T22" fmla="*/ 0 w 118"/>
                <a:gd name="T23" fmla="*/ 76 h 222"/>
                <a:gd name="T24" fmla="*/ 11 w 118"/>
                <a:gd name="T25" fmla="*/ 81 h 222"/>
                <a:gd name="T26" fmla="*/ 44 w 118"/>
                <a:gd name="T27" fmla="*/ 81 h 222"/>
                <a:gd name="T28" fmla="*/ 23 w 118"/>
                <a:gd name="T29" fmla="*/ 163 h 222"/>
                <a:gd name="T30" fmla="*/ 18 w 118"/>
                <a:gd name="T31" fmla="*/ 189 h 222"/>
                <a:gd name="T32" fmla="*/ 55 w 118"/>
                <a:gd name="T33" fmla="*/ 222 h 222"/>
                <a:gd name="T34" fmla="*/ 116 w 118"/>
                <a:gd name="T35" fmla="*/ 169 h 222"/>
                <a:gd name="T36" fmla="*/ 110 w 118"/>
                <a:gd name="T37" fmla="*/ 164 h 222"/>
                <a:gd name="T38" fmla="*/ 103 w 118"/>
                <a:gd name="T39" fmla="*/ 171 h 222"/>
                <a:gd name="T40" fmla="*/ 56 w 118"/>
                <a:gd name="T41" fmla="*/ 212 h 222"/>
                <a:gd name="T42" fmla="*/ 44 w 118"/>
                <a:gd name="T43" fmla="*/ 195 h 222"/>
                <a:gd name="T44" fmla="*/ 46 w 118"/>
                <a:gd name="T45" fmla="*/ 181 h 222"/>
                <a:gd name="T46" fmla="*/ 71 w 118"/>
                <a:gd name="T47" fmla="*/ 8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2">
                  <a:moveTo>
                    <a:pt x="71" y="81"/>
                  </a:moveTo>
                  <a:lnTo>
                    <a:pt x="107" y="81"/>
                  </a:lnTo>
                  <a:cubicBezTo>
                    <a:pt x="114" y="81"/>
                    <a:pt x="118" y="81"/>
                    <a:pt x="118" y="73"/>
                  </a:cubicBezTo>
                  <a:cubicBezTo>
                    <a:pt x="118" y="68"/>
                    <a:pt x="114" y="68"/>
                    <a:pt x="108" y="68"/>
                  </a:cubicBezTo>
                  <a:lnTo>
                    <a:pt x="75" y="68"/>
                  </a:lnTo>
                  <a:lnTo>
                    <a:pt x="87" y="17"/>
                  </a:lnTo>
                  <a:cubicBezTo>
                    <a:pt x="88" y="15"/>
                    <a:pt x="88" y="13"/>
                    <a:pt x="88" y="12"/>
                  </a:cubicBezTo>
                  <a:cubicBezTo>
                    <a:pt x="88" y="5"/>
                    <a:pt x="84" y="0"/>
                    <a:pt x="77" y="0"/>
                  </a:cubicBezTo>
                  <a:cubicBezTo>
                    <a:pt x="68" y="0"/>
                    <a:pt x="63" y="6"/>
                    <a:pt x="60" y="15"/>
                  </a:cubicBezTo>
                  <a:cubicBezTo>
                    <a:pt x="58" y="24"/>
                    <a:pt x="62" y="7"/>
                    <a:pt x="47" y="68"/>
                  </a:cubicBezTo>
                  <a:lnTo>
                    <a:pt x="11" y="68"/>
                  </a:lnTo>
                  <a:cubicBezTo>
                    <a:pt x="5" y="68"/>
                    <a:pt x="0" y="68"/>
                    <a:pt x="0" y="76"/>
                  </a:cubicBezTo>
                  <a:cubicBezTo>
                    <a:pt x="0" y="81"/>
                    <a:pt x="4" y="81"/>
                    <a:pt x="11" y="81"/>
                  </a:cubicBezTo>
                  <a:lnTo>
                    <a:pt x="44" y="81"/>
                  </a:lnTo>
                  <a:lnTo>
                    <a:pt x="23" y="163"/>
                  </a:lnTo>
                  <a:cubicBezTo>
                    <a:pt x="21" y="172"/>
                    <a:pt x="18" y="184"/>
                    <a:pt x="18" y="189"/>
                  </a:cubicBezTo>
                  <a:cubicBezTo>
                    <a:pt x="18" y="209"/>
                    <a:pt x="35" y="222"/>
                    <a:pt x="55" y="222"/>
                  </a:cubicBezTo>
                  <a:cubicBezTo>
                    <a:pt x="94" y="222"/>
                    <a:pt x="116" y="173"/>
                    <a:pt x="116" y="169"/>
                  </a:cubicBezTo>
                  <a:cubicBezTo>
                    <a:pt x="116" y="164"/>
                    <a:pt x="111" y="164"/>
                    <a:pt x="110" y="164"/>
                  </a:cubicBezTo>
                  <a:cubicBezTo>
                    <a:pt x="106" y="164"/>
                    <a:pt x="106" y="165"/>
                    <a:pt x="103" y="171"/>
                  </a:cubicBezTo>
                  <a:cubicBezTo>
                    <a:pt x="93" y="193"/>
                    <a:pt x="76" y="212"/>
                    <a:pt x="56" y="212"/>
                  </a:cubicBezTo>
                  <a:cubicBezTo>
                    <a:pt x="49" y="212"/>
                    <a:pt x="44" y="208"/>
                    <a:pt x="44" y="195"/>
                  </a:cubicBezTo>
                  <a:cubicBezTo>
                    <a:pt x="44" y="192"/>
                    <a:pt x="46" y="184"/>
                    <a:pt x="46" y="181"/>
                  </a:cubicBezTo>
                  <a:lnTo>
                    <a:pt x="71" y="81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301">
              <a:extLst>
                <a:ext uri="{FF2B5EF4-FFF2-40B4-BE49-F238E27FC236}">
                  <a16:creationId xmlns:a16="http://schemas.microsoft.com/office/drawing/2014/main" id="{B30733C1-37F8-464D-AD17-EADB81F69023}"/>
                </a:ext>
              </a:extLst>
            </p:cNvPr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>
              <a:off x="9769475" y="3182938"/>
              <a:ext cx="41275" cy="112713"/>
            </a:xfrm>
            <a:custGeom>
              <a:avLst/>
              <a:gdLst>
                <a:gd name="T0" fmla="*/ 58 w 58"/>
                <a:gd name="T1" fmla="*/ 52 h 149"/>
                <a:gd name="T2" fmla="*/ 26 w 58"/>
                <a:gd name="T3" fmla="*/ 0 h 149"/>
                <a:gd name="T4" fmla="*/ 0 w 58"/>
                <a:gd name="T5" fmla="*/ 26 h 149"/>
                <a:gd name="T6" fmla="*/ 26 w 58"/>
                <a:gd name="T7" fmla="*/ 53 h 149"/>
                <a:gd name="T8" fmla="*/ 44 w 58"/>
                <a:gd name="T9" fmla="*/ 46 h 149"/>
                <a:gd name="T10" fmla="*/ 46 w 58"/>
                <a:gd name="T11" fmla="*/ 45 h 149"/>
                <a:gd name="T12" fmla="*/ 47 w 58"/>
                <a:gd name="T13" fmla="*/ 52 h 149"/>
                <a:gd name="T14" fmla="*/ 13 w 58"/>
                <a:gd name="T15" fmla="*/ 135 h 149"/>
                <a:gd name="T16" fmla="*/ 8 w 58"/>
                <a:gd name="T17" fmla="*/ 143 h 149"/>
                <a:gd name="T18" fmla="*/ 13 w 58"/>
                <a:gd name="T19" fmla="*/ 149 h 149"/>
                <a:gd name="T20" fmla="*/ 58 w 58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2"/>
                  </a:moveTo>
                  <a:cubicBezTo>
                    <a:pt x="58" y="19"/>
                    <a:pt x="46" y="0"/>
                    <a:pt x="26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6"/>
                  </a:cubicBezTo>
                  <a:cubicBezTo>
                    <a:pt x="45" y="45"/>
                    <a:pt x="46" y="45"/>
                    <a:pt x="46" y="45"/>
                  </a:cubicBezTo>
                  <a:cubicBezTo>
                    <a:pt x="47" y="45"/>
                    <a:pt x="47" y="45"/>
                    <a:pt x="47" y="52"/>
                  </a:cubicBezTo>
                  <a:cubicBezTo>
                    <a:pt x="47" y="89"/>
                    <a:pt x="30" y="119"/>
                    <a:pt x="13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0" y="149"/>
                    <a:pt x="13" y="149"/>
                  </a:cubicBezTo>
                  <a:cubicBezTo>
                    <a:pt x="18" y="149"/>
                    <a:pt x="58" y="110"/>
                    <a:pt x="58" y="52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302">
              <a:extLst>
                <a:ext uri="{FF2B5EF4-FFF2-40B4-BE49-F238E27FC236}">
                  <a16:creationId xmlns:a16="http://schemas.microsoft.com/office/drawing/2014/main" id="{FD173CB1-789D-2C4F-9385-3E724000B0FD}"/>
                </a:ext>
              </a:extLst>
            </p:cNvPr>
            <p:cNvSpPr>
              <a:spLocks noEditPoints="1"/>
            </p:cNvSpPr>
            <p:nvPr>
              <p:custDataLst>
                <p:tags r:id="rId68"/>
              </p:custDataLst>
            </p:nvPr>
          </p:nvSpPr>
          <p:spPr bwMode="auto">
            <a:xfrm>
              <a:off x="9912350" y="3055938"/>
              <a:ext cx="165100" cy="171450"/>
            </a:xfrm>
            <a:custGeom>
              <a:avLst/>
              <a:gdLst>
                <a:gd name="T0" fmla="*/ 166 w 228"/>
                <a:gd name="T1" fmla="*/ 32 h 226"/>
                <a:gd name="T2" fmla="*/ 120 w 228"/>
                <a:gd name="T3" fmla="*/ 0 h 226"/>
                <a:gd name="T4" fmla="*/ 0 w 228"/>
                <a:gd name="T5" fmla="*/ 146 h 226"/>
                <a:gd name="T6" fmla="*/ 66 w 228"/>
                <a:gd name="T7" fmla="*/ 226 h 226"/>
                <a:gd name="T8" fmla="*/ 131 w 228"/>
                <a:gd name="T9" fmla="*/ 189 h 226"/>
                <a:gd name="T10" fmla="*/ 176 w 228"/>
                <a:gd name="T11" fmla="*/ 226 h 226"/>
                <a:gd name="T12" fmla="*/ 213 w 228"/>
                <a:gd name="T13" fmla="*/ 199 h 226"/>
                <a:gd name="T14" fmla="*/ 228 w 228"/>
                <a:gd name="T15" fmla="*/ 149 h 226"/>
                <a:gd name="T16" fmla="*/ 222 w 228"/>
                <a:gd name="T17" fmla="*/ 144 h 226"/>
                <a:gd name="T18" fmla="*/ 215 w 228"/>
                <a:gd name="T19" fmla="*/ 153 h 226"/>
                <a:gd name="T20" fmla="*/ 177 w 228"/>
                <a:gd name="T21" fmla="*/ 215 h 226"/>
                <a:gd name="T22" fmla="*/ 162 w 228"/>
                <a:gd name="T23" fmla="*/ 192 h 226"/>
                <a:gd name="T24" fmla="*/ 169 w 228"/>
                <a:gd name="T25" fmla="*/ 155 h 226"/>
                <a:gd name="T26" fmla="*/ 180 w 228"/>
                <a:gd name="T27" fmla="*/ 110 h 226"/>
                <a:gd name="T28" fmla="*/ 197 w 228"/>
                <a:gd name="T29" fmla="*/ 41 h 226"/>
                <a:gd name="T30" fmla="*/ 201 w 228"/>
                <a:gd name="T31" fmla="*/ 24 h 226"/>
                <a:gd name="T32" fmla="*/ 186 w 228"/>
                <a:gd name="T33" fmla="*/ 10 h 226"/>
                <a:gd name="T34" fmla="*/ 166 w 228"/>
                <a:gd name="T35" fmla="*/ 32 h 226"/>
                <a:gd name="T36" fmla="*/ 133 w 228"/>
                <a:gd name="T37" fmla="*/ 161 h 226"/>
                <a:gd name="T38" fmla="*/ 123 w 228"/>
                <a:gd name="T39" fmla="*/ 180 h 226"/>
                <a:gd name="T40" fmla="*/ 67 w 228"/>
                <a:gd name="T41" fmla="*/ 215 h 226"/>
                <a:gd name="T42" fmla="*/ 35 w 228"/>
                <a:gd name="T43" fmla="*/ 168 h 226"/>
                <a:gd name="T44" fmla="*/ 62 w 228"/>
                <a:gd name="T45" fmla="*/ 59 h 226"/>
                <a:gd name="T46" fmla="*/ 120 w 228"/>
                <a:gd name="T47" fmla="*/ 11 h 226"/>
                <a:gd name="T48" fmla="*/ 160 w 228"/>
                <a:gd name="T49" fmla="*/ 55 h 226"/>
                <a:gd name="T50" fmla="*/ 158 w 228"/>
                <a:gd name="T51" fmla="*/ 64 h 226"/>
                <a:gd name="T52" fmla="*/ 133 w 228"/>
                <a:gd name="T53" fmla="*/ 16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8" h="226">
                  <a:moveTo>
                    <a:pt x="166" y="32"/>
                  </a:moveTo>
                  <a:cubicBezTo>
                    <a:pt x="157" y="14"/>
                    <a:pt x="142" y="0"/>
                    <a:pt x="120" y="0"/>
                  </a:cubicBezTo>
                  <a:cubicBezTo>
                    <a:pt x="61" y="0"/>
                    <a:pt x="0" y="73"/>
                    <a:pt x="0" y="146"/>
                  </a:cubicBezTo>
                  <a:cubicBezTo>
                    <a:pt x="0" y="193"/>
                    <a:pt x="27" y="226"/>
                    <a:pt x="66" y="226"/>
                  </a:cubicBezTo>
                  <a:cubicBezTo>
                    <a:pt x="76" y="226"/>
                    <a:pt x="101" y="224"/>
                    <a:pt x="131" y="189"/>
                  </a:cubicBezTo>
                  <a:cubicBezTo>
                    <a:pt x="135" y="210"/>
                    <a:pt x="152" y="226"/>
                    <a:pt x="176" y="226"/>
                  </a:cubicBezTo>
                  <a:cubicBezTo>
                    <a:pt x="193" y="226"/>
                    <a:pt x="205" y="215"/>
                    <a:pt x="213" y="199"/>
                  </a:cubicBezTo>
                  <a:cubicBezTo>
                    <a:pt x="221" y="181"/>
                    <a:pt x="228" y="150"/>
                    <a:pt x="228" y="149"/>
                  </a:cubicBezTo>
                  <a:cubicBezTo>
                    <a:pt x="228" y="144"/>
                    <a:pt x="223" y="144"/>
                    <a:pt x="222" y="144"/>
                  </a:cubicBezTo>
                  <a:cubicBezTo>
                    <a:pt x="217" y="144"/>
                    <a:pt x="216" y="146"/>
                    <a:pt x="215" y="153"/>
                  </a:cubicBezTo>
                  <a:cubicBezTo>
                    <a:pt x="206" y="186"/>
                    <a:pt x="197" y="215"/>
                    <a:pt x="177" y="215"/>
                  </a:cubicBezTo>
                  <a:cubicBezTo>
                    <a:pt x="164" y="215"/>
                    <a:pt x="162" y="202"/>
                    <a:pt x="162" y="192"/>
                  </a:cubicBezTo>
                  <a:cubicBezTo>
                    <a:pt x="162" y="181"/>
                    <a:pt x="163" y="177"/>
                    <a:pt x="169" y="155"/>
                  </a:cubicBezTo>
                  <a:cubicBezTo>
                    <a:pt x="174" y="134"/>
                    <a:pt x="175" y="129"/>
                    <a:pt x="180" y="110"/>
                  </a:cubicBezTo>
                  <a:lnTo>
                    <a:pt x="197" y="41"/>
                  </a:lnTo>
                  <a:cubicBezTo>
                    <a:pt x="201" y="27"/>
                    <a:pt x="201" y="26"/>
                    <a:pt x="201" y="24"/>
                  </a:cubicBezTo>
                  <a:cubicBezTo>
                    <a:pt x="201" y="15"/>
                    <a:pt x="195" y="10"/>
                    <a:pt x="186" y="10"/>
                  </a:cubicBezTo>
                  <a:cubicBezTo>
                    <a:pt x="175" y="10"/>
                    <a:pt x="167" y="21"/>
                    <a:pt x="166" y="32"/>
                  </a:cubicBezTo>
                  <a:close/>
                  <a:moveTo>
                    <a:pt x="133" y="161"/>
                  </a:moveTo>
                  <a:cubicBezTo>
                    <a:pt x="131" y="170"/>
                    <a:pt x="131" y="171"/>
                    <a:pt x="123" y="180"/>
                  </a:cubicBezTo>
                  <a:cubicBezTo>
                    <a:pt x="101" y="207"/>
                    <a:pt x="81" y="215"/>
                    <a:pt x="67" y="215"/>
                  </a:cubicBezTo>
                  <a:cubicBezTo>
                    <a:pt x="42" y="215"/>
                    <a:pt x="35" y="188"/>
                    <a:pt x="35" y="168"/>
                  </a:cubicBezTo>
                  <a:cubicBezTo>
                    <a:pt x="35" y="143"/>
                    <a:pt x="51" y="82"/>
                    <a:pt x="62" y="59"/>
                  </a:cubicBezTo>
                  <a:cubicBezTo>
                    <a:pt x="78" y="30"/>
                    <a:pt x="100" y="11"/>
                    <a:pt x="120" y="11"/>
                  </a:cubicBezTo>
                  <a:cubicBezTo>
                    <a:pt x="153" y="11"/>
                    <a:pt x="160" y="52"/>
                    <a:pt x="160" y="55"/>
                  </a:cubicBezTo>
                  <a:cubicBezTo>
                    <a:pt x="160" y="58"/>
                    <a:pt x="159" y="61"/>
                    <a:pt x="158" y="64"/>
                  </a:cubicBezTo>
                  <a:lnTo>
                    <a:pt x="133" y="161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303">
              <a:extLst>
                <a:ext uri="{FF2B5EF4-FFF2-40B4-BE49-F238E27FC236}">
                  <a16:creationId xmlns:a16="http://schemas.microsoft.com/office/drawing/2014/main" id="{679F2BDE-25B5-1143-9644-6683C4475667}"/>
                </a:ext>
              </a:extLst>
            </p:cNvPr>
            <p:cNvSpPr>
              <a:spLocks/>
            </p:cNvSpPr>
            <p:nvPr>
              <p:custDataLst>
                <p:tags r:id="rId69"/>
              </p:custDataLst>
            </p:nvPr>
          </p:nvSpPr>
          <p:spPr bwMode="auto">
            <a:xfrm>
              <a:off x="10098087" y="3114676"/>
              <a:ext cx="84138" cy="166688"/>
            </a:xfrm>
            <a:custGeom>
              <a:avLst/>
              <a:gdLst>
                <a:gd name="T0" fmla="*/ 71 w 118"/>
                <a:gd name="T1" fmla="*/ 81 h 222"/>
                <a:gd name="T2" fmla="*/ 107 w 118"/>
                <a:gd name="T3" fmla="*/ 81 h 222"/>
                <a:gd name="T4" fmla="*/ 118 w 118"/>
                <a:gd name="T5" fmla="*/ 73 h 222"/>
                <a:gd name="T6" fmla="*/ 108 w 118"/>
                <a:gd name="T7" fmla="*/ 68 h 222"/>
                <a:gd name="T8" fmla="*/ 75 w 118"/>
                <a:gd name="T9" fmla="*/ 68 h 222"/>
                <a:gd name="T10" fmla="*/ 87 w 118"/>
                <a:gd name="T11" fmla="*/ 17 h 222"/>
                <a:gd name="T12" fmla="*/ 89 w 118"/>
                <a:gd name="T13" fmla="*/ 12 h 222"/>
                <a:gd name="T14" fmla="*/ 77 w 118"/>
                <a:gd name="T15" fmla="*/ 0 h 222"/>
                <a:gd name="T16" fmla="*/ 60 w 118"/>
                <a:gd name="T17" fmla="*/ 15 h 222"/>
                <a:gd name="T18" fmla="*/ 47 w 118"/>
                <a:gd name="T19" fmla="*/ 68 h 222"/>
                <a:gd name="T20" fmla="*/ 11 w 118"/>
                <a:gd name="T21" fmla="*/ 68 h 222"/>
                <a:gd name="T22" fmla="*/ 0 w 118"/>
                <a:gd name="T23" fmla="*/ 76 h 222"/>
                <a:gd name="T24" fmla="*/ 11 w 118"/>
                <a:gd name="T25" fmla="*/ 81 h 222"/>
                <a:gd name="T26" fmla="*/ 44 w 118"/>
                <a:gd name="T27" fmla="*/ 81 h 222"/>
                <a:gd name="T28" fmla="*/ 23 w 118"/>
                <a:gd name="T29" fmla="*/ 163 h 222"/>
                <a:gd name="T30" fmla="*/ 18 w 118"/>
                <a:gd name="T31" fmla="*/ 189 h 222"/>
                <a:gd name="T32" fmla="*/ 55 w 118"/>
                <a:gd name="T33" fmla="*/ 222 h 222"/>
                <a:gd name="T34" fmla="*/ 116 w 118"/>
                <a:gd name="T35" fmla="*/ 169 h 222"/>
                <a:gd name="T36" fmla="*/ 111 w 118"/>
                <a:gd name="T37" fmla="*/ 164 h 222"/>
                <a:gd name="T38" fmla="*/ 103 w 118"/>
                <a:gd name="T39" fmla="*/ 171 h 222"/>
                <a:gd name="T40" fmla="*/ 56 w 118"/>
                <a:gd name="T41" fmla="*/ 212 h 222"/>
                <a:gd name="T42" fmla="*/ 44 w 118"/>
                <a:gd name="T43" fmla="*/ 195 h 222"/>
                <a:gd name="T44" fmla="*/ 46 w 118"/>
                <a:gd name="T45" fmla="*/ 181 h 222"/>
                <a:gd name="T46" fmla="*/ 71 w 118"/>
                <a:gd name="T47" fmla="*/ 8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2">
                  <a:moveTo>
                    <a:pt x="71" y="81"/>
                  </a:moveTo>
                  <a:lnTo>
                    <a:pt x="107" y="81"/>
                  </a:lnTo>
                  <a:cubicBezTo>
                    <a:pt x="114" y="81"/>
                    <a:pt x="118" y="81"/>
                    <a:pt x="118" y="73"/>
                  </a:cubicBezTo>
                  <a:cubicBezTo>
                    <a:pt x="118" y="68"/>
                    <a:pt x="114" y="68"/>
                    <a:pt x="108" y="68"/>
                  </a:cubicBezTo>
                  <a:lnTo>
                    <a:pt x="75" y="68"/>
                  </a:lnTo>
                  <a:lnTo>
                    <a:pt x="87" y="17"/>
                  </a:lnTo>
                  <a:cubicBezTo>
                    <a:pt x="88" y="15"/>
                    <a:pt x="89" y="13"/>
                    <a:pt x="89" y="12"/>
                  </a:cubicBezTo>
                  <a:cubicBezTo>
                    <a:pt x="89" y="5"/>
                    <a:pt x="84" y="0"/>
                    <a:pt x="77" y="0"/>
                  </a:cubicBezTo>
                  <a:cubicBezTo>
                    <a:pt x="68" y="0"/>
                    <a:pt x="63" y="6"/>
                    <a:pt x="60" y="15"/>
                  </a:cubicBezTo>
                  <a:cubicBezTo>
                    <a:pt x="58" y="24"/>
                    <a:pt x="62" y="7"/>
                    <a:pt x="47" y="68"/>
                  </a:cubicBezTo>
                  <a:lnTo>
                    <a:pt x="11" y="68"/>
                  </a:lnTo>
                  <a:cubicBezTo>
                    <a:pt x="5" y="68"/>
                    <a:pt x="0" y="68"/>
                    <a:pt x="0" y="76"/>
                  </a:cubicBezTo>
                  <a:cubicBezTo>
                    <a:pt x="0" y="81"/>
                    <a:pt x="5" y="81"/>
                    <a:pt x="11" y="81"/>
                  </a:cubicBezTo>
                  <a:lnTo>
                    <a:pt x="44" y="81"/>
                  </a:lnTo>
                  <a:lnTo>
                    <a:pt x="23" y="163"/>
                  </a:lnTo>
                  <a:cubicBezTo>
                    <a:pt x="21" y="172"/>
                    <a:pt x="18" y="184"/>
                    <a:pt x="18" y="189"/>
                  </a:cubicBezTo>
                  <a:cubicBezTo>
                    <a:pt x="18" y="209"/>
                    <a:pt x="36" y="222"/>
                    <a:pt x="55" y="222"/>
                  </a:cubicBezTo>
                  <a:cubicBezTo>
                    <a:pt x="94" y="222"/>
                    <a:pt x="116" y="173"/>
                    <a:pt x="116" y="169"/>
                  </a:cubicBezTo>
                  <a:cubicBezTo>
                    <a:pt x="116" y="164"/>
                    <a:pt x="112" y="164"/>
                    <a:pt x="111" y="164"/>
                  </a:cubicBezTo>
                  <a:cubicBezTo>
                    <a:pt x="106" y="164"/>
                    <a:pt x="106" y="165"/>
                    <a:pt x="103" y="171"/>
                  </a:cubicBezTo>
                  <a:cubicBezTo>
                    <a:pt x="93" y="193"/>
                    <a:pt x="76" y="212"/>
                    <a:pt x="56" y="212"/>
                  </a:cubicBezTo>
                  <a:cubicBezTo>
                    <a:pt x="49" y="212"/>
                    <a:pt x="44" y="208"/>
                    <a:pt x="44" y="195"/>
                  </a:cubicBezTo>
                  <a:cubicBezTo>
                    <a:pt x="44" y="192"/>
                    <a:pt x="46" y="184"/>
                    <a:pt x="46" y="181"/>
                  </a:cubicBezTo>
                  <a:lnTo>
                    <a:pt x="71" y="81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304">
              <a:extLst>
                <a:ext uri="{FF2B5EF4-FFF2-40B4-BE49-F238E27FC236}">
                  <a16:creationId xmlns:a16="http://schemas.microsoft.com/office/drawing/2014/main" id="{10BAF216-80B3-F546-9DA8-1A50BAC8A0CC}"/>
                </a:ext>
              </a:extLst>
            </p:cNvPr>
            <p:cNvSpPr>
              <a:spLocks/>
            </p:cNvSpPr>
            <p:nvPr>
              <p:custDataLst>
                <p:tags r:id="rId70"/>
              </p:custDataLst>
            </p:nvPr>
          </p:nvSpPr>
          <p:spPr bwMode="auto">
            <a:xfrm>
              <a:off x="10234612" y="2940051"/>
              <a:ext cx="82550" cy="376238"/>
            </a:xfrm>
            <a:custGeom>
              <a:avLst/>
              <a:gdLst>
                <a:gd name="T0" fmla="*/ 116 w 116"/>
                <a:gd name="T1" fmla="*/ 249 h 498"/>
                <a:gd name="T2" fmla="*/ 83 w 116"/>
                <a:gd name="T3" fmla="*/ 93 h 498"/>
                <a:gd name="T4" fmla="*/ 5 w 116"/>
                <a:gd name="T5" fmla="*/ 0 h 498"/>
                <a:gd name="T6" fmla="*/ 0 w 116"/>
                <a:gd name="T7" fmla="*/ 5 h 498"/>
                <a:gd name="T8" fmla="*/ 10 w 116"/>
                <a:gd name="T9" fmla="*/ 16 h 498"/>
                <a:gd name="T10" fmla="*/ 87 w 116"/>
                <a:gd name="T11" fmla="*/ 249 h 498"/>
                <a:gd name="T12" fmla="*/ 7 w 116"/>
                <a:gd name="T13" fmla="*/ 485 h 498"/>
                <a:gd name="T14" fmla="*/ 0 w 116"/>
                <a:gd name="T15" fmla="*/ 493 h 498"/>
                <a:gd name="T16" fmla="*/ 5 w 116"/>
                <a:gd name="T17" fmla="*/ 498 h 498"/>
                <a:gd name="T18" fmla="*/ 85 w 116"/>
                <a:gd name="T19" fmla="*/ 401 h 498"/>
                <a:gd name="T20" fmla="*/ 116 w 116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249"/>
                  </a:moveTo>
                  <a:cubicBezTo>
                    <a:pt x="116" y="210"/>
                    <a:pt x="111" y="150"/>
                    <a:pt x="83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9" y="65"/>
                    <a:pt x="87" y="145"/>
                    <a:pt x="87" y="249"/>
                  </a:cubicBezTo>
                  <a:cubicBezTo>
                    <a:pt x="87" y="334"/>
                    <a:pt x="69" y="422"/>
                    <a:pt x="7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4"/>
                    <a:pt x="85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305">
              <a:extLst>
                <a:ext uri="{FF2B5EF4-FFF2-40B4-BE49-F238E27FC236}">
                  <a16:creationId xmlns:a16="http://schemas.microsoft.com/office/drawing/2014/main" id="{31BCEAC4-0648-D240-A6E1-590051BC0285}"/>
                </a:ext>
              </a:extLst>
            </p:cNvPr>
            <p:cNvSpPr>
              <a:spLocks/>
            </p:cNvSpPr>
            <p:nvPr>
              <p:custDataLst>
                <p:tags r:id="rId71"/>
              </p:custDataLst>
            </p:nvPr>
          </p:nvSpPr>
          <p:spPr bwMode="auto">
            <a:xfrm>
              <a:off x="10356850" y="2563813"/>
              <a:ext cx="106363" cy="1130300"/>
            </a:xfrm>
            <a:custGeom>
              <a:avLst/>
              <a:gdLst>
                <a:gd name="T0" fmla="*/ 117 w 148"/>
                <a:gd name="T1" fmla="*/ 1464 h 1495"/>
                <a:gd name="T2" fmla="*/ 0 w 148"/>
                <a:gd name="T3" fmla="*/ 1464 h 1495"/>
                <a:gd name="T4" fmla="*/ 0 w 148"/>
                <a:gd name="T5" fmla="*/ 1495 h 1495"/>
                <a:gd name="T6" fmla="*/ 148 w 148"/>
                <a:gd name="T7" fmla="*/ 1495 h 1495"/>
                <a:gd name="T8" fmla="*/ 148 w 148"/>
                <a:gd name="T9" fmla="*/ 0 h 1495"/>
                <a:gd name="T10" fmla="*/ 0 w 148"/>
                <a:gd name="T11" fmla="*/ 0 h 1495"/>
                <a:gd name="T12" fmla="*/ 0 w 148"/>
                <a:gd name="T13" fmla="*/ 31 h 1495"/>
                <a:gd name="T14" fmla="*/ 117 w 148"/>
                <a:gd name="T15" fmla="*/ 31 h 1495"/>
                <a:gd name="T16" fmla="*/ 117 w 148"/>
                <a:gd name="T17" fmla="*/ 1464 h 1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1495">
                  <a:moveTo>
                    <a:pt x="117" y="1464"/>
                  </a:moveTo>
                  <a:lnTo>
                    <a:pt x="0" y="1464"/>
                  </a:lnTo>
                  <a:lnTo>
                    <a:pt x="0" y="1495"/>
                  </a:lnTo>
                  <a:lnTo>
                    <a:pt x="148" y="1495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31"/>
                  </a:lnTo>
                  <a:lnTo>
                    <a:pt x="117" y="31"/>
                  </a:lnTo>
                  <a:lnTo>
                    <a:pt x="117" y="1464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0" name="Group 233">
            <a:extLst>
              <a:ext uri="{FF2B5EF4-FFF2-40B4-BE49-F238E27FC236}">
                <a16:creationId xmlns:a16="http://schemas.microsoft.com/office/drawing/2014/main" id="{56D43797-1D10-014B-8028-BAA1BC615142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2828931" y="3679033"/>
            <a:ext cx="3462025" cy="814957"/>
            <a:chOff x="4279900" y="4402137"/>
            <a:chExt cx="4457700" cy="1049338"/>
          </a:xfrm>
          <a:solidFill>
            <a:schemeClr val="tx2"/>
          </a:solidFill>
        </p:grpSpPr>
        <p:sp>
          <p:nvSpPr>
            <p:cNvPr id="91" name="Freeform 170">
              <a:extLst>
                <a:ext uri="{FF2B5EF4-FFF2-40B4-BE49-F238E27FC236}">
                  <a16:creationId xmlns:a16="http://schemas.microsoft.com/office/drawing/2014/main" id="{BDC3753A-C80D-0B4E-97A4-9CC8A3DC34EB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4364038" y="4440237"/>
              <a:ext cx="160338" cy="103188"/>
            </a:xfrm>
            <a:custGeom>
              <a:avLst/>
              <a:gdLst>
                <a:gd name="T0" fmla="*/ 67 w 133"/>
                <a:gd name="T1" fmla="*/ 0 h 76"/>
                <a:gd name="T2" fmla="*/ 0 w 133"/>
                <a:gd name="T3" fmla="*/ 67 h 76"/>
                <a:gd name="T4" fmla="*/ 9 w 133"/>
                <a:gd name="T5" fmla="*/ 76 h 76"/>
                <a:gd name="T6" fmla="*/ 67 w 133"/>
                <a:gd name="T7" fmla="*/ 25 h 76"/>
                <a:gd name="T8" fmla="*/ 124 w 133"/>
                <a:gd name="T9" fmla="*/ 76 h 76"/>
                <a:gd name="T10" fmla="*/ 133 w 133"/>
                <a:gd name="T11" fmla="*/ 67 h 76"/>
                <a:gd name="T12" fmla="*/ 67 w 133"/>
                <a:gd name="T1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76">
                  <a:moveTo>
                    <a:pt x="67" y="0"/>
                  </a:moveTo>
                  <a:lnTo>
                    <a:pt x="0" y="67"/>
                  </a:lnTo>
                  <a:lnTo>
                    <a:pt x="9" y="76"/>
                  </a:lnTo>
                  <a:lnTo>
                    <a:pt x="67" y="25"/>
                  </a:lnTo>
                  <a:lnTo>
                    <a:pt x="124" y="76"/>
                  </a:lnTo>
                  <a:lnTo>
                    <a:pt x="133" y="67"/>
                  </a:lnTo>
                  <a:lnTo>
                    <a:pt x="67" y="0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92" name="Freeform 171">
              <a:extLst>
                <a:ext uri="{FF2B5EF4-FFF2-40B4-BE49-F238E27FC236}">
                  <a16:creationId xmlns:a16="http://schemas.microsoft.com/office/drawing/2014/main" id="{2E908ADF-45AB-8242-BD95-08765044C85B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4279900" y="4618037"/>
              <a:ext cx="322263" cy="298450"/>
            </a:xfrm>
            <a:custGeom>
              <a:avLst/>
              <a:gdLst>
                <a:gd name="T0" fmla="*/ 119 w 269"/>
                <a:gd name="T1" fmla="*/ 29 h 220"/>
                <a:gd name="T2" fmla="*/ 175 w 269"/>
                <a:gd name="T3" fmla="*/ 29 h 220"/>
                <a:gd name="T4" fmla="*/ 154 w 269"/>
                <a:gd name="T5" fmla="*/ 157 h 220"/>
                <a:gd name="T6" fmla="*/ 158 w 269"/>
                <a:gd name="T7" fmla="*/ 195 h 220"/>
                <a:gd name="T8" fmla="*/ 176 w 269"/>
                <a:gd name="T9" fmla="*/ 220 h 220"/>
                <a:gd name="T10" fmla="*/ 196 w 269"/>
                <a:gd name="T11" fmla="*/ 201 h 220"/>
                <a:gd name="T12" fmla="*/ 193 w 269"/>
                <a:gd name="T13" fmla="*/ 190 h 220"/>
                <a:gd name="T14" fmla="*/ 179 w 269"/>
                <a:gd name="T15" fmla="*/ 108 h 220"/>
                <a:gd name="T16" fmla="*/ 188 w 269"/>
                <a:gd name="T17" fmla="*/ 29 h 220"/>
                <a:gd name="T18" fmla="*/ 245 w 269"/>
                <a:gd name="T19" fmla="*/ 29 h 220"/>
                <a:gd name="T20" fmla="*/ 269 w 269"/>
                <a:gd name="T21" fmla="*/ 12 h 220"/>
                <a:gd name="T22" fmla="*/ 249 w 269"/>
                <a:gd name="T23" fmla="*/ 0 h 220"/>
                <a:gd name="T24" fmla="*/ 82 w 269"/>
                <a:gd name="T25" fmla="*/ 0 h 220"/>
                <a:gd name="T26" fmla="*/ 30 w 269"/>
                <a:gd name="T27" fmla="*/ 23 h 220"/>
                <a:gd name="T28" fmla="*/ 0 w 269"/>
                <a:gd name="T29" fmla="*/ 68 h 220"/>
                <a:gd name="T30" fmla="*/ 6 w 269"/>
                <a:gd name="T31" fmla="*/ 73 h 220"/>
                <a:gd name="T32" fmla="*/ 14 w 269"/>
                <a:gd name="T33" fmla="*/ 67 h 220"/>
                <a:gd name="T34" fmla="*/ 77 w 269"/>
                <a:gd name="T35" fmla="*/ 29 h 220"/>
                <a:gd name="T36" fmla="*/ 106 w 269"/>
                <a:gd name="T37" fmla="*/ 29 h 220"/>
                <a:gd name="T38" fmla="*/ 42 w 269"/>
                <a:gd name="T39" fmla="*/ 195 h 220"/>
                <a:gd name="T40" fmla="*/ 38 w 269"/>
                <a:gd name="T41" fmla="*/ 207 h 220"/>
                <a:gd name="T42" fmla="*/ 52 w 269"/>
                <a:gd name="T43" fmla="*/ 220 h 220"/>
                <a:gd name="T44" fmla="*/ 77 w 269"/>
                <a:gd name="T45" fmla="*/ 188 h 220"/>
                <a:gd name="T46" fmla="*/ 91 w 269"/>
                <a:gd name="T47" fmla="*/ 139 h 220"/>
                <a:gd name="T48" fmla="*/ 119 w 269"/>
                <a:gd name="T49" fmla="*/ 2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9" h="220">
                  <a:moveTo>
                    <a:pt x="119" y="29"/>
                  </a:moveTo>
                  <a:lnTo>
                    <a:pt x="175" y="29"/>
                  </a:lnTo>
                  <a:cubicBezTo>
                    <a:pt x="159" y="102"/>
                    <a:pt x="154" y="124"/>
                    <a:pt x="154" y="157"/>
                  </a:cubicBezTo>
                  <a:cubicBezTo>
                    <a:pt x="154" y="165"/>
                    <a:pt x="154" y="178"/>
                    <a:pt x="158" y="195"/>
                  </a:cubicBezTo>
                  <a:cubicBezTo>
                    <a:pt x="163" y="217"/>
                    <a:pt x="168" y="220"/>
                    <a:pt x="176" y="220"/>
                  </a:cubicBezTo>
                  <a:cubicBezTo>
                    <a:pt x="186" y="220"/>
                    <a:pt x="196" y="211"/>
                    <a:pt x="196" y="201"/>
                  </a:cubicBezTo>
                  <a:cubicBezTo>
                    <a:pt x="196" y="198"/>
                    <a:pt x="196" y="197"/>
                    <a:pt x="193" y="190"/>
                  </a:cubicBezTo>
                  <a:cubicBezTo>
                    <a:pt x="179" y="154"/>
                    <a:pt x="179" y="122"/>
                    <a:pt x="179" y="108"/>
                  </a:cubicBezTo>
                  <a:cubicBezTo>
                    <a:pt x="179" y="81"/>
                    <a:pt x="182" y="54"/>
                    <a:pt x="188" y="29"/>
                  </a:cubicBezTo>
                  <a:lnTo>
                    <a:pt x="245" y="29"/>
                  </a:lnTo>
                  <a:cubicBezTo>
                    <a:pt x="251" y="29"/>
                    <a:pt x="269" y="29"/>
                    <a:pt x="269" y="12"/>
                  </a:cubicBezTo>
                  <a:cubicBezTo>
                    <a:pt x="269" y="0"/>
                    <a:pt x="259" y="0"/>
                    <a:pt x="249" y="0"/>
                  </a:cubicBezTo>
                  <a:lnTo>
                    <a:pt x="82" y="0"/>
                  </a:lnTo>
                  <a:cubicBezTo>
                    <a:pt x="71" y="0"/>
                    <a:pt x="52" y="0"/>
                    <a:pt x="30" y="23"/>
                  </a:cubicBezTo>
                  <a:cubicBezTo>
                    <a:pt x="13" y="43"/>
                    <a:pt x="0" y="65"/>
                    <a:pt x="0" y="68"/>
                  </a:cubicBezTo>
                  <a:cubicBezTo>
                    <a:pt x="0" y="68"/>
                    <a:pt x="0" y="73"/>
                    <a:pt x="6" y="73"/>
                  </a:cubicBezTo>
                  <a:cubicBezTo>
                    <a:pt x="10" y="73"/>
                    <a:pt x="11" y="71"/>
                    <a:pt x="14" y="67"/>
                  </a:cubicBezTo>
                  <a:cubicBezTo>
                    <a:pt x="38" y="29"/>
                    <a:pt x="67" y="29"/>
                    <a:pt x="77" y="29"/>
                  </a:cubicBezTo>
                  <a:lnTo>
                    <a:pt x="106" y="29"/>
                  </a:lnTo>
                  <a:cubicBezTo>
                    <a:pt x="90" y="89"/>
                    <a:pt x="63" y="149"/>
                    <a:pt x="42" y="195"/>
                  </a:cubicBezTo>
                  <a:cubicBezTo>
                    <a:pt x="38" y="202"/>
                    <a:pt x="38" y="203"/>
                    <a:pt x="38" y="207"/>
                  </a:cubicBezTo>
                  <a:cubicBezTo>
                    <a:pt x="38" y="216"/>
                    <a:pt x="46" y="220"/>
                    <a:pt x="52" y="220"/>
                  </a:cubicBezTo>
                  <a:cubicBezTo>
                    <a:pt x="67" y="220"/>
                    <a:pt x="71" y="206"/>
                    <a:pt x="77" y="188"/>
                  </a:cubicBezTo>
                  <a:cubicBezTo>
                    <a:pt x="84" y="165"/>
                    <a:pt x="84" y="164"/>
                    <a:pt x="91" y="139"/>
                  </a:cubicBezTo>
                  <a:lnTo>
                    <a:pt x="119" y="29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93" name="Freeform 172">
              <a:extLst>
                <a:ext uri="{FF2B5EF4-FFF2-40B4-BE49-F238E27FC236}">
                  <a16:creationId xmlns:a16="http://schemas.microsoft.com/office/drawing/2014/main" id="{BB8AF7A2-FB8D-3A4E-A67B-0D1839EFB56E}"/>
                </a:ext>
              </a:extLst>
            </p:cNvPr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4826000" y="4660900"/>
              <a:ext cx="398463" cy="157163"/>
            </a:xfrm>
            <a:custGeom>
              <a:avLst/>
              <a:gdLst>
                <a:gd name="T0" fmla="*/ 314 w 331"/>
                <a:gd name="T1" fmla="*/ 20 h 116"/>
                <a:gd name="T2" fmla="*/ 331 w 331"/>
                <a:gd name="T3" fmla="*/ 10 h 116"/>
                <a:gd name="T4" fmla="*/ 315 w 331"/>
                <a:gd name="T5" fmla="*/ 0 h 116"/>
                <a:gd name="T6" fmla="*/ 16 w 331"/>
                <a:gd name="T7" fmla="*/ 0 h 116"/>
                <a:gd name="T8" fmla="*/ 0 w 331"/>
                <a:gd name="T9" fmla="*/ 10 h 116"/>
                <a:gd name="T10" fmla="*/ 17 w 331"/>
                <a:gd name="T11" fmla="*/ 20 h 116"/>
                <a:gd name="T12" fmla="*/ 314 w 331"/>
                <a:gd name="T13" fmla="*/ 20 h 116"/>
                <a:gd name="T14" fmla="*/ 315 w 331"/>
                <a:gd name="T15" fmla="*/ 116 h 116"/>
                <a:gd name="T16" fmla="*/ 331 w 331"/>
                <a:gd name="T17" fmla="*/ 106 h 116"/>
                <a:gd name="T18" fmla="*/ 314 w 331"/>
                <a:gd name="T19" fmla="*/ 96 h 116"/>
                <a:gd name="T20" fmla="*/ 17 w 331"/>
                <a:gd name="T21" fmla="*/ 96 h 116"/>
                <a:gd name="T22" fmla="*/ 0 w 331"/>
                <a:gd name="T23" fmla="*/ 106 h 116"/>
                <a:gd name="T24" fmla="*/ 16 w 331"/>
                <a:gd name="T25" fmla="*/ 116 h 116"/>
                <a:gd name="T26" fmla="*/ 315 w 331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6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4" y="20"/>
                  </a:lnTo>
                  <a:close/>
                  <a:moveTo>
                    <a:pt x="315" y="116"/>
                  </a:moveTo>
                  <a:cubicBezTo>
                    <a:pt x="322" y="116"/>
                    <a:pt x="331" y="116"/>
                    <a:pt x="331" y="106"/>
                  </a:cubicBezTo>
                  <a:cubicBezTo>
                    <a:pt x="331" y="96"/>
                    <a:pt x="322" y="96"/>
                    <a:pt x="314" y="96"/>
                  </a:cubicBezTo>
                  <a:lnTo>
                    <a:pt x="17" y="96"/>
                  </a:lnTo>
                  <a:cubicBezTo>
                    <a:pt x="9" y="96"/>
                    <a:pt x="0" y="96"/>
                    <a:pt x="0" y="106"/>
                  </a:cubicBezTo>
                  <a:cubicBezTo>
                    <a:pt x="0" y="116"/>
                    <a:pt x="9" y="116"/>
                    <a:pt x="16" y="116"/>
                  </a:cubicBezTo>
                  <a:lnTo>
                    <a:pt x="315" y="116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94" name="Freeform 173">
              <a:extLst>
                <a:ext uri="{FF2B5EF4-FFF2-40B4-BE49-F238E27FC236}">
                  <a16:creationId xmlns:a16="http://schemas.microsoft.com/office/drawing/2014/main" id="{4EF5943D-213E-D248-87C9-E7BDD7087269}"/>
                </a:ext>
              </a:extLst>
            </p:cNvPr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5449888" y="4605337"/>
              <a:ext cx="268288" cy="311150"/>
            </a:xfrm>
            <a:custGeom>
              <a:avLst/>
              <a:gdLst>
                <a:gd name="T0" fmla="*/ 145 w 224"/>
                <a:gd name="T1" fmla="*/ 186 h 229"/>
                <a:gd name="T2" fmla="*/ 184 w 224"/>
                <a:gd name="T3" fmla="*/ 227 h 229"/>
                <a:gd name="T4" fmla="*/ 224 w 224"/>
                <a:gd name="T5" fmla="*/ 179 h 229"/>
                <a:gd name="T6" fmla="*/ 224 w 224"/>
                <a:gd name="T7" fmla="*/ 151 h 229"/>
                <a:gd name="T8" fmla="*/ 212 w 224"/>
                <a:gd name="T9" fmla="*/ 151 h 229"/>
                <a:gd name="T10" fmla="*/ 212 w 224"/>
                <a:gd name="T11" fmla="*/ 179 h 229"/>
                <a:gd name="T12" fmla="*/ 194 w 224"/>
                <a:gd name="T13" fmla="*/ 211 h 229"/>
                <a:gd name="T14" fmla="*/ 176 w 224"/>
                <a:gd name="T15" fmla="*/ 186 h 229"/>
                <a:gd name="T16" fmla="*/ 176 w 224"/>
                <a:gd name="T17" fmla="*/ 86 h 229"/>
                <a:gd name="T18" fmla="*/ 158 w 224"/>
                <a:gd name="T19" fmla="*/ 28 h 229"/>
                <a:gd name="T20" fmla="*/ 89 w 224"/>
                <a:gd name="T21" fmla="*/ 0 h 229"/>
                <a:gd name="T22" fmla="*/ 14 w 224"/>
                <a:gd name="T23" fmla="*/ 57 h 229"/>
                <a:gd name="T24" fmla="*/ 37 w 224"/>
                <a:gd name="T25" fmla="*/ 80 h 229"/>
                <a:gd name="T26" fmla="*/ 60 w 224"/>
                <a:gd name="T27" fmla="*/ 57 h 229"/>
                <a:gd name="T28" fmla="*/ 34 w 224"/>
                <a:gd name="T29" fmla="*/ 34 h 229"/>
                <a:gd name="T30" fmla="*/ 88 w 224"/>
                <a:gd name="T31" fmla="*/ 11 h 229"/>
                <a:gd name="T32" fmla="*/ 141 w 224"/>
                <a:gd name="T33" fmla="*/ 75 h 229"/>
                <a:gd name="T34" fmla="*/ 141 w 224"/>
                <a:gd name="T35" fmla="*/ 93 h 229"/>
                <a:gd name="T36" fmla="*/ 49 w 224"/>
                <a:gd name="T37" fmla="*/ 111 h 229"/>
                <a:gd name="T38" fmla="*/ 0 w 224"/>
                <a:gd name="T39" fmla="*/ 176 h 229"/>
                <a:gd name="T40" fmla="*/ 79 w 224"/>
                <a:gd name="T41" fmla="*/ 229 h 229"/>
                <a:gd name="T42" fmla="*/ 145 w 224"/>
                <a:gd name="T43" fmla="*/ 186 h 229"/>
                <a:gd name="T44" fmla="*/ 141 w 224"/>
                <a:gd name="T45" fmla="*/ 104 h 229"/>
                <a:gd name="T46" fmla="*/ 141 w 224"/>
                <a:gd name="T47" fmla="*/ 154 h 229"/>
                <a:gd name="T48" fmla="*/ 83 w 224"/>
                <a:gd name="T49" fmla="*/ 218 h 229"/>
                <a:gd name="T50" fmla="*/ 38 w 224"/>
                <a:gd name="T51" fmla="*/ 176 h 229"/>
                <a:gd name="T52" fmla="*/ 141 w 224"/>
                <a:gd name="T53" fmla="*/ 10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4" h="229">
                  <a:moveTo>
                    <a:pt x="145" y="186"/>
                  </a:moveTo>
                  <a:cubicBezTo>
                    <a:pt x="147" y="206"/>
                    <a:pt x="160" y="227"/>
                    <a:pt x="184" y="227"/>
                  </a:cubicBezTo>
                  <a:cubicBezTo>
                    <a:pt x="194" y="227"/>
                    <a:pt x="224" y="220"/>
                    <a:pt x="224" y="179"/>
                  </a:cubicBezTo>
                  <a:lnTo>
                    <a:pt x="224" y="151"/>
                  </a:lnTo>
                  <a:lnTo>
                    <a:pt x="212" y="151"/>
                  </a:lnTo>
                  <a:lnTo>
                    <a:pt x="212" y="179"/>
                  </a:lnTo>
                  <a:cubicBezTo>
                    <a:pt x="212" y="208"/>
                    <a:pt x="200" y="211"/>
                    <a:pt x="194" y="211"/>
                  </a:cubicBezTo>
                  <a:cubicBezTo>
                    <a:pt x="178" y="211"/>
                    <a:pt x="176" y="189"/>
                    <a:pt x="176" y="186"/>
                  </a:cubicBezTo>
                  <a:lnTo>
                    <a:pt x="176" y="86"/>
                  </a:lnTo>
                  <a:cubicBezTo>
                    <a:pt x="176" y="65"/>
                    <a:pt x="176" y="46"/>
                    <a:pt x="158" y="28"/>
                  </a:cubicBezTo>
                  <a:cubicBezTo>
                    <a:pt x="138" y="8"/>
                    <a:pt x="113" y="0"/>
                    <a:pt x="89" y="0"/>
                  </a:cubicBezTo>
                  <a:cubicBezTo>
                    <a:pt x="48" y="0"/>
                    <a:pt x="14" y="24"/>
                    <a:pt x="14" y="57"/>
                  </a:cubicBezTo>
                  <a:cubicBezTo>
                    <a:pt x="14" y="71"/>
                    <a:pt x="24" y="80"/>
                    <a:pt x="37" y="80"/>
                  </a:cubicBezTo>
                  <a:cubicBezTo>
                    <a:pt x="51" y="80"/>
                    <a:pt x="60" y="70"/>
                    <a:pt x="60" y="57"/>
                  </a:cubicBezTo>
                  <a:cubicBezTo>
                    <a:pt x="60" y="51"/>
                    <a:pt x="57" y="35"/>
                    <a:pt x="34" y="34"/>
                  </a:cubicBezTo>
                  <a:cubicBezTo>
                    <a:pt x="48" y="17"/>
                    <a:pt x="72" y="11"/>
                    <a:pt x="88" y="11"/>
                  </a:cubicBezTo>
                  <a:cubicBezTo>
                    <a:pt x="113" y="11"/>
                    <a:pt x="141" y="31"/>
                    <a:pt x="141" y="75"/>
                  </a:cubicBezTo>
                  <a:lnTo>
                    <a:pt x="141" y="93"/>
                  </a:lnTo>
                  <a:cubicBezTo>
                    <a:pt x="116" y="95"/>
                    <a:pt x="81" y="96"/>
                    <a:pt x="49" y="111"/>
                  </a:cubicBezTo>
                  <a:cubicBezTo>
                    <a:pt x="12" y="128"/>
                    <a:pt x="0" y="154"/>
                    <a:pt x="0" y="176"/>
                  </a:cubicBezTo>
                  <a:cubicBezTo>
                    <a:pt x="0" y="217"/>
                    <a:pt x="48" y="229"/>
                    <a:pt x="79" y="229"/>
                  </a:cubicBezTo>
                  <a:cubicBezTo>
                    <a:pt x="112" y="229"/>
                    <a:pt x="135" y="209"/>
                    <a:pt x="145" y="186"/>
                  </a:cubicBezTo>
                  <a:close/>
                  <a:moveTo>
                    <a:pt x="141" y="104"/>
                  </a:moveTo>
                  <a:lnTo>
                    <a:pt x="141" y="154"/>
                  </a:lnTo>
                  <a:cubicBezTo>
                    <a:pt x="141" y="201"/>
                    <a:pt x="105" y="218"/>
                    <a:pt x="83" y="218"/>
                  </a:cubicBezTo>
                  <a:cubicBezTo>
                    <a:pt x="58" y="218"/>
                    <a:pt x="38" y="201"/>
                    <a:pt x="38" y="176"/>
                  </a:cubicBezTo>
                  <a:cubicBezTo>
                    <a:pt x="38" y="148"/>
                    <a:pt x="59" y="107"/>
                    <a:pt x="141" y="104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95" name="Freeform 174">
              <a:extLst>
                <a:ext uri="{FF2B5EF4-FFF2-40B4-BE49-F238E27FC236}">
                  <a16:creationId xmlns:a16="http://schemas.microsoft.com/office/drawing/2014/main" id="{D1CAB36E-163D-3640-9493-F96801B42348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5740400" y="4610100"/>
              <a:ext cx="201613" cy="300038"/>
            </a:xfrm>
            <a:custGeom>
              <a:avLst/>
              <a:gdLst>
                <a:gd name="T0" fmla="*/ 69 w 167"/>
                <a:gd name="T1" fmla="*/ 55 h 221"/>
                <a:gd name="T2" fmla="*/ 69 w 167"/>
                <a:gd name="T3" fmla="*/ 0 h 221"/>
                <a:gd name="T4" fmla="*/ 0 w 167"/>
                <a:gd name="T5" fmla="*/ 6 h 221"/>
                <a:gd name="T6" fmla="*/ 0 w 167"/>
                <a:gd name="T7" fmla="*/ 21 h 221"/>
                <a:gd name="T8" fmla="*/ 39 w 167"/>
                <a:gd name="T9" fmla="*/ 49 h 221"/>
                <a:gd name="T10" fmla="*/ 39 w 167"/>
                <a:gd name="T11" fmla="*/ 183 h 221"/>
                <a:gd name="T12" fmla="*/ 0 w 167"/>
                <a:gd name="T13" fmla="*/ 205 h 221"/>
                <a:gd name="T14" fmla="*/ 0 w 167"/>
                <a:gd name="T15" fmla="*/ 221 h 221"/>
                <a:gd name="T16" fmla="*/ 57 w 167"/>
                <a:gd name="T17" fmla="*/ 219 h 221"/>
                <a:gd name="T18" fmla="*/ 120 w 167"/>
                <a:gd name="T19" fmla="*/ 221 h 221"/>
                <a:gd name="T20" fmla="*/ 120 w 167"/>
                <a:gd name="T21" fmla="*/ 205 h 221"/>
                <a:gd name="T22" fmla="*/ 109 w 167"/>
                <a:gd name="T23" fmla="*/ 205 h 221"/>
                <a:gd name="T24" fmla="*/ 72 w 167"/>
                <a:gd name="T25" fmla="*/ 182 h 221"/>
                <a:gd name="T26" fmla="*/ 72 w 167"/>
                <a:gd name="T27" fmla="*/ 105 h 221"/>
                <a:gd name="T28" fmla="*/ 130 w 167"/>
                <a:gd name="T29" fmla="*/ 11 h 221"/>
                <a:gd name="T30" fmla="*/ 136 w 167"/>
                <a:gd name="T31" fmla="*/ 12 h 221"/>
                <a:gd name="T32" fmla="*/ 124 w 167"/>
                <a:gd name="T33" fmla="*/ 31 h 221"/>
                <a:gd name="T34" fmla="*/ 146 w 167"/>
                <a:gd name="T35" fmla="*/ 53 h 221"/>
                <a:gd name="T36" fmla="*/ 167 w 167"/>
                <a:gd name="T37" fmla="*/ 31 h 221"/>
                <a:gd name="T38" fmla="*/ 130 w 167"/>
                <a:gd name="T39" fmla="*/ 0 h 221"/>
                <a:gd name="T40" fmla="*/ 69 w 167"/>
                <a:gd name="T41" fmla="*/ 5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7" h="221">
                  <a:moveTo>
                    <a:pt x="69" y="55"/>
                  </a:moveTo>
                  <a:lnTo>
                    <a:pt x="69" y="0"/>
                  </a:lnTo>
                  <a:lnTo>
                    <a:pt x="0" y="6"/>
                  </a:lnTo>
                  <a:lnTo>
                    <a:pt x="0" y="21"/>
                  </a:lnTo>
                  <a:cubicBezTo>
                    <a:pt x="35" y="21"/>
                    <a:pt x="39" y="25"/>
                    <a:pt x="39" y="49"/>
                  </a:cubicBezTo>
                  <a:lnTo>
                    <a:pt x="39" y="183"/>
                  </a:lnTo>
                  <a:cubicBezTo>
                    <a:pt x="39" y="205"/>
                    <a:pt x="33" y="205"/>
                    <a:pt x="0" y="205"/>
                  </a:cubicBezTo>
                  <a:lnTo>
                    <a:pt x="0" y="221"/>
                  </a:lnTo>
                  <a:cubicBezTo>
                    <a:pt x="19" y="220"/>
                    <a:pt x="43" y="219"/>
                    <a:pt x="57" y="219"/>
                  </a:cubicBezTo>
                  <a:cubicBezTo>
                    <a:pt x="77" y="219"/>
                    <a:pt x="100" y="219"/>
                    <a:pt x="120" y="221"/>
                  </a:cubicBezTo>
                  <a:lnTo>
                    <a:pt x="120" y="205"/>
                  </a:lnTo>
                  <a:lnTo>
                    <a:pt x="109" y="205"/>
                  </a:lnTo>
                  <a:cubicBezTo>
                    <a:pt x="73" y="205"/>
                    <a:pt x="72" y="200"/>
                    <a:pt x="72" y="182"/>
                  </a:cubicBezTo>
                  <a:lnTo>
                    <a:pt x="72" y="105"/>
                  </a:lnTo>
                  <a:cubicBezTo>
                    <a:pt x="72" y="56"/>
                    <a:pt x="92" y="11"/>
                    <a:pt x="130" y="11"/>
                  </a:cubicBezTo>
                  <a:cubicBezTo>
                    <a:pt x="134" y="11"/>
                    <a:pt x="135" y="11"/>
                    <a:pt x="136" y="12"/>
                  </a:cubicBezTo>
                  <a:cubicBezTo>
                    <a:pt x="134" y="12"/>
                    <a:pt x="124" y="18"/>
                    <a:pt x="124" y="31"/>
                  </a:cubicBezTo>
                  <a:cubicBezTo>
                    <a:pt x="124" y="45"/>
                    <a:pt x="135" y="53"/>
                    <a:pt x="146" y="53"/>
                  </a:cubicBezTo>
                  <a:cubicBezTo>
                    <a:pt x="155" y="53"/>
                    <a:pt x="167" y="47"/>
                    <a:pt x="167" y="31"/>
                  </a:cubicBezTo>
                  <a:cubicBezTo>
                    <a:pt x="167" y="15"/>
                    <a:pt x="152" y="0"/>
                    <a:pt x="130" y="0"/>
                  </a:cubicBezTo>
                  <a:cubicBezTo>
                    <a:pt x="94" y="0"/>
                    <a:pt x="76" y="34"/>
                    <a:pt x="69" y="55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96" name="Freeform 175">
              <a:extLst>
                <a:ext uri="{FF2B5EF4-FFF2-40B4-BE49-F238E27FC236}">
                  <a16:creationId xmlns:a16="http://schemas.microsoft.com/office/drawing/2014/main" id="{568F8ED6-10E4-8F48-A943-B8C4F2543D46}"/>
                </a:ext>
              </a:extLst>
            </p:cNvPr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>
              <a:off x="5975350" y="4603750"/>
              <a:ext cx="273050" cy="444500"/>
            </a:xfrm>
            <a:custGeom>
              <a:avLst/>
              <a:gdLst>
                <a:gd name="T0" fmla="*/ 97 w 228"/>
                <a:gd name="T1" fmla="*/ 140 h 328"/>
                <a:gd name="T2" fmla="*/ 53 w 228"/>
                <a:gd name="T3" fmla="*/ 78 h 328"/>
                <a:gd name="T4" fmla="*/ 61 w 228"/>
                <a:gd name="T5" fmla="*/ 37 h 328"/>
                <a:gd name="T6" fmla="*/ 97 w 228"/>
                <a:gd name="T7" fmla="*/ 17 h 328"/>
                <a:gd name="T8" fmla="*/ 140 w 228"/>
                <a:gd name="T9" fmla="*/ 78 h 328"/>
                <a:gd name="T10" fmla="*/ 132 w 228"/>
                <a:gd name="T11" fmla="*/ 120 h 328"/>
                <a:gd name="T12" fmla="*/ 97 w 228"/>
                <a:gd name="T13" fmla="*/ 140 h 328"/>
                <a:gd name="T14" fmla="*/ 39 w 228"/>
                <a:gd name="T15" fmla="*/ 159 h 328"/>
                <a:gd name="T16" fmla="*/ 47 w 228"/>
                <a:gd name="T17" fmla="*/ 136 h 328"/>
                <a:gd name="T18" fmla="*/ 97 w 228"/>
                <a:gd name="T19" fmla="*/ 151 h 328"/>
                <a:gd name="T20" fmla="*/ 177 w 228"/>
                <a:gd name="T21" fmla="*/ 78 h 328"/>
                <a:gd name="T22" fmla="*/ 157 w 228"/>
                <a:gd name="T23" fmla="*/ 30 h 328"/>
                <a:gd name="T24" fmla="*/ 202 w 228"/>
                <a:gd name="T25" fmla="*/ 11 h 328"/>
                <a:gd name="T26" fmla="*/ 207 w 228"/>
                <a:gd name="T27" fmla="*/ 11 h 328"/>
                <a:gd name="T28" fmla="*/ 199 w 228"/>
                <a:gd name="T29" fmla="*/ 25 h 328"/>
                <a:gd name="T30" fmla="*/ 213 w 228"/>
                <a:gd name="T31" fmla="*/ 39 h 328"/>
                <a:gd name="T32" fmla="*/ 228 w 228"/>
                <a:gd name="T33" fmla="*/ 24 h 328"/>
                <a:gd name="T34" fmla="*/ 202 w 228"/>
                <a:gd name="T35" fmla="*/ 0 h 328"/>
                <a:gd name="T36" fmla="*/ 149 w 228"/>
                <a:gd name="T37" fmla="*/ 23 h 328"/>
                <a:gd name="T38" fmla="*/ 97 w 228"/>
                <a:gd name="T39" fmla="*/ 5 h 328"/>
                <a:gd name="T40" fmla="*/ 16 w 228"/>
                <a:gd name="T41" fmla="*/ 78 h 328"/>
                <a:gd name="T42" fmla="*/ 39 w 228"/>
                <a:gd name="T43" fmla="*/ 129 h 328"/>
                <a:gd name="T44" fmla="*/ 24 w 228"/>
                <a:gd name="T45" fmla="*/ 171 h 328"/>
                <a:gd name="T46" fmla="*/ 46 w 228"/>
                <a:gd name="T47" fmla="*/ 215 h 328"/>
                <a:gd name="T48" fmla="*/ 0 w 228"/>
                <a:gd name="T49" fmla="*/ 265 h 328"/>
                <a:gd name="T50" fmla="*/ 110 w 228"/>
                <a:gd name="T51" fmla="*/ 328 h 328"/>
                <a:gd name="T52" fmla="*/ 221 w 228"/>
                <a:gd name="T53" fmla="*/ 264 h 328"/>
                <a:gd name="T54" fmla="*/ 188 w 228"/>
                <a:gd name="T55" fmla="*/ 207 h 328"/>
                <a:gd name="T56" fmla="*/ 103 w 228"/>
                <a:gd name="T57" fmla="*/ 193 h 328"/>
                <a:gd name="T58" fmla="*/ 65 w 228"/>
                <a:gd name="T59" fmla="*/ 193 h 328"/>
                <a:gd name="T60" fmla="*/ 39 w 228"/>
                <a:gd name="T61" fmla="*/ 159 h 328"/>
                <a:gd name="T62" fmla="*/ 111 w 228"/>
                <a:gd name="T63" fmla="*/ 317 h 328"/>
                <a:gd name="T64" fmla="*/ 26 w 228"/>
                <a:gd name="T65" fmla="*/ 265 h 328"/>
                <a:gd name="T66" fmla="*/ 67 w 228"/>
                <a:gd name="T67" fmla="*/ 222 h 328"/>
                <a:gd name="T68" fmla="*/ 96 w 228"/>
                <a:gd name="T69" fmla="*/ 222 h 328"/>
                <a:gd name="T70" fmla="*/ 195 w 228"/>
                <a:gd name="T71" fmla="*/ 265 h 328"/>
                <a:gd name="T72" fmla="*/ 111 w 228"/>
                <a:gd name="T73" fmla="*/ 317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8" h="328">
                  <a:moveTo>
                    <a:pt x="97" y="140"/>
                  </a:moveTo>
                  <a:cubicBezTo>
                    <a:pt x="53" y="140"/>
                    <a:pt x="53" y="90"/>
                    <a:pt x="53" y="78"/>
                  </a:cubicBezTo>
                  <a:cubicBezTo>
                    <a:pt x="53" y="65"/>
                    <a:pt x="54" y="49"/>
                    <a:pt x="61" y="37"/>
                  </a:cubicBezTo>
                  <a:cubicBezTo>
                    <a:pt x="65" y="31"/>
                    <a:pt x="77" y="17"/>
                    <a:pt x="97" y="17"/>
                  </a:cubicBezTo>
                  <a:cubicBezTo>
                    <a:pt x="140" y="17"/>
                    <a:pt x="140" y="66"/>
                    <a:pt x="140" y="78"/>
                  </a:cubicBezTo>
                  <a:cubicBezTo>
                    <a:pt x="140" y="91"/>
                    <a:pt x="140" y="107"/>
                    <a:pt x="132" y="120"/>
                  </a:cubicBezTo>
                  <a:cubicBezTo>
                    <a:pt x="128" y="126"/>
                    <a:pt x="117" y="140"/>
                    <a:pt x="97" y="140"/>
                  </a:cubicBezTo>
                  <a:close/>
                  <a:moveTo>
                    <a:pt x="39" y="159"/>
                  </a:moveTo>
                  <a:cubicBezTo>
                    <a:pt x="39" y="157"/>
                    <a:pt x="39" y="146"/>
                    <a:pt x="47" y="136"/>
                  </a:cubicBezTo>
                  <a:cubicBezTo>
                    <a:pt x="67" y="150"/>
                    <a:pt x="87" y="151"/>
                    <a:pt x="97" y="151"/>
                  </a:cubicBezTo>
                  <a:cubicBezTo>
                    <a:pt x="143" y="151"/>
                    <a:pt x="177" y="117"/>
                    <a:pt x="177" y="78"/>
                  </a:cubicBezTo>
                  <a:cubicBezTo>
                    <a:pt x="177" y="60"/>
                    <a:pt x="169" y="42"/>
                    <a:pt x="157" y="30"/>
                  </a:cubicBezTo>
                  <a:cubicBezTo>
                    <a:pt x="175" y="13"/>
                    <a:pt x="193" y="11"/>
                    <a:pt x="202" y="11"/>
                  </a:cubicBezTo>
                  <a:cubicBezTo>
                    <a:pt x="203" y="11"/>
                    <a:pt x="205" y="11"/>
                    <a:pt x="207" y="11"/>
                  </a:cubicBezTo>
                  <a:cubicBezTo>
                    <a:pt x="201" y="13"/>
                    <a:pt x="199" y="19"/>
                    <a:pt x="199" y="25"/>
                  </a:cubicBezTo>
                  <a:cubicBezTo>
                    <a:pt x="199" y="33"/>
                    <a:pt x="205" y="39"/>
                    <a:pt x="213" y="39"/>
                  </a:cubicBezTo>
                  <a:cubicBezTo>
                    <a:pt x="218" y="39"/>
                    <a:pt x="228" y="36"/>
                    <a:pt x="228" y="24"/>
                  </a:cubicBezTo>
                  <a:cubicBezTo>
                    <a:pt x="228" y="16"/>
                    <a:pt x="222" y="0"/>
                    <a:pt x="202" y="0"/>
                  </a:cubicBezTo>
                  <a:cubicBezTo>
                    <a:pt x="192" y="0"/>
                    <a:pt x="170" y="3"/>
                    <a:pt x="149" y="23"/>
                  </a:cubicBezTo>
                  <a:cubicBezTo>
                    <a:pt x="129" y="7"/>
                    <a:pt x="108" y="5"/>
                    <a:pt x="97" y="5"/>
                  </a:cubicBezTo>
                  <a:cubicBezTo>
                    <a:pt x="50" y="5"/>
                    <a:pt x="16" y="40"/>
                    <a:pt x="16" y="78"/>
                  </a:cubicBezTo>
                  <a:cubicBezTo>
                    <a:pt x="16" y="100"/>
                    <a:pt x="27" y="119"/>
                    <a:pt x="39" y="129"/>
                  </a:cubicBezTo>
                  <a:cubicBezTo>
                    <a:pt x="33" y="137"/>
                    <a:pt x="24" y="153"/>
                    <a:pt x="24" y="171"/>
                  </a:cubicBezTo>
                  <a:cubicBezTo>
                    <a:pt x="24" y="186"/>
                    <a:pt x="30" y="205"/>
                    <a:pt x="46" y="215"/>
                  </a:cubicBezTo>
                  <a:cubicBezTo>
                    <a:pt x="16" y="224"/>
                    <a:pt x="0" y="245"/>
                    <a:pt x="0" y="265"/>
                  </a:cubicBezTo>
                  <a:cubicBezTo>
                    <a:pt x="0" y="301"/>
                    <a:pt x="49" y="328"/>
                    <a:pt x="110" y="328"/>
                  </a:cubicBezTo>
                  <a:cubicBezTo>
                    <a:pt x="169" y="328"/>
                    <a:pt x="221" y="303"/>
                    <a:pt x="221" y="264"/>
                  </a:cubicBezTo>
                  <a:cubicBezTo>
                    <a:pt x="221" y="246"/>
                    <a:pt x="214" y="221"/>
                    <a:pt x="188" y="207"/>
                  </a:cubicBezTo>
                  <a:cubicBezTo>
                    <a:pt x="162" y="193"/>
                    <a:pt x="133" y="193"/>
                    <a:pt x="103" y="193"/>
                  </a:cubicBezTo>
                  <a:cubicBezTo>
                    <a:pt x="90" y="193"/>
                    <a:pt x="69" y="193"/>
                    <a:pt x="65" y="193"/>
                  </a:cubicBezTo>
                  <a:cubicBezTo>
                    <a:pt x="49" y="191"/>
                    <a:pt x="39" y="175"/>
                    <a:pt x="39" y="159"/>
                  </a:cubicBezTo>
                  <a:close/>
                  <a:moveTo>
                    <a:pt x="111" y="317"/>
                  </a:moveTo>
                  <a:cubicBezTo>
                    <a:pt x="60" y="317"/>
                    <a:pt x="26" y="291"/>
                    <a:pt x="26" y="265"/>
                  </a:cubicBezTo>
                  <a:cubicBezTo>
                    <a:pt x="26" y="242"/>
                    <a:pt x="45" y="224"/>
                    <a:pt x="67" y="222"/>
                  </a:cubicBezTo>
                  <a:lnTo>
                    <a:pt x="96" y="222"/>
                  </a:lnTo>
                  <a:cubicBezTo>
                    <a:pt x="139" y="222"/>
                    <a:pt x="195" y="222"/>
                    <a:pt x="195" y="265"/>
                  </a:cubicBezTo>
                  <a:cubicBezTo>
                    <a:pt x="195" y="292"/>
                    <a:pt x="159" y="317"/>
                    <a:pt x="111" y="317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97" name="Freeform 176">
              <a:extLst>
                <a:ext uri="{FF2B5EF4-FFF2-40B4-BE49-F238E27FC236}">
                  <a16:creationId xmlns:a16="http://schemas.microsoft.com/office/drawing/2014/main" id="{5AF97B9F-60AA-4F41-B2BC-3502874D5A42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6384925" y="4610100"/>
              <a:ext cx="466725" cy="300038"/>
            </a:xfrm>
            <a:custGeom>
              <a:avLst/>
              <a:gdLst>
                <a:gd name="T0" fmla="*/ 38 w 389"/>
                <a:gd name="T1" fmla="*/ 49 h 221"/>
                <a:gd name="T2" fmla="*/ 38 w 389"/>
                <a:gd name="T3" fmla="*/ 183 h 221"/>
                <a:gd name="T4" fmla="*/ 0 w 389"/>
                <a:gd name="T5" fmla="*/ 205 h 221"/>
                <a:gd name="T6" fmla="*/ 0 w 389"/>
                <a:gd name="T7" fmla="*/ 221 h 221"/>
                <a:gd name="T8" fmla="*/ 56 w 389"/>
                <a:gd name="T9" fmla="*/ 219 h 221"/>
                <a:gd name="T10" fmla="*/ 112 w 389"/>
                <a:gd name="T11" fmla="*/ 221 h 221"/>
                <a:gd name="T12" fmla="*/ 112 w 389"/>
                <a:gd name="T13" fmla="*/ 205 h 221"/>
                <a:gd name="T14" fmla="*/ 73 w 389"/>
                <a:gd name="T15" fmla="*/ 183 h 221"/>
                <a:gd name="T16" fmla="*/ 73 w 389"/>
                <a:gd name="T17" fmla="*/ 91 h 221"/>
                <a:gd name="T18" fmla="*/ 140 w 389"/>
                <a:gd name="T19" fmla="*/ 11 h 221"/>
                <a:gd name="T20" fmla="*/ 177 w 389"/>
                <a:gd name="T21" fmla="*/ 66 h 221"/>
                <a:gd name="T22" fmla="*/ 177 w 389"/>
                <a:gd name="T23" fmla="*/ 183 h 221"/>
                <a:gd name="T24" fmla="*/ 138 w 389"/>
                <a:gd name="T25" fmla="*/ 205 h 221"/>
                <a:gd name="T26" fmla="*/ 138 w 389"/>
                <a:gd name="T27" fmla="*/ 221 h 221"/>
                <a:gd name="T28" fmla="*/ 195 w 389"/>
                <a:gd name="T29" fmla="*/ 219 h 221"/>
                <a:gd name="T30" fmla="*/ 250 w 389"/>
                <a:gd name="T31" fmla="*/ 221 h 221"/>
                <a:gd name="T32" fmla="*/ 250 w 389"/>
                <a:gd name="T33" fmla="*/ 205 h 221"/>
                <a:gd name="T34" fmla="*/ 212 w 389"/>
                <a:gd name="T35" fmla="*/ 183 h 221"/>
                <a:gd name="T36" fmla="*/ 212 w 389"/>
                <a:gd name="T37" fmla="*/ 91 h 221"/>
                <a:gd name="T38" fmla="*/ 279 w 389"/>
                <a:gd name="T39" fmla="*/ 11 h 221"/>
                <a:gd name="T40" fmla="*/ 316 w 389"/>
                <a:gd name="T41" fmla="*/ 66 h 221"/>
                <a:gd name="T42" fmla="*/ 316 w 389"/>
                <a:gd name="T43" fmla="*/ 183 h 221"/>
                <a:gd name="T44" fmla="*/ 277 w 389"/>
                <a:gd name="T45" fmla="*/ 205 h 221"/>
                <a:gd name="T46" fmla="*/ 277 w 389"/>
                <a:gd name="T47" fmla="*/ 221 h 221"/>
                <a:gd name="T48" fmla="*/ 333 w 389"/>
                <a:gd name="T49" fmla="*/ 219 h 221"/>
                <a:gd name="T50" fmla="*/ 389 w 389"/>
                <a:gd name="T51" fmla="*/ 221 h 221"/>
                <a:gd name="T52" fmla="*/ 389 w 389"/>
                <a:gd name="T53" fmla="*/ 205 h 221"/>
                <a:gd name="T54" fmla="*/ 350 w 389"/>
                <a:gd name="T55" fmla="*/ 190 h 221"/>
                <a:gd name="T56" fmla="*/ 350 w 389"/>
                <a:gd name="T57" fmla="*/ 95 h 221"/>
                <a:gd name="T58" fmla="*/ 335 w 389"/>
                <a:gd name="T59" fmla="*/ 19 h 221"/>
                <a:gd name="T60" fmla="*/ 282 w 389"/>
                <a:gd name="T61" fmla="*/ 0 h 221"/>
                <a:gd name="T62" fmla="*/ 210 w 389"/>
                <a:gd name="T63" fmla="*/ 49 h 221"/>
                <a:gd name="T64" fmla="*/ 144 w 389"/>
                <a:gd name="T65" fmla="*/ 0 h 221"/>
                <a:gd name="T66" fmla="*/ 70 w 389"/>
                <a:gd name="T67" fmla="*/ 53 h 221"/>
                <a:gd name="T68" fmla="*/ 70 w 389"/>
                <a:gd name="T69" fmla="*/ 0 h 221"/>
                <a:gd name="T70" fmla="*/ 0 w 389"/>
                <a:gd name="T71" fmla="*/ 6 h 221"/>
                <a:gd name="T72" fmla="*/ 0 w 389"/>
                <a:gd name="T73" fmla="*/ 21 h 221"/>
                <a:gd name="T74" fmla="*/ 38 w 389"/>
                <a:gd name="T75" fmla="*/ 4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89" h="221">
                  <a:moveTo>
                    <a:pt x="38" y="49"/>
                  </a:moveTo>
                  <a:lnTo>
                    <a:pt x="38" y="183"/>
                  </a:lnTo>
                  <a:cubicBezTo>
                    <a:pt x="38" y="205"/>
                    <a:pt x="33" y="205"/>
                    <a:pt x="0" y="205"/>
                  </a:cubicBezTo>
                  <a:lnTo>
                    <a:pt x="0" y="221"/>
                  </a:lnTo>
                  <a:cubicBezTo>
                    <a:pt x="17" y="220"/>
                    <a:pt x="42" y="219"/>
                    <a:pt x="56" y="219"/>
                  </a:cubicBezTo>
                  <a:cubicBezTo>
                    <a:pt x="69" y="219"/>
                    <a:pt x="95" y="220"/>
                    <a:pt x="112" y="221"/>
                  </a:cubicBezTo>
                  <a:lnTo>
                    <a:pt x="112" y="205"/>
                  </a:lnTo>
                  <a:cubicBezTo>
                    <a:pt x="78" y="205"/>
                    <a:pt x="73" y="205"/>
                    <a:pt x="73" y="183"/>
                  </a:cubicBezTo>
                  <a:lnTo>
                    <a:pt x="73" y="91"/>
                  </a:lnTo>
                  <a:cubicBezTo>
                    <a:pt x="73" y="39"/>
                    <a:pt x="108" y="11"/>
                    <a:pt x="140" y="11"/>
                  </a:cubicBezTo>
                  <a:cubicBezTo>
                    <a:pt x="172" y="11"/>
                    <a:pt x="177" y="38"/>
                    <a:pt x="177" y="66"/>
                  </a:cubicBezTo>
                  <a:lnTo>
                    <a:pt x="177" y="183"/>
                  </a:lnTo>
                  <a:cubicBezTo>
                    <a:pt x="177" y="205"/>
                    <a:pt x="172" y="205"/>
                    <a:pt x="138" y="205"/>
                  </a:cubicBezTo>
                  <a:lnTo>
                    <a:pt x="138" y="221"/>
                  </a:lnTo>
                  <a:cubicBezTo>
                    <a:pt x="156" y="220"/>
                    <a:pt x="181" y="219"/>
                    <a:pt x="195" y="219"/>
                  </a:cubicBezTo>
                  <a:cubicBezTo>
                    <a:pt x="208" y="219"/>
                    <a:pt x="233" y="220"/>
                    <a:pt x="250" y="221"/>
                  </a:cubicBezTo>
                  <a:lnTo>
                    <a:pt x="250" y="205"/>
                  </a:lnTo>
                  <a:cubicBezTo>
                    <a:pt x="217" y="205"/>
                    <a:pt x="212" y="205"/>
                    <a:pt x="212" y="183"/>
                  </a:cubicBezTo>
                  <a:lnTo>
                    <a:pt x="212" y="91"/>
                  </a:lnTo>
                  <a:cubicBezTo>
                    <a:pt x="212" y="39"/>
                    <a:pt x="247" y="11"/>
                    <a:pt x="279" y="11"/>
                  </a:cubicBezTo>
                  <a:cubicBezTo>
                    <a:pt x="310" y="11"/>
                    <a:pt x="316" y="38"/>
                    <a:pt x="316" y="66"/>
                  </a:cubicBezTo>
                  <a:lnTo>
                    <a:pt x="316" y="183"/>
                  </a:lnTo>
                  <a:cubicBezTo>
                    <a:pt x="316" y="205"/>
                    <a:pt x="310" y="205"/>
                    <a:pt x="277" y="205"/>
                  </a:cubicBezTo>
                  <a:lnTo>
                    <a:pt x="277" y="221"/>
                  </a:lnTo>
                  <a:cubicBezTo>
                    <a:pt x="294" y="220"/>
                    <a:pt x="320" y="219"/>
                    <a:pt x="333" y="219"/>
                  </a:cubicBezTo>
                  <a:cubicBezTo>
                    <a:pt x="346" y="219"/>
                    <a:pt x="372" y="220"/>
                    <a:pt x="389" y="221"/>
                  </a:cubicBezTo>
                  <a:lnTo>
                    <a:pt x="389" y="205"/>
                  </a:lnTo>
                  <a:cubicBezTo>
                    <a:pt x="363" y="205"/>
                    <a:pt x="351" y="205"/>
                    <a:pt x="350" y="190"/>
                  </a:cubicBezTo>
                  <a:lnTo>
                    <a:pt x="350" y="95"/>
                  </a:lnTo>
                  <a:cubicBezTo>
                    <a:pt x="350" y="52"/>
                    <a:pt x="350" y="37"/>
                    <a:pt x="335" y="19"/>
                  </a:cubicBezTo>
                  <a:cubicBezTo>
                    <a:pt x="328" y="10"/>
                    <a:pt x="311" y="0"/>
                    <a:pt x="282" y="0"/>
                  </a:cubicBezTo>
                  <a:cubicBezTo>
                    <a:pt x="240" y="0"/>
                    <a:pt x="219" y="30"/>
                    <a:pt x="210" y="49"/>
                  </a:cubicBezTo>
                  <a:cubicBezTo>
                    <a:pt x="203" y="6"/>
                    <a:pt x="166" y="0"/>
                    <a:pt x="144" y="0"/>
                  </a:cubicBezTo>
                  <a:cubicBezTo>
                    <a:pt x="107" y="0"/>
                    <a:pt x="84" y="22"/>
                    <a:pt x="70" y="53"/>
                  </a:cubicBezTo>
                  <a:lnTo>
                    <a:pt x="70" y="0"/>
                  </a:lnTo>
                  <a:lnTo>
                    <a:pt x="0" y="6"/>
                  </a:lnTo>
                  <a:lnTo>
                    <a:pt x="0" y="21"/>
                  </a:lnTo>
                  <a:cubicBezTo>
                    <a:pt x="35" y="21"/>
                    <a:pt x="38" y="25"/>
                    <a:pt x="38" y="49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98" name="Freeform 177">
              <a:extLst>
                <a:ext uri="{FF2B5EF4-FFF2-40B4-BE49-F238E27FC236}">
                  <a16:creationId xmlns:a16="http://schemas.microsoft.com/office/drawing/2014/main" id="{93CF2D89-D0A0-9E46-AB92-6870F4F596F0}"/>
                </a:ext>
              </a:extLst>
            </p:cNvPr>
            <p:cNvSpPr>
              <a:spLocks noEditPoints="1"/>
            </p:cNvSpPr>
            <p:nvPr>
              <p:custDataLst>
                <p:tags r:id="rId10"/>
              </p:custDataLst>
            </p:nvPr>
          </p:nvSpPr>
          <p:spPr bwMode="auto">
            <a:xfrm>
              <a:off x="6889750" y="4605337"/>
              <a:ext cx="269875" cy="311150"/>
            </a:xfrm>
            <a:custGeom>
              <a:avLst/>
              <a:gdLst>
                <a:gd name="T0" fmla="*/ 145 w 225"/>
                <a:gd name="T1" fmla="*/ 186 h 229"/>
                <a:gd name="T2" fmla="*/ 184 w 225"/>
                <a:gd name="T3" fmla="*/ 227 h 229"/>
                <a:gd name="T4" fmla="*/ 225 w 225"/>
                <a:gd name="T5" fmla="*/ 179 h 229"/>
                <a:gd name="T6" fmla="*/ 225 w 225"/>
                <a:gd name="T7" fmla="*/ 151 h 229"/>
                <a:gd name="T8" fmla="*/ 212 w 225"/>
                <a:gd name="T9" fmla="*/ 151 h 229"/>
                <a:gd name="T10" fmla="*/ 212 w 225"/>
                <a:gd name="T11" fmla="*/ 179 h 229"/>
                <a:gd name="T12" fmla="*/ 194 w 225"/>
                <a:gd name="T13" fmla="*/ 211 h 229"/>
                <a:gd name="T14" fmla="*/ 176 w 225"/>
                <a:gd name="T15" fmla="*/ 186 h 229"/>
                <a:gd name="T16" fmla="*/ 176 w 225"/>
                <a:gd name="T17" fmla="*/ 86 h 229"/>
                <a:gd name="T18" fmla="*/ 158 w 225"/>
                <a:gd name="T19" fmla="*/ 28 h 229"/>
                <a:gd name="T20" fmla="*/ 90 w 225"/>
                <a:gd name="T21" fmla="*/ 0 h 229"/>
                <a:gd name="T22" fmla="*/ 14 w 225"/>
                <a:gd name="T23" fmla="*/ 57 h 229"/>
                <a:gd name="T24" fmla="*/ 37 w 225"/>
                <a:gd name="T25" fmla="*/ 80 h 229"/>
                <a:gd name="T26" fmla="*/ 60 w 225"/>
                <a:gd name="T27" fmla="*/ 57 h 229"/>
                <a:gd name="T28" fmla="*/ 35 w 225"/>
                <a:gd name="T29" fmla="*/ 34 h 229"/>
                <a:gd name="T30" fmla="*/ 89 w 225"/>
                <a:gd name="T31" fmla="*/ 11 h 229"/>
                <a:gd name="T32" fmla="*/ 141 w 225"/>
                <a:gd name="T33" fmla="*/ 75 h 229"/>
                <a:gd name="T34" fmla="*/ 141 w 225"/>
                <a:gd name="T35" fmla="*/ 93 h 229"/>
                <a:gd name="T36" fmla="*/ 50 w 225"/>
                <a:gd name="T37" fmla="*/ 111 h 229"/>
                <a:gd name="T38" fmla="*/ 0 w 225"/>
                <a:gd name="T39" fmla="*/ 176 h 229"/>
                <a:gd name="T40" fmla="*/ 80 w 225"/>
                <a:gd name="T41" fmla="*/ 229 h 229"/>
                <a:gd name="T42" fmla="*/ 145 w 225"/>
                <a:gd name="T43" fmla="*/ 186 h 229"/>
                <a:gd name="T44" fmla="*/ 141 w 225"/>
                <a:gd name="T45" fmla="*/ 104 h 229"/>
                <a:gd name="T46" fmla="*/ 141 w 225"/>
                <a:gd name="T47" fmla="*/ 154 h 229"/>
                <a:gd name="T48" fmla="*/ 83 w 225"/>
                <a:gd name="T49" fmla="*/ 218 h 229"/>
                <a:gd name="T50" fmla="*/ 38 w 225"/>
                <a:gd name="T51" fmla="*/ 176 h 229"/>
                <a:gd name="T52" fmla="*/ 141 w 225"/>
                <a:gd name="T53" fmla="*/ 10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5" h="229">
                  <a:moveTo>
                    <a:pt x="145" y="186"/>
                  </a:moveTo>
                  <a:cubicBezTo>
                    <a:pt x="147" y="206"/>
                    <a:pt x="160" y="227"/>
                    <a:pt x="184" y="227"/>
                  </a:cubicBezTo>
                  <a:cubicBezTo>
                    <a:pt x="194" y="227"/>
                    <a:pt x="225" y="220"/>
                    <a:pt x="225" y="179"/>
                  </a:cubicBezTo>
                  <a:lnTo>
                    <a:pt x="225" y="151"/>
                  </a:lnTo>
                  <a:lnTo>
                    <a:pt x="212" y="151"/>
                  </a:lnTo>
                  <a:lnTo>
                    <a:pt x="212" y="179"/>
                  </a:lnTo>
                  <a:cubicBezTo>
                    <a:pt x="212" y="208"/>
                    <a:pt x="200" y="211"/>
                    <a:pt x="194" y="211"/>
                  </a:cubicBezTo>
                  <a:cubicBezTo>
                    <a:pt x="178" y="211"/>
                    <a:pt x="176" y="189"/>
                    <a:pt x="176" y="186"/>
                  </a:cubicBezTo>
                  <a:lnTo>
                    <a:pt x="176" y="86"/>
                  </a:lnTo>
                  <a:cubicBezTo>
                    <a:pt x="176" y="65"/>
                    <a:pt x="176" y="46"/>
                    <a:pt x="158" y="28"/>
                  </a:cubicBezTo>
                  <a:cubicBezTo>
                    <a:pt x="138" y="8"/>
                    <a:pt x="113" y="0"/>
                    <a:pt x="90" y="0"/>
                  </a:cubicBezTo>
                  <a:cubicBezTo>
                    <a:pt x="49" y="0"/>
                    <a:pt x="14" y="24"/>
                    <a:pt x="14" y="57"/>
                  </a:cubicBezTo>
                  <a:cubicBezTo>
                    <a:pt x="14" y="71"/>
                    <a:pt x="24" y="80"/>
                    <a:pt x="37" y="80"/>
                  </a:cubicBezTo>
                  <a:cubicBezTo>
                    <a:pt x="51" y="80"/>
                    <a:pt x="60" y="70"/>
                    <a:pt x="60" y="57"/>
                  </a:cubicBezTo>
                  <a:cubicBezTo>
                    <a:pt x="60" y="51"/>
                    <a:pt x="58" y="35"/>
                    <a:pt x="35" y="34"/>
                  </a:cubicBezTo>
                  <a:cubicBezTo>
                    <a:pt x="48" y="17"/>
                    <a:pt x="73" y="11"/>
                    <a:pt x="89" y="11"/>
                  </a:cubicBezTo>
                  <a:cubicBezTo>
                    <a:pt x="113" y="11"/>
                    <a:pt x="141" y="31"/>
                    <a:pt x="141" y="75"/>
                  </a:cubicBezTo>
                  <a:lnTo>
                    <a:pt x="141" y="93"/>
                  </a:lnTo>
                  <a:cubicBezTo>
                    <a:pt x="116" y="95"/>
                    <a:pt x="81" y="96"/>
                    <a:pt x="50" y="111"/>
                  </a:cubicBezTo>
                  <a:cubicBezTo>
                    <a:pt x="12" y="128"/>
                    <a:pt x="0" y="154"/>
                    <a:pt x="0" y="176"/>
                  </a:cubicBezTo>
                  <a:cubicBezTo>
                    <a:pt x="0" y="217"/>
                    <a:pt x="48" y="229"/>
                    <a:pt x="80" y="229"/>
                  </a:cubicBezTo>
                  <a:cubicBezTo>
                    <a:pt x="112" y="229"/>
                    <a:pt x="135" y="209"/>
                    <a:pt x="145" y="186"/>
                  </a:cubicBezTo>
                  <a:close/>
                  <a:moveTo>
                    <a:pt x="141" y="104"/>
                  </a:moveTo>
                  <a:lnTo>
                    <a:pt x="141" y="154"/>
                  </a:lnTo>
                  <a:cubicBezTo>
                    <a:pt x="141" y="201"/>
                    <a:pt x="105" y="218"/>
                    <a:pt x="83" y="218"/>
                  </a:cubicBezTo>
                  <a:cubicBezTo>
                    <a:pt x="59" y="218"/>
                    <a:pt x="38" y="201"/>
                    <a:pt x="38" y="176"/>
                  </a:cubicBezTo>
                  <a:cubicBezTo>
                    <a:pt x="38" y="148"/>
                    <a:pt x="59" y="107"/>
                    <a:pt x="141" y="104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99" name="Freeform 178">
              <a:extLst>
                <a:ext uri="{FF2B5EF4-FFF2-40B4-BE49-F238E27FC236}">
                  <a16:creationId xmlns:a16="http://schemas.microsoft.com/office/drawing/2014/main" id="{E7478012-20CD-B247-BCE2-DFE9E046817E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7170738" y="4618037"/>
              <a:ext cx="301625" cy="292100"/>
            </a:xfrm>
            <a:custGeom>
              <a:avLst/>
              <a:gdLst>
                <a:gd name="T0" fmla="*/ 137 w 251"/>
                <a:gd name="T1" fmla="*/ 97 h 215"/>
                <a:gd name="T2" fmla="*/ 183 w 251"/>
                <a:gd name="T3" fmla="*/ 41 h 215"/>
                <a:gd name="T4" fmla="*/ 242 w 251"/>
                <a:gd name="T5" fmla="*/ 15 h 215"/>
                <a:gd name="T6" fmla="*/ 242 w 251"/>
                <a:gd name="T7" fmla="*/ 0 h 215"/>
                <a:gd name="T8" fmla="*/ 201 w 251"/>
                <a:gd name="T9" fmla="*/ 1 h 215"/>
                <a:gd name="T10" fmla="*/ 154 w 251"/>
                <a:gd name="T11" fmla="*/ 0 h 215"/>
                <a:gd name="T12" fmla="*/ 154 w 251"/>
                <a:gd name="T13" fmla="*/ 15 h 215"/>
                <a:gd name="T14" fmla="*/ 168 w 251"/>
                <a:gd name="T15" fmla="*/ 31 h 215"/>
                <a:gd name="T16" fmla="*/ 160 w 251"/>
                <a:gd name="T17" fmla="*/ 48 h 215"/>
                <a:gd name="T18" fmla="*/ 130 w 251"/>
                <a:gd name="T19" fmla="*/ 87 h 215"/>
                <a:gd name="T20" fmla="*/ 91 w 251"/>
                <a:gd name="T21" fmla="*/ 37 h 215"/>
                <a:gd name="T22" fmla="*/ 86 w 251"/>
                <a:gd name="T23" fmla="*/ 28 h 215"/>
                <a:gd name="T24" fmla="*/ 104 w 251"/>
                <a:gd name="T25" fmla="*/ 15 h 215"/>
                <a:gd name="T26" fmla="*/ 104 w 251"/>
                <a:gd name="T27" fmla="*/ 0 h 215"/>
                <a:gd name="T28" fmla="*/ 50 w 251"/>
                <a:gd name="T29" fmla="*/ 1 h 215"/>
                <a:gd name="T30" fmla="*/ 2 w 251"/>
                <a:gd name="T31" fmla="*/ 0 h 215"/>
                <a:gd name="T32" fmla="*/ 2 w 251"/>
                <a:gd name="T33" fmla="*/ 15 h 215"/>
                <a:gd name="T34" fmla="*/ 61 w 251"/>
                <a:gd name="T35" fmla="*/ 46 h 215"/>
                <a:gd name="T36" fmla="*/ 111 w 251"/>
                <a:gd name="T37" fmla="*/ 110 h 215"/>
                <a:gd name="T38" fmla="*/ 64 w 251"/>
                <a:gd name="T39" fmla="*/ 169 h 215"/>
                <a:gd name="T40" fmla="*/ 0 w 251"/>
                <a:gd name="T41" fmla="*/ 199 h 215"/>
                <a:gd name="T42" fmla="*/ 0 w 251"/>
                <a:gd name="T43" fmla="*/ 215 h 215"/>
                <a:gd name="T44" fmla="*/ 41 w 251"/>
                <a:gd name="T45" fmla="*/ 213 h 215"/>
                <a:gd name="T46" fmla="*/ 89 w 251"/>
                <a:gd name="T47" fmla="*/ 215 h 215"/>
                <a:gd name="T48" fmla="*/ 89 w 251"/>
                <a:gd name="T49" fmla="*/ 199 h 215"/>
                <a:gd name="T50" fmla="*/ 74 w 251"/>
                <a:gd name="T51" fmla="*/ 184 h 215"/>
                <a:gd name="T52" fmla="*/ 119 w 251"/>
                <a:gd name="T53" fmla="*/ 120 h 215"/>
                <a:gd name="T54" fmla="*/ 157 w 251"/>
                <a:gd name="T55" fmla="*/ 170 h 215"/>
                <a:gd name="T56" fmla="*/ 167 w 251"/>
                <a:gd name="T57" fmla="*/ 187 h 215"/>
                <a:gd name="T58" fmla="*/ 150 w 251"/>
                <a:gd name="T59" fmla="*/ 199 h 215"/>
                <a:gd name="T60" fmla="*/ 150 w 251"/>
                <a:gd name="T61" fmla="*/ 215 h 215"/>
                <a:gd name="T62" fmla="*/ 203 w 251"/>
                <a:gd name="T63" fmla="*/ 213 h 215"/>
                <a:gd name="T64" fmla="*/ 251 w 251"/>
                <a:gd name="T65" fmla="*/ 215 h 215"/>
                <a:gd name="T66" fmla="*/ 251 w 251"/>
                <a:gd name="T67" fmla="*/ 199 h 215"/>
                <a:gd name="T68" fmla="*/ 204 w 251"/>
                <a:gd name="T69" fmla="*/ 184 h 215"/>
                <a:gd name="T70" fmla="*/ 137 w 251"/>
                <a:gd name="T71" fmla="*/ 97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1" h="215">
                  <a:moveTo>
                    <a:pt x="137" y="97"/>
                  </a:moveTo>
                  <a:cubicBezTo>
                    <a:pt x="152" y="78"/>
                    <a:pt x="171" y="54"/>
                    <a:pt x="183" y="41"/>
                  </a:cubicBezTo>
                  <a:cubicBezTo>
                    <a:pt x="198" y="23"/>
                    <a:pt x="219" y="16"/>
                    <a:pt x="242" y="15"/>
                  </a:cubicBezTo>
                  <a:lnTo>
                    <a:pt x="242" y="0"/>
                  </a:lnTo>
                  <a:cubicBezTo>
                    <a:pt x="229" y="1"/>
                    <a:pt x="214" y="1"/>
                    <a:pt x="201" y="1"/>
                  </a:cubicBezTo>
                  <a:cubicBezTo>
                    <a:pt x="186" y="1"/>
                    <a:pt x="160" y="0"/>
                    <a:pt x="154" y="0"/>
                  </a:cubicBezTo>
                  <a:lnTo>
                    <a:pt x="154" y="15"/>
                  </a:lnTo>
                  <a:cubicBezTo>
                    <a:pt x="164" y="16"/>
                    <a:pt x="168" y="23"/>
                    <a:pt x="168" y="31"/>
                  </a:cubicBezTo>
                  <a:cubicBezTo>
                    <a:pt x="168" y="39"/>
                    <a:pt x="163" y="45"/>
                    <a:pt x="160" y="48"/>
                  </a:cubicBezTo>
                  <a:lnTo>
                    <a:pt x="130" y="87"/>
                  </a:lnTo>
                  <a:lnTo>
                    <a:pt x="91" y="37"/>
                  </a:lnTo>
                  <a:cubicBezTo>
                    <a:pt x="86" y="32"/>
                    <a:pt x="86" y="31"/>
                    <a:pt x="86" y="28"/>
                  </a:cubicBezTo>
                  <a:cubicBezTo>
                    <a:pt x="86" y="20"/>
                    <a:pt x="94" y="16"/>
                    <a:pt x="104" y="15"/>
                  </a:cubicBezTo>
                  <a:lnTo>
                    <a:pt x="104" y="0"/>
                  </a:lnTo>
                  <a:cubicBezTo>
                    <a:pt x="91" y="0"/>
                    <a:pt x="58" y="1"/>
                    <a:pt x="50" y="1"/>
                  </a:cubicBezTo>
                  <a:cubicBezTo>
                    <a:pt x="39" y="1"/>
                    <a:pt x="16" y="1"/>
                    <a:pt x="2" y="0"/>
                  </a:cubicBezTo>
                  <a:lnTo>
                    <a:pt x="2" y="15"/>
                  </a:lnTo>
                  <a:cubicBezTo>
                    <a:pt x="37" y="15"/>
                    <a:pt x="38" y="16"/>
                    <a:pt x="61" y="46"/>
                  </a:cubicBezTo>
                  <a:lnTo>
                    <a:pt x="111" y="110"/>
                  </a:lnTo>
                  <a:lnTo>
                    <a:pt x="64" y="169"/>
                  </a:lnTo>
                  <a:cubicBezTo>
                    <a:pt x="40" y="198"/>
                    <a:pt x="10" y="199"/>
                    <a:pt x="0" y="199"/>
                  </a:cubicBezTo>
                  <a:lnTo>
                    <a:pt x="0" y="215"/>
                  </a:lnTo>
                  <a:cubicBezTo>
                    <a:pt x="13" y="214"/>
                    <a:pt x="28" y="213"/>
                    <a:pt x="41" y="213"/>
                  </a:cubicBezTo>
                  <a:cubicBezTo>
                    <a:pt x="56" y="213"/>
                    <a:pt x="77" y="214"/>
                    <a:pt x="89" y="215"/>
                  </a:cubicBezTo>
                  <a:lnTo>
                    <a:pt x="89" y="199"/>
                  </a:lnTo>
                  <a:cubicBezTo>
                    <a:pt x="78" y="198"/>
                    <a:pt x="74" y="191"/>
                    <a:pt x="74" y="184"/>
                  </a:cubicBezTo>
                  <a:cubicBezTo>
                    <a:pt x="74" y="173"/>
                    <a:pt x="89" y="156"/>
                    <a:pt x="119" y="120"/>
                  </a:cubicBezTo>
                  <a:lnTo>
                    <a:pt x="157" y="170"/>
                  </a:lnTo>
                  <a:cubicBezTo>
                    <a:pt x="161" y="176"/>
                    <a:pt x="167" y="184"/>
                    <a:pt x="167" y="187"/>
                  </a:cubicBezTo>
                  <a:cubicBezTo>
                    <a:pt x="167" y="191"/>
                    <a:pt x="163" y="199"/>
                    <a:pt x="150" y="199"/>
                  </a:cubicBezTo>
                  <a:lnTo>
                    <a:pt x="150" y="215"/>
                  </a:lnTo>
                  <a:cubicBezTo>
                    <a:pt x="164" y="214"/>
                    <a:pt x="192" y="213"/>
                    <a:pt x="203" y="213"/>
                  </a:cubicBezTo>
                  <a:cubicBezTo>
                    <a:pt x="217" y="213"/>
                    <a:pt x="236" y="214"/>
                    <a:pt x="251" y="215"/>
                  </a:cubicBezTo>
                  <a:lnTo>
                    <a:pt x="251" y="199"/>
                  </a:lnTo>
                  <a:cubicBezTo>
                    <a:pt x="224" y="199"/>
                    <a:pt x="215" y="198"/>
                    <a:pt x="204" y="184"/>
                  </a:cubicBezTo>
                  <a:lnTo>
                    <a:pt x="137" y="97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100" name="Freeform 179">
              <a:extLst>
                <a:ext uri="{FF2B5EF4-FFF2-40B4-BE49-F238E27FC236}">
                  <a16:creationId xmlns:a16="http://schemas.microsoft.com/office/drawing/2014/main" id="{2CC73D20-9207-8C49-81BC-9DEDFD1F87F0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6323013" y="5241925"/>
              <a:ext cx="250825" cy="209550"/>
            </a:xfrm>
            <a:custGeom>
              <a:avLst/>
              <a:gdLst>
                <a:gd name="T0" fmla="*/ 93 w 209"/>
                <a:gd name="T1" fmla="*/ 24 h 154"/>
                <a:gd name="T2" fmla="*/ 134 w 209"/>
                <a:gd name="T3" fmla="*/ 24 h 154"/>
                <a:gd name="T4" fmla="*/ 121 w 209"/>
                <a:gd name="T5" fmla="*/ 104 h 154"/>
                <a:gd name="T6" fmla="*/ 125 w 209"/>
                <a:gd name="T7" fmla="*/ 135 h 154"/>
                <a:gd name="T8" fmla="*/ 141 w 209"/>
                <a:gd name="T9" fmla="*/ 154 h 154"/>
                <a:gd name="T10" fmla="*/ 157 w 209"/>
                <a:gd name="T11" fmla="*/ 138 h 154"/>
                <a:gd name="T12" fmla="*/ 154 w 209"/>
                <a:gd name="T13" fmla="*/ 130 h 154"/>
                <a:gd name="T14" fmla="*/ 141 w 209"/>
                <a:gd name="T15" fmla="*/ 69 h 154"/>
                <a:gd name="T16" fmla="*/ 146 w 209"/>
                <a:gd name="T17" fmla="*/ 24 h 154"/>
                <a:gd name="T18" fmla="*/ 190 w 209"/>
                <a:gd name="T19" fmla="*/ 24 h 154"/>
                <a:gd name="T20" fmla="*/ 203 w 209"/>
                <a:gd name="T21" fmla="*/ 21 h 154"/>
                <a:gd name="T22" fmla="*/ 209 w 209"/>
                <a:gd name="T23" fmla="*/ 10 h 154"/>
                <a:gd name="T24" fmla="*/ 194 w 209"/>
                <a:gd name="T25" fmla="*/ 0 h 154"/>
                <a:gd name="T26" fmla="*/ 62 w 209"/>
                <a:gd name="T27" fmla="*/ 0 h 154"/>
                <a:gd name="T28" fmla="*/ 22 w 209"/>
                <a:gd name="T29" fmla="*/ 18 h 154"/>
                <a:gd name="T30" fmla="*/ 0 w 209"/>
                <a:gd name="T31" fmla="*/ 48 h 154"/>
                <a:gd name="T32" fmla="*/ 6 w 209"/>
                <a:gd name="T33" fmla="*/ 52 h 154"/>
                <a:gd name="T34" fmla="*/ 12 w 209"/>
                <a:gd name="T35" fmla="*/ 48 h 154"/>
                <a:gd name="T36" fmla="*/ 59 w 209"/>
                <a:gd name="T37" fmla="*/ 24 h 154"/>
                <a:gd name="T38" fmla="*/ 80 w 209"/>
                <a:gd name="T39" fmla="*/ 24 h 154"/>
                <a:gd name="T40" fmla="*/ 40 w 209"/>
                <a:gd name="T41" fmla="*/ 124 h 154"/>
                <a:gd name="T42" fmla="*/ 34 w 209"/>
                <a:gd name="T43" fmla="*/ 137 h 154"/>
                <a:gd name="T44" fmla="*/ 33 w 209"/>
                <a:gd name="T45" fmla="*/ 143 h 154"/>
                <a:gd name="T46" fmla="*/ 45 w 209"/>
                <a:gd name="T47" fmla="*/ 154 h 154"/>
                <a:gd name="T48" fmla="*/ 71 w 209"/>
                <a:gd name="T49" fmla="*/ 107 h 154"/>
                <a:gd name="T50" fmla="*/ 93 w 209"/>
                <a:gd name="T51" fmla="*/ 2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9" h="154">
                  <a:moveTo>
                    <a:pt x="93" y="24"/>
                  </a:moveTo>
                  <a:lnTo>
                    <a:pt x="134" y="24"/>
                  </a:lnTo>
                  <a:cubicBezTo>
                    <a:pt x="129" y="45"/>
                    <a:pt x="121" y="76"/>
                    <a:pt x="121" y="104"/>
                  </a:cubicBezTo>
                  <a:cubicBezTo>
                    <a:pt x="121" y="118"/>
                    <a:pt x="123" y="127"/>
                    <a:pt x="125" y="135"/>
                  </a:cubicBezTo>
                  <a:cubicBezTo>
                    <a:pt x="131" y="152"/>
                    <a:pt x="135" y="154"/>
                    <a:pt x="141" y="154"/>
                  </a:cubicBezTo>
                  <a:cubicBezTo>
                    <a:pt x="149" y="154"/>
                    <a:pt x="157" y="146"/>
                    <a:pt x="157" y="138"/>
                  </a:cubicBezTo>
                  <a:cubicBezTo>
                    <a:pt x="157" y="135"/>
                    <a:pt x="156" y="134"/>
                    <a:pt x="154" y="130"/>
                  </a:cubicBezTo>
                  <a:cubicBezTo>
                    <a:pt x="148" y="117"/>
                    <a:pt x="141" y="98"/>
                    <a:pt x="141" y="69"/>
                  </a:cubicBezTo>
                  <a:cubicBezTo>
                    <a:pt x="141" y="62"/>
                    <a:pt x="141" y="48"/>
                    <a:pt x="146" y="24"/>
                  </a:cubicBezTo>
                  <a:lnTo>
                    <a:pt x="190" y="24"/>
                  </a:lnTo>
                  <a:cubicBezTo>
                    <a:pt x="196" y="24"/>
                    <a:pt x="199" y="24"/>
                    <a:pt x="203" y="21"/>
                  </a:cubicBezTo>
                  <a:cubicBezTo>
                    <a:pt x="208" y="17"/>
                    <a:pt x="209" y="12"/>
                    <a:pt x="209" y="10"/>
                  </a:cubicBezTo>
                  <a:cubicBezTo>
                    <a:pt x="209" y="0"/>
                    <a:pt x="200" y="0"/>
                    <a:pt x="194" y="0"/>
                  </a:cubicBezTo>
                  <a:lnTo>
                    <a:pt x="62" y="0"/>
                  </a:lnTo>
                  <a:cubicBezTo>
                    <a:pt x="48" y="0"/>
                    <a:pt x="38" y="3"/>
                    <a:pt x="22" y="18"/>
                  </a:cubicBezTo>
                  <a:cubicBezTo>
                    <a:pt x="13" y="26"/>
                    <a:pt x="0" y="45"/>
                    <a:pt x="0" y="48"/>
                  </a:cubicBezTo>
                  <a:cubicBezTo>
                    <a:pt x="0" y="52"/>
                    <a:pt x="4" y="52"/>
                    <a:pt x="6" y="52"/>
                  </a:cubicBezTo>
                  <a:cubicBezTo>
                    <a:pt x="10" y="52"/>
                    <a:pt x="10" y="51"/>
                    <a:pt x="12" y="48"/>
                  </a:cubicBezTo>
                  <a:cubicBezTo>
                    <a:pt x="30" y="24"/>
                    <a:pt x="51" y="24"/>
                    <a:pt x="59" y="24"/>
                  </a:cubicBezTo>
                  <a:lnTo>
                    <a:pt x="80" y="24"/>
                  </a:lnTo>
                  <a:cubicBezTo>
                    <a:pt x="70" y="62"/>
                    <a:pt x="51" y="103"/>
                    <a:pt x="40" y="124"/>
                  </a:cubicBezTo>
                  <a:cubicBezTo>
                    <a:pt x="38" y="129"/>
                    <a:pt x="35" y="136"/>
                    <a:pt x="34" y="137"/>
                  </a:cubicBezTo>
                  <a:cubicBezTo>
                    <a:pt x="33" y="139"/>
                    <a:pt x="33" y="140"/>
                    <a:pt x="33" y="143"/>
                  </a:cubicBezTo>
                  <a:cubicBezTo>
                    <a:pt x="33" y="148"/>
                    <a:pt x="37" y="154"/>
                    <a:pt x="45" y="154"/>
                  </a:cubicBezTo>
                  <a:cubicBezTo>
                    <a:pt x="59" y="154"/>
                    <a:pt x="63" y="138"/>
                    <a:pt x="71" y="107"/>
                  </a:cubicBezTo>
                  <a:lnTo>
                    <a:pt x="93" y="24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101" name="Freeform 180">
              <a:extLst>
                <a:ext uri="{FF2B5EF4-FFF2-40B4-BE49-F238E27FC236}">
                  <a16:creationId xmlns:a16="http://schemas.microsoft.com/office/drawing/2014/main" id="{75DFCE78-C397-8743-9A21-59CFE43D0F71}"/>
                </a:ext>
              </a:extLst>
            </p:cNvPr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7621588" y="4446587"/>
              <a:ext cx="338138" cy="477838"/>
            </a:xfrm>
            <a:custGeom>
              <a:avLst/>
              <a:gdLst>
                <a:gd name="T0" fmla="*/ 235 w 281"/>
                <a:gd name="T1" fmla="*/ 36 h 352"/>
                <a:gd name="T2" fmla="*/ 267 w 281"/>
                <a:gd name="T3" fmla="*/ 15 h 352"/>
                <a:gd name="T4" fmla="*/ 281 w 281"/>
                <a:gd name="T5" fmla="*/ 6 h 352"/>
                <a:gd name="T6" fmla="*/ 274 w 281"/>
                <a:gd name="T7" fmla="*/ 0 h 352"/>
                <a:gd name="T8" fmla="*/ 218 w 281"/>
                <a:gd name="T9" fmla="*/ 1 h 352"/>
                <a:gd name="T10" fmla="*/ 145 w 281"/>
                <a:gd name="T11" fmla="*/ 0 h 352"/>
                <a:gd name="T12" fmla="*/ 135 w 281"/>
                <a:gd name="T13" fmla="*/ 10 h 352"/>
                <a:gd name="T14" fmla="*/ 152 w 281"/>
                <a:gd name="T15" fmla="*/ 15 h 352"/>
                <a:gd name="T16" fmla="*/ 180 w 281"/>
                <a:gd name="T17" fmla="*/ 16 h 352"/>
                <a:gd name="T18" fmla="*/ 196 w 281"/>
                <a:gd name="T19" fmla="*/ 26 h 352"/>
                <a:gd name="T20" fmla="*/ 194 w 281"/>
                <a:gd name="T21" fmla="*/ 37 h 352"/>
                <a:gd name="T22" fmla="*/ 137 w 281"/>
                <a:gd name="T23" fmla="*/ 266 h 352"/>
                <a:gd name="T24" fmla="*/ 65 w 281"/>
                <a:gd name="T25" fmla="*/ 341 h 352"/>
                <a:gd name="T26" fmla="*/ 17 w 281"/>
                <a:gd name="T27" fmla="*/ 310 h 352"/>
                <a:gd name="T28" fmla="*/ 23 w 281"/>
                <a:gd name="T29" fmla="*/ 310 h 352"/>
                <a:gd name="T30" fmla="*/ 56 w 281"/>
                <a:gd name="T31" fmla="*/ 278 h 352"/>
                <a:gd name="T32" fmla="*/ 34 w 281"/>
                <a:gd name="T33" fmla="*/ 257 h 352"/>
                <a:gd name="T34" fmla="*/ 0 w 281"/>
                <a:gd name="T35" fmla="*/ 297 h 352"/>
                <a:gd name="T36" fmla="*/ 66 w 281"/>
                <a:gd name="T37" fmla="*/ 352 h 352"/>
                <a:gd name="T38" fmla="*/ 176 w 281"/>
                <a:gd name="T39" fmla="*/ 269 h 352"/>
                <a:gd name="T40" fmla="*/ 235 w 281"/>
                <a:gd name="T41" fmla="*/ 36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1" h="352">
                  <a:moveTo>
                    <a:pt x="235" y="36"/>
                  </a:moveTo>
                  <a:cubicBezTo>
                    <a:pt x="239" y="20"/>
                    <a:pt x="240" y="15"/>
                    <a:pt x="267" y="15"/>
                  </a:cubicBezTo>
                  <a:cubicBezTo>
                    <a:pt x="275" y="15"/>
                    <a:pt x="281" y="15"/>
                    <a:pt x="281" y="6"/>
                  </a:cubicBezTo>
                  <a:cubicBezTo>
                    <a:pt x="281" y="1"/>
                    <a:pt x="278" y="0"/>
                    <a:pt x="274" y="0"/>
                  </a:cubicBezTo>
                  <a:cubicBezTo>
                    <a:pt x="261" y="0"/>
                    <a:pt x="231" y="1"/>
                    <a:pt x="218" y="1"/>
                  </a:cubicBezTo>
                  <a:cubicBezTo>
                    <a:pt x="202" y="1"/>
                    <a:pt x="162" y="0"/>
                    <a:pt x="145" y="0"/>
                  </a:cubicBezTo>
                  <a:cubicBezTo>
                    <a:pt x="141" y="0"/>
                    <a:pt x="135" y="0"/>
                    <a:pt x="135" y="10"/>
                  </a:cubicBezTo>
                  <a:cubicBezTo>
                    <a:pt x="135" y="15"/>
                    <a:pt x="139" y="15"/>
                    <a:pt x="152" y="15"/>
                  </a:cubicBezTo>
                  <a:cubicBezTo>
                    <a:pt x="163" y="15"/>
                    <a:pt x="168" y="15"/>
                    <a:pt x="180" y="16"/>
                  </a:cubicBezTo>
                  <a:cubicBezTo>
                    <a:pt x="192" y="18"/>
                    <a:pt x="196" y="19"/>
                    <a:pt x="196" y="26"/>
                  </a:cubicBezTo>
                  <a:cubicBezTo>
                    <a:pt x="196" y="29"/>
                    <a:pt x="195" y="33"/>
                    <a:pt x="194" y="37"/>
                  </a:cubicBezTo>
                  <a:lnTo>
                    <a:pt x="137" y="266"/>
                  </a:lnTo>
                  <a:cubicBezTo>
                    <a:pt x="125" y="314"/>
                    <a:pt x="91" y="341"/>
                    <a:pt x="65" y="341"/>
                  </a:cubicBezTo>
                  <a:cubicBezTo>
                    <a:pt x="52" y="341"/>
                    <a:pt x="25" y="336"/>
                    <a:pt x="17" y="310"/>
                  </a:cubicBezTo>
                  <a:cubicBezTo>
                    <a:pt x="19" y="310"/>
                    <a:pt x="22" y="310"/>
                    <a:pt x="23" y="310"/>
                  </a:cubicBezTo>
                  <a:cubicBezTo>
                    <a:pt x="43" y="310"/>
                    <a:pt x="56" y="293"/>
                    <a:pt x="56" y="278"/>
                  </a:cubicBezTo>
                  <a:cubicBezTo>
                    <a:pt x="56" y="262"/>
                    <a:pt x="42" y="257"/>
                    <a:pt x="34" y="257"/>
                  </a:cubicBezTo>
                  <a:cubicBezTo>
                    <a:pt x="25" y="257"/>
                    <a:pt x="0" y="263"/>
                    <a:pt x="0" y="297"/>
                  </a:cubicBezTo>
                  <a:cubicBezTo>
                    <a:pt x="0" y="328"/>
                    <a:pt x="27" y="352"/>
                    <a:pt x="66" y="352"/>
                  </a:cubicBezTo>
                  <a:cubicBezTo>
                    <a:pt x="112" y="352"/>
                    <a:pt x="164" y="319"/>
                    <a:pt x="176" y="269"/>
                  </a:cubicBezTo>
                  <a:lnTo>
                    <a:pt x="235" y="36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102" name="Freeform 181">
              <a:extLst>
                <a:ext uri="{FF2B5EF4-FFF2-40B4-BE49-F238E27FC236}">
                  <a16:creationId xmlns:a16="http://schemas.microsoft.com/office/drawing/2014/main" id="{0EC38626-727C-7842-9A44-C08CD39AADFA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8027988" y="4402137"/>
              <a:ext cx="139700" cy="676275"/>
            </a:xfrm>
            <a:custGeom>
              <a:avLst/>
              <a:gdLst>
                <a:gd name="T0" fmla="*/ 115 w 115"/>
                <a:gd name="T1" fmla="*/ 493 h 498"/>
                <a:gd name="T2" fmla="*/ 107 w 115"/>
                <a:gd name="T3" fmla="*/ 482 h 498"/>
                <a:gd name="T4" fmla="*/ 28 w 115"/>
                <a:gd name="T5" fmla="*/ 249 h 498"/>
                <a:gd name="T6" fmla="*/ 109 w 115"/>
                <a:gd name="T7" fmla="*/ 13 h 498"/>
                <a:gd name="T8" fmla="*/ 115 w 115"/>
                <a:gd name="T9" fmla="*/ 5 h 498"/>
                <a:gd name="T10" fmla="*/ 110 w 115"/>
                <a:gd name="T11" fmla="*/ 0 h 498"/>
                <a:gd name="T12" fmla="*/ 31 w 115"/>
                <a:gd name="T13" fmla="*/ 97 h 498"/>
                <a:gd name="T14" fmla="*/ 0 w 115"/>
                <a:gd name="T15" fmla="*/ 249 h 498"/>
                <a:gd name="T16" fmla="*/ 32 w 115"/>
                <a:gd name="T17" fmla="*/ 404 h 498"/>
                <a:gd name="T18" fmla="*/ 110 w 115"/>
                <a:gd name="T19" fmla="*/ 498 h 498"/>
                <a:gd name="T20" fmla="*/ 115 w 115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8">
                  <a:moveTo>
                    <a:pt x="115" y="493"/>
                  </a:moveTo>
                  <a:cubicBezTo>
                    <a:pt x="115" y="492"/>
                    <a:pt x="115" y="491"/>
                    <a:pt x="107" y="482"/>
                  </a:cubicBezTo>
                  <a:cubicBezTo>
                    <a:pt x="44" y="419"/>
                    <a:pt x="28" y="325"/>
                    <a:pt x="28" y="249"/>
                  </a:cubicBezTo>
                  <a:cubicBezTo>
                    <a:pt x="28" y="162"/>
                    <a:pt x="47" y="75"/>
                    <a:pt x="109" y="13"/>
                  </a:cubicBezTo>
                  <a:cubicBezTo>
                    <a:pt x="115" y="7"/>
                    <a:pt x="115" y="6"/>
                    <a:pt x="115" y="5"/>
                  </a:cubicBezTo>
                  <a:cubicBezTo>
                    <a:pt x="115" y="1"/>
                    <a:pt x="113" y="0"/>
                    <a:pt x="110" y="0"/>
                  </a:cubicBezTo>
                  <a:cubicBezTo>
                    <a:pt x="105" y="0"/>
                    <a:pt x="60" y="33"/>
                    <a:pt x="31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5" y="348"/>
                    <a:pt x="32" y="404"/>
                  </a:cubicBezTo>
                  <a:cubicBezTo>
                    <a:pt x="62" y="466"/>
                    <a:pt x="105" y="498"/>
                    <a:pt x="110" y="498"/>
                  </a:cubicBezTo>
                  <a:cubicBezTo>
                    <a:pt x="113" y="498"/>
                    <a:pt x="115" y="497"/>
                    <a:pt x="115" y="493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103" name="Freeform 182">
              <a:extLst>
                <a:ext uri="{FF2B5EF4-FFF2-40B4-BE49-F238E27FC236}">
                  <a16:creationId xmlns:a16="http://schemas.microsoft.com/office/drawing/2014/main" id="{F914F171-6084-454F-9E83-AE626B3AF929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8218488" y="4618037"/>
              <a:ext cx="323850" cy="298450"/>
            </a:xfrm>
            <a:custGeom>
              <a:avLst/>
              <a:gdLst>
                <a:gd name="T0" fmla="*/ 118 w 269"/>
                <a:gd name="T1" fmla="*/ 29 h 220"/>
                <a:gd name="T2" fmla="*/ 175 w 269"/>
                <a:gd name="T3" fmla="*/ 29 h 220"/>
                <a:gd name="T4" fmla="*/ 154 w 269"/>
                <a:gd name="T5" fmla="*/ 157 h 220"/>
                <a:gd name="T6" fmla="*/ 158 w 269"/>
                <a:gd name="T7" fmla="*/ 195 h 220"/>
                <a:gd name="T8" fmla="*/ 176 w 269"/>
                <a:gd name="T9" fmla="*/ 220 h 220"/>
                <a:gd name="T10" fmla="*/ 196 w 269"/>
                <a:gd name="T11" fmla="*/ 201 h 220"/>
                <a:gd name="T12" fmla="*/ 193 w 269"/>
                <a:gd name="T13" fmla="*/ 190 h 220"/>
                <a:gd name="T14" fmla="*/ 179 w 269"/>
                <a:gd name="T15" fmla="*/ 108 h 220"/>
                <a:gd name="T16" fmla="*/ 188 w 269"/>
                <a:gd name="T17" fmla="*/ 29 h 220"/>
                <a:gd name="T18" fmla="*/ 244 w 269"/>
                <a:gd name="T19" fmla="*/ 29 h 220"/>
                <a:gd name="T20" fmla="*/ 269 w 269"/>
                <a:gd name="T21" fmla="*/ 12 h 220"/>
                <a:gd name="T22" fmla="*/ 249 w 269"/>
                <a:gd name="T23" fmla="*/ 0 h 220"/>
                <a:gd name="T24" fmla="*/ 82 w 269"/>
                <a:gd name="T25" fmla="*/ 0 h 220"/>
                <a:gd name="T26" fmla="*/ 30 w 269"/>
                <a:gd name="T27" fmla="*/ 23 h 220"/>
                <a:gd name="T28" fmla="*/ 0 w 269"/>
                <a:gd name="T29" fmla="*/ 68 h 220"/>
                <a:gd name="T30" fmla="*/ 6 w 269"/>
                <a:gd name="T31" fmla="*/ 73 h 220"/>
                <a:gd name="T32" fmla="*/ 14 w 269"/>
                <a:gd name="T33" fmla="*/ 67 h 220"/>
                <a:gd name="T34" fmla="*/ 77 w 269"/>
                <a:gd name="T35" fmla="*/ 29 h 220"/>
                <a:gd name="T36" fmla="*/ 105 w 269"/>
                <a:gd name="T37" fmla="*/ 29 h 220"/>
                <a:gd name="T38" fmla="*/ 41 w 269"/>
                <a:gd name="T39" fmla="*/ 195 h 220"/>
                <a:gd name="T40" fmla="*/ 37 w 269"/>
                <a:gd name="T41" fmla="*/ 207 h 220"/>
                <a:gd name="T42" fmla="*/ 52 w 269"/>
                <a:gd name="T43" fmla="*/ 220 h 220"/>
                <a:gd name="T44" fmla="*/ 77 w 269"/>
                <a:gd name="T45" fmla="*/ 188 h 220"/>
                <a:gd name="T46" fmla="*/ 90 w 269"/>
                <a:gd name="T47" fmla="*/ 139 h 220"/>
                <a:gd name="T48" fmla="*/ 118 w 269"/>
                <a:gd name="T49" fmla="*/ 2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9" h="220">
                  <a:moveTo>
                    <a:pt x="118" y="29"/>
                  </a:moveTo>
                  <a:lnTo>
                    <a:pt x="175" y="29"/>
                  </a:lnTo>
                  <a:cubicBezTo>
                    <a:pt x="158" y="102"/>
                    <a:pt x="154" y="124"/>
                    <a:pt x="154" y="157"/>
                  </a:cubicBezTo>
                  <a:cubicBezTo>
                    <a:pt x="154" y="165"/>
                    <a:pt x="154" y="178"/>
                    <a:pt x="158" y="195"/>
                  </a:cubicBezTo>
                  <a:cubicBezTo>
                    <a:pt x="163" y="217"/>
                    <a:pt x="168" y="220"/>
                    <a:pt x="176" y="220"/>
                  </a:cubicBezTo>
                  <a:cubicBezTo>
                    <a:pt x="186" y="220"/>
                    <a:pt x="196" y="211"/>
                    <a:pt x="196" y="201"/>
                  </a:cubicBezTo>
                  <a:cubicBezTo>
                    <a:pt x="196" y="198"/>
                    <a:pt x="196" y="197"/>
                    <a:pt x="193" y="190"/>
                  </a:cubicBezTo>
                  <a:cubicBezTo>
                    <a:pt x="179" y="154"/>
                    <a:pt x="179" y="122"/>
                    <a:pt x="179" y="108"/>
                  </a:cubicBezTo>
                  <a:cubicBezTo>
                    <a:pt x="179" y="81"/>
                    <a:pt x="182" y="54"/>
                    <a:pt x="188" y="29"/>
                  </a:cubicBezTo>
                  <a:lnTo>
                    <a:pt x="244" y="29"/>
                  </a:lnTo>
                  <a:cubicBezTo>
                    <a:pt x="251" y="29"/>
                    <a:pt x="269" y="29"/>
                    <a:pt x="269" y="12"/>
                  </a:cubicBezTo>
                  <a:cubicBezTo>
                    <a:pt x="269" y="0"/>
                    <a:pt x="258" y="0"/>
                    <a:pt x="249" y="0"/>
                  </a:cubicBezTo>
                  <a:lnTo>
                    <a:pt x="82" y="0"/>
                  </a:lnTo>
                  <a:cubicBezTo>
                    <a:pt x="71" y="0"/>
                    <a:pt x="52" y="0"/>
                    <a:pt x="30" y="23"/>
                  </a:cubicBezTo>
                  <a:cubicBezTo>
                    <a:pt x="13" y="43"/>
                    <a:pt x="0" y="65"/>
                    <a:pt x="0" y="68"/>
                  </a:cubicBezTo>
                  <a:cubicBezTo>
                    <a:pt x="0" y="68"/>
                    <a:pt x="0" y="73"/>
                    <a:pt x="6" y="73"/>
                  </a:cubicBezTo>
                  <a:cubicBezTo>
                    <a:pt x="10" y="73"/>
                    <a:pt x="11" y="71"/>
                    <a:pt x="14" y="67"/>
                  </a:cubicBezTo>
                  <a:cubicBezTo>
                    <a:pt x="38" y="29"/>
                    <a:pt x="67" y="29"/>
                    <a:pt x="77" y="29"/>
                  </a:cubicBezTo>
                  <a:lnTo>
                    <a:pt x="105" y="29"/>
                  </a:lnTo>
                  <a:cubicBezTo>
                    <a:pt x="89" y="89"/>
                    <a:pt x="62" y="149"/>
                    <a:pt x="41" y="195"/>
                  </a:cubicBezTo>
                  <a:cubicBezTo>
                    <a:pt x="37" y="202"/>
                    <a:pt x="37" y="203"/>
                    <a:pt x="37" y="207"/>
                  </a:cubicBezTo>
                  <a:cubicBezTo>
                    <a:pt x="37" y="216"/>
                    <a:pt x="45" y="220"/>
                    <a:pt x="52" y="220"/>
                  </a:cubicBezTo>
                  <a:cubicBezTo>
                    <a:pt x="67" y="220"/>
                    <a:pt x="71" y="206"/>
                    <a:pt x="77" y="188"/>
                  </a:cubicBezTo>
                  <a:cubicBezTo>
                    <a:pt x="84" y="165"/>
                    <a:pt x="84" y="164"/>
                    <a:pt x="90" y="139"/>
                  </a:cubicBezTo>
                  <a:lnTo>
                    <a:pt x="118" y="29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104" name="Freeform 183">
              <a:extLst>
                <a:ext uri="{FF2B5EF4-FFF2-40B4-BE49-F238E27FC236}">
                  <a16:creationId xmlns:a16="http://schemas.microsoft.com/office/drawing/2014/main" id="{B7FD654D-3C11-5646-9CCE-91E6873C17E4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8597900" y="4402137"/>
              <a:ext cx="139700" cy="676275"/>
            </a:xfrm>
            <a:custGeom>
              <a:avLst/>
              <a:gdLst>
                <a:gd name="T0" fmla="*/ 116 w 116"/>
                <a:gd name="T1" fmla="*/ 249 h 498"/>
                <a:gd name="T2" fmla="*/ 83 w 116"/>
                <a:gd name="T3" fmla="*/ 93 h 498"/>
                <a:gd name="T4" fmla="*/ 5 w 116"/>
                <a:gd name="T5" fmla="*/ 0 h 498"/>
                <a:gd name="T6" fmla="*/ 0 w 116"/>
                <a:gd name="T7" fmla="*/ 5 h 498"/>
                <a:gd name="T8" fmla="*/ 10 w 116"/>
                <a:gd name="T9" fmla="*/ 16 h 498"/>
                <a:gd name="T10" fmla="*/ 87 w 116"/>
                <a:gd name="T11" fmla="*/ 249 h 498"/>
                <a:gd name="T12" fmla="*/ 7 w 116"/>
                <a:gd name="T13" fmla="*/ 485 h 498"/>
                <a:gd name="T14" fmla="*/ 0 w 116"/>
                <a:gd name="T15" fmla="*/ 493 h 498"/>
                <a:gd name="T16" fmla="*/ 5 w 116"/>
                <a:gd name="T17" fmla="*/ 498 h 498"/>
                <a:gd name="T18" fmla="*/ 85 w 116"/>
                <a:gd name="T19" fmla="*/ 401 h 498"/>
                <a:gd name="T20" fmla="*/ 116 w 116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249"/>
                  </a:moveTo>
                  <a:cubicBezTo>
                    <a:pt x="116" y="210"/>
                    <a:pt x="111" y="150"/>
                    <a:pt x="83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9" y="65"/>
                    <a:pt x="87" y="145"/>
                    <a:pt x="87" y="249"/>
                  </a:cubicBezTo>
                  <a:cubicBezTo>
                    <a:pt x="87" y="334"/>
                    <a:pt x="69" y="422"/>
                    <a:pt x="7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4"/>
                    <a:pt x="85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4534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65F7122-80A1-1F40-B05E-CC0E10EC49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276452-CAD1-334E-ADB0-C76664364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solidFill>
                  <a:srgbClr val="C00000"/>
                </a:solidFill>
              </a:rPr>
              <a:t>Experience </a:t>
            </a:r>
          </a:p>
          <a:p>
            <a:pPr lvl="1"/>
            <a:r>
              <a:rPr lang="it-IT" dirty="0" err="1"/>
              <a:t>sequence</a:t>
            </a:r>
            <a:r>
              <a:rPr lang="it-IT" dirty="0"/>
              <a:t> of </a:t>
            </a:r>
            <a:r>
              <a:rPr lang="it-IT" dirty="0" err="1"/>
              <a:t>observations</a:t>
            </a:r>
            <a:r>
              <a:rPr lang="it-IT" dirty="0"/>
              <a:t>, </a:t>
            </a:r>
            <a:r>
              <a:rPr lang="it-IT" dirty="0" err="1"/>
              <a:t>actions</a:t>
            </a:r>
            <a:r>
              <a:rPr lang="it-IT" dirty="0"/>
              <a:t>, </a:t>
            </a:r>
            <a:r>
              <a:rPr lang="it-IT" dirty="0" err="1"/>
              <a:t>rewards</a:t>
            </a:r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r>
              <a:rPr lang="it-IT" dirty="0">
                <a:solidFill>
                  <a:srgbClr val="C00000"/>
                </a:solidFill>
              </a:rPr>
              <a:t>State</a:t>
            </a:r>
          </a:p>
          <a:p>
            <a:pPr lvl="1"/>
            <a:r>
              <a:rPr lang="it-IT" dirty="0" err="1"/>
              <a:t>summary</a:t>
            </a:r>
            <a:r>
              <a:rPr lang="it-IT" dirty="0"/>
              <a:t> of </a:t>
            </a:r>
            <a:r>
              <a:rPr lang="it-IT" dirty="0" err="1"/>
              <a:t>experience</a:t>
            </a:r>
            <a:endParaRPr lang="it-IT" dirty="0"/>
          </a:p>
          <a:p>
            <a:pPr lvl="1"/>
            <a:endParaRPr lang="it-IT" dirty="0"/>
          </a:p>
          <a:p>
            <a:pPr marL="366713" lvl="1" indent="0">
              <a:buNone/>
            </a:pPr>
            <a:endParaRPr lang="it-IT" dirty="0"/>
          </a:p>
          <a:p>
            <a:pPr lvl="1"/>
            <a:r>
              <a:rPr lang="it-IT" dirty="0"/>
              <a:t>In a </a:t>
            </a:r>
            <a:r>
              <a:rPr lang="it-IT" dirty="0" err="1"/>
              <a:t>fully</a:t>
            </a:r>
            <a:r>
              <a:rPr lang="it-IT" dirty="0"/>
              <a:t> </a:t>
            </a:r>
            <a:r>
              <a:rPr lang="it-IT" dirty="0" err="1"/>
              <a:t>observed</a:t>
            </a:r>
            <a:r>
              <a:rPr lang="it-IT" dirty="0"/>
              <a:t> </a:t>
            </a:r>
            <a:r>
              <a:rPr lang="it-IT" dirty="0" err="1"/>
              <a:t>environment</a:t>
            </a:r>
            <a:endParaRPr lang="it-IT" dirty="0"/>
          </a:p>
          <a:p>
            <a:pPr marL="366713" lvl="1" indent="0">
              <a:buNone/>
            </a:pPr>
            <a:endParaRPr lang="it-IT" dirty="0"/>
          </a:p>
          <a:p>
            <a:pPr marL="366713" lvl="1" indent="0">
              <a:buNone/>
            </a:pPr>
            <a:endParaRPr lang="it-IT" dirty="0"/>
          </a:p>
          <a:p>
            <a:endParaRPr lang="en-GB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8D921842-9467-574A-B6A2-BF6370944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BEF7D5A-E07E-774A-A499-DFD5B9355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2132856"/>
            <a:ext cx="4369420" cy="51454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8CEF51C-445E-B846-9902-9E7C6C723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3851588"/>
            <a:ext cx="6172200" cy="1016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8FACFCB-3008-4442-8FDE-2712DF02B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400" y="5605480"/>
            <a:ext cx="22352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10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F826B5E-8003-BA48-9845-FE44CEA2FB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FAC765-7F88-9844-9BBC-9553A5E52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An RL agent </a:t>
            </a:r>
            <a:r>
              <a:rPr lang="it-IT" dirty="0" err="1"/>
              <a:t>may</a:t>
            </a:r>
            <a:r>
              <a:rPr lang="it-IT" dirty="0"/>
              <a:t> include </a:t>
            </a:r>
            <a:r>
              <a:rPr lang="it-IT" dirty="0" err="1"/>
              <a:t>one</a:t>
            </a:r>
            <a:r>
              <a:rPr lang="it-IT" dirty="0"/>
              <a:t> or more of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>
                <a:solidFill>
                  <a:srgbClr val="0000FF"/>
                </a:solidFill>
              </a:rPr>
              <a:t>components</a:t>
            </a:r>
            <a:endParaRPr lang="it-IT" dirty="0">
              <a:solidFill>
                <a:srgbClr val="0000FF"/>
              </a:solidFill>
            </a:endParaRPr>
          </a:p>
          <a:p>
            <a:pPr lvl="1"/>
            <a:r>
              <a:rPr lang="it-IT" dirty="0">
                <a:solidFill>
                  <a:srgbClr val="0000FF"/>
                </a:solidFill>
              </a:rPr>
              <a:t>Policy</a:t>
            </a:r>
          </a:p>
          <a:p>
            <a:pPr lvl="2"/>
            <a:r>
              <a:rPr lang="it-IT" dirty="0" err="1"/>
              <a:t>Agent’s</a:t>
            </a:r>
            <a:r>
              <a:rPr lang="it-IT" dirty="0"/>
              <a:t> </a:t>
            </a:r>
            <a:r>
              <a:rPr lang="it-IT" dirty="0" err="1"/>
              <a:t>behaviour</a:t>
            </a:r>
            <a:r>
              <a:rPr lang="it-IT" dirty="0"/>
              <a:t> </a:t>
            </a:r>
            <a:r>
              <a:rPr lang="it-IT" dirty="0" err="1"/>
              <a:t>function</a:t>
            </a:r>
            <a:endParaRPr lang="it-IT" dirty="0"/>
          </a:p>
          <a:p>
            <a:pPr lvl="1"/>
            <a:r>
              <a:rPr lang="it-IT" dirty="0">
                <a:solidFill>
                  <a:srgbClr val="0000FF"/>
                </a:solidFill>
              </a:rPr>
              <a:t>Value </a:t>
            </a:r>
            <a:r>
              <a:rPr lang="it-IT" dirty="0" err="1">
                <a:solidFill>
                  <a:srgbClr val="0000FF"/>
                </a:solidFill>
              </a:rPr>
              <a:t>function</a:t>
            </a:r>
            <a:endParaRPr lang="it-IT" dirty="0">
              <a:solidFill>
                <a:srgbClr val="0000FF"/>
              </a:solidFill>
            </a:endParaRPr>
          </a:p>
          <a:p>
            <a:pPr lvl="2"/>
            <a:r>
              <a:rPr lang="it-IT" dirty="0" err="1"/>
              <a:t>how</a:t>
            </a:r>
            <a:r>
              <a:rPr lang="it-IT" dirty="0"/>
              <a:t> </a:t>
            </a:r>
            <a:r>
              <a:rPr lang="it-IT" dirty="0" err="1"/>
              <a:t>good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each</a:t>
            </a:r>
            <a:r>
              <a:rPr lang="it-IT" dirty="0"/>
              <a:t> state and/or </a:t>
            </a:r>
            <a:r>
              <a:rPr lang="it-IT" dirty="0" err="1"/>
              <a:t>action</a:t>
            </a:r>
            <a:endParaRPr lang="it-IT" dirty="0"/>
          </a:p>
          <a:p>
            <a:pPr lvl="1"/>
            <a:r>
              <a:rPr lang="it-IT" dirty="0">
                <a:solidFill>
                  <a:srgbClr val="0000FF"/>
                </a:solidFill>
              </a:rPr>
              <a:t>Model</a:t>
            </a:r>
          </a:p>
          <a:p>
            <a:pPr lvl="2"/>
            <a:r>
              <a:rPr lang="it-IT" dirty="0" err="1"/>
              <a:t>Agent’s</a:t>
            </a:r>
            <a:r>
              <a:rPr lang="it-IT" dirty="0"/>
              <a:t> </a:t>
            </a:r>
            <a:r>
              <a:rPr lang="it-IT" dirty="0" err="1"/>
              <a:t>representation</a:t>
            </a:r>
            <a:r>
              <a:rPr lang="it-IT" dirty="0"/>
              <a:t> of the </a:t>
            </a:r>
            <a:r>
              <a:rPr lang="it-IT" dirty="0" err="1"/>
              <a:t>environment</a:t>
            </a:r>
            <a:endParaRPr lang="it-IT" dirty="0"/>
          </a:p>
          <a:p>
            <a:endParaRPr lang="en-GB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C6D71903-1F22-8D4F-832D-DA27A9691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Major Components</a:t>
            </a:r>
          </a:p>
        </p:txBody>
      </p:sp>
    </p:spTree>
    <p:extLst>
      <p:ext uri="{BB962C8B-B14F-4D97-AF65-F5344CB8AC3E}">
        <p14:creationId xmlns:p14="http://schemas.microsoft.com/office/powerpoint/2010/main" val="1255122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08C8AA6-DA89-EC43-AA09-35D00AB49C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686256-3CE0-8C47-8804-A7E59D196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FF"/>
                </a:solidFill>
              </a:rPr>
              <a:t>Policy </a:t>
            </a:r>
          </a:p>
          <a:p>
            <a:pPr lvl="1"/>
            <a:r>
              <a:rPr lang="it-IT" dirty="0" err="1"/>
              <a:t>agent’s</a:t>
            </a:r>
            <a:r>
              <a:rPr lang="it-IT" dirty="0"/>
              <a:t> </a:t>
            </a:r>
            <a:r>
              <a:rPr lang="it-IT" dirty="0" err="1"/>
              <a:t>behaviour</a:t>
            </a:r>
            <a:endParaRPr lang="it-IT" dirty="0"/>
          </a:p>
          <a:p>
            <a:pPr lvl="1"/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map</a:t>
            </a:r>
            <a:r>
              <a:rPr lang="it-IT" dirty="0"/>
              <a:t> from state to </a:t>
            </a:r>
            <a:r>
              <a:rPr lang="it-IT" dirty="0" err="1"/>
              <a:t>action</a:t>
            </a:r>
            <a:endParaRPr lang="it-IT" dirty="0"/>
          </a:p>
          <a:p>
            <a:pPr lvl="1"/>
            <a:endParaRPr lang="it-IT" dirty="0"/>
          </a:p>
          <a:p>
            <a:r>
              <a:rPr lang="it-IT" dirty="0" err="1">
                <a:solidFill>
                  <a:srgbClr val="0000FF"/>
                </a:solidFill>
              </a:rPr>
              <a:t>Deterministic</a:t>
            </a:r>
            <a:r>
              <a:rPr lang="it-IT" dirty="0">
                <a:solidFill>
                  <a:srgbClr val="0000FF"/>
                </a:solidFill>
              </a:rPr>
              <a:t> policy</a:t>
            </a:r>
          </a:p>
          <a:p>
            <a:endParaRPr lang="it-IT" dirty="0">
              <a:solidFill>
                <a:srgbClr val="0000FF"/>
              </a:solidFill>
            </a:endParaRPr>
          </a:p>
          <a:p>
            <a:r>
              <a:rPr lang="it-IT" dirty="0" err="1">
                <a:solidFill>
                  <a:srgbClr val="0000FF"/>
                </a:solidFill>
              </a:rPr>
              <a:t>Stochastic</a:t>
            </a:r>
            <a:r>
              <a:rPr lang="it-IT" dirty="0">
                <a:solidFill>
                  <a:srgbClr val="0000FF"/>
                </a:solidFill>
              </a:rPr>
              <a:t> policy</a:t>
            </a:r>
          </a:p>
          <a:p>
            <a:pPr lvl="1"/>
            <a:endParaRPr lang="it-IT" dirty="0">
              <a:solidFill>
                <a:srgbClr val="0000FF"/>
              </a:solidFill>
            </a:endParaRPr>
          </a:p>
          <a:p>
            <a:pPr lvl="1"/>
            <a:endParaRPr lang="it-IT" dirty="0"/>
          </a:p>
          <a:p>
            <a:endParaRPr lang="en-GB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FB30CF7A-6294-C145-877E-5BA0609C6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Policy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CA79CF8-1959-1A47-ACB3-628EBF6B2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09" y="3465871"/>
            <a:ext cx="1574800" cy="5334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54F0AA2-1016-E343-BA6E-476618A82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109" y="4668233"/>
            <a:ext cx="26924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09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70F0EB9-BFF8-AF49-9DC9-9A9D343E25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BE1E39-F715-3442-91D3-331629F4B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 </a:t>
            </a:r>
            <a:r>
              <a:rPr lang="it-IT" dirty="0" err="1">
                <a:solidFill>
                  <a:srgbClr val="0000FF"/>
                </a:solidFill>
              </a:rPr>
              <a:t>value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function</a:t>
            </a:r>
            <a:r>
              <a:rPr lang="it-IT" dirty="0">
                <a:solidFill>
                  <a:srgbClr val="0000FF"/>
                </a:solidFill>
              </a:rPr>
              <a:t> </a:t>
            </a:r>
          </a:p>
          <a:p>
            <a:pPr lvl="1"/>
            <a:r>
              <a:rPr lang="it-IT" dirty="0" err="1"/>
              <a:t>prediction</a:t>
            </a:r>
            <a:r>
              <a:rPr lang="it-IT" dirty="0"/>
              <a:t> of future </a:t>
            </a:r>
            <a:r>
              <a:rPr lang="it-IT" dirty="0" err="1"/>
              <a:t>reward</a:t>
            </a:r>
            <a:endParaRPr lang="it-IT" dirty="0"/>
          </a:p>
          <a:p>
            <a:pPr lvl="2"/>
            <a:r>
              <a:rPr lang="it-IT" i="1" dirty="0"/>
              <a:t>How </a:t>
            </a:r>
            <a:r>
              <a:rPr lang="it-IT" i="1" dirty="0" err="1"/>
              <a:t>much</a:t>
            </a:r>
            <a:r>
              <a:rPr lang="it-IT" i="1" dirty="0"/>
              <a:t> </a:t>
            </a:r>
            <a:r>
              <a:rPr lang="it-IT" i="1" dirty="0" err="1"/>
              <a:t>reward</a:t>
            </a:r>
            <a:r>
              <a:rPr lang="it-IT" i="1" dirty="0"/>
              <a:t> </a:t>
            </a:r>
            <a:r>
              <a:rPr lang="it-IT" i="1" dirty="0" err="1"/>
              <a:t>will</a:t>
            </a:r>
            <a:r>
              <a:rPr lang="it-IT" i="1" dirty="0"/>
              <a:t> I </a:t>
            </a:r>
            <a:r>
              <a:rPr lang="it-IT" i="1" dirty="0" err="1"/>
              <a:t>get</a:t>
            </a:r>
            <a:r>
              <a:rPr lang="it-IT" i="1" dirty="0"/>
              <a:t> from </a:t>
            </a:r>
            <a:r>
              <a:rPr lang="it-IT" i="1" dirty="0" err="1"/>
              <a:t>action</a:t>
            </a:r>
            <a:r>
              <a:rPr lang="it-IT" i="1" dirty="0"/>
              <a:t> a in state </a:t>
            </a:r>
            <a:r>
              <a:rPr lang="it-IT" i="1" dirty="0" err="1"/>
              <a:t>s</a:t>
            </a:r>
            <a:r>
              <a:rPr lang="it-IT" i="1" dirty="0"/>
              <a:t> </a:t>
            </a:r>
            <a:r>
              <a:rPr lang="it-IT" dirty="0"/>
              <a:t>?</a:t>
            </a:r>
          </a:p>
          <a:p>
            <a:pPr lvl="2"/>
            <a:endParaRPr lang="it-IT" dirty="0"/>
          </a:p>
          <a:p>
            <a:r>
              <a:rPr lang="it-IT" dirty="0" err="1">
                <a:solidFill>
                  <a:srgbClr val="0000FF"/>
                </a:solidFill>
              </a:rPr>
              <a:t>Q-value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function</a:t>
            </a:r>
            <a:endParaRPr lang="it-IT" dirty="0">
              <a:solidFill>
                <a:srgbClr val="0000FF"/>
              </a:solidFill>
            </a:endParaRPr>
          </a:p>
          <a:p>
            <a:pPr lvl="1"/>
            <a:r>
              <a:rPr lang="it-IT" dirty="0" err="1"/>
              <a:t>expected</a:t>
            </a:r>
            <a:r>
              <a:rPr lang="it-IT" dirty="0"/>
              <a:t> </a:t>
            </a:r>
            <a:r>
              <a:rPr lang="it-IT" dirty="0" err="1"/>
              <a:t>total</a:t>
            </a:r>
            <a:r>
              <a:rPr lang="it-IT" dirty="0"/>
              <a:t> </a:t>
            </a:r>
            <a:r>
              <a:rPr lang="it-IT" dirty="0" err="1"/>
              <a:t>reward</a:t>
            </a:r>
            <a:endParaRPr lang="it-IT" dirty="0"/>
          </a:p>
          <a:p>
            <a:pPr lvl="2"/>
            <a:r>
              <a:rPr lang="it-IT" dirty="0"/>
              <a:t>from state </a:t>
            </a:r>
            <a:r>
              <a:rPr lang="it-IT" dirty="0" err="1"/>
              <a:t>s</a:t>
            </a:r>
            <a:r>
              <a:rPr lang="it-IT" dirty="0"/>
              <a:t> and </a:t>
            </a:r>
            <a:r>
              <a:rPr lang="it-IT" dirty="0" err="1"/>
              <a:t>action</a:t>
            </a:r>
            <a:r>
              <a:rPr lang="it-IT" dirty="0"/>
              <a:t> a</a:t>
            </a:r>
          </a:p>
          <a:p>
            <a:pPr lvl="2"/>
            <a:r>
              <a:rPr lang="it-IT" dirty="0"/>
              <a:t>under policy </a:t>
            </a:r>
          </a:p>
          <a:p>
            <a:pPr lvl="2"/>
            <a:r>
              <a:rPr lang="it-IT" dirty="0"/>
              <a:t>with discount </a:t>
            </a:r>
            <a:r>
              <a:rPr lang="it-IT" dirty="0" err="1"/>
              <a:t>factor</a:t>
            </a:r>
            <a:r>
              <a:rPr lang="it-IT" dirty="0"/>
              <a:t> </a:t>
            </a:r>
          </a:p>
          <a:p>
            <a:pPr lvl="2"/>
            <a:endParaRPr lang="it-IT" dirty="0"/>
          </a:p>
          <a:p>
            <a:pPr marL="366713" lvl="1" indent="0">
              <a:buNone/>
            </a:pPr>
            <a:endParaRPr lang="it-IT" dirty="0">
              <a:solidFill>
                <a:srgbClr val="0000FF"/>
              </a:solidFill>
            </a:endParaRPr>
          </a:p>
          <a:p>
            <a:pPr lvl="1"/>
            <a:endParaRPr lang="it-IT" dirty="0"/>
          </a:p>
          <a:p>
            <a:endParaRPr lang="en-GB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3FCC00CD-61AC-F248-82C6-1ACC6041C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Value function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3629E9E-3BD0-3043-AA0A-5DAE423EF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4221088"/>
            <a:ext cx="393700" cy="3937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F863276-0183-4A41-ABAD-50FB788EC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4592665"/>
            <a:ext cx="342900" cy="4191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AC05FCB-116D-A040-83DD-1A3AEAFB3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5285883"/>
            <a:ext cx="8143932" cy="73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44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70F0EB9-BFF8-AF49-9DC9-9A9D343E25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BE1E39-F715-3442-91D3-331629F4B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Value </a:t>
            </a:r>
            <a:r>
              <a:rPr lang="it-IT" dirty="0" err="1"/>
              <a:t>functions</a:t>
            </a:r>
            <a:r>
              <a:rPr lang="it-IT" dirty="0"/>
              <a:t> decompose </a:t>
            </a:r>
            <a:r>
              <a:rPr lang="it-IT" dirty="0" err="1"/>
              <a:t>into</a:t>
            </a:r>
            <a:r>
              <a:rPr lang="it-IT" dirty="0"/>
              <a:t> a </a:t>
            </a:r>
            <a:r>
              <a:rPr lang="it-IT" dirty="0" err="1"/>
              <a:t>Bellman</a:t>
            </a:r>
            <a:r>
              <a:rPr lang="it-IT" dirty="0"/>
              <a:t> </a:t>
            </a:r>
            <a:r>
              <a:rPr lang="it-IT" dirty="0" err="1"/>
              <a:t>equation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 err="1">
                <a:solidFill>
                  <a:srgbClr val="0000FF"/>
                </a:solidFill>
              </a:rPr>
              <a:t>Optimal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value</a:t>
            </a:r>
            <a:endParaRPr lang="it-IT" dirty="0">
              <a:solidFill>
                <a:srgbClr val="0000FF"/>
              </a:solidFill>
            </a:endParaRPr>
          </a:p>
          <a:p>
            <a:pPr marL="685800" lvl="2" indent="0">
              <a:buNone/>
            </a:pPr>
            <a:endParaRPr lang="it-IT" dirty="0"/>
          </a:p>
          <a:p>
            <a:pPr marL="366713" lvl="1" indent="0">
              <a:buNone/>
            </a:pPr>
            <a:endParaRPr lang="it-IT" dirty="0">
              <a:solidFill>
                <a:srgbClr val="0000FF"/>
              </a:solidFill>
            </a:endParaRPr>
          </a:p>
          <a:p>
            <a:pPr lvl="1"/>
            <a:endParaRPr lang="it-IT" dirty="0"/>
          </a:p>
          <a:p>
            <a:endParaRPr lang="en-GB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3FCC00CD-61AC-F248-82C6-1ACC6041C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Bellman equation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367FA64-707B-2148-B65B-1CAA21B3E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1988840"/>
            <a:ext cx="7289800" cy="10414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B46EC2D-CFB9-7A41-BD87-5DCB1D642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88" y="4077854"/>
            <a:ext cx="7048500" cy="10922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A36FC3B-567D-4843-A838-374A2B729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932" y="5322912"/>
            <a:ext cx="48895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10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70F0EB9-BFF8-AF49-9DC9-9A9D343E25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BE1E39-F715-3442-91D3-331629F4B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Optimal</a:t>
            </a:r>
            <a:r>
              <a:rPr lang="it-IT" dirty="0"/>
              <a:t> </a:t>
            </a:r>
            <a:r>
              <a:rPr lang="it-IT" dirty="0" err="1"/>
              <a:t>value</a:t>
            </a:r>
            <a:r>
              <a:rPr lang="it-IT" dirty="0"/>
              <a:t> </a:t>
            </a:r>
            <a:r>
              <a:rPr lang="it-IT" dirty="0" err="1"/>
              <a:t>maximises</a:t>
            </a:r>
            <a:r>
              <a:rPr lang="it-IT" dirty="0"/>
              <a:t> over </a:t>
            </a:r>
            <a:r>
              <a:rPr lang="it-IT" dirty="0" err="1">
                <a:solidFill>
                  <a:srgbClr val="0000FF"/>
                </a:solidFill>
              </a:rPr>
              <a:t>all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decisions</a:t>
            </a:r>
            <a:endParaRPr lang="it-IT" dirty="0">
              <a:solidFill>
                <a:srgbClr val="0000FF"/>
              </a:solidFill>
            </a:endParaRPr>
          </a:p>
          <a:p>
            <a:endParaRPr lang="it-IT" dirty="0">
              <a:solidFill>
                <a:srgbClr val="0000FF"/>
              </a:solidFill>
            </a:endParaRPr>
          </a:p>
          <a:p>
            <a:endParaRPr lang="it-IT" dirty="0">
              <a:solidFill>
                <a:srgbClr val="0000FF"/>
              </a:solidFill>
            </a:endParaRPr>
          </a:p>
          <a:p>
            <a:endParaRPr lang="it-IT" dirty="0">
              <a:solidFill>
                <a:srgbClr val="0000FF"/>
              </a:solidFill>
            </a:endParaRPr>
          </a:p>
          <a:p>
            <a:endParaRPr lang="it-IT" dirty="0">
              <a:solidFill>
                <a:srgbClr val="0000FF"/>
              </a:solidFill>
            </a:endParaRPr>
          </a:p>
          <a:p>
            <a:r>
              <a:rPr lang="it-IT" dirty="0" err="1">
                <a:solidFill>
                  <a:srgbClr val="0000FF"/>
                </a:solidFill>
              </a:rPr>
              <a:t>Formally</a:t>
            </a:r>
            <a:r>
              <a:rPr lang="it-IT" dirty="0">
                <a:solidFill>
                  <a:srgbClr val="0000FF"/>
                </a:solidFill>
              </a:rPr>
              <a:t> </a:t>
            </a:r>
          </a:p>
          <a:p>
            <a:pPr marL="685800" lvl="2" indent="0">
              <a:buNone/>
            </a:pPr>
            <a:endParaRPr lang="it-IT" dirty="0"/>
          </a:p>
          <a:p>
            <a:pPr marL="366713" lvl="1" indent="0">
              <a:buNone/>
            </a:pPr>
            <a:endParaRPr lang="it-IT" dirty="0">
              <a:solidFill>
                <a:srgbClr val="0000FF"/>
              </a:solidFill>
            </a:endParaRPr>
          </a:p>
          <a:p>
            <a:pPr lvl="1"/>
            <a:endParaRPr lang="it-IT" dirty="0"/>
          </a:p>
          <a:p>
            <a:endParaRPr lang="en-GB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3FCC00CD-61AC-F248-82C6-1ACC6041C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Optimal value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603556D-1A67-B54D-A0BD-2665DF1E5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696853"/>
            <a:ext cx="8028384" cy="198218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91BA5A0-6764-5B46-B49A-27EC7345D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834" y="4402161"/>
            <a:ext cx="7671900" cy="130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6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533A9F3-2D2C-9744-831E-81C7A51B7F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00D7E0-D9BD-1D4F-A27A-35C99B270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FF"/>
                </a:solidFill>
              </a:rPr>
              <a:t>Model </a:t>
            </a:r>
          </a:p>
          <a:p>
            <a:pPr lvl="1"/>
            <a:r>
              <a:rPr lang="it-IT" dirty="0" err="1"/>
              <a:t>learnt</a:t>
            </a:r>
            <a:r>
              <a:rPr lang="it-IT" dirty="0"/>
              <a:t> from </a:t>
            </a:r>
            <a:r>
              <a:rPr lang="it-IT" dirty="0" err="1"/>
              <a:t>experience</a:t>
            </a:r>
            <a:endParaRPr lang="it-IT" dirty="0"/>
          </a:p>
          <a:p>
            <a:pPr lvl="1"/>
            <a:r>
              <a:rPr lang="it-IT" dirty="0" err="1"/>
              <a:t>acts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proxy</a:t>
            </a:r>
            <a:r>
              <a:rPr lang="it-IT" dirty="0"/>
              <a:t> for </a:t>
            </a:r>
            <a:r>
              <a:rPr lang="it-IT" dirty="0" err="1"/>
              <a:t>environment</a:t>
            </a:r>
            <a:endParaRPr lang="it-IT" dirty="0"/>
          </a:p>
          <a:p>
            <a:pPr lvl="1"/>
            <a:r>
              <a:rPr lang="it-IT" dirty="0" err="1"/>
              <a:t>planner</a:t>
            </a:r>
            <a:r>
              <a:rPr lang="it-IT" dirty="0"/>
              <a:t> </a:t>
            </a:r>
            <a:r>
              <a:rPr lang="it-IT" dirty="0" err="1"/>
              <a:t>interacts</a:t>
            </a:r>
            <a:r>
              <a:rPr lang="it-IT" dirty="0"/>
              <a:t> with model</a:t>
            </a:r>
          </a:p>
          <a:p>
            <a:pPr lvl="1"/>
            <a:r>
              <a:rPr lang="it-IT" dirty="0"/>
              <a:t>e.g. </a:t>
            </a:r>
            <a:r>
              <a:rPr lang="it-IT" dirty="0" err="1"/>
              <a:t>using</a:t>
            </a:r>
            <a:r>
              <a:rPr lang="it-IT" dirty="0"/>
              <a:t> </a:t>
            </a:r>
            <a:r>
              <a:rPr lang="it-IT" dirty="0" err="1"/>
              <a:t>lookahead</a:t>
            </a:r>
            <a:r>
              <a:rPr lang="it-IT" dirty="0"/>
              <a:t> </a:t>
            </a:r>
            <a:r>
              <a:rPr lang="it-IT" dirty="0" err="1"/>
              <a:t>search</a:t>
            </a:r>
            <a:endParaRPr lang="it-IT" dirty="0"/>
          </a:p>
          <a:p>
            <a:endParaRPr lang="en-GB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098E661F-10F0-2540-818A-30F79A834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72AFCB1-338F-3044-A7EF-32CE6F529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775" y="3679033"/>
            <a:ext cx="2921000" cy="21082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F4690F9-CBA3-8246-BDB0-2387F6D3E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995" y="3404475"/>
            <a:ext cx="3035534" cy="344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14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518D1F0-D095-A042-B354-D91B2EB3FD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C735B6-8A73-6646-900A-A9DB78950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FF"/>
                </a:solidFill>
              </a:rPr>
              <a:t>Value-</a:t>
            </a:r>
            <a:r>
              <a:rPr lang="it-IT" dirty="0" err="1">
                <a:solidFill>
                  <a:srgbClr val="0000FF"/>
                </a:solidFill>
              </a:rPr>
              <a:t>based</a:t>
            </a:r>
            <a:r>
              <a:rPr lang="it-IT" dirty="0">
                <a:solidFill>
                  <a:srgbClr val="0000FF"/>
                </a:solidFill>
              </a:rPr>
              <a:t> RL</a:t>
            </a:r>
          </a:p>
          <a:p>
            <a:pPr lvl="1"/>
            <a:r>
              <a:rPr lang="it-IT" dirty="0"/>
              <a:t> Estimate the </a:t>
            </a:r>
            <a:r>
              <a:rPr lang="it-IT" dirty="0" err="1"/>
              <a:t>optimal</a:t>
            </a:r>
            <a:r>
              <a:rPr lang="it-IT" dirty="0"/>
              <a:t> </a:t>
            </a:r>
            <a:r>
              <a:rPr lang="it-IT" dirty="0" err="1"/>
              <a:t>value</a:t>
            </a:r>
            <a:r>
              <a:rPr lang="it-IT" dirty="0"/>
              <a:t> </a:t>
            </a:r>
            <a:r>
              <a:rPr lang="it-IT" dirty="0" err="1"/>
              <a:t>function</a:t>
            </a:r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maximum </a:t>
            </a:r>
            <a:r>
              <a:rPr lang="it-IT" dirty="0" err="1"/>
              <a:t>value</a:t>
            </a:r>
            <a:r>
              <a:rPr lang="it-IT" dirty="0"/>
              <a:t> </a:t>
            </a:r>
            <a:r>
              <a:rPr lang="it-IT" dirty="0" err="1"/>
              <a:t>achievable</a:t>
            </a:r>
            <a:r>
              <a:rPr lang="it-IT" dirty="0"/>
              <a:t> under </a:t>
            </a:r>
            <a:r>
              <a:rPr lang="it-IT" dirty="0" err="1"/>
              <a:t>any</a:t>
            </a:r>
            <a:r>
              <a:rPr lang="it-IT" dirty="0"/>
              <a:t> policy</a:t>
            </a:r>
          </a:p>
          <a:p>
            <a:pPr lvl="1"/>
            <a:endParaRPr lang="it-IT" dirty="0"/>
          </a:p>
          <a:p>
            <a:r>
              <a:rPr lang="it-IT" dirty="0">
                <a:solidFill>
                  <a:srgbClr val="0000FF"/>
                </a:solidFill>
              </a:rPr>
              <a:t>Policy-</a:t>
            </a:r>
            <a:r>
              <a:rPr lang="it-IT" dirty="0" err="1">
                <a:solidFill>
                  <a:srgbClr val="0000FF"/>
                </a:solidFill>
              </a:rPr>
              <a:t>based</a:t>
            </a:r>
            <a:r>
              <a:rPr lang="it-IT" dirty="0">
                <a:solidFill>
                  <a:srgbClr val="0000FF"/>
                </a:solidFill>
              </a:rPr>
              <a:t> RL</a:t>
            </a:r>
          </a:p>
          <a:p>
            <a:pPr lvl="1"/>
            <a:r>
              <a:rPr lang="it-IT" dirty="0" err="1"/>
              <a:t>Search</a:t>
            </a:r>
            <a:r>
              <a:rPr lang="it-IT" dirty="0"/>
              <a:t> </a:t>
            </a:r>
            <a:r>
              <a:rPr lang="it-IT" dirty="0" err="1"/>
              <a:t>directly</a:t>
            </a:r>
            <a:r>
              <a:rPr lang="it-IT" dirty="0"/>
              <a:t> for the </a:t>
            </a:r>
            <a:r>
              <a:rPr lang="it-IT" dirty="0" err="1"/>
              <a:t>optimal</a:t>
            </a:r>
            <a:r>
              <a:rPr lang="it-IT" dirty="0"/>
              <a:t> policy</a:t>
            </a:r>
          </a:p>
          <a:p>
            <a:pPr lvl="1"/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policy </a:t>
            </a:r>
            <a:r>
              <a:rPr lang="it-IT" dirty="0" err="1"/>
              <a:t>achieving</a:t>
            </a:r>
            <a:r>
              <a:rPr lang="it-IT" dirty="0"/>
              <a:t> </a:t>
            </a:r>
            <a:r>
              <a:rPr lang="it-IT" dirty="0">
                <a:solidFill>
                  <a:srgbClr val="0000FF"/>
                </a:solidFill>
              </a:rPr>
              <a:t>maximum future </a:t>
            </a:r>
            <a:r>
              <a:rPr lang="it-IT" dirty="0" err="1">
                <a:solidFill>
                  <a:srgbClr val="0000FF"/>
                </a:solidFill>
              </a:rPr>
              <a:t>reward</a:t>
            </a:r>
            <a:endParaRPr lang="it-IT" dirty="0">
              <a:solidFill>
                <a:srgbClr val="0000FF"/>
              </a:solidFill>
            </a:endParaRPr>
          </a:p>
          <a:p>
            <a:pPr marL="366713" lvl="1" indent="0">
              <a:buNone/>
            </a:pPr>
            <a:endParaRPr lang="it-IT" dirty="0"/>
          </a:p>
          <a:p>
            <a:endParaRPr lang="it-IT" dirty="0"/>
          </a:p>
          <a:p>
            <a:pPr marL="366713" lvl="1" indent="0">
              <a:buNone/>
            </a:pPr>
            <a:endParaRPr lang="it-IT" dirty="0"/>
          </a:p>
          <a:p>
            <a:endParaRPr lang="en-GB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35D06409-8F88-4041-83F1-CC34FF814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44" y="29048"/>
            <a:ext cx="8470931" cy="584775"/>
          </a:xfrm>
        </p:spPr>
        <p:txBody>
          <a:bodyPr/>
          <a:lstStyle/>
          <a:p>
            <a:r>
              <a:rPr lang="it-IT" dirty="0" err="1"/>
              <a:t>Approaches</a:t>
            </a:r>
            <a:r>
              <a:rPr lang="it-IT" dirty="0"/>
              <a:t> to </a:t>
            </a:r>
            <a:r>
              <a:rPr lang="it-IT" dirty="0" err="1"/>
              <a:t>Reinforcement</a:t>
            </a:r>
            <a:r>
              <a:rPr lang="it-IT" dirty="0"/>
              <a:t> Learning</a:t>
            </a:r>
            <a:endParaRPr lang="en-GB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FD0AA97-136E-9447-8998-1CB93E276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738" y="2204864"/>
            <a:ext cx="1549400" cy="6096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6006CB0-7355-F941-858D-F247B7BAF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4365104"/>
            <a:ext cx="5207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80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Reinforcement</a:t>
            </a:r>
            <a:r>
              <a:rPr lang="it-IT" dirty="0"/>
              <a:t> learning</a:t>
            </a: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Question</a:t>
            </a:r>
          </a:p>
          <a:p>
            <a:pPr lvl="1"/>
            <a:r>
              <a:rPr lang="it-IT" dirty="0" err="1">
                <a:solidFill>
                  <a:srgbClr val="0000FF"/>
                </a:solidFill>
              </a:rPr>
              <a:t>What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is</a:t>
            </a:r>
            <a:r>
              <a:rPr lang="it-IT" dirty="0">
                <a:solidFill>
                  <a:srgbClr val="0000FF"/>
                </a:solidFill>
              </a:rPr>
              <a:t> the policy?</a:t>
            </a:r>
          </a:p>
          <a:p>
            <a:pPr lvl="2"/>
            <a:r>
              <a:rPr lang="it-IT" dirty="0" err="1"/>
              <a:t>how</a:t>
            </a:r>
            <a:r>
              <a:rPr lang="it-IT" dirty="0"/>
              <a:t> good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each</a:t>
            </a:r>
            <a:r>
              <a:rPr lang="it-IT" dirty="0"/>
              <a:t> state and/or action</a:t>
            </a:r>
          </a:p>
          <a:p>
            <a:pPr lvl="2"/>
            <a:r>
              <a:rPr lang="it-IT" dirty="0" err="1"/>
              <a:t>Agent’s</a:t>
            </a:r>
            <a:r>
              <a:rPr lang="it-IT" dirty="0"/>
              <a:t> </a:t>
            </a:r>
            <a:r>
              <a:rPr lang="it-IT" dirty="0" err="1"/>
              <a:t>representation</a:t>
            </a:r>
            <a:r>
              <a:rPr lang="it-IT" dirty="0"/>
              <a:t> of the </a:t>
            </a:r>
            <a:r>
              <a:rPr lang="it-IT" dirty="0" err="1"/>
              <a:t>environment</a:t>
            </a:r>
            <a:endParaRPr lang="it-IT" dirty="0">
              <a:solidFill>
                <a:srgbClr val="0000FF"/>
              </a:solidFill>
            </a:endParaRPr>
          </a:p>
          <a:p>
            <a:pPr lvl="2"/>
            <a:r>
              <a:rPr lang="it-IT" dirty="0" err="1">
                <a:solidFill>
                  <a:srgbClr val="C00000"/>
                </a:solidFill>
              </a:rPr>
              <a:t>Agent’s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behaviour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function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5"/>
          </a:xfrm>
        </p:spPr>
        <p:txBody>
          <a:bodyPr/>
          <a:lstStyle/>
          <a:p>
            <a:r>
              <a:rPr lang="en-US" dirty="0"/>
              <a:t>Question 30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3810281" y="-35125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8535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55D1576-D259-074B-8EFB-B07761F43B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D604BE-1E6C-E147-B43D-41448DC60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FF"/>
                </a:solidFill>
              </a:rPr>
              <a:t>Model-</a:t>
            </a:r>
            <a:r>
              <a:rPr lang="it-IT" dirty="0" err="1">
                <a:solidFill>
                  <a:srgbClr val="0000FF"/>
                </a:solidFill>
              </a:rPr>
              <a:t>based</a:t>
            </a:r>
            <a:r>
              <a:rPr lang="it-IT" dirty="0">
                <a:solidFill>
                  <a:srgbClr val="0000FF"/>
                </a:solidFill>
              </a:rPr>
              <a:t> RL</a:t>
            </a:r>
          </a:p>
          <a:p>
            <a:pPr lvl="1"/>
            <a:r>
              <a:rPr lang="it-IT" dirty="0" err="1"/>
              <a:t>Build</a:t>
            </a:r>
            <a:r>
              <a:rPr lang="it-IT" dirty="0"/>
              <a:t> a model of the </a:t>
            </a:r>
            <a:r>
              <a:rPr lang="it-IT" dirty="0" err="1"/>
              <a:t>environment</a:t>
            </a:r>
            <a:endParaRPr lang="it-IT" dirty="0"/>
          </a:p>
          <a:p>
            <a:pPr lvl="1"/>
            <a:r>
              <a:rPr lang="it-IT" dirty="0"/>
              <a:t>Plan (e.g. by </a:t>
            </a:r>
            <a:r>
              <a:rPr lang="it-IT" dirty="0" err="1"/>
              <a:t>lookahead</a:t>
            </a:r>
            <a:r>
              <a:rPr lang="it-IT" dirty="0"/>
              <a:t>) </a:t>
            </a:r>
            <a:r>
              <a:rPr lang="it-IT" dirty="0" err="1"/>
              <a:t>using</a:t>
            </a:r>
            <a:r>
              <a:rPr lang="it-IT" dirty="0"/>
              <a:t> model</a:t>
            </a:r>
          </a:p>
          <a:p>
            <a:pPr lvl="1"/>
            <a:endParaRPr lang="it-IT" dirty="0"/>
          </a:p>
          <a:p>
            <a:r>
              <a:rPr lang="it-IT" dirty="0" err="1">
                <a:solidFill>
                  <a:srgbClr val="0000FF"/>
                </a:solidFill>
              </a:rPr>
              <a:t>Deep</a:t>
            </a:r>
            <a:r>
              <a:rPr lang="it-IT" dirty="0">
                <a:solidFill>
                  <a:srgbClr val="0000FF"/>
                </a:solidFill>
              </a:rPr>
              <a:t> RL</a:t>
            </a:r>
          </a:p>
          <a:p>
            <a:pPr lvl="1"/>
            <a:r>
              <a:rPr lang="it-IT" dirty="0"/>
              <a:t>Use </a:t>
            </a:r>
            <a:r>
              <a:rPr lang="it-IT" dirty="0" err="1">
                <a:solidFill>
                  <a:srgbClr val="0000FF"/>
                </a:solidFill>
              </a:rPr>
              <a:t>deep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neural</a:t>
            </a:r>
            <a:r>
              <a:rPr lang="it-IT" dirty="0">
                <a:solidFill>
                  <a:srgbClr val="0000FF"/>
                </a:solidFill>
              </a:rPr>
              <a:t> networks </a:t>
            </a:r>
            <a:r>
              <a:rPr lang="it-IT" dirty="0"/>
              <a:t>to </a:t>
            </a:r>
            <a:r>
              <a:rPr lang="it-IT" dirty="0" err="1"/>
              <a:t>represent</a:t>
            </a:r>
            <a:endParaRPr lang="it-IT" dirty="0"/>
          </a:p>
          <a:p>
            <a:pPr lvl="2"/>
            <a:r>
              <a:rPr lang="it-IT" dirty="0">
                <a:solidFill>
                  <a:srgbClr val="0000FF"/>
                </a:solidFill>
              </a:rPr>
              <a:t>Value </a:t>
            </a:r>
            <a:r>
              <a:rPr lang="it-IT" dirty="0" err="1">
                <a:solidFill>
                  <a:srgbClr val="0000FF"/>
                </a:solidFill>
              </a:rPr>
              <a:t>function</a:t>
            </a:r>
            <a:endParaRPr lang="it-IT" dirty="0">
              <a:solidFill>
                <a:srgbClr val="0000FF"/>
              </a:solidFill>
            </a:endParaRPr>
          </a:p>
          <a:p>
            <a:pPr lvl="2"/>
            <a:r>
              <a:rPr lang="it-IT" dirty="0">
                <a:solidFill>
                  <a:srgbClr val="0000FF"/>
                </a:solidFill>
              </a:rPr>
              <a:t>Policy</a:t>
            </a:r>
          </a:p>
          <a:p>
            <a:pPr lvl="2"/>
            <a:r>
              <a:rPr lang="it-IT" dirty="0">
                <a:solidFill>
                  <a:srgbClr val="0000FF"/>
                </a:solidFill>
              </a:rPr>
              <a:t>Model</a:t>
            </a:r>
          </a:p>
          <a:p>
            <a:pPr lvl="1"/>
            <a:r>
              <a:rPr lang="it-IT" dirty="0" err="1">
                <a:solidFill>
                  <a:srgbClr val="0000FF"/>
                </a:solidFill>
              </a:rPr>
              <a:t>Optimise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loss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function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/>
              <a:t>by </a:t>
            </a:r>
            <a:r>
              <a:rPr lang="it-IT" dirty="0" err="1">
                <a:solidFill>
                  <a:srgbClr val="0000FF"/>
                </a:solidFill>
              </a:rPr>
              <a:t>stochastic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gradient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descent</a:t>
            </a:r>
            <a:endParaRPr lang="it-IT" dirty="0">
              <a:solidFill>
                <a:srgbClr val="0000FF"/>
              </a:solidFill>
            </a:endParaRPr>
          </a:p>
          <a:p>
            <a:pPr lvl="1"/>
            <a:endParaRPr lang="it-IT" dirty="0"/>
          </a:p>
          <a:p>
            <a:endParaRPr lang="en-GB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965E1CA7-E11E-6B4F-A877-48FCD61F2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Approsches</a:t>
            </a:r>
            <a:r>
              <a:rPr lang="en-GB" dirty="0"/>
              <a:t> to RL</a:t>
            </a:r>
          </a:p>
        </p:txBody>
      </p:sp>
    </p:spTree>
    <p:extLst>
      <p:ext uri="{BB962C8B-B14F-4D97-AF65-F5344CB8AC3E}">
        <p14:creationId xmlns:p14="http://schemas.microsoft.com/office/powerpoint/2010/main" val="3026371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A7029F0-A44D-9D46-9B1B-25A9EC2A3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0E9FB77D-A878-EB49-BD01-BD281B704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VB RL: Q-Networks</a:t>
            </a:r>
          </a:p>
        </p:txBody>
      </p:sp>
      <p:pic>
        <p:nvPicPr>
          <p:cNvPr id="76" name="Immagine 75">
            <a:extLst>
              <a:ext uri="{FF2B5EF4-FFF2-40B4-BE49-F238E27FC236}">
                <a16:creationId xmlns:a16="http://schemas.microsoft.com/office/drawing/2014/main" id="{E775E286-4C67-6B4F-8087-5C6379BDE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236741"/>
            <a:ext cx="5346700" cy="4457700"/>
          </a:xfrm>
          <a:prstGeom prst="rect">
            <a:avLst/>
          </a:prstGeom>
        </p:spPr>
      </p:pic>
      <p:pic>
        <p:nvPicPr>
          <p:cNvPr id="78" name="Immagine 77">
            <a:extLst>
              <a:ext uri="{FF2B5EF4-FFF2-40B4-BE49-F238E27FC236}">
                <a16:creationId xmlns:a16="http://schemas.microsoft.com/office/drawing/2014/main" id="{96E3216B-92AF-0348-B7F7-B5B32C295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970862"/>
            <a:ext cx="6248400" cy="1028700"/>
          </a:xfrm>
          <a:prstGeom prst="rect">
            <a:avLst/>
          </a:prstGeom>
        </p:spPr>
      </p:pic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D9D2BBD3-D8EB-0B4A-AAAA-A64911B4EB89}"/>
              </a:ext>
            </a:extLst>
          </p:cNvPr>
          <p:cNvSpPr txBox="1"/>
          <p:nvPr/>
        </p:nvSpPr>
        <p:spPr>
          <a:xfrm>
            <a:off x="6785184" y="999765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Bellman equation</a:t>
            </a:r>
          </a:p>
        </p:txBody>
      </p:sp>
      <p:pic>
        <p:nvPicPr>
          <p:cNvPr id="81" name="Immagine 80">
            <a:extLst>
              <a:ext uri="{FF2B5EF4-FFF2-40B4-BE49-F238E27FC236}">
                <a16:creationId xmlns:a16="http://schemas.microsoft.com/office/drawing/2014/main" id="{2C86C1BD-89D3-5E46-BC29-D6070CCA3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249" y="4127610"/>
            <a:ext cx="3825751" cy="828018"/>
          </a:xfrm>
          <a:prstGeom prst="rect">
            <a:avLst/>
          </a:prstGeom>
        </p:spPr>
      </p:pic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A1CBC20F-11F8-014A-9226-FAE115983668}"/>
              </a:ext>
            </a:extLst>
          </p:cNvPr>
          <p:cNvSpPr txBox="1"/>
          <p:nvPr/>
        </p:nvSpPr>
        <p:spPr>
          <a:xfrm>
            <a:off x="6493227" y="495562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MSE loss</a:t>
            </a:r>
          </a:p>
        </p:txBody>
      </p:sp>
    </p:spTree>
    <p:extLst>
      <p:ext uri="{BB962C8B-B14F-4D97-AF65-F5344CB8AC3E}">
        <p14:creationId xmlns:p14="http://schemas.microsoft.com/office/powerpoint/2010/main" val="2229678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C12541E-79FA-7549-8096-B013453889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F6F29E-4657-F243-AE48-309B19BB2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Optimal</a:t>
            </a:r>
            <a:r>
              <a:rPr lang="it-IT" dirty="0"/>
              <a:t> </a:t>
            </a:r>
            <a:r>
              <a:rPr lang="it-IT" dirty="0" err="1"/>
              <a:t>Q-values</a:t>
            </a:r>
            <a:r>
              <a:rPr lang="it-IT" dirty="0"/>
              <a:t> </a:t>
            </a:r>
            <a:r>
              <a:rPr lang="it-IT" dirty="0" err="1"/>
              <a:t>should</a:t>
            </a:r>
            <a:r>
              <a:rPr lang="it-IT" dirty="0"/>
              <a:t> </a:t>
            </a:r>
            <a:r>
              <a:rPr lang="it-IT" dirty="0" err="1"/>
              <a:t>obey</a:t>
            </a:r>
            <a:r>
              <a:rPr lang="it-IT" dirty="0"/>
              <a:t> </a:t>
            </a:r>
            <a:r>
              <a:rPr lang="it-IT" dirty="0" err="1"/>
              <a:t>Bellman</a:t>
            </a:r>
            <a:r>
              <a:rPr lang="it-IT" dirty="0"/>
              <a:t> </a:t>
            </a:r>
            <a:r>
              <a:rPr lang="it-IT" dirty="0" err="1"/>
              <a:t>equation</a:t>
            </a:r>
            <a:endParaRPr lang="it-IT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AEC3F550-6CA2-DE4D-B42E-1FE35AEEF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VB RL: Q-learning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E645776-4F84-6341-9889-9831333C4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680" y="1484784"/>
            <a:ext cx="7959828" cy="130315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F4A504C-E7A9-6C49-B014-795ABFC9A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3493554"/>
            <a:ext cx="4038600" cy="7366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F748D7D-F8A3-994D-9F01-7FD2C4A6B1D9}"/>
              </a:ext>
            </a:extLst>
          </p:cNvPr>
          <p:cNvSpPr txBox="1"/>
          <p:nvPr/>
        </p:nvSpPr>
        <p:spPr>
          <a:xfrm>
            <a:off x="5311074" y="3579821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target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07F4F3A-AB29-454D-8D12-EA106602D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12" y="4630038"/>
            <a:ext cx="7338020" cy="111847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2A257FB-7812-3E4F-BDD0-C49ECB1C1668}"/>
              </a:ext>
            </a:extLst>
          </p:cNvPr>
          <p:cNvSpPr txBox="1"/>
          <p:nvPr/>
        </p:nvSpPr>
        <p:spPr>
          <a:xfrm>
            <a:off x="4339545" y="5684155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MSE</a:t>
            </a:r>
          </a:p>
        </p:txBody>
      </p:sp>
    </p:spTree>
    <p:extLst>
      <p:ext uri="{BB962C8B-B14F-4D97-AF65-F5344CB8AC3E}">
        <p14:creationId xmlns:p14="http://schemas.microsoft.com/office/powerpoint/2010/main" val="1751905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A7029F0-A44D-9D46-9B1B-25A9EC2A3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0E9FB77D-A878-EB49-BD01-BD281B704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VB RL: DQN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32D642E-69BC-9547-A943-0B14CF1B3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819399"/>
            <a:ext cx="8328253" cy="542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58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79E2309-8409-2446-8FAA-C8AB88E256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14D9AC4C-8C6E-9942-ADAE-FF43A6A2B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VB RL: DQN in Atari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649F7F0-B23E-8C45-A522-7957FC292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918691"/>
            <a:ext cx="8008397" cy="302061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7570EE9-D3CA-5F4F-AB6D-3FE6DFCA5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5333969"/>
            <a:ext cx="4949428" cy="135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45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EADD241-C7A5-7B46-9379-E5391B5509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0616B438-8DF5-5344-A824-D923598E1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VB RL: DQN results in Atari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A4F54E3-FCB5-924A-8257-57401FFC0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07" y="875132"/>
            <a:ext cx="8436693" cy="581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66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79E2309-8409-2446-8FAA-C8AB88E256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14D9AC4C-8C6E-9942-ADAE-FF43A6A2B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VB RL: DQN in Atari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649F7F0-B23E-8C45-A522-7957FC292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918691"/>
            <a:ext cx="8008397" cy="302061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7570EE9-D3CA-5F4F-AB6D-3FE6DFCA5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5333969"/>
            <a:ext cx="4949428" cy="135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59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EADD241-C7A5-7B46-9379-E5391B5509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0616B438-8DF5-5344-A824-D923598E1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VB RL: DQN results in Atari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F19C509-405C-D346-87B8-FB9EB0164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03" y="1268760"/>
            <a:ext cx="8496944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838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C301C71-35B3-0848-BEF4-20BB6BE0B1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7C99F905-3E10-3147-B38A-1C268D384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44" y="75214"/>
            <a:ext cx="8470931" cy="492443"/>
          </a:xfrm>
        </p:spPr>
        <p:txBody>
          <a:bodyPr/>
          <a:lstStyle/>
          <a:p>
            <a:r>
              <a:rPr lang="en-GB" sz="2600" dirty="0" err="1"/>
              <a:t>Gorila</a:t>
            </a:r>
            <a:r>
              <a:rPr lang="en-GB" sz="2600" dirty="0"/>
              <a:t> (General </a:t>
            </a:r>
            <a:r>
              <a:rPr lang="en-GB" sz="2600" dirty="0" err="1"/>
              <a:t>Reinforcment</a:t>
            </a:r>
            <a:r>
              <a:rPr lang="en-GB" sz="2600" dirty="0"/>
              <a:t> Learning Architecture 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55767E3-8A7D-BC4B-BA3C-30FCDF355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231900"/>
            <a:ext cx="8052842" cy="476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636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EF1A6FD-338F-AC40-936B-BED4548813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8564A19-F3D3-D346-B49A-89F232F9D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Represent</a:t>
            </a:r>
            <a:r>
              <a:rPr lang="it-IT" dirty="0"/>
              <a:t> policy by </a:t>
            </a:r>
            <a:r>
              <a:rPr lang="it-IT" dirty="0" err="1">
                <a:solidFill>
                  <a:srgbClr val="0000FF"/>
                </a:solidFill>
              </a:rPr>
              <a:t>deep</a:t>
            </a:r>
            <a:r>
              <a:rPr lang="it-IT" dirty="0">
                <a:solidFill>
                  <a:srgbClr val="0000FF"/>
                </a:solidFill>
              </a:rPr>
              <a:t> network </a:t>
            </a:r>
            <a:r>
              <a:rPr lang="it-IT" dirty="0"/>
              <a:t>with </a:t>
            </a:r>
            <a:r>
              <a:rPr lang="it-IT" dirty="0" err="1">
                <a:solidFill>
                  <a:srgbClr val="0000FF"/>
                </a:solidFill>
              </a:rPr>
              <a:t>weights</a:t>
            </a:r>
            <a:r>
              <a:rPr lang="it-IT" dirty="0">
                <a:solidFill>
                  <a:srgbClr val="0000FF"/>
                </a:solidFill>
              </a:rPr>
              <a:t> u</a:t>
            </a:r>
          </a:p>
          <a:p>
            <a:endParaRPr lang="it-IT" dirty="0">
              <a:solidFill>
                <a:srgbClr val="0000FF"/>
              </a:solidFill>
            </a:endParaRPr>
          </a:p>
          <a:p>
            <a:endParaRPr lang="it-IT" dirty="0">
              <a:solidFill>
                <a:srgbClr val="0000FF"/>
              </a:solidFill>
            </a:endParaRPr>
          </a:p>
          <a:p>
            <a:r>
              <a:rPr lang="it-IT" dirty="0" err="1">
                <a:solidFill>
                  <a:srgbClr val="0000FF"/>
                </a:solidFill>
              </a:rPr>
              <a:t>Objective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function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total</a:t>
            </a:r>
            <a:r>
              <a:rPr lang="it-IT" dirty="0"/>
              <a:t> </a:t>
            </a:r>
            <a:r>
              <a:rPr lang="it-IT" dirty="0" err="1"/>
              <a:t>discounted</a:t>
            </a:r>
            <a:r>
              <a:rPr lang="it-IT" dirty="0"/>
              <a:t> </a:t>
            </a:r>
            <a:r>
              <a:rPr lang="it-IT" dirty="0" err="1"/>
              <a:t>reward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 err="1">
                <a:solidFill>
                  <a:srgbClr val="0000FF"/>
                </a:solidFill>
              </a:rPr>
              <a:t>Optimise</a:t>
            </a:r>
            <a:r>
              <a:rPr lang="it-IT" dirty="0">
                <a:solidFill>
                  <a:srgbClr val="0000FF"/>
                </a:solidFill>
              </a:rPr>
              <a:t> </a:t>
            </a:r>
          </a:p>
          <a:p>
            <a:pPr lvl="1"/>
            <a:r>
              <a:rPr lang="it-IT" dirty="0" err="1"/>
              <a:t>objective</a:t>
            </a:r>
            <a:r>
              <a:rPr lang="it-IT" dirty="0"/>
              <a:t> end-to-end by SGD</a:t>
            </a:r>
          </a:p>
          <a:p>
            <a:pPr lvl="2"/>
            <a:r>
              <a:rPr lang="it-IT" dirty="0"/>
              <a:t>i.e. </a:t>
            </a:r>
            <a:r>
              <a:rPr lang="it-IT" dirty="0" err="1"/>
              <a:t>Adjust</a:t>
            </a:r>
            <a:r>
              <a:rPr lang="it-IT" dirty="0"/>
              <a:t> policy </a:t>
            </a:r>
            <a:r>
              <a:rPr lang="it-IT" dirty="0" err="1"/>
              <a:t>parameters</a:t>
            </a:r>
            <a:r>
              <a:rPr lang="it-IT" dirty="0"/>
              <a:t> u to </a:t>
            </a:r>
            <a:r>
              <a:rPr lang="it-IT" dirty="0" err="1"/>
              <a:t>achieve</a:t>
            </a:r>
            <a:r>
              <a:rPr lang="it-IT" dirty="0"/>
              <a:t> more </a:t>
            </a:r>
            <a:r>
              <a:rPr lang="it-IT" dirty="0" err="1"/>
              <a:t>reward</a:t>
            </a:r>
            <a:endParaRPr lang="it-IT" dirty="0"/>
          </a:p>
          <a:p>
            <a:endParaRPr lang="it-IT" dirty="0"/>
          </a:p>
          <a:p>
            <a:pPr marL="0" indent="0">
              <a:buNone/>
            </a:pP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D9DACA4A-165D-1849-8D19-EC96EE603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Deep Policy Networks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C25AED9-44BF-6C46-BA81-436FFDD28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788" y="1556792"/>
            <a:ext cx="5321300" cy="9525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2F44613-A698-9A48-AE02-1598F8AD6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28" y="3429000"/>
            <a:ext cx="75692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8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0D7F2684-4483-9247-9243-D08D31EE1CF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1500" y="928688"/>
            <a:ext cx="8143875" cy="5500687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</a:rPr>
              <a:t>Learning</a:t>
            </a:r>
            <a:r>
              <a:rPr lang="en-US" dirty="0"/>
              <a:t> from interaction with an environment </a:t>
            </a:r>
          </a:p>
          <a:p>
            <a:pPr lvl="1">
              <a:defRPr/>
            </a:pPr>
            <a:r>
              <a:rPr lang="en-US" dirty="0"/>
              <a:t>to achieve some long-term goal that is related to the state of the environment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</a:t>
            </a:r>
            <a:r>
              <a:rPr lang="en-US" dirty="0">
                <a:solidFill>
                  <a:srgbClr val="0000FF"/>
                </a:solidFill>
              </a:rPr>
              <a:t>goal</a:t>
            </a:r>
            <a:r>
              <a:rPr lang="en-US" dirty="0"/>
              <a:t> is defined by reward signal, which must be </a:t>
            </a:r>
            <a:r>
              <a:rPr lang="en-US" dirty="0" err="1"/>
              <a:t>maximised</a:t>
            </a: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>
                <a:solidFill>
                  <a:srgbClr val="0000FF"/>
                </a:solidFill>
              </a:rPr>
              <a:t>Agent</a:t>
            </a:r>
            <a:r>
              <a:rPr lang="en-US" dirty="0"/>
              <a:t> must be able to partially/fully sense the environment state and take actions to influence the environment state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</a:t>
            </a:r>
            <a:r>
              <a:rPr lang="en-US" dirty="0">
                <a:solidFill>
                  <a:srgbClr val="0000FF"/>
                </a:solidFill>
              </a:rPr>
              <a:t>state</a:t>
            </a:r>
            <a:r>
              <a:rPr lang="en-US" dirty="0"/>
              <a:t> is typically described with a </a:t>
            </a:r>
            <a:r>
              <a:rPr lang="en-US" dirty="0">
                <a:solidFill>
                  <a:srgbClr val="0000FF"/>
                </a:solidFill>
              </a:rPr>
              <a:t>feature-vector</a:t>
            </a:r>
          </a:p>
          <a:p>
            <a:pPr marL="366713" lvl="1" indent="0">
              <a:buNone/>
              <a:defRPr/>
            </a:pPr>
            <a:endParaRPr lang="en-GB" dirty="0">
              <a:solidFill>
                <a:srgbClr val="0000FF"/>
              </a:solidFill>
            </a:endParaRPr>
          </a:p>
          <a:p>
            <a:pPr lvl="1">
              <a:defRPr/>
            </a:pPr>
            <a:endParaRPr lang="en-GB" dirty="0"/>
          </a:p>
          <a:p>
            <a:pPr lvl="1">
              <a:defRPr/>
            </a:pPr>
            <a:endParaRPr lang="en-GB" dirty="0">
              <a:ea typeface="+mn-ea"/>
            </a:endParaRPr>
          </a:p>
        </p:txBody>
      </p:sp>
      <p:sp>
        <p:nvSpPr>
          <p:cNvPr id="8194" name="Titolo 5">
            <a:extLst>
              <a:ext uri="{FF2B5EF4-FFF2-40B4-BE49-F238E27FC236}">
                <a16:creationId xmlns:a16="http://schemas.microsoft.com/office/drawing/2014/main" id="{706F3627-8B2B-5E4B-8D08-20B63F7B1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" y="71150"/>
            <a:ext cx="8470900" cy="584775"/>
          </a:xfrm>
        </p:spPr>
        <p:txBody>
          <a:bodyPr/>
          <a:lstStyle/>
          <a:p>
            <a:r>
              <a:rPr lang="it-IT" altLang="it-IT" dirty="0" err="1">
                <a:ea typeface="ＭＳ Ｐゴシック" panose="020B0600070205080204" pitchFamily="34" charset="-128"/>
              </a:rPr>
              <a:t>What</a:t>
            </a:r>
            <a:r>
              <a:rPr lang="it-IT" altLang="it-IT" dirty="0">
                <a:ea typeface="ＭＳ Ｐゴシック" panose="020B0600070205080204" pitchFamily="34" charset="-128"/>
              </a:rPr>
              <a:t> </a:t>
            </a:r>
            <a:r>
              <a:rPr lang="it-IT" altLang="it-IT" dirty="0" err="1">
                <a:ea typeface="ＭＳ Ｐゴシック" panose="020B0600070205080204" pitchFamily="34" charset="-128"/>
              </a:rPr>
              <a:t>is</a:t>
            </a:r>
            <a:r>
              <a:rPr lang="it-IT" altLang="it-IT" dirty="0">
                <a:ea typeface="ＭＳ Ｐゴシック" panose="020B0600070205080204" pitchFamily="34" charset="-128"/>
              </a:rPr>
              <a:t> </a:t>
            </a:r>
            <a:r>
              <a:rPr lang="it-IT" altLang="it-IT" dirty="0" err="1">
                <a:ea typeface="ＭＳ Ｐゴシック" panose="020B0600070205080204" pitchFamily="34" charset="-128"/>
              </a:rPr>
              <a:t>Reinforcement</a:t>
            </a:r>
            <a:r>
              <a:rPr lang="it-IT" altLang="it-IT" dirty="0">
                <a:ea typeface="ＭＳ Ｐゴシック" panose="020B0600070205080204" pitchFamily="34" charset="-128"/>
              </a:rPr>
              <a:t> Learning?</a:t>
            </a:r>
          </a:p>
        </p:txBody>
      </p:sp>
    </p:spTree>
    <p:extLst>
      <p:ext uri="{BB962C8B-B14F-4D97-AF65-F5344CB8AC3E}">
        <p14:creationId xmlns:p14="http://schemas.microsoft.com/office/powerpoint/2010/main" val="38160154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F88FE70-9715-D541-B797-869DDE4475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D3A80B-9D5B-504B-8826-D6B63B082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dirty="0" err="1">
                <a:solidFill>
                  <a:srgbClr val="0000FF"/>
                </a:solidFill>
              </a:rPr>
              <a:t>gradient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/>
              <a:t>of a </a:t>
            </a:r>
            <a:r>
              <a:rPr lang="it-IT" dirty="0" err="1"/>
              <a:t>stochastic</a:t>
            </a:r>
            <a:r>
              <a:rPr lang="it-IT" dirty="0"/>
              <a:t> policy</a:t>
            </a:r>
          </a:p>
          <a:p>
            <a:endParaRPr lang="en-GB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B460E0D9-CDFD-1D42-A9D1-D63BA9C0F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Deep Policy Networks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0F87E1D-C6AD-834B-B15B-258F49E55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556792"/>
            <a:ext cx="7048500" cy="16002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978EE93-A047-A549-9EF4-05A8C263D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814" y="3722442"/>
            <a:ext cx="5791200" cy="14732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5CBEA1E-0106-5942-8301-0976303A9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4999" y="3679033"/>
            <a:ext cx="1676400" cy="7112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BBEA551-5781-3143-ABCC-9E97FA312A43}"/>
              </a:ext>
            </a:extLst>
          </p:cNvPr>
          <p:cNvSpPr txBox="1"/>
          <p:nvPr/>
        </p:nvSpPr>
        <p:spPr>
          <a:xfrm>
            <a:off x="899592" y="6060064"/>
            <a:ext cx="235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Actor-Critic Algorithm</a:t>
            </a:r>
          </a:p>
        </p:txBody>
      </p:sp>
    </p:spTree>
    <p:extLst>
      <p:ext uri="{BB962C8B-B14F-4D97-AF65-F5344CB8AC3E}">
        <p14:creationId xmlns:p14="http://schemas.microsoft.com/office/powerpoint/2010/main" val="36941970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A3A40E8-B796-BD41-897C-3A431D6B12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6FE2D1-B321-6F43-9BE7-BB0817133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Learning Models of the Environment </a:t>
            </a:r>
          </a:p>
          <a:p>
            <a:pPr lvl="1"/>
            <a:r>
              <a:rPr lang="it-IT" dirty="0" err="1">
                <a:solidFill>
                  <a:srgbClr val="0000FF"/>
                </a:solidFill>
              </a:rPr>
              <a:t>Challenging</a:t>
            </a:r>
            <a:r>
              <a:rPr lang="it-IT" dirty="0">
                <a:solidFill>
                  <a:srgbClr val="0000FF"/>
                </a:solidFill>
              </a:rPr>
              <a:t> to </a:t>
            </a:r>
            <a:r>
              <a:rPr lang="it-IT" dirty="0" err="1">
                <a:solidFill>
                  <a:srgbClr val="0000FF"/>
                </a:solidFill>
              </a:rPr>
              <a:t>plan</a:t>
            </a:r>
            <a:r>
              <a:rPr lang="it-IT" dirty="0"/>
              <a:t> due to </a:t>
            </a:r>
            <a:r>
              <a:rPr lang="it-IT" dirty="0" err="1">
                <a:solidFill>
                  <a:srgbClr val="0000FF"/>
                </a:solidFill>
              </a:rPr>
              <a:t>compounding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errors</a:t>
            </a:r>
            <a:endParaRPr lang="it-IT" dirty="0">
              <a:solidFill>
                <a:srgbClr val="0000FF"/>
              </a:solidFill>
            </a:endParaRPr>
          </a:p>
          <a:p>
            <a:pPr lvl="2"/>
            <a:r>
              <a:rPr lang="it-IT" dirty="0" err="1"/>
              <a:t>Errors</a:t>
            </a:r>
            <a:r>
              <a:rPr lang="it-IT" dirty="0"/>
              <a:t> in the </a:t>
            </a:r>
            <a:r>
              <a:rPr lang="it-IT" dirty="0" err="1"/>
              <a:t>transition</a:t>
            </a:r>
            <a:r>
              <a:rPr lang="it-IT" dirty="0"/>
              <a:t> model compound over the </a:t>
            </a:r>
            <a:r>
              <a:rPr lang="it-IT" dirty="0" err="1"/>
              <a:t>trajectory</a:t>
            </a:r>
            <a:endParaRPr lang="it-IT" dirty="0"/>
          </a:p>
          <a:p>
            <a:pPr lvl="2"/>
            <a:r>
              <a:rPr lang="it-IT" dirty="0"/>
              <a:t>Planning </a:t>
            </a:r>
            <a:r>
              <a:rPr lang="it-IT" dirty="0" err="1"/>
              <a:t>trajectories</a:t>
            </a:r>
            <a:r>
              <a:rPr lang="it-IT" dirty="0"/>
              <a:t> </a:t>
            </a:r>
            <a:r>
              <a:rPr lang="it-IT" dirty="0" err="1"/>
              <a:t>differ</a:t>
            </a:r>
            <a:r>
              <a:rPr lang="it-IT" dirty="0"/>
              <a:t> from </a:t>
            </a:r>
            <a:r>
              <a:rPr lang="it-IT" dirty="0" err="1"/>
              <a:t>executed</a:t>
            </a:r>
            <a:r>
              <a:rPr lang="it-IT" dirty="0"/>
              <a:t> </a:t>
            </a:r>
            <a:r>
              <a:rPr lang="it-IT" dirty="0" err="1"/>
              <a:t>trajectories</a:t>
            </a:r>
            <a:endParaRPr lang="it-IT" dirty="0"/>
          </a:p>
          <a:p>
            <a:pPr lvl="2"/>
            <a:r>
              <a:rPr lang="it-IT" dirty="0"/>
              <a:t>At end of long, </a:t>
            </a:r>
            <a:r>
              <a:rPr lang="it-IT" dirty="0" err="1"/>
              <a:t>unusual</a:t>
            </a:r>
            <a:r>
              <a:rPr lang="it-IT" dirty="0"/>
              <a:t> </a:t>
            </a:r>
            <a:r>
              <a:rPr lang="it-IT" dirty="0" err="1"/>
              <a:t>trajectory</a:t>
            </a:r>
            <a:r>
              <a:rPr lang="it-IT" dirty="0"/>
              <a:t>, </a:t>
            </a:r>
            <a:r>
              <a:rPr lang="it-IT" dirty="0" err="1"/>
              <a:t>rewards</a:t>
            </a:r>
            <a:r>
              <a:rPr lang="it-IT" dirty="0"/>
              <a:t> are </a:t>
            </a:r>
            <a:r>
              <a:rPr lang="it-IT" dirty="0" err="1"/>
              <a:t>totally</a:t>
            </a:r>
            <a:r>
              <a:rPr lang="it-IT" dirty="0"/>
              <a:t> </a:t>
            </a:r>
            <a:r>
              <a:rPr lang="it-IT" dirty="0" err="1"/>
              <a:t>wrong</a:t>
            </a:r>
            <a:endParaRPr lang="it-IT" dirty="0"/>
          </a:p>
          <a:p>
            <a:pPr lvl="1"/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15EC2035-E8CF-2346-8BC4-426602A36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Model-Based Deep RL</a:t>
            </a:r>
          </a:p>
        </p:txBody>
      </p:sp>
    </p:spTree>
    <p:extLst>
      <p:ext uri="{BB962C8B-B14F-4D97-AF65-F5344CB8AC3E}">
        <p14:creationId xmlns:p14="http://schemas.microsoft.com/office/powerpoint/2010/main" val="40295551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3B80A86-3555-574F-9CD9-B0E27F1D5C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1EFC5D79-9779-9040-83D2-5E2679F92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DRL in Go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FF56A8F-B5E4-BA49-8CDB-7BB13B6B0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340768"/>
            <a:ext cx="8143932" cy="343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11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err="1">
                <a:solidFill>
                  <a:srgbClr val="0000FF"/>
                </a:solidFill>
                <a:sym typeface="Symbol" pitchFamily="18" charset="2"/>
              </a:rPr>
              <a:t>Material</a:t>
            </a:r>
            <a:endParaRPr lang="it-IT" dirty="0">
              <a:solidFill>
                <a:srgbClr val="0000FF"/>
              </a:solidFill>
              <a:sym typeface="Symbol" pitchFamily="18" charset="2"/>
            </a:endParaRPr>
          </a:p>
          <a:p>
            <a:pPr lvl="1"/>
            <a:r>
              <a:rPr lang="it-IT" dirty="0">
                <a:sym typeface="Symbol" pitchFamily="18" charset="2"/>
              </a:rPr>
              <a:t>Slides</a:t>
            </a:r>
          </a:p>
          <a:p>
            <a:pPr lvl="1"/>
            <a:r>
              <a:rPr lang="it-IT" dirty="0">
                <a:sym typeface="Symbol" pitchFamily="18" charset="2"/>
              </a:rPr>
              <a:t>Video </a:t>
            </a:r>
            <a:r>
              <a:rPr lang="it-IT" dirty="0" err="1">
                <a:sym typeface="Symbol" pitchFamily="18" charset="2"/>
              </a:rPr>
              <a:t>Lessons</a:t>
            </a:r>
            <a:endParaRPr lang="it-IT" dirty="0">
              <a:sym typeface="Symbol" pitchFamily="18" charset="2"/>
            </a:endParaRPr>
          </a:p>
          <a:p>
            <a:endParaRPr lang="it-IT" dirty="0">
              <a:sym typeface="Symbol" pitchFamily="18" charset="2"/>
            </a:endParaRPr>
          </a:p>
          <a:p>
            <a:r>
              <a:rPr lang="it-IT" dirty="0">
                <a:solidFill>
                  <a:srgbClr val="0000FF"/>
                </a:solidFill>
                <a:sym typeface="Symbol" pitchFamily="18" charset="2"/>
              </a:rPr>
              <a:t>Books</a:t>
            </a:r>
          </a:p>
          <a:p>
            <a:pPr lvl="1"/>
            <a:r>
              <a:rPr lang="it-IT" dirty="0"/>
              <a:t>I. </a:t>
            </a:r>
            <a:r>
              <a:rPr lang="it-IT" dirty="0" err="1"/>
              <a:t>Goodfellow</a:t>
            </a:r>
            <a:r>
              <a:rPr lang="it-IT" dirty="0"/>
              <a:t>, Y. </a:t>
            </a:r>
            <a:r>
              <a:rPr lang="it-IT" dirty="0" err="1"/>
              <a:t>Bengio</a:t>
            </a:r>
            <a:r>
              <a:rPr lang="it-IT" dirty="0"/>
              <a:t>, A. </a:t>
            </a:r>
            <a:r>
              <a:rPr lang="it-IT" dirty="0" err="1"/>
              <a:t>Courville</a:t>
            </a:r>
            <a:r>
              <a:rPr lang="it-IT" dirty="0"/>
              <a:t>, </a:t>
            </a:r>
            <a:r>
              <a:rPr lang="it-IT" dirty="0">
                <a:solidFill>
                  <a:srgbClr val="C00000"/>
                </a:solidFill>
              </a:rPr>
              <a:t>Deep Learning</a:t>
            </a:r>
            <a:r>
              <a:rPr lang="it-IT" dirty="0"/>
              <a:t>, MIT Press, 2016</a:t>
            </a:r>
          </a:p>
          <a:p>
            <a:pPr marL="366713" lvl="1" indent="0">
              <a:buNone/>
            </a:pPr>
            <a:endParaRPr lang="it-IT" dirty="0">
              <a:sym typeface="Symbol" pitchFamily="18" charset="2"/>
            </a:endParaRP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6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3810281" y="-35125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561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2FA94E7-A61E-C74C-B216-BD9772368E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37A2176E-EFC8-4048-B4AF-10EEB5D27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RL Demo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698B2A6-C020-4640-B015-10FFAB5DB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844824"/>
            <a:ext cx="2032000" cy="266700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7B029FF9-1DEF-AF4C-A287-ABE0554E06BF}"/>
              </a:ext>
            </a:extLst>
          </p:cNvPr>
          <p:cNvSpPr/>
          <p:nvPr/>
        </p:nvSpPr>
        <p:spPr>
          <a:xfrm>
            <a:off x="4139952" y="5301208"/>
            <a:ext cx="1197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0000FF"/>
                </a:solidFill>
                <a:latin typeface="medium-content-serif-font"/>
              </a:rPr>
              <a:t>Atari</a:t>
            </a:r>
            <a:r>
              <a:rPr lang="it-IT" dirty="0">
                <a:solidFill>
                  <a:srgbClr val="0000FF"/>
                </a:solidFill>
                <a:latin typeface="medium-content-serif-font"/>
              </a:rPr>
              <a:t> game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A0CFDF8-D4AE-AE47-AA51-1846442D03D9}"/>
              </a:ext>
            </a:extLst>
          </p:cNvPr>
          <p:cNvSpPr/>
          <p:nvPr/>
        </p:nvSpPr>
        <p:spPr>
          <a:xfrm>
            <a:off x="6496184" y="4511824"/>
            <a:ext cx="631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medium-content-serif-font"/>
              </a:rPr>
              <a:t>DQN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E42CC860-8DB6-9A48-8F6F-697D6E2E7FB1}"/>
              </a:ext>
            </a:extLst>
          </p:cNvPr>
          <p:cNvSpPr/>
          <p:nvPr/>
        </p:nvSpPr>
        <p:spPr>
          <a:xfrm>
            <a:off x="1815664" y="4469441"/>
            <a:ext cx="970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medium-content-serif-font"/>
              </a:rPr>
              <a:t>Random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F4D0F94-DA61-3C43-9F99-673227D8C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969" y="1844824"/>
            <a:ext cx="2032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47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olo 5">
            <a:extLst>
              <a:ext uri="{FF2B5EF4-FFF2-40B4-BE49-F238E27FC236}">
                <a16:creationId xmlns:a16="http://schemas.microsoft.com/office/drawing/2014/main" id="{706F3627-8B2B-5E4B-8D08-20B63F7B1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" y="71150"/>
            <a:ext cx="8470900" cy="584775"/>
          </a:xfrm>
        </p:spPr>
        <p:txBody>
          <a:bodyPr/>
          <a:lstStyle/>
          <a:p>
            <a:r>
              <a:rPr lang="en-US"/>
              <a:t>Learning approaches</a:t>
            </a:r>
            <a:endParaRPr lang="it-IT" altLang="it-IT" dirty="0">
              <a:ea typeface="ＭＳ Ｐゴシック" panose="020B0600070205080204" pitchFamily="34" charset="-128"/>
            </a:endParaRPr>
          </a:p>
        </p:txBody>
      </p:sp>
      <p:grpSp>
        <p:nvGrpSpPr>
          <p:cNvPr id="43" name="Group 8">
            <a:extLst>
              <a:ext uri="{FF2B5EF4-FFF2-40B4-BE49-F238E27FC236}">
                <a16:creationId xmlns:a16="http://schemas.microsoft.com/office/drawing/2014/main" id="{380ED5DB-48B0-674D-920A-CFE896EF00F7}"/>
              </a:ext>
            </a:extLst>
          </p:cNvPr>
          <p:cNvGrpSpPr/>
          <p:nvPr/>
        </p:nvGrpSpPr>
        <p:grpSpPr>
          <a:xfrm>
            <a:off x="590591" y="1484784"/>
            <a:ext cx="2239604" cy="1560731"/>
            <a:chOff x="1840600" y="1871165"/>
            <a:chExt cx="2239604" cy="1560731"/>
          </a:xfrm>
        </p:grpSpPr>
        <p:pic>
          <p:nvPicPr>
            <p:cNvPr id="44" name="Graphic 28" descr="Bullseye">
              <a:extLst>
                <a:ext uri="{FF2B5EF4-FFF2-40B4-BE49-F238E27FC236}">
                  <a16:creationId xmlns:a16="http://schemas.microsoft.com/office/drawing/2014/main" id="{3D25A658-EB98-B74A-8CBA-C67ADF5CC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2503202" y="1871165"/>
              <a:ext cx="914400" cy="914400"/>
            </a:xfrm>
            <a:prstGeom prst="round2DiagRect">
              <a:avLst>
                <a:gd name="adj1" fmla="val 5608"/>
                <a:gd name="adj2" fmla="val 0"/>
              </a:avLst>
            </a:prstGeom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5" name="TextBox 7">
              <a:extLst>
                <a:ext uri="{FF2B5EF4-FFF2-40B4-BE49-F238E27FC236}">
                  <a16:creationId xmlns:a16="http://schemas.microsoft.com/office/drawing/2014/main" id="{B398C5FC-B0A0-5A4F-8E55-9270ED46D20E}"/>
                </a:ext>
              </a:extLst>
            </p:cNvPr>
            <p:cNvSpPr txBox="1"/>
            <p:nvPr/>
          </p:nvSpPr>
          <p:spPr>
            <a:xfrm>
              <a:off x="1840600" y="2785565"/>
              <a:ext cx="22396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FF"/>
                  </a:solidFill>
                </a:rPr>
                <a:t>Supervised Learning</a:t>
              </a:r>
            </a:p>
          </p:txBody>
        </p:sp>
      </p:grpSp>
      <p:sp>
        <p:nvSpPr>
          <p:cNvPr id="46" name="TextBox 22">
            <a:extLst>
              <a:ext uri="{FF2B5EF4-FFF2-40B4-BE49-F238E27FC236}">
                <a16:creationId xmlns:a16="http://schemas.microsoft.com/office/drawing/2014/main" id="{09B41C73-F579-7A41-A576-ABB34273568A}"/>
              </a:ext>
            </a:extLst>
          </p:cNvPr>
          <p:cNvSpPr txBox="1"/>
          <p:nvPr/>
        </p:nvSpPr>
        <p:spPr>
          <a:xfrm>
            <a:off x="590591" y="5149170"/>
            <a:ext cx="2239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nsolas" panose="020B0609020204030204" pitchFamily="49" charset="0"/>
              <a:buChar char="→"/>
            </a:pPr>
            <a:r>
              <a:rPr lang="en-US" dirty="0">
                <a:solidFill>
                  <a:srgbClr val="0000FF"/>
                </a:solidFill>
              </a:rPr>
              <a:t>Classification</a:t>
            </a:r>
          </a:p>
          <a:p>
            <a:pPr marL="342900" indent="-342900">
              <a:buFont typeface="Consolas" panose="020B0609020204030204" pitchFamily="49" charset="0"/>
              <a:buChar char="→"/>
            </a:pPr>
            <a:r>
              <a:rPr lang="en-US" dirty="0">
                <a:solidFill>
                  <a:srgbClr val="0000FF"/>
                </a:solidFill>
              </a:rPr>
              <a:t>Regression</a:t>
            </a:r>
          </a:p>
        </p:txBody>
      </p:sp>
      <p:grpSp>
        <p:nvGrpSpPr>
          <p:cNvPr id="47" name="Group 9">
            <a:extLst>
              <a:ext uri="{FF2B5EF4-FFF2-40B4-BE49-F238E27FC236}">
                <a16:creationId xmlns:a16="http://schemas.microsoft.com/office/drawing/2014/main" id="{D6B72465-B09C-3A48-B5E9-BA13050D0453}"/>
              </a:ext>
            </a:extLst>
          </p:cNvPr>
          <p:cNvGrpSpPr/>
          <p:nvPr/>
        </p:nvGrpSpPr>
        <p:grpSpPr>
          <a:xfrm>
            <a:off x="3206306" y="1484784"/>
            <a:ext cx="2213718" cy="1560731"/>
            <a:chOff x="4656866" y="2602405"/>
            <a:chExt cx="2213718" cy="1560731"/>
          </a:xfrm>
        </p:grpSpPr>
        <p:pic>
          <p:nvPicPr>
            <p:cNvPr id="48" name="Graphic 27" descr="Thought bubble">
              <a:extLst>
                <a:ext uri="{FF2B5EF4-FFF2-40B4-BE49-F238E27FC236}">
                  <a16:creationId xmlns:a16="http://schemas.microsoft.com/office/drawing/2014/main" id="{4EACB8BB-2E8D-CA47-8A86-770DD8132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5306524" y="2602405"/>
              <a:ext cx="914400" cy="914400"/>
            </a:xfrm>
            <a:prstGeom prst="round2DiagRect">
              <a:avLst>
                <a:gd name="adj1" fmla="val 5608"/>
                <a:gd name="adj2" fmla="val 0"/>
              </a:avLst>
            </a:prstGeom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9" name="TextBox 12">
              <a:extLst>
                <a:ext uri="{FF2B5EF4-FFF2-40B4-BE49-F238E27FC236}">
                  <a16:creationId xmlns:a16="http://schemas.microsoft.com/office/drawing/2014/main" id="{AD5F386F-CDC8-0945-B049-341B093AD391}"/>
                </a:ext>
              </a:extLst>
            </p:cNvPr>
            <p:cNvSpPr txBox="1"/>
            <p:nvPr/>
          </p:nvSpPr>
          <p:spPr>
            <a:xfrm>
              <a:off x="4656866" y="3516805"/>
              <a:ext cx="2213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FF"/>
                  </a:solidFill>
                </a:rPr>
                <a:t>Unsupervised Learning</a:t>
              </a:r>
            </a:p>
          </p:txBody>
        </p:sp>
      </p:grpSp>
      <p:sp>
        <p:nvSpPr>
          <p:cNvPr id="50" name="TextBox 23">
            <a:extLst>
              <a:ext uri="{FF2B5EF4-FFF2-40B4-BE49-F238E27FC236}">
                <a16:creationId xmlns:a16="http://schemas.microsoft.com/office/drawing/2014/main" id="{73858455-F640-FA4A-AB4D-B6A0F15658E5}"/>
              </a:ext>
            </a:extLst>
          </p:cNvPr>
          <p:cNvSpPr txBox="1"/>
          <p:nvPr/>
        </p:nvSpPr>
        <p:spPr>
          <a:xfrm>
            <a:off x="3355200" y="5149170"/>
            <a:ext cx="1915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nsolas" panose="020B0609020204030204" pitchFamily="49" charset="0"/>
              <a:buChar char="→"/>
            </a:pPr>
            <a:r>
              <a:rPr lang="en-US" dirty="0">
                <a:solidFill>
                  <a:srgbClr val="0000FF"/>
                </a:solidFill>
              </a:rPr>
              <a:t>Inference</a:t>
            </a:r>
          </a:p>
          <a:p>
            <a:pPr marL="342900" indent="-342900">
              <a:buFont typeface="Consolas" panose="020B0609020204030204" pitchFamily="49" charset="0"/>
              <a:buChar char="→"/>
            </a:pPr>
            <a:r>
              <a:rPr lang="en-US" dirty="0">
                <a:solidFill>
                  <a:srgbClr val="0000FF"/>
                </a:solidFill>
              </a:rPr>
              <a:t>Generation</a:t>
            </a:r>
          </a:p>
        </p:txBody>
      </p:sp>
      <p:grpSp>
        <p:nvGrpSpPr>
          <p:cNvPr id="51" name="Group 10">
            <a:extLst>
              <a:ext uri="{FF2B5EF4-FFF2-40B4-BE49-F238E27FC236}">
                <a16:creationId xmlns:a16="http://schemas.microsoft.com/office/drawing/2014/main" id="{4C8FF9B1-8B10-1448-AE78-AC9307DA82F1}"/>
              </a:ext>
            </a:extLst>
          </p:cNvPr>
          <p:cNvGrpSpPr/>
          <p:nvPr/>
        </p:nvGrpSpPr>
        <p:grpSpPr>
          <a:xfrm>
            <a:off x="5796136" y="1484784"/>
            <a:ext cx="1892136" cy="1560731"/>
            <a:chOff x="8283711" y="956765"/>
            <a:chExt cx="1892136" cy="1560731"/>
          </a:xfrm>
        </p:grpSpPr>
        <p:pic>
          <p:nvPicPr>
            <p:cNvPr id="52" name="Graphic 29" descr="Game controller">
              <a:extLst>
                <a:ext uri="{FF2B5EF4-FFF2-40B4-BE49-F238E27FC236}">
                  <a16:creationId xmlns:a16="http://schemas.microsoft.com/office/drawing/2014/main" id="{C9724079-7A7B-8846-A77B-6ECA5B8CA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8772578" y="956765"/>
              <a:ext cx="914400" cy="914400"/>
            </a:xfrm>
            <a:prstGeom prst="round2DiagRect">
              <a:avLst>
                <a:gd name="adj1" fmla="val 5608"/>
                <a:gd name="adj2" fmla="val 0"/>
              </a:avLst>
            </a:prstGeom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3" name="TextBox 13">
              <a:extLst>
                <a:ext uri="{FF2B5EF4-FFF2-40B4-BE49-F238E27FC236}">
                  <a16:creationId xmlns:a16="http://schemas.microsoft.com/office/drawing/2014/main" id="{BDBB01FD-07C1-294C-8030-82E20080F43F}"/>
                </a:ext>
              </a:extLst>
            </p:cNvPr>
            <p:cNvSpPr txBox="1"/>
            <p:nvPr/>
          </p:nvSpPr>
          <p:spPr>
            <a:xfrm>
              <a:off x="8283711" y="1871165"/>
              <a:ext cx="18921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FF"/>
                  </a:solidFill>
                </a:rPr>
                <a:t>Reinforcement Learning</a:t>
              </a:r>
            </a:p>
          </p:txBody>
        </p:sp>
      </p:grpSp>
      <p:sp>
        <p:nvSpPr>
          <p:cNvPr id="54" name="TextBox 24">
            <a:extLst>
              <a:ext uri="{FF2B5EF4-FFF2-40B4-BE49-F238E27FC236}">
                <a16:creationId xmlns:a16="http://schemas.microsoft.com/office/drawing/2014/main" id="{BDDA69F4-0239-AF41-A3E8-65DB9DF24463}"/>
              </a:ext>
            </a:extLst>
          </p:cNvPr>
          <p:cNvSpPr txBox="1"/>
          <p:nvPr/>
        </p:nvSpPr>
        <p:spPr>
          <a:xfrm>
            <a:off x="5890330" y="5149170"/>
            <a:ext cx="1915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nsolas" panose="020B0609020204030204" pitchFamily="49" charset="0"/>
              <a:buChar char="→"/>
            </a:pPr>
            <a:r>
              <a:rPr lang="en-US" dirty="0">
                <a:solidFill>
                  <a:srgbClr val="0000FF"/>
                </a:solidFill>
              </a:rPr>
              <a:t>Prediction</a:t>
            </a:r>
          </a:p>
          <a:p>
            <a:pPr marL="342900" indent="-342900">
              <a:buFont typeface="Consolas" panose="020B0609020204030204" pitchFamily="49" charset="0"/>
              <a:buChar char="→"/>
            </a:pPr>
            <a:r>
              <a:rPr lang="en-US" dirty="0">
                <a:solidFill>
                  <a:srgbClr val="0000FF"/>
                </a:solidFill>
              </a:rPr>
              <a:t>Control</a:t>
            </a:r>
          </a:p>
        </p:txBody>
      </p:sp>
      <p:sp>
        <p:nvSpPr>
          <p:cNvPr id="55" name="TextBox 25">
            <a:extLst>
              <a:ext uri="{FF2B5EF4-FFF2-40B4-BE49-F238E27FC236}">
                <a16:creationId xmlns:a16="http://schemas.microsoft.com/office/drawing/2014/main" id="{774C2E5E-FC79-6941-8F2C-8F47D07EFAC4}"/>
              </a:ext>
            </a:extLst>
          </p:cNvPr>
          <p:cNvSpPr txBox="1"/>
          <p:nvPr/>
        </p:nvSpPr>
        <p:spPr>
          <a:xfrm>
            <a:off x="7335087" y="3801155"/>
            <a:ext cx="2239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Objective</a:t>
            </a:r>
          </a:p>
        </p:txBody>
      </p:sp>
      <p:sp>
        <p:nvSpPr>
          <p:cNvPr id="56" name="TextBox 26">
            <a:extLst>
              <a:ext uri="{FF2B5EF4-FFF2-40B4-BE49-F238E27FC236}">
                <a16:creationId xmlns:a16="http://schemas.microsoft.com/office/drawing/2014/main" id="{AD302B73-1786-EA46-AC4C-5969B7B4C772}"/>
              </a:ext>
            </a:extLst>
          </p:cNvPr>
          <p:cNvSpPr txBox="1"/>
          <p:nvPr/>
        </p:nvSpPr>
        <p:spPr>
          <a:xfrm>
            <a:off x="7335087" y="5305793"/>
            <a:ext cx="2239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Applications</a:t>
            </a:r>
          </a:p>
        </p:txBody>
      </p:sp>
      <p:sp>
        <p:nvSpPr>
          <p:cNvPr id="57" name="TextBox 30">
            <a:extLst>
              <a:ext uri="{FF2B5EF4-FFF2-40B4-BE49-F238E27FC236}">
                <a16:creationId xmlns:a16="http://schemas.microsoft.com/office/drawing/2014/main" id="{B5017FFF-9E1C-B846-B47F-03C783216B84}"/>
              </a:ext>
            </a:extLst>
          </p:cNvPr>
          <p:cNvSpPr txBox="1"/>
          <p:nvPr/>
        </p:nvSpPr>
        <p:spPr>
          <a:xfrm>
            <a:off x="7386369" y="2029852"/>
            <a:ext cx="2239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Paradigm</a:t>
            </a:r>
          </a:p>
        </p:txBody>
      </p:sp>
      <p:grpSp>
        <p:nvGrpSpPr>
          <p:cNvPr id="58" name="Group 40">
            <a:extLst>
              <a:ext uri="{FF2B5EF4-FFF2-40B4-BE49-F238E27FC236}">
                <a16:creationId xmlns:a16="http://schemas.microsoft.com/office/drawing/2014/main" id="{DF1E5E39-0D24-E647-9D0B-6D3CC338C5A7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079022" y="3831430"/>
            <a:ext cx="1262742" cy="457200"/>
            <a:chOff x="2540000" y="2540000"/>
            <a:chExt cx="276226" cy="100013"/>
          </a:xfrm>
          <a:solidFill>
            <a:schemeClr val="tx1"/>
          </a:solidFill>
        </p:grpSpPr>
        <p:sp>
          <p:nvSpPr>
            <p:cNvPr id="59" name="Freeform 7">
              <a:extLst>
                <a:ext uri="{FF2B5EF4-FFF2-40B4-BE49-F238E27FC236}">
                  <a16:creationId xmlns:a16="http://schemas.microsoft.com/office/drawing/2014/main" id="{DFCDBCCD-1274-1545-9380-36E51EB35027}"/>
                </a:ext>
              </a:extLst>
            </p:cNvPr>
            <p:cNvSpPr>
              <a:spLocks noEditPoints="1"/>
            </p:cNvSpPr>
            <p:nvPr>
              <p:custDataLst>
                <p:tags r:id="rId16"/>
              </p:custDataLst>
            </p:nvPr>
          </p:nvSpPr>
          <p:spPr bwMode="auto">
            <a:xfrm>
              <a:off x="2540000" y="2570163"/>
              <a:ext cx="47625" cy="65088"/>
            </a:xfrm>
            <a:custGeom>
              <a:avLst/>
              <a:gdLst>
                <a:gd name="T0" fmla="*/ 38 w 260"/>
                <a:gd name="T1" fmla="*/ 281 h 317"/>
                <a:gd name="T2" fmla="*/ 11 w 260"/>
                <a:gd name="T3" fmla="*/ 301 h 317"/>
                <a:gd name="T4" fmla="*/ 0 w 260"/>
                <a:gd name="T5" fmla="*/ 311 h 317"/>
                <a:gd name="T6" fmla="*/ 6 w 260"/>
                <a:gd name="T7" fmla="*/ 317 h 317"/>
                <a:gd name="T8" fmla="*/ 48 w 260"/>
                <a:gd name="T9" fmla="*/ 315 h 317"/>
                <a:gd name="T10" fmla="*/ 98 w 260"/>
                <a:gd name="T11" fmla="*/ 317 h 317"/>
                <a:gd name="T12" fmla="*/ 107 w 260"/>
                <a:gd name="T13" fmla="*/ 307 h 317"/>
                <a:gd name="T14" fmla="*/ 95 w 260"/>
                <a:gd name="T15" fmla="*/ 301 h 317"/>
                <a:gd name="T16" fmla="*/ 70 w 260"/>
                <a:gd name="T17" fmla="*/ 293 h 317"/>
                <a:gd name="T18" fmla="*/ 94 w 260"/>
                <a:gd name="T19" fmla="*/ 193 h 317"/>
                <a:gd name="T20" fmla="*/ 140 w 260"/>
                <a:gd name="T21" fmla="*/ 225 h 317"/>
                <a:gd name="T22" fmla="*/ 260 w 260"/>
                <a:gd name="T23" fmla="*/ 79 h 317"/>
                <a:gd name="T24" fmla="*/ 194 w 260"/>
                <a:gd name="T25" fmla="*/ 0 h 317"/>
                <a:gd name="T26" fmla="*/ 129 w 260"/>
                <a:gd name="T27" fmla="*/ 37 h 317"/>
                <a:gd name="T28" fmla="*/ 84 w 260"/>
                <a:gd name="T29" fmla="*/ 0 h 317"/>
                <a:gd name="T30" fmla="*/ 47 w 260"/>
                <a:gd name="T31" fmla="*/ 28 h 317"/>
                <a:gd name="T32" fmla="*/ 31 w 260"/>
                <a:gd name="T33" fmla="*/ 76 h 317"/>
                <a:gd name="T34" fmla="*/ 37 w 260"/>
                <a:gd name="T35" fmla="*/ 81 h 317"/>
                <a:gd name="T36" fmla="*/ 46 w 260"/>
                <a:gd name="T37" fmla="*/ 70 h 317"/>
                <a:gd name="T38" fmla="*/ 82 w 260"/>
                <a:gd name="T39" fmla="*/ 10 h 317"/>
                <a:gd name="T40" fmla="*/ 98 w 260"/>
                <a:gd name="T41" fmla="*/ 33 h 317"/>
                <a:gd name="T42" fmla="*/ 94 w 260"/>
                <a:gd name="T43" fmla="*/ 59 h 317"/>
                <a:gd name="T44" fmla="*/ 38 w 260"/>
                <a:gd name="T45" fmla="*/ 281 h 317"/>
                <a:gd name="T46" fmla="*/ 126 w 260"/>
                <a:gd name="T47" fmla="*/ 64 h 317"/>
                <a:gd name="T48" fmla="*/ 152 w 260"/>
                <a:gd name="T49" fmla="*/ 29 h 317"/>
                <a:gd name="T50" fmla="*/ 192 w 260"/>
                <a:gd name="T51" fmla="*/ 10 h 317"/>
                <a:gd name="T52" fmla="*/ 224 w 260"/>
                <a:gd name="T53" fmla="*/ 57 h 317"/>
                <a:gd name="T54" fmla="*/ 199 w 260"/>
                <a:gd name="T55" fmla="*/ 163 h 317"/>
                <a:gd name="T56" fmla="*/ 140 w 260"/>
                <a:gd name="T57" fmla="*/ 214 h 317"/>
                <a:gd name="T58" fmla="*/ 100 w 260"/>
                <a:gd name="T59" fmla="*/ 170 h 317"/>
                <a:gd name="T60" fmla="*/ 102 w 260"/>
                <a:gd name="T61" fmla="*/ 162 h 317"/>
                <a:gd name="T62" fmla="*/ 126 w 260"/>
                <a:gd name="T63" fmla="*/ 6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0" h="317">
                  <a:moveTo>
                    <a:pt x="38" y="281"/>
                  </a:moveTo>
                  <a:cubicBezTo>
                    <a:pt x="34" y="298"/>
                    <a:pt x="33" y="301"/>
                    <a:pt x="11" y="301"/>
                  </a:cubicBezTo>
                  <a:cubicBezTo>
                    <a:pt x="5" y="301"/>
                    <a:pt x="0" y="301"/>
                    <a:pt x="0" y="311"/>
                  </a:cubicBezTo>
                  <a:cubicBezTo>
                    <a:pt x="0" y="315"/>
                    <a:pt x="2" y="317"/>
                    <a:pt x="6" y="317"/>
                  </a:cubicBezTo>
                  <a:cubicBezTo>
                    <a:pt x="20" y="317"/>
                    <a:pt x="34" y="315"/>
                    <a:pt x="48" y="315"/>
                  </a:cubicBezTo>
                  <a:cubicBezTo>
                    <a:pt x="65" y="315"/>
                    <a:pt x="82" y="317"/>
                    <a:pt x="98" y="317"/>
                  </a:cubicBezTo>
                  <a:cubicBezTo>
                    <a:pt x="100" y="317"/>
                    <a:pt x="107" y="317"/>
                    <a:pt x="107" y="307"/>
                  </a:cubicBezTo>
                  <a:cubicBezTo>
                    <a:pt x="107" y="301"/>
                    <a:pt x="102" y="301"/>
                    <a:pt x="95" y="301"/>
                  </a:cubicBezTo>
                  <a:cubicBezTo>
                    <a:pt x="70" y="301"/>
                    <a:pt x="70" y="298"/>
                    <a:pt x="70" y="293"/>
                  </a:cubicBezTo>
                  <a:cubicBezTo>
                    <a:pt x="70" y="287"/>
                    <a:pt x="91" y="206"/>
                    <a:pt x="94" y="193"/>
                  </a:cubicBezTo>
                  <a:cubicBezTo>
                    <a:pt x="101" y="208"/>
                    <a:pt x="115" y="225"/>
                    <a:pt x="140" y="225"/>
                  </a:cubicBezTo>
                  <a:cubicBezTo>
                    <a:pt x="198" y="225"/>
                    <a:pt x="260" y="153"/>
                    <a:pt x="260" y="79"/>
                  </a:cubicBezTo>
                  <a:cubicBezTo>
                    <a:pt x="260" y="32"/>
                    <a:pt x="232" y="0"/>
                    <a:pt x="194" y="0"/>
                  </a:cubicBezTo>
                  <a:cubicBezTo>
                    <a:pt x="169" y="0"/>
                    <a:pt x="145" y="17"/>
                    <a:pt x="129" y="37"/>
                  </a:cubicBezTo>
                  <a:cubicBezTo>
                    <a:pt x="124" y="10"/>
                    <a:pt x="102" y="0"/>
                    <a:pt x="84" y="0"/>
                  </a:cubicBezTo>
                  <a:cubicBezTo>
                    <a:pt x="61" y="0"/>
                    <a:pt x="51" y="19"/>
                    <a:pt x="47" y="28"/>
                  </a:cubicBezTo>
                  <a:cubicBezTo>
                    <a:pt x="38" y="45"/>
                    <a:pt x="31" y="75"/>
                    <a:pt x="31" y="76"/>
                  </a:cubicBezTo>
                  <a:cubicBezTo>
                    <a:pt x="31" y="81"/>
                    <a:pt x="36" y="81"/>
                    <a:pt x="37" y="81"/>
                  </a:cubicBezTo>
                  <a:cubicBezTo>
                    <a:pt x="42" y="81"/>
                    <a:pt x="43" y="81"/>
                    <a:pt x="46" y="70"/>
                  </a:cubicBezTo>
                  <a:cubicBezTo>
                    <a:pt x="54" y="34"/>
                    <a:pt x="64" y="10"/>
                    <a:pt x="82" y="10"/>
                  </a:cubicBezTo>
                  <a:cubicBezTo>
                    <a:pt x="91" y="10"/>
                    <a:pt x="98" y="14"/>
                    <a:pt x="98" y="33"/>
                  </a:cubicBezTo>
                  <a:cubicBezTo>
                    <a:pt x="98" y="45"/>
                    <a:pt x="96" y="50"/>
                    <a:pt x="94" y="59"/>
                  </a:cubicBezTo>
                  <a:lnTo>
                    <a:pt x="38" y="281"/>
                  </a:lnTo>
                  <a:close/>
                  <a:moveTo>
                    <a:pt x="126" y="64"/>
                  </a:moveTo>
                  <a:cubicBezTo>
                    <a:pt x="130" y="51"/>
                    <a:pt x="143" y="37"/>
                    <a:pt x="152" y="29"/>
                  </a:cubicBezTo>
                  <a:cubicBezTo>
                    <a:pt x="170" y="14"/>
                    <a:pt x="184" y="10"/>
                    <a:pt x="192" y="10"/>
                  </a:cubicBezTo>
                  <a:cubicBezTo>
                    <a:pt x="212" y="10"/>
                    <a:pt x="224" y="28"/>
                    <a:pt x="224" y="57"/>
                  </a:cubicBezTo>
                  <a:cubicBezTo>
                    <a:pt x="224" y="87"/>
                    <a:pt x="208" y="144"/>
                    <a:pt x="199" y="163"/>
                  </a:cubicBezTo>
                  <a:cubicBezTo>
                    <a:pt x="182" y="198"/>
                    <a:pt x="158" y="214"/>
                    <a:pt x="140" y="214"/>
                  </a:cubicBezTo>
                  <a:cubicBezTo>
                    <a:pt x="107" y="214"/>
                    <a:pt x="100" y="173"/>
                    <a:pt x="100" y="170"/>
                  </a:cubicBezTo>
                  <a:cubicBezTo>
                    <a:pt x="100" y="169"/>
                    <a:pt x="100" y="168"/>
                    <a:pt x="102" y="162"/>
                  </a:cubicBezTo>
                  <a:lnTo>
                    <a:pt x="126" y="64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60" name="Freeform 8">
              <a:extLst>
                <a:ext uri="{FF2B5EF4-FFF2-40B4-BE49-F238E27FC236}">
                  <a16:creationId xmlns:a16="http://schemas.microsoft.com/office/drawing/2014/main" id="{CD732434-1A9F-9A49-9493-507C8BE97880}"/>
                </a:ext>
              </a:extLst>
            </p:cNvPr>
            <p:cNvSpPr>
              <a:spLocks noEditPoints="1"/>
            </p:cNvSpPr>
            <p:nvPr>
              <p:custDataLst>
                <p:tags r:id="rId17"/>
              </p:custDataLst>
            </p:nvPr>
          </p:nvSpPr>
          <p:spPr bwMode="auto">
            <a:xfrm>
              <a:off x="2592388" y="2581275"/>
              <a:ext cx="28575" cy="49213"/>
            </a:xfrm>
            <a:custGeom>
              <a:avLst/>
              <a:gdLst>
                <a:gd name="T0" fmla="*/ 156 w 156"/>
                <a:gd name="T1" fmla="*/ 76 h 249"/>
                <a:gd name="T2" fmla="*/ 108 w 156"/>
                <a:gd name="T3" fmla="*/ 0 h 249"/>
                <a:gd name="T4" fmla="*/ 0 w 156"/>
                <a:gd name="T5" fmla="*/ 173 h 249"/>
                <a:gd name="T6" fmla="*/ 48 w 156"/>
                <a:gd name="T7" fmla="*/ 249 h 249"/>
                <a:gd name="T8" fmla="*/ 156 w 156"/>
                <a:gd name="T9" fmla="*/ 76 h 249"/>
                <a:gd name="T10" fmla="*/ 39 w 156"/>
                <a:gd name="T11" fmla="*/ 118 h 249"/>
                <a:gd name="T12" fmla="*/ 107 w 156"/>
                <a:gd name="T13" fmla="*/ 10 h 249"/>
                <a:gd name="T14" fmla="*/ 130 w 156"/>
                <a:gd name="T15" fmla="*/ 55 h 249"/>
                <a:gd name="T16" fmla="*/ 119 w 156"/>
                <a:gd name="T17" fmla="*/ 118 h 249"/>
                <a:gd name="T18" fmla="*/ 39 w 156"/>
                <a:gd name="T19" fmla="*/ 118 h 249"/>
                <a:gd name="T20" fmla="*/ 116 w 156"/>
                <a:gd name="T21" fmla="*/ 131 h 249"/>
                <a:gd name="T22" fmla="*/ 88 w 156"/>
                <a:gd name="T23" fmla="*/ 205 h 249"/>
                <a:gd name="T24" fmla="*/ 48 w 156"/>
                <a:gd name="T25" fmla="*/ 239 h 249"/>
                <a:gd name="T26" fmla="*/ 26 w 156"/>
                <a:gd name="T27" fmla="*/ 194 h 249"/>
                <a:gd name="T28" fmla="*/ 36 w 156"/>
                <a:gd name="T29" fmla="*/ 131 h 249"/>
                <a:gd name="T30" fmla="*/ 116 w 156"/>
                <a:gd name="T31" fmla="*/ 13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6" h="249">
                  <a:moveTo>
                    <a:pt x="156" y="76"/>
                  </a:moveTo>
                  <a:cubicBezTo>
                    <a:pt x="156" y="39"/>
                    <a:pt x="142" y="0"/>
                    <a:pt x="108" y="0"/>
                  </a:cubicBezTo>
                  <a:cubicBezTo>
                    <a:pt x="55" y="0"/>
                    <a:pt x="0" y="94"/>
                    <a:pt x="0" y="173"/>
                  </a:cubicBezTo>
                  <a:cubicBezTo>
                    <a:pt x="0" y="215"/>
                    <a:pt x="16" y="249"/>
                    <a:pt x="48" y="249"/>
                  </a:cubicBezTo>
                  <a:cubicBezTo>
                    <a:pt x="101" y="249"/>
                    <a:pt x="156" y="154"/>
                    <a:pt x="156" y="76"/>
                  </a:cubicBezTo>
                  <a:close/>
                  <a:moveTo>
                    <a:pt x="39" y="118"/>
                  </a:moveTo>
                  <a:cubicBezTo>
                    <a:pt x="57" y="43"/>
                    <a:pt x="87" y="10"/>
                    <a:pt x="107" y="10"/>
                  </a:cubicBezTo>
                  <a:cubicBezTo>
                    <a:pt x="130" y="10"/>
                    <a:pt x="130" y="49"/>
                    <a:pt x="130" y="55"/>
                  </a:cubicBezTo>
                  <a:cubicBezTo>
                    <a:pt x="130" y="69"/>
                    <a:pt x="127" y="89"/>
                    <a:pt x="119" y="118"/>
                  </a:cubicBezTo>
                  <a:lnTo>
                    <a:pt x="39" y="118"/>
                  </a:lnTo>
                  <a:close/>
                  <a:moveTo>
                    <a:pt x="116" y="131"/>
                  </a:moveTo>
                  <a:cubicBezTo>
                    <a:pt x="107" y="169"/>
                    <a:pt x="99" y="188"/>
                    <a:pt x="88" y="205"/>
                  </a:cubicBezTo>
                  <a:cubicBezTo>
                    <a:pt x="77" y="223"/>
                    <a:pt x="63" y="239"/>
                    <a:pt x="48" y="239"/>
                  </a:cubicBezTo>
                  <a:cubicBezTo>
                    <a:pt x="29" y="239"/>
                    <a:pt x="26" y="213"/>
                    <a:pt x="26" y="194"/>
                  </a:cubicBezTo>
                  <a:cubicBezTo>
                    <a:pt x="26" y="171"/>
                    <a:pt x="32" y="144"/>
                    <a:pt x="36" y="131"/>
                  </a:cubicBezTo>
                  <a:lnTo>
                    <a:pt x="116" y="13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61" name="Freeform 9">
              <a:extLst>
                <a:ext uri="{FF2B5EF4-FFF2-40B4-BE49-F238E27FC236}">
                  <a16:creationId xmlns:a16="http://schemas.microsoft.com/office/drawing/2014/main" id="{ED433B53-5D1E-654F-9B5B-A27B259252D1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2638425" y="2540000"/>
              <a:ext cx="22225" cy="100013"/>
            </a:xfrm>
            <a:custGeom>
              <a:avLst/>
              <a:gdLst>
                <a:gd name="T0" fmla="*/ 115 w 115"/>
                <a:gd name="T1" fmla="*/ 494 h 499"/>
                <a:gd name="T2" fmla="*/ 107 w 115"/>
                <a:gd name="T3" fmla="*/ 483 h 499"/>
                <a:gd name="T4" fmla="*/ 28 w 115"/>
                <a:gd name="T5" fmla="*/ 249 h 499"/>
                <a:gd name="T6" fmla="*/ 109 w 115"/>
                <a:gd name="T7" fmla="*/ 13 h 499"/>
                <a:gd name="T8" fmla="*/ 115 w 115"/>
                <a:gd name="T9" fmla="*/ 5 h 499"/>
                <a:gd name="T10" fmla="*/ 110 w 115"/>
                <a:gd name="T11" fmla="*/ 0 h 499"/>
                <a:gd name="T12" fmla="*/ 31 w 115"/>
                <a:gd name="T13" fmla="*/ 97 h 499"/>
                <a:gd name="T14" fmla="*/ 0 w 115"/>
                <a:gd name="T15" fmla="*/ 249 h 499"/>
                <a:gd name="T16" fmla="*/ 32 w 115"/>
                <a:gd name="T17" fmla="*/ 405 h 499"/>
                <a:gd name="T18" fmla="*/ 110 w 115"/>
                <a:gd name="T19" fmla="*/ 499 h 499"/>
                <a:gd name="T20" fmla="*/ 115 w 115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494"/>
                  </a:moveTo>
                  <a:cubicBezTo>
                    <a:pt x="115" y="492"/>
                    <a:pt x="115" y="491"/>
                    <a:pt x="107" y="483"/>
                  </a:cubicBezTo>
                  <a:cubicBezTo>
                    <a:pt x="44" y="420"/>
                    <a:pt x="28" y="326"/>
                    <a:pt x="28" y="249"/>
                  </a:cubicBezTo>
                  <a:cubicBezTo>
                    <a:pt x="28" y="162"/>
                    <a:pt x="47" y="76"/>
                    <a:pt x="109" y="13"/>
                  </a:cubicBezTo>
                  <a:cubicBezTo>
                    <a:pt x="115" y="7"/>
                    <a:pt x="115" y="6"/>
                    <a:pt x="115" y="5"/>
                  </a:cubicBezTo>
                  <a:cubicBezTo>
                    <a:pt x="115" y="1"/>
                    <a:pt x="113" y="0"/>
                    <a:pt x="110" y="0"/>
                  </a:cubicBezTo>
                  <a:cubicBezTo>
                    <a:pt x="105" y="0"/>
                    <a:pt x="60" y="34"/>
                    <a:pt x="31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5" y="348"/>
                    <a:pt x="32" y="405"/>
                  </a:cubicBezTo>
                  <a:cubicBezTo>
                    <a:pt x="62" y="466"/>
                    <a:pt x="105" y="499"/>
                    <a:pt x="110" y="499"/>
                  </a:cubicBezTo>
                  <a:cubicBezTo>
                    <a:pt x="113" y="499"/>
                    <a:pt x="115" y="497"/>
                    <a:pt x="115" y="494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62" name="Freeform 10">
              <a:extLst>
                <a:ext uri="{FF2B5EF4-FFF2-40B4-BE49-F238E27FC236}">
                  <a16:creationId xmlns:a16="http://schemas.microsoft.com/office/drawing/2014/main" id="{2B03CCBF-E36B-794A-8F76-8C37F2AE862E}"/>
                </a:ext>
              </a:extLst>
            </p:cNvPr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2667000" y="2570163"/>
              <a:ext cx="42863" cy="65088"/>
            </a:xfrm>
            <a:custGeom>
              <a:avLst/>
              <a:gdLst>
                <a:gd name="T0" fmla="*/ 228 w 230"/>
                <a:gd name="T1" fmla="*/ 30 h 322"/>
                <a:gd name="T2" fmla="*/ 230 w 230"/>
                <a:gd name="T3" fmla="*/ 18 h 322"/>
                <a:gd name="T4" fmla="*/ 216 w 230"/>
                <a:gd name="T5" fmla="*/ 5 h 322"/>
                <a:gd name="T6" fmla="*/ 198 w 230"/>
                <a:gd name="T7" fmla="*/ 15 h 322"/>
                <a:gd name="T8" fmla="*/ 191 w 230"/>
                <a:gd name="T9" fmla="*/ 42 h 322"/>
                <a:gd name="T10" fmla="*/ 181 w 230"/>
                <a:gd name="T11" fmla="*/ 82 h 322"/>
                <a:gd name="T12" fmla="*/ 159 w 230"/>
                <a:gd name="T13" fmla="*/ 172 h 322"/>
                <a:gd name="T14" fmla="*/ 102 w 230"/>
                <a:gd name="T15" fmla="*/ 214 h 322"/>
                <a:gd name="T16" fmla="*/ 72 w 230"/>
                <a:gd name="T17" fmla="*/ 174 h 322"/>
                <a:gd name="T18" fmla="*/ 97 w 230"/>
                <a:gd name="T19" fmla="*/ 76 h 322"/>
                <a:gd name="T20" fmla="*/ 107 w 230"/>
                <a:gd name="T21" fmla="*/ 40 h 322"/>
                <a:gd name="T22" fmla="*/ 66 w 230"/>
                <a:gd name="T23" fmla="*/ 0 h 322"/>
                <a:gd name="T24" fmla="*/ 0 w 230"/>
                <a:gd name="T25" fmla="*/ 76 h 322"/>
                <a:gd name="T26" fmla="*/ 6 w 230"/>
                <a:gd name="T27" fmla="*/ 81 h 322"/>
                <a:gd name="T28" fmla="*/ 14 w 230"/>
                <a:gd name="T29" fmla="*/ 72 h 322"/>
                <a:gd name="T30" fmla="*/ 65 w 230"/>
                <a:gd name="T31" fmla="*/ 10 h 322"/>
                <a:gd name="T32" fmla="*/ 77 w 230"/>
                <a:gd name="T33" fmla="*/ 26 h 322"/>
                <a:gd name="T34" fmla="*/ 69 w 230"/>
                <a:gd name="T35" fmla="*/ 61 h 322"/>
                <a:gd name="T36" fmla="*/ 40 w 230"/>
                <a:gd name="T37" fmla="*/ 166 h 322"/>
                <a:gd name="T38" fmla="*/ 100 w 230"/>
                <a:gd name="T39" fmla="*/ 225 h 322"/>
                <a:gd name="T40" fmla="*/ 151 w 230"/>
                <a:gd name="T41" fmla="*/ 203 h 322"/>
                <a:gd name="T42" fmla="*/ 118 w 230"/>
                <a:gd name="T43" fmla="*/ 280 h 322"/>
                <a:gd name="T44" fmla="*/ 64 w 230"/>
                <a:gd name="T45" fmla="*/ 311 h 322"/>
                <a:gd name="T46" fmla="*/ 26 w 230"/>
                <a:gd name="T47" fmla="*/ 290 h 322"/>
                <a:gd name="T48" fmla="*/ 47 w 230"/>
                <a:gd name="T49" fmla="*/ 284 h 322"/>
                <a:gd name="T50" fmla="*/ 57 w 230"/>
                <a:gd name="T51" fmla="*/ 264 h 322"/>
                <a:gd name="T52" fmla="*/ 39 w 230"/>
                <a:gd name="T53" fmla="*/ 246 h 322"/>
                <a:gd name="T54" fmla="*/ 11 w 230"/>
                <a:gd name="T55" fmla="*/ 279 h 322"/>
                <a:gd name="T56" fmla="*/ 64 w 230"/>
                <a:gd name="T57" fmla="*/ 322 h 322"/>
                <a:gd name="T58" fmla="*/ 180 w 230"/>
                <a:gd name="T59" fmla="*/ 220 h 322"/>
                <a:gd name="T60" fmla="*/ 228 w 230"/>
                <a:gd name="T61" fmla="*/ 3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0" h="322">
                  <a:moveTo>
                    <a:pt x="228" y="30"/>
                  </a:moveTo>
                  <a:cubicBezTo>
                    <a:pt x="230" y="23"/>
                    <a:pt x="230" y="22"/>
                    <a:pt x="230" y="18"/>
                  </a:cubicBezTo>
                  <a:cubicBezTo>
                    <a:pt x="230" y="9"/>
                    <a:pt x="223" y="5"/>
                    <a:pt x="216" y="5"/>
                  </a:cubicBezTo>
                  <a:cubicBezTo>
                    <a:pt x="211" y="5"/>
                    <a:pt x="203" y="8"/>
                    <a:pt x="198" y="15"/>
                  </a:cubicBezTo>
                  <a:cubicBezTo>
                    <a:pt x="197" y="18"/>
                    <a:pt x="193" y="33"/>
                    <a:pt x="191" y="42"/>
                  </a:cubicBezTo>
                  <a:cubicBezTo>
                    <a:pt x="188" y="55"/>
                    <a:pt x="184" y="69"/>
                    <a:pt x="181" y="82"/>
                  </a:cubicBezTo>
                  <a:lnTo>
                    <a:pt x="159" y="172"/>
                  </a:lnTo>
                  <a:cubicBezTo>
                    <a:pt x="157" y="180"/>
                    <a:pt x="135" y="214"/>
                    <a:pt x="102" y="214"/>
                  </a:cubicBezTo>
                  <a:cubicBezTo>
                    <a:pt x="77" y="214"/>
                    <a:pt x="72" y="192"/>
                    <a:pt x="72" y="174"/>
                  </a:cubicBezTo>
                  <a:cubicBezTo>
                    <a:pt x="72" y="151"/>
                    <a:pt x="80" y="120"/>
                    <a:pt x="97" y="76"/>
                  </a:cubicBezTo>
                  <a:cubicBezTo>
                    <a:pt x="105" y="56"/>
                    <a:pt x="107" y="50"/>
                    <a:pt x="107" y="40"/>
                  </a:cubicBezTo>
                  <a:cubicBezTo>
                    <a:pt x="107" y="18"/>
                    <a:pt x="91" y="0"/>
                    <a:pt x="66" y="0"/>
                  </a:cubicBezTo>
                  <a:cubicBezTo>
                    <a:pt x="19" y="0"/>
                    <a:pt x="0" y="72"/>
                    <a:pt x="0" y="76"/>
                  </a:cubicBezTo>
                  <a:cubicBezTo>
                    <a:pt x="0" y="81"/>
                    <a:pt x="5" y="81"/>
                    <a:pt x="6" y="81"/>
                  </a:cubicBezTo>
                  <a:cubicBezTo>
                    <a:pt x="11" y="81"/>
                    <a:pt x="12" y="80"/>
                    <a:pt x="14" y="72"/>
                  </a:cubicBezTo>
                  <a:cubicBezTo>
                    <a:pt x="28" y="25"/>
                    <a:pt x="48" y="10"/>
                    <a:pt x="65" y="10"/>
                  </a:cubicBezTo>
                  <a:cubicBezTo>
                    <a:pt x="69" y="10"/>
                    <a:pt x="77" y="10"/>
                    <a:pt x="77" y="26"/>
                  </a:cubicBezTo>
                  <a:cubicBezTo>
                    <a:pt x="77" y="39"/>
                    <a:pt x="72" y="52"/>
                    <a:pt x="69" y="61"/>
                  </a:cubicBezTo>
                  <a:cubicBezTo>
                    <a:pt x="49" y="114"/>
                    <a:pt x="40" y="143"/>
                    <a:pt x="40" y="166"/>
                  </a:cubicBezTo>
                  <a:cubicBezTo>
                    <a:pt x="40" y="210"/>
                    <a:pt x="71" y="225"/>
                    <a:pt x="100" y="225"/>
                  </a:cubicBezTo>
                  <a:cubicBezTo>
                    <a:pt x="120" y="225"/>
                    <a:pt x="137" y="217"/>
                    <a:pt x="151" y="203"/>
                  </a:cubicBezTo>
                  <a:cubicBezTo>
                    <a:pt x="144" y="229"/>
                    <a:pt x="138" y="253"/>
                    <a:pt x="118" y="280"/>
                  </a:cubicBezTo>
                  <a:cubicBezTo>
                    <a:pt x="105" y="297"/>
                    <a:pt x="86" y="311"/>
                    <a:pt x="64" y="311"/>
                  </a:cubicBezTo>
                  <a:cubicBezTo>
                    <a:pt x="57" y="311"/>
                    <a:pt x="34" y="310"/>
                    <a:pt x="26" y="290"/>
                  </a:cubicBezTo>
                  <a:cubicBezTo>
                    <a:pt x="34" y="290"/>
                    <a:pt x="40" y="290"/>
                    <a:pt x="47" y="284"/>
                  </a:cubicBezTo>
                  <a:cubicBezTo>
                    <a:pt x="52" y="280"/>
                    <a:pt x="57" y="273"/>
                    <a:pt x="57" y="264"/>
                  </a:cubicBezTo>
                  <a:cubicBezTo>
                    <a:pt x="57" y="248"/>
                    <a:pt x="44" y="246"/>
                    <a:pt x="39" y="246"/>
                  </a:cubicBezTo>
                  <a:cubicBezTo>
                    <a:pt x="27" y="246"/>
                    <a:pt x="11" y="254"/>
                    <a:pt x="11" y="279"/>
                  </a:cubicBezTo>
                  <a:cubicBezTo>
                    <a:pt x="11" y="304"/>
                    <a:pt x="33" y="322"/>
                    <a:pt x="64" y="322"/>
                  </a:cubicBezTo>
                  <a:cubicBezTo>
                    <a:pt x="115" y="322"/>
                    <a:pt x="166" y="277"/>
                    <a:pt x="180" y="220"/>
                  </a:cubicBezTo>
                  <a:lnTo>
                    <a:pt x="228" y="30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63" name="Freeform 11">
              <a:extLst>
                <a:ext uri="{FF2B5EF4-FFF2-40B4-BE49-F238E27FC236}">
                  <a16:creationId xmlns:a16="http://schemas.microsoft.com/office/drawing/2014/main" id="{30A9D9C3-F506-F24C-8032-50B6667F0227}"/>
                </a:ext>
              </a:extLst>
            </p:cNvPr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2724150" y="2540000"/>
              <a:ext cx="3175" cy="100013"/>
            </a:xfrm>
            <a:custGeom>
              <a:avLst/>
              <a:gdLst>
                <a:gd name="T0" fmla="*/ 20 w 20"/>
                <a:gd name="T1" fmla="*/ 18 h 499"/>
                <a:gd name="T2" fmla="*/ 10 w 20"/>
                <a:gd name="T3" fmla="*/ 0 h 499"/>
                <a:gd name="T4" fmla="*/ 0 w 20"/>
                <a:gd name="T5" fmla="*/ 18 h 499"/>
                <a:gd name="T6" fmla="*/ 0 w 20"/>
                <a:gd name="T7" fmla="*/ 481 h 499"/>
                <a:gd name="T8" fmla="*/ 10 w 20"/>
                <a:gd name="T9" fmla="*/ 499 h 499"/>
                <a:gd name="T10" fmla="*/ 20 w 20"/>
                <a:gd name="T11" fmla="*/ 481 h 499"/>
                <a:gd name="T12" fmla="*/ 20 w 20"/>
                <a:gd name="T1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99">
                  <a:moveTo>
                    <a:pt x="20" y="18"/>
                  </a:moveTo>
                  <a:cubicBezTo>
                    <a:pt x="20" y="9"/>
                    <a:pt x="20" y="0"/>
                    <a:pt x="10" y="0"/>
                  </a:cubicBezTo>
                  <a:cubicBezTo>
                    <a:pt x="0" y="0"/>
                    <a:pt x="0" y="9"/>
                    <a:pt x="0" y="18"/>
                  </a:cubicBezTo>
                  <a:lnTo>
                    <a:pt x="0" y="481"/>
                  </a:lnTo>
                  <a:cubicBezTo>
                    <a:pt x="0" y="490"/>
                    <a:pt x="0" y="499"/>
                    <a:pt x="10" y="499"/>
                  </a:cubicBezTo>
                  <a:cubicBezTo>
                    <a:pt x="20" y="499"/>
                    <a:pt x="20" y="490"/>
                    <a:pt x="20" y="481"/>
                  </a:cubicBezTo>
                  <a:lnTo>
                    <a:pt x="20" y="18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64" name="Freeform 12">
              <a:extLst>
                <a:ext uri="{FF2B5EF4-FFF2-40B4-BE49-F238E27FC236}">
                  <a16:creationId xmlns:a16="http://schemas.microsoft.com/office/drawing/2014/main" id="{E9CDD8BD-0788-7648-8288-57B92A4FC58B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2740025" y="2570163"/>
              <a:ext cx="46038" cy="46038"/>
            </a:xfrm>
            <a:custGeom>
              <a:avLst/>
              <a:gdLst>
                <a:gd name="T0" fmla="*/ 152 w 248"/>
                <a:gd name="T1" fmla="*/ 69 h 225"/>
                <a:gd name="T2" fmla="*/ 201 w 248"/>
                <a:gd name="T3" fmla="*/ 10 h 225"/>
                <a:gd name="T4" fmla="*/ 226 w 248"/>
                <a:gd name="T5" fmla="*/ 17 h 225"/>
                <a:gd name="T6" fmla="*/ 202 w 248"/>
                <a:gd name="T7" fmla="*/ 44 h 225"/>
                <a:gd name="T8" fmla="*/ 221 w 248"/>
                <a:gd name="T9" fmla="*/ 61 h 225"/>
                <a:gd name="T10" fmla="*/ 248 w 248"/>
                <a:gd name="T11" fmla="*/ 32 h 225"/>
                <a:gd name="T12" fmla="*/ 202 w 248"/>
                <a:gd name="T13" fmla="*/ 0 h 225"/>
                <a:gd name="T14" fmla="*/ 150 w 248"/>
                <a:gd name="T15" fmla="*/ 37 h 225"/>
                <a:gd name="T16" fmla="*/ 96 w 248"/>
                <a:gd name="T17" fmla="*/ 0 h 225"/>
                <a:gd name="T18" fmla="*/ 15 w 248"/>
                <a:gd name="T19" fmla="*/ 76 h 225"/>
                <a:gd name="T20" fmla="*/ 21 w 248"/>
                <a:gd name="T21" fmla="*/ 81 h 225"/>
                <a:gd name="T22" fmla="*/ 28 w 248"/>
                <a:gd name="T23" fmla="*/ 76 h 225"/>
                <a:gd name="T24" fmla="*/ 95 w 248"/>
                <a:gd name="T25" fmla="*/ 10 h 225"/>
                <a:gd name="T26" fmla="*/ 122 w 248"/>
                <a:gd name="T27" fmla="*/ 44 h 225"/>
                <a:gd name="T28" fmla="*/ 95 w 248"/>
                <a:gd name="T29" fmla="*/ 163 h 225"/>
                <a:gd name="T30" fmla="*/ 47 w 248"/>
                <a:gd name="T31" fmla="*/ 214 h 225"/>
                <a:gd name="T32" fmla="*/ 22 w 248"/>
                <a:gd name="T33" fmla="*/ 208 h 225"/>
                <a:gd name="T34" fmla="*/ 46 w 248"/>
                <a:gd name="T35" fmla="*/ 181 h 225"/>
                <a:gd name="T36" fmla="*/ 27 w 248"/>
                <a:gd name="T37" fmla="*/ 164 h 225"/>
                <a:gd name="T38" fmla="*/ 0 w 248"/>
                <a:gd name="T39" fmla="*/ 192 h 225"/>
                <a:gd name="T40" fmla="*/ 47 w 248"/>
                <a:gd name="T41" fmla="*/ 225 h 225"/>
                <a:gd name="T42" fmla="*/ 99 w 248"/>
                <a:gd name="T43" fmla="*/ 187 h 225"/>
                <a:gd name="T44" fmla="*/ 153 w 248"/>
                <a:gd name="T45" fmla="*/ 225 h 225"/>
                <a:gd name="T46" fmla="*/ 233 w 248"/>
                <a:gd name="T47" fmla="*/ 149 h 225"/>
                <a:gd name="T48" fmla="*/ 227 w 248"/>
                <a:gd name="T49" fmla="*/ 144 h 225"/>
                <a:gd name="T50" fmla="*/ 220 w 248"/>
                <a:gd name="T51" fmla="*/ 149 h 225"/>
                <a:gd name="T52" fmla="*/ 154 w 248"/>
                <a:gd name="T53" fmla="*/ 214 h 225"/>
                <a:gd name="T54" fmla="*/ 127 w 248"/>
                <a:gd name="T55" fmla="*/ 182 h 225"/>
                <a:gd name="T56" fmla="*/ 135 w 248"/>
                <a:gd name="T57" fmla="*/ 138 h 225"/>
                <a:gd name="T58" fmla="*/ 152 w 248"/>
                <a:gd name="T59" fmla="*/ 6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225">
                  <a:moveTo>
                    <a:pt x="152" y="69"/>
                  </a:moveTo>
                  <a:cubicBezTo>
                    <a:pt x="155" y="56"/>
                    <a:pt x="166" y="10"/>
                    <a:pt x="201" y="10"/>
                  </a:cubicBezTo>
                  <a:cubicBezTo>
                    <a:pt x="204" y="10"/>
                    <a:pt x="216" y="10"/>
                    <a:pt x="226" y="17"/>
                  </a:cubicBezTo>
                  <a:cubicBezTo>
                    <a:pt x="212" y="19"/>
                    <a:pt x="202" y="32"/>
                    <a:pt x="202" y="44"/>
                  </a:cubicBezTo>
                  <a:cubicBezTo>
                    <a:pt x="202" y="52"/>
                    <a:pt x="208" y="61"/>
                    <a:pt x="221" y="61"/>
                  </a:cubicBezTo>
                  <a:cubicBezTo>
                    <a:pt x="232" y="61"/>
                    <a:pt x="248" y="52"/>
                    <a:pt x="248" y="32"/>
                  </a:cubicBezTo>
                  <a:cubicBezTo>
                    <a:pt x="248" y="6"/>
                    <a:pt x="219" y="0"/>
                    <a:pt x="202" y="0"/>
                  </a:cubicBezTo>
                  <a:cubicBezTo>
                    <a:pt x="173" y="0"/>
                    <a:pt x="155" y="26"/>
                    <a:pt x="150" y="37"/>
                  </a:cubicBezTo>
                  <a:cubicBezTo>
                    <a:pt x="137" y="5"/>
                    <a:pt x="110" y="0"/>
                    <a:pt x="96" y="0"/>
                  </a:cubicBezTo>
                  <a:cubicBezTo>
                    <a:pt x="44" y="0"/>
                    <a:pt x="15" y="64"/>
                    <a:pt x="15" y="76"/>
                  </a:cubicBezTo>
                  <a:cubicBezTo>
                    <a:pt x="15" y="81"/>
                    <a:pt x="20" y="81"/>
                    <a:pt x="21" y="81"/>
                  </a:cubicBezTo>
                  <a:cubicBezTo>
                    <a:pt x="25" y="81"/>
                    <a:pt x="27" y="80"/>
                    <a:pt x="28" y="76"/>
                  </a:cubicBezTo>
                  <a:cubicBezTo>
                    <a:pt x="45" y="23"/>
                    <a:pt x="78" y="10"/>
                    <a:pt x="95" y="10"/>
                  </a:cubicBezTo>
                  <a:cubicBezTo>
                    <a:pt x="104" y="10"/>
                    <a:pt x="122" y="15"/>
                    <a:pt x="122" y="44"/>
                  </a:cubicBezTo>
                  <a:cubicBezTo>
                    <a:pt x="122" y="59"/>
                    <a:pt x="113" y="93"/>
                    <a:pt x="95" y="163"/>
                  </a:cubicBezTo>
                  <a:cubicBezTo>
                    <a:pt x="87" y="193"/>
                    <a:pt x="69" y="214"/>
                    <a:pt x="47" y="214"/>
                  </a:cubicBezTo>
                  <a:cubicBezTo>
                    <a:pt x="44" y="214"/>
                    <a:pt x="33" y="214"/>
                    <a:pt x="22" y="208"/>
                  </a:cubicBezTo>
                  <a:cubicBezTo>
                    <a:pt x="35" y="205"/>
                    <a:pt x="46" y="195"/>
                    <a:pt x="46" y="181"/>
                  </a:cubicBezTo>
                  <a:cubicBezTo>
                    <a:pt x="46" y="168"/>
                    <a:pt x="35" y="164"/>
                    <a:pt x="27" y="164"/>
                  </a:cubicBezTo>
                  <a:cubicBezTo>
                    <a:pt x="12" y="164"/>
                    <a:pt x="0" y="177"/>
                    <a:pt x="0" y="192"/>
                  </a:cubicBezTo>
                  <a:cubicBezTo>
                    <a:pt x="0" y="215"/>
                    <a:pt x="25" y="225"/>
                    <a:pt x="47" y="225"/>
                  </a:cubicBezTo>
                  <a:cubicBezTo>
                    <a:pt x="80" y="225"/>
                    <a:pt x="98" y="190"/>
                    <a:pt x="99" y="187"/>
                  </a:cubicBezTo>
                  <a:cubicBezTo>
                    <a:pt x="105" y="206"/>
                    <a:pt x="123" y="225"/>
                    <a:pt x="153" y="225"/>
                  </a:cubicBezTo>
                  <a:cubicBezTo>
                    <a:pt x="204" y="225"/>
                    <a:pt x="233" y="161"/>
                    <a:pt x="233" y="149"/>
                  </a:cubicBezTo>
                  <a:cubicBezTo>
                    <a:pt x="233" y="144"/>
                    <a:pt x="228" y="144"/>
                    <a:pt x="227" y="144"/>
                  </a:cubicBezTo>
                  <a:cubicBezTo>
                    <a:pt x="222" y="144"/>
                    <a:pt x="221" y="146"/>
                    <a:pt x="220" y="149"/>
                  </a:cubicBezTo>
                  <a:cubicBezTo>
                    <a:pt x="204" y="202"/>
                    <a:pt x="170" y="214"/>
                    <a:pt x="154" y="214"/>
                  </a:cubicBezTo>
                  <a:cubicBezTo>
                    <a:pt x="135" y="214"/>
                    <a:pt x="127" y="198"/>
                    <a:pt x="127" y="182"/>
                  </a:cubicBezTo>
                  <a:cubicBezTo>
                    <a:pt x="127" y="171"/>
                    <a:pt x="130" y="160"/>
                    <a:pt x="135" y="138"/>
                  </a:cubicBezTo>
                  <a:lnTo>
                    <a:pt x="152" y="69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65" name="Freeform 13">
              <a:extLst>
                <a:ext uri="{FF2B5EF4-FFF2-40B4-BE49-F238E27FC236}">
                  <a16:creationId xmlns:a16="http://schemas.microsoft.com/office/drawing/2014/main" id="{84238526-6377-C049-8170-248B1D2F019B}"/>
                </a:ext>
              </a:extLst>
            </p:cNvPr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2795588" y="2540000"/>
              <a:ext cx="20638" cy="100013"/>
            </a:xfrm>
            <a:custGeom>
              <a:avLst/>
              <a:gdLst>
                <a:gd name="T0" fmla="*/ 115 w 115"/>
                <a:gd name="T1" fmla="*/ 249 h 499"/>
                <a:gd name="T2" fmla="*/ 82 w 115"/>
                <a:gd name="T3" fmla="*/ 94 h 499"/>
                <a:gd name="T4" fmla="*/ 5 w 115"/>
                <a:gd name="T5" fmla="*/ 0 h 499"/>
                <a:gd name="T6" fmla="*/ 0 w 115"/>
                <a:gd name="T7" fmla="*/ 5 h 499"/>
                <a:gd name="T8" fmla="*/ 9 w 115"/>
                <a:gd name="T9" fmla="*/ 16 h 499"/>
                <a:gd name="T10" fmla="*/ 86 w 115"/>
                <a:gd name="T11" fmla="*/ 249 h 499"/>
                <a:gd name="T12" fmla="*/ 6 w 115"/>
                <a:gd name="T13" fmla="*/ 485 h 499"/>
                <a:gd name="T14" fmla="*/ 0 w 115"/>
                <a:gd name="T15" fmla="*/ 494 h 499"/>
                <a:gd name="T16" fmla="*/ 5 w 115"/>
                <a:gd name="T17" fmla="*/ 499 h 499"/>
                <a:gd name="T18" fmla="*/ 84 w 115"/>
                <a:gd name="T19" fmla="*/ 401 h 499"/>
                <a:gd name="T20" fmla="*/ 115 w 115"/>
                <a:gd name="T21" fmla="*/ 24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249"/>
                  </a:moveTo>
                  <a:cubicBezTo>
                    <a:pt x="115" y="210"/>
                    <a:pt x="110" y="150"/>
                    <a:pt x="82" y="94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9" y="16"/>
                  </a:cubicBezTo>
                  <a:cubicBezTo>
                    <a:pt x="58" y="66"/>
                    <a:pt x="86" y="145"/>
                    <a:pt x="86" y="249"/>
                  </a:cubicBezTo>
                  <a:cubicBezTo>
                    <a:pt x="86" y="335"/>
                    <a:pt x="68" y="422"/>
                    <a:pt x="6" y="485"/>
                  </a:cubicBezTo>
                  <a:cubicBezTo>
                    <a:pt x="0" y="491"/>
                    <a:pt x="0" y="492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1"/>
                  </a:cubicBezTo>
                  <a:cubicBezTo>
                    <a:pt x="109" y="346"/>
                    <a:pt x="115" y="291"/>
                    <a:pt x="115" y="249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66" name="Group 54">
            <a:extLst>
              <a:ext uri="{FF2B5EF4-FFF2-40B4-BE49-F238E27FC236}">
                <a16:creationId xmlns:a16="http://schemas.microsoft.com/office/drawing/2014/main" id="{4389A659-1B10-284D-BA9C-198AAB1B4D94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3834196" y="3831430"/>
            <a:ext cx="957938" cy="457200"/>
            <a:chOff x="2540000" y="2540000"/>
            <a:chExt cx="209550" cy="100013"/>
          </a:xfrm>
          <a:solidFill>
            <a:schemeClr val="tx1"/>
          </a:solidFill>
        </p:grpSpPr>
        <p:sp>
          <p:nvSpPr>
            <p:cNvPr id="67" name="Freeform 20">
              <a:extLst>
                <a:ext uri="{FF2B5EF4-FFF2-40B4-BE49-F238E27FC236}">
                  <a16:creationId xmlns:a16="http://schemas.microsoft.com/office/drawing/2014/main" id="{2FC1E870-A523-9A4F-B009-CD550EFB8793}"/>
                </a:ext>
              </a:extLst>
            </p:cNvPr>
            <p:cNvSpPr>
              <a:spLocks noEditPoints="1"/>
            </p:cNvSpPr>
            <p:nvPr>
              <p:custDataLst>
                <p:tags r:id="rId11"/>
              </p:custDataLst>
            </p:nvPr>
          </p:nvSpPr>
          <p:spPr bwMode="auto">
            <a:xfrm>
              <a:off x="2540000" y="2570163"/>
              <a:ext cx="49213" cy="65088"/>
            </a:xfrm>
            <a:custGeom>
              <a:avLst/>
              <a:gdLst>
                <a:gd name="T0" fmla="*/ 39 w 261"/>
                <a:gd name="T1" fmla="*/ 281 h 317"/>
                <a:gd name="T2" fmla="*/ 12 w 261"/>
                <a:gd name="T3" fmla="*/ 301 h 317"/>
                <a:gd name="T4" fmla="*/ 0 w 261"/>
                <a:gd name="T5" fmla="*/ 311 h 317"/>
                <a:gd name="T6" fmla="*/ 7 w 261"/>
                <a:gd name="T7" fmla="*/ 317 h 317"/>
                <a:gd name="T8" fmla="*/ 49 w 261"/>
                <a:gd name="T9" fmla="*/ 315 h 317"/>
                <a:gd name="T10" fmla="*/ 98 w 261"/>
                <a:gd name="T11" fmla="*/ 317 h 317"/>
                <a:gd name="T12" fmla="*/ 107 w 261"/>
                <a:gd name="T13" fmla="*/ 307 h 317"/>
                <a:gd name="T14" fmla="*/ 95 w 261"/>
                <a:gd name="T15" fmla="*/ 301 h 317"/>
                <a:gd name="T16" fmla="*/ 70 w 261"/>
                <a:gd name="T17" fmla="*/ 293 h 317"/>
                <a:gd name="T18" fmla="*/ 95 w 261"/>
                <a:gd name="T19" fmla="*/ 193 h 317"/>
                <a:gd name="T20" fmla="*/ 140 w 261"/>
                <a:gd name="T21" fmla="*/ 225 h 317"/>
                <a:gd name="T22" fmla="*/ 261 w 261"/>
                <a:gd name="T23" fmla="*/ 79 h 317"/>
                <a:gd name="T24" fmla="*/ 194 w 261"/>
                <a:gd name="T25" fmla="*/ 0 h 317"/>
                <a:gd name="T26" fmla="*/ 129 w 261"/>
                <a:gd name="T27" fmla="*/ 37 h 317"/>
                <a:gd name="T28" fmla="*/ 84 w 261"/>
                <a:gd name="T29" fmla="*/ 0 h 317"/>
                <a:gd name="T30" fmla="*/ 47 w 261"/>
                <a:gd name="T31" fmla="*/ 28 h 317"/>
                <a:gd name="T32" fmla="*/ 32 w 261"/>
                <a:gd name="T33" fmla="*/ 76 h 317"/>
                <a:gd name="T34" fmla="*/ 38 w 261"/>
                <a:gd name="T35" fmla="*/ 81 h 317"/>
                <a:gd name="T36" fmla="*/ 46 w 261"/>
                <a:gd name="T37" fmla="*/ 70 h 317"/>
                <a:gd name="T38" fmla="*/ 83 w 261"/>
                <a:gd name="T39" fmla="*/ 10 h 317"/>
                <a:gd name="T40" fmla="*/ 98 w 261"/>
                <a:gd name="T41" fmla="*/ 33 h 317"/>
                <a:gd name="T42" fmla="*/ 95 w 261"/>
                <a:gd name="T43" fmla="*/ 59 h 317"/>
                <a:gd name="T44" fmla="*/ 39 w 261"/>
                <a:gd name="T45" fmla="*/ 281 h 317"/>
                <a:gd name="T46" fmla="*/ 126 w 261"/>
                <a:gd name="T47" fmla="*/ 64 h 317"/>
                <a:gd name="T48" fmla="*/ 152 w 261"/>
                <a:gd name="T49" fmla="*/ 29 h 317"/>
                <a:gd name="T50" fmla="*/ 193 w 261"/>
                <a:gd name="T51" fmla="*/ 10 h 317"/>
                <a:gd name="T52" fmla="*/ 225 w 261"/>
                <a:gd name="T53" fmla="*/ 57 h 317"/>
                <a:gd name="T54" fmla="*/ 199 w 261"/>
                <a:gd name="T55" fmla="*/ 163 h 317"/>
                <a:gd name="T56" fmla="*/ 140 w 261"/>
                <a:gd name="T57" fmla="*/ 214 h 317"/>
                <a:gd name="T58" fmla="*/ 101 w 261"/>
                <a:gd name="T59" fmla="*/ 170 h 317"/>
                <a:gd name="T60" fmla="*/ 102 w 261"/>
                <a:gd name="T61" fmla="*/ 162 h 317"/>
                <a:gd name="T62" fmla="*/ 126 w 261"/>
                <a:gd name="T63" fmla="*/ 6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1" h="317">
                  <a:moveTo>
                    <a:pt x="39" y="281"/>
                  </a:moveTo>
                  <a:cubicBezTo>
                    <a:pt x="35" y="298"/>
                    <a:pt x="34" y="301"/>
                    <a:pt x="12" y="301"/>
                  </a:cubicBezTo>
                  <a:cubicBezTo>
                    <a:pt x="6" y="301"/>
                    <a:pt x="0" y="301"/>
                    <a:pt x="0" y="311"/>
                  </a:cubicBezTo>
                  <a:cubicBezTo>
                    <a:pt x="0" y="315"/>
                    <a:pt x="3" y="317"/>
                    <a:pt x="7" y="317"/>
                  </a:cubicBezTo>
                  <a:cubicBezTo>
                    <a:pt x="20" y="317"/>
                    <a:pt x="35" y="315"/>
                    <a:pt x="49" y="315"/>
                  </a:cubicBezTo>
                  <a:cubicBezTo>
                    <a:pt x="65" y="315"/>
                    <a:pt x="82" y="317"/>
                    <a:pt x="98" y="317"/>
                  </a:cubicBezTo>
                  <a:cubicBezTo>
                    <a:pt x="101" y="317"/>
                    <a:pt x="107" y="317"/>
                    <a:pt x="107" y="307"/>
                  </a:cubicBezTo>
                  <a:cubicBezTo>
                    <a:pt x="107" y="301"/>
                    <a:pt x="102" y="301"/>
                    <a:pt x="95" y="301"/>
                  </a:cubicBezTo>
                  <a:cubicBezTo>
                    <a:pt x="70" y="301"/>
                    <a:pt x="70" y="298"/>
                    <a:pt x="70" y="293"/>
                  </a:cubicBezTo>
                  <a:cubicBezTo>
                    <a:pt x="70" y="287"/>
                    <a:pt x="91" y="206"/>
                    <a:pt x="95" y="193"/>
                  </a:cubicBezTo>
                  <a:cubicBezTo>
                    <a:pt x="101" y="208"/>
                    <a:pt x="115" y="225"/>
                    <a:pt x="140" y="225"/>
                  </a:cubicBezTo>
                  <a:cubicBezTo>
                    <a:pt x="198" y="225"/>
                    <a:pt x="261" y="153"/>
                    <a:pt x="261" y="79"/>
                  </a:cubicBezTo>
                  <a:cubicBezTo>
                    <a:pt x="261" y="32"/>
                    <a:pt x="232" y="0"/>
                    <a:pt x="194" y="0"/>
                  </a:cubicBezTo>
                  <a:cubicBezTo>
                    <a:pt x="169" y="0"/>
                    <a:pt x="145" y="17"/>
                    <a:pt x="129" y="37"/>
                  </a:cubicBezTo>
                  <a:cubicBezTo>
                    <a:pt x="124" y="10"/>
                    <a:pt x="103" y="0"/>
                    <a:pt x="84" y="0"/>
                  </a:cubicBezTo>
                  <a:cubicBezTo>
                    <a:pt x="61" y="0"/>
                    <a:pt x="52" y="19"/>
                    <a:pt x="47" y="28"/>
                  </a:cubicBezTo>
                  <a:cubicBezTo>
                    <a:pt x="38" y="45"/>
                    <a:pt x="32" y="75"/>
                    <a:pt x="32" y="76"/>
                  </a:cubicBezTo>
                  <a:cubicBezTo>
                    <a:pt x="32" y="81"/>
                    <a:pt x="37" y="81"/>
                    <a:pt x="38" y="81"/>
                  </a:cubicBezTo>
                  <a:cubicBezTo>
                    <a:pt x="43" y="81"/>
                    <a:pt x="43" y="81"/>
                    <a:pt x="46" y="70"/>
                  </a:cubicBezTo>
                  <a:cubicBezTo>
                    <a:pt x="55" y="34"/>
                    <a:pt x="65" y="10"/>
                    <a:pt x="83" y="10"/>
                  </a:cubicBezTo>
                  <a:cubicBezTo>
                    <a:pt x="91" y="10"/>
                    <a:pt x="98" y="14"/>
                    <a:pt x="98" y="33"/>
                  </a:cubicBezTo>
                  <a:cubicBezTo>
                    <a:pt x="98" y="45"/>
                    <a:pt x="97" y="50"/>
                    <a:pt x="95" y="59"/>
                  </a:cubicBezTo>
                  <a:lnTo>
                    <a:pt x="39" y="281"/>
                  </a:lnTo>
                  <a:close/>
                  <a:moveTo>
                    <a:pt x="126" y="64"/>
                  </a:moveTo>
                  <a:cubicBezTo>
                    <a:pt x="130" y="51"/>
                    <a:pt x="143" y="37"/>
                    <a:pt x="152" y="29"/>
                  </a:cubicBezTo>
                  <a:cubicBezTo>
                    <a:pt x="170" y="14"/>
                    <a:pt x="184" y="10"/>
                    <a:pt x="193" y="10"/>
                  </a:cubicBezTo>
                  <a:cubicBezTo>
                    <a:pt x="213" y="10"/>
                    <a:pt x="225" y="28"/>
                    <a:pt x="225" y="57"/>
                  </a:cubicBezTo>
                  <a:cubicBezTo>
                    <a:pt x="225" y="87"/>
                    <a:pt x="208" y="144"/>
                    <a:pt x="199" y="163"/>
                  </a:cubicBezTo>
                  <a:cubicBezTo>
                    <a:pt x="182" y="198"/>
                    <a:pt x="158" y="214"/>
                    <a:pt x="140" y="214"/>
                  </a:cubicBezTo>
                  <a:cubicBezTo>
                    <a:pt x="107" y="214"/>
                    <a:pt x="101" y="173"/>
                    <a:pt x="101" y="170"/>
                  </a:cubicBezTo>
                  <a:cubicBezTo>
                    <a:pt x="101" y="169"/>
                    <a:pt x="101" y="168"/>
                    <a:pt x="102" y="162"/>
                  </a:cubicBezTo>
                  <a:lnTo>
                    <a:pt x="126" y="64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68" name="Freeform 21">
              <a:extLst>
                <a:ext uri="{FF2B5EF4-FFF2-40B4-BE49-F238E27FC236}">
                  <a16:creationId xmlns:a16="http://schemas.microsoft.com/office/drawing/2014/main" id="{914015D9-D1F8-F943-9EF5-AF58BD083276}"/>
                </a:ext>
              </a:extLst>
            </p:cNvPr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2593975" y="2581275"/>
              <a:ext cx="30163" cy="49213"/>
            </a:xfrm>
            <a:custGeom>
              <a:avLst/>
              <a:gdLst>
                <a:gd name="T0" fmla="*/ 156 w 156"/>
                <a:gd name="T1" fmla="*/ 76 h 249"/>
                <a:gd name="T2" fmla="*/ 108 w 156"/>
                <a:gd name="T3" fmla="*/ 0 h 249"/>
                <a:gd name="T4" fmla="*/ 0 w 156"/>
                <a:gd name="T5" fmla="*/ 173 h 249"/>
                <a:gd name="T6" fmla="*/ 48 w 156"/>
                <a:gd name="T7" fmla="*/ 249 h 249"/>
                <a:gd name="T8" fmla="*/ 156 w 156"/>
                <a:gd name="T9" fmla="*/ 76 h 249"/>
                <a:gd name="T10" fmla="*/ 39 w 156"/>
                <a:gd name="T11" fmla="*/ 118 h 249"/>
                <a:gd name="T12" fmla="*/ 108 w 156"/>
                <a:gd name="T13" fmla="*/ 10 h 249"/>
                <a:gd name="T14" fmla="*/ 130 w 156"/>
                <a:gd name="T15" fmla="*/ 55 h 249"/>
                <a:gd name="T16" fmla="*/ 120 w 156"/>
                <a:gd name="T17" fmla="*/ 118 h 249"/>
                <a:gd name="T18" fmla="*/ 39 w 156"/>
                <a:gd name="T19" fmla="*/ 118 h 249"/>
                <a:gd name="T20" fmla="*/ 117 w 156"/>
                <a:gd name="T21" fmla="*/ 131 h 249"/>
                <a:gd name="T22" fmla="*/ 88 w 156"/>
                <a:gd name="T23" fmla="*/ 205 h 249"/>
                <a:gd name="T24" fmla="*/ 48 w 156"/>
                <a:gd name="T25" fmla="*/ 239 h 249"/>
                <a:gd name="T26" fmla="*/ 26 w 156"/>
                <a:gd name="T27" fmla="*/ 194 h 249"/>
                <a:gd name="T28" fmla="*/ 36 w 156"/>
                <a:gd name="T29" fmla="*/ 131 h 249"/>
                <a:gd name="T30" fmla="*/ 117 w 156"/>
                <a:gd name="T31" fmla="*/ 13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6" h="249">
                  <a:moveTo>
                    <a:pt x="156" y="76"/>
                  </a:moveTo>
                  <a:cubicBezTo>
                    <a:pt x="156" y="39"/>
                    <a:pt x="142" y="0"/>
                    <a:pt x="108" y="0"/>
                  </a:cubicBezTo>
                  <a:cubicBezTo>
                    <a:pt x="56" y="0"/>
                    <a:pt x="0" y="94"/>
                    <a:pt x="0" y="173"/>
                  </a:cubicBezTo>
                  <a:cubicBezTo>
                    <a:pt x="0" y="215"/>
                    <a:pt x="16" y="249"/>
                    <a:pt x="48" y="249"/>
                  </a:cubicBezTo>
                  <a:cubicBezTo>
                    <a:pt x="101" y="249"/>
                    <a:pt x="156" y="154"/>
                    <a:pt x="156" y="76"/>
                  </a:cubicBezTo>
                  <a:close/>
                  <a:moveTo>
                    <a:pt x="39" y="118"/>
                  </a:moveTo>
                  <a:cubicBezTo>
                    <a:pt x="57" y="43"/>
                    <a:pt x="87" y="10"/>
                    <a:pt x="108" y="10"/>
                  </a:cubicBezTo>
                  <a:cubicBezTo>
                    <a:pt x="130" y="10"/>
                    <a:pt x="130" y="49"/>
                    <a:pt x="130" y="55"/>
                  </a:cubicBezTo>
                  <a:cubicBezTo>
                    <a:pt x="130" y="69"/>
                    <a:pt x="127" y="89"/>
                    <a:pt x="120" y="118"/>
                  </a:cubicBezTo>
                  <a:lnTo>
                    <a:pt x="39" y="118"/>
                  </a:lnTo>
                  <a:close/>
                  <a:moveTo>
                    <a:pt x="117" y="131"/>
                  </a:moveTo>
                  <a:cubicBezTo>
                    <a:pt x="107" y="169"/>
                    <a:pt x="99" y="188"/>
                    <a:pt x="88" y="205"/>
                  </a:cubicBezTo>
                  <a:cubicBezTo>
                    <a:pt x="78" y="223"/>
                    <a:pt x="64" y="239"/>
                    <a:pt x="48" y="239"/>
                  </a:cubicBezTo>
                  <a:cubicBezTo>
                    <a:pt x="29" y="239"/>
                    <a:pt x="26" y="213"/>
                    <a:pt x="26" y="194"/>
                  </a:cubicBezTo>
                  <a:cubicBezTo>
                    <a:pt x="26" y="171"/>
                    <a:pt x="33" y="144"/>
                    <a:pt x="36" y="131"/>
                  </a:cubicBezTo>
                  <a:lnTo>
                    <a:pt x="117" y="13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69" name="Freeform 22">
              <a:extLst>
                <a:ext uri="{FF2B5EF4-FFF2-40B4-BE49-F238E27FC236}">
                  <a16:creationId xmlns:a16="http://schemas.microsoft.com/office/drawing/2014/main" id="{216F1845-F950-4E4B-9F8C-3F212A635F38}"/>
                </a:ext>
              </a:extLst>
            </p:cNvPr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2641600" y="2540000"/>
              <a:ext cx="22225" cy="100013"/>
            </a:xfrm>
            <a:custGeom>
              <a:avLst/>
              <a:gdLst>
                <a:gd name="T0" fmla="*/ 115 w 115"/>
                <a:gd name="T1" fmla="*/ 494 h 499"/>
                <a:gd name="T2" fmla="*/ 107 w 115"/>
                <a:gd name="T3" fmla="*/ 483 h 499"/>
                <a:gd name="T4" fmla="*/ 29 w 115"/>
                <a:gd name="T5" fmla="*/ 249 h 499"/>
                <a:gd name="T6" fmla="*/ 109 w 115"/>
                <a:gd name="T7" fmla="*/ 13 h 499"/>
                <a:gd name="T8" fmla="*/ 115 w 115"/>
                <a:gd name="T9" fmla="*/ 5 h 499"/>
                <a:gd name="T10" fmla="*/ 110 w 115"/>
                <a:gd name="T11" fmla="*/ 0 h 499"/>
                <a:gd name="T12" fmla="*/ 31 w 115"/>
                <a:gd name="T13" fmla="*/ 97 h 499"/>
                <a:gd name="T14" fmla="*/ 0 w 115"/>
                <a:gd name="T15" fmla="*/ 249 h 499"/>
                <a:gd name="T16" fmla="*/ 33 w 115"/>
                <a:gd name="T17" fmla="*/ 405 h 499"/>
                <a:gd name="T18" fmla="*/ 110 w 115"/>
                <a:gd name="T19" fmla="*/ 499 h 499"/>
                <a:gd name="T20" fmla="*/ 115 w 115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494"/>
                  </a:moveTo>
                  <a:cubicBezTo>
                    <a:pt x="115" y="492"/>
                    <a:pt x="115" y="491"/>
                    <a:pt x="107" y="483"/>
                  </a:cubicBezTo>
                  <a:cubicBezTo>
                    <a:pt x="45" y="420"/>
                    <a:pt x="29" y="326"/>
                    <a:pt x="29" y="249"/>
                  </a:cubicBezTo>
                  <a:cubicBezTo>
                    <a:pt x="29" y="162"/>
                    <a:pt x="48" y="76"/>
                    <a:pt x="109" y="13"/>
                  </a:cubicBezTo>
                  <a:cubicBezTo>
                    <a:pt x="115" y="7"/>
                    <a:pt x="115" y="6"/>
                    <a:pt x="115" y="5"/>
                  </a:cubicBezTo>
                  <a:cubicBezTo>
                    <a:pt x="115" y="1"/>
                    <a:pt x="113" y="0"/>
                    <a:pt x="110" y="0"/>
                  </a:cubicBezTo>
                  <a:cubicBezTo>
                    <a:pt x="105" y="0"/>
                    <a:pt x="61" y="34"/>
                    <a:pt x="31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5" y="348"/>
                    <a:pt x="33" y="405"/>
                  </a:cubicBezTo>
                  <a:cubicBezTo>
                    <a:pt x="63" y="466"/>
                    <a:pt x="105" y="499"/>
                    <a:pt x="110" y="499"/>
                  </a:cubicBezTo>
                  <a:cubicBezTo>
                    <a:pt x="113" y="499"/>
                    <a:pt x="115" y="497"/>
                    <a:pt x="115" y="494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70" name="Freeform 23">
              <a:extLst>
                <a:ext uri="{FF2B5EF4-FFF2-40B4-BE49-F238E27FC236}">
                  <a16:creationId xmlns:a16="http://schemas.microsoft.com/office/drawing/2014/main" id="{C291523A-70F8-FE49-AA45-A0D6BBC2AF22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2671763" y="2570163"/>
              <a:ext cx="46038" cy="46038"/>
            </a:xfrm>
            <a:custGeom>
              <a:avLst/>
              <a:gdLst>
                <a:gd name="T0" fmla="*/ 152 w 248"/>
                <a:gd name="T1" fmla="*/ 69 h 225"/>
                <a:gd name="T2" fmla="*/ 201 w 248"/>
                <a:gd name="T3" fmla="*/ 10 h 225"/>
                <a:gd name="T4" fmla="*/ 226 w 248"/>
                <a:gd name="T5" fmla="*/ 17 h 225"/>
                <a:gd name="T6" fmla="*/ 202 w 248"/>
                <a:gd name="T7" fmla="*/ 44 h 225"/>
                <a:gd name="T8" fmla="*/ 221 w 248"/>
                <a:gd name="T9" fmla="*/ 61 h 225"/>
                <a:gd name="T10" fmla="*/ 248 w 248"/>
                <a:gd name="T11" fmla="*/ 32 h 225"/>
                <a:gd name="T12" fmla="*/ 201 w 248"/>
                <a:gd name="T13" fmla="*/ 0 h 225"/>
                <a:gd name="T14" fmla="*/ 149 w 248"/>
                <a:gd name="T15" fmla="*/ 37 h 225"/>
                <a:gd name="T16" fmla="*/ 95 w 248"/>
                <a:gd name="T17" fmla="*/ 0 h 225"/>
                <a:gd name="T18" fmla="*/ 15 w 248"/>
                <a:gd name="T19" fmla="*/ 76 h 225"/>
                <a:gd name="T20" fmla="*/ 21 w 248"/>
                <a:gd name="T21" fmla="*/ 81 h 225"/>
                <a:gd name="T22" fmla="*/ 27 w 248"/>
                <a:gd name="T23" fmla="*/ 76 h 225"/>
                <a:gd name="T24" fmla="*/ 94 w 248"/>
                <a:gd name="T25" fmla="*/ 10 h 225"/>
                <a:gd name="T26" fmla="*/ 121 w 248"/>
                <a:gd name="T27" fmla="*/ 44 h 225"/>
                <a:gd name="T28" fmla="*/ 94 w 248"/>
                <a:gd name="T29" fmla="*/ 163 h 225"/>
                <a:gd name="T30" fmla="*/ 47 w 248"/>
                <a:gd name="T31" fmla="*/ 214 h 225"/>
                <a:gd name="T32" fmla="*/ 22 w 248"/>
                <a:gd name="T33" fmla="*/ 208 h 225"/>
                <a:gd name="T34" fmla="*/ 45 w 248"/>
                <a:gd name="T35" fmla="*/ 181 h 225"/>
                <a:gd name="T36" fmla="*/ 27 w 248"/>
                <a:gd name="T37" fmla="*/ 164 h 225"/>
                <a:gd name="T38" fmla="*/ 0 w 248"/>
                <a:gd name="T39" fmla="*/ 192 h 225"/>
                <a:gd name="T40" fmla="*/ 46 w 248"/>
                <a:gd name="T41" fmla="*/ 225 h 225"/>
                <a:gd name="T42" fmla="*/ 99 w 248"/>
                <a:gd name="T43" fmla="*/ 187 h 225"/>
                <a:gd name="T44" fmla="*/ 153 w 248"/>
                <a:gd name="T45" fmla="*/ 225 h 225"/>
                <a:gd name="T46" fmla="*/ 232 w 248"/>
                <a:gd name="T47" fmla="*/ 149 h 225"/>
                <a:gd name="T48" fmla="*/ 226 w 248"/>
                <a:gd name="T49" fmla="*/ 144 h 225"/>
                <a:gd name="T50" fmla="*/ 220 w 248"/>
                <a:gd name="T51" fmla="*/ 149 h 225"/>
                <a:gd name="T52" fmla="*/ 154 w 248"/>
                <a:gd name="T53" fmla="*/ 214 h 225"/>
                <a:gd name="T54" fmla="*/ 126 w 248"/>
                <a:gd name="T55" fmla="*/ 182 h 225"/>
                <a:gd name="T56" fmla="*/ 135 w 248"/>
                <a:gd name="T57" fmla="*/ 138 h 225"/>
                <a:gd name="T58" fmla="*/ 152 w 248"/>
                <a:gd name="T59" fmla="*/ 6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225">
                  <a:moveTo>
                    <a:pt x="152" y="69"/>
                  </a:moveTo>
                  <a:cubicBezTo>
                    <a:pt x="155" y="56"/>
                    <a:pt x="166" y="10"/>
                    <a:pt x="201" y="10"/>
                  </a:cubicBezTo>
                  <a:cubicBezTo>
                    <a:pt x="203" y="10"/>
                    <a:pt x="215" y="10"/>
                    <a:pt x="226" y="17"/>
                  </a:cubicBezTo>
                  <a:cubicBezTo>
                    <a:pt x="212" y="19"/>
                    <a:pt x="202" y="32"/>
                    <a:pt x="202" y="44"/>
                  </a:cubicBezTo>
                  <a:cubicBezTo>
                    <a:pt x="202" y="52"/>
                    <a:pt x="207" y="61"/>
                    <a:pt x="221" y="61"/>
                  </a:cubicBezTo>
                  <a:cubicBezTo>
                    <a:pt x="232" y="61"/>
                    <a:pt x="248" y="52"/>
                    <a:pt x="248" y="32"/>
                  </a:cubicBezTo>
                  <a:cubicBezTo>
                    <a:pt x="248" y="6"/>
                    <a:pt x="218" y="0"/>
                    <a:pt x="201" y="0"/>
                  </a:cubicBezTo>
                  <a:cubicBezTo>
                    <a:pt x="173" y="0"/>
                    <a:pt x="155" y="26"/>
                    <a:pt x="149" y="37"/>
                  </a:cubicBezTo>
                  <a:cubicBezTo>
                    <a:pt x="137" y="5"/>
                    <a:pt x="110" y="0"/>
                    <a:pt x="95" y="0"/>
                  </a:cubicBezTo>
                  <a:cubicBezTo>
                    <a:pt x="43" y="0"/>
                    <a:pt x="15" y="64"/>
                    <a:pt x="15" y="76"/>
                  </a:cubicBezTo>
                  <a:cubicBezTo>
                    <a:pt x="15" y="81"/>
                    <a:pt x="20" y="81"/>
                    <a:pt x="21" y="81"/>
                  </a:cubicBezTo>
                  <a:cubicBezTo>
                    <a:pt x="25" y="81"/>
                    <a:pt x="26" y="80"/>
                    <a:pt x="27" y="76"/>
                  </a:cubicBezTo>
                  <a:cubicBezTo>
                    <a:pt x="44" y="23"/>
                    <a:pt x="77" y="10"/>
                    <a:pt x="94" y="10"/>
                  </a:cubicBezTo>
                  <a:cubicBezTo>
                    <a:pt x="104" y="10"/>
                    <a:pt x="121" y="15"/>
                    <a:pt x="121" y="44"/>
                  </a:cubicBezTo>
                  <a:cubicBezTo>
                    <a:pt x="121" y="59"/>
                    <a:pt x="113" y="93"/>
                    <a:pt x="94" y="163"/>
                  </a:cubicBezTo>
                  <a:cubicBezTo>
                    <a:pt x="86" y="193"/>
                    <a:pt x="69" y="214"/>
                    <a:pt x="47" y="214"/>
                  </a:cubicBezTo>
                  <a:cubicBezTo>
                    <a:pt x="44" y="214"/>
                    <a:pt x="32" y="214"/>
                    <a:pt x="22" y="208"/>
                  </a:cubicBezTo>
                  <a:cubicBezTo>
                    <a:pt x="34" y="205"/>
                    <a:pt x="45" y="195"/>
                    <a:pt x="45" y="181"/>
                  </a:cubicBezTo>
                  <a:cubicBezTo>
                    <a:pt x="45" y="168"/>
                    <a:pt x="34" y="164"/>
                    <a:pt x="27" y="164"/>
                  </a:cubicBezTo>
                  <a:cubicBezTo>
                    <a:pt x="12" y="164"/>
                    <a:pt x="0" y="177"/>
                    <a:pt x="0" y="192"/>
                  </a:cubicBezTo>
                  <a:cubicBezTo>
                    <a:pt x="0" y="215"/>
                    <a:pt x="24" y="225"/>
                    <a:pt x="46" y="225"/>
                  </a:cubicBezTo>
                  <a:cubicBezTo>
                    <a:pt x="79" y="225"/>
                    <a:pt x="97" y="190"/>
                    <a:pt x="99" y="187"/>
                  </a:cubicBezTo>
                  <a:cubicBezTo>
                    <a:pt x="105" y="206"/>
                    <a:pt x="123" y="225"/>
                    <a:pt x="153" y="225"/>
                  </a:cubicBezTo>
                  <a:cubicBezTo>
                    <a:pt x="204" y="225"/>
                    <a:pt x="232" y="161"/>
                    <a:pt x="232" y="149"/>
                  </a:cubicBezTo>
                  <a:cubicBezTo>
                    <a:pt x="232" y="144"/>
                    <a:pt x="228" y="144"/>
                    <a:pt x="226" y="144"/>
                  </a:cubicBezTo>
                  <a:cubicBezTo>
                    <a:pt x="222" y="144"/>
                    <a:pt x="221" y="146"/>
                    <a:pt x="220" y="149"/>
                  </a:cubicBezTo>
                  <a:cubicBezTo>
                    <a:pt x="203" y="202"/>
                    <a:pt x="170" y="214"/>
                    <a:pt x="154" y="214"/>
                  </a:cubicBezTo>
                  <a:cubicBezTo>
                    <a:pt x="134" y="214"/>
                    <a:pt x="126" y="198"/>
                    <a:pt x="126" y="182"/>
                  </a:cubicBezTo>
                  <a:cubicBezTo>
                    <a:pt x="126" y="171"/>
                    <a:pt x="129" y="160"/>
                    <a:pt x="135" y="138"/>
                  </a:cubicBezTo>
                  <a:lnTo>
                    <a:pt x="152" y="69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71" name="Freeform 24">
              <a:extLst>
                <a:ext uri="{FF2B5EF4-FFF2-40B4-BE49-F238E27FC236}">
                  <a16:creationId xmlns:a16="http://schemas.microsoft.com/office/drawing/2014/main" id="{B736387F-70B9-C24C-987B-355078E95462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2727325" y="2540000"/>
              <a:ext cx="22225" cy="100013"/>
            </a:xfrm>
            <a:custGeom>
              <a:avLst/>
              <a:gdLst>
                <a:gd name="T0" fmla="*/ 116 w 116"/>
                <a:gd name="T1" fmla="*/ 249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6 h 499"/>
                <a:gd name="T10" fmla="*/ 87 w 116"/>
                <a:gd name="T11" fmla="*/ 249 h 499"/>
                <a:gd name="T12" fmla="*/ 7 w 116"/>
                <a:gd name="T13" fmla="*/ 485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1 h 499"/>
                <a:gd name="T20" fmla="*/ 116 w 116"/>
                <a:gd name="T21" fmla="*/ 24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49"/>
                  </a:moveTo>
                  <a:cubicBezTo>
                    <a:pt x="116" y="210"/>
                    <a:pt x="110" y="150"/>
                    <a:pt x="83" y="94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9" y="66"/>
                    <a:pt x="87" y="145"/>
                    <a:pt x="87" y="249"/>
                  </a:cubicBezTo>
                  <a:cubicBezTo>
                    <a:pt x="87" y="335"/>
                    <a:pt x="68" y="422"/>
                    <a:pt x="7" y="485"/>
                  </a:cubicBezTo>
                  <a:cubicBezTo>
                    <a:pt x="0" y="491"/>
                    <a:pt x="0" y="492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72" name="Group 70">
            <a:extLst>
              <a:ext uri="{FF2B5EF4-FFF2-40B4-BE49-F238E27FC236}">
                <a16:creationId xmlns:a16="http://schemas.microsoft.com/office/drawing/2014/main" id="{075C9668-CF93-4943-A5FF-1AC64BE0E95E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6125348" y="3831430"/>
            <a:ext cx="1233713" cy="457200"/>
            <a:chOff x="2540000" y="2540000"/>
            <a:chExt cx="269876" cy="100013"/>
          </a:xfrm>
          <a:solidFill>
            <a:schemeClr val="tx1"/>
          </a:solidFill>
        </p:grpSpPr>
        <p:sp>
          <p:nvSpPr>
            <p:cNvPr id="73" name="Freeform 31">
              <a:extLst>
                <a:ext uri="{FF2B5EF4-FFF2-40B4-BE49-F238E27FC236}">
                  <a16:creationId xmlns:a16="http://schemas.microsoft.com/office/drawing/2014/main" id="{D35D8498-C417-9A43-BC0D-36D0EDF21867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540000" y="2571750"/>
              <a:ext cx="49213" cy="44450"/>
            </a:xfrm>
            <a:custGeom>
              <a:avLst/>
              <a:gdLst>
                <a:gd name="T0" fmla="*/ 118 w 269"/>
                <a:gd name="T1" fmla="*/ 29 h 220"/>
                <a:gd name="T2" fmla="*/ 175 w 269"/>
                <a:gd name="T3" fmla="*/ 29 h 220"/>
                <a:gd name="T4" fmla="*/ 154 w 269"/>
                <a:gd name="T5" fmla="*/ 158 h 220"/>
                <a:gd name="T6" fmla="*/ 158 w 269"/>
                <a:gd name="T7" fmla="*/ 195 h 220"/>
                <a:gd name="T8" fmla="*/ 176 w 269"/>
                <a:gd name="T9" fmla="*/ 220 h 220"/>
                <a:gd name="T10" fmla="*/ 196 w 269"/>
                <a:gd name="T11" fmla="*/ 201 h 220"/>
                <a:gd name="T12" fmla="*/ 193 w 269"/>
                <a:gd name="T13" fmla="*/ 190 h 220"/>
                <a:gd name="T14" fmla="*/ 179 w 269"/>
                <a:gd name="T15" fmla="*/ 108 h 220"/>
                <a:gd name="T16" fmla="*/ 188 w 269"/>
                <a:gd name="T17" fmla="*/ 29 h 220"/>
                <a:gd name="T18" fmla="*/ 245 w 269"/>
                <a:gd name="T19" fmla="*/ 29 h 220"/>
                <a:gd name="T20" fmla="*/ 269 w 269"/>
                <a:gd name="T21" fmla="*/ 12 h 220"/>
                <a:gd name="T22" fmla="*/ 249 w 269"/>
                <a:gd name="T23" fmla="*/ 0 h 220"/>
                <a:gd name="T24" fmla="*/ 82 w 269"/>
                <a:gd name="T25" fmla="*/ 0 h 220"/>
                <a:gd name="T26" fmla="*/ 30 w 269"/>
                <a:gd name="T27" fmla="*/ 23 h 220"/>
                <a:gd name="T28" fmla="*/ 0 w 269"/>
                <a:gd name="T29" fmla="*/ 68 h 220"/>
                <a:gd name="T30" fmla="*/ 6 w 269"/>
                <a:gd name="T31" fmla="*/ 73 h 220"/>
                <a:gd name="T32" fmla="*/ 14 w 269"/>
                <a:gd name="T33" fmla="*/ 67 h 220"/>
                <a:gd name="T34" fmla="*/ 77 w 269"/>
                <a:gd name="T35" fmla="*/ 29 h 220"/>
                <a:gd name="T36" fmla="*/ 106 w 269"/>
                <a:gd name="T37" fmla="*/ 29 h 220"/>
                <a:gd name="T38" fmla="*/ 42 w 269"/>
                <a:gd name="T39" fmla="*/ 195 h 220"/>
                <a:gd name="T40" fmla="*/ 38 w 269"/>
                <a:gd name="T41" fmla="*/ 207 h 220"/>
                <a:gd name="T42" fmla="*/ 52 w 269"/>
                <a:gd name="T43" fmla="*/ 220 h 220"/>
                <a:gd name="T44" fmla="*/ 77 w 269"/>
                <a:gd name="T45" fmla="*/ 188 h 220"/>
                <a:gd name="T46" fmla="*/ 91 w 269"/>
                <a:gd name="T47" fmla="*/ 139 h 220"/>
                <a:gd name="T48" fmla="*/ 118 w 269"/>
                <a:gd name="T49" fmla="*/ 2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9" h="220">
                  <a:moveTo>
                    <a:pt x="118" y="29"/>
                  </a:moveTo>
                  <a:lnTo>
                    <a:pt x="175" y="29"/>
                  </a:lnTo>
                  <a:cubicBezTo>
                    <a:pt x="158" y="103"/>
                    <a:pt x="154" y="124"/>
                    <a:pt x="154" y="158"/>
                  </a:cubicBezTo>
                  <a:cubicBezTo>
                    <a:pt x="154" y="165"/>
                    <a:pt x="154" y="178"/>
                    <a:pt x="158" y="195"/>
                  </a:cubicBezTo>
                  <a:cubicBezTo>
                    <a:pt x="163" y="217"/>
                    <a:pt x="168" y="220"/>
                    <a:pt x="176" y="220"/>
                  </a:cubicBezTo>
                  <a:cubicBezTo>
                    <a:pt x="186" y="220"/>
                    <a:pt x="196" y="211"/>
                    <a:pt x="196" y="201"/>
                  </a:cubicBezTo>
                  <a:cubicBezTo>
                    <a:pt x="196" y="198"/>
                    <a:pt x="196" y="197"/>
                    <a:pt x="193" y="190"/>
                  </a:cubicBezTo>
                  <a:cubicBezTo>
                    <a:pt x="179" y="155"/>
                    <a:pt x="179" y="122"/>
                    <a:pt x="179" y="108"/>
                  </a:cubicBezTo>
                  <a:cubicBezTo>
                    <a:pt x="179" y="82"/>
                    <a:pt x="182" y="55"/>
                    <a:pt x="188" y="29"/>
                  </a:cubicBezTo>
                  <a:lnTo>
                    <a:pt x="245" y="29"/>
                  </a:lnTo>
                  <a:cubicBezTo>
                    <a:pt x="251" y="29"/>
                    <a:pt x="269" y="29"/>
                    <a:pt x="269" y="12"/>
                  </a:cubicBezTo>
                  <a:cubicBezTo>
                    <a:pt x="269" y="0"/>
                    <a:pt x="259" y="0"/>
                    <a:pt x="249" y="0"/>
                  </a:cubicBezTo>
                  <a:lnTo>
                    <a:pt x="82" y="0"/>
                  </a:lnTo>
                  <a:cubicBezTo>
                    <a:pt x="71" y="0"/>
                    <a:pt x="52" y="0"/>
                    <a:pt x="30" y="23"/>
                  </a:cubicBezTo>
                  <a:cubicBezTo>
                    <a:pt x="13" y="43"/>
                    <a:pt x="0" y="66"/>
                    <a:pt x="0" y="68"/>
                  </a:cubicBezTo>
                  <a:cubicBezTo>
                    <a:pt x="0" y="69"/>
                    <a:pt x="0" y="73"/>
                    <a:pt x="6" y="73"/>
                  </a:cubicBezTo>
                  <a:cubicBezTo>
                    <a:pt x="10" y="73"/>
                    <a:pt x="11" y="71"/>
                    <a:pt x="14" y="67"/>
                  </a:cubicBezTo>
                  <a:cubicBezTo>
                    <a:pt x="38" y="29"/>
                    <a:pt x="67" y="29"/>
                    <a:pt x="77" y="29"/>
                  </a:cubicBezTo>
                  <a:lnTo>
                    <a:pt x="106" y="29"/>
                  </a:lnTo>
                  <a:cubicBezTo>
                    <a:pt x="90" y="89"/>
                    <a:pt x="63" y="150"/>
                    <a:pt x="42" y="195"/>
                  </a:cubicBezTo>
                  <a:cubicBezTo>
                    <a:pt x="38" y="202"/>
                    <a:pt x="38" y="203"/>
                    <a:pt x="38" y="207"/>
                  </a:cubicBezTo>
                  <a:cubicBezTo>
                    <a:pt x="38" y="216"/>
                    <a:pt x="46" y="220"/>
                    <a:pt x="52" y="220"/>
                  </a:cubicBezTo>
                  <a:cubicBezTo>
                    <a:pt x="67" y="220"/>
                    <a:pt x="71" y="206"/>
                    <a:pt x="77" y="188"/>
                  </a:cubicBezTo>
                  <a:cubicBezTo>
                    <a:pt x="84" y="165"/>
                    <a:pt x="84" y="164"/>
                    <a:pt x="91" y="139"/>
                  </a:cubicBezTo>
                  <a:lnTo>
                    <a:pt x="118" y="29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74" name="Freeform 32">
              <a:extLst>
                <a:ext uri="{FF2B5EF4-FFF2-40B4-BE49-F238E27FC236}">
                  <a16:creationId xmlns:a16="http://schemas.microsoft.com/office/drawing/2014/main" id="{C02827C9-6906-9442-B659-26478141ED1B}"/>
                </a:ext>
              </a:extLst>
            </p:cNvPr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2593975" y="2581275"/>
              <a:ext cx="28575" cy="49213"/>
            </a:xfrm>
            <a:custGeom>
              <a:avLst/>
              <a:gdLst>
                <a:gd name="T0" fmla="*/ 157 w 157"/>
                <a:gd name="T1" fmla="*/ 76 h 249"/>
                <a:gd name="T2" fmla="*/ 108 w 157"/>
                <a:gd name="T3" fmla="*/ 0 h 249"/>
                <a:gd name="T4" fmla="*/ 0 w 157"/>
                <a:gd name="T5" fmla="*/ 173 h 249"/>
                <a:gd name="T6" fmla="*/ 48 w 157"/>
                <a:gd name="T7" fmla="*/ 249 h 249"/>
                <a:gd name="T8" fmla="*/ 157 w 157"/>
                <a:gd name="T9" fmla="*/ 76 h 249"/>
                <a:gd name="T10" fmla="*/ 40 w 157"/>
                <a:gd name="T11" fmla="*/ 118 h 249"/>
                <a:gd name="T12" fmla="*/ 108 w 157"/>
                <a:gd name="T13" fmla="*/ 10 h 249"/>
                <a:gd name="T14" fmla="*/ 130 w 157"/>
                <a:gd name="T15" fmla="*/ 55 h 249"/>
                <a:gd name="T16" fmla="*/ 120 w 157"/>
                <a:gd name="T17" fmla="*/ 118 h 249"/>
                <a:gd name="T18" fmla="*/ 40 w 157"/>
                <a:gd name="T19" fmla="*/ 118 h 249"/>
                <a:gd name="T20" fmla="*/ 117 w 157"/>
                <a:gd name="T21" fmla="*/ 131 h 249"/>
                <a:gd name="T22" fmla="*/ 89 w 157"/>
                <a:gd name="T23" fmla="*/ 205 h 249"/>
                <a:gd name="T24" fmla="*/ 49 w 157"/>
                <a:gd name="T25" fmla="*/ 239 h 249"/>
                <a:gd name="T26" fmla="*/ 27 w 157"/>
                <a:gd name="T27" fmla="*/ 194 h 249"/>
                <a:gd name="T28" fmla="*/ 37 w 157"/>
                <a:gd name="T29" fmla="*/ 131 h 249"/>
                <a:gd name="T30" fmla="*/ 117 w 157"/>
                <a:gd name="T31" fmla="*/ 13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249">
                  <a:moveTo>
                    <a:pt x="157" y="76"/>
                  </a:moveTo>
                  <a:cubicBezTo>
                    <a:pt x="157" y="39"/>
                    <a:pt x="143" y="0"/>
                    <a:pt x="108" y="0"/>
                  </a:cubicBezTo>
                  <a:cubicBezTo>
                    <a:pt x="56" y="0"/>
                    <a:pt x="0" y="94"/>
                    <a:pt x="0" y="173"/>
                  </a:cubicBezTo>
                  <a:cubicBezTo>
                    <a:pt x="0" y="215"/>
                    <a:pt x="16" y="249"/>
                    <a:pt x="48" y="249"/>
                  </a:cubicBezTo>
                  <a:cubicBezTo>
                    <a:pt x="102" y="249"/>
                    <a:pt x="157" y="154"/>
                    <a:pt x="157" y="76"/>
                  </a:cubicBezTo>
                  <a:close/>
                  <a:moveTo>
                    <a:pt x="40" y="118"/>
                  </a:moveTo>
                  <a:cubicBezTo>
                    <a:pt x="58" y="43"/>
                    <a:pt x="88" y="10"/>
                    <a:pt x="108" y="10"/>
                  </a:cubicBezTo>
                  <a:cubicBezTo>
                    <a:pt x="130" y="10"/>
                    <a:pt x="130" y="49"/>
                    <a:pt x="130" y="55"/>
                  </a:cubicBezTo>
                  <a:cubicBezTo>
                    <a:pt x="130" y="69"/>
                    <a:pt x="128" y="89"/>
                    <a:pt x="120" y="118"/>
                  </a:cubicBezTo>
                  <a:lnTo>
                    <a:pt x="40" y="118"/>
                  </a:lnTo>
                  <a:close/>
                  <a:moveTo>
                    <a:pt x="117" y="131"/>
                  </a:moveTo>
                  <a:cubicBezTo>
                    <a:pt x="107" y="169"/>
                    <a:pt x="99" y="188"/>
                    <a:pt x="89" y="205"/>
                  </a:cubicBezTo>
                  <a:cubicBezTo>
                    <a:pt x="78" y="223"/>
                    <a:pt x="64" y="239"/>
                    <a:pt x="49" y="239"/>
                  </a:cubicBezTo>
                  <a:cubicBezTo>
                    <a:pt x="30" y="239"/>
                    <a:pt x="27" y="213"/>
                    <a:pt x="27" y="194"/>
                  </a:cubicBezTo>
                  <a:cubicBezTo>
                    <a:pt x="27" y="171"/>
                    <a:pt x="33" y="144"/>
                    <a:pt x="37" y="131"/>
                  </a:cubicBezTo>
                  <a:lnTo>
                    <a:pt x="117" y="13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75" name="Freeform 33">
              <a:extLst>
                <a:ext uri="{FF2B5EF4-FFF2-40B4-BE49-F238E27FC236}">
                  <a16:creationId xmlns:a16="http://schemas.microsoft.com/office/drawing/2014/main" id="{89C71A15-6FA7-964F-B531-E3C5DC8E91C9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2640013" y="2540000"/>
              <a:ext cx="22225" cy="100013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49 h 499"/>
                <a:gd name="T6" fmla="*/ 109 w 116"/>
                <a:gd name="T7" fmla="*/ 13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7 h 499"/>
                <a:gd name="T14" fmla="*/ 0 w 116"/>
                <a:gd name="T15" fmla="*/ 249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2"/>
                    <a:pt x="116" y="491"/>
                    <a:pt x="107" y="483"/>
                  </a:cubicBezTo>
                  <a:cubicBezTo>
                    <a:pt x="45" y="420"/>
                    <a:pt x="29" y="326"/>
                    <a:pt x="29" y="249"/>
                  </a:cubicBezTo>
                  <a:cubicBezTo>
                    <a:pt x="29" y="162"/>
                    <a:pt x="48" y="76"/>
                    <a:pt x="109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8"/>
                    <a:pt x="33" y="405"/>
                  </a:cubicBezTo>
                  <a:cubicBezTo>
                    <a:pt x="63" y="466"/>
                    <a:pt x="106" y="499"/>
                    <a:pt x="111" y="499"/>
                  </a:cubicBezTo>
                  <a:cubicBezTo>
                    <a:pt x="114" y="499"/>
                    <a:pt x="116" y="497"/>
                    <a:pt x="116" y="494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76" name="Freeform 34">
              <a:extLst>
                <a:ext uri="{FF2B5EF4-FFF2-40B4-BE49-F238E27FC236}">
                  <a16:creationId xmlns:a16="http://schemas.microsoft.com/office/drawing/2014/main" id="{0D499708-388E-E241-9EF3-9570559044FA}"/>
                </a:ext>
              </a:extLst>
            </p:cNvPr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2670175" y="2570163"/>
              <a:ext cx="42863" cy="46038"/>
            </a:xfrm>
            <a:custGeom>
              <a:avLst/>
              <a:gdLst>
                <a:gd name="T0" fmla="*/ 166 w 228"/>
                <a:gd name="T1" fmla="*/ 31 h 225"/>
                <a:gd name="T2" fmla="*/ 120 w 228"/>
                <a:gd name="T3" fmla="*/ 0 h 225"/>
                <a:gd name="T4" fmla="*/ 0 w 228"/>
                <a:gd name="T5" fmla="*/ 146 h 225"/>
                <a:gd name="T6" fmla="*/ 66 w 228"/>
                <a:gd name="T7" fmla="*/ 225 h 225"/>
                <a:gd name="T8" fmla="*/ 131 w 228"/>
                <a:gd name="T9" fmla="*/ 188 h 225"/>
                <a:gd name="T10" fmla="*/ 176 w 228"/>
                <a:gd name="T11" fmla="*/ 225 h 225"/>
                <a:gd name="T12" fmla="*/ 213 w 228"/>
                <a:gd name="T13" fmla="*/ 198 h 225"/>
                <a:gd name="T14" fmla="*/ 228 w 228"/>
                <a:gd name="T15" fmla="*/ 149 h 225"/>
                <a:gd name="T16" fmla="*/ 222 w 228"/>
                <a:gd name="T17" fmla="*/ 144 h 225"/>
                <a:gd name="T18" fmla="*/ 215 w 228"/>
                <a:gd name="T19" fmla="*/ 153 h 225"/>
                <a:gd name="T20" fmla="*/ 177 w 228"/>
                <a:gd name="T21" fmla="*/ 214 h 225"/>
                <a:gd name="T22" fmla="*/ 162 w 228"/>
                <a:gd name="T23" fmla="*/ 191 h 225"/>
                <a:gd name="T24" fmla="*/ 169 w 228"/>
                <a:gd name="T25" fmla="*/ 155 h 225"/>
                <a:gd name="T26" fmla="*/ 180 w 228"/>
                <a:gd name="T27" fmla="*/ 110 h 225"/>
                <a:gd name="T28" fmla="*/ 198 w 228"/>
                <a:gd name="T29" fmla="*/ 40 h 225"/>
                <a:gd name="T30" fmla="*/ 201 w 228"/>
                <a:gd name="T31" fmla="*/ 23 h 225"/>
                <a:gd name="T32" fmla="*/ 187 w 228"/>
                <a:gd name="T33" fmla="*/ 9 h 225"/>
                <a:gd name="T34" fmla="*/ 166 w 228"/>
                <a:gd name="T35" fmla="*/ 31 h 225"/>
                <a:gd name="T36" fmla="*/ 133 w 228"/>
                <a:gd name="T37" fmla="*/ 161 h 225"/>
                <a:gd name="T38" fmla="*/ 123 w 228"/>
                <a:gd name="T39" fmla="*/ 179 h 225"/>
                <a:gd name="T40" fmla="*/ 67 w 228"/>
                <a:gd name="T41" fmla="*/ 214 h 225"/>
                <a:gd name="T42" fmla="*/ 35 w 228"/>
                <a:gd name="T43" fmla="*/ 168 h 225"/>
                <a:gd name="T44" fmla="*/ 62 w 228"/>
                <a:gd name="T45" fmla="*/ 58 h 225"/>
                <a:gd name="T46" fmla="*/ 120 w 228"/>
                <a:gd name="T47" fmla="*/ 10 h 225"/>
                <a:gd name="T48" fmla="*/ 160 w 228"/>
                <a:gd name="T49" fmla="*/ 54 h 225"/>
                <a:gd name="T50" fmla="*/ 158 w 228"/>
                <a:gd name="T51" fmla="*/ 63 h 225"/>
                <a:gd name="T52" fmla="*/ 133 w 228"/>
                <a:gd name="T53" fmla="*/ 16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8" h="225">
                  <a:moveTo>
                    <a:pt x="166" y="31"/>
                  </a:moveTo>
                  <a:cubicBezTo>
                    <a:pt x="157" y="13"/>
                    <a:pt x="142" y="0"/>
                    <a:pt x="120" y="0"/>
                  </a:cubicBezTo>
                  <a:cubicBezTo>
                    <a:pt x="61" y="0"/>
                    <a:pt x="0" y="73"/>
                    <a:pt x="0" y="146"/>
                  </a:cubicBezTo>
                  <a:cubicBezTo>
                    <a:pt x="0" y="192"/>
                    <a:pt x="27" y="225"/>
                    <a:pt x="66" y="225"/>
                  </a:cubicBezTo>
                  <a:cubicBezTo>
                    <a:pt x="76" y="225"/>
                    <a:pt x="101" y="223"/>
                    <a:pt x="131" y="188"/>
                  </a:cubicBezTo>
                  <a:cubicBezTo>
                    <a:pt x="135" y="209"/>
                    <a:pt x="152" y="225"/>
                    <a:pt x="176" y="225"/>
                  </a:cubicBezTo>
                  <a:cubicBezTo>
                    <a:pt x="194" y="225"/>
                    <a:pt x="205" y="214"/>
                    <a:pt x="213" y="198"/>
                  </a:cubicBezTo>
                  <a:cubicBezTo>
                    <a:pt x="222" y="180"/>
                    <a:pt x="228" y="150"/>
                    <a:pt x="228" y="149"/>
                  </a:cubicBezTo>
                  <a:cubicBezTo>
                    <a:pt x="228" y="144"/>
                    <a:pt x="223" y="144"/>
                    <a:pt x="222" y="144"/>
                  </a:cubicBezTo>
                  <a:cubicBezTo>
                    <a:pt x="217" y="144"/>
                    <a:pt x="217" y="146"/>
                    <a:pt x="215" y="153"/>
                  </a:cubicBezTo>
                  <a:cubicBezTo>
                    <a:pt x="207" y="185"/>
                    <a:pt x="198" y="214"/>
                    <a:pt x="177" y="214"/>
                  </a:cubicBezTo>
                  <a:cubicBezTo>
                    <a:pt x="164" y="214"/>
                    <a:pt x="162" y="201"/>
                    <a:pt x="162" y="191"/>
                  </a:cubicBezTo>
                  <a:cubicBezTo>
                    <a:pt x="162" y="181"/>
                    <a:pt x="163" y="177"/>
                    <a:pt x="169" y="155"/>
                  </a:cubicBezTo>
                  <a:cubicBezTo>
                    <a:pt x="174" y="134"/>
                    <a:pt x="175" y="129"/>
                    <a:pt x="180" y="110"/>
                  </a:cubicBezTo>
                  <a:lnTo>
                    <a:pt x="198" y="40"/>
                  </a:lnTo>
                  <a:cubicBezTo>
                    <a:pt x="201" y="26"/>
                    <a:pt x="201" y="25"/>
                    <a:pt x="201" y="23"/>
                  </a:cubicBezTo>
                  <a:cubicBezTo>
                    <a:pt x="201" y="14"/>
                    <a:pt x="195" y="9"/>
                    <a:pt x="187" y="9"/>
                  </a:cubicBezTo>
                  <a:cubicBezTo>
                    <a:pt x="175" y="9"/>
                    <a:pt x="167" y="20"/>
                    <a:pt x="166" y="31"/>
                  </a:cubicBezTo>
                  <a:close/>
                  <a:moveTo>
                    <a:pt x="133" y="161"/>
                  </a:moveTo>
                  <a:cubicBezTo>
                    <a:pt x="131" y="170"/>
                    <a:pt x="131" y="171"/>
                    <a:pt x="123" y="179"/>
                  </a:cubicBezTo>
                  <a:cubicBezTo>
                    <a:pt x="101" y="206"/>
                    <a:pt x="81" y="214"/>
                    <a:pt x="67" y="214"/>
                  </a:cubicBezTo>
                  <a:cubicBezTo>
                    <a:pt x="42" y="214"/>
                    <a:pt x="35" y="187"/>
                    <a:pt x="35" y="168"/>
                  </a:cubicBezTo>
                  <a:cubicBezTo>
                    <a:pt x="35" y="143"/>
                    <a:pt x="51" y="81"/>
                    <a:pt x="62" y="58"/>
                  </a:cubicBezTo>
                  <a:cubicBezTo>
                    <a:pt x="78" y="29"/>
                    <a:pt x="100" y="10"/>
                    <a:pt x="120" y="10"/>
                  </a:cubicBezTo>
                  <a:cubicBezTo>
                    <a:pt x="153" y="10"/>
                    <a:pt x="160" y="51"/>
                    <a:pt x="160" y="54"/>
                  </a:cubicBezTo>
                  <a:cubicBezTo>
                    <a:pt x="160" y="57"/>
                    <a:pt x="159" y="60"/>
                    <a:pt x="158" y="63"/>
                  </a:cubicBezTo>
                  <a:lnTo>
                    <a:pt x="133" y="16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77" name="Freeform 35">
              <a:extLst>
                <a:ext uri="{FF2B5EF4-FFF2-40B4-BE49-F238E27FC236}">
                  <a16:creationId xmlns:a16="http://schemas.microsoft.com/office/drawing/2014/main" id="{27274D72-BEB7-B442-A7E0-673D06E22411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2725738" y="2540000"/>
              <a:ext cx="4763" cy="100013"/>
            </a:xfrm>
            <a:custGeom>
              <a:avLst/>
              <a:gdLst>
                <a:gd name="T0" fmla="*/ 20 w 20"/>
                <a:gd name="T1" fmla="*/ 18 h 499"/>
                <a:gd name="T2" fmla="*/ 10 w 20"/>
                <a:gd name="T3" fmla="*/ 0 h 499"/>
                <a:gd name="T4" fmla="*/ 0 w 20"/>
                <a:gd name="T5" fmla="*/ 18 h 499"/>
                <a:gd name="T6" fmla="*/ 0 w 20"/>
                <a:gd name="T7" fmla="*/ 481 h 499"/>
                <a:gd name="T8" fmla="*/ 10 w 20"/>
                <a:gd name="T9" fmla="*/ 499 h 499"/>
                <a:gd name="T10" fmla="*/ 20 w 20"/>
                <a:gd name="T11" fmla="*/ 481 h 499"/>
                <a:gd name="T12" fmla="*/ 20 w 20"/>
                <a:gd name="T1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99">
                  <a:moveTo>
                    <a:pt x="20" y="18"/>
                  </a:moveTo>
                  <a:cubicBezTo>
                    <a:pt x="20" y="9"/>
                    <a:pt x="20" y="0"/>
                    <a:pt x="10" y="0"/>
                  </a:cubicBezTo>
                  <a:cubicBezTo>
                    <a:pt x="0" y="0"/>
                    <a:pt x="0" y="9"/>
                    <a:pt x="0" y="18"/>
                  </a:cubicBezTo>
                  <a:lnTo>
                    <a:pt x="0" y="481"/>
                  </a:lnTo>
                  <a:cubicBezTo>
                    <a:pt x="0" y="490"/>
                    <a:pt x="0" y="499"/>
                    <a:pt x="10" y="499"/>
                  </a:cubicBezTo>
                  <a:cubicBezTo>
                    <a:pt x="20" y="499"/>
                    <a:pt x="20" y="490"/>
                    <a:pt x="20" y="481"/>
                  </a:cubicBezTo>
                  <a:lnTo>
                    <a:pt x="20" y="18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78" name="Freeform 36">
              <a:extLst>
                <a:ext uri="{FF2B5EF4-FFF2-40B4-BE49-F238E27FC236}">
                  <a16:creationId xmlns:a16="http://schemas.microsoft.com/office/drawing/2014/main" id="{78191B6C-3DDA-CB45-ADB7-0888F02B18EB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2746375" y="2570163"/>
              <a:ext cx="33338" cy="46038"/>
            </a:xfrm>
            <a:custGeom>
              <a:avLst/>
              <a:gdLst>
                <a:gd name="T0" fmla="*/ 169 w 184"/>
                <a:gd name="T1" fmla="*/ 33 h 225"/>
                <a:gd name="T2" fmla="*/ 145 w 184"/>
                <a:gd name="T3" fmla="*/ 56 h 225"/>
                <a:gd name="T4" fmla="*/ 161 w 184"/>
                <a:gd name="T5" fmla="*/ 70 h 225"/>
                <a:gd name="T6" fmla="*/ 184 w 184"/>
                <a:gd name="T7" fmla="*/ 42 h 225"/>
                <a:gd name="T8" fmla="*/ 124 w 184"/>
                <a:gd name="T9" fmla="*/ 0 h 225"/>
                <a:gd name="T10" fmla="*/ 40 w 184"/>
                <a:gd name="T11" fmla="*/ 72 h 225"/>
                <a:gd name="T12" fmla="*/ 92 w 184"/>
                <a:gd name="T13" fmla="*/ 122 h 225"/>
                <a:gd name="T14" fmla="*/ 143 w 184"/>
                <a:gd name="T15" fmla="*/ 160 h 225"/>
                <a:gd name="T16" fmla="*/ 72 w 184"/>
                <a:gd name="T17" fmla="*/ 214 h 225"/>
                <a:gd name="T18" fmla="*/ 15 w 184"/>
                <a:gd name="T19" fmla="*/ 188 h 225"/>
                <a:gd name="T20" fmla="*/ 47 w 184"/>
                <a:gd name="T21" fmla="*/ 162 h 225"/>
                <a:gd name="T22" fmla="*/ 28 w 184"/>
                <a:gd name="T23" fmla="*/ 144 h 225"/>
                <a:gd name="T24" fmla="*/ 0 w 184"/>
                <a:gd name="T25" fmla="*/ 177 h 225"/>
                <a:gd name="T26" fmla="*/ 72 w 184"/>
                <a:gd name="T27" fmla="*/ 225 h 225"/>
                <a:gd name="T28" fmla="*/ 172 w 184"/>
                <a:gd name="T29" fmla="*/ 143 h 225"/>
                <a:gd name="T30" fmla="*/ 156 w 184"/>
                <a:gd name="T31" fmla="*/ 106 h 225"/>
                <a:gd name="T32" fmla="*/ 107 w 184"/>
                <a:gd name="T33" fmla="*/ 85 h 225"/>
                <a:gd name="T34" fmla="*/ 69 w 184"/>
                <a:gd name="T35" fmla="*/ 55 h 225"/>
                <a:gd name="T36" fmla="*/ 124 w 184"/>
                <a:gd name="T37" fmla="*/ 10 h 225"/>
                <a:gd name="T38" fmla="*/ 169 w 184"/>
                <a:gd name="T39" fmla="*/ 33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4" h="225">
                  <a:moveTo>
                    <a:pt x="169" y="33"/>
                  </a:moveTo>
                  <a:cubicBezTo>
                    <a:pt x="155" y="34"/>
                    <a:pt x="145" y="45"/>
                    <a:pt x="145" y="56"/>
                  </a:cubicBezTo>
                  <a:cubicBezTo>
                    <a:pt x="145" y="63"/>
                    <a:pt x="150" y="70"/>
                    <a:pt x="161" y="70"/>
                  </a:cubicBezTo>
                  <a:cubicBezTo>
                    <a:pt x="172" y="70"/>
                    <a:pt x="184" y="62"/>
                    <a:pt x="184" y="42"/>
                  </a:cubicBezTo>
                  <a:cubicBezTo>
                    <a:pt x="184" y="20"/>
                    <a:pt x="162" y="0"/>
                    <a:pt x="124" y="0"/>
                  </a:cubicBezTo>
                  <a:cubicBezTo>
                    <a:pt x="59" y="0"/>
                    <a:pt x="40" y="50"/>
                    <a:pt x="40" y="72"/>
                  </a:cubicBezTo>
                  <a:cubicBezTo>
                    <a:pt x="40" y="111"/>
                    <a:pt x="77" y="119"/>
                    <a:pt x="92" y="122"/>
                  </a:cubicBezTo>
                  <a:cubicBezTo>
                    <a:pt x="117" y="127"/>
                    <a:pt x="143" y="132"/>
                    <a:pt x="143" y="160"/>
                  </a:cubicBezTo>
                  <a:cubicBezTo>
                    <a:pt x="143" y="173"/>
                    <a:pt x="132" y="214"/>
                    <a:pt x="72" y="214"/>
                  </a:cubicBezTo>
                  <a:cubicBezTo>
                    <a:pt x="65" y="214"/>
                    <a:pt x="27" y="214"/>
                    <a:pt x="15" y="188"/>
                  </a:cubicBezTo>
                  <a:cubicBezTo>
                    <a:pt x="34" y="190"/>
                    <a:pt x="47" y="176"/>
                    <a:pt x="47" y="162"/>
                  </a:cubicBezTo>
                  <a:cubicBezTo>
                    <a:pt x="47" y="150"/>
                    <a:pt x="39" y="144"/>
                    <a:pt x="28" y="144"/>
                  </a:cubicBezTo>
                  <a:cubicBezTo>
                    <a:pt x="15" y="144"/>
                    <a:pt x="0" y="155"/>
                    <a:pt x="0" y="177"/>
                  </a:cubicBezTo>
                  <a:cubicBezTo>
                    <a:pt x="0" y="205"/>
                    <a:pt x="29" y="225"/>
                    <a:pt x="72" y="225"/>
                  </a:cubicBezTo>
                  <a:cubicBezTo>
                    <a:pt x="152" y="225"/>
                    <a:pt x="172" y="165"/>
                    <a:pt x="172" y="143"/>
                  </a:cubicBezTo>
                  <a:cubicBezTo>
                    <a:pt x="172" y="125"/>
                    <a:pt x="162" y="112"/>
                    <a:pt x="156" y="106"/>
                  </a:cubicBezTo>
                  <a:cubicBezTo>
                    <a:pt x="143" y="92"/>
                    <a:pt x="128" y="90"/>
                    <a:pt x="107" y="85"/>
                  </a:cubicBezTo>
                  <a:cubicBezTo>
                    <a:pt x="89" y="81"/>
                    <a:pt x="69" y="78"/>
                    <a:pt x="69" y="55"/>
                  </a:cubicBezTo>
                  <a:cubicBezTo>
                    <a:pt x="69" y="41"/>
                    <a:pt x="81" y="10"/>
                    <a:pt x="124" y="10"/>
                  </a:cubicBezTo>
                  <a:cubicBezTo>
                    <a:pt x="137" y="10"/>
                    <a:pt x="162" y="14"/>
                    <a:pt x="169" y="33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79" name="Freeform 37">
              <a:extLst>
                <a:ext uri="{FF2B5EF4-FFF2-40B4-BE49-F238E27FC236}">
                  <a16:creationId xmlns:a16="http://schemas.microsoft.com/office/drawing/2014/main" id="{B05B0271-61FE-8840-880A-0C0A21147783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2789238" y="2540000"/>
              <a:ext cx="20638" cy="100013"/>
            </a:xfrm>
            <a:custGeom>
              <a:avLst/>
              <a:gdLst>
                <a:gd name="T0" fmla="*/ 115 w 115"/>
                <a:gd name="T1" fmla="*/ 249 h 499"/>
                <a:gd name="T2" fmla="*/ 82 w 115"/>
                <a:gd name="T3" fmla="*/ 94 h 499"/>
                <a:gd name="T4" fmla="*/ 4 w 115"/>
                <a:gd name="T5" fmla="*/ 0 h 499"/>
                <a:gd name="T6" fmla="*/ 0 w 115"/>
                <a:gd name="T7" fmla="*/ 5 h 499"/>
                <a:gd name="T8" fmla="*/ 9 w 115"/>
                <a:gd name="T9" fmla="*/ 16 h 499"/>
                <a:gd name="T10" fmla="*/ 86 w 115"/>
                <a:gd name="T11" fmla="*/ 249 h 499"/>
                <a:gd name="T12" fmla="*/ 6 w 115"/>
                <a:gd name="T13" fmla="*/ 485 h 499"/>
                <a:gd name="T14" fmla="*/ 0 w 115"/>
                <a:gd name="T15" fmla="*/ 494 h 499"/>
                <a:gd name="T16" fmla="*/ 4 w 115"/>
                <a:gd name="T17" fmla="*/ 499 h 499"/>
                <a:gd name="T18" fmla="*/ 84 w 115"/>
                <a:gd name="T19" fmla="*/ 401 h 499"/>
                <a:gd name="T20" fmla="*/ 115 w 115"/>
                <a:gd name="T21" fmla="*/ 24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249"/>
                  </a:moveTo>
                  <a:cubicBezTo>
                    <a:pt x="115" y="210"/>
                    <a:pt x="110" y="150"/>
                    <a:pt x="82" y="94"/>
                  </a:cubicBezTo>
                  <a:cubicBezTo>
                    <a:pt x="52" y="32"/>
                    <a:pt x="9" y="0"/>
                    <a:pt x="4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6"/>
                    <a:pt x="0" y="7"/>
                    <a:pt x="9" y="16"/>
                  </a:cubicBezTo>
                  <a:cubicBezTo>
                    <a:pt x="58" y="66"/>
                    <a:pt x="86" y="145"/>
                    <a:pt x="86" y="249"/>
                  </a:cubicBezTo>
                  <a:cubicBezTo>
                    <a:pt x="86" y="335"/>
                    <a:pt x="68" y="422"/>
                    <a:pt x="6" y="485"/>
                  </a:cubicBezTo>
                  <a:cubicBezTo>
                    <a:pt x="0" y="491"/>
                    <a:pt x="0" y="492"/>
                    <a:pt x="0" y="494"/>
                  </a:cubicBezTo>
                  <a:cubicBezTo>
                    <a:pt x="0" y="497"/>
                    <a:pt x="1" y="499"/>
                    <a:pt x="4" y="499"/>
                  </a:cubicBezTo>
                  <a:cubicBezTo>
                    <a:pt x="9" y="499"/>
                    <a:pt x="54" y="465"/>
                    <a:pt x="84" y="401"/>
                  </a:cubicBezTo>
                  <a:cubicBezTo>
                    <a:pt x="109" y="346"/>
                    <a:pt x="115" y="291"/>
                    <a:pt x="115" y="249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86712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olo 5">
            <a:extLst>
              <a:ext uri="{FF2B5EF4-FFF2-40B4-BE49-F238E27FC236}">
                <a16:creationId xmlns:a16="http://schemas.microsoft.com/office/drawing/2014/main" id="{706F3627-8B2B-5E4B-8D08-20B63F7B1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" y="71150"/>
            <a:ext cx="8470900" cy="584775"/>
          </a:xfrm>
        </p:spPr>
        <p:txBody>
          <a:bodyPr/>
          <a:lstStyle/>
          <a:p>
            <a:r>
              <a:rPr lang="en-US" dirty="0"/>
              <a:t>Prediction vs Control</a:t>
            </a:r>
            <a:endParaRPr lang="it-IT" altLang="it-IT" dirty="0">
              <a:ea typeface="ＭＳ Ｐゴシック" panose="020B0600070205080204" pitchFamily="34" charset="-128"/>
            </a:endParaRPr>
          </a:p>
        </p:txBody>
      </p:sp>
      <p:sp>
        <p:nvSpPr>
          <p:cNvPr id="40" name="TextBox 12">
            <a:extLst>
              <a:ext uri="{FF2B5EF4-FFF2-40B4-BE49-F238E27FC236}">
                <a16:creationId xmlns:a16="http://schemas.microsoft.com/office/drawing/2014/main" id="{0B45CABB-F214-6A4E-A5B1-D46E1EFA88C7}"/>
              </a:ext>
            </a:extLst>
          </p:cNvPr>
          <p:cNvSpPr txBox="1"/>
          <p:nvPr/>
        </p:nvSpPr>
        <p:spPr>
          <a:xfrm>
            <a:off x="3595166" y="1061114"/>
            <a:ext cx="2239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Prediction</a:t>
            </a:r>
          </a:p>
        </p:txBody>
      </p:sp>
      <p:sp>
        <p:nvSpPr>
          <p:cNvPr id="41" name="TextBox 14">
            <a:extLst>
              <a:ext uri="{FF2B5EF4-FFF2-40B4-BE49-F238E27FC236}">
                <a16:creationId xmlns:a16="http://schemas.microsoft.com/office/drawing/2014/main" id="{E4411644-6F46-EF44-A2A7-AD5BEAA10789}"/>
              </a:ext>
            </a:extLst>
          </p:cNvPr>
          <p:cNvSpPr txBox="1"/>
          <p:nvPr/>
        </p:nvSpPr>
        <p:spPr>
          <a:xfrm>
            <a:off x="3595166" y="4015334"/>
            <a:ext cx="2239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Control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: Diagonal Corners Rounded 1">
                <a:extLst>
                  <a:ext uri="{FF2B5EF4-FFF2-40B4-BE49-F238E27FC236}">
                    <a16:creationId xmlns:a16="http://schemas.microsoft.com/office/drawing/2014/main" id="{D1639EB5-2842-D24F-BAA2-54D5C4E4B16B}"/>
                  </a:ext>
                </a:extLst>
              </p:cNvPr>
              <p:cNvSpPr/>
              <p:nvPr/>
            </p:nvSpPr>
            <p:spPr>
              <a:xfrm>
                <a:off x="4283968" y="2204864"/>
                <a:ext cx="858474" cy="759696"/>
              </a:xfrm>
              <a:prstGeom prst="round2DiagRect">
                <a:avLst>
                  <a:gd name="adj1" fmla="val 0"/>
                  <a:gd name="adj2" fmla="val 25706"/>
                </a:avLst>
              </a:prstGeom>
              <a:solidFill>
                <a:schemeClr val="accent1"/>
              </a:solidFill>
              <a:ln w="41919" cap="flat">
                <a:solidFill>
                  <a:schemeClr val="accent1">
                    <a:lumMod val="75000"/>
                  </a:schemeClr>
                </a:solidFill>
                <a:prstDash val="solid"/>
                <a:miter/>
              </a:ln>
              <a:effectLst>
                <a:outerShdw blurRad="889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2" name="Rectangle: Diagonal Corners Rounded 1">
                <a:extLst>
                  <a:ext uri="{FF2B5EF4-FFF2-40B4-BE49-F238E27FC236}">
                    <a16:creationId xmlns:a16="http://schemas.microsoft.com/office/drawing/2014/main" id="{D1639EB5-2842-D24F-BAA2-54D5C4E4B1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68" y="2204864"/>
                <a:ext cx="858474" cy="759696"/>
              </a:xfrm>
              <a:prstGeom prst="round2DiagRect">
                <a:avLst>
                  <a:gd name="adj1" fmla="val 0"/>
                  <a:gd name="adj2" fmla="val 25706"/>
                </a:avLst>
              </a:prstGeom>
              <a:blipFill>
                <a:blip r:embed="rId9"/>
                <a:stretch>
                  <a:fillRect/>
                </a:stretch>
              </a:blipFill>
              <a:ln w="41919" cap="flat">
                <a:solidFill>
                  <a:schemeClr val="accent1">
                    <a:lumMod val="75000"/>
                  </a:schemeClr>
                </a:solidFill>
                <a:prstDash val="solid"/>
                <a:miter/>
              </a:ln>
              <a:effectLst>
                <a:outerShdw blurRad="889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Straight Arrow Connector 3">
            <a:extLst>
              <a:ext uri="{FF2B5EF4-FFF2-40B4-BE49-F238E27FC236}">
                <a16:creationId xmlns:a16="http://schemas.microsoft.com/office/drawing/2014/main" id="{16FFEC01-2EC4-1E40-A62C-0F90C6DEAB6A}"/>
              </a:ext>
            </a:extLst>
          </p:cNvPr>
          <p:cNvCxnSpPr>
            <a:cxnSpLocks/>
          </p:cNvCxnSpPr>
          <p:nvPr/>
        </p:nvCxnSpPr>
        <p:spPr>
          <a:xfrm>
            <a:off x="3109926" y="2584712"/>
            <a:ext cx="685800" cy="0"/>
          </a:xfrm>
          <a:prstGeom prst="straightConnector1">
            <a:avLst/>
          </a:prstGeom>
          <a:ln w="5080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16">
            <a:extLst>
              <a:ext uri="{FF2B5EF4-FFF2-40B4-BE49-F238E27FC236}">
                <a16:creationId xmlns:a16="http://schemas.microsoft.com/office/drawing/2014/main" id="{F4BBDAF5-936E-ED4C-B305-5B662DC51672}"/>
              </a:ext>
            </a:extLst>
          </p:cNvPr>
          <p:cNvCxnSpPr>
            <a:cxnSpLocks/>
          </p:cNvCxnSpPr>
          <p:nvPr/>
        </p:nvCxnSpPr>
        <p:spPr>
          <a:xfrm>
            <a:off x="5630684" y="2584712"/>
            <a:ext cx="689325" cy="0"/>
          </a:xfrm>
          <a:prstGeom prst="straightConnector1">
            <a:avLst/>
          </a:prstGeom>
          <a:ln w="5080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6">
                <a:extLst>
                  <a:ext uri="{FF2B5EF4-FFF2-40B4-BE49-F238E27FC236}">
                    <a16:creationId xmlns:a16="http://schemas.microsoft.com/office/drawing/2014/main" id="{414C09F1-97A4-6049-B99C-2D9EACA081F3}"/>
                  </a:ext>
                </a:extLst>
              </p:cNvPr>
              <p:cNvSpPr txBox="1"/>
              <p:nvPr/>
            </p:nvSpPr>
            <p:spPr>
              <a:xfrm>
                <a:off x="2235809" y="2307713"/>
                <a:ext cx="25776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2" name="TextBox 6">
                <a:extLst>
                  <a:ext uri="{FF2B5EF4-FFF2-40B4-BE49-F238E27FC236}">
                    <a16:creationId xmlns:a16="http://schemas.microsoft.com/office/drawing/2014/main" id="{414C09F1-97A4-6049-B99C-2D9EACA08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5809" y="2307713"/>
                <a:ext cx="257763" cy="369332"/>
              </a:xfrm>
              <a:prstGeom prst="rect">
                <a:avLst/>
              </a:prstGeom>
              <a:blipFill>
                <a:blip r:embed="rId10"/>
                <a:stretch>
                  <a:fillRect l="-9524" r="-47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18">
                <a:extLst>
                  <a:ext uri="{FF2B5EF4-FFF2-40B4-BE49-F238E27FC236}">
                    <a16:creationId xmlns:a16="http://schemas.microsoft.com/office/drawing/2014/main" id="{B3FEAB1E-334E-F04D-BBB1-080040BEDEDA}"/>
                  </a:ext>
                </a:extLst>
              </p:cNvPr>
              <p:cNvSpPr txBox="1"/>
              <p:nvPr/>
            </p:nvSpPr>
            <p:spPr>
              <a:xfrm>
                <a:off x="6808252" y="2307713"/>
                <a:ext cx="2617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3" name="TextBox 18">
                <a:extLst>
                  <a:ext uri="{FF2B5EF4-FFF2-40B4-BE49-F238E27FC236}">
                    <a16:creationId xmlns:a16="http://schemas.microsoft.com/office/drawing/2014/main" id="{B3FEAB1E-334E-F04D-BBB1-080040BEDE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8252" y="2307713"/>
                <a:ext cx="261738" cy="369332"/>
              </a:xfrm>
              <a:prstGeom prst="rect">
                <a:avLst/>
              </a:prstGeom>
              <a:blipFill>
                <a:blip r:embed="rId11"/>
                <a:stretch>
                  <a:fillRect l="-18182" r="-18182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: Diagonal Corners Rounded 26">
                <a:extLst>
                  <a:ext uri="{FF2B5EF4-FFF2-40B4-BE49-F238E27FC236}">
                    <a16:creationId xmlns:a16="http://schemas.microsoft.com/office/drawing/2014/main" id="{D553DD52-888E-EA49-8D86-BDF67981F2FB}"/>
                  </a:ext>
                </a:extLst>
              </p:cNvPr>
              <p:cNvSpPr/>
              <p:nvPr/>
            </p:nvSpPr>
            <p:spPr>
              <a:xfrm>
                <a:off x="4289019" y="5130523"/>
                <a:ext cx="858474" cy="759696"/>
              </a:xfrm>
              <a:prstGeom prst="round2DiagRect">
                <a:avLst>
                  <a:gd name="adj1" fmla="val 0"/>
                  <a:gd name="adj2" fmla="val 25706"/>
                </a:avLst>
              </a:prstGeom>
              <a:solidFill>
                <a:schemeClr val="accent1"/>
              </a:solidFill>
              <a:ln w="41919" cap="flat">
                <a:solidFill>
                  <a:schemeClr val="accent1">
                    <a:lumMod val="75000"/>
                  </a:schemeClr>
                </a:solidFill>
                <a:prstDash val="solid"/>
                <a:miter/>
              </a:ln>
              <a:effectLst>
                <a:outerShdw blurRad="889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4" name="Rectangle: Diagonal Corners Rounded 26">
                <a:extLst>
                  <a:ext uri="{FF2B5EF4-FFF2-40B4-BE49-F238E27FC236}">
                    <a16:creationId xmlns:a16="http://schemas.microsoft.com/office/drawing/2014/main" id="{D553DD52-888E-EA49-8D86-BDF67981F2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9019" y="5130523"/>
                <a:ext cx="858474" cy="759696"/>
              </a:xfrm>
              <a:prstGeom prst="round2DiagRect">
                <a:avLst>
                  <a:gd name="adj1" fmla="val 0"/>
                  <a:gd name="adj2" fmla="val 25706"/>
                </a:avLst>
              </a:prstGeom>
              <a:blipFill>
                <a:blip r:embed="rId12"/>
                <a:stretch>
                  <a:fillRect/>
                </a:stretch>
              </a:blipFill>
              <a:ln w="41919" cap="flat">
                <a:solidFill>
                  <a:schemeClr val="accent1">
                    <a:lumMod val="75000"/>
                  </a:schemeClr>
                </a:solidFill>
                <a:prstDash val="solid"/>
                <a:miter/>
              </a:ln>
              <a:effectLst>
                <a:outerShdw blurRad="889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5" name="Straight Arrow Connector 28">
            <a:extLst>
              <a:ext uri="{FF2B5EF4-FFF2-40B4-BE49-F238E27FC236}">
                <a16:creationId xmlns:a16="http://schemas.microsoft.com/office/drawing/2014/main" id="{314653E0-9C07-8D4D-B625-0050F1A5E33A}"/>
              </a:ext>
            </a:extLst>
          </p:cNvPr>
          <p:cNvCxnSpPr/>
          <p:nvPr/>
        </p:nvCxnSpPr>
        <p:spPr>
          <a:xfrm>
            <a:off x="5634972" y="5530508"/>
            <a:ext cx="685800" cy="0"/>
          </a:xfrm>
          <a:prstGeom prst="straightConnector1">
            <a:avLst/>
          </a:prstGeom>
          <a:ln w="5080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30">
                <a:extLst>
                  <a:ext uri="{FF2B5EF4-FFF2-40B4-BE49-F238E27FC236}">
                    <a16:creationId xmlns:a16="http://schemas.microsoft.com/office/drawing/2014/main" id="{6DD121A7-D476-C043-A176-04582FA2EFEA}"/>
                  </a:ext>
                </a:extLst>
              </p:cNvPr>
              <p:cNvSpPr txBox="1"/>
              <p:nvPr/>
            </p:nvSpPr>
            <p:spPr>
              <a:xfrm>
                <a:off x="6808252" y="5233372"/>
                <a:ext cx="2617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6" name="TextBox 30">
                <a:extLst>
                  <a:ext uri="{FF2B5EF4-FFF2-40B4-BE49-F238E27FC236}">
                    <a16:creationId xmlns:a16="http://schemas.microsoft.com/office/drawing/2014/main" id="{6DD121A7-D476-C043-A176-04582FA2E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8252" y="5233372"/>
                <a:ext cx="261738" cy="369332"/>
              </a:xfrm>
              <a:prstGeom prst="rect">
                <a:avLst/>
              </a:prstGeom>
              <a:blipFill>
                <a:blip r:embed="rId13"/>
                <a:stretch>
                  <a:fillRect l="-18182" r="-18182" b="-2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7" name="Group 35">
            <a:extLst>
              <a:ext uri="{FF2B5EF4-FFF2-40B4-BE49-F238E27FC236}">
                <a16:creationId xmlns:a16="http://schemas.microsoft.com/office/drawing/2014/main" id="{00A9BDB7-71B1-F242-8C24-42DE97437396}"/>
              </a:ext>
            </a:extLst>
          </p:cNvPr>
          <p:cNvGrpSpPr/>
          <p:nvPr/>
        </p:nvGrpSpPr>
        <p:grpSpPr>
          <a:xfrm>
            <a:off x="2265608" y="4702981"/>
            <a:ext cx="269113" cy="1279571"/>
            <a:chOff x="3443608" y="4447008"/>
            <a:chExt cx="269113" cy="12795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29">
                  <a:extLst>
                    <a:ext uri="{FF2B5EF4-FFF2-40B4-BE49-F238E27FC236}">
                      <a16:creationId xmlns:a16="http://schemas.microsoft.com/office/drawing/2014/main" id="{07D21EC0-8549-5843-9E33-BF05EAD0F461}"/>
                    </a:ext>
                  </a:extLst>
                </p:cNvPr>
                <p:cNvSpPr txBox="1"/>
                <p:nvPr/>
              </p:nvSpPr>
              <p:spPr>
                <a:xfrm>
                  <a:off x="3452104" y="5357247"/>
                  <a:ext cx="25776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4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TextBox 29">
                  <a:extLst>
                    <a:ext uri="{FF2B5EF4-FFF2-40B4-BE49-F238E27FC236}">
                      <a16:creationId xmlns:a16="http://schemas.microsoft.com/office/drawing/2014/main" id="{07D21EC0-8549-5843-9E33-BF05EAD0F4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52104" y="5357247"/>
                  <a:ext cx="257763" cy="369332"/>
                </a:xfrm>
                <a:prstGeom prst="rect">
                  <a:avLst/>
                </a:prstGeom>
                <a:blipFill>
                  <a:blip r:embed="rId14"/>
                  <a:stretch>
                    <a:fillRect l="-9524" r="-952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31">
                  <a:extLst>
                    <a:ext uri="{FF2B5EF4-FFF2-40B4-BE49-F238E27FC236}">
                      <a16:creationId xmlns:a16="http://schemas.microsoft.com/office/drawing/2014/main" id="{8BC3EE66-3C45-B047-9756-F180E72475C5}"/>
                    </a:ext>
                  </a:extLst>
                </p:cNvPr>
                <p:cNvSpPr txBox="1"/>
                <p:nvPr/>
              </p:nvSpPr>
              <p:spPr>
                <a:xfrm>
                  <a:off x="3443608" y="4447008"/>
                  <a:ext cx="26911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sz="24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89" name="TextBox 31">
                  <a:extLst>
                    <a:ext uri="{FF2B5EF4-FFF2-40B4-BE49-F238E27FC236}">
                      <a16:creationId xmlns:a16="http://schemas.microsoft.com/office/drawing/2014/main" id="{8BC3EE66-3C45-B047-9756-F180E72475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3608" y="4447008"/>
                  <a:ext cx="269113" cy="369332"/>
                </a:xfrm>
                <a:prstGeom prst="rect">
                  <a:avLst/>
                </a:prstGeom>
                <a:blipFill>
                  <a:blip r:embed="rId15"/>
                  <a:stretch>
                    <a:fillRect l="-4348" r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0" name="Group 34">
            <a:extLst>
              <a:ext uri="{FF2B5EF4-FFF2-40B4-BE49-F238E27FC236}">
                <a16:creationId xmlns:a16="http://schemas.microsoft.com/office/drawing/2014/main" id="{6DFF9E74-544B-8640-8D50-3612D34B78D8}"/>
              </a:ext>
            </a:extLst>
          </p:cNvPr>
          <p:cNvGrpSpPr/>
          <p:nvPr/>
        </p:nvGrpSpPr>
        <p:grpSpPr>
          <a:xfrm>
            <a:off x="3155953" y="5053574"/>
            <a:ext cx="645587" cy="836645"/>
            <a:chOff x="4141494" y="4797601"/>
            <a:chExt cx="645587" cy="836645"/>
          </a:xfrm>
        </p:grpSpPr>
        <p:cxnSp>
          <p:nvCxnSpPr>
            <p:cNvPr id="91" name="Straight Arrow Connector 27">
              <a:extLst>
                <a:ext uri="{FF2B5EF4-FFF2-40B4-BE49-F238E27FC236}">
                  <a16:creationId xmlns:a16="http://schemas.microsoft.com/office/drawing/2014/main" id="{FFA05973-5A64-3B49-BEE8-03A447B9E7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41494" y="5430841"/>
              <a:ext cx="645587" cy="203405"/>
            </a:xfrm>
            <a:prstGeom prst="straightConnector1">
              <a:avLst/>
            </a:prstGeom>
            <a:ln w="50800" cap="rnd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33">
              <a:extLst>
                <a:ext uri="{FF2B5EF4-FFF2-40B4-BE49-F238E27FC236}">
                  <a16:creationId xmlns:a16="http://schemas.microsoft.com/office/drawing/2014/main" id="{504D48DC-09F0-3541-84AA-94CBF8BD93FD}"/>
                </a:ext>
              </a:extLst>
            </p:cNvPr>
            <p:cNvCxnSpPr>
              <a:cxnSpLocks/>
            </p:cNvCxnSpPr>
            <p:nvPr/>
          </p:nvCxnSpPr>
          <p:spPr>
            <a:xfrm>
              <a:off x="4141494" y="4797601"/>
              <a:ext cx="645587" cy="203405"/>
            </a:xfrm>
            <a:prstGeom prst="straightConnector1">
              <a:avLst/>
            </a:prstGeom>
            <a:ln w="50800" cap="rnd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20">
            <a:extLst>
              <a:ext uri="{FF2B5EF4-FFF2-40B4-BE49-F238E27FC236}">
                <a16:creationId xmlns:a16="http://schemas.microsoft.com/office/drawing/2014/main" id="{801191C0-5564-9748-BB83-C5187403DCAC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499641" y="2346971"/>
            <a:ext cx="427127" cy="475481"/>
            <a:chOff x="2540000" y="2540000"/>
            <a:chExt cx="84138" cy="93663"/>
          </a:xfrm>
        </p:grpSpPr>
        <p:sp>
          <p:nvSpPr>
            <p:cNvPr id="94" name="Freeform 7">
              <a:extLst>
                <a:ext uri="{FF2B5EF4-FFF2-40B4-BE49-F238E27FC236}">
                  <a16:creationId xmlns:a16="http://schemas.microsoft.com/office/drawing/2014/main" id="{DB6D83CB-FF22-7D49-A0A2-CE4D360672EA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540000" y="2540000"/>
              <a:ext cx="52388" cy="93663"/>
            </a:xfrm>
            <a:custGeom>
              <a:avLst/>
              <a:gdLst>
                <a:gd name="T0" fmla="*/ 157 w 249"/>
                <a:gd name="T1" fmla="*/ 152 h 454"/>
                <a:gd name="T2" fmla="*/ 200 w 249"/>
                <a:gd name="T3" fmla="*/ 152 h 454"/>
                <a:gd name="T4" fmla="*/ 215 w 249"/>
                <a:gd name="T5" fmla="*/ 142 h 454"/>
                <a:gd name="T6" fmla="*/ 201 w 249"/>
                <a:gd name="T7" fmla="*/ 136 h 454"/>
                <a:gd name="T8" fmla="*/ 160 w 249"/>
                <a:gd name="T9" fmla="*/ 136 h 454"/>
                <a:gd name="T10" fmla="*/ 170 w 249"/>
                <a:gd name="T11" fmla="*/ 80 h 454"/>
                <a:gd name="T12" fmla="*/ 182 w 249"/>
                <a:gd name="T13" fmla="*/ 28 h 454"/>
                <a:gd name="T14" fmla="*/ 206 w 249"/>
                <a:gd name="T15" fmla="*/ 11 h 454"/>
                <a:gd name="T16" fmla="*/ 230 w 249"/>
                <a:gd name="T17" fmla="*/ 20 h 454"/>
                <a:gd name="T18" fmla="*/ 203 w 249"/>
                <a:gd name="T19" fmla="*/ 47 h 454"/>
                <a:gd name="T20" fmla="*/ 222 w 249"/>
                <a:gd name="T21" fmla="*/ 64 h 454"/>
                <a:gd name="T22" fmla="*/ 249 w 249"/>
                <a:gd name="T23" fmla="*/ 34 h 454"/>
                <a:gd name="T24" fmla="*/ 206 w 249"/>
                <a:gd name="T25" fmla="*/ 0 h 454"/>
                <a:gd name="T26" fmla="*/ 142 w 249"/>
                <a:gd name="T27" fmla="*/ 58 h 454"/>
                <a:gd name="T28" fmla="*/ 126 w 249"/>
                <a:gd name="T29" fmla="*/ 136 h 454"/>
                <a:gd name="T30" fmla="*/ 91 w 249"/>
                <a:gd name="T31" fmla="*/ 136 h 454"/>
                <a:gd name="T32" fmla="*/ 76 w 249"/>
                <a:gd name="T33" fmla="*/ 146 h 454"/>
                <a:gd name="T34" fmla="*/ 90 w 249"/>
                <a:gd name="T35" fmla="*/ 152 h 454"/>
                <a:gd name="T36" fmla="*/ 123 w 249"/>
                <a:gd name="T37" fmla="*/ 152 h 454"/>
                <a:gd name="T38" fmla="*/ 86 w 249"/>
                <a:gd name="T39" fmla="*/ 349 h 454"/>
                <a:gd name="T40" fmla="*/ 42 w 249"/>
                <a:gd name="T41" fmla="*/ 443 h 454"/>
                <a:gd name="T42" fmla="*/ 18 w 249"/>
                <a:gd name="T43" fmla="*/ 434 h 454"/>
                <a:gd name="T44" fmla="*/ 46 w 249"/>
                <a:gd name="T45" fmla="*/ 407 h 454"/>
                <a:gd name="T46" fmla="*/ 27 w 249"/>
                <a:gd name="T47" fmla="*/ 389 h 454"/>
                <a:gd name="T48" fmla="*/ 0 w 249"/>
                <a:gd name="T49" fmla="*/ 419 h 454"/>
                <a:gd name="T50" fmla="*/ 42 w 249"/>
                <a:gd name="T51" fmla="*/ 454 h 454"/>
                <a:gd name="T52" fmla="*/ 99 w 249"/>
                <a:gd name="T53" fmla="*/ 405 h 454"/>
                <a:gd name="T54" fmla="*/ 127 w 249"/>
                <a:gd name="T55" fmla="*/ 310 h 454"/>
                <a:gd name="T56" fmla="*/ 157 w 249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9" h="454">
                  <a:moveTo>
                    <a:pt x="157" y="152"/>
                  </a:moveTo>
                  <a:lnTo>
                    <a:pt x="200" y="152"/>
                  </a:lnTo>
                  <a:cubicBezTo>
                    <a:pt x="210" y="152"/>
                    <a:pt x="215" y="152"/>
                    <a:pt x="215" y="142"/>
                  </a:cubicBezTo>
                  <a:cubicBezTo>
                    <a:pt x="215" y="136"/>
                    <a:pt x="210" y="136"/>
                    <a:pt x="201" y="136"/>
                  </a:cubicBezTo>
                  <a:lnTo>
                    <a:pt x="160" y="136"/>
                  </a:lnTo>
                  <a:lnTo>
                    <a:pt x="170" y="80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7" y="18"/>
                    <a:pt x="195" y="11"/>
                    <a:pt x="206" y="11"/>
                  </a:cubicBezTo>
                  <a:cubicBezTo>
                    <a:pt x="208" y="11"/>
                    <a:pt x="221" y="11"/>
                    <a:pt x="230" y="20"/>
                  </a:cubicBezTo>
                  <a:cubicBezTo>
                    <a:pt x="208" y="22"/>
                    <a:pt x="203" y="39"/>
                    <a:pt x="203" y="47"/>
                  </a:cubicBezTo>
                  <a:cubicBezTo>
                    <a:pt x="203" y="58"/>
                    <a:pt x="212" y="64"/>
                    <a:pt x="222" y="64"/>
                  </a:cubicBezTo>
                  <a:cubicBezTo>
                    <a:pt x="235" y="64"/>
                    <a:pt x="249" y="53"/>
                    <a:pt x="249" y="34"/>
                  </a:cubicBezTo>
                  <a:cubicBezTo>
                    <a:pt x="249" y="11"/>
                    <a:pt x="226" y="0"/>
                    <a:pt x="206" y="0"/>
                  </a:cubicBezTo>
                  <a:cubicBezTo>
                    <a:pt x="189" y="0"/>
                    <a:pt x="157" y="9"/>
                    <a:pt x="142" y="58"/>
                  </a:cubicBezTo>
                  <a:cubicBezTo>
                    <a:pt x="139" y="69"/>
                    <a:pt x="138" y="74"/>
                    <a:pt x="126" y="136"/>
                  </a:cubicBezTo>
                  <a:lnTo>
                    <a:pt x="91" y="136"/>
                  </a:lnTo>
                  <a:cubicBezTo>
                    <a:pt x="82" y="136"/>
                    <a:pt x="76" y="136"/>
                    <a:pt x="76" y="146"/>
                  </a:cubicBezTo>
                  <a:cubicBezTo>
                    <a:pt x="76" y="152"/>
                    <a:pt x="81" y="152"/>
                    <a:pt x="90" y="152"/>
                  </a:cubicBezTo>
                  <a:lnTo>
                    <a:pt x="123" y="152"/>
                  </a:lnTo>
                  <a:lnTo>
                    <a:pt x="86" y="349"/>
                  </a:lnTo>
                  <a:cubicBezTo>
                    <a:pt x="77" y="397"/>
                    <a:pt x="68" y="443"/>
                    <a:pt x="42" y="443"/>
                  </a:cubicBezTo>
                  <a:cubicBezTo>
                    <a:pt x="40" y="443"/>
                    <a:pt x="28" y="443"/>
                    <a:pt x="18" y="434"/>
                  </a:cubicBezTo>
                  <a:cubicBezTo>
                    <a:pt x="41" y="432"/>
                    <a:pt x="46" y="414"/>
                    <a:pt x="46" y="407"/>
                  </a:cubicBezTo>
                  <a:cubicBezTo>
                    <a:pt x="46" y="395"/>
                    <a:pt x="37" y="389"/>
                    <a:pt x="27" y="389"/>
                  </a:cubicBezTo>
                  <a:cubicBezTo>
                    <a:pt x="14" y="389"/>
                    <a:pt x="0" y="400"/>
                    <a:pt x="0" y="419"/>
                  </a:cubicBezTo>
                  <a:cubicBezTo>
                    <a:pt x="0" y="442"/>
                    <a:pt x="22" y="454"/>
                    <a:pt x="42" y="454"/>
                  </a:cubicBezTo>
                  <a:cubicBezTo>
                    <a:pt x="70" y="454"/>
                    <a:pt x="90" y="424"/>
                    <a:pt x="99" y="405"/>
                  </a:cubicBezTo>
                  <a:cubicBezTo>
                    <a:pt x="115" y="374"/>
                    <a:pt x="126" y="313"/>
                    <a:pt x="127" y="310"/>
                  </a:cubicBezTo>
                  <a:lnTo>
                    <a:pt x="157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FF"/>
                </a:solidFill>
              </a:endParaRPr>
            </a:p>
          </p:txBody>
        </p:sp>
        <p:sp>
          <p:nvSpPr>
            <p:cNvPr id="95" name="Freeform 8">
              <a:extLst>
                <a:ext uri="{FF2B5EF4-FFF2-40B4-BE49-F238E27FC236}">
                  <a16:creationId xmlns:a16="http://schemas.microsoft.com/office/drawing/2014/main" id="{9C89DF62-CE7B-C64F-BDE1-BF5D5C3E644C}"/>
                </a:ext>
              </a:extLst>
            </p:cNvPr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2590800" y="2576513"/>
              <a:ext cx="33338" cy="52388"/>
            </a:xfrm>
            <a:custGeom>
              <a:avLst/>
              <a:gdLst>
                <a:gd name="T0" fmla="*/ 156 w 156"/>
                <a:gd name="T1" fmla="*/ 75 h 249"/>
                <a:gd name="T2" fmla="*/ 108 w 156"/>
                <a:gd name="T3" fmla="*/ 0 h 249"/>
                <a:gd name="T4" fmla="*/ 0 w 156"/>
                <a:gd name="T5" fmla="*/ 173 h 249"/>
                <a:gd name="T6" fmla="*/ 48 w 156"/>
                <a:gd name="T7" fmla="*/ 249 h 249"/>
                <a:gd name="T8" fmla="*/ 156 w 156"/>
                <a:gd name="T9" fmla="*/ 75 h 249"/>
                <a:gd name="T10" fmla="*/ 39 w 156"/>
                <a:gd name="T11" fmla="*/ 118 h 249"/>
                <a:gd name="T12" fmla="*/ 108 w 156"/>
                <a:gd name="T13" fmla="*/ 9 h 249"/>
                <a:gd name="T14" fmla="*/ 130 w 156"/>
                <a:gd name="T15" fmla="*/ 55 h 249"/>
                <a:gd name="T16" fmla="*/ 120 w 156"/>
                <a:gd name="T17" fmla="*/ 118 h 249"/>
                <a:gd name="T18" fmla="*/ 39 w 156"/>
                <a:gd name="T19" fmla="*/ 118 h 249"/>
                <a:gd name="T20" fmla="*/ 117 w 156"/>
                <a:gd name="T21" fmla="*/ 130 h 249"/>
                <a:gd name="T22" fmla="*/ 89 w 156"/>
                <a:gd name="T23" fmla="*/ 204 h 249"/>
                <a:gd name="T24" fmla="*/ 48 w 156"/>
                <a:gd name="T25" fmla="*/ 239 h 249"/>
                <a:gd name="T26" fmla="*/ 26 w 156"/>
                <a:gd name="T27" fmla="*/ 193 h 249"/>
                <a:gd name="T28" fmla="*/ 36 w 156"/>
                <a:gd name="T29" fmla="*/ 130 h 249"/>
                <a:gd name="T30" fmla="*/ 117 w 156"/>
                <a:gd name="T31" fmla="*/ 13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6" h="249">
                  <a:moveTo>
                    <a:pt x="156" y="75"/>
                  </a:moveTo>
                  <a:cubicBezTo>
                    <a:pt x="156" y="39"/>
                    <a:pt x="142" y="0"/>
                    <a:pt x="108" y="0"/>
                  </a:cubicBezTo>
                  <a:cubicBezTo>
                    <a:pt x="56" y="0"/>
                    <a:pt x="0" y="93"/>
                    <a:pt x="0" y="173"/>
                  </a:cubicBezTo>
                  <a:cubicBezTo>
                    <a:pt x="0" y="214"/>
                    <a:pt x="16" y="249"/>
                    <a:pt x="48" y="249"/>
                  </a:cubicBezTo>
                  <a:cubicBezTo>
                    <a:pt x="101" y="249"/>
                    <a:pt x="156" y="153"/>
                    <a:pt x="156" y="75"/>
                  </a:cubicBezTo>
                  <a:close/>
                  <a:moveTo>
                    <a:pt x="39" y="118"/>
                  </a:moveTo>
                  <a:cubicBezTo>
                    <a:pt x="57" y="42"/>
                    <a:pt x="87" y="9"/>
                    <a:pt x="108" y="9"/>
                  </a:cubicBezTo>
                  <a:cubicBezTo>
                    <a:pt x="130" y="9"/>
                    <a:pt x="130" y="48"/>
                    <a:pt x="130" y="55"/>
                  </a:cubicBezTo>
                  <a:cubicBezTo>
                    <a:pt x="130" y="68"/>
                    <a:pt x="127" y="88"/>
                    <a:pt x="120" y="118"/>
                  </a:cubicBezTo>
                  <a:lnTo>
                    <a:pt x="39" y="118"/>
                  </a:lnTo>
                  <a:close/>
                  <a:moveTo>
                    <a:pt x="117" y="130"/>
                  </a:moveTo>
                  <a:cubicBezTo>
                    <a:pt x="107" y="168"/>
                    <a:pt x="99" y="187"/>
                    <a:pt x="89" y="204"/>
                  </a:cubicBezTo>
                  <a:cubicBezTo>
                    <a:pt x="78" y="222"/>
                    <a:pt x="64" y="239"/>
                    <a:pt x="48" y="239"/>
                  </a:cubicBezTo>
                  <a:cubicBezTo>
                    <a:pt x="29" y="239"/>
                    <a:pt x="26" y="212"/>
                    <a:pt x="26" y="193"/>
                  </a:cubicBezTo>
                  <a:cubicBezTo>
                    <a:pt x="26" y="170"/>
                    <a:pt x="33" y="143"/>
                    <a:pt x="36" y="130"/>
                  </a:cubicBezTo>
                  <a:lnTo>
                    <a:pt x="117" y="13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FF"/>
                </a:solidFill>
              </a:endParaRPr>
            </a:p>
          </p:txBody>
        </p:sp>
      </p:grpSp>
      <p:grpSp>
        <p:nvGrpSpPr>
          <p:cNvPr id="96" name="Group 36">
            <a:extLst>
              <a:ext uri="{FF2B5EF4-FFF2-40B4-BE49-F238E27FC236}">
                <a16:creationId xmlns:a16="http://schemas.microsoft.com/office/drawing/2014/main" id="{09CA1C70-2B88-EF45-83E9-8EC5DDE816A8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4504693" y="5272631"/>
            <a:ext cx="427127" cy="475481"/>
            <a:chOff x="2540000" y="2540000"/>
            <a:chExt cx="84138" cy="93663"/>
          </a:xfrm>
        </p:grpSpPr>
        <p:sp>
          <p:nvSpPr>
            <p:cNvPr id="97" name="Freeform 7">
              <a:extLst>
                <a:ext uri="{FF2B5EF4-FFF2-40B4-BE49-F238E27FC236}">
                  <a16:creationId xmlns:a16="http://schemas.microsoft.com/office/drawing/2014/main" id="{3E6ACD10-EF00-5148-839D-F2573BB63AA3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540000" y="2540000"/>
              <a:ext cx="52388" cy="93663"/>
            </a:xfrm>
            <a:custGeom>
              <a:avLst/>
              <a:gdLst>
                <a:gd name="T0" fmla="*/ 157 w 249"/>
                <a:gd name="T1" fmla="*/ 152 h 454"/>
                <a:gd name="T2" fmla="*/ 200 w 249"/>
                <a:gd name="T3" fmla="*/ 152 h 454"/>
                <a:gd name="T4" fmla="*/ 215 w 249"/>
                <a:gd name="T5" fmla="*/ 142 h 454"/>
                <a:gd name="T6" fmla="*/ 201 w 249"/>
                <a:gd name="T7" fmla="*/ 136 h 454"/>
                <a:gd name="T8" fmla="*/ 160 w 249"/>
                <a:gd name="T9" fmla="*/ 136 h 454"/>
                <a:gd name="T10" fmla="*/ 170 w 249"/>
                <a:gd name="T11" fmla="*/ 80 h 454"/>
                <a:gd name="T12" fmla="*/ 182 w 249"/>
                <a:gd name="T13" fmla="*/ 28 h 454"/>
                <a:gd name="T14" fmla="*/ 206 w 249"/>
                <a:gd name="T15" fmla="*/ 11 h 454"/>
                <a:gd name="T16" fmla="*/ 230 w 249"/>
                <a:gd name="T17" fmla="*/ 20 h 454"/>
                <a:gd name="T18" fmla="*/ 203 w 249"/>
                <a:gd name="T19" fmla="*/ 47 h 454"/>
                <a:gd name="T20" fmla="*/ 222 w 249"/>
                <a:gd name="T21" fmla="*/ 64 h 454"/>
                <a:gd name="T22" fmla="*/ 249 w 249"/>
                <a:gd name="T23" fmla="*/ 34 h 454"/>
                <a:gd name="T24" fmla="*/ 206 w 249"/>
                <a:gd name="T25" fmla="*/ 0 h 454"/>
                <a:gd name="T26" fmla="*/ 142 w 249"/>
                <a:gd name="T27" fmla="*/ 58 h 454"/>
                <a:gd name="T28" fmla="*/ 126 w 249"/>
                <a:gd name="T29" fmla="*/ 136 h 454"/>
                <a:gd name="T30" fmla="*/ 91 w 249"/>
                <a:gd name="T31" fmla="*/ 136 h 454"/>
                <a:gd name="T32" fmla="*/ 76 w 249"/>
                <a:gd name="T33" fmla="*/ 146 h 454"/>
                <a:gd name="T34" fmla="*/ 90 w 249"/>
                <a:gd name="T35" fmla="*/ 152 h 454"/>
                <a:gd name="T36" fmla="*/ 123 w 249"/>
                <a:gd name="T37" fmla="*/ 152 h 454"/>
                <a:gd name="T38" fmla="*/ 86 w 249"/>
                <a:gd name="T39" fmla="*/ 349 h 454"/>
                <a:gd name="T40" fmla="*/ 42 w 249"/>
                <a:gd name="T41" fmla="*/ 443 h 454"/>
                <a:gd name="T42" fmla="*/ 18 w 249"/>
                <a:gd name="T43" fmla="*/ 434 h 454"/>
                <a:gd name="T44" fmla="*/ 46 w 249"/>
                <a:gd name="T45" fmla="*/ 407 h 454"/>
                <a:gd name="T46" fmla="*/ 27 w 249"/>
                <a:gd name="T47" fmla="*/ 389 h 454"/>
                <a:gd name="T48" fmla="*/ 0 w 249"/>
                <a:gd name="T49" fmla="*/ 419 h 454"/>
                <a:gd name="T50" fmla="*/ 42 w 249"/>
                <a:gd name="T51" fmla="*/ 454 h 454"/>
                <a:gd name="T52" fmla="*/ 99 w 249"/>
                <a:gd name="T53" fmla="*/ 405 h 454"/>
                <a:gd name="T54" fmla="*/ 127 w 249"/>
                <a:gd name="T55" fmla="*/ 310 h 454"/>
                <a:gd name="T56" fmla="*/ 157 w 249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9" h="454">
                  <a:moveTo>
                    <a:pt x="157" y="152"/>
                  </a:moveTo>
                  <a:lnTo>
                    <a:pt x="200" y="152"/>
                  </a:lnTo>
                  <a:cubicBezTo>
                    <a:pt x="210" y="152"/>
                    <a:pt x="215" y="152"/>
                    <a:pt x="215" y="142"/>
                  </a:cubicBezTo>
                  <a:cubicBezTo>
                    <a:pt x="215" y="136"/>
                    <a:pt x="210" y="136"/>
                    <a:pt x="201" y="136"/>
                  </a:cubicBezTo>
                  <a:lnTo>
                    <a:pt x="160" y="136"/>
                  </a:lnTo>
                  <a:lnTo>
                    <a:pt x="170" y="80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7" y="18"/>
                    <a:pt x="195" y="11"/>
                    <a:pt x="206" y="11"/>
                  </a:cubicBezTo>
                  <a:cubicBezTo>
                    <a:pt x="208" y="11"/>
                    <a:pt x="221" y="11"/>
                    <a:pt x="230" y="20"/>
                  </a:cubicBezTo>
                  <a:cubicBezTo>
                    <a:pt x="208" y="22"/>
                    <a:pt x="203" y="39"/>
                    <a:pt x="203" y="47"/>
                  </a:cubicBezTo>
                  <a:cubicBezTo>
                    <a:pt x="203" y="58"/>
                    <a:pt x="212" y="64"/>
                    <a:pt x="222" y="64"/>
                  </a:cubicBezTo>
                  <a:cubicBezTo>
                    <a:pt x="235" y="64"/>
                    <a:pt x="249" y="53"/>
                    <a:pt x="249" y="34"/>
                  </a:cubicBezTo>
                  <a:cubicBezTo>
                    <a:pt x="249" y="11"/>
                    <a:pt x="226" y="0"/>
                    <a:pt x="206" y="0"/>
                  </a:cubicBezTo>
                  <a:cubicBezTo>
                    <a:pt x="189" y="0"/>
                    <a:pt x="157" y="9"/>
                    <a:pt x="142" y="58"/>
                  </a:cubicBezTo>
                  <a:cubicBezTo>
                    <a:pt x="139" y="69"/>
                    <a:pt x="138" y="74"/>
                    <a:pt x="126" y="136"/>
                  </a:cubicBezTo>
                  <a:lnTo>
                    <a:pt x="91" y="136"/>
                  </a:lnTo>
                  <a:cubicBezTo>
                    <a:pt x="82" y="136"/>
                    <a:pt x="76" y="136"/>
                    <a:pt x="76" y="146"/>
                  </a:cubicBezTo>
                  <a:cubicBezTo>
                    <a:pt x="76" y="152"/>
                    <a:pt x="81" y="152"/>
                    <a:pt x="90" y="152"/>
                  </a:cubicBezTo>
                  <a:lnTo>
                    <a:pt x="123" y="152"/>
                  </a:lnTo>
                  <a:lnTo>
                    <a:pt x="86" y="349"/>
                  </a:lnTo>
                  <a:cubicBezTo>
                    <a:pt x="77" y="397"/>
                    <a:pt x="68" y="443"/>
                    <a:pt x="42" y="443"/>
                  </a:cubicBezTo>
                  <a:cubicBezTo>
                    <a:pt x="40" y="443"/>
                    <a:pt x="28" y="443"/>
                    <a:pt x="18" y="434"/>
                  </a:cubicBezTo>
                  <a:cubicBezTo>
                    <a:pt x="41" y="432"/>
                    <a:pt x="46" y="414"/>
                    <a:pt x="46" y="407"/>
                  </a:cubicBezTo>
                  <a:cubicBezTo>
                    <a:pt x="46" y="395"/>
                    <a:pt x="37" y="389"/>
                    <a:pt x="27" y="389"/>
                  </a:cubicBezTo>
                  <a:cubicBezTo>
                    <a:pt x="14" y="389"/>
                    <a:pt x="0" y="400"/>
                    <a:pt x="0" y="419"/>
                  </a:cubicBezTo>
                  <a:cubicBezTo>
                    <a:pt x="0" y="442"/>
                    <a:pt x="22" y="454"/>
                    <a:pt x="42" y="454"/>
                  </a:cubicBezTo>
                  <a:cubicBezTo>
                    <a:pt x="70" y="454"/>
                    <a:pt x="90" y="424"/>
                    <a:pt x="99" y="405"/>
                  </a:cubicBezTo>
                  <a:cubicBezTo>
                    <a:pt x="115" y="374"/>
                    <a:pt x="126" y="313"/>
                    <a:pt x="127" y="310"/>
                  </a:cubicBezTo>
                  <a:lnTo>
                    <a:pt x="157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FF"/>
                </a:solidFill>
              </a:endParaRPr>
            </a:p>
          </p:txBody>
        </p:sp>
        <p:sp>
          <p:nvSpPr>
            <p:cNvPr id="98" name="Freeform 8">
              <a:extLst>
                <a:ext uri="{FF2B5EF4-FFF2-40B4-BE49-F238E27FC236}">
                  <a16:creationId xmlns:a16="http://schemas.microsoft.com/office/drawing/2014/main" id="{9058AE19-D18B-6C4A-9CA5-0C6998D2FD96}"/>
                </a:ext>
              </a:extLst>
            </p:cNvPr>
            <p:cNvSpPr>
              <a:spLocks noEditPoints="1"/>
            </p:cNvSpPr>
            <p:nvPr>
              <p:custDataLst>
                <p:tags r:id="rId4"/>
              </p:custDataLst>
            </p:nvPr>
          </p:nvSpPr>
          <p:spPr bwMode="auto">
            <a:xfrm>
              <a:off x="2590800" y="2576513"/>
              <a:ext cx="33338" cy="52388"/>
            </a:xfrm>
            <a:custGeom>
              <a:avLst/>
              <a:gdLst>
                <a:gd name="T0" fmla="*/ 156 w 156"/>
                <a:gd name="T1" fmla="*/ 75 h 249"/>
                <a:gd name="T2" fmla="*/ 108 w 156"/>
                <a:gd name="T3" fmla="*/ 0 h 249"/>
                <a:gd name="T4" fmla="*/ 0 w 156"/>
                <a:gd name="T5" fmla="*/ 173 h 249"/>
                <a:gd name="T6" fmla="*/ 48 w 156"/>
                <a:gd name="T7" fmla="*/ 249 h 249"/>
                <a:gd name="T8" fmla="*/ 156 w 156"/>
                <a:gd name="T9" fmla="*/ 75 h 249"/>
                <a:gd name="T10" fmla="*/ 39 w 156"/>
                <a:gd name="T11" fmla="*/ 118 h 249"/>
                <a:gd name="T12" fmla="*/ 108 w 156"/>
                <a:gd name="T13" fmla="*/ 9 h 249"/>
                <a:gd name="T14" fmla="*/ 130 w 156"/>
                <a:gd name="T15" fmla="*/ 55 h 249"/>
                <a:gd name="T16" fmla="*/ 120 w 156"/>
                <a:gd name="T17" fmla="*/ 118 h 249"/>
                <a:gd name="T18" fmla="*/ 39 w 156"/>
                <a:gd name="T19" fmla="*/ 118 h 249"/>
                <a:gd name="T20" fmla="*/ 117 w 156"/>
                <a:gd name="T21" fmla="*/ 130 h 249"/>
                <a:gd name="T22" fmla="*/ 89 w 156"/>
                <a:gd name="T23" fmla="*/ 204 h 249"/>
                <a:gd name="T24" fmla="*/ 48 w 156"/>
                <a:gd name="T25" fmla="*/ 239 h 249"/>
                <a:gd name="T26" fmla="*/ 26 w 156"/>
                <a:gd name="T27" fmla="*/ 193 h 249"/>
                <a:gd name="T28" fmla="*/ 36 w 156"/>
                <a:gd name="T29" fmla="*/ 130 h 249"/>
                <a:gd name="T30" fmla="*/ 117 w 156"/>
                <a:gd name="T31" fmla="*/ 13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6" h="249">
                  <a:moveTo>
                    <a:pt x="156" y="75"/>
                  </a:moveTo>
                  <a:cubicBezTo>
                    <a:pt x="156" y="39"/>
                    <a:pt x="142" y="0"/>
                    <a:pt x="108" y="0"/>
                  </a:cubicBezTo>
                  <a:cubicBezTo>
                    <a:pt x="56" y="0"/>
                    <a:pt x="0" y="93"/>
                    <a:pt x="0" y="173"/>
                  </a:cubicBezTo>
                  <a:cubicBezTo>
                    <a:pt x="0" y="214"/>
                    <a:pt x="16" y="249"/>
                    <a:pt x="48" y="249"/>
                  </a:cubicBezTo>
                  <a:cubicBezTo>
                    <a:pt x="101" y="249"/>
                    <a:pt x="156" y="153"/>
                    <a:pt x="156" y="75"/>
                  </a:cubicBezTo>
                  <a:close/>
                  <a:moveTo>
                    <a:pt x="39" y="118"/>
                  </a:moveTo>
                  <a:cubicBezTo>
                    <a:pt x="57" y="42"/>
                    <a:pt x="87" y="9"/>
                    <a:pt x="108" y="9"/>
                  </a:cubicBezTo>
                  <a:cubicBezTo>
                    <a:pt x="130" y="9"/>
                    <a:pt x="130" y="48"/>
                    <a:pt x="130" y="55"/>
                  </a:cubicBezTo>
                  <a:cubicBezTo>
                    <a:pt x="130" y="68"/>
                    <a:pt x="127" y="88"/>
                    <a:pt x="120" y="118"/>
                  </a:cubicBezTo>
                  <a:lnTo>
                    <a:pt x="39" y="118"/>
                  </a:lnTo>
                  <a:close/>
                  <a:moveTo>
                    <a:pt x="117" y="130"/>
                  </a:moveTo>
                  <a:cubicBezTo>
                    <a:pt x="107" y="168"/>
                    <a:pt x="99" y="187"/>
                    <a:pt x="89" y="204"/>
                  </a:cubicBezTo>
                  <a:cubicBezTo>
                    <a:pt x="78" y="222"/>
                    <a:pt x="64" y="239"/>
                    <a:pt x="48" y="239"/>
                  </a:cubicBezTo>
                  <a:cubicBezTo>
                    <a:pt x="29" y="239"/>
                    <a:pt x="26" y="212"/>
                    <a:pt x="26" y="193"/>
                  </a:cubicBezTo>
                  <a:cubicBezTo>
                    <a:pt x="26" y="170"/>
                    <a:pt x="33" y="143"/>
                    <a:pt x="36" y="130"/>
                  </a:cubicBezTo>
                  <a:lnTo>
                    <a:pt x="117" y="13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88777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F8CD350-0BDF-104F-AC81-743137FF61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D74A7A7F-7F19-294A-BD2B-18952B687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Setting</a:t>
            </a:r>
          </a:p>
        </p:txBody>
      </p:sp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20328861-5CBF-5D49-935A-C61AC4C4E291}"/>
              </a:ext>
            </a:extLst>
          </p:cNvPr>
          <p:cNvSpPr txBox="1">
            <a:spLocks/>
          </p:cNvSpPr>
          <p:nvPr/>
        </p:nvSpPr>
        <p:spPr>
          <a:xfrm>
            <a:off x="9412250" y="5686923"/>
            <a:ext cx="77108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B0A9B0-00DD-443E-89E6-7966037938EE}" type="slidenum">
              <a:rPr lang="en-US" sz="2200" smtClean="0"/>
              <a:pPr/>
              <a:t>7</a:t>
            </a:fld>
            <a:endParaRPr lang="en-US" sz="2200"/>
          </a:p>
        </p:txBody>
      </p:sp>
      <p:sp>
        <p:nvSpPr>
          <p:cNvPr id="29" name="Rectangle: Diagonal Corners Rounded 4">
            <a:extLst>
              <a:ext uri="{FF2B5EF4-FFF2-40B4-BE49-F238E27FC236}">
                <a16:creationId xmlns:a16="http://schemas.microsoft.com/office/drawing/2014/main" id="{DDC4A295-7E5E-3A4C-B32A-0B6679D29DFA}"/>
              </a:ext>
            </a:extLst>
          </p:cNvPr>
          <p:cNvSpPr/>
          <p:nvPr/>
        </p:nvSpPr>
        <p:spPr>
          <a:xfrm>
            <a:off x="4048720" y="4668677"/>
            <a:ext cx="1977640" cy="759696"/>
          </a:xfrm>
          <a:prstGeom prst="round2DiagRect">
            <a:avLst>
              <a:gd name="adj1" fmla="val 0"/>
              <a:gd name="adj2" fmla="val 25706"/>
            </a:avLst>
          </a:prstGeom>
          <a:solidFill>
            <a:schemeClr val="accent5"/>
          </a:solidFill>
          <a:ln w="41919" cap="flat">
            <a:solidFill>
              <a:schemeClr val="accent5">
                <a:lumMod val="75000"/>
              </a:schemeClr>
            </a:solidFill>
            <a:prstDash val="solid"/>
            <a:miter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ysClr val="windowText" lastClr="000000"/>
                </a:solidFill>
              </a:rPr>
              <a:t>Agent</a:t>
            </a:r>
          </a:p>
        </p:txBody>
      </p:sp>
      <p:sp>
        <p:nvSpPr>
          <p:cNvPr id="30" name="Rectangle: Diagonal Corners Rounded 5">
            <a:extLst>
              <a:ext uri="{FF2B5EF4-FFF2-40B4-BE49-F238E27FC236}">
                <a16:creationId xmlns:a16="http://schemas.microsoft.com/office/drawing/2014/main" id="{0E1B80BB-C72D-2241-9B1E-BF9F42F78987}"/>
              </a:ext>
            </a:extLst>
          </p:cNvPr>
          <p:cNvSpPr/>
          <p:nvPr/>
        </p:nvSpPr>
        <p:spPr>
          <a:xfrm>
            <a:off x="3779912" y="1772816"/>
            <a:ext cx="2515256" cy="759696"/>
          </a:xfrm>
          <a:prstGeom prst="round2DiagRect">
            <a:avLst>
              <a:gd name="adj1" fmla="val 0"/>
              <a:gd name="adj2" fmla="val 25706"/>
            </a:avLst>
          </a:prstGeom>
          <a:solidFill>
            <a:schemeClr val="accent4"/>
          </a:solidFill>
          <a:ln w="41919" cap="flat">
            <a:solidFill>
              <a:schemeClr val="accent4">
                <a:lumMod val="75000"/>
              </a:schemeClr>
            </a:solidFill>
            <a:prstDash val="solid"/>
            <a:miter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ysClr val="windowText" lastClr="000000"/>
                </a:solidFill>
              </a:rPr>
              <a:t>Environment</a:t>
            </a:r>
          </a:p>
        </p:txBody>
      </p:sp>
      <p:pic>
        <p:nvPicPr>
          <p:cNvPr id="31" name="Graphic 7" descr="Arrow: Counterclockwise curve">
            <a:extLst>
              <a:ext uri="{FF2B5EF4-FFF2-40B4-BE49-F238E27FC236}">
                <a16:creationId xmlns:a16="http://schemas.microsoft.com/office/drawing/2014/main" id="{59111E35-5C8D-E44E-AA69-75CE88FF4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671437">
            <a:off x="5688363" y="2871138"/>
            <a:ext cx="1213610" cy="1213610"/>
          </a:xfrm>
          <a:prstGeom prst="round2DiagRect">
            <a:avLst>
              <a:gd name="adj1" fmla="val 5608"/>
              <a:gd name="adj2" fmla="val 0"/>
            </a:avLst>
          </a:prstGeom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Graphic 8" descr="Arrow: Counterclockwise curve">
            <a:extLst>
              <a:ext uri="{FF2B5EF4-FFF2-40B4-BE49-F238E27FC236}">
                <a16:creationId xmlns:a16="http://schemas.microsoft.com/office/drawing/2014/main" id="{E60B1937-147E-014B-A42D-05843E3164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1471437">
            <a:off x="3173107" y="2993789"/>
            <a:ext cx="1213610" cy="1213610"/>
          </a:xfrm>
          <a:prstGeom prst="round2DiagRect">
            <a:avLst>
              <a:gd name="adj1" fmla="val 5608"/>
              <a:gd name="adj2" fmla="val 0"/>
            </a:avLst>
          </a:prstGeom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12">
            <a:extLst>
              <a:ext uri="{FF2B5EF4-FFF2-40B4-BE49-F238E27FC236}">
                <a16:creationId xmlns:a16="http://schemas.microsoft.com/office/drawing/2014/main" id="{5BC6FDE0-BA5E-0E4C-A986-AAC3EB84D15F}"/>
              </a:ext>
            </a:extLst>
          </p:cNvPr>
          <p:cNvSpPr txBox="1"/>
          <p:nvPr/>
        </p:nvSpPr>
        <p:spPr>
          <a:xfrm>
            <a:off x="6685325" y="3185555"/>
            <a:ext cx="18448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Action</a:t>
            </a:r>
          </a:p>
        </p:txBody>
      </p:sp>
      <p:sp>
        <p:nvSpPr>
          <p:cNvPr id="34" name="TextBox 13">
            <a:extLst>
              <a:ext uri="{FF2B5EF4-FFF2-40B4-BE49-F238E27FC236}">
                <a16:creationId xmlns:a16="http://schemas.microsoft.com/office/drawing/2014/main" id="{852D3D51-87BB-7F4A-9701-ECAE9FE6793C}"/>
              </a:ext>
            </a:extLst>
          </p:cNvPr>
          <p:cNvSpPr txBox="1"/>
          <p:nvPr/>
        </p:nvSpPr>
        <p:spPr>
          <a:xfrm>
            <a:off x="-134959" y="2941058"/>
            <a:ext cx="35319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>
                <a:solidFill>
                  <a:srgbClr val="0000FF"/>
                </a:solidFill>
              </a:rPr>
              <a:t>State/Observation</a:t>
            </a:r>
          </a:p>
          <a:p>
            <a:pPr algn="r"/>
            <a:r>
              <a:rPr lang="en-US" sz="2200" dirty="0">
                <a:solidFill>
                  <a:srgbClr val="0000FF"/>
                </a:solidFill>
              </a:rPr>
              <a:t>Reward</a:t>
            </a:r>
          </a:p>
        </p:txBody>
      </p:sp>
      <p:sp>
        <p:nvSpPr>
          <p:cNvPr id="35" name="Rectangle 14">
            <a:extLst>
              <a:ext uri="{FF2B5EF4-FFF2-40B4-BE49-F238E27FC236}">
                <a16:creationId xmlns:a16="http://schemas.microsoft.com/office/drawing/2014/main" id="{F1BD636E-58EA-AD43-8ED2-E2928CB5693E}"/>
              </a:ext>
            </a:extLst>
          </p:cNvPr>
          <p:cNvSpPr/>
          <p:nvPr/>
        </p:nvSpPr>
        <p:spPr>
          <a:xfrm>
            <a:off x="4712598" y="5505964"/>
            <a:ext cx="165942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using policy</a:t>
            </a:r>
          </a:p>
        </p:txBody>
      </p:sp>
      <p:grpSp>
        <p:nvGrpSpPr>
          <p:cNvPr id="36" name="Group 11">
            <a:extLst>
              <a:ext uri="{FF2B5EF4-FFF2-40B4-BE49-F238E27FC236}">
                <a16:creationId xmlns:a16="http://schemas.microsoft.com/office/drawing/2014/main" id="{57909DCF-099E-DE4B-91B1-7B6A4CB68F82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372027" y="5604358"/>
            <a:ext cx="740228" cy="274320"/>
            <a:chOff x="2540000" y="2540000"/>
            <a:chExt cx="269876" cy="100013"/>
          </a:xfrm>
          <a:solidFill>
            <a:schemeClr val="tx1"/>
          </a:solidFill>
        </p:grpSpPr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1A8C6EA9-357C-7C40-ABE2-CD1DDB2AFD75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540000" y="2571750"/>
              <a:ext cx="49213" cy="44450"/>
            </a:xfrm>
            <a:custGeom>
              <a:avLst/>
              <a:gdLst>
                <a:gd name="T0" fmla="*/ 118 w 269"/>
                <a:gd name="T1" fmla="*/ 29 h 220"/>
                <a:gd name="T2" fmla="*/ 175 w 269"/>
                <a:gd name="T3" fmla="*/ 29 h 220"/>
                <a:gd name="T4" fmla="*/ 154 w 269"/>
                <a:gd name="T5" fmla="*/ 158 h 220"/>
                <a:gd name="T6" fmla="*/ 158 w 269"/>
                <a:gd name="T7" fmla="*/ 195 h 220"/>
                <a:gd name="T8" fmla="*/ 176 w 269"/>
                <a:gd name="T9" fmla="*/ 220 h 220"/>
                <a:gd name="T10" fmla="*/ 196 w 269"/>
                <a:gd name="T11" fmla="*/ 201 h 220"/>
                <a:gd name="T12" fmla="*/ 193 w 269"/>
                <a:gd name="T13" fmla="*/ 190 h 220"/>
                <a:gd name="T14" fmla="*/ 179 w 269"/>
                <a:gd name="T15" fmla="*/ 108 h 220"/>
                <a:gd name="T16" fmla="*/ 188 w 269"/>
                <a:gd name="T17" fmla="*/ 29 h 220"/>
                <a:gd name="T18" fmla="*/ 245 w 269"/>
                <a:gd name="T19" fmla="*/ 29 h 220"/>
                <a:gd name="T20" fmla="*/ 269 w 269"/>
                <a:gd name="T21" fmla="*/ 12 h 220"/>
                <a:gd name="T22" fmla="*/ 249 w 269"/>
                <a:gd name="T23" fmla="*/ 0 h 220"/>
                <a:gd name="T24" fmla="*/ 82 w 269"/>
                <a:gd name="T25" fmla="*/ 0 h 220"/>
                <a:gd name="T26" fmla="*/ 30 w 269"/>
                <a:gd name="T27" fmla="*/ 23 h 220"/>
                <a:gd name="T28" fmla="*/ 0 w 269"/>
                <a:gd name="T29" fmla="*/ 68 h 220"/>
                <a:gd name="T30" fmla="*/ 6 w 269"/>
                <a:gd name="T31" fmla="*/ 73 h 220"/>
                <a:gd name="T32" fmla="*/ 14 w 269"/>
                <a:gd name="T33" fmla="*/ 67 h 220"/>
                <a:gd name="T34" fmla="*/ 77 w 269"/>
                <a:gd name="T35" fmla="*/ 29 h 220"/>
                <a:gd name="T36" fmla="*/ 106 w 269"/>
                <a:gd name="T37" fmla="*/ 29 h 220"/>
                <a:gd name="T38" fmla="*/ 42 w 269"/>
                <a:gd name="T39" fmla="*/ 195 h 220"/>
                <a:gd name="T40" fmla="*/ 38 w 269"/>
                <a:gd name="T41" fmla="*/ 207 h 220"/>
                <a:gd name="T42" fmla="*/ 52 w 269"/>
                <a:gd name="T43" fmla="*/ 220 h 220"/>
                <a:gd name="T44" fmla="*/ 77 w 269"/>
                <a:gd name="T45" fmla="*/ 188 h 220"/>
                <a:gd name="T46" fmla="*/ 91 w 269"/>
                <a:gd name="T47" fmla="*/ 139 h 220"/>
                <a:gd name="T48" fmla="*/ 118 w 269"/>
                <a:gd name="T49" fmla="*/ 2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9" h="220">
                  <a:moveTo>
                    <a:pt x="118" y="29"/>
                  </a:moveTo>
                  <a:lnTo>
                    <a:pt x="175" y="29"/>
                  </a:lnTo>
                  <a:cubicBezTo>
                    <a:pt x="158" y="103"/>
                    <a:pt x="154" y="124"/>
                    <a:pt x="154" y="158"/>
                  </a:cubicBezTo>
                  <a:cubicBezTo>
                    <a:pt x="154" y="165"/>
                    <a:pt x="154" y="178"/>
                    <a:pt x="158" y="195"/>
                  </a:cubicBezTo>
                  <a:cubicBezTo>
                    <a:pt x="163" y="217"/>
                    <a:pt x="168" y="220"/>
                    <a:pt x="176" y="220"/>
                  </a:cubicBezTo>
                  <a:cubicBezTo>
                    <a:pt x="186" y="220"/>
                    <a:pt x="196" y="211"/>
                    <a:pt x="196" y="201"/>
                  </a:cubicBezTo>
                  <a:cubicBezTo>
                    <a:pt x="196" y="198"/>
                    <a:pt x="196" y="197"/>
                    <a:pt x="193" y="190"/>
                  </a:cubicBezTo>
                  <a:cubicBezTo>
                    <a:pt x="179" y="155"/>
                    <a:pt x="179" y="122"/>
                    <a:pt x="179" y="108"/>
                  </a:cubicBezTo>
                  <a:cubicBezTo>
                    <a:pt x="179" y="82"/>
                    <a:pt x="182" y="55"/>
                    <a:pt x="188" y="29"/>
                  </a:cubicBezTo>
                  <a:lnTo>
                    <a:pt x="245" y="29"/>
                  </a:lnTo>
                  <a:cubicBezTo>
                    <a:pt x="251" y="29"/>
                    <a:pt x="269" y="29"/>
                    <a:pt x="269" y="12"/>
                  </a:cubicBezTo>
                  <a:cubicBezTo>
                    <a:pt x="269" y="0"/>
                    <a:pt x="259" y="0"/>
                    <a:pt x="249" y="0"/>
                  </a:cubicBezTo>
                  <a:lnTo>
                    <a:pt x="82" y="0"/>
                  </a:lnTo>
                  <a:cubicBezTo>
                    <a:pt x="71" y="0"/>
                    <a:pt x="52" y="0"/>
                    <a:pt x="30" y="23"/>
                  </a:cubicBezTo>
                  <a:cubicBezTo>
                    <a:pt x="13" y="43"/>
                    <a:pt x="0" y="66"/>
                    <a:pt x="0" y="68"/>
                  </a:cubicBezTo>
                  <a:cubicBezTo>
                    <a:pt x="0" y="69"/>
                    <a:pt x="0" y="73"/>
                    <a:pt x="6" y="73"/>
                  </a:cubicBezTo>
                  <a:cubicBezTo>
                    <a:pt x="10" y="73"/>
                    <a:pt x="11" y="71"/>
                    <a:pt x="14" y="67"/>
                  </a:cubicBezTo>
                  <a:cubicBezTo>
                    <a:pt x="38" y="29"/>
                    <a:pt x="67" y="29"/>
                    <a:pt x="77" y="29"/>
                  </a:cubicBezTo>
                  <a:lnTo>
                    <a:pt x="106" y="29"/>
                  </a:lnTo>
                  <a:cubicBezTo>
                    <a:pt x="90" y="89"/>
                    <a:pt x="63" y="150"/>
                    <a:pt x="42" y="195"/>
                  </a:cubicBezTo>
                  <a:cubicBezTo>
                    <a:pt x="38" y="202"/>
                    <a:pt x="38" y="203"/>
                    <a:pt x="38" y="207"/>
                  </a:cubicBezTo>
                  <a:cubicBezTo>
                    <a:pt x="38" y="216"/>
                    <a:pt x="46" y="220"/>
                    <a:pt x="52" y="220"/>
                  </a:cubicBezTo>
                  <a:cubicBezTo>
                    <a:pt x="67" y="220"/>
                    <a:pt x="71" y="206"/>
                    <a:pt x="77" y="188"/>
                  </a:cubicBezTo>
                  <a:cubicBezTo>
                    <a:pt x="84" y="165"/>
                    <a:pt x="84" y="164"/>
                    <a:pt x="91" y="139"/>
                  </a:cubicBezTo>
                  <a:lnTo>
                    <a:pt x="118" y="29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200"/>
            </a:p>
          </p:txBody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366F8FA9-3A58-5B46-A8E0-907ED581E5DA}"/>
                </a:ext>
              </a:extLst>
            </p:cNvPr>
            <p:cNvSpPr>
              <a:spLocks noEditPoints="1"/>
            </p:cNvSpPr>
            <p:nvPr>
              <p:custDataLst>
                <p:tags r:id="rId3"/>
              </p:custDataLst>
            </p:nvPr>
          </p:nvSpPr>
          <p:spPr bwMode="auto">
            <a:xfrm>
              <a:off x="2593975" y="2581275"/>
              <a:ext cx="28575" cy="49213"/>
            </a:xfrm>
            <a:custGeom>
              <a:avLst/>
              <a:gdLst>
                <a:gd name="T0" fmla="*/ 157 w 157"/>
                <a:gd name="T1" fmla="*/ 76 h 249"/>
                <a:gd name="T2" fmla="*/ 108 w 157"/>
                <a:gd name="T3" fmla="*/ 0 h 249"/>
                <a:gd name="T4" fmla="*/ 0 w 157"/>
                <a:gd name="T5" fmla="*/ 173 h 249"/>
                <a:gd name="T6" fmla="*/ 48 w 157"/>
                <a:gd name="T7" fmla="*/ 249 h 249"/>
                <a:gd name="T8" fmla="*/ 157 w 157"/>
                <a:gd name="T9" fmla="*/ 76 h 249"/>
                <a:gd name="T10" fmla="*/ 40 w 157"/>
                <a:gd name="T11" fmla="*/ 118 h 249"/>
                <a:gd name="T12" fmla="*/ 108 w 157"/>
                <a:gd name="T13" fmla="*/ 10 h 249"/>
                <a:gd name="T14" fmla="*/ 130 w 157"/>
                <a:gd name="T15" fmla="*/ 55 h 249"/>
                <a:gd name="T16" fmla="*/ 120 w 157"/>
                <a:gd name="T17" fmla="*/ 118 h 249"/>
                <a:gd name="T18" fmla="*/ 40 w 157"/>
                <a:gd name="T19" fmla="*/ 118 h 249"/>
                <a:gd name="T20" fmla="*/ 117 w 157"/>
                <a:gd name="T21" fmla="*/ 131 h 249"/>
                <a:gd name="T22" fmla="*/ 89 w 157"/>
                <a:gd name="T23" fmla="*/ 205 h 249"/>
                <a:gd name="T24" fmla="*/ 49 w 157"/>
                <a:gd name="T25" fmla="*/ 239 h 249"/>
                <a:gd name="T26" fmla="*/ 27 w 157"/>
                <a:gd name="T27" fmla="*/ 194 h 249"/>
                <a:gd name="T28" fmla="*/ 37 w 157"/>
                <a:gd name="T29" fmla="*/ 131 h 249"/>
                <a:gd name="T30" fmla="*/ 117 w 157"/>
                <a:gd name="T31" fmla="*/ 13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249">
                  <a:moveTo>
                    <a:pt x="157" y="76"/>
                  </a:moveTo>
                  <a:cubicBezTo>
                    <a:pt x="157" y="39"/>
                    <a:pt x="143" y="0"/>
                    <a:pt x="108" y="0"/>
                  </a:cubicBezTo>
                  <a:cubicBezTo>
                    <a:pt x="56" y="0"/>
                    <a:pt x="0" y="94"/>
                    <a:pt x="0" y="173"/>
                  </a:cubicBezTo>
                  <a:cubicBezTo>
                    <a:pt x="0" y="215"/>
                    <a:pt x="16" y="249"/>
                    <a:pt x="48" y="249"/>
                  </a:cubicBezTo>
                  <a:cubicBezTo>
                    <a:pt x="102" y="249"/>
                    <a:pt x="157" y="154"/>
                    <a:pt x="157" y="76"/>
                  </a:cubicBezTo>
                  <a:close/>
                  <a:moveTo>
                    <a:pt x="40" y="118"/>
                  </a:moveTo>
                  <a:cubicBezTo>
                    <a:pt x="58" y="43"/>
                    <a:pt x="88" y="10"/>
                    <a:pt x="108" y="10"/>
                  </a:cubicBezTo>
                  <a:cubicBezTo>
                    <a:pt x="130" y="10"/>
                    <a:pt x="130" y="49"/>
                    <a:pt x="130" y="55"/>
                  </a:cubicBezTo>
                  <a:cubicBezTo>
                    <a:pt x="130" y="69"/>
                    <a:pt x="128" y="89"/>
                    <a:pt x="120" y="118"/>
                  </a:cubicBezTo>
                  <a:lnTo>
                    <a:pt x="40" y="118"/>
                  </a:lnTo>
                  <a:close/>
                  <a:moveTo>
                    <a:pt x="117" y="131"/>
                  </a:moveTo>
                  <a:cubicBezTo>
                    <a:pt x="107" y="169"/>
                    <a:pt x="99" y="188"/>
                    <a:pt x="89" y="205"/>
                  </a:cubicBezTo>
                  <a:cubicBezTo>
                    <a:pt x="78" y="223"/>
                    <a:pt x="64" y="239"/>
                    <a:pt x="49" y="239"/>
                  </a:cubicBezTo>
                  <a:cubicBezTo>
                    <a:pt x="30" y="239"/>
                    <a:pt x="27" y="213"/>
                    <a:pt x="27" y="194"/>
                  </a:cubicBezTo>
                  <a:cubicBezTo>
                    <a:pt x="27" y="171"/>
                    <a:pt x="33" y="144"/>
                    <a:pt x="37" y="131"/>
                  </a:cubicBezTo>
                  <a:lnTo>
                    <a:pt x="117" y="13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200"/>
            </a:p>
          </p:txBody>
        </p:sp>
        <p:sp>
          <p:nvSpPr>
            <p:cNvPr id="39" name="Freeform 33">
              <a:extLst>
                <a:ext uri="{FF2B5EF4-FFF2-40B4-BE49-F238E27FC236}">
                  <a16:creationId xmlns:a16="http://schemas.microsoft.com/office/drawing/2014/main" id="{69C3818D-9EC6-7748-84C9-D0BCB6145509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640013" y="2540000"/>
              <a:ext cx="22225" cy="100013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49 h 499"/>
                <a:gd name="T6" fmla="*/ 109 w 116"/>
                <a:gd name="T7" fmla="*/ 13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7 h 499"/>
                <a:gd name="T14" fmla="*/ 0 w 116"/>
                <a:gd name="T15" fmla="*/ 249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2"/>
                    <a:pt x="116" y="491"/>
                    <a:pt x="107" y="483"/>
                  </a:cubicBezTo>
                  <a:cubicBezTo>
                    <a:pt x="45" y="420"/>
                    <a:pt x="29" y="326"/>
                    <a:pt x="29" y="249"/>
                  </a:cubicBezTo>
                  <a:cubicBezTo>
                    <a:pt x="29" y="162"/>
                    <a:pt x="48" y="76"/>
                    <a:pt x="109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8"/>
                    <a:pt x="33" y="405"/>
                  </a:cubicBezTo>
                  <a:cubicBezTo>
                    <a:pt x="63" y="466"/>
                    <a:pt x="106" y="499"/>
                    <a:pt x="111" y="499"/>
                  </a:cubicBezTo>
                  <a:cubicBezTo>
                    <a:pt x="114" y="499"/>
                    <a:pt x="116" y="497"/>
                    <a:pt x="116" y="494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200"/>
            </a:p>
          </p:txBody>
        </p:sp>
        <p:sp>
          <p:nvSpPr>
            <p:cNvPr id="40" name="Freeform 34">
              <a:extLst>
                <a:ext uri="{FF2B5EF4-FFF2-40B4-BE49-F238E27FC236}">
                  <a16:creationId xmlns:a16="http://schemas.microsoft.com/office/drawing/2014/main" id="{9048914F-2FC5-AE45-855A-E66D3CF48F46}"/>
                </a:ext>
              </a:extLst>
            </p:cNvPr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2670175" y="2570163"/>
              <a:ext cx="42863" cy="46038"/>
            </a:xfrm>
            <a:custGeom>
              <a:avLst/>
              <a:gdLst>
                <a:gd name="T0" fmla="*/ 166 w 228"/>
                <a:gd name="T1" fmla="*/ 31 h 225"/>
                <a:gd name="T2" fmla="*/ 120 w 228"/>
                <a:gd name="T3" fmla="*/ 0 h 225"/>
                <a:gd name="T4" fmla="*/ 0 w 228"/>
                <a:gd name="T5" fmla="*/ 146 h 225"/>
                <a:gd name="T6" fmla="*/ 66 w 228"/>
                <a:gd name="T7" fmla="*/ 225 h 225"/>
                <a:gd name="T8" fmla="*/ 131 w 228"/>
                <a:gd name="T9" fmla="*/ 188 h 225"/>
                <a:gd name="T10" fmla="*/ 176 w 228"/>
                <a:gd name="T11" fmla="*/ 225 h 225"/>
                <a:gd name="T12" fmla="*/ 213 w 228"/>
                <a:gd name="T13" fmla="*/ 198 h 225"/>
                <a:gd name="T14" fmla="*/ 228 w 228"/>
                <a:gd name="T15" fmla="*/ 149 h 225"/>
                <a:gd name="T16" fmla="*/ 222 w 228"/>
                <a:gd name="T17" fmla="*/ 144 h 225"/>
                <a:gd name="T18" fmla="*/ 215 w 228"/>
                <a:gd name="T19" fmla="*/ 153 h 225"/>
                <a:gd name="T20" fmla="*/ 177 w 228"/>
                <a:gd name="T21" fmla="*/ 214 h 225"/>
                <a:gd name="T22" fmla="*/ 162 w 228"/>
                <a:gd name="T23" fmla="*/ 191 h 225"/>
                <a:gd name="T24" fmla="*/ 169 w 228"/>
                <a:gd name="T25" fmla="*/ 155 h 225"/>
                <a:gd name="T26" fmla="*/ 180 w 228"/>
                <a:gd name="T27" fmla="*/ 110 h 225"/>
                <a:gd name="T28" fmla="*/ 198 w 228"/>
                <a:gd name="T29" fmla="*/ 40 h 225"/>
                <a:gd name="T30" fmla="*/ 201 w 228"/>
                <a:gd name="T31" fmla="*/ 23 h 225"/>
                <a:gd name="T32" fmla="*/ 187 w 228"/>
                <a:gd name="T33" fmla="*/ 9 h 225"/>
                <a:gd name="T34" fmla="*/ 166 w 228"/>
                <a:gd name="T35" fmla="*/ 31 h 225"/>
                <a:gd name="T36" fmla="*/ 133 w 228"/>
                <a:gd name="T37" fmla="*/ 161 h 225"/>
                <a:gd name="T38" fmla="*/ 123 w 228"/>
                <a:gd name="T39" fmla="*/ 179 h 225"/>
                <a:gd name="T40" fmla="*/ 67 w 228"/>
                <a:gd name="T41" fmla="*/ 214 h 225"/>
                <a:gd name="T42" fmla="*/ 35 w 228"/>
                <a:gd name="T43" fmla="*/ 168 h 225"/>
                <a:gd name="T44" fmla="*/ 62 w 228"/>
                <a:gd name="T45" fmla="*/ 58 h 225"/>
                <a:gd name="T46" fmla="*/ 120 w 228"/>
                <a:gd name="T47" fmla="*/ 10 h 225"/>
                <a:gd name="T48" fmla="*/ 160 w 228"/>
                <a:gd name="T49" fmla="*/ 54 h 225"/>
                <a:gd name="T50" fmla="*/ 158 w 228"/>
                <a:gd name="T51" fmla="*/ 63 h 225"/>
                <a:gd name="T52" fmla="*/ 133 w 228"/>
                <a:gd name="T53" fmla="*/ 16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8" h="225">
                  <a:moveTo>
                    <a:pt x="166" y="31"/>
                  </a:moveTo>
                  <a:cubicBezTo>
                    <a:pt x="157" y="13"/>
                    <a:pt x="142" y="0"/>
                    <a:pt x="120" y="0"/>
                  </a:cubicBezTo>
                  <a:cubicBezTo>
                    <a:pt x="61" y="0"/>
                    <a:pt x="0" y="73"/>
                    <a:pt x="0" y="146"/>
                  </a:cubicBezTo>
                  <a:cubicBezTo>
                    <a:pt x="0" y="192"/>
                    <a:pt x="27" y="225"/>
                    <a:pt x="66" y="225"/>
                  </a:cubicBezTo>
                  <a:cubicBezTo>
                    <a:pt x="76" y="225"/>
                    <a:pt x="101" y="223"/>
                    <a:pt x="131" y="188"/>
                  </a:cubicBezTo>
                  <a:cubicBezTo>
                    <a:pt x="135" y="209"/>
                    <a:pt x="152" y="225"/>
                    <a:pt x="176" y="225"/>
                  </a:cubicBezTo>
                  <a:cubicBezTo>
                    <a:pt x="194" y="225"/>
                    <a:pt x="205" y="214"/>
                    <a:pt x="213" y="198"/>
                  </a:cubicBezTo>
                  <a:cubicBezTo>
                    <a:pt x="222" y="180"/>
                    <a:pt x="228" y="150"/>
                    <a:pt x="228" y="149"/>
                  </a:cubicBezTo>
                  <a:cubicBezTo>
                    <a:pt x="228" y="144"/>
                    <a:pt x="223" y="144"/>
                    <a:pt x="222" y="144"/>
                  </a:cubicBezTo>
                  <a:cubicBezTo>
                    <a:pt x="217" y="144"/>
                    <a:pt x="217" y="146"/>
                    <a:pt x="215" y="153"/>
                  </a:cubicBezTo>
                  <a:cubicBezTo>
                    <a:pt x="207" y="185"/>
                    <a:pt x="198" y="214"/>
                    <a:pt x="177" y="214"/>
                  </a:cubicBezTo>
                  <a:cubicBezTo>
                    <a:pt x="164" y="214"/>
                    <a:pt x="162" y="201"/>
                    <a:pt x="162" y="191"/>
                  </a:cubicBezTo>
                  <a:cubicBezTo>
                    <a:pt x="162" y="181"/>
                    <a:pt x="163" y="177"/>
                    <a:pt x="169" y="155"/>
                  </a:cubicBezTo>
                  <a:cubicBezTo>
                    <a:pt x="174" y="134"/>
                    <a:pt x="175" y="129"/>
                    <a:pt x="180" y="110"/>
                  </a:cubicBezTo>
                  <a:lnTo>
                    <a:pt x="198" y="40"/>
                  </a:lnTo>
                  <a:cubicBezTo>
                    <a:pt x="201" y="26"/>
                    <a:pt x="201" y="25"/>
                    <a:pt x="201" y="23"/>
                  </a:cubicBezTo>
                  <a:cubicBezTo>
                    <a:pt x="201" y="14"/>
                    <a:pt x="195" y="9"/>
                    <a:pt x="187" y="9"/>
                  </a:cubicBezTo>
                  <a:cubicBezTo>
                    <a:pt x="175" y="9"/>
                    <a:pt x="167" y="20"/>
                    <a:pt x="166" y="31"/>
                  </a:cubicBezTo>
                  <a:close/>
                  <a:moveTo>
                    <a:pt x="133" y="161"/>
                  </a:moveTo>
                  <a:cubicBezTo>
                    <a:pt x="131" y="170"/>
                    <a:pt x="131" y="171"/>
                    <a:pt x="123" y="179"/>
                  </a:cubicBezTo>
                  <a:cubicBezTo>
                    <a:pt x="101" y="206"/>
                    <a:pt x="81" y="214"/>
                    <a:pt x="67" y="214"/>
                  </a:cubicBezTo>
                  <a:cubicBezTo>
                    <a:pt x="42" y="214"/>
                    <a:pt x="35" y="187"/>
                    <a:pt x="35" y="168"/>
                  </a:cubicBezTo>
                  <a:cubicBezTo>
                    <a:pt x="35" y="143"/>
                    <a:pt x="51" y="81"/>
                    <a:pt x="62" y="58"/>
                  </a:cubicBezTo>
                  <a:cubicBezTo>
                    <a:pt x="78" y="29"/>
                    <a:pt x="100" y="10"/>
                    <a:pt x="120" y="10"/>
                  </a:cubicBezTo>
                  <a:cubicBezTo>
                    <a:pt x="153" y="10"/>
                    <a:pt x="160" y="51"/>
                    <a:pt x="160" y="54"/>
                  </a:cubicBezTo>
                  <a:cubicBezTo>
                    <a:pt x="160" y="57"/>
                    <a:pt x="159" y="60"/>
                    <a:pt x="158" y="63"/>
                  </a:cubicBezTo>
                  <a:lnTo>
                    <a:pt x="133" y="16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200"/>
            </a:p>
          </p:txBody>
        </p:sp>
        <p:sp>
          <p:nvSpPr>
            <p:cNvPr id="41" name="Freeform 35">
              <a:extLst>
                <a:ext uri="{FF2B5EF4-FFF2-40B4-BE49-F238E27FC236}">
                  <a16:creationId xmlns:a16="http://schemas.microsoft.com/office/drawing/2014/main" id="{8E06B19C-3CAD-CE40-9A38-B9D250A61270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2725738" y="2540000"/>
              <a:ext cx="4763" cy="100013"/>
            </a:xfrm>
            <a:custGeom>
              <a:avLst/>
              <a:gdLst>
                <a:gd name="T0" fmla="*/ 20 w 20"/>
                <a:gd name="T1" fmla="*/ 18 h 499"/>
                <a:gd name="T2" fmla="*/ 10 w 20"/>
                <a:gd name="T3" fmla="*/ 0 h 499"/>
                <a:gd name="T4" fmla="*/ 0 w 20"/>
                <a:gd name="T5" fmla="*/ 18 h 499"/>
                <a:gd name="T6" fmla="*/ 0 w 20"/>
                <a:gd name="T7" fmla="*/ 481 h 499"/>
                <a:gd name="T8" fmla="*/ 10 w 20"/>
                <a:gd name="T9" fmla="*/ 499 h 499"/>
                <a:gd name="T10" fmla="*/ 20 w 20"/>
                <a:gd name="T11" fmla="*/ 481 h 499"/>
                <a:gd name="T12" fmla="*/ 20 w 20"/>
                <a:gd name="T1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99">
                  <a:moveTo>
                    <a:pt x="20" y="18"/>
                  </a:moveTo>
                  <a:cubicBezTo>
                    <a:pt x="20" y="9"/>
                    <a:pt x="20" y="0"/>
                    <a:pt x="10" y="0"/>
                  </a:cubicBezTo>
                  <a:cubicBezTo>
                    <a:pt x="0" y="0"/>
                    <a:pt x="0" y="9"/>
                    <a:pt x="0" y="18"/>
                  </a:cubicBezTo>
                  <a:lnTo>
                    <a:pt x="0" y="481"/>
                  </a:lnTo>
                  <a:cubicBezTo>
                    <a:pt x="0" y="490"/>
                    <a:pt x="0" y="499"/>
                    <a:pt x="10" y="499"/>
                  </a:cubicBezTo>
                  <a:cubicBezTo>
                    <a:pt x="20" y="499"/>
                    <a:pt x="20" y="490"/>
                    <a:pt x="20" y="481"/>
                  </a:cubicBezTo>
                  <a:lnTo>
                    <a:pt x="20" y="18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200"/>
            </a:p>
          </p:txBody>
        </p:sp>
        <p:sp>
          <p:nvSpPr>
            <p:cNvPr id="42" name="Freeform 36">
              <a:extLst>
                <a:ext uri="{FF2B5EF4-FFF2-40B4-BE49-F238E27FC236}">
                  <a16:creationId xmlns:a16="http://schemas.microsoft.com/office/drawing/2014/main" id="{B506E8BB-496D-D64A-BE47-64D8874251A9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2746375" y="2570163"/>
              <a:ext cx="33338" cy="46038"/>
            </a:xfrm>
            <a:custGeom>
              <a:avLst/>
              <a:gdLst>
                <a:gd name="T0" fmla="*/ 169 w 184"/>
                <a:gd name="T1" fmla="*/ 33 h 225"/>
                <a:gd name="T2" fmla="*/ 145 w 184"/>
                <a:gd name="T3" fmla="*/ 56 h 225"/>
                <a:gd name="T4" fmla="*/ 161 w 184"/>
                <a:gd name="T5" fmla="*/ 70 h 225"/>
                <a:gd name="T6" fmla="*/ 184 w 184"/>
                <a:gd name="T7" fmla="*/ 42 h 225"/>
                <a:gd name="T8" fmla="*/ 124 w 184"/>
                <a:gd name="T9" fmla="*/ 0 h 225"/>
                <a:gd name="T10" fmla="*/ 40 w 184"/>
                <a:gd name="T11" fmla="*/ 72 h 225"/>
                <a:gd name="T12" fmla="*/ 92 w 184"/>
                <a:gd name="T13" fmla="*/ 122 h 225"/>
                <a:gd name="T14" fmla="*/ 143 w 184"/>
                <a:gd name="T15" fmla="*/ 160 h 225"/>
                <a:gd name="T16" fmla="*/ 72 w 184"/>
                <a:gd name="T17" fmla="*/ 214 h 225"/>
                <a:gd name="T18" fmla="*/ 15 w 184"/>
                <a:gd name="T19" fmla="*/ 188 h 225"/>
                <a:gd name="T20" fmla="*/ 47 w 184"/>
                <a:gd name="T21" fmla="*/ 162 h 225"/>
                <a:gd name="T22" fmla="*/ 28 w 184"/>
                <a:gd name="T23" fmla="*/ 144 h 225"/>
                <a:gd name="T24" fmla="*/ 0 w 184"/>
                <a:gd name="T25" fmla="*/ 177 h 225"/>
                <a:gd name="T26" fmla="*/ 72 w 184"/>
                <a:gd name="T27" fmla="*/ 225 h 225"/>
                <a:gd name="T28" fmla="*/ 172 w 184"/>
                <a:gd name="T29" fmla="*/ 143 h 225"/>
                <a:gd name="T30" fmla="*/ 156 w 184"/>
                <a:gd name="T31" fmla="*/ 106 h 225"/>
                <a:gd name="T32" fmla="*/ 107 w 184"/>
                <a:gd name="T33" fmla="*/ 85 h 225"/>
                <a:gd name="T34" fmla="*/ 69 w 184"/>
                <a:gd name="T35" fmla="*/ 55 h 225"/>
                <a:gd name="T36" fmla="*/ 124 w 184"/>
                <a:gd name="T37" fmla="*/ 10 h 225"/>
                <a:gd name="T38" fmla="*/ 169 w 184"/>
                <a:gd name="T39" fmla="*/ 33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4" h="225">
                  <a:moveTo>
                    <a:pt x="169" y="33"/>
                  </a:moveTo>
                  <a:cubicBezTo>
                    <a:pt x="155" y="34"/>
                    <a:pt x="145" y="45"/>
                    <a:pt x="145" y="56"/>
                  </a:cubicBezTo>
                  <a:cubicBezTo>
                    <a:pt x="145" y="63"/>
                    <a:pt x="150" y="70"/>
                    <a:pt x="161" y="70"/>
                  </a:cubicBezTo>
                  <a:cubicBezTo>
                    <a:pt x="172" y="70"/>
                    <a:pt x="184" y="62"/>
                    <a:pt x="184" y="42"/>
                  </a:cubicBezTo>
                  <a:cubicBezTo>
                    <a:pt x="184" y="20"/>
                    <a:pt x="162" y="0"/>
                    <a:pt x="124" y="0"/>
                  </a:cubicBezTo>
                  <a:cubicBezTo>
                    <a:pt x="59" y="0"/>
                    <a:pt x="40" y="50"/>
                    <a:pt x="40" y="72"/>
                  </a:cubicBezTo>
                  <a:cubicBezTo>
                    <a:pt x="40" y="111"/>
                    <a:pt x="77" y="119"/>
                    <a:pt x="92" y="122"/>
                  </a:cubicBezTo>
                  <a:cubicBezTo>
                    <a:pt x="117" y="127"/>
                    <a:pt x="143" y="132"/>
                    <a:pt x="143" y="160"/>
                  </a:cubicBezTo>
                  <a:cubicBezTo>
                    <a:pt x="143" y="173"/>
                    <a:pt x="132" y="214"/>
                    <a:pt x="72" y="214"/>
                  </a:cubicBezTo>
                  <a:cubicBezTo>
                    <a:pt x="65" y="214"/>
                    <a:pt x="27" y="214"/>
                    <a:pt x="15" y="188"/>
                  </a:cubicBezTo>
                  <a:cubicBezTo>
                    <a:pt x="34" y="190"/>
                    <a:pt x="47" y="176"/>
                    <a:pt x="47" y="162"/>
                  </a:cubicBezTo>
                  <a:cubicBezTo>
                    <a:pt x="47" y="150"/>
                    <a:pt x="39" y="144"/>
                    <a:pt x="28" y="144"/>
                  </a:cubicBezTo>
                  <a:cubicBezTo>
                    <a:pt x="15" y="144"/>
                    <a:pt x="0" y="155"/>
                    <a:pt x="0" y="177"/>
                  </a:cubicBezTo>
                  <a:cubicBezTo>
                    <a:pt x="0" y="205"/>
                    <a:pt x="29" y="225"/>
                    <a:pt x="72" y="225"/>
                  </a:cubicBezTo>
                  <a:cubicBezTo>
                    <a:pt x="152" y="225"/>
                    <a:pt x="172" y="165"/>
                    <a:pt x="172" y="143"/>
                  </a:cubicBezTo>
                  <a:cubicBezTo>
                    <a:pt x="172" y="125"/>
                    <a:pt x="162" y="112"/>
                    <a:pt x="156" y="106"/>
                  </a:cubicBezTo>
                  <a:cubicBezTo>
                    <a:pt x="143" y="92"/>
                    <a:pt x="128" y="90"/>
                    <a:pt x="107" y="85"/>
                  </a:cubicBezTo>
                  <a:cubicBezTo>
                    <a:pt x="89" y="81"/>
                    <a:pt x="69" y="78"/>
                    <a:pt x="69" y="55"/>
                  </a:cubicBezTo>
                  <a:cubicBezTo>
                    <a:pt x="69" y="41"/>
                    <a:pt x="81" y="10"/>
                    <a:pt x="124" y="10"/>
                  </a:cubicBezTo>
                  <a:cubicBezTo>
                    <a:pt x="137" y="10"/>
                    <a:pt x="162" y="14"/>
                    <a:pt x="169" y="33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200"/>
            </a:p>
          </p:txBody>
        </p:sp>
        <p:sp>
          <p:nvSpPr>
            <p:cNvPr id="43" name="Freeform 37">
              <a:extLst>
                <a:ext uri="{FF2B5EF4-FFF2-40B4-BE49-F238E27FC236}">
                  <a16:creationId xmlns:a16="http://schemas.microsoft.com/office/drawing/2014/main" id="{B4EF77F3-99C1-7143-8825-17174422BAF7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2789238" y="2540000"/>
              <a:ext cx="20638" cy="100013"/>
            </a:xfrm>
            <a:custGeom>
              <a:avLst/>
              <a:gdLst>
                <a:gd name="T0" fmla="*/ 115 w 115"/>
                <a:gd name="T1" fmla="*/ 249 h 499"/>
                <a:gd name="T2" fmla="*/ 82 w 115"/>
                <a:gd name="T3" fmla="*/ 94 h 499"/>
                <a:gd name="T4" fmla="*/ 4 w 115"/>
                <a:gd name="T5" fmla="*/ 0 h 499"/>
                <a:gd name="T6" fmla="*/ 0 w 115"/>
                <a:gd name="T7" fmla="*/ 5 h 499"/>
                <a:gd name="T8" fmla="*/ 9 w 115"/>
                <a:gd name="T9" fmla="*/ 16 h 499"/>
                <a:gd name="T10" fmla="*/ 86 w 115"/>
                <a:gd name="T11" fmla="*/ 249 h 499"/>
                <a:gd name="T12" fmla="*/ 6 w 115"/>
                <a:gd name="T13" fmla="*/ 485 h 499"/>
                <a:gd name="T14" fmla="*/ 0 w 115"/>
                <a:gd name="T15" fmla="*/ 494 h 499"/>
                <a:gd name="T16" fmla="*/ 4 w 115"/>
                <a:gd name="T17" fmla="*/ 499 h 499"/>
                <a:gd name="T18" fmla="*/ 84 w 115"/>
                <a:gd name="T19" fmla="*/ 401 h 499"/>
                <a:gd name="T20" fmla="*/ 115 w 115"/>
                <a:gd name="T21" fmla="*/ 24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249"/>
                  </a:moveTo>
                  <a:cubicBezTo>
                    <a:pt x="115" y="210"/>
                    <a:pt x="110" y="150"/>
                    <a:pt x="82" y="94"/>
                  </a:cubicBezTo>
                  <a:cubicBezTo>
                    <a:pt x="52" y="32"/>
                    <a:pt x="9" y="0"/>
                    <a:pt x="4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6"/>
                    <a:pt x="0" y="7"/>
                    <a:pt x="9" y="16"/>
                  </a:cubicBezTo>
                  <a:cubicBezTo>
                    <a:pt x="58" y="66"/>
                    <a:pt x="86" y="145"/>
                    <a:pt x="86" y="249"/>
                  </a:cubicBezTo>
                  <a:cubicBezTo>
                    <a:pt x="86" y="335"/>
                    <a:pt x="68" y="422"/>
                    <a:pt x="6" y="485"/>
                  </a:cubicBezTo>
                  <a:cubicBezTo>
                    <a:pt x="0" y="491"/>
                    <a:pt x="0" y="492"/>
                    <a:pt x="0" y="494"/>
                  </a:cubicBezTo>
                  <a:cubicBezTo>
                    <a:pt x="0" y="497"/>
                    <a:pt x="1" y="499"/>
                    <a:pt x="4" y="499"/>
                  </a:cubicBezTo>
                  <a:cubicBezTo>
                    <a:pt x="9" y="499"/>
                    <a:pt x="54" y="465"/>
                    <a:pt x="84" y="401"/>
                  </a:cubicBezTo>
                  <a:cubicBezTo>
                    <a:pt x="109" y="346"/>
                    <a:pt x="115" y="291"/>
                    <a:pt x="115" y="249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200"/>
            </a:p>
          </p:txBody>
        </p:sp>
      </p:grpSp>
    </p:spTree>
    <p:extLst>
      <p:ext uri="{BB962C8B-B14F-4D97-AF65-F5344CB8AC3E}">
        <p14:creationId xmlns:p14="http://schemas.microsoft.com/office/powerpoint/2010/main" val="3764396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F8CD350-0BDF-104F-AC81-743137FF61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D74A7A7F-7F19-294A-BD2B-18952B687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Agent and </a:t>
            </a:r>
            <a:r>
              <a:rPr lang="en-GB" dirty="0" err="1"/>
              <a:t>environmet</a:t>
            </a:r>
            <a:endParaRPr lang="en-GB" dirty="0"/>
          </a:p>
        </p:txBody>
      </p:sp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20328861-5CBF-5D49-935A-C61AC4C4E291}"/>
              </a:ext>
            </a:extLst>
          </p:cNvPr>
          <p:cNvSpPr txBox="1">
            <a:spLocks/>
          </p:cNvSpPr>
          <p:nvPr/>
        </p:nvSpPr>
        <p:spPr>
          <a:xfrm>
            <a:off x="9412250" y="5686923"/>
            <a:ext cx="77108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B0A9B0-00DD-443E-89E6-7966037938EE}" type="slidenum">
              <a:rPr lang="en-US" sz="2200" smtClean="0"/>
              <a:pPr/>
              <a:t>8</a:t>
            </a:fld>
            <a:endParaRPr lang="en-US" sz="220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94B7D39-1A9E-EE46-8740-37610C2FB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844550"/>
            <a:ext cx="50673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42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F8CD350-0BDF-104F-AC81-743137FF61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D74A7A7F-7F19-294A-BD2B-18952B687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Markov Decision Process (MDP)</a:t>
            </a:r>
          </a:p>
        </p:txBody>
      </p:sp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20328861-5CBF-5D49-935A-C61AC4C4E291}"/>
              </a:ext>
            </a:extLst>
          </p:cNvPr>
          <p:cNvSpPr txBox="1">
            <a:spLocks/>
          </p:cNvSpPr>
          <p:nvPr/>
        </p:nvSpPr>
        <p:spPr>
          <a:xfrm>
            <a:off x="9412250" y="5686923"/>
            <a:ext cx="77108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B0A9B0-00DD-443E-89E6-7966037938EE}" type="slidenum">
              <a:rPr lang="en-US" sz="2200" smtClean="0"/>
              <a:pPr/>
              <a:t>9</a:t>
            </a:fld>
            <a:endParaRPr lang="en-US" sz="2200"/>
          </a:p>
        </p:txBody>
      </p:sp>
      <p:grpSp>
        <p:nvGrpSpPr>
          <p:cNvPr id="9" name="Group 15">
            <a:extLst>
              <a:ext uri="{FF2B5EF4-FFF2-40B4-BE49-F238E27FC236}">
                <a16:creationId xmlns:a16="http://schemas.microsoft.com/office/drawing/2014/main" id="{3AB7840B-CD02-4349-84C7-F3292FD7392C}"/>
              </a:ext>
            </a:extLst>
          </p:cNvPr>
          <p:cNvGrpSpPr/>
          <p:nvPr/>
        </p:nvGrpSpPr>
        <p:grpSpPr>
          <a:xfrm>
            <a:off x="329775" y="1769275"/>
            <a:ext cx="1491154" cy="1252954"/>
            <a:chOff x="1323067" y="2896339"/>
            <a:chExt cx="1491154" cy="1252954"/>
          </a:xfrm>
        </p:grpSpPr>
        <p:pic>
          <p:nvPicPr>
            <p:cNvPr id="10" name="Graphic 8" descr="Telescope">
              <a:extLst>
                <a:ext uri="{FF2B5EF4-FFF2-40B4-BE49-F238E27FC236}">
                  <a16:creationId xmlns:a16="http://schemas.microsoft.com/office/drawing/2014/main" id="{8488B791-A822-334E-A244-20C227252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5"/>
                </a:ext>
              </a:extLst>
            </a:blip>
            <a:stretch>
              <a:fillRect/>
            </a:stretch>
          </p:blipFill>
          <p:spPr>
            <a:xfrm>
              <a:off x="1611444" y="2896339"/>
              <a:ext cx="914400" cy="914400"/>
            </a:xfrm>
            <a:prstGeom prst="round2DiagRect">
              <a:avLst>
                <a:gd name="adj1" fmla="val 5608"/>
                <a:gd name="adj2" fmla="val 0"/>
              </a:avLst>
            </a:prstGeom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4">
              <a:extLst>
                <a:ext uri="{FF2B5EF4-FFF2-40B4-BE49-F238E27FC236}">
                  <a16:creationId xmlns:a16="http://schemas.microsoft.com/office/drawing/2014/main" id="{D2AD8F2C-5A01-5B42-ACCE-64FAFB64B7FA}"/>
                </a:ext>
              </a:extLst>
            </p:cNvPr>
            <p:cNvSpPr txBox="1"/>
            <p:nvPr/>
          </p:nvSpPr>
          <p:spPr>
            <a:xfrm>
              <a:off x="1323067" y="3810739"/>
              <a:ext cx="14911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FF"/>
                  </a:solidFill>
                </a:rPr>
                <a:t>State space</a:t>
              </a:r>
            </a:p>
          </p:txBody>
        </p:sp>
      </p:grpSp>
      <p:grpSp>
        <p:nvGrpSpPr>
          <p:cNvPr id="12" name="Group 28">
            <a:extLst>
              <a:ext uri="{FF2B5EF4-FFF2-40B4-BE49-F238E27FC236}">
                <a16:creationId xmlns:a16="http://schemas.microsoft.com/office/drawing/2014/main" id="{F7C92894-149F-3D43-8878-45CB7EDEC9B2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755098" y="3997386"/>
            <a:ext cx="1021253" cy="356097"/>
            <a:chOff x="2540000" y="2540000"/>
            <a:chExt cx="241300" cy="84138"/>
          </a:xfrm>
          <a:solidFill>
            <a:schemeClr val="tx1"/>
          </a:solidFill>
        </p:grpSpPr>
        <p:sp>
          <p:nvSpPr>
            <p:cNvPr id="13" name="Freeform 7 1">
              <a:extLst>
                <a:ext uri="{FF2B5EF4-FFF2-40B4-BE49-F238E27FC236}">
                  <a16:creationId xmlns:a16="http://schemas.microsoft.com/office/drawing/2014/main" id="{13E3F492-8B0E-034E-9E49-20E20279A948}"/>
                </a:ext>
              </a:extLst>
            </p:cNvPr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>
              <a:off x="2540000" y="2565400"/>
              <a:ext cx="33338" cy="44450"/>
            </a:xfrm>
            <a:custGeom>
              <a:avLst/>
              <a:gdLst>
                <a:gd name="T0" fmla="*/ 169 w 184"/>
                <a:gd name="T1" fmla="*/ 34 h 226"/>
                <a:gd name="T2" fmla="*/ 145 w 184"/>
                <a:gd name="T3" fmla="*/ 56 h 226"/>
                <a:gd name="T4" fmla="*/ 161 w 184"/>
                <a:gd name="T5" fmla="*/ 71 h 226"/>
                <a:gd name="T6" fmla="*/ 184 w 184"/>
                <a:gd name="T7" fmla="*/ 43 h 226"/>
                <a:gd name="T8" fmla="*/ 124 w 184"/>
                <a:gd name="T9" fmla="*/ 0 h 226"/>
                <a:gd name="T10" fmla="*/ 40 w 184"/>
                <a:gd name="T11" fmla="*/ 73 h 226"/>
                <a:gd name="T12" fmla="*/ 91 w 184"/>
                <a:gd name="T13" fmla="*/ 122 h 226"/>
                <a:gd name="T14" fmla="*/ 143 w 184"/>
                <a:gd name="T15" fmla="*/ 160 h 226"/>
                <a:gd name="T16" fmla="*/ 72 w 184"/>
                <a:gd name="T17" fmla="*/ 215 h 226"/>
                <a:gd name="T18" fmla="*/ 15 w 184"/>
                <a:gd name="T19" fmla="*/ 189 h 226"/>
                <a:gd name="T20" fmla="*/ 47 w 184"/>
                <a:gd name="T21" fmla="*/ 162 h 226"/>
                <a:gd name="T22" fmla="*/ 28 w 184"/>
                <a:gd name="T23" fmla="*/ 145 h 226"/>
                <a:gd name="T24" fmla="*/ 0 w 184"/>
                <a:gd name="T25" fmla="*/ 178 h 226"/>
                <a:gd name="T26" fmla="*/ 72 w 184"/>
                <a:gd name="T27" fmla="*/ 226 h 226"/>
                <a:gd name="T28" fmla="*/ 172 w 184"/>
                <a:gd name="T29" fmla="*/ 143 h 226"/>
                <a:gd name="T30" fmla="*/ 156 w 184"/>
                <a:gd name="T31" fmla="*/ 107 h 226"/>
                <a:gd name="T32" fmla="*/ 106 w 184"/>
                <a:gd name="T33" fmla="*/ 86 h 226"/>
                <a:gd name="T34" fmla="*/ 69 w 184"/>
                <a:gd name="T35" fmla="*/ 56 h 226"/>
                <a:gd name="T36" fmla="*/ 124 w 184"/>
                <a:gd name="T37" fmla="*/ 11 h 226"/>
                <a:gd name="T38" fmla="*/ 169 w 184"/>
                <a:gd name="T39" fmla="*/ 3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4" h="226">
                  <a:moveTo>
                    <a:pt x="169" y="34"/>
                  </a:moveTo>
                  <a:cubicBezTo>
                    <a:pt x="155" y="34"/>
                    <a:pt x="145" y="45"/>
                    <a:pt x="145" y="56"/>
                  </a:cubicBezTo>
                  <a:cubicBezTo>
                    <a:pt x="145" y="63"/>
                    <a:pt x="150" y="71"/>
                    <a:pt x="161" y="71"/>
                  </a:cubicBezTo>
                  <a:cubicBezTo>
                    <a:pt x="172" y="71"/>
                    <a:pt x="184" y="62"/>
                    <a:pt x="184" y="43"/>
                  </a:cubicBezTo>
                  <a:cubicBezTo>
                    <a:pt x="184" y="20"/>
                    <a:pt x="162" y="0"/>
                    <a:pt x="124" y="0"/>
                  </a:cubicBezTo>
                  <a:cubicBezTo>
                    <a:pt x="59" y="0"/>
                    <a:pt x="40" y="51"/>
                    <a:pt x="40" y="73"/>
                  </a:cubicBezTo>
                  <a:cubicBezTo>
                    <a:pt x="40" y="112"/>
                    <a:pt x="77" y="119"/>
                    <a:pt x="91" y="122"/>
                  </a:cubicBezTo>
                  <a:cubicBezTo>
                    <a:pt x="117" y="127"/>
                    <a:pt x="143" y="133"/>
                    <a:pt x="143" y="160"/>
                  </a:cubicBezTo>
                  <a:cubicBezTo>
                    <a:pt x="143" y="173"/>
                    <a:pt x="132" y="215"/>
                    <a:pt x="72" y="215"/>
                  </a:cubicBezTo>
                  <a:cubicBezTo>
                    <a:pt x="65" y="215"/>
                    <a:pt x="27" y="215"/>
                    <a:pt x="15" y="189"/>
                  </a:cubicBezTo>
                  <a:cubicBezTo>
                    <a:pt x="34" y="191"/>
                    <a:pt x="47" y="176"/>
                    <a:pt x="47" y="162"/>
                  </a:cubicBezTo>
                  <a:cubicBezTo>
                    <a:pt x="47" y="151"/>
                    <a:pt x="39" y="145"/>
                    <a:pt x="28" y="145"/>
                  </a:cubicBezTo>
                  <a:cubicBezTo>
                    <a:pt x="15" y="145"/>
                    <a:pt x="0" y="155"/>
                    <a:pt x="0" y="178"/>
                  </a:cubicBezTo>
                  <a:cubicBezTo>
                    <a:pt x="0" y="206"/>
                    <a:pt x="29" y="226"/>
                    <a:pt x="72" y="226"/>
                  </a:cubicBezTo>
                  <a:cubicBezTo>
                    <a:pt x="152" y="226"/>
                    <a:pt x="172" y="166"/>
                    <a:pt x="172" y="143"/>
                  </a:cubicBezTo>
                  <a:cubicBezTo>
                    <a:pt x="172" y="125"/>
                    <a:pt x="162" y="113"/>
                    <a:pt x="156" y="107"/>
                  </a:cubicBezTo>
                  <a:cubicBezTo>
                    <a:pt x="143" y="93"/>
                    <a:pt x="128" y="90"/>
                    <a:pt x="106" y="86"/>
                  </a:cubicBezTo>
                  <a:cubicBezTo>
                    <a:pt x="88" y="82"/>
                    <a:pt x="69" y="78"/>
                    <a:pt x="69" y="56"/>
                  </a:cubicBezTo>
                  <a:cubicBezTo>
                    <a:pt x="69" y="41"/>
                    <a:pt x="81" y="11"/>
                    <a:pt x="124" y="11"/>
                  </a:cubicBezTo>
                  <a:cubicBezTo>
                    <a:pt x="137" y="11"/>
                    <a:pt x="162" y="15"/>
                    <a:pt x="169" y="34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14" name="Freeform 8 1">
              <a:extLst>
                <a:ext uri="{FF2B5EF4-FFF2-40B4-BE49-F238E27FC236}">
                  <a16:creationId xmlns:a16="http://schemas.microsoft.com/office/drawing/2014/main" id="{8E6E7324-EDBD-094A-A2E7-EEC97430F59F}"/>
                </a:ext>
              </a:extLst>
            </p:cNvPr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>
              <a:off x="2581275" y="2581275"/>
              <a:ext cx="20638" cy="42863"/>
            </a:xfrm>
            <a:custGeom>
              <a:avLst/>
              <a:gdLst>
                <a:gd name="T0" fmla="*/ 72 w 118"/>
                <a:gd name="T1" fmla="*/ 81 h 222"/>
                <a:gd name="T2" fmla="*/ 107 w 118"/>
                <a:gd name="T3" fmla="*/ 81 h 222"/>
                <a:gd name="T4" fmla="*/ 118 w 118"/>
                <a:gd name="T5" fmla="*/ 73 h 222"/>
                <a:gd name="T6" fmla="*/ 108 w 118"/>
                <a:gd name="T7" fmla="*/ 68 h 222"/>
                <a:gd name="T8" fmla="*/ 75 w 118"/>
                <a:gd name="T9" fmla="*/ 68 h 222"/>
                <a:gd name="T10" fmla="*/ 88 w 118"/>
                <a:gd name="T11" fmla="*/ 16 h 222"/>
                <a:gd name="T12" fmla="*/ 89 w 118"/>
                <a:gd name="T13" fmla="*/ 12 h 222"/>
                <a:gd name="T14" fmla="*/ 77 w 118"/>
                <a:gd name="T15" fmla="*/ 0 h 222"/>
                <a:gd name="T16" fmla="*/ 60 w 118"/>
                <a:gd name="T17" fmla="*/ 15 h 222"/>
                <a:gd name="T18" fmla="*/ 47 w 118"/>
                <a:gd name="T19" fmla="*/ 68 h 222"/>
                <a:gd name="T20" fmla="*/ 12 w 118"/>
                <a:gd name="T21" fmla="*/ 68 h 222"/>
                <a:gd name="T22" fmla="*/ 0 w 118"/>
                <a:gd name="T23" fmla="*/ 76 h 222"/>
                <a:gd name="T24" fmla="*/ 11 w 118"/>
                <a:gd name="T25" fmla="*/ 81 h 222"/>
                <a:gd name="T26" fmla="*/ 44 w 118"/>
                <a:gd name="T27" fmla="*/ 81 h 222"/>
                <a:gd name="T28" fmla="*/ 23 w 118"/>
                <a:gd name="T29" fmla="*/ 163 h 222"/>
                <a:gd name="T30" fmla="*/ 18 w 118"/>
                <a:gd name="T31" fmla="*/ 189 h 222"/>
                <a:gd name="T32" fmla="*/ 56 w 118"/>
                <a:gd name="T33" fmla="*/ 222 h 222"/>
                <a:gd name="T34" fmla="*/ 116 w 118"/>
                <a:gd name="T35" fmla="*/ 169 h 222"/>
                <a:gd name="T36" fmla="*/ 111 w 118"/>
                <a:gd name="T37" fmla="*/ 164 h 222"/>
                <a:gd name="T38" fmla="*/ 103 w 118"/>
                <a:gd name="T39" fmla="*/ 171 h 222"/>
                <a:gd name="T40" fmla="*/ 57 w 118"/>
                <a:gd name="T41" fmla="*/ 212 h 222"/>
                <a:gd name="T42" fmla="*/ 44 w 118"/>
                <a:gd name="T43" fmla="*/ 195 h 222"/>
                <a:gd name="T44" fmla="*/ 47 w 118"/>
                <a:gd name="T45" fmla="*/ 181 h 222"/>
                <a:gd name="T46" fmla="*/ 72 w 118"/>
                <a:gd name="T47" fmla="*/ 8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2">
                  <a:moveTo>
                    <a:pt x="72" y="81"/>
                  </a:moveTo>
                  <a:lnTo>
                    <a:pt x="107" y="81"/>
                  </a:lnTo>
                  <a:cubicBezTo>
                    <a:pt x="114" y="81"/>
                    <a:pt x="118" y="81"/>
                    <a:pt x="118" y="73"/>
                  </a:cubicBezTo>
                  <a:cubicBezTo>
                    <a:pt x="118" y="68"/>
                    <a:pt x="114" y="68"/>
                    <a:pt x="108" y="68"/>
                  </a:cubicBezTo>
                  <a:lnTo>
                    <a:pt x="75" y="68"/>
                  </a:lnTo>
                  <a:lnTo>
                    <a:pt x="88" y="16"/>
                  </a:lnTo>
                  <a:cubicBezTo>
                    <a:pt x="88" y="15"/>
                    <a:pt x="89" y="13"/>
                    <a:pt x="89" y="12"/>
                  </a:cubicBezTo>
                  <a:cubicBezTo>
                    <a:pt x="89" y="5"/>
                    <a:pt x="84" y="0"/>
                    <a:pt x="77" y="0"/>
                  </a:cubicBezTo>
                  <a:cubicBezTo>
                    <a:pt x="68" y="0"/>
                    <a:pt x="63" y="6"/>
                    <a:pt x="60" y="15"/>
                  </a:cubicBezTo>
                  <a:cubicBezTo>
                    <a:pt x="58" y="24"/>
                    <a:pt x="63" y="7"/>
                    <a:pt x="47" y="68"/>
                  </a:cubicBezTo>
                  <a:lnTo>
                    <a:pt x="12" y="68"/>
                  </a:lnTo>
                  <a:cubicBezTo>
                    <a:pt x="5" y="68"/>
                    <a:pt x="0" y="68"/>
                    <a:pt x="0" y="76"/>
                  </a:cubicBezTo>
                  <a:cubicBezTo>
                    <a:pt x="0" y="81"/>
                    <a:pt x="5" y="81"/>
                    <a:pt x="11" y="81"/>
                  </a:cubicBezTo>
                  <a:lnTo>
                    <a:pt x="44" y="81"/>
                  </a:lnTo>
                  <a:lnTo>
                    <a:pt x="23" y="163"/>
                  </a:lnTo>
                  <a:cubicBezTo>
                    <a:pt x="21" y="172"/>
                    <a:pt x="18" y="184"/>
                    <a:pt x="18" y="189"/>
                  </a:cubicBezTo>
                  <a:cubicBezTo>
                    <a:pt x="18" y="210"/>
                    <a:pt x="36" y="222"/>
                    <a:pt x="56" y="222"/>
                  </a:cubicBezTo>
                  <a:cubicBezTo>
                    <a:pt x="94" y="222"/>
                    <a:pt x="116" y="173"/>
                    <a:pt x="116" y="169"/>
                  </a:cubicBezTo>
                  <a:cubicBezTo>
                    <a:pt x="116" y="164"/>
                    <a:pt x="112" y="164"/>
                    <a:pt x="111" y="164"/>
                  </a:cubicBezTo>
                  <a:cubicBezTo>
                    <a:pt x="106" y="164"/>
                    <a:pt x="106" y="165"/>
                    <a:pt x="103" y="171"/>
                  </a:cubicBezTo>
                  <a:cubicBezTo>
                    <a:pt x="94" y="193"/>
                    <a:pt x="76" y="212"/>
                    <a:pt x="57" y="212"/>
                  </a:cubicBezTo>
                  <a:cubicBezTo>
                    <a:pt x="49" y="212"/>
                    <a:pt x="44" y="208"/>
                    <a:pt x="44" y="195"/>
                  </a:cubicBezTo>
                  <a:cubicBezTo>
                    <a:pt x="44" y="192"/>
                    <a:pt x="46" y="184"/>
                    <a:pt x="47" y="181"/>
                  </a:cubicBezTo>
                  <a:lnTo>
                    <a:pt x="72" y="8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15" name="Freeform 9 1">
              <a:extLst>
                <a:ext uri="{FF2B5EF4-FFF2-40B4-BE49-F238E27FC236}">
                  <a16:creationId xmlns:a16="http://schemas.microsoft.com/office/drawing/2014/main" id="{D7E2EE2E-55E2-DF46-A6B3-94CD887E7616}"/>
                </a:ext>
              </a:extLst>
            </p:cNvPr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>
              <a:off x="2643188" y="2555875"/>
              <a:ext cx="46038" cy="57150"/>
            </a:xfrm>
            <a:custGeom>
              <a:avLst/>
              <a:gdLst>
                <a:gd name="T0" fmla="*/ 232 w 250"/>
                <a:gd name="T1" fmla="*/ 155 h 290"/>
                <a:gd name="T2" fmla="*/ 250 w 250"/>
                <a:gd name="T3" fmla="*/ 145 h 290"/>
                <a:gd name="T4" fmla="*/ 232 w 250"/>
                <a:gd name="T5" fmla="*/ 135 h 290"/>
                <a:gd name="T6" fmla="*/ 21 w 250"/>
                <a:gd name="T7" fmla="*/ 135 h 290"/>
                <a:gd name="T8" fmla="*/ 154 w 250"/>
                <a:gd name="T9" fmla="*/ 20 h 290"/>
                <a:gd name="T10" fmla="*/ 232 w 250"/>
                <a:gd name="T11" fmla="*/ 20 h 290"/>
                <a:gd name="T12" fmla="*/ 250 w 250"/>
                <a:gd name="T13" fmla="*/ 10 h 290"/>
                <a:gd name="T14" fmla="*/ 232 w 250"/>
                <a:gd name="T15" fmla="*/ 0 h 290"/>
                <a:gd name="T16" fmla="*/ 153 w 250"/>
                <a:gd name="T17" fmla="*/ 0 h 290"/>
                <a:gd name="T18" fmla="*/ 0 w 250"/>
                <a:gd name="T19" fmla="*/ 145 h 290"/>
                <a:gd name="T20" fmla="*/ 153 w 250"/>
                <a:gd name="T21" fmla="*/ 290 h 290"/>
                <a:gd name="T22" fmla="*/ 232 w 250"/>
                <a:gd name="T23" fmla="*/ 290 h 290"/>
                <a:gd name="T24" fmla="*/ 250 w 250"/>
                <a:gd name="T25" fmla="*/ 280 h 290"/>
                <a:gd name="T26" fmla="*/ 232 w 250"/>
                <a:gd name="T27" fmla="*/ 270 h 290"/>
                <a:gd name="T28" fmla="*/ 154 w 250"/>
                <a:gd name="T29" fmla="*/ 270 h 290"/>
                <a:gd name="T30" fmla="*/ 21 w 250"/>
                <a:gd name="T31" fmla="*/ 155 h 290"/>
                <a:gd name="T32" fmla="*/ 232 w 250"/>
                <a:gd name="T33" fmla="*/ 155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0" h="290">
                  <a:moveTo>
                    <a:pt x="232" y="155"/>
                  </a:moveTo>
                  <a:cubicBezTo>
                    <a:pt x="241" y="155"/>
                    <a:pt x="250" y="155"/>
                    <a:pt x="250" y="145"/>
                  </a:cubicBezTo>
                  <a:cubicBezTo>
                    <a:pt x="250" y="135"/>
                    <a:pt x="241" y="135"/>
                    <a:pt x="232" y="135"/>
                  </a:cubicBezTo>
                  <a:lnTo>
                    <a:pt x="21" y="135"/>
                  </a:lnTo>
                  <a:cubicBezTo>
                    <a:pt x="27" y="68"/>
                    <a:pt x="84" y="20"/>
                    <a:pt x="154" y="20"/>
                  </a:cubicBezTo>
                  <a:lnTo>
                    <a:pt x="232" y="20"/>
                  </a:lnTo>
                  <a:cubicBezTo>
                    <a:pt x="241" y="20"/>
                    <a:pt x="250" y="20"/>
                    <a:pt x="250" y="10"/>
                  </a:cubicBezTo>
                  <a:cubicBezTo>
                    <a:pt x="250" y="0"/>
                    <a:pt x="241" y="0"/>
                    <a:pt x="232" y="0"/>
                  </a:cubicBezTo>
                  <a:lnTo>
                    <a:pt x="153" y="0"/>
                  </a:lnTo>
                  <a:cubicBezTo>
                    <a:pt x="68" y="0"/>
                    <a:pt x="0" y="65"/>
                    <a:pt x="0" y="145"/>
                  </a:cubicBezTo>
                  <a:cubicBezTo>
                    <a:pt x="0" y="225"/>
                    <a:pt x="68" y="290"/>
                    <a:pt x="153" y="290"/>
                  </a:cubicBezTo>
                  <a:lnTo>
                    <a:pt x="232" y="290"/>
                  </a:lnTo>
                  <a:cubicBezTo>
                    <a:pt x="241" y="290"/>
                    <a:pt x="250" y="290"/>
                    <a:pt x="250" y="280"/>
                  </a:cubicBezTo>
                  <a:cubicBezTo>
                    <a:pt x="250" y="270"/>
                    <a:pt x="241" y="270"/>
                    <a:pt x="232" y="270"/>
                  </a:cubicBezTo>
                  <a:lnTo>
                    <a:pt x="154" y="270"/>
                  </a:lnTo>
                  <a:cubicBezTo>
                    <a:pt x="84" y="270"/>
                    <a:pt x="27" y="222"/>
                    <a:pt x="21" y="155"/>
                  </a:cubicBezTo>
                  <a:lnTo>
                    <a:pt x="232" y="155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16" name="Freeform 10 1">
              <a:extLst>
                <a:ext uri="{FF2B5EF4-FFF2-40B4-BE49-F238E27FC236}">
                  <a16:creationId xmlns:a16="http://schemas.microsoft.com/office/drawing/2014/main" id="{12B24FF6-1EC3-3344-97C2-77E2EBC5244F}"/>
                </a:ext>
              </a:extLst>
            </p:cNvPr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>
              <a:off x="2724150" y="2540000"/>
              <a:ext cx="57150" cy="71438"/>
            </a:xfrm>
            <a:custGeom>
              <a:avLst/>
              <a:gdLst>
                <a:gd name="T0" fmla="*/ 49 w 312"/>
                <a:gd name="T1" fmla="*/ 242 h 363"/>
                <a:gd name="T2" fmla="*/ 72 w 312"/>
                <a:gd name="T3" fmla="*/ 222 h 363"/>
                <a:gd name="T4" fmla="*/ 66 w 312"/>
                <a:gd name="T5" fmla="*/ 218 h 363"/>
                <a:gd name="T6" fmla="*/ 0 w 312"/>
                <a:gd name="T7" fmla="*/ 290 h 363"/>
                <a:gd name="T8" fmla="*/ 102 w 312"/>
                <a:gd name="T9" fmla="*/ 363 h 363"/>
                <a:gd name="T10" fmla="*/ 277 w 312"/>
                <a:gd name="T11" fmla="*/ 238 h 363"/>
                <a:gd name="T12" fmla="*/ 187 w 312"/>
                <a:gd name="T13" fmla="*/ 150 h 363"/>
                <a:gd name="T14" fmla="*/ 129 w 312"/>
                <a:gd name="T15" fmla="*/ 85 h 363"/>
                <a:gd name="T16" fmla="*/ 149 w 312"/>
                <a:gd name="T17" fmla="*/ 42 h 363"/>
                <a:gd name="T18" fmla="*/ 199 w 312"/>
                <a:gd name="T19" fmla="*/ 27 h 363"/>
                <a:gd name="T20" fmla="*/ 247 w 312"/>
                <a:gd name="T21" fmla="*/ 37 h 363"/>
                <a:gd name="T22" fmla="*/ 269 w 312"/>
                <a:gd name="T23" fmla="*/ 69 h 363"/>
                <a:gd name="T24" fmla="*/ 267 w 312"/>
                <a:gd name="T25" fmla="*/ 84 h 363"/>
                <a:gd name="T26" fmla="*/ 266 w 312"/>
                <a:gd name="T27" fmla="*/ 89 h 363"/>
                <a:gd name="T28" fmla="*/ 271 w 312"/>
                <a:gd name="T29" fmla="*/ 93 h 363"/>
                <a:gd name="T30" fmla="*/ 300 w 312"/>
                <a:gd name="T31" fmla="*/ 79 h 363"/>
                <a:gd name="T32" fmla="*/ 312 w 312"/>
                <a:gd name="T33" fmla="*/ 48 h 363"/>
                <a:gd name="T34" fmla="*/ 285 w 312"/>
                <a:gd name="T35" fmla="*/ 11 h 363"/>
                <a:gd name="T36" fmla="*/ 232 w 312"/>
                <a:gd name="T37" fmla="*/ 0 h 363"/>
                <a:gd name="T38" fmla="*/ 87 w 312"/>
                <a:gd name="T39" fmla="*/ 107 h 363"/>
                <a:gd name="T40" fmla="*/ 154 w 312"/>
                <a:gd name="T41" fmla="*/ 179 h 363"/>
                <a:gd name="T42" fmla="*/ 235 w 312"/>
                <a:gd name="T43" fmla="*/ 260 h 363"/>
                <a:gd name="T44" fmla="*/ 135 w 312"/>
                <a:gd name="T45" fmla="*/ 335 h 363"/>
                <a:gd name="T46" fmla="*/ 43 w 312"/>
                <a:gd name="T47" fmla="*/ 268 h 363"/>
                <a:gd name="T48" fmla="*/ 49 w 312"/>
                <a:gd name="T49" fmla="*/ 242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12" h="363">
                  <a:moveTo>
                    <a:pt x="49" y="242"/>
                  </a:moveTo>
                  <a:cubicBezTo>
                    <a:pt x="55" y="240"/>
                    <a:pt x="72" y="229"/>
                    <a:pt x="72" y="222"/>
                  </a:cubicBezTo>
                  <a:cubicBezTo>
                    <a:pt x="72" y="218"/>
                    <a:pt x="69" y="218"/>
                    <a:pt x="66" y="218"/>
                  </a:cubicBezTo>
                  <a:cubicBezTo>
                    <a:pt x="49" y="218"/>
                    <a:pt x="0" y="240"/>
                    <a:pt x="0" y="290"/>
                  </a:cubicBezTo>
                  <a:cubicBezTo>
                    <a:pt x="0" y="326"/>
                    <a:pt x="41" y="363"/>
                    <a:pt x="102" y="363"/>
                  </a:cubicBezTo>
                  <a:cubicBezTo>
                    <a:pt x="183" y="363"/>
                    <a:pt x="277" y="306"/>
                    <a:pt x="277" y="238"/>
                  </a:cubicBezTo>
                  <a:cubicBezTo>
                    <a:pt x="277" y="191"/>
                    <a:pt x="227" y="168"/>
                    <a:pt x="187" y="150"/>
                  </a:cubicBezTo>
                  <a:cubicBezTo>
                    <a:pt x="152" y="134"/>
                    <a:pt x="129" y="114"/>
                    <a:pt x="129" y="85"/>
                  </a:cubicBezTo>
                  <a:cubicBezTo>
                    <a:pt x="129" y="75"/>
                    <a:pt x="134" y="55"/>
                    <a:pt x="149" y="42"/>
                  </a:cubicBezTo>
                  <a:cubicBezTo>
                    <a:pt x="164" y="29"/>
                    <a:pt x="192" y="27"/>
                    <a:pt x="199" y="27"/>
                  </a:cubicBezTo>
                  <a:cubicBezTo>
                    <a:pt x="204" y="27"/>
                    <a:pt x="225" y="28"/>
                    <a:pt x="247" y="37"/>
                  </a:cubicBezTo>
                  <a:cubicBezTo>
                    <a:pt x="256" y="42"/>
                    <a:pt x="269" y="48"/>
                    <a:pt x="269" y="69"/>
                  </a:cubicBezTo>
                  <a:cubicBezTo>
                    <a:pt x="269" y="76"/>
                    <a:pt x="269" y="79"/>
                    <a:pt x="267" y="84"/>
                  </a:cubicBezTo>
                  <a:cubicBezTo>
                    <a:pt x="267" y="86"/>
                    <a:pt x="266" y="88"/>
                    <a:pt x="266" y="89"/>
                  </a:cubicBezTo>
                  <a:cubicBezTo>
                    <a:pt x="266" y="93"/>
                    <a:pt x="269" y="93"/>
                    <a:pt x="271" y="93"/>
                  </a:cubicBezTo>
                  <a:cubicBezTo>
                    <a:pt x="278" y="93"/>
                    <a:pt x="290" y="88"/>
                    <a:pt x="300" y="79"/>
                  </a:cubicBezTo>
                  <a:cubicBezTo>
                    <a:pt x="306" y="74"/>
                    <a:pt x="312" y="68"/>
                    <a:pt x="312" y="48"/>
                  </a:cubicBezTo>
                  <a:cubicBezTo>
                    <a:pt x="312" y="24"/>
                    <a:pt x="299" y="17"/>
                    <a:pt x="285" y="11"/>
                  </a:cubicBezTo>
                  <a:cubicBezTo>
                    <a:pt x="262" y="0"/>
                    <a:pt x="239" y="0"/>
                    <a:pt x="232" y="0"/>
                  </a:cubicBezTo>
                  <a:cubicBezTo>
                    <a:pt x="167" y="0"/>
                    <a:pt x="87" y="50"/>
                    <a:pt x="87" y="107"/>
                  </a:cubicBezTo>
                  <a:cubicBezTo>
                    <a:pt x="87" y="148"/>
                    <a:pt x="130" y="168"/>
                    <a:pt x="154" y="179"/>
                  </a:cubicBezTo>
                  <a:cubicBezTo>
                    <a:pt x="189" y="195"/>
                    <a:pt x="235" y="218"/>
                    <a:pt x="235" y="260"/>
                  </a:cubicBezTo>
                  <a:cubicBezTo>
                    <a:pt x="235" y="293"/>
                    <a:pt x="210" y="335"/>
                    <a:pt x="135" y="335"/>
                  </a:cubicBezTo>
                  <a:cubicBezTo>
                    <a:pt x="84" y="335"/>
                    <a:pt x="43" y="302"/>
                    <a:pt x="43" y="268"/>
                  </a:cubicBezTo>
                  <a:cubicBezTo>
                    <a:pt x="43" y="259"/>
                    <a:pt x="45" y="250"/>
                    <a:pt x="49" y="242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</p:grpSp>
      <p:grpSp>
        <p:nvGrpSpPr>
          <p:cNvPr id="17" name="Group 20">
            <a:extLst>
              <a:ext uri="{FF2B5EF4-FFF2-40B4-BE49-F238E27FC236}">
                <a16:creationId xmlns:a16="http://schemas.microsoft.com/office/drawing/2014/main" id="{B741B6EE-01E5-924F-9699-ABDE673934E9}"/>
              </a:ext>
            </a:extLst>
          </p:cNvPr>
          <p:cNvGrpSpPr/>
          <p:nvPr/>
        </p:nvGrpSpPr>
        <p:grpSpPr>
          <a:xfrm>
            <a:off x="2708478" y="1769275"/>
            <a:ext cx="1491154" cy="1252954"/>
            <a:chOff x="4095430" y="3353539"/>
            <a:chExt cx="1491154" cy="1252954"/>
          </a:xfrm>
        </p:grpSpPr>
        <p:pic>
          <p:nvPicPr>
            <p:cNvPr id="18" name="Graphic 13" descr="Game controller">
              <a:extLst>
                <a:ext uri="{FF2B5EF4-FFF2-40B4-BE49-F238E27FC236}">
                  <a16:creationId xmlns:a16="http://schemas.microsoft.com/office/drawing/2014/main" id="{A2C4EF38-6557-934F-8B95-B4995FC8B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7"/>
                </a:ext>
              </a:extLst>
            </a:blip>
            <a:stretch>
              <a:fillRect/>
            </a:stretch>
          </p:blipFill>
          <p:spPr>
            <a:xfrm>
              <a:off x="4383807" y="3353539"/>
              <a:ext cx="914400" cy="914400"/>
            </a:xfrm>
            <a:prstGeom prst="round2DiagRect">
              <a:avLst>
                <a:gd name="adj1" fmla="val 5608"/>
                <a:gd name="adj2" fmla="val 0"/>
              </a:avLst>
            </a:prstGeom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F4BE3458-8C7C-B04D-98AE-2240E22AFBA4}"/>
                </a:ext>
              </a:extLst>
            </p:cNvPr>
            <p:cNvSpPr txBox="1"/>
            <p:nvPr/>
          </p:nvSpPr>
          <p:spPr>
            <a:xfrm>
              <a:off x="4095430" y="4267939"/>
              <a:ext cx="14911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FF"/>
                  </a:solidFill>
                </a:rPr>
                <a:t>Action space</a:t>
              </a:r>
            </a:p>
          </p:txBody>
        </p:sp>
      </p:grpSp>
      <p:grpSp>
        <p:nvGrpSpPr>
          <p:cNvPr id="20" name="Group 46">
            <a:extLst>
              <a:ext uri="{FF2B5EF4-FFF2-40B4-BE49-F238E27FC236}">
                <a16:creationId xmlns:a16="http://schemas.microsoft.com/office/drawing/2014/main" id="{A1E920C4-6CE3-674E-8B8C-C6DE120B6307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2805781" y="4023082"/>
            <a:ext cx="1030306" cy="356097"/>
            <a:chOff x="4283074" y="4484688"/>
            <a:chExt cx="1377950" cy="476250"/>
          </a:xfrm>
        </p:grpSpPr>
        <p:sp>
          <p:nvSpPr>
            <p:cNvPr id="21" name="Freeform 17 1">
              <a:extLst>
                <a:ext uri="{FF2B5EF4-FFF2-40B4-BE49-F238E27FC236}">
                  <a16:creationId xmlns:a16="http://schemas.microsoft.com/office/drawing/2014/main" id="{5BE98AA0-876D-AA46-95B4-D7179F4F537A}"/>
                </a:ext>
              </a:extLst>
            </p:cNvPr>
            <p:cNvSpPr>
              <a:spLocks noEditPoints="1"/>
            </p:cNvSpPr>
            <p:nvPr>
              <p:custDataLst>
                <p:tags r:id="rId55"/>
              </p:custDataLst>
            </p:nvPr>
          </p:nvSpPr>
          <p:spPr bwMode="auto">
            <a:xfrm>
              <a:off x="4283074" y="4635501"/>
              <a:ext cx="220663" cy="246063"/>
            </a:xfrm>
            <a:custGeom>
              <a:avLst/>
              <a:gdLst>
                <a:gd name="T0" fmla="*/ 166 w 229"/>
                <a:gd name="T1" fmla="*/ 32 h 226"/>
                <a:gd name="T2" fmla="*/ 120 w 229"/>
                <a:gd name="T3" fmla="*/ 0 h 226"/>
                <a:gd name="T4" fmla="*/ 0 w 229"/>
                <a:gd name="T5" fmla="*/ 146 h 226"/>
                <a:gd name="T6" fmla="*/ 67 w 229"/>
                <a:gd name="T7" fmla="*/ 226 h 226"/>
                <a:gd name="T8" fmla="*/ 131 w 229"/>
                <a:gd name="T9" fmla="*/ 189 h 226"/>
                <a:gd name="T10" fmla="*/ 177 w 229"/>
                <a:gd name="T11" fmla="*/ 226 h 226"/>
                <a:gd name="T12" fmla="*/ 214 w 229"/>
                <a:gd name="T13" fmla="*/ 199 h 226"/>
                <a:gd name="T14" fmla="*/ 229 w 229"/>
                <a:gd name="T15" fmla="*/ 149 h 226"/>
                <a:gd name="T16" fmla="*/ 223 w 229"/>
                <a:gd name="T17" fmla="*/ 144 h 226"/>
                <a:gd name="T18" fmla="*/ 216 w 229"/>
                <a:gd name="T19" fmla="*/ 153 h 226"/>
                <a:gd name="T20" fmla="*/ 178 w 229"/>
                <a:gd name="T21" fmla="*/ 215 h 226"/>
                <a:gd name="T22" fmla="*/ 163 w 229"/>
                <a:gd name="T23" fmla="*/ 192 h 226"/>
                <a:gd name="T24" fmla="*/ 169 w 229"/>
                <a:gd name="T25" fmla="*/ 155 h 226"/>
                <a:gd name="T26" fmla="*/ 180 w 229"/>
                <a:gd name="T27" fmla="*/ 110 h 226"/>
                <a:gd name="T28" fmla="*/ 198 w 229"/>
                <a:gd name="T29" fmla="*/ 40 h 226"/>
                <a:gd name="T30" fmla="*/ 202 w 229"/>
                <a:gd name="T31" fmla="*/ 24 h 226"/>
                <a:gd name="T32" fmla="*/ 187 w 229"/>
                <a:gd name="T33" fmla="*/ 10 h 226"/>
                <a:gd name="T34" fmla="*/ 166 w 229"/>
                <a:gd name="T35" fmla="*/ 32 h 226"/>
                <a:gd name="T36" fmla="*/ 134 w 229"/>
                <a:gd name="T37" fmla="*/ 161 h 226"/>
                <a:gd name="T38" fmla="*/ 124 w 229"/>
                <a:gd name="T39" fmla="*/ 180 h 226"/>
                <a:gd name="T40" fmla="*/ 68 w 229"/>
                <a:gd name="T41" fmla="*/ 215 h 226"/>
                <a:gd name="T42" fmla="*/ 36 w 229"/>
                <a:gd name="T43" fmla="*/ 168 h 226"/>
                <a:gd name="T44" fmla="*/ 63 w 229"/>
                <a:gd name="T45" fmla="*/ 59 h 226"/>
                <a:gd name="T46" fmla="*/ 121 w 229"/>
                <a:gd name="T47" fmla="*/ 11 h 226"/>
                <a:gd name="T48" fmla="*/ 160 w 229"/>
                <a:gd name="T49" fmla="*/ 55 h 226"/>
                <a:gd name="T50" fmla="*/ 159 w 229"/>
                <a:gd name="T51" fmla="*/ 63 h 226"/>
                <a:gd name="T52" fmla="*/ 134 w 229"/>
                <a:gd name="T53" fmla="*/ 16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9" h="226">
                  <a:moveTo>
                    <a:pt x="166" y="32"/>
                  </a:moveTo>
                  <a:cubicBezTo>
                    <a:pt x="157" y="14"/>
                    <a:pt x="143" y="0"/>
                    <a:pt x="120" y="0"/>
                  </a:cubicBezTo>
                  <a:cubicBezTo>
                    <a:pt x="62" y="0"/>
                    <a:pt x="0" y="73"/>
                    <a:pt x="0" y="146"/>
                  </a:cubicBezTo>
                  <a:cubicBezTo>
                    <a:pt x="0" y="193"/>
                    <a:pt x="28" y="226"/>
                    <a:pt x="67" y="226"/>
                  </a:cubicBezTo>
                  <a:cubicBezTo>
                    <a:pt x="77" y="226"/>
                    <a:pt x="101" y="224"/>
                    <a:pt x="131" y="189"/>
                  </a:cubicBezTo>
                  <a:cubicBezTo>
                    <a:pt x="135" y="210"/>
                    <a:pt x="153" y="226"/>
                    <a:pt x="177" y="226"/>
                  </a:cubicBezTo>
                  <a:cubicBezTo>
                    <a:pt x="194" y="226"/>
                    <a:pt x="206" y="215"/>
                    <a:pt x="214" y="199"/>
                  </a:cubicBezTo>
                  <a:cubicBezTo>
                    <a:pt x="222" y="181"/>
                    <a:pt x="229" y="150"/>
                    <a:pt x="229" y="149"/>
                  </a:cubicBezTo>
                  <a:cubicBezTo>
                    <a:pt x="229" y="144"/>
                    <a:pt x="224" y="144"/>
                    <a:pt x="223" y="144"/>
                  </a:cubicBezTo>
                  <a:cubicBezTo>
                    <a:pt x="218" y="144"/>
                    <a:pt x="217" y="146"/>
                    <a:pt x="216" y="153"/>
                  </a:cubicBezTo>
                  <a:cubicBezTo>
                    <a:pt x="207" y="186"/>
                    <a:pt x="198" y="215"/>
                    <a:pt x="178" y="215"/>
                  </a:cubicBezTo>
                  <a:cubicBezTo>
                    <a:pt x="164" y="215"/>
                    <a:pt x="163" y="202"/>
                    <a:pt x="163" y="192"/>
                  </a:cubicBezTo>
                  <a:cubicBezTo>
                    <a:pt x="163" y="181"/>
                    <a:pt x="164" y="177"/>
                    <a:pt x="169" y="155"/>
                  </a:cubicBezTo>
                  <a:cubicBezTo>
                    <a:pt x="175" y="134"/>
                    <a:pt x="176" y="129"/>
                    <a:pt x="180" y="110"/>
                  </a:cubicBezTo>
                  <a:lnTo>
                    <a:pt x="198" y="40"/>
                  </a:lnTo>
                  <a:cubicBezTo>
                    <a:pt x="202" y="27"/>
                    <a:pt x="202" y="26"/>
                    <a:pt x="202" y="24"/>
                  </a:cubicBezTo>
                  <a:cubicBezTo>
                    <a:pt x="202" y="15"/>
                    <a:pt x="196" y="10"/>
                    <a:pt x="187" y="10"/>
                  </a:cubicBezTo>
                  <a:cubicBezTo>
                    <a:pt x="175" y="10"/>
                    <a:pt x="168" y="21"/>
                    <a:pt x="166" y="32"/>
                  </a:cubicBezTo>
                  <a:close/>
                  <a:moveTo>
                    <a:pt x="134" y="161"/>
                  </a:moveTo>
                  <a:cubicBezTo>
                    <a:pt x="131" y="170"/>
                    <a:pt x="131" y="171"/>
                    <a:pt x="124" y="180"/>
                  </a:cubicBezTo>
                  <a:cubicBezTo>
                    <a:pt x="102" y="207"/>
                    <a:pt x="82" y="215"/>
                    <a:pt x="68" y="215"/>
                  </a:cubicBezTo>
                  <a:cubicBezTo>
                    <a:pt x="43" y="215"/>
                    <a:pt x="36" y="188"/>
                    <a:pt x="36" y="168"/>
                  </a:cubicBezTo>
                  <a:cubicBezTo>
                    <a:pt x="36" y="143"/>
                    <a:pt x="52" y="82"/>
                    <a:pt x="63" y="59"/>
                  </a:cubicBezTo>
                  <a:cubicBezTo>
                    <a:pt x="79" y="29"/>
                    <a:pt x="101" y="11"/>
                    <a:pt x="121" y="11"/>
                  </a:cubicBezTo>
                  <a:cubicBezTo>
                    <a:pt x="153" y="11"/>
                    <a:pt x="160" y="52"/>
                    <a:pt x="160" y="55"/>
                  </a:cubicBezTo>
                  <a:cubicBezTo>
                    <a:pt x="160" y="58"/>
                    <a:pt x="159" y="61"/>
                    <a:pt x="159" y="63"/>
                  </a:cubicBezTo>
                  <a:lnTo>
                    <a:pt x="134" y="161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22" name="Freeform 18 1">
              <a:extLst>
                <a:ext uri="{FF2B5EF4-FFF2-40B4-BE49-F238E27FC236}">
                  <a16:creationId xmlns:a16="http://schemas.microsoft.com/office/drawing/2014/main" id="{ADEBE105-A9E8-E94C-B3F9-71B34E102CA5}"/>
                </a:ext>
              </a:extLst>
            </p:cNvPr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>
              <a:off x="4532312" y="4719638"/>
              <a:ext cx="114300" cy="241300"/>
            </a:xfrm>
            <a:custGeom>
              <a:avLst/>
              <a:gdLst>
                <a:gd name="T0" fmla="*/ 71 w 118"/>
                <a:gd name="T1" fmla="*/ 81 h 222"/>
                <a:gd name="T2" fmla="*/ 107 w 118"/>
                <a:gd name="T3" fmla="*/ 81 h 222"/>
                <a:gd name="T4" fmla="*/ 118 w 118"/>
                <a:gd name="T5" fmla="*/ 73 h 222"/>
                <a:gd name="T6" fmla="*/ 108 w 118"/>
                <a:gd name="T7" fmla="*/ 68 h 222"/>
                <a:gd name="T8" fmla="*/ 75 w 118"/>
                <a:gd name="T9" fmla="*/ 68 h 222"/>
                <a:gd name="T10" fmla="*/ 88 w 118"/>
                <a:gd name="T11" fmla="*/ 16 h 222"/>
                <a:gd name="T12" fmla="*/ 89 w 118"/>
                <a:gd name="T13" fmla="*/ 12 h 222"/>
                <a:gd name="T14" fmla="*/ 77 w 118"/>
                <a:gd name="T15" fmla="*/ 0 h 222"/>
                <a:gd name="T16" fmla="*/ 60 w 118"/>
                <a:gd name="T17" fmla="*/ 15 h 222"/>
                <a:gd name="T18" fmla="*/ 47 w 118"/>
                <a:gd name="T19" fmla="*/ 68 h 222"/>
                <a:gd name="T20" fmla="*/ 12 w 118"/>
                <a:gd name="T21" fmla="*/ 68 h 222"/>
                <a:gd name="T22" fmla="*/ 0 w 118"/>
                <a:gd name="T23" fmla="*/ 76 h 222"/>
                <a:gd name="T24" fmla="*/ 11 w 118"/>
                <a:gd name="T25" fmla="*/ 81 h 222"/>
                <a:gd name="T26" fmla="*/ 44 w 118"/>
                <a:gd name="T27" fmla="*/ 81 h 222"/>
                <a:gd name="T28" fmla="*/ 23 w 118"/>
                <a:gd name="T29" fmla="*/ 163 h 222"/>
                <a:gd name="T30" fmla="*/ 18 w 118"/>
                <a:gd name="T31" fmla="*/ 189 h 222"/>
                <a:gd name="T32" fmla="*/ 55 w 118"/>
                <a:gd name="T33" fmla="*/ 222 h 222"/>
                <a:gd name="T34" fmla="*/ 116 w 118"/>
                <a:gd name="T35" fmla="*/ 169 h 222"/>
                <a:gd name="T36" fmla="*/ 111 w 118"/>
                <a:gd name="T37" fmla="*/ 164 h 222"/>
                <a:gd name="T38" fmla="*/ 103 w 118"/>
                <a:gd name="T39" fmla="*/ 171 h 222"/>
                <a:gd name="T40" fmla="*/ 56 w 118"/>
                <a:gd name="T41" fmla="*/ 212 h 222"/>
                <a:gd name="T42" fmla="*/ 44 w 118"/>
                <a:gd name="T43" fmla="*/ 195 h 222"/>
                <a:gd name="T44" fmla="*/ 46 w 118"/>
                <a:gd name="T45" fmla="*/ 181 h 222"/>
                <a:gd name="T46" fmla="*/ 71 w 118"/>
                <a:gd name="T47" fmla="*/ 8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2">
                  <a:moveTo>
                    <a:pt x="71" y="81"/>
                  </a:moveTo>
                  <a:lnTo>
                    <a:pt x="107" y="81"/>
                  </a:lnTo>
                  <a:cubicBezTo>
                    <a:pt x="114" y="81"/>
                    <a:pt x="118" y="81"/>
                    <a:pt x="118" y="73"/>
                  </a:cubicBezTo>
                  <a:cubicBezTo>
                    <a:pt x="118" y="68"/>
                    <a:pt x="114" y="68"/>
                    <a:pt x="108" y="68"/>
                  </a:cubicBezTo>
                  <a:lnTo>
                    <a:pt x="75" y="68"/>
                  </a:lnTo>
                  <a:lnTo>
                    <a:pt x="88" y="16"/>
                  </a:lnTo>
                  <a:cubicBezTo>
                    <a:pt x="88" y="15"/>
                    <a:pt x="89" y="13"/>
                    <a:pt x="89" y="12"/>
                  </a:cubicBezTo>
                  <a:cubicBezTo>
                    <a:pt x="89" y="5"/>
                    <a:pt x="84" y="0"/>
                    <a:pt x="77" y="0"/>
                  </a:cubicBezTo>
                  <a:cubicBezTo>
                    <a:pt x="68" y="0"/>
                    <a:pt x="63" y="6"/>
                    <a:pt x="60" y="15"/>
                  </a:cubicBezTo>
                  <a:cubicBezTo>
                    <a:pt x="58" y="24"/>
                    <a:pt x="62" y="7"/>
                    <a:pt x="47" y="68"/>
                  </a:cubicBezTo>
                  <a:lnTo>
                    <a:pt x="12" y="68"/>
                  </a:lnTo>
                  <a:cubicBezTo>
                    <a:pt x="5" y="68"/>
                    <a:pt x="0" y="68"/>
                    <a:pt x="0" y="76"/>
                  </a:cubicBezTo>
                  <a:cubicBezTo>
                    <a:pt x="0" y="81"/>
                    <a:pt x="5" y="81"/>
                    <a:pt x="11" y="81"/>
                  </a:cubicBezTo>
                  <a:lnTo>
                    <a:pt x="44" y="81"/>
                  </a:lnTo>
                  <a:lnTo>
                    <a:pt x="23" y="163"/>
                  </a:lnTo>
                  <a:cubicBezTo>
                    <a:pt x="21" y="172"/>
                    <a:pt x="18" y="184"/>
                    <a:pt x="18" y="189"/>
                  </a:cubicBezTo>
                  <a:cubicBezTo>
                    <a:pt x="18" y="210"/>
                    <a:pt x="36" y="222"/>
                    <a:pt x="55" y="222"/>
                  </a:cubicBezTo>
                  <a:cubicBezTo>
                    <a:pt x="94" y="222"/>
                    <a:pt x="116" y="173"/>
                    <a:pt x="116" y="169"/>
                  </a:cubicBezTo>
                  <a:cubicBezTo>
                    <a:pt x="116" y="164"/>
                    <a:pt x="112" y="164"/>
                    <a:pt x="111" y="164"/>
                  </a:cubicBezTo>
                  <a:cubicBezTo>
                    <a:pt x="106" y="164"/>
                    <a:pt x="106" y="165"/>
                    <a:pt x="103" y="171"/>
                  </a:cubicBezTo>
                  <a:cubicBezTo>
                    <a:pt x="93" y="193"/>
                    <a:pt x="76" y="212"/>
                    <a:pt x="56" y="212"/>
                  </a:cubicBezTo>
                  <a:cubicBezTo>
                    <a:pt x="49" y="212"/>
                    <a:pt x="44" y="208"/>
                    <a:pt x="44" y="195"/>
                  </a:cubicBezTo>
                  <a:cubicBezTo>
                    <a:pt x="44" y="192"/>
                    <a:pt x="46" y="184"/>
                    <a:pt x="46" y="181"/>
                  </a:cubicBezTo>
                  <a:lnTo>
                    <a:pt x="71" y="81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23" name="Freeform 19 1">
              <a:extLst>
                <a:ext uri="{FF2B5EF4-FFF2-40B4-BE49-F238E27FC236}">
                  <a16:creationId xmlns:a16="http://schemas.microsoft.com/office/drawing/2014/main" id="{8868021E-7978-C04C-9891-5E79E23A485C}"/>
                </a:ext>
              </a:extLst>
            </p:cNvPr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>
              <a:off x="4862512" y="4583113"/>
              <a:ext cx="239713" cy="314325"/>
            </a:xfrm>
            <a:custGeom>
              <a:avLst/>
              <a:gdLst>
                <a:gd name="T0" fmla="*/ 232 w 249"/>
                <a:gd name="T1" fmla="*/ 155 h 290"/>
                <a:gd name="T2" fmla="*/ 249 w 249"/>
                <a:gd name="T3" fmla="*/ 145 h 290"/>
                <a:gd name="T4" fmla="*/ 232 w 249"/>
                <a:gd name="T5" fmla="*/ 135 h 290"/>
                <a:gd name="T6" fmla="*/ 20 w 249"/>
                <a:gd name="T7" fmla="*/ 135 h 290"/>
                <a:gd name="T8" fmla="*/ 154 w 249"/>
                <a:gd name="T9" fmla="*/ 20 h 290"/>
                <a:gd name="T10" fmla="*/ 232 w 249"/>
                <a:gd name="T11" fmla="*/ 20 h 290"/>
                <a:gd name="T12" fmla="*/ 249 w 249"/>
                <a:gd name="T13" fmla="*/ 10 h 290"/>
                <a:gd name="T14" fmla="*/ 232 w 249"/>
                <a:gd name="T15" fmla="*/ 0 h 290"/>
                <a:gd name="T16" fmla="*/ 153 w 249"/>
                <a:gd name="T17" fmla="*/ 0 h 290"/>
                <a:gd name="T18" fmla="*/ 0 w 249"/>
                <a:gd name="T19" fmla="*/ 145 h 290"/>
                <a:gd name="T20" fmla="*/ 153 w 249"/>
                <a:gd name="T21" fmla="*/ 290 h 290"/>
                <a:gd name="T22" fmla="*/ 232 w 249"/>
                <a:gd name="T23" fmla="*/ 290 h 290"/>
                <a:gd name="T24" fmla="*/ 249 w 249"/>
                <a:gd name="T25" fmla="*/ 280 h 290"/>
                <a:gd name="T26" fmla="*/ 232 w 249"/>
                <a:gd name="T27" fmla="*/ 270 h 290"/>
                <a:gd name="T28" fmla="*/ 154 w 249"/>
                <a:gd name="T29" fmla="*/ 270 h 290"/>
                <a:gd name="T30" fmla="*/ 20 w 249"/>
                <a:gd name="T31" fmla="*/ 155 h 290"/>
                <a:gd name="T32" fmla="*/ 232 w 249"/>
                <a:gd name="T33" fmla="*/ 155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9" h="290">
                  <a:moveTo>
                    <a:pt x="232" y="155"/>
                  </a:moveTo>
                  <a:cubicBezTo>
                    <a:pt x="240" y="155"/>
                    <a:pt x="249" y="155"/>
                    <a:pt x="249" y="145"/>
                  </a:cubicBezTo>
                  <a:cubicBezTo>
                    <a:pt x="249" y="135"/>
                    <a:pt x="240" y="135"/>
                    <a:pt x="232" y="135"/>
                  </a:cubicBezTo>
                  <a:lnTo>
                    <a:pt x="20" y="135"/>
                  </a:lnTo>
                  <a:cubicBezTo>
                    <a:pt x="26" y="68"/>
                    <a:pt x="84" y="20"/>
                    <a:pt x="154" y="20"/>
                  </a:cubicBezTo>
                  <a:lnTo>
                    <a:pt x="232" y="20"/>
                  </a:lnTo>
                  <a:cubicBezTo>
                    <a:pt x="240" y="20"/>
                    <a:pt x="249" y="20"/>
                    <a:pt x="249" y="10"/>
                  </a:cubicBezTo>
                  <a:cubicBezTo>
                    <a:pt x="249" y="0"/>
                    <a:pt x="240" y="0"/>
                    <a:pt x="232" y="0"/>
                  </a:cubicBezTo>
                  <a:lnTo>
                    <a:pt x="153" y="0"/>
                  </a:lnTo>
                  <a:cubicBezTo>
                    <a:pt x="68" y="0"/>
                    <a:pt x="0" y="65"/>
                    <a:pt x="0" y="145"/>
                  </a:cubicBezTo>
                  <a:cubicBezTo>
                    <a:pt x="0" y="225"/>
                    <a:pt x="68" y="290"/>
                    <a:pt x="153" y="290"/>
                  </a:cubicBezTo>
                  <a:lnTo>
                    <a:pt x="232" y="290"/>
                  </a:lnTo>
                  <a:cubicBezTo>
                    <a:pt x="240" y="290"/>
                    <a:pt x="249" y="290"/>
                    <a:pt x="249" y="280"/>
                  </a:cubicBezTo>
                  <a:cubicBezTo>
                    <a:pt x="249" y="270"/>
                    <a:pt x="240" y="270"/>
                    <a:pt x="232" y="270"/>
                  </a:cubicBezTo>
                  <a:lnTo>
                    <a:pt x="154" y="270"/>
                  </a:lnTo>
                  <a:cubicBezTo>
                    <a:pt x="84" y="270"/>
                    <a:pt x="26" y="222"/>
                    <a:pt x="20" y="155"/>
                  </a:cubicBezTo>
                  <a:lnTo>
                    <a:pt x="232" y="155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24" name="Freeform 20 1">
              <a:extLst>
                <a:ext uri="{FF2B5EF4-FFF2-40B4-BE49-F238E27FC236}">
                  <a16:creationId xmlns:a16="http://schemas.microsoft.com/office/drawing/2014/main" id="{149F4D64-A2BF-7F49-8262-7C898E13278A}"/>
                </a:ext>
              </a:extLst>
            </p:cNvPr>
            <p:cNvSpPr>
              <a:spLocks noEditPoints="1"/>
            </p:cNvSpPr>
            <p:nvPr>
              <p:custDataLst>
                <p:tags r:id="rId58"/>
              </p:custDataLst>
            </p:nvPr>
          </p:nvSpPr>
          <p:spPr bwMode="auto">
            <a:xfrm>
              <a:off x="5289549" y="4484688"/>
              <a:ext cx="371475" cy="417513"/>
            </a:xfrm>
            <a:custGeom>
              <a:avLst/>
              <a:gdLst>
                <a:gd name="T0" fmla="*/ 283 w 384"/>
                <a:gd name="T1" fmla="*/ 278 h 386"/>
                <a:gd name="T2" fmla="*/ 294 w 384"/>
                <a:gd name="T3" fmla="*/ 342 h 386"/>
                <a:gd name="T4" fmla="*/ 323 w 384"/>
                <a:gd name="T5" fmla="*/ 376 h 386"/>
                <a:gd name="T6" fmla="*/ 384 w 384"/>
                <a:gd name="T7" fmla="*/ 343 h 386"/>
                <a:gd name="T8" fmla="*/ 380 w 384"/>
                <a:gd name="T9" fmla="*/ 340 h 386"/>
                <a:gd name="T10" fmla="*/ 361 w 384"/>
                <a:gd name="T11" fmla="*/ 346 h 386"/>
                <a:gd name="T12" fmla="*/ 356 w 384"/>
                <a:gd name="T13" fmla="*/ 348 h 386"/>
                <a:gd name="T14" fmla="*/ 333 w 384"/>
                <a:gd name="T15" fmla="*/ 305 h 386"/>
                <a:gd name="T16" fmla="*/ 321 w 384"/>
                <a:gd name="T17" fmla="*/ 200 h 386"/>
                <a:gd name="T18" fmla="*/ 316 w 384"/>
                <a:gd name="T19" fmla="*/ 47 h 386"/>
                <a:gd name="T20" fmla="*/ 316 w 384"/>
                <a:gd name="T21" fmla="*/ 10 h 386"/>
                <a:gd name="T22" fmla="*/ 311 w 384"/>
                <a:gd name="T23" fmla="*/ 0 h 386"/>
                <a:gd name="T24" fmla="*/ 274 w 384"/>
                <a:gd name="T25" fmla="*/ 22 h 386"/>
                <a:gd name="T26" fmla="*/ 271 w 384"/>
                <a:gd name="T27" fmla="*/ 28 h 386"/>
                <a:gd name="T28" fmla="*/ 168 w 384"/>
                <a:gd name="T29" fmla="*/ 213 h 386"/>
                <a:gd name="T30" fmla="*/ 60 w 384"/>
                <a:gd name="T31" fmla="*/ 340 h 386"/>
                <a:gd name="T32" fmla="*/ 22 w 384"/>
                <a:gd name="T33" fmla="*/ 310 h 386"/>
                <a:gd name="T34" fmla="*/ 18 w 384"/>
                <a:gd name="T35" fmla="*/ 306 h 386"/>
                <a:gd name="T36" fmla="*/ 0 w 384"/>
                <a:gd name="T37" fmla="*/ 344 h 386"/>
                <a:gd name="T38" fmla="*/ 45 w 384"/>
                <a:gd name="T39" fmla="*/ 386 h 386"/>
                <a:gd name="T40" fmla="*/ 147 w 384"/>
                <a:gd name="T41" fmla="*/ 278 h 386"/>
                <a:gd name="T42" fmla="*/ 283 w 384"/>
                <a:gd name="T43" fmla="*/ 278 h 386"/>
                <a:gd name="T44" fmla="*/ 273 w 384"/>
                <a:gd name="T45" fmla="*/ 62 h 386"/>
                <a:gd name="T46" fmla="*/ 273 w 384"/>
                <a:gd name="T47" fmla="*/ 91 h 386"/>
                <a:gd name="T48" fmla="*/ 276 w 384"/>
                <a:gd name="T49" fmla="*/ 177 h 386"/>
                <a:gd name="T50" fmla="*/ 281 w 384"/>
                <a:gd name="T51" fmla="*/ 251 h 386"/>
                <a:gd name="T52" fmla="*/ 189 w 384"/>
                <a:gd name="T53" fmla="*/ 251 h 386"/>
                <a:gd name="T54" fmla="*/ 161 w 384"/>
                <a:gd name="T55" fmla="*/ 259 h 386"/>
                <a:gd name="T56" fmla="*/ 228 w 384"/>
                <a:gd name="T57" fmla="*/ 148 h 386"/>
                <a:gd name="T58" fmla="*/ 273 w 384"/>
                <a:gd name="T59" fmla="*/ 62 h 386"/>
                <a:gd name="T60" fmla="*/ 273 w 384"/>
                <a:gd name="T61" fmla="*/ 62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4" h="386">
                  <a:moveTo>
                    <a:pt x="283" y="278"/>
                  </a:moveTo>
                  <a:cubicBezTo>
                    <a:pt x="286" y="310"/>
                    <a:pt x="292" y="333"/>
                    <a:pt x="294" y="342"/>
                  </a:cubicBezTo>
                  <a:cubicBezTo>
                    <a:pt x="300" y="365"/>
                    <a:pt x="302" y="376"/>
                    <a:pt x="323" y="376"/>
                  </a:cubicBezTo>
                  <a:cubicBezTo>
                    <a:pt x="346" y="376"/>
                    <a:pt x="384" y="353"/>
                    <a:pt x="384" y="343"/>
                  </a:cubicBezTo>
                  <a:cubicBezTo>
                    <a:pt x="384" y="341"/>
                    <a:pt x="382" y="340"/>
                    <a:pt x="380" y="340"/>
                  </a:cubicBezTo>
                  <a:cubicBezTo>
                    <a:pt x="373" y="340"/>
                    <a:pt x="363" y="345"/>
                    <a:pt x="361" y="346"/>
                  </a:cubicBezTo>
                  <a:cubicBezTo>
                    <a:pt x="358" y="348"/>
                    <a:pt x="357" y="348"/>
                    <a:pt x="356" y="348"/>
                  </a:cubicBezTo>
                  <a:cubicBezTo>
                    <a:pt x="342" y="348"/>
                    <a:pt x="339" y="335"/>
                    <a:pt x="333" y="305"/>
                  </a:cubicBezTo>
                  <a:cubicBezTo>
                    <a:pt x="329" y="288"/>
                    <a:pt x="325" y="268"/>
                    <a:pt x="321" y="200"/>
                  </a:cubicBezTo>
                  <a:cubicBezTo>
                    <a:pt x="317" y="149"/>
                    <a:pt x="316" y="98"/>
                    <a:pt x="316" y="47"/>
                  </a:cubicBezTo>
                  <a:cubicBezTo>
                    <a:pt x="316" y="35"/>
                    <a:pt x="316" y="22"/>
                    <a:pt x="316" y="10"/>
                  </a:cubicBezTo>
                  <a:cubicBezTo>
                    <a:pt x="316" y="2"/>
                    <a:pt x="316" y="0"/>
                    <a:pt x="311" y="0"/>
                  </a:cubicBezTo>
                  <a:cubicBezTo>
                    <a:pt x="304" y="0"/>
                    <a:pt x="283" y="9"/>
                    <a:pt x="274" y="22"/>
                  </a:cubicBezTo>
                  <a:lnTo>
                    <a:pt x="271" y="28"/>
                  </a:lnTo>
                  <a:cubicBezTo>
                    <a:pt x="231" y="112"/>
                    <a:pt x="194" y="172"/>
                    <a:pt x="168" y="213"/>
                  </a:cubicBezTo>
                  <a:cubicBezTo>
                    <a:pt x="139" y="258"/>
                    <a:pt x="87" y="340"/>
                    <a:pt x="60" y="340"/>
                  </a:cubicBezTo>
                  <a:cubicBezTo>
                    <a:pt x="42" y="340"/>
                    <a:pt x="26" y="328"/>
                    <a:pt x="22" y="310"/>
                  </a:cubicBezTo>
                  <a:cubicBezTo>
                    <a:pt x="21" y="309"/>
                    <a:pt x="20" y="306"/>
                    <a:pt x="18" y="306"/>
                  </a:cubicBezTo>
                  <a:cubicBezTo>
                    <a:pt x="11" y="306"/>
                    <a:pt x="0" y="330"/>
                    <a:pt x="0" y="344"/>
                  </a:cubicBezTo>
                  <a:cubicBezTo>
                    <a:pt x="0" y="364"/>
                    <a:pt x="21" y="386"/>
                    <a:pt x="45" y="386"/>
                  </a:cubicBezTo>
                  <a:cubicBezTo>
                    <a:pt x="79" y="386"/>
                    <a:pt x="136" y="296"/>
                    <a:pt x="147" y="278"/>
                  </a:cubicBezTo>
                  <a:lnTo>
                    <a:pt x="283" y="278"/>
                  </a:lnTo>
                  <a:close/>
                  <a:moveTo>
                    <a:pt x="273" y="62"/>
                  </a:moveTo>
                  <a:lnTo>
                    <a:pt x="273" y="91"/>
                  </a:lnTo>
                  <a:cubicBezTo>
                    <a:pt x="273" y="120"/>
                    <a:pt x="274" y="149"/>
                    <a:pt x="276" y="177"/>
                  </a:cubicBezTo>
                  <a:cubicBezTo>
                    <a:pt x="276" y="187"/>
                    <a:pt x="278" y="225"/>
                    <a:pt x="281" y="251"/>
                  </a:cubicBezTo>
                  <a:lnTo>
                    <a:pt x="189" y="251"/>
                  </a:lnTo>
                  <a:cubicBezTo>
                    <a:pt x="181" y="251"/>
                    <a:pt x="174" y="251"/>
                    <a:pt x="161" y="259"/>
                  </a:cubicBezTo>
                  <a:cubicBezTo>
                    <a:pt x="196" y="205"/>
                    <a:pt x="225" y="153"/>
                    <a:pt x="228" y="148"/>
                  </a:cubicBezTo>
                  <a:cubicBezTo>
                    <a:pt x="253" y="103"/>
                    <a:pt x="266" y="74"/>
                    <a:pt x="273" y="62"/>
                  </a:cubicBezTo>
                  <a:lnTo>
                    <a:pt x="273" y="62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</p:grpSp>
      <p:grpSp>
        <p:nvGrpSpPr>
          <p:cNvPr id="25" name="Group 21">
            <a:extLst>
              <a:ext uri="{FF2B5EF4-FFF2-40B4-BE49-F238E27FC236}">
                <a16:creationId xmlns:a16="http://schemas.microsoft.com/office/drawing/2014/main" id="{148AB612-B1E2-3A4D-9B06-3143978622BB}"/>
              </a:ext>
            </a:extLst>
          </p:cNvPr>
          <p:cNvGrpSpPr/>
          <p:nvPr/>
        </p:nvGrpSpPr>
        <p:grpSpPr>
          <a:xfrm>
            <a:off x="5025062" y="1785809"/>
            <a:ext cx="1491154" cy="1499175"/>
            <a:chOff x="6601132" y="2971800"/>
            <a:chExt cx="1491154" cy="1499175"/>
          </a:xfrm>
        </p:grpSpPr>
        <p:pic>
          <p:nvPicPr>
            <p:cNvPr id="26" name="Graphic 10" descr="Gears">
              <a:extLst>
                <a:ext uri="{FF2B5EF4-FFF2-40B4-BE49-F238E27FC236}">
                  <a16:creationId xmlns:a16="http://schemas.microsoft.com/office/drawing/2014/main" id="{9448C753-FCC8-4246-B570-B067EBBA1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9"/>
                </a:ext>
              </a:extLst>
            </a:blip>
            <a:stretch>
              <a:fillRect/>
            </a:stretch>
          </p:blipFill>
          <p:spPr>
            <a:xfrm>
              <a:off x="6893794" y="2971800"/>
              <a:ext cx="914400" cy="914400"/>
            </a:xfrm>
            <a:prstGeom prst="round2DiagRect">
              <a:avLst>
                <a:gd name="adj1" fmla="val 5608"/>
                <a:gd name="adj2" fmla="val 0"/>
              </a:avLst>
            </a:prstGeom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19">
              <a:extLst>
                <a:ext uri="{FF2B5EF4-FFF2-40B4-BE49-F238E27FC236}">
                  <a16:creationId xmlns:a16="http://schemas.microsoft.com/office/drawing/2014/main" id="{7F48489F-23AF-D043-A19E-743003A34729}"/>
                </a:ext>
              </a:extLst>
            </p:cNvPr>
            <p:cNvSpPr txBox="1"/>
            <p:nvPr/>
          </p:nvSpPr>
          <p:spPr>
            <a:xfrm>
              <a:off x="6601132" y="3886200"/>
              <a:ext cx="14911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FF"/>
                  </a:solidFill>
                </a:rPr>
                <a:t>Transition function</a:t>
              </a:r>
            </a:p>
          </p:txBody>
        </p:sp>
      </p:grpSp>
      <p:grpSp>
        <p:nvGrpSpPr>
          <p:cNvPr id="29" name="Group 78">
            <a:extLst>
              <a:ext uri="{FF2B5EF4-FFF2-40B4-BE49-F238E27FC236}">
                <a16:creationId xmlns:a16="http://schemas.microsoft.com/office/drawing/2014/main" id="{717D401D-73AD-D247-BDA0-8CAFB56C0B8F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4827191" y="3917096"/>
            <a:ext cx="1469397" cy="213658"/>
            <a:chOff x="6665913" y="4495801"/>
            <a:chExt cx="2936876" cy="427037"/>
          </a:xfrm>
        </p:grpSpPr>
        <p:sp>
          <p:nvSpPr>
            <p:cNvPr id="30" name="Freeform 27 1">
              <a:extLst>
                <a:ext uri="{FF2B5EF4-FFF2-40B4-BE49-F238E27FC236}">
                  <a16:creationId xmlns:a16="http://schemas.microsoft.com/office/drawing/2014/main" id="{C6727321-EFA2-BD46-9C33-7BC5889D5C32}"/>
                </a:ext>
              </a:extLst>
            </p:cNvPr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6665913" y="4498976"/>
              <a:ext cx="361950" cy="423862"/>
            </a:xfrm>
            <a:custGeom>
              <a:avLst/>
              <a:gdLst>
                <a:gd name="T0" fmla="*/ 226 w 399"/>
                <a:gd name="T1" fmla="*/ 48 h 392"/>
                <a:gd name="T2" fmla="*/ 309 w 399"/>
                <a:gd name="T3" fmla="*/ 48 h 392"/>
                <a:gd name="T4" fmla="*/ 399 w 399"/>
                <a:gd name="T5" fmla="*/ 3 h 392"/>
                <a:gd name="T6" fmla="*/ 395 w 399"/>
                <a:gd name="T7" fmla="*/ 0 h 392"/>
                <a:gd name="T8" fmla="*/ 364 w 399"/>
                <a:gd name="T9" fmla="*/ 14 h 392"/>
                <a:gd name="T10" fmla="*/ 349 w 399"/>
                <a:gd name="T11" fmla="*/ 17 h 392"/>
                <a:gd name="T12" fmla="*/ 132 w 399"/>
                <a:gd name="T13" fmla="*/ 17 h 392"/>
                <a:gd name="T14" fmla="*/ 0 w 399"/>
                <a:gd name="T15" fmla="*/ 111 h 392"/>
                <a:gd name="T16" fmla="*/ 4 w 399"/>
                <a:gd name="T17" fmla="*/ 117 h 392"/>
                <a:gd name="T18" fmla="*/ 49 w 399"/>
                <a:gd name="T19" fmla="*/ 89 h 392"/>
                <a:gd name="T20" fmla="*/ 60 w 399"/>
                <a:gd name="T21" fmla="*/ 58 h 392"/>
                <a:gd name="T22" fmla="*/ 91 w 399"/>
                <a:gd name="T23" fmla="*/ 48 h 392"/>
                <a:gd name="T24" fmla="*/ 190 w 399"/>
                <a:gd name="T25" fmla="*/ 48 h 392"/>
                <a:gd name="T26" fmla="*/ 179 w 399"/>
                <a:gd name="T27" fmla="*/ 66 h 392"/>
                <a:gd name="T28" fmla="*/ 122 w 399"/>
                <a:gd name="T29" fmla="*/ 292 h 392"/>
                <a:gd name="T30" fmla="*/ 91 w 399"/>
                <a:gd name="T31" fmla="*/ 380 h 392"/>
                <a:gd name="T32" fmla="*/ 88 w 399"/>
                <a:gd name="T33" fmla="*/ 388 h 392"/>
                <a:gd name="T34" fmla="*/ 93 w 399"/>
                <a:gd name="T35" fmla="*/ 392 h 392"/>
                <a:gd name="T36" fmla="*/ 135 w 399"/>
                <a:gd name="T37" fmla="*/ 368 h 392"/>
                <a:gd name="T38" fmla="*/ 170 w 399"/>
                <a:gd name="T39" fmla="*/ 270 h 392"/>
                <a:gd name="T40" fmla="*/ 226 w 399"/>
                <a:gd name="T41" fmla="*/ 4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9" h="392">
                  <a:moveTo>
                    <a:pt x="226" y="48"/>
                  </a:moveTo>
                  <a:lnTo>
                    <a:pt x="309" y="48"/>
                  </a:lnTo>
                  <a:cubicBezTo>
                    <a:pt x="374" y="48"/>
                    <a:pt x="399" y="10"/>
                    <a:pt x="399" y="3"/>
                  </a:cubicBezTo>
                  <a:cubicBezTo>
                    <a:pt x="399" y="1"/>
                    <a:pt x="397" y="0"/>
                    <a:pt x="395" y="0"/>
                  </a:cubicBezTo>
                  <a:cubicBezTo>
                    <a:pt x="389" y="0"/>
                    <a:pt x="376" y="5"/>
                    <a:pt x="364" y="14"/>
                  </a:cubicBezTo>
                  <a:cubicBezTo>
                    <a:pt x="360" y="17"/>
                    <a:pt x="359" y="17"/>
                    <a:pt x="349" y="17"/>
                  </a:cubicBezTo>
                  <a:lnTo>
                    <a:pt x="132" y="17"/>
                  </a:lnTo>
                  <a:cubicBezTo>
                    <a:pt x="70" y="17"/>
                    <a:pt x="0" y="70"/>
                    <a:pt x="0" y="111"/>
                  </a:cubicBezTo>
                  <a:cubicBezTo>
                    <a:pt x="0" y="114"/>
                    <a:pt x="0" y="117"/>
                    <a:pt x="4" y="117"/>
                  </a:cubicBezTo>
                  <a:cubicBezTo>
                    <a:pt x="16" y="117"/>
                    <a:pt x="48" y="101"/>
                    <a:pt x="49" y="89"/>
                  </a:cubicBezTo>
                  <a:cubicBezTo>
                    <a:pt x="49" y="80"/>
                    <a:pt x="50" y="71"/>
                    <a:pt x="60" y="58"/>
                  </a:cubicBezTo>
                  <a:cubicBezTo>
                    <a:pt x="65" y="52"/>
                    <a:pt x="69" y="48"/>
                    <a:pt x="91" y="48"/>
                  </a:cubicBezTo>
                  <a:lnTo>
                    <a:pt x="190" y="48"/>
                  </a:lnTo>
                  <a:cubicBezTo>
                    <a:pt x="182" y="53"/>
                    <a:pt x="180" y="61"/>
                    <a:pt x="179" y="66"/>
                  </a:cubicBezTo>
                  <a:lnTo>
                    <a:pt x="122" y="292"/>
                  </a:lnTo>
                  <a:cubicBezTo>
                    <a:pt x="116" y="316"/>
                    <a:pt x="106" y="348"/>
                    <a:pt x="91" y="380"/>
                  </a:cubicBezTo>
                  <a:cubicBezTo>
                    <a:pt x="88" y="386"/>
                    <a:pt x="88" y="387"/>
                    <a:pt x="88" y="388"/>
                  </a:cubicBezTo>
                  <a:cubicBezTo>
                    <a:pt x="88" y="391"/>
                    <a:pt x="90" y="392"/>
                    <a:pt x="93" y="392"/>
                  </a:cubicBezTo>
                  <a:cubicBezTo>
                    <a:pt x="103" y="392"/>
                    <a:pt x="127" y="378"/>
                    <a:pt x="135" y="368"/>
                  </a:cubicBezTo>
                  <a:cubicBezTo>
                    <a:pt x="138" y="363"/>
                    <a:pt x="159" y="312"/>
                    <a:pt x="170" y="270"/>
                  </a:cubicBezTo>
                  <a:lnTo>
                    <a:pt x="226" y="48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31" name="Freeform 28 1">
              <a:extLst>
                <a:ext uri="{FF2B5EF4-FFF2-40B4-BE49-F238E27FC236}">
                  <a16:creationId xmlns:a16="http://schemas.microsoft.com/office/drawing/2014/main" id="{83369449-819F-D94D-91F4-763E1118CBAB}"/>
                </a:ext>
              </a:extLst>
            </p:cNvPr>
            <p:cNvSpPr>
              <a:spLocks noEditPoints="1"/>
            </p:cNvSpPr>
            <p:nvPr>
              <p:custDataLst>
                <p:tags r:id="rId48"/>
              </p:custDataLst>
            </p:nvPr>
          </p:nvSpPr>
          <p:spPr bwMode="auto">
            <a:xfrm>
              <a:off x="7177088" y="4652963"/>
              <a:ext cx="47625" cy="233362"/>
            </a:xfrm>
            <a:custGeom>
              <a:avLst/>
              <a:gdLst>
                <a:gd name="T0" fmla="*/ 53 w 53"/>
                <a:gd name="T1" fmla="*/ 26 h 215"/>
                <a:gd name="T2" fmla="*/ 26 w 53"/>
                <a:gd name="T3" fmla="*/ 0 h 215"/>
                <a:gd name="T4" fmla="*/ 0 w 53"/>
                <a:gd name="T5" fmla="*/ 26 h 215"/>
                <a:gd name="T6" fmla="*/ 26 w 53"/>
                <a:gd name="T7" fmla="*/ 53 h 215"/>
                <a:gd name="T8" fmla="*/ 53 w 53"/>
                <a:gd name="T9" fmla="*/ 26 h 215"/>
                <a:gd name="T10" fmla="*/ 53 w 53"/>
                <a:gd name="T11" fmla="*/ 188 h 215"/>
                <a:gd name="T12" fmla="*/ 26 w 53"/>
                <a:gd name="T13" fmla="*/ 162 h 215"/>
                <a:gd name="T14" fmla="*/ 0 w 53"/>
                <a:gd name="T15" fmla="*/ 188 h 215"/>
                <a:gd name="T16" fmla="*/ 26 w 53"/>
                <a:gd name="T17" fmla="*/ 215 h 215"/>
                <a:gd name="T18" fmla="*/ 53 w 53"/>
                <a:gd name="T19" fmla="*/ 188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15">
                  <a:moveTo>
                    <a:pt x="53" y="26"/>
                  </a:moveTo>
                  <a:cubicBezTo>
                    <a:pt x="53" y="12"/>
                    <a:pt x="41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1"/>
                    <a:pt x="12" y="53"/>
                    <a:pt x="26" y="53"/>
                  </a:cubicBezTo>
                  <a:cubicBezTo>
                    <a:pt x="41" y="53"/>
                    <a:pt x="53" y="41"/>
                    <a:pt x="53" y="26"/>
                  </a:cubicBezTo>
                  <a:close/>
                  <a:moveTo>
                    <a:pt x="53" y="188"/>
                  </a:moveTo>
                  <a:cubicBezTo>
                    <a:pt x="53" y="174"/>
                    <a:pt x="41" y="162"/>
                    <a:pt x="26" y="162"/>
                  </a:cubicBezTo>
                  <a:cubicBezTo>
                    <a:pt x="12" y="162"/>
                    <a:pt x="0" y="174"/>
                    <a:pt x="0" y="188"/>
                  </a:cubicBezTo>
                  <a:cubicBezTo>
                    <a:pt x="0" y="203"/>
                    <a:pt x="12" y="215"/>
                    <a:pt x="26" y="215"/>
                  </a:cubicBezTo>
                  <a:cubicBezTo>
                    <a:pt x="41" y="215"/>
                    <a:pt x="53" y="203"/>
                    <a:pt x="53" y="188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32" name="Freeform 29 1">
              <a:extLst>
                <a:ext uri="{FF2B5EF4-FFF2-40B4-BE49-F238E27FC236}">
                  <a16:creationId xmlns:a16="http://schemas.microsoft.com/office/drawing/2014/main" id="{37DB6CF8-FB35-6A48-988B-B6BE771211B5}"/>
                </a:ext>
              </a:extLst>
            </p:cNvPr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7397751" y="4505326"/>
              <a:ext cx="282575" cy="392112"/>
            </a:xfrm>
            <a:custGeom>
              <a:avLst/>
              <a:gdLst>
                <a:gd name="T0" fmla="*/ 48 w 311"/>
                <a:gd name="T1" fmla="*/ 242 h 363"/>
                <a:gd name="T2" fmla="*/ 72 w 311"/>
                <a:gd name="T3" fmla="*/ 222 h 363"/>
                <a:gd name="T4" fmla="*/ 66 w 311"/>
                <a:gd name="T5" fmla="*/ 218 h 363"/>
                <a:gd name="T6" fmla="*/ 0 w 311"/>
                <a:gd name="T7" fmla="*/ 290 h 363"/>
                <a:gd name="T8" fmla="*/ 101 w 311"/>
                <a:gd name="T9" fmla="*/ 363 h 363"/>
                <a:gd name="T10" fmla="*/ 277 w 311"/>
                <a:gd name="T11" fmla="*/ 238 h 363"/>
                <a:gd name="T12" fmla="*/ 186 w 311"/>
                <a:gd name="T13" fmla="*/ 150 h 363"/>
                <a:gd name="T14" fmla="*/ 128 w 311"/>
                <a:gd name="T15" fmla="*/ 85 h 363"/>
                <a:gd name="T16" fmla="*/ 148 w 311"/>
                <a:gd name="T17" fmla="*/ 42 h 363"/>
                <a:gd name="T18" fmla="*/ 198 w 311"/>
                <a:gd name="T19" fmla="*/ 27 h 363"/>
                <a:gd name="T20" fmla="*/ 246 w 311"/>
                <a:gd name="T21" fmla="*/ 37 h 363"/>
                <a:gd name="T22" fmla="*/ 269 w 311"/>
                <a:gd name="T23" fmla="*/ 69 h 363"/>
                <a:gd name="T24" fmla="*/ 267 w 311"/>
                <a:gd name="T25" fmla="*/ 84 h 363"/>
                <a:gd name="T26" fmla="*/ 266 w 311"/>
                <a:gd name="T27" fmla="*/ 89 h 363"/>
                <a:gd name="T28" fmla="*/ 271 w 311"/>
                <a:gd name="T29" fmla="*/ 93 h 363"/>
                <a:gd name="T30" fmla="*/ 299 w 311"/>
                <a:gd name="T31" fmla="*/ 79 h 363"/>
                <a:gd name="T32" fmla="*/ 311 w 311"/>
                <a:gd name="T33" fmla="*/ 48 h 363"/>
                <a:gd name="T34" fmla="*/ 285 w 311"/>
                <a:gd name="T35" fmla="*/ 11 h 363"/>
                <a:gd name="T36" fmla="*/ 231 w 311"/>
                <a:gd name="T37" fmla="*/ 0 h 363"/>
                <a:gd name="T38" fmla="*/ 86 w 311"/>
                <a:gd name="T39" fmla="*/ 107 h 363"/>
                <a:gd name="T40" fmla="*/ 153 w 311"/>
                <a:gd name="T41" fmla="*/ 179 h 363"/>
                <a:gd name="T42" fmla="*/ 234 w 311"/>
                <a:gd name="T43" fmla="*/ 260 h 363"/>
                <a:gd name="T44" fmla="*/ 134 w 311"/>
                <a:gd name="T45" fmla="*/ 335 h 363"/>
                <a:gd name="T46" fmla="*/ 42 w 311"/>
                <a:gd name="T47" fmla="*/ 268 h 363"/>
                <a:gd name="T48" fmla="*/ 48 w 311"/>
                <a:gd name="T49" fmla="*/ 242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11" h="363">
                  <a:moveTo>
                    <a:pt x="48" y="242"/>
                  </a:moveTo>
                  <a:cubicBezTo>
                    <a:pt x="54" y="240"/>
                    <a:pt x="72" y="229"/>
                    <a:pt x="72" y="222"/>
                  </a:cubicBezTo>
                  <a:cubicBezTo>
                    <a:pt x="72" y="218"/>
                    <a:pt x="69" y="218"/>
                    <a:pt x="66" y="218"/>
                  </a:cubicBezTo>
                  <a:cubicBezTo>
                    <a:pt x="49" y="218"/>
                    <a:pt x="0" y="240"/>
                    <a:pt x="0" y="290"/>
                  </a:cubicBezTo>
                  <a:cubicBezTo>
                    <a:pt x="0" y="326"/>
                    <a:pt x="40" y="363"/>
                    <a:pt x="101" y="363"/>
                  </a:cubicBezTo>
                  <a:cubicBezTo>
                    <a:pt x="182" y="363"/>
                    <a:pt x="277" y="306"/>
                    <a:pt x="277" y="238"/>
                  </a:cubicBezTo>
                  <a:cubicBezTo>
                    <a:pt x="277" y="191"/>
                    <a:pt x="227" y="168"/>
                    <a:pt x="186" y="150"/>
                  </a:cubicBezTo>
                  <a:cubicBezTo>
                    <a:pt x="151" y="134"/>
                    <a:pt x="128" y="114"/>
                    <a:pt x="128" y="85"/>
                  </a:cubicBezTo>
                  <a:cubicBezTo>
                    <a:pt x="128" y="75"/>
                    <a:pt x="133" y="55"/>
                    <a:pt x="148" y="42"/>
                  </a:cubicBezTo>
                  <a:cubicBezTo>
                    <a:pt x="163" y="29"/>
                    <a:pt x="191" y="27"/>
                    <a:pt x="198" y="27"/>
                  </a:cubicBezTo>
                  <a:cubicBezTo>
                    <a:pt x="204" y="27"/>
                    <a:pt x="225" y="28"/>
                    <a:pt x="246" y="37"/>
                  </a:cubicBezTo>
                  <a:cubicBezTo>
                    <a:pt x="256" y="42"/>
                    <a:pt x="269" y="48"/>
                    <a:pt x="269" y="69"/>
                  </a:cubicBezTo>
                  <a:cubicBezTo>
                    <a:pt x="269" y="76"/>
                    <a:pt x="268" y="79"/>
                    <a:pt x="267" y="84"/>
                  </a:cubicBezTo>
                  <a:cubicBezTo>
                    <a:pt x="266" y="86"/>
                    <a:pt x="266" y="88"/>
                    <a:pt x="266" y="89"/>
                  </a:cubicBezTo>
                  <a:cubicBezTo>
                    <a:pt x="266" y="93"/>
                    <a:pt x="269" y="93"/>
                    <a:pt x="271" y="93"/>
                  </a:cubicBezTo>
                  <a:cubicBezTo>
                    <a:pt x="277" y="93"/>
                    <a:pt x="289" y="88"/>
                    <a:pt x="299" y="79"/>
                  </a:cubicBezTo>
                  <a:cubicBezTo>
                    <a:pt x="305" y="74"/>
                    <a:pt x="311" y="68"/>
                    <a:pt x="311" y="48"/>
                  </a:cubicBezTo>
                  <a:cubicBezTo>
                    <a:pt x="311" y="24"/>
                    <a:pt x="298" y="17"/>
                    <a:pt x="285" y="11"/>
                  </a:cubicBezTo>
                  <a:cubicBezTo>
                    <a:pt x="261" y="0"/>
                    <a:pt x="238" y="0"/>
                    <a:pt x="231" y="0"/>
                  </a:cubicBezTo>
                  <a:cubicBezTo>
                    <a:pt x="166" y="0"/>
                    <a:pt x="86" y="50"/>
                    <a:pt x="86" y="107"/>
                  </a:cubicBezTo>
                  <a:cubicBezTo>
                    <a:pt x="86" y="149"/>
                    <a:pt x="129" y="169"/>
                    <a:pt x="153" y="179"/>
                  </a:cubicBezTo>
                  <a:cubicBezTo>
                    <a:pt x="189" y="195"/>
                    <a:pt x="234" y="218"/>
                    <a:pt x="234" y="260"/>
                  </a:cubicBezTo>
                  <a:cubicBezTo>
                    <a:pt x="234" y="293"/>
                    <a:pt x="210" y="335"/>
                    <a:pt x="134" y="335"/>
                  </a:cubicBezTo>
                  <a:cubicBezTo>
                    <a:pt x="83" y="335"/>
                    <a:pt x="42" y="302"/>
                    <a:pt x="42" y="268"/>
                  </a:cubicBezTo>
                  <a:cubicBezTo>
                    <a:pt x="42" y="259"/>
                    <a:pt x="45" y="250"/>
                    <a:pt x="48" y="242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33" name="Freeform 30 1">
              <a:extLst>
                <a:ext uri="{FF2B5EF4-FFF2-40B4-BE49-F238E27FC236}">
                  <a16:creationId xmlns:a16="http://schemas.microsoft.com/office/drawing/2014/main" id="{B644E52F-EBCE-7947-AE1C-2A0302A715F9}"/>
                </a:ext>
              </a:extLst>
            </p:cNvPr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7864476" y="4621213"/>
              <a:ext cx="217488" cy="258762"/>
            </a:xfrm>
            <a:custGeom>
              <a:avLst/>
              <a:gdLst>
                <a:gd name="T0" fmla="*/ 121 w 241"/>
                <a:gd name="T1" fmla="*/ 106 h 240"/>
                <a:gd name="T2" fmla="*/ 21 w 241"/>
                <a:gd name="T3" fmla="*/ 7 h 240"/>
                <a:gd name="T4" fmla="*/ 10 w 241"/>
                <a:gd name="T5" fmla="*/ 0 h 240"/>
                <a:gd name="T6" fmla="*/ 0 w 241"/>
                <a:gd name="T7" fmla="*/ 10 h 240"/>
                <a:gd name="T8" fmla="*/ 6 w 241"/>
                <a:gd name="T9" fmla="*/ 20 h 240"/>
                <a:gd name="T10" fmla="*/ 106 w 241"/>
                <a:gd name="T11" fmla="*/ 120 h 240"/>
                <a:gd name="T12" fmla="*/ 6 w 241"/>
                <a:gd name="T13" fmla="*/ 220 h 240"/>
                <a:gd name="T14" fmla="*/ 0 w 241"/>
                <a:gd name="T15" fmla="*/ 230 h 240"/>
                <a:gd name="T16" fmla="*/ 10 w 241"/>
                <a:gd name="T17" fmla="*/ 240 h 240"/>
                <a:gd name="T18" fmla="*/ 21 w 241"/>
                <a:gd name="T19" fmla="*/ 233 h 240"/>
                <a:gd name="T20" fmla="*/ 120 w 241"/>
                <a:gd name="T21" fmla="*/ 134 h 240"/>
                <a:gd name="T22" fmla="*/ 223 w 241"/>
                <a:gd name="T23" fmla="*/ 237 h 240"/>
                <a:gd name="T24" fmla="*/ 231 w 241"/>
                <a:gd name="T25" fmla="*/ 240 h 240"/>
                <a:gd name="T26" fmla="*/ 241 w 241"/>
                <a:gd name="T27" fmla="*/ 230 h 240"/>
                <a:gd name="T28" fmla="*/ 239 w 241"/>
                <a:gd name="T29" fmla="*/ 225 h 240"/>
                <a:gd name="T30" fmla="*/ 135 w 241"/>
                <a:gd name="T31" fmla="*/ 120 h 240"/>
                <a:gd name="T32" fmla="*/ 226 w 241"/>
                <a:gd name="T33" fmla="*/ 29 h 240"/>
                <a:gd name="T34" fmla="*/ 238 w 241"/>
                <a:gd name="T35" fmla="*/ 16 h 240"/>
                <a:gd name="T36" fmla="*/ 241 w 241"/>
                <a:gd name="T37" fmla="*/ 10 h 240"/>
                <a:gd name="T38" fmla="*/ 231 w 241"/>
                <a:gd name="T39" fmla="*/ 0 h 240"/>
                <a:gd name="T40" fmla="*/ 219 w 241"/>
                <a:gd name="T41" fmla="*/ 7 h 240"/>
                <a:gd name="T42" fmla="*/ 121 w 241"/>
                <a:gd name="T43" fmla="*/ 10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1" h="240">
                  <a:moveTo>
                    <a:pt x="121" y="106"/>
                  </a:moveTo>
                  <a:lnTo>
                    <a:pt x="21" y="7"/>
                  </a:lnTo>
                  <a:cubicBezTo>
                    <a:pt x="15" y="1"/>
                    <a:pt x="14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3"/>
                    <a:pt x="1" y="14"/>
                    <a:pt x="6" y="20"/>
                  </a:cubicBezTo>
                  <a:lnTo>
                    <a:pt x="106" y="120"/>
                  </a:lnTo>
                  <a:lnTo>
                    <a:pt x="6" y="220"/>
                  </a:lnTo>
                  <a:cubicBezTo>
                    <a:pt x="1" y="226"/>
                    <a:pt x="0" y="227"/>
                    <a:pt x="0" y="230"/>
                  </a:cubicBezTo>
                  <a:cubicBezTo>
                    <a:pt x="0" y="236"/>
                    <a:pt x="5" y="240"/>
                    <a:pt x="10" y="240"/>
                  </a:cubicBezTo>
                  <a:cubicBezTo>
                    <a:pt x="14" y="240"/>
                    <a:pt x="15" y="239"/>
                    <a:pt x="21" y="233"/>
                  </a:cubicBezTo>
                  <a:lnTo>
                    <a:pt x="120" y="134"/>
                  </a:lnTo>
                  <a:lnTo>
                    <a:pt x="223" y="237"/>
                  </a:lnTo>
                  <a:cubicBezTo>
                    <a:pt x="224" y="238"/>
                    <a:pt x="228" y="240"/>
                    <a:pt x="231" y="240"/>
                  </a:cubicBezTo>
                  <a:cubicBezTo>
                    <a:pt x="237" y="240"/>
                    <a:pt x="241" y="236"/>
                    <a:pt x="241" y="230"/>
                  </a:cubicBezTo>
                  <a:cubicBezTo>
                    <a:pt x="241" y="229"/>
                    <a:pt x="241" y="227"/>
                    <a:pt x="239" y="225"/>
                  </a:cubicBezTo>
                  <a:cubicBezTo>
                    <a:pt x="239" y="224"/>
                    <a:pt x="159" y="145"/>
                    <a:pt x="135" y="120"/>
                  </a:cubicBezTo>
                  <a:lnTo>
                    <a:pt x="226" y="29"/>
                  </a:lnTo>
                  <a:cubicBezTo>
                    <a:pt x="228" y="26"/>
                    <a:pt x="236" y="19"/>
                    <a:pt x="238" y="16"/>
                  </a:cubicBezTo>
                  <a:cubicBezTo>
                    <a:pt x="239" y="15"/>
                    <a:pt x="241" y="13"/>
                    <a:pt x="241" y="10"/>
                  </a:cubicBezTo>
                  <a:cubicBezTo>
                    <a:pt x="241" y="4"/>
                    <a:pt x="237" y="0"/>
                    <a:pt x="231" y="0"/>
                  </a:cubicBezTo>
                  <a:cubicBezTo>
                    <a:pt x="227" y="0"/>
                    <a:pt x="225" y="2"/>
                    <a:pt x="219" y="7"/>
                  </a:cubicBezTo>
                  <a:lnTo>
                    <a:pt x="121" y="106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34" name="Freeform 31 1">
              <a:extLst>
                <a:ext uri="{FF2B5EF4-FFF2-40B4-BE49-F238E27FC236}">
                  <a16:creationId xmlns:a16="http://schemas.microsoft.com/office/drawing/2014/main" id="{CCD596D7-937C-AF41-B76D-2DF3A92071D7}"/>
                </a:ext>
              </a:extLst>
            </p:cNvPr>
            <p:cNvSpPr>
              <a:spLocks noEditPoints="1"/>
            </p:cNvSpPr>
            <p:nvPr>
              <p:custDataLst>
                <p:tags r:id="rId51"/>
              </p:custDataLst>
            </p:nvPr>
          </p:nvSpPr>
          <p:spPr bwMode="auto">
            <a:xfrm>
              <a:off x="8261351" y="4495801"/>
              <a:ext cx="349250" cy="417512"/>
            </a:xfrm>
            <a:custGeom>
              <a:avLst/>
              <a:gdLst>
                <a:gd name="T0" fmla="*/ 283 w 385"/>
                <a:gd name="T1" fmla="*/ 278 h 386"/>
                <a:gd name="T2" fmla="*/ 294 w 385"/>
                <a:gd name="T3" fmla="*/ 342 h 386"/>
                <a:gd name="T4" fmla="*/ 324 w 385"/>
                <a:gd name="T5" fmla="*/ 376 h 386"/>
                <a:gd name="T6" fmla="*/ 385 w 385"/>
                <a:gd name="T7" fmla="*/ 343 h 386"/>
                <a:gd name="T8" fmla="*/ 380 w 385"/>
                <a:gd name="T9" fmla="*/ 340 h 386"/>
                <a:gd name="T10" fmla="*/ 362 w 385"/>
                <a:gd name="T11" fmla="*/ 346 h 386"/>
                <a:gd name="T12" fmla="*/ 356 w 385"/>
                <a:gd name="T13" fmla="*/ 348 h 386"/>
                <a:gd name="T14" fmla="*/ 333 w 385"/>
                <a:gd name="T15" fmla="*/ 305 h 386"/>
                <a:gd name="T16" fmla="*/ 321 w 385"/>
                <a:gd name="T17" fmla="*/ 200 h 386"/>
                <a:gd name="T18" fmla="*/ 316 w 385"/>
                <a:gd name="T19" fmla="*/ 47 h 386"/>
                <a:gd name="T20" fmla="*/ 316 w 385"/>
                <a:gd name="T21" fmla="*/ 10 h 386"/>
                <a:gd name="T22" fmla="*/ 311 w 385"/>
                <a:gd name="T23" fmla="*/ 0 h 386"/>
                <a:gd name="T24" fmla="*/ 275 w 385"/>
                <a:gd name="T25" fmla="*/ 22 h 386"/>
                <a:gd name="T26" fmla="*/ 271 w 385"/>
                <a:gd name="T27" fmla="*/ 28 h 386"/>
                <a:gd name="T28" fmla="*/ 169 w 385"/>
                <a:gd name="T29" fmla="*/ 213 h 386"/>
                <a:gd name="T30" fmla="*/ 61 w 385"/>
                <a:gd name="T31" fmla="*/ 340 h 386"/>
                <a:gd name="T32" fmla="*/ 22 w 385"/>
                <a:gd name="T33" fmla="*/ 310 h 386"/>
                <a:gd name="T34" fmla="*/ 19 w 385"/>
                <a:gd name="T35" fmla="*/ 306 h 386"/>
                <a:gd name="T36" fmla="*/ 0 w 385"/>
                <a:gd name="T37" fmla="*/ 344 h 386"/>
                <a:gd name="T38" fmla="*/ 45 w 385"/>
                <a:gd name="T39" fmla="*/ 386 h 386"/>
                <a:gd name="T40" fmla="*/ 148 w 385"/>
                <a:gd name="T41" fmla="*/ 278 h 386"/>
                <a:gd name="T42" fmla="*/ 283 w 385"/>
                <a:gd name="T43" fmla="*/ 278 h 386"/>
                <a:gd name="T44" fmla="*/ 274 w 385"/>
                <a:gd name="T45" fmla="*/ 62 h 386"/>
                <a:gd name="T46" fmla="*/ 274 w 385"/>
                <a:gd name="T47" fmla="*/ 91 h 386"/>
                <a:gd name="T48" fmla="*/ 276 w 385"/>
                <a:gd name="T49" fmla="*/ 178 h 386"/>
                <a:gd name="T50" fmla="*/ 281 w 385"/>
                <a:gd name="T51" fmla="*/ 251 h 386"/>
                <a:gd name="T52" fmla="*/ 190 w 385"/>
                <a:gd name="T53" fmla="*/ 251 h 386"/>
                <a:gd name="T54" fmla="*/ 161 w 385"/>
                <a:gd name="T55" fmla="*/ 259 h 386"/>
                <a:gd name="T56" fmla="*/ 228 w 385"/>
                <a:gd name="T57" fmla="*/ 148 h 386"/>
                <a:gd name="T58" fmla="*/ 273 w 385"/>
                <a:gd name="T59" fmla="*/ 62 h 386"/>
                <a:gd name="T60" fmla="*/ 274 w 385"/>
                <a:gd name="T61" fmla="*/ 62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5" h="386">
                  <a:moveTo>
                    <a:pt x="283" y="278"/>
                  </a:moveTo>
                  <a:cubicBezTo>
                    <a:pt x="286" y="310"/>
                    <a:pt x="292" y="333"/>
                    <a:pt x="294" y="342"/>
                  </a:cubicBezTo>
                  <a:cubicBezTo>
                    <a:pt x="300" y="365"/>
                    <a:pt x="302" y="376"/>
                    <a:pt x="324" y="376"/>
                  </a:cubicBezTo>
                  <a:cubicBezTo>
                    <a:pt x="346" y="376"/>
                    <a:pt x="385" y="353"/>
                    <a:pt x="385" y="343"/>
                  </a:cubicBezTo>
                  <a:cubicBezTo>
                    <a:pt x="385" y="341"/>
                    <a:pt x="383" y="340"/>
                    <a:pt x="380" y="340"/>
                  </a:cubicBezTo>
                  <a:cubicBezTo>
                    <a:pt x="374" y="340"/>
                    <a:pt x="363" y="345"/>
                    <a:pt x="362" y="346"/>
                  </a:cubicBezTo>
                  <a:cubicBezTo>
                    <a:pt x="358" y="348"/>
                    <a:pt x="357" y="348"/>
                    <a:pt x="356" y="348"/>
                  </a:cubicBezTo>
                  <a:cubicBezTo>
                    <a:pt x="342" y="348"/>
                    <a:pt x="339" y="335"/>
                    <a:pt x="333" y="305"/>
                  </a:cubicBezTo>
                  <a:cubicBezTo>
                    <a:pt x="330" y="288"/>
                    <a:pt x="325" y="268"/>
                    <a:pt x="321" y="200"/>
                  </a:cubicBezTo>
                  <a:cubicBezTo>
                    <a:pt x="318" y="149"/>
                    <a:pt x="316" y="98"/>
                    <a:pt x="316" y="47"/>
                  </a:cubicBezTo>
                  <a:cubicBezTo>
                    <a:pt x="316" y="35"/>
                    <a:pt x="316" y="22"/>
                    <a:pt x="316" y="10"/>
                  </a:cubicBezTo>
                  <a:cubicBezTo>
                    <a:pt x="316" y="2"/>
                    <a:pt x="316" y="0"/>
                    <a:pt x="311" y="0"/>
                  </a:cubicBezTo>
                  <a:cubicBezTo>
                    <a:pt x="304" y="0"/>
                    <a:pt x="283" y="9"/>
                    <a:pt x="275" y="22"/>
                  </a:cubicBezTo>
                  <a:lnTo>
                    <a:pt x="271" y="28"/>
                  </a:lnTo>
                  <a:cubicBezTo>
                    <a:pt x="232" y="112"/>
                    <a:pt x="195" y="173"/>
                    <a:pt x="169" y="213"/>
                  </a:cubicBezTo>
                  <a:cubicBezTo>
                    <a:pt x="139" y="258"/>
                    <a:pt x="87" y="340"/>
                    <a:pt x="61" y="340"/>
                  </a:cubicBezTo>
                  <a:cubicBezTo>
                    <a:pt x="42" y="340"/>
                    <a:pt x="27" y="328"/>
                    <a:pt x="22" y="310"/>
                  </a:cubicBezTo>
                  <a:cubicBezTo>
                    <a:pt x="22" y="309"/>
                    <a:pt x="21" y="306"/>
                    <a:pt x="19" y="306"/>
                  </a:cubicBezTo>
                  <a:cubicBezTo>
                    <a:pt x="11" y="306"/>
                    <a:pt x="0" y="330"/>
                    <a:pt x="0" y="344"/>
                  </a:cubicBezTo>
                  <a:cubicBezTo>
                    <a:pt x="0" y="364"/>
                    <a:pt x="22" y="386"/>
                    <a:pt x="45" y="386"/>
                  </a:cubicBezTo>
                  <a:cubicBezTo>
                    <a:pt x="80" y="386"/>
                    <a:pt x="137" y="296"/>
                    <a:pt x="148" y="278"/>
                  </a:cubicBezTo>
                  <a:lnTo>
                    <a:pt x="283" y="278"/>
                  </a:lnTo>
                  <a:close/>
                  <a:moveTo>
                    <a:pt x="274" y="62"/>
                  </a:moveTo>
                  <a:lnTo>
                    <a:pt x="274" y="91"/>
                  </a:lnTo>
                  <a:cubicBezTo>
                    <a:pt x="274" y="120"/>
                    <a:pt x="275" y="149"/>
                    <a:pt x="276" y="178"/>
                  </a:cubicBezTo>
                  <a:cubicBezTo>
                    <a:pt x="277" y="188"/>
                    <a:pt x="279" y="225"/>
                    <a:pt x="281" y="251"/>
                  </a:cubicBezTo>
                  <a:lnTo>
                    <a:pt x="190" y="251"/>
                  </a:lnTo>
                  <a:cubicBezTo>
                    <a:pt x="182" y="251"/>
                    <a:pt x="174" y="251"/>
                    <a:pt x="161" y="259"/>
                  </a:cubicBezTo>
                  <a:cubicBezTo>
                    <a:pt x="196" y="205"/>
                    <a:pt x="225" y="153"/>
                    <a:pt x="228" y="148"/>
                  </a:cubicBezTo>
                  <a:cubicBezTo>
                    <a:pt x="253" y="103"/>
                    <a:pt x="267" y="74"/>
                    <a:pt x="273" y="62"/>
                  </a:cubicBezTo>
                  <a:lnTo>
                    <a:pt x="274" y="62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35" name="Freeform 32 1">
              <a:extLst>
                <a:ext uri="{FF2B5EF4-FFF2-40B4-BE49-F238E27FC236}">
                  <a16:creationId xmlns:a16="http://schemas.microsoft.com/office/drawing/2014/main" id="{A01D2F3D-E821-A940-A5DA-A5F7B10B3409}"/>
                </a:ext>
              </a:extLst>
            </p:cNvPr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>
              <a:off x="8759826" y="4649788"/>
              <a:ext cx="30163" cy="201612"/>
            </a:xfrm>
            <a:custGeom>
              <a:avLst/>
              <a:gdLst>
                <a:gd name="T0" fmla="*/ 20 w 34"/>
                <a:gd name="T1" fmla="*/ 103 h 186"/>
                <a:gd name="T2" fmla="*/ 34 w 34"/>
                <a:gd name="T3" fmla="*/ 93 h 186"/>
                <a:gd name="T4" fmla="*/ 20 w 34"/>
                <a:gd name="T5" fmla="*/ 83 h 186"/>
                <a:gd name="T6" fmla="*/ 20 w 34"/>
                <a:gd name="T7" fmla="*/ 18 h 186"/>
                <a:gd name="T8" fmla="*/ 10 w 34"/>
                <a:gd name="T9" fmla="*/ 0 h 186"/>
                <a:gd name="T10" fmla="*/ 0 w 34"/>
                <a:gd name="T11" fmla="*/ 18 h 186"/>
                <a:gd name="T12" fmla="*/ 0 w 34"/>
                <a:gd name="T13" fmla="*/ 168 h 186"/>
                <a:gd name="T14" fmla="*/ 10 w 34"/>
                <a:gd name="T15" fmla="*/ 186 h 186"/>
                <a:gd name="T16" fmla="*/ 20 w 34"/>
                <a:gd name="T17" fmla="*/ 168 h 186"/>
                <a:gd name="T18" fmla="*/ 20 w 34"/>
                <a:gd name="T19" fmla="*/ 10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186">
                  <a:moveTo>
                    <a:pt x="20" y="103"/>
                  </a:moveTo>
                  <a:cubicBezTo>
                    <a:pt x="23" y="103"/>
                    <a:pt x="34" y="103"/>
                    <a:pt x="34" y="93"/>
                  </a:cubicBezTo>
                  <a:cubicBezTo>
                    <a:pt x="34" y="83"/>
                    <a:pt x="23" y="83"/>
                    <a:pt x="20" y="83"/>
                  </a:cubicBezTo>
                  <a:lnTo>
                    <a:pt x="20" y="18"/>
                  </a:lnTo>
                  <a:cubicBezTo>
                    <a:pt x="20" y="10"/>
                    <a:pt x="20" y="0"/>
                    <a:pt x="10" y="0"/>
                  </a:cubicBezTo>
                  <a:cubicBezTo>
                    <a:pt x="0" y="0"/>
                    <a:pt x="0" y="10"/>
                    <a:pt x="0" y="18"/>
                  </a:cubicBezTo>
                  <a:lnTo>
                    <a:pt x="0" y="168"/>
                  </a:lnTo>
                  <a:cubicBezTo>
                    <a:pt x="0" y="176"/>
                    <a:pt x="0" y="186"/>
                    <a:pt x="10" y="186"/>
                  </a:cubicBezTo>
                  <a:cubicBezTo>
                    <a:pt x="20" y="186"/>
                    <a:pt x="20" y="176"/>
                    <a:pt x="20" y="168"/>
                  </a:cubicBezTo>
                  <a:lnTo>
                    <a:pt x="20" y="103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36" name="Freeform 33 1">
              <a:extLst>
                <a:ext uri="{FF2B5EF4-FFF2-40B4-BE49-F238E27FC236}">
                  <a16:creationId xmlns:a16="http://schemas.microsoft.com/office/drawing/2014/main" id="{DB58FEBB-77B2-AE4C-893B-9444D80CC283}"/>
                </a:ext>
              </a:extLst>
            </p:cNvPr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8759826" y="4610101"/>
              <a:ext cx="401638" cy="280987"/>
            </a:xfrm>
            <a:custGeom>
              <a:avLst/>
              <a:gdLst>
                <a:gd name="T0" fmla="*/ 389 w 443"/>
                <a:gd name="T1" fmla="*/ 140 h 260"/>
                <a:gd name="T2" fmla="*/ 344 w 443"/>
                <a:gd name="T3" fmla="*/ 188 h 260"/>
                <a:gd name="T4" fmla="*/ 318 w 443"/>
                <a:gd name="T5" fmla="*/ 254 h 260"/>
                <a:gd name="T6" fmla="*/ 328 w 443"/>
                <a:gd name="T7" fmla="*/ 260 h 260"/>
                <a:gd name="T8" fmla="*/ 339 w 443"/>
                <a:gd name="T9" fmla="*/ 250 h 260"/>
                <a:gd name="T10" fmla="*/ 436 w 443"/>
                <a:gd name="T11" fmla="*/ 136 h 260"/>
                <a:gd name="T12" fmla="*/ 443 w 443"/>
                <a:gd name="T13" fmla="*/ 130 h 260"/>
                <a:gd name="T14" fmla="*/ 439 w 443"/>
                <a:gd name="T15" fmla="*/ 124 h 260"/>
                <a:gd name="T16" fmla="*/ 338 w 443"/>
                <a:gd name="T17" fmla="*/ 7 h 260"/>
                <a:gd name="T18" fmla="*/ 328 w 443"/>
                <a:gd name="T19" fmla="*/ 0 h 260"/>
                <a:gd name="T20" fmla="*/ 318 w 443"/>
                <a:gd name="T21" fmla="*/ 6 h 260"/>
                <a:gd name="T22" fmla="*/ 343 w 443"/>
                <a:gd name="T23" fmla="*/ 72 h 260"/>
                <a:gd name="T24" fmla="*/ 389 w 443"/>
                <a:gd name="T25" fmla="*/ 120 h 260"/>
                <a:gd name="T26" fmla="*/ 18 w 443"/>
                <a:gd name="T27" fmla="*/ 120 h 260"/>
                <a:gd name="T28" fmla="*/ 0 w 443"/>
                <a:gd name="T29" fmla="*/ 130 h 260"/>
                <a:gd name="T30" fmla="*/ 18 w 443"/>
                <a:gd name="T31" fmla="*/ 140 h 260"/>
                <a:gd name="T32" fmla="*/ 389 w 443"/>
                <a:gd name="T33" fmla="*/ 14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43" h="260">
                  <a:moveTo>
                    <a:pt x="389" y="140"/>
                  </a:moveTo>
                  <a:cubicBezTo>
                    <a:pt x="362" y="161"/>
                    <a:pt x="348" y="181"/>
                    <a:pt x="344" y="188"/>
                  </a:cubicBezTo>
                  <a:cubicBezTo>
                    <a:pt x="322" y="222"/>
                    <a:pt x="318" y="254"/>
                    <a:pt x="318" y="254"/>
                  </a:cubicBezTo>
                  <a:cubicBezTo>
                    <a:pt x="318" y="260"/>
                    <a:pt x="324" y="260"/>
                    <a:pt x="328" y="260"/>
                  </a:cubicBezTo>
                  <a:cubicBezTo>
                    <a:pt x="336" y="260"/>
                    <a:pt x="337" y="259"/>
                    <a:pt x="339" y="250"/>
                  </a:cubicBezTo>
                  <a:cubicBezTo>
                    <a:pt x="350" y="201"/>
                    <a:pt x="380" y="159"/>
                    <a:pt x="436" y="136"/>
                  </a:cubicBezTo>
                  <a:cubicBezTo>
                    <a:pt x="442" y="134"/>
                    <a:pt x="443" y="133"/>
                    <a:pt x="443" y="130"/>
                  </a:cubicBezTo>
                  <a:cubicBezTo>
                    <a:pt x="443" y="126"/>
                    <a:pt x="440" y="125"/>
                    <a:pt x="439" y="124"/>
                  </a:cubicBezTo>
                  <a:cubicBezTo>
                    <a:pt x="417" y="116"/>
                    <a:pt x="357" y="91"/>
                    <a:pt x="338" y="7"/>
                  </a:cubicBezTo>
                  <a:cubicBezTo>
                    <a:pt x="337" y="1"/>
                    <a:pt x="336" y="0"/>
                    <a:pt x="328" y="0"/>
                  </a:cubicBezTo>
                  <a:cubicBezTo>
                    <a:pt x="324" y="0"/>
                    <a:pt x="318" y="0"/>
                    <a:pt x="318" y="6"/>
                  </a:cubicBezTo>
                  <a:cubicBezTo>
                    <a:pt x="318" y="7"/>
                    <a:pt x="322" y="38"/>
                    <a:pt x="343" y="72"/>
                  </a:cubicBezTo>
                  <a:cubicBezTo>
                    <a:pt x="353" y="87"/>
                    <a:pt x="368" y="104"/>
                    <a:pt x="389" y="120"/>
                  </a:cubicBezTo>
                  <a:lnTo>
                    <a:pt x="18" y="120"/>
                  </a:lnTo>
                  <a:cubicBezTo>
                    <a:pt x="9" y="120"/>
                    <a:pt x="0" y="120"/>
                    <a:pt x="0" y="130"/>
                  </a:cubicBezTo>
                  <a:cubicBezTo>
                    <a:pt x="0" y="140"/>
                    <a:pt x="9" y="140"/>
                    <a:pt x="18" y="140"/>
                  </a:cubicBezTo>
                  <a:lnTo>
                    <a:pt x="389" y="140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37" name="Freeform 34 1">
              <a:extLst>
                <a:ext uri="{FF2B5EF4-FFF2-40B4-BE49-F238E27FC236}">
                  <a16:creationId xmlns:a16="http://schemas.microsoft.com/office/drawing/2014/main" id="{AFFFB55E-DC4E-9B44-91C3-BCECA089E67A}"/>
                </a:ext>
              </a:extLst>
            </p:cNvPr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>
              <a:off x="9321801" y="4505326"/>
              <a:ext cx="280988" cy="392112"/>
            </a:xfrm>
            <a:custGeom>
              <a:avLst/>
              <a:gdLst>
                <a:gd name="T0" fmla="*/ 48 w 311"/>
                <a:gd name="T1" fmla="*/ 242 h 363"/>
                <a:gd name="T2" fmla="*/ 72 w 311"/>
                <a:gd name="T3" fmla="*/ 222 h 363"/>
                <a:gd name="T4" fmla="*/ 66 w 311"/>
                <a:gd name="T5" fmla="*/ 218 h 363"/>
                <a:gd name="T6" fmla="*/ 0 w 311"/>
                <a:gd name="T7" fmla="*/ 290 h 363"/>
                <a:gd name="T8" fmla="*/ 101 w 311"/>
                <a:gd name="T9" fmla="*/ 363 h 363"/>
                <a:gd name="T10" fmla="*/ 277 w 311"/>
                <a:gd name="T11" fmla="*/ 238 h 363"/>
                <a:gd name="T12" fmla="*/ 186 w 311"/>
                <a:gd name="T13" fmla="*/ 150 h 363"/>
                <a:gd name="T14" fmla="*/ 129 w 311"/>
                <a:gd name="T15" fmla="*/ 85 h 363"/>
                <a:gd name="T16" fmla="*/ 149 w 311"/>
                <a:gd name="T17" fmla="*/ 42 h 363"/>
                <a:gd name="T18" fmla="*/ 198 w 311"/>
                <a:gd name="T19" fmla="*/ 27 h 363"/>
                <a:gd name="T20" fmla="*/ 246 w 311"/>
                <a:gd name="T21" fmla="*/ 37 h 363"/>
                <a:gd name="T22" fmla="*/ 269 w 311"/>
                <a:gd name="T23" fmla="*/ 69 h 363"/>
                <a:gd name="T24" fmla="*/ 267 w 311"/>
                <a:gd name="T25" fmla="*/ 84 h 363"/>
                <a:gd name="T26" fmla="*/ 266 w 311"/>
                <a:gd name="T27" fmla="*/ 89 h 363"/>
                <a:gd name="T28" fmla="*/ 271 w 311"/>
                <a:gd name="T29" fmla="*/ 93 h 363"/>
                <a:gd name="T30" fmla="*/ 299 w 311"/>
                <a:gd name="T31" fmla="*/ 79 h 363"/>
                <a:gd name="T32" fmla="*/ 311 w 311"/>
                <a:gd name="T33" fmla="*/ 48 h 363"/>
                <a:gd name="T34" fmla="*/ 285 w 311"/>
                <a:gd name="T35" fmla="*/ 11 h 363"/>
                <a:gd name="T36" fmla="*/ 231 w 311"/>
                <a:gd name="T37" fmla="*/ 0 h 363"/>
                <a:gd name="T38" fmla="*/ 86 w 311"/>
                <a:gd name="T39" fmla="*/ 107 h 363"/>
                <a:gd name="T40" fmla="*/ 154 w 311"/>
                <a:gd name="T41" fmla="*/ 179 h 363"/>
                <a:gd name="T42" fmla="*/ 234 w 311"/>
                <a:gd name="T43" fmla="*/ 260 h 363"/>
                <a:gd name="T44" fmla="*/ 134 w 311"/>
                <a:gd name="T45" fmla="*/ 335 h 363"/>
                <a:gd name="T46" fmla="*/ 42 w 311"/>
                <a:gd name="T47" fmla="*/ 268 h 363"/>
                <a:gd name="T48" fmla="*/ 48 w 311"/>
                <a:gd name="T49" fmla="*/ 242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11" h="363">
                  <a:moveTo>
                    <a:pt x="48" y="242"/>
                  </a:moveTo>
                  <a:cubicBezTo>
                    <a:pt x="54" y="240"/>
                    <a:pt x="72" y="229"/>
                    <a:pt x="72" y="222"/>
                  </a:cubicBezTo>
                  <a:cubicBezTo>
                    <a:pt x="72" y="218"/>
                    <a:pt x="69" y="218"/>
                    <a:pt x="66" y="218"/>
                  </a:cubicBezTo>
                  <a:cubicBezTo>
                    <a:pt x="49" y="218"/>
                    <a:pt x="0" y="240"/>
                    <a:pt x="0" y="290"/>
                  </a:cubicBezTo>
                  <a:cubicBezTo>
                    <a:pt x="0" y="326"/>
                    <a:pt x="40" y="363"/>
                    <a:pt x="101" y="363"/>
                  </a:cubicBezTo>
                  <a:cubicBezTo>
                    <a:pt x="182" y="363"/>
                    <a:pt x="277" y="306"/>
                    <a:pt x="277" y="238"/>
                  </a:cubicBezTo>
                  <a:cubicBezTo>
                    <a:pt x="277" y="191"/>
                    <a:pt x="227" y="168"/>
                    <a:pt x="186" y="150"/>
                  </a:cubicBezTo>
                  <a:cubicBezTo>
                    <a:pt x="152" y="134"/>
                    <a:pt x="129" y="114"/>
                    <a:pt x="129" y="85"/>
                  </a:cubicBezTo>
                  <a:cubicBezTo>
                    <a:pt x="129" y="75"/>
                    <a:pt x="133" y="55"/>
                    <a:pt x="149" y="42"/>
                  </a:cubicBezTo>
                  <a:cubicBezTo>
                    <a:pt x="164" y="29"/>
                    <a:pt x="191" y="27"/>
                    <a:pt x="198" y="27"/>
                  </a:cubicBezTo>
                  <a:cubicBezTo>
                    <a:pt x="204" y="27"/>
                    <a:pt x="225" y="28"/>
                    <a:pt x="246" y="37"/>
                  </a:cubicBezTo>
                  <a:cubicBezTo>
                    <a:pt x="256" y="42"/>
                    <a:pt x="269" y="48"/>
                    <a:pt x="269" y="69"/>
                  </a:cubicBezTo>
                  <a:cubicBezTo>
                    <a:pt x="269" y="76"/>
                    <a:pt x="268" y="79"/>
                    <a:pt x="267" y="84"/>
                  </a:cubicBezTo>
                  <a:cubicBezTo>
                    <a:pt x="266" y="86"/>
                    <a:pt x="266" y="88"/>
                    <a:pt x="266" y="89"/>
                  </a:cubicBezTo>
                  <a:cubicBezTo>
                    <a:pt x="266" y="93"/>
                    <a:pt x="269" y="93"/>
                    <a:pt x="271" y="93"/>
                  </a:cubicBezTo>
                  <a:cubicBezTo>
                    <a:pt x="277" y="93"/>
                    <a:pt x="289" y="88"/>
                    <a:pt x="299" y="79"/>
                  </a:cubicBezTo>
                  <a:cubicBezTo>
                    <a:pt x="306" y="74"/>
                    <a:pt x="311" y="68"/>
                    <a:pt x="311" y="48"/>
                  </a:cubicBezTo>
                  <a:cubicBezTo>
                    <a:pt x="311" y="24"/>
                    <a:pt x="298" y="17"/>
                    <a:pt x="285" y="11"/>
                  </a:cubicBezTo>
                  <a:cubicBezTo>
                    <a:pt x="261" y="0"/>
                    <a:pt x="238" y="0"/>
                    <a:pt x="231" y="0"/>
                  </a:cubicBezTo>
                  <a:cubicBezTo>
                    <a:pt x="166" y="0"/>
                    <a:pt x="86" y="50"/>
                    <a:pt x="86" y="107"/>
                  </a:cubicBezTo>
                  <a:cubicBezTo>
                    <a:pt x="86" y="149"/>
                    <a:pt x="130" y="169"/>
                    <a:pt x="154" y="179"/>
                  </a:cubicBezTo>
                  <a:cubicBezTo>
                    <a:pt x="189" y="195"/>
                    <a:pt x="234" y="218"/>
                    <a:pt x="234" y="260"/>
                  </a:cubicBezTo>
                  <a:cubicBezTo>
                    <a:pt x="234" y="293"/>
                    <a:pt x="210" y="335"/>
                    <a:pt x="134" y="335"/>
                  </a:cubicBezTo>
                  <a:cubicBezTo>
                    <a:pt x="83" y="335"/>
                    <a:pt x="42" y="302"/>
                    <a:pt x="42" y="268"/>
                  </a:cubicBezTo>
                  <a:cubicBezTo>
                    <a:pt x="42" y="259"/>
                    <a:pt x="45" y="250"/>
                    <a:pt x="48" y="242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</p:grpSp>
      <p:grpSp>
        <p:nvGrpSpPr>
          <p:cNvPr id="38" name="Group 348">
            <a:extLst>
              <a:ext uri="{FF2B5EF4-FFF2-40B4-BE49-F238E27FC236}">
                <a16:creationId xmlns:a16="http://schemas.microsoft.com/office/drawing/2014/main" id="{DF58A6AB-4B79-F840-AB96-DECE38DE9261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4436793" y="4657079"/>
            <a:ext cx="2250192" cy="356097"/>
            <a:chOff x="6378575" y="5380038"/>
            <a:chExt cx="2106613" cy="333375"/>
          </a:xfrm>
        </p:grpSpPr>
        <p:sp>
          <p:nvSpPr>
            <p:cNvPr id="39" name="Freeform 173">
              <a:extLst>
                <a:ext uri="{FF2B5EF4-FFF2-40B4-BE49-F238E27FC236}">
                  <a16:creationId xmlns:a16="http://schemas.microsoft.com/office/drawing/2014/main" id="{3CAE3630-3370-7946-A044-39FB0B0318CF}"/>
                </a:ext>
              </a:extLst>
            </p:cNvPr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6378575" y="5483226"/>
              <a:ext cx="106363" cy="150813"/>
            </a:xfrm>
            <a:custGeom>
              <a:avLst/>
              <a:gdLst>
                <a:gd name="T0" fmla="*/ 169 w 183"/>
                <a:gd name="T1" fmla="*/ 33 h 225"/>
                <a:gd name="T2" fmla="*/ 145 w 183"/>
                <a:gd name="T3" fmla="*/ 56 h 225"/>
                <a:gd name="T4" fmla="*/ 160 w 183"/>
                <a:gd name="T5" fmla="*/ 70 h 225"/>
                <a:gd name="T6" fmla="*/ 183 w 183"/>
                <a:gd name="T7" fmla="*/ 42 h 225"/>
                <a:gd name="T8" fmla="*/ 124 w 183"/>
                <a:gd name="T9" fmla="*/ 0 h 225"/>
                <a:gd name="T10" fmla="*/ 40 w 183"/>
                <a:gd name="T11" fmla="*/ 72 h 225"/>
                <a:gd name="T12" fmla="*/ 91 w 183"/>
                <a:gd name="T13" fmla="*/ 122 h 225"/>
                <a:gd name="T14" fmla="*/ 143 w 183"/>
                <a:gd name="T15" fmla="*/ 160 h 225"/>
                <a:gd name="T16" fmla="*/ 71 w 183"/>
                <a:gd name="T17" fmla="*/ 214 h 225"/>
                <a:gd name="T18" fmla="*/ 15 w 183"/>
                <a:gd name="T19" fmla="*/ 188 h 225"/>
                <a:gd name="T20" fmla="*/ 46 w 183"/>
                <a:gd name="T21" fmla="*/ 162 h 225"/>
                <a:gd name="T22" fmla="*/ 28 w 183"/>
                <a:gd name="T23" fmla="*/ 144 h 225"/>
                <a:gd name="T24" fmla="*/ 0 w 183"/>
                <a:gd name="T25" fmla="*/ 177 h 225"/>
                <a:gd name="T26" fmla="*/ 71 w 183"/>
                <a:gd name="T27" fmla="*/ 225 h 225"/>
                <a:gd name="T28" fmla="*/ 171 w 183"/>
                <a:gd name="T29" fmla="*/ 143 h 225"/>
                <a:gd name="T30" fmla="*/ 156 w 183"/>
                <a:gd name="T31" fmla="*/ 106 h 225"/>
                <a:gd name="T32" fmla="*/ 106 w 183"/>
                <a:gd name="T33" fmla="*/ 85 h 225"/>
                <a:gd name="T34" fmla="*/ 68 w 183"/>
                <a:gd name="T35" fmla="*/ 55 h 225"/>
                <a:gd name="T36" fmla="*/ 124 w 183"/>
                <a:gd name="T37" fmla="*/ 10 h 225"/>
                <a:gd name="T38" fmla="*/ 169 w 183"/>
                <a:gd name="T39" fmla="*/ 33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3" h="225">
                  <a:moveTo>
                    <a:pt x="169" y="33"/>
                  </a:moveTo>
                  <a:cubicBezTo>
                    <a:pt x="155" y="34"/>
                    <a:pt x="145" y="45"/>
                    <a:pt x="145" y="56"/>
                  </a:cubicBezTo>
                  <a:cubicBezTo>
                    <a:pt x="145" y="63"/>
                    <a:pt x="149" y="70"/>
                    <a:pt x="160" y="70"/>
                  </a:cubicBezTo>
                  <a:cubicBezTo>
                    <a:pt x="171" y="70"/>
                    <a:pt x="183" y="62"/>
                    <a:pt x="183" y="42"/>
                  </a:cubicBezTo>
                  <a:cubicBezTo>
                    <a:pt x="183" y="20"/>
                    <a:pt x="162" y="0"/>
                    <a:pt x="124" y="0"/>
                  </a:cubicBezTo>
                  <a:cubicBezTo>
                    <a:pt x="58" y="0"/>
                    <a:pt x="40" y="50"/>
                    <a:pt x="40" y="72"/>
                  </a:cubicBezTo>
                  <a:cubicBezTo>
                    <a:pt x="40" y="111"/>
                    <a:pt x="76" y="119"/>
                    <a:pt x="91" y="122"/>
                  </a:cubicBezTo>
                  <a:cubicBezTo>
                    <a:pt x="117" y="127"/>
                    <a:pt x="143" y="132"/>
                    <a:pt x="143" y="160"/>
                  </a:cubicBezTo>
                  <a:cubicBezTo>
                    <a:pt x="143" y="173"/>
                    <a:pt x="131" y="214"/>
                    <a:pt x="71" y="214"/>
                  </a:cubicBezTo>
                  <a:cubicBezTo>
                    <a:pt x="65" y="214"/>
                    <a:pt x="26" y="214"/>
                    <a:pt x="15" y="188"/>
                  </a:cubicBezTo>
                  <a:cubicBezTo>
                    <a:pt x="34" y="190"/>
                    <a:pt x="46" y="176"/>
                    <a:pt x="46" y="162"/>
                  </a:cubicBezTo>
                  <a:cubicBezTo>
                    <a:pt x="46" y="150"/>
                    <a:pt x="38" y="144"/>
                    <a:pt x="28" y="144"/>
                  </a:cubicBezTo>
                  <a:cubicBezTo>
                    <a:pt x="15" y="144"/>
                    <a:pt x="0" y="155"/>
                    <a:pt x="0" y="177"/>
                  </a:cubicBezTo>
                  <a:cubicBezTo>
                    <a:pt x="0" y="205"/>
                    <a:pt x="28" y="225"/>
                    <a:pt x="71" y="225"/>
                  </a:cubicBezTo>
                  <a:cubicBezTo>
                    <a:pt x="152" y="225"/>
                    <a:pt x="171" y="165"/>
                    <a:pt x="171" y="143"/>
                  </a:cubicBezTo>
                  <a:cubicBezTo>
                    <a:pt x="171" y="125"/>
                    <a:pt x="162" y="112"/>
                    <a:pt x="156" y="106"/>
                  </a:cubicBezTo>
                  <a:cubicBezTo>
                    <a:pt x="142" y="92"/>
                    <a:pt x="128" y="90"/>
                    <a:pt x="106" y="85"/>
                  </a:cubicBezTo>
                  <a:cubicBezTo>
                    <a:pt x="88" y="81"/>
                    <a:pt x="68" y="78"/>
                    <a:pt x="68" y="55"/>
                  </a:cubicBezTo>
                  <a:cubicBezTo>
                    <a:pt x="68" y="41"/>
                    <a:pt x="80" y="10"/>
                    <a:pt x="124" y="10"/>
                  </a:cubicBezTo>
                  <a:cubicBezTo>
                    <a:pt x="136" y="10"/>
                    <a:pt x="161" y="14"/>
                    <a:pt x="169" y="33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40" name="Freeform 174">
              <a:extLst>
                <a:ext uri="{FF2B5EF4-FFF2-40B4-BE49-F238E27FC236}">
                  <a16:creationId xmlns:a16="http://schemas.microsoft.com/office/drawing/2014/main" id="{3C25B357-BA68-7A4B-88A1-2FDDA4F1AA0E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6507163" y="5534026"/>
              <a:ext cx="68263" cy="147638"/>
            </a:xfrm>
            <a:custGeom>
              <a:avLst/>
              <a:gdLst>
                <a:gd name="T0" fmla="*/ 71 w 118"/>
                <a:gd name="T1" fmla="*/ 80 h 221"/>
                <a:gd name="T2" fmla="*/ 107 w 118"/>
                <a:gd name="T3" fmla="*/ 80 h 221"/>
                <a:gd name="T4" fmla="*/ 118 w 118"/>
                <a:gd name="T5" fmla="*/ 72 h 221"/>
                <a:gd name="T6" fmla="*/ 107 w 118"/>
                <a:gd name="T7" fmla="*/ 67 h 221"/>
                <a:gd name="T8" fmla="*/ 74 w 118"/>
                <a:gd name="T9" fmla="*/ 67 h 221"/>
                <a:gd name="T10" fmla="*/ 87 w 118"/>
                <a:gd name="T11" fmla="*/ 16 h 221"/>
                <a:gd name="T12" fmla="*/ 88 w 118"/>
                <a:gd name="T13" fmla="*/ 11 h 221"/>
                <a:gd name="T14" fmla="*/ 76 w 118"/>
                <a:gd name="T15" fmla="*/ 0 h 221"/>
                <a:gd name="T16" fmla="*/ 60 w 118"/>
                <a:gd name="T17" fmla="*/ 15 h 221"/>
                <a:gd name="T18" fmla="*/ 47 w 118"/>
                <a:gd name="T19" fmla="*/ 67 h 221"/>
                <a:gd name="T20" fmla="*/ 11 w 118"/>
                <a:gd name="T21" fmla="*/ 67 h 221"/>
                <a:gd name="T22" fmla="*/ 0 w 118"/>
                <a:gd name="T23" fmla="*/ 75 h 221"/>
                <a:gd name="T24" fmla="*/ 10 w 118"/>
                <a:gd name="T25" fmla="*/ 80 h 221"/>
                <a:gd name="T26" fmla="*/ 43 w 118"/>
                <a:gd name="T27" fmla="*/ 80 h 221"/>
                <a:gd name="T28" fmla="*/ 23 w 118"/>
                <a:gd name="T29" fmla="*/ 162 h 221"/>
                <a:gd name="T30" fmla="*/ 18 w 118"/>
                <a:gd name="T31" fmla="*/ 188 h 221"/>
                <a:gd name="T32" fmla="*/ 55 w 118"/>
                <a:gd name="T33" fmla="*/ 221 h 221"/>
                <a:gd name="T34" fmla="*/ 116 w 118"/>
                <a:gd name="T35" fmla="*/ 168 h 221"/>
                <a:gd name="T36" fmla="*/ 110 w 118"/>
                <a:gd name="T37" fmla="*/ 163 h 221"/>
                <a:gd name="T38" fmla="*/ 103 w 118"/>
                <a:gd name="T39" fmla="*/ 170 h 221"/>
                <a:gd name="T40" fmla="*/ 56 w 118"/>
                <a:gd name="T41" fmla="*/ 211 h 221"/>
                <a:gd name="T42" fmla="*/ 44 w 118"/>
                <a:gd name="T43" fmla="*/ 194 h 221"/>
                <a:gd name="T44" fmla="*/ 46 w 118"/>
                <a:gd name="T45" fmla="*/ 180 h 221"/>
                <a:gd name="T46" fmla="*/ 71 w 118"/>
                <a:gd name="T47" fmla="*/ 8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1">
                  <a:moveTo>
                    <a:pt x="71" y="80"/>
                  </a:moveTo>
                  <a:lnTo>
                    <a:pt x="107" y="80"/>
                  </a:lnTo>
                  <a:cubicBezTo>
                    <a:pt x="113" y="80"/>
                    <a:pt x="118" y="80"/>
                    <a:pt x="118" y="72"/>
                  </a:cubicBezTo>
                  <a:cubicBezTo>
                    <a:pt x="118" y="67"/>
                    <a:pt x="113" y="67"/>
                    <a:pt x="107" y="67"/>
                  </a:cubicBezTo>
                  <a:lnTo>
                    <a:pt x="74" y="67"/>
                  </a:lnTo>
                  <a:lnTo>
                    <a:pt x="87" y="16"/>
                  </a:lnTo>
                  <a:cubicBezTo>
                    <a:pt x="87" y="14"/>
                    <a:pt x="88" y="12"/>
                    <a:pt x="88" y="11"/>
                  </a:cubicBezTo>
                  <a:cubicBezTo>
                    <a:pt x="88" y="5"/>
                    <a:pt x="83" y="0"/>
                    <a:pt x="76" y="0"/>
                  </a:cubicBezTo>
                  <a:cubicBezTo>
                    <a:pt x="68" y="0"/>
                    <a:pt x="62" y="6"/>
                    <a:pt x="60" y="15"/>
                  </a:cubicBezTo>
                  <a:cubicBezTo>
                    <a:pt x="57" y="23"/>
                    <a:pt x="62" y="7"/>
                    <a:pt x="47" y="67"/>
                  </a:cubicBezTo>
                  <a:lnTo>
                    <a:pt x="11" y="67"/>
                  </a:lnTo>
                  <a:cubicBezTo>
                    <a:pt x="4" y="67"/>
                    <a:pt x="0" y="67"/>
                    <a:pt x="0" y="75"/>
                  </a:cubicBezTo>
                  <a:cubicBezTo>
                    <a:pt x="0" y="80"/>
                    <a:pt x="4" y="80"/>
                    <a:pt x="10" y="80"/>
                  </a:cubicBezTo>
                  <a:lnTo>
                    <a:pt x="43" y="80"/>
                  </a:lnTo>
                  <a:lnTo>
                    <a:pt x="23" y="162"/>
                  </a:lnTo>
                  <a:cubicBezTo>
                    <a:pt x="21" y="171"/>
                    <a:pt x="18" y="183"/>
                    <a:pt x="18" y="188"/>
                  </a:cubicBezTo>
                  <a:cubicBezTo>
                    <a:pt x="18" y="208"/>
                    <a:pt x="35" y="221"/>
                    <a:pt x="55" y="221"/>
                  </a:cubicBezTo>
                  <a:cubicBezTo>
                    <a:pt x="94" y="221"/>
                    <a:pt x="116" y="172"/>
                    <a:pt x="116" y="168"/>
                  </a:cubicBezTo>
                  <a:cubicBezTo>
                    <a:pt x="116" y="163"/>
                    <a:pt x="111" y="163"/>
                    <a:pt x="110" y="163"/>
                  </a:cubicBezTo>
                  <a:cubicBezTo>
                    <a:pt x="106" y="163"/>
                    <a:pt x="106" y="164"/>
                    <a:pt x="103" y="170"/>
                  </a:cubicBezTo>
                  <a:cubicBezTo>
                    <a:pt x="93" y="192"/>
                    <a:pt x="75" y="211"/>
                    <a:pt x="56" y="211"/>
                  </a:cubicBezTo>
                  <a:cubicBezTo>
                    <a:pt x="49" y="211"/>
                    <a:pt x="44" y="207"/>
                    <a:pt x="44" y="194"/>
                  </a:cubicBezTo>
                  <a:cubicBezTo>
                    <a:pt x="44" y="191"/>
                    <a:pt x="45" y="183"/>
                    <a:pt x="46" y="180"/>
                  </a:cubicBezTo>
                  <a:lnTo>
                    <a:pt x="71" y="80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41" name="Freeform 175">
              <a:extLst>
                <a:ext uri="{FF2B5EF4-FFF2-40B4-BE49-F238E27FC236}">
                  <a16:creationId xmlns:a16="http://schemas.microsoft.com/office/drawing/2014/main" id="{C4566F4F-3673-C545-A139-7843D01D7360}"/>
                </a:ext>
              </a:extLst>
            </p:cNvPr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6600825" y="5535613"/>
              <a:ext cx="147638" cy="171450"/>
            </a:xfrm>
            <a:custGeom>
              <a:avLst/>
              <a:gdLst>
                <a:gd name="T0" fmla="*/ 137 w 257"/>
                <a:gd name="T1" fmla="*/ 137 h 257"/>
                <a:gd name="T2" fmla="*/ 244 w 257"/>
                <a:gd name="T3" fmla="*/ 137 h 257"/>
                <a:gd name="T4" fmla="*/ 257 w 257"/>
                <a:gd name="T5" fmla="*/ 128 h 257"/>
                <a:gd name="T6" fmla="*/ 244 w 257"/>
                <a:gd name="T7" fmla="*/ 120 h 257"/>
                <a:gd name="T8" fmla="*/ 137 w 257"/>
                <a:gd name="T9" fmla="*/ 120 h 257"/>
                <a:gd name="T10" fmla="*/ 137 w 257"/>
                <a:gd name="T11" fmla="*/ 13 h 257"/>
                <a:gd name="T12" fmla="*/ 129 w 257"/>
                <a:gd name="T13" fmla="*/ 0 h 257"/>
                <a:gd name="T14" fmla="*/ 120 w 257"/>
                <a:gd name="T15" fmla="*/ 13 h 257"/>
                <a:gd name="T16" fmla="*/ 120 w 257"/>
                <a:gd name="T17" fmla="*/ 120 h 257"/>
                <a:gd name="T18" fmla="*/ 13 w 257"/>
                <a:gd name="T19" fmla="*/ 120 h 257"/>
                <a:gd name="T20" fmla="*/ 0 w 257"/>
                <a:gd name="T21" fmla="*/ 128 h 257"/>
                <a:gd name="T22" fmla="*/ 13 w 257"/>
                <a:gd name="T23" fmla="*/ 137 h 257"/>
                <a:gd name="T24" fmla="*/ 120 w 257"/>
                <a:gd name="T25" fmla="*/ 137 h 257"/>
                <a:gd name="T26" fmla="*/ 120 w 257"/>
                <a:gd name="T27" fmla="*/ 244 h 257"/>
                <a:gd name="T28" fmla="*/ 129 w 257"/>
                <a:gd name="T29" fmla="*/ 257 h 257"/>
                <a:gd name="T30" fmla="*/ 137 w 257"/>
                <a:gd name="T31" fmla="*/ 244 h 257"/>
                <a:gd name="T32" fmla="*/ 137 w 257"/>
                <a:gd name="T33" fmla="*/ 13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7" h="257">
                  <a:moveTo>
                    <a:pt x="137" y="137"/>
                  </a:moveTo>
                  <a:lnTo>
                    <a:pt x="244" y="137"/>
                  </a:lnTo>
                  <a:cubicBezTo>
                    <a:pt x="248" y="137"/>
                    <a:pt x="257" y="137"/>
                    <a:pt x="257" y="128"/>
                  </a:cubicBezTo>
                  <a:cubicBezTo>
                    <a:pt x="257" y="120"/>
                    <a:pt x="249" y="120"/>
                    <a:pt x="244" y="120"/>
                  </a:cubicBezTo>
                  <a:lnTo>
                    <a:pt x="137" y="120"/>
                  </a:lnTo>
                  <a:lnTo>
                    <a:pt x="137" y="13"/>
                  </a:lnTo>
                  <a:cubicBezTo>
                    <a:pt x="137" y="8"/>
                    <a:pt x="137" y="0"/>
                    <a:pt x="129" y="0"/>
                  </a:cubicBezTo>
                  <a:cubicBezTo>
                    <a:pt x="120" y="0"/>
                    <a:pt x="120" y="8"/>
                    <a:pt x="120" y="13"/>
                  </a:cubicBezTo>
                  <a:lnTo>
                    <a:pt x="120" y="120"/>
                  </a:lnTo>
                  <a:lnTo>
                    <a:pt x="13" y="120"/>
                  </a:lnTo>
                  <a:cubicBezTo>
                    <a:pt x="9" y="120"/>
                    <a:pt x="0" y="120"/>
                    <a:pt x="0" y="128"/>
                  </a:cubicBezTo>
                  <a:cubicBezTo>
                    <a:pt x="0" y="137"/>
                    <a:pt x="8" y="137"/>
                    <a:pt x="13" y="137"/>
                  </a:cubicBezTo>
                  <a:lnTo>
                    <a:pt x="120" y="137"/>
                  </a:lnTo>
                  <a:lnTo>
                    <a:pt x="120" y="244"/>
                  </a:lnTo>
                  <a:cubicBezTo>
                    <a:pt x="120" y="248"/>
                    <a:pt x="120" y="257"/>
                    <a:pt x="129" y="257"/>
                  </a:cubicBezTo>
                  <a:cubicBezTo>
                    <a:pt x="137" y="257"/>
                    <a:pt x="137" y="249"/>
                    <a:pt x="137" y="244"/>
                  </a:cubicBezTo>
                  <a:lnTo>
                    <a:pt x="137" y="137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42" name="Freeform 176">
              <a:extLst>
                <a:ext uri="{FF2B5EF4-FFF2-40B4-BE49-F238E27FC236}">
                  <a16:creationId xmlns:a16="http://schemas.microsoft.com/office/drawing/2014/main" id="{001C9CDE-C286-3E4A-B9A5-5367A4F55676}"/>
                </a:ext>
              </a:extLst>
            </p:cNvPr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6784975" y="5524501"/>
              <a:ext cx="74613" cy="155575"/>
            </a:xfrm>
            <a:custGeom>
              <a:avLst/>
              <a:gdLst>
                <a:gd name="T0" fmla="*/ 78 w 127"/>
                <a:gd name="T1" fmla="*/ 10 h 232"/>
                <a:gd name="T2" fmla="*/ 68 w 127"/>
                <a:gd name="T3" fmla="*/ 0 h 232"/>
                <a:gd name="T4" fmla="*/ 0 w 127"/>
                <a:gd name="T5" fmla="*/ 22 h 232"/>
                <a:gd name="T6" fmla="*/ 0 w 127"/>
                <a:gd name="T7" fmla="*/ 35 h 232"/>
                <a:gd name="T8" fmla="*/ 50 w 127"/>
                <a:gd name="T9" fmla="*/ 25 h 232"/>
                <a:gd name="T10" fmla="*/ 50 w 127"/>
                <a:gd name="T11" fmla="*/ 203 h 232"/>
                <a:gd name="T12" fmla="*/ 15 w 127"/>
                <a:gd name="T13" fmla="*/ 219 h 232"/>
                <a:gd name="T14" fmla="*/ 2 w 127"/>
                <a:gd name="T15" fmla="*/ 219 h 232"/>
                <a:gd name="T16" fmla="*/ 2 w 127"/>
                <a:gd name="T17" fmla="*/ 232 h 232"/>
                <a:gd name="T18" fmla="*/ 64 w 127"/>
                <a:gd name="T19" fmla="*/ 230 h 232"/>
                <a:gd name="T20" fmla="*/ 127 w 127"/>
                <a:gd name="T21" fmla="*/ 232 h 232"/>
                <a:gd name="T22" fmla="*/ 127 w 127"/>
                <a:gd name="T23" fmla="*/ 219 h 232"/>
                <a:gd name="T24" fmla="*/ 113 w 127"/>
                <a:gd name="T25" fmla="*/ 219 h 232"/>
                <a:gd name="T26" fmla="*/ 78 w 127"/>
                <a:gd name="T27" fmla="*/ 203 h 232"/>
                <a:gd name="T28" fmla="*/ 78 w 127"/>
                <a:gd name="T29" fmla="*/ 1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" h="232">
                  <a:moveTo>
                    <a:pt x="78" y="10"/>
                  </a:moveTo>
                  <a:cubicBezTo>
                    <a:pt x="78" y="0"/>
                    <a:pt x="78" y="0"/>
                    <a:pt x="68" y="0"/>
                  </a:cubicBezTo>
                  <a:cubicBezTo>
                    <a:pt x="46" y="22"/>
                    <a:pt x="14" y="22"/>
                    <a:pt x="0" y="22"/>
                  </a:cubicBezTo>
                  <a:lnTo>
                    <a:pt x="0" y="35"/>
                  </a:lnTo>
                  <a:cubicBezTo>
                    <a:pt x="8" y="35"/>
                    <a:pt x="31" y="35"/>
                    <a:pt x="50" y="25"/>
                  </a:cubicBezTo>
                  <a:lnTo>
                    <a:pt x="50" y="203"/>
                  </a:lnTo>
                  <a:cubicBezTo>
                    <a:pt x="50" y="214"/>
                    <a:pt x="50" y="219"/>
                    <a:pt x="15" y="219"/>
                  </a:cubicBezTo>
                  <a:lnTo>
                    <a:pt x="2" y="219"/>
                  </a:lnTo>
                  <a:lnTo>
                    <a:pt x="2" y="232"/>
                  </a:lnTo>
                  <a:cubicBezTo>
                    <a:pt x="8" y="231"/>
                    <a:pt x="51" y="230"/>
                    <a:pt x="64" y="230"/>
                  </a:cubicBezTo>
                  <a:cubicBezTo>
                    <a:pt x="75" y="230"/>
                    <a:pt x="119" y="231"/>
                    <a:pt x="127" y="232"/>
                  </a:cubicBezTo>
                  <a:lnTo>
                    <a:pt x="127" y="219"/>
                  </a:lnTo>
                  <a:lnTo>
                    <a:pt x="113" y="219"/>
                  </a:lnTo>
                  <a:cubicBezTo>
                    <a:pt x="78" y="219"/>
                    <a:pt x="78" y="214"/>
                    <a:pt x="78" y="203"/>
                  </a:cubicBezTo>
                  <a:lnTo>
                    <a:pt x="78" y="10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43" name="Freeform 177">
              <a:extLst>
                <a:ext uri="{FF2B5EF4-FFF2-40B4-BE49-F238E27FC236}">
                  <a16:creationId xmlns:a16="http://schemas.microsoft.com/office/drawing/2014/main" id="{4EE8A106-CF35-4E41-AB0C-07F75B541602}"/>
                </a:ext>
              </a:extLst>
            </p:cNvPr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6989763" y="5507038"/>
              <a:ext cx="192088" cy="79375"/>
            </a:xfrm>
            <a:custGeom>
              <a:avLst/>
              <a:gdLst>
                <a:gd name="T0" fmla="*/ 333 w 333"/>
                <a:gd name="T1" fmla="*/ 16 h 117"/>
                <a:gd name="T2" fmla="*/ 326 w 333"/>
                <a:gd name="T3" fmla="*/ 0 h 117"/>
                <a:gd name="T4" fmla="*/ 319 w 333"/>
                <a:gd name="T5" fmla="*/ 13 h 117"/>
                <a:gd name="T6" fmla="*/ 249 w 333"/>
                <a:gd name="T7" fmla="*/ 89 h 117"/>
                <a:gd name="T8" fmla="*/ 169 w 333"/>
                <a:gd name="T9" fmla="*/ 46 h 117"/>
                <a:gd name="T10" fmla="*/ 84 w 333"/>
                <a:gd name="T11" fmla="*/ 0 h 117"/>
                <a:gd name="T12" fmla="*/ 0 w 333"/>
                <a:gd name="T13" fmla="*/ 100 h 117"/>
                <a:gd name="T14" fmla="*/ 7 w 333"/>
                <a:gd name="T15" fmla="*/ 116 h 117"/>
                <a:gd name="T16" fmla="*/ 14 w 333"/>
                <a:gd name="T17" fmla="*/ 105 h 117"/>
                <a:gd name="T18" fmla="*/ 84 w 333"/>
                <a:gd name="T19" fmla="*/ 28 h 117"/>
                <a:gd name="T20" fmla="*/ 163 w 333"/>
                <a:gd name="T21" fmla="*/ 71 h 117"/>
                <a:gd name="T22" fmla="*/ 249 w 333"/>
                <a:gd name="T23" fmla="*/ 117 h 117"/>
                <a:gd name="T24" fmla="*/ 333 w 333"/>
                <a:gd name="T25" fmla="*/ 1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3" h="117">
                  <a:moveTo>
                    <a:pt x="333" y="16"/>
                  </a:moveTo>
                  <a:cubicBezTo>
                    <a:pt x="333" y="5"/>
                    <a:pt x="330" y="0"/>
                    <a:pt x="326" y="0"/>
                  </a:cubicBezTo>
                  <a:cubicBezTo>
                    <a:pt x="323" y="0"/>
                    <a:pt x="319" y="4"/>
                    <a:pt x="319" y="13"/>
                  </a:cubicBezTo>
                  <a:cubicBezTo>
                    <a:pt x="317" y="61"/>
                    <a:pt x="284" y="89"/>
                    <a:pt x="249" y="89"/>
                  </a:cubicBezTo>
                  <a:cubicBezTo>
                    <a:pt x="217" y="89"/>
                    <a:pt x="193" y="67"/>
                    <a:pt x="169" y="46"/>
                  </a:cubicBezTo>
                  <a:cubicBezTo>
                    <a:pt x="144" y="23"/>
                    <a:pt x="118" y="0"/>
                    <a:pt x="84" y="0"/>
                  </a:cubicBezTo>
                  <a:cubicBezTo>
                    <a:pt x="29" y="0"/>
                    <a:pt x="0" y="55"/>
                    <a:pt x="0" y="100"/>
                  </a:cubicBezTo>
                  <a:cubicBezTo>
                    <a:pt x="0" y="116"/>
                    <a:pt x="6" y="116"/>
                    <a:pt x="7" y="116"/>
                  </a:cubicBezTo>
                  <a:cubicBezTo>
                    <a:pt x="12" y="116"/>
                    <a:pt x="14" y="106"/>
                    <a:pt x="14" y="105"/>
                  </a:cubicBezTo>
                  <a:cubicBezTo>
                    <a:pt x="16" y="50"/>
                    <a:pt x="53" y="28"/>
                    <a:pt x="84" y="28"/>
                  </a:cubicBezTo>
                  <a:cubicBezTo>
                    <a:pt x="115" y="28"/>
                    <a:pt x="139" y="49"/>
                    <a:pt x="163" y="71"/>
                  </a:cubicBezTo>
                  <a:cubicBezTo>
                    <a:pt x="189" y="94"/>
                    <a:pt x="215" y="117"/>
                    <a:pt x="249" y="117"/>
                  </a:cubicBezTo>
                  <a:cubicBezTo>
                    <a:pt x="303" y="117"/>
                    <a:pt x="333" y="62"/>
                    <a:pt x="333" y="16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44" name="Freeform 178">
              <a:extLst>
                <a:ext uri="{FF2B5EF4-FFF2-40B4-BE49-F238E27FC236}">
                  <a16:creationId xmlns:a16="http://schemas.microsoft.com/office/drawing/2014/main" id="{30829877-5656-B746-99D6-F5F25089E562}"/>
                </a:ext>
              </a:extLst>
            </p:cNvPr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7288213" y="5389563"/>
              <a:ext cx="230188" cy="263525"/>
            </a:xfrm>
            <a:custGeom>
              <a:avLst/>
              <a:gdLst>
                <a:gd name="T0" fmla="*/ 226 w 399"/>
                <a:gd name="T1" fmla="*/ 48 h 392"/>
                <a:gd name="T2" fmla="*/ 309 w 399"/>
                <a:gd name="T3" fmla="*/ 48 h 392"/>
                <a:gd name="T4" fmla="*/ 399 w 399"/>
                <a:gd name="T5" fmla="*/ 4 h 392"/>
                <a:gd name="T6" fmla="*/ 395 w 399"/>
                <a:gd name="T7" fmla="*/ 0 h 392"/>
                <a:gd name="T8" fmla="*/ 364 w 399"/>
                <a:gd name="T9" fmla="*/ 14 h 392"/>
                <a:gd name="T10" fmla="*/ 349 w 399"/>
                <a:gd name="T11" fmla="*/ 17 h 392"/>
                <a:gd name="T12" fmla="*/ 132 w 399"/>
                <a:gd name="T13" fmla="*/ 17 h 392"/>
                <a:gd name="T14" fmla="*/ 0 w 399"/>
                <a:gd name="T15" fmla="*/ 112 h 392"/>
                <a:gd name="T16" fmla="*/ 4 w 399"/>
                <a:gd name="T17" fmla="*/ 118 h 392"/>
                <a:gd name="T18" fmla="*/ 49 w 399"/>
                <a:gd name="T19" fmla="*/ 89 h 392"/>
                <a:gd name="T20" fmla="*/ 60 w 399"/>
                <a:gd name="T21" fmla="*/ 58 h 392"/>
                <a:gd name="T22" fmla="*/ 91 w 399"/>
                <a:gd name="T23" fmla="*/ 48 h 392"/>
                <a:gd name="T24" fmla="*/ 190 w 399"/>
                <a:gd name="T25" fmla="*/ 48 h 392"/>
                <a:gd name="T26" fmla="*/ 179 w 399"/>
                <a:gd name="T27" fmla="*/ 66 h 392"/>
                <a:gd name="T28" fmla="*/ 122 w 399"/>
                <a:gd name="T29" fmla="*/ 292 h 392"/>
                <a:gd name="T30" fmla="*/ 91 w 399"/>
                <a:gd name="T31" fmla="*/ 380 h 392"/>
                <a:gd name="T32" fmla="*/ 88 w 399"/>
                <a:gd name="T33" fmla="*/ 388 h 392"/>
                <a:gd name="T34" fmla="*/ 93 w 399"/>
                <a:gd name="T35" fmla="*/ 392 h 392"/>
                <a:gd name="T36" fmla="*/ 135 w 399"/>
                <a:gd name="T37" fmla="*/ 368 h 392"/>
                <a:gd name="T38" fmla="*/ 170 w 399"/>
                <a:gd name="T39" fmla="*/ 271 h 392"/>
                <a:gd name="T40" fmla="*/ 226 w 399"/>
                <a:gd name="T41" fmla="*/ 4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9" h="392">
                  <a:moveTo>
                    <a:pt x="226" y="48"/>
                  </a:moveTo>
                  <a:lnTo>
                    <a:pt x="309" y="48"/>
                  </a:lnTo>
                  <a:cubicBezTo>
                    <a:pt x="374" y="48"/>
                    <a:pt x="399" y="10"/>
                    <a:pt x="399" y="4"/>
                  </a:cubicBezTo>
                  <a:cubicBezTo>
                    <a:pt x="399" y="1"/>
                    <a:pt x="397" y="0"/>
                    <a:pt x="395" y="0"/>
                  </a:cubicBezTo>
                  <a:cubicBezTo>
                    <a:pt x="389" y="0"/>
                    <a:pt x="376" y="5"/>
                    <a:pt x="364" y="14"/>
                  </a:cubicBezTo>
                  <a:cubicBezTo>
                    <a:pt x="360" y="17"/>
                    <a:pt x="359" y="17"/>
                    <a:pt x="349" y="17"/>
                  </a:cubicBezTo>
                  <a:lnTo>
                    <a:pt x="132" y="17"/>
                  </a:lnTo>
                  <a:cubicBezTo>
                    <a:pt x="70" y="17"/>
                    <a:pt x="0" y="71"/>
                    <a:pt x="0" y="112"/>
                  </a:cubicBezTo>
                  <a:cubicBezTo>
                    <a:pt x="0" y="115"/>
                    <a:pt x="0" y="118"/>
                    <a:pt x="4" y="118"/>
                  </a:cubicBezTo>
                  <a:cubicBezTo>
                    <a:pt x="16" y="118"/>
                    <a:pt x="48" y="101"/>
                    <a:pt x="49" y="89"/>
                  </a:cubicBezTo>
                  <a:cubicBezTo>
                    <a:pt x="49" y="81"/>
                    <a:pt x="50" y="71"/>
                    <a:pt x="60" y="58"/>
                  </a:cubicBezTo>
                  <a:cubicBezTo>
                    <a:pt x="65" y="52"/>
                    <a:pt x="69" y="48"/>
                    <a:pt x="91" y="48"/>
                  </a:cubicBezTo>
                  <a:lnTo>
                    <a:pt x="190" y="48"/>
                  </a:lnTo>
                  <a:cubicBezTo>
                    <a:pt x="182" y="54"/>
                    <a:pt x="180" y="61"/>
                    <a:pt x="179" y="66"/>
                  </a:cubicBezTo>
                  <a:lnTo>
                    <a:pt x="122" y="292"/>
                  </a:lnTo>
                  <a:cubicBezTo>
                    <a:pt x="116" y="317"/>
                    <a:pt x="106" y="348"/>
                    <a:pt x="91" y="380"/>
                  </a:cubicBezTo>
                  <a:cubicBezTo>
                    <a:pt x="88" y="386"/>
                    <a:pt x="88" y="387"/>
                    <a:pt x="88" y="388"/>
                  </a:cubicBezTo>
                  <a:cubicBezTo>
                    <a:pt x="88" y="391"/>
                    <a:pt x="90" y="392"/>
                    <a:pt x="93" y="392"/>
                  </a:cubicBezTo>
                  <a:cubicBezTo>
                    <a:pt x="103" y="392"/>
                    <a:pt x="127" y="378"/>
                    <a:pt x="135" y="368"/>
                  </a:cubicBezTo>
                  <a:cubicBezTo>
                    <a:pt x="138" y="363"/>
                    <a:pt x="160" y="312"/>
                    <a:pt x="170" y="271"/>
                  </a:cubicBezTo>
                  <a:lnTo>
                    <a:pt x="226" y="48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45" name="Freeform 179">
              <a:extLst>
                <a:ext uri="{FF2B5EF4-FFF2-40B4-BE49-F238E27FC236}">
                  <a16:creationId xmlns:a16="http://schemas.microsoft.com/office/drawing/2014/main" id="{00F8D34B-3187-2741-9382-7AFF3759C565}"/>
                </a:ext>
              </a:extLst>
            </p:cNvPr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7537450" y="5380038"/>
              <a:ext cx="66675" cy="333375"/>
            </a:xfrm>
            <a:custGeom>
              <a:avLst/>
              <a:gdLst>
                <a:gd name="T0" fmla="*/ 115 w 115"/>
                <a:gd name="T1" fmla="*/ 494 h 499"/>
                <a:gd name="T2" fmla="*/ 107 w 115"/>
                <a:gd name="T3" fmla="*/ 483 h 499"/>
                <a:gd name="T4" fmla="*/ 29 w 115"/>
                <a:gd name="T5" fmla="*/ 249 h 499"/>
                <a:gd name="T6" fmla="*/ 109 w 115"/>
                <a:gd name="T7" fmla="*/ 13 h 499"/>
                <a:gd name="T8" fmla="*/ 115 w 115"/>
                <a:gd name="T9" fmla="*/ 5 h 499"/>
                <a:gd name="T10" fmla="*/ 110 w 115"/>
                <a:gd name="T11" fmla="*/ 0 h 499"/>
                <a:gd name="T12" fmla="*/ 31 w 115"/>
                <a:gd name="T13" fmla="*/ 97 h 499"/>
                <a:gd name="T14" fmla="*/ 0 w 115"/>
                <a:gd name="T15" fmla="*/ 249 h 499"/>
                <a:gd name="T16" fmla="*/ 33 w 115"/>
                <a:gd name="T17" fmla="*/ 405 h 499"/>
                <a:gd name="T18" fmla="*/ 110 w 115"/>
                <a:gd name="T19" fmla="*/ 499 h 499"/>
                <a:gd name="T20" fmla="*/ 115 w 115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494"/>
                  </a:moveTo>
                  <a:cubicBezTo>
                    <a:pt x="115" y="492"/>
                    <a:pt x="115" y="491"/>
                    <a:pt x="107" y="483"/>
                  </a:cubicBezTo>
                  <a:cubicBezTo>
                    <a:pt x="45" y="420"/>
                    <a:pt x="29" y="326"/>
                    <a:pt x="29" y="249"/>
                  </a:cubicBezTo>
                  <a:cubicBezTo>
                    <a:pt x="29" y="162"/>
                    <a:pt x="48" y="76"/>
                    <a:pt x="109" y="13"/>
                  </a:cubicBezTo>
                  <a:cubicBezTo>
                    <a:pt x="115" y="7"/>
                    <a:pt x="115" y="6"/>
                    <a:pt x="115" y="5"/>
                  </a:cubicBezTo>
                  <a:cubicBezTo>
                    <a:pt x="115" y="1"/>
                    <a:pt x="113" y="0"/>
                    <a:pt x="110" y="0"/>
                  </a:cubicBezTo>
                  <a:cubicBezTo>
                    <a:pt x="105" y="0"/>
                    <a:pt x="61" y="34"/>
                    <a:pt x="31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5" y="348"/>
                    <a:pt x="33" y="405"/>
                  </a:cubicBezTo>
                  <a:cubicBezTo>
                    <a:pt x="63" y="466"/>
                    <a:pt x="105" y="499"/>
                    <a:pt x="110" y="499"/>
                  </a:cubicBezTo>
                  <a:cubicBezTo>
                    <a:pt x="113" y="499"/>
                    <a:pt x="115" y="497"/>
                    <a:pt x="115" y="494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46" name="Oval 180">
              <a:extLst>
                <a:ext uri="{FF2B5EF4-FFF2-40B4-BE49-F238E27FC236}">
                  <a16:creationId xmlns:a16="http://schemas.microsoft.com/office/drawing/2014/main" id="{D8CA3493-F119-344A-A8D5-E403B4C26D8C}"/>
                </a:ext>
              </a:extLst>
            </p:cNvPr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7645400" y="5529263"/>
              <a:ext cx="31750" cy="34925"/>
            </a:xfrm>
            <a:prstGeom prst="ellipse">
              <a:avLst/>
            </a:pr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47" name="Freeform 181">
              <a:extLst>
                <a:ext uri="{FF2B5EF4-FFF2-40B4-BE49-F238E27FC236}">
                  <a16:creationId xmlns:a16="http://schemas.microsoft.com/office/drawing/2014/main" id="{F66572E5-F628-8347-BF38-AE651B68D25B}"/>
                </a:ext>
              </a:extLst>
            </p:cNvPr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>
              <a:off x="7735888" y="5380038"/>
              <a:ext cx="11113" cy="333375"/>
            </a:xfrm>
            <a:custGeom>
              <a:avLst/>
              <a:gdLst>
                <a:gd name="T0" fmla="*/ 20 w 20"/>
                <a:gd name="T1" fmla="*/ 18 h 499"/>
                <a:gd name="T2" fmla="*/ 10 w 20"/>
                <a:gd name="T3" fmla="*/ 0 h 499"/>
                <a:gd name="T4" fmla="*/ 0 w 20"/>
                <a:gd name="T5" fmla="*/ 18 h 499"/>
                <a:gd name="T6" fmla="*/ 0 w 20"/>
                <a:gd name="T7" fmla="*/ 481 h 499"/>
                <a:gd name="T8" fmla="*/ 10 w 20"/>
                <a:gd name="T9" fmla="*/ 499 h 499"/>
                <a:gd name="T10" fmla="*/ 20 w 20"/>
                <a:gd name="T11" fmla="*/ 481 h 499"/>
                <a:gd name="T12" fmla="*/ 20 w 20"/>
                <a:gd name="T1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99">
                  <a:moveTo>
                    <a:pt x="20" y="18"/>
                  </a:moveTo>
                  <a:cubicBezTo>
                    <a:pt x="20" y="9"/>
                    <a:pt x="20" y="0"/>
                    <a:pt x="10" y="0"/>
                  </a:cubicBezTo>
                  <a:cubicBezTo>
                    <a:pt x="0" y="0"/>
                    <a:pt x="0" y="9"/>
                    <a:pt x="0" y="18"/>
                  </a:cubicBezTo>
                  <a:lnTo>
                    <a:pt x="0" y="481"/>
                  </a:lnTo>
                  <a:cubicBezTo>
                    <a:pt x="0" y="490"/>
                    <a:pt x="0" y="499"/>
                    <a:pt x="10" y="499"/>
                  </a:cubicBezTo>
                  <a:cubicBezTo>
                    <a:pt x="20" y="499"/>
                    <a:pt x="20" y="490"/>
                    <a:pt x="20" y="481"/>
                  </a:cubicBezTo>
                  <a:lnTo>
                    <a:pt x="20" y="18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48" name="Freeform 182">
              <a:extLst>
                <a:ext uri="{FF2B5EF4-FFF2-40B4-BE49-F238E27FC236}">
                  <a16:creationId xmlns:a16="http://schemas.microsoft.com/office/drawing/2014/main" id="{8F513E9A-3E5A-A043-AE4E-B307EFAAAA55}"/>
                </a:ext>
              </a:extLst>
            </p:cNvPr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7796213" y="5483226"/>
              <a:ext cx="106363" cy="150813"/>
            </a:xfrm>
            <a:custGeom>
              <a:avLst/>
              <a:gdLst>
                <a:gd name="T0" fmla="*/ 169 w 183"/>
                <a:gd name="T1" fmla="*/ 33 h 225"/>
                <a:gd name="T2" fmla="*/ 145 w 183"/>
                <a:gd name="T3" fmla="*/ 56 h 225"/>
                <a:gd name="T4" fmla="*/ 160 w 183"/>
                <a:gd name="T5" fmla="*/ 70 h 225"/>
                <a:gd name="T6" fmla="*/ 183 w 183"/>
                <a:gd name="T7" fmla="*/ 42 h 225"/>
                <a:gd name="T8" fmla="*/ 124 w 183"/>
                <a:gd name="T9" fmla="*/ 0 h 225"/>
                <a:gd name="T10" fmla="*/ 40 w 183"/>
                <a:gd name="T11" fmla="*/ 72 h 225"/>
                <a:gd name="T12" fmla="*/ 91 w 183"/>
                <a:gd name="T13" fmla="*/ 122 h 225"/>
                <a:gd name="T14" fmla="*/ 143 w 183"/>
                <a:gd name="T15" fmla="*/ 160 h 225"/>
                <a:gd name="T16" fmla="*/ 72 w 183"/>
                <a:gd name="T17" fmla="*/ 214 h 225"/>
                <a:gd name="T18" fmla="*/ 15 w 183"/>
                <a:gd name="T19" fmla="*/ 188 h 225"/>
                <a:gd name="T20" fmla="*/ 46 w 183"/>
                <a:gd name="T21" fmla="*/ 162 h 225"/>
                <a:gd name="T22" fmla="*/ 28 w 183"/>
                <a:gd name="T23" fmla="*/ 144 h 225"/>
                <a:gd name="T24" fmla="*/ 0 w 183"/>
                <a:gd name="T25" fmla="*/ 177 h 225"/>
                <a:gd name="T26" fmla="*/ 71 w 183"/>
                <a:gd name="T27" fmla="*/ 225 h 225"/>
                <a:gd name="T28" fmla="*/ 171 w 183"/>
                <a:gd name="T29" fmla="*/ 143 h 225"/>
                <a:gd name="T30" fmla="*/ 156 w 183"/>
                <a:gd name="T31" fmla="*/ 106 h 225"/>
                <a:gd name="T32" fmla="*/ 106 w 183"/>
                <a:gd name="T33" fmla="*/ 85 h 225"/>
                <a:gd name="T34" fmla="*/ 68 w 183"/>
                <a:gd name="T35" fmla="*/ 55 h 225"/>
                <a:gd name="T36" fmla="*/ 124 w 183"/>
                <a:gd name="T37" fmla="*/ 10 h 225"/>
                <a:gd name="T38" fmla="*/ 169 w 183"/>
                <a:gd name="T39" fmla="*/ 33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3" h="225">
                  <a:moveTo>
                    <a:pt x="169" y="33"/>
                  </a:moveTo>
                  <a:cubicBezTo>
                    <a:pt x="155" y="34"/>
                    <a:pt x="145" y="45"/>
                    <a:pt x="145" y="56"/>
                  </a:cubicBezTo>
                  <a:cubicBezTo>
                    <a:pt x="145" y="63"/>
                    <a:pt x="149" y="70"/>
                    <a:pt x="160" y="70"/>
                  </a:cubicBezTo>
                  <a:cubicBezTo>
                    <a:pt x="171" y="70"/>
                    <a:pt x="183" y="62"/>
                    <a:pt x="183" y="42"/>
                  </a:cubicBezTo>
                  <a:cubicBezTo>
                    <a:pt x="183" y="20"/>
                    <a:pt x="162" y="0"/>
                    <a:pt x="124" y="0"/>
                  </a:cubicBezTo>
                  <a:cubicBezTo>
                    <a:pt x="58" y="0"/>
                    <a:pt x="40" y="50"/>
                    <a:pt x="40" y="72"/>
                  </a:cubicBezTo>
                  <a:cubicBezTo>
                    <a:pt x="40" y="111"/>
                    <a:pt x="77" y="119"/>
                    <a:pt x="91" y="122"/>
                  </a:cubicBezTo>
                  <a:cubicBezTo>
                    <a:pt x="117" y="127"/>
                    <a:pt x="143" y="132"/>
                    <a:pt x="143" y="160"/>
                  </a:cubicBezTo>
                  <a:cubicBezTo>
                    <a:pt x="143" y="173"/>
                    <a:pt x="132" y="214"/>
                    <a:pt x="72" y="214"/>
                  </a:cubicBezTo>
                  <a:cubicBezTo>
                    <a:pt x="65" y="214"/>
                    <a:pt x="26" y="214"/>
                    <a:pt x="15" y="188"/>
                  </a:cubicBezTo>
                  <a:cubicBezTo>
                    <a:pt x="34" y="190"/>
                    <a:pt x="46" y="176"/>
                    <a:pt x="46" y="162"/>
                  </a:cubicBezTo>
                  <a:cubicBezTo>
                    <a:pt x="46" y="150"/>
                    <a:pt x="38" y="144"/>
                    <a:pt x="28" y="144"/>
                  </a:cubicBezTo>
                  <a:cubicBezTo>
                    <a:pt x="15" y="144"/>
                    <a:pt x="0" y="155"/>
                    <a:pt x="0" y="177"/>
                  </a:cubicBezTo>
                  <a:cubicBezTo>
                    <a:pt x="0" y="205"/>
                    <a:pt x="28" y="225"/>
                    <a:pt x="71" y="225"/>
                  </a:cubicBezTo>
                  <a:cubicBezTo>
                    <a:pt x="152" y="225"/>
                    <a:pt x="171" y="165"/>
                    <a:pt x="171" y="143"/>
                  </a:cubicBezTo>
                  <a:cubicBezTo>
                    <a:pt x="171" y="125"/>
                    <a:pt x="162" y="112"/>
                    <a:pt x="156" y="106"/>
                  </a:cubicBezTo>
                  <a:cubicBezTo>
                    <a:pt x="142" y="92"/>
                    <a:pt x="128" y="90"/>
                    <a:pt x="106" y="85"/>
                  </a:cubicBezTo>
                  <a:cubicBezTo>
                    <a:pt x="88" y="81"/>
                    <a:pt x="68" y="78"/>
                    <a:pt x="68" y="55"/>
                  </a:cubicBezTo>
                  <a:cubicBezTo>
                    <a:pt x="68" y="41"/>
                    <a:pt x="80" y="10"/>
                    <a:pt x="124" y="10"/>
                  </a:cubicBezTo>
                  <a:cubicBezTo>
                    <a:pt x="137" y="10"/>
                    <a:pt x="161" y="14"/>
                    <a:pt x="169" y="33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49" name="Freeform 183">
              <a:extLst>
                <a:ext uri="{FF2B5EF4-FFF2-40B4-BE49-F238E27FC236}">
                  <a16:creationId xmlns:a16="http://schemas.microsoft.com/office/drawing/2014/main" id="{F76620ED-A0A8-5C4C-B7D7-E6065CEE0B9E}"/>
                </a:ext>
              </a:extLst>
            </p:cNvPr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7924800" y="5534026"/>
              <a:ext cx="68263" cy="147638"/>
            </a:xfrm>
            <a:custGeom>
              <a:avLst/>
              <a:gdLst>
                <a:gd name="T0" fmla="*/ 71 w 118"/>
                <a:gd name="T1" fmla="*/ 80 h 221"/>
                <a:gd name="T2" fmla="*/ 107 w 118"/>
                <a:gd name="T3" fmla="*/ 80 h 221"/>
                <a:gd name="T4" fmla="*/ 118 w 118"/>
                <a:gd name="T5" fmla="*/ 72 h 221"/>
                <a:gd name="T6" fmla="*/ 107 w 118"/>
                <a:gd name="T7" fmla="*/ 67 h 221"/>
                <a:gd name="T8" fmla="*/ 74 w 118"/>
                <a:gd name="T9" fmla="*/ 67 h 221"/>
                <a:gd name="T10" fmla="*/ 87 w 118"/>
                <a:gd name="T11" fmla="*/ 16 h 221"/>
                <a:gd name="T12" fmla="*/ 88 w 118"/>
                <a:gd name="T13" fmla="*/ 11 h 221"/>
                <a:gd name="T14" fmla="*/ 76 w 118"/>
                <a:gd name="T15" fmla="*/ 0 h 221"/>
                <a:gd name="T16" fmla="*/ 60 w 118"/>
                <a:gd name="T17" fmla="*/ 15 h 221"/>
                <a:gd name="T18" fmla="*/ 47 w 118"/>
                <a:gd name="T19" fmla="*/ 67 h 221"/>
                <a:gd name="T20" fmla="*/ 11 w 118"/>
                <a:gd name="T21" fmla="*/ 67 h 221"/>
                <a:gd name="T22" fmla="*/ 0 w 118"/>
                <a:gd name="T23" fmla="*/ 75 h 221"/>
                <a:gd name="T24" fmla="*/ 11 w 118"/>
                <a:gd name="T25" fmla="*/ 80 h 221"/>
                <a:gd name="T26" fmla="*/ 44 w 118"/>
                <a:gd name="T27" fmla="*/ 80 h 221"/>
                <a:gd name="T28" fmla="*/ 23 w 118"/>
                <a:gd name="T29" fmla="*/ 162 h 221"/>
                <a:gd name="T30" fmla="*/ 18 w 118"/>
                <a:gd name="T31" fmla="*/ 188 h 221"/>
                <a:gd name="T32" fmla="*/ 55 w 118"/>
                <a:gd name="T33" fmla="*/ 221 h 221"/>
                <a:gd name="T34" fmla="*/ 116 w 118"/>
                <a:gd name="T35" fmla="*/ 168 h 221"/>
                <a:gd name="T36" fmla="*/ 110 w 118"/>
                <a:gd name="T37" fmla="*/ 163 h 221"/>
                <a:gd name="T38" fmla="*/ 103 w 118"/>
                <a:gd name="T39" fmla="*/ 170 h 221"/>
                <a:gd name="T40" fmla="*/ 56 w 118"/>
                <a:gd name="T41" fmla="*/ 211 h 221"/>
                <a:gd name="T42" fmla="*/ 44 w 118"/>
                <a:gd name="T43" fmla="*/ 194 h 221"/>
                <a:gd name="T44" fmla="*/ 46 w 118"/>
                <a:gd name="T45" fmla="*/ 180 h 221"/>
                <a:gd name="T46" fmla="*/ 71 w 118"/>
                <a:gd name="T47" fmla="*/ 8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1">
                  <a:moveTo>
                    <a:pt x="71" y="80"/>
                  </a:moveTo>
                  <a:lnTo>
                    <a:pt x="107" y="80"/>
                  </a:lnTo>
                  <a:cubicBezTo>
                    <a:pt x="113" y="80"/>
                    <a:pt x="118" y="80"/>
                    <a:pt x="118" y="72"/>
                  </a:cubicBezTo>
                  <a:cubicBezTo>
                    <a:pt x="118" y="67"/>
                    <a:pt x="113" y="67"/>
                    <a:pt x="107" y="67"/>
                  </a:cubicBezTo>
                  <a:lnTo>
                    <a:pt x="74" y="67"/>
                  </a:lnTo>
                  <a:lnTo>
                    <a:pt x="87" y="16"/>
                  </a:lnTo>
                  <a:cubicBezTo>
                    <a:pt x="88" y="14"/>
                    <a:pt x="88" y="12"/>
                    <a:pt x="88" y="11"/>
                  </a:cubicBezTo>
                  <a:cubicBezTo>
                    <a:pt x="88" y="5"/>
                    <a:pt x="83" y="0"/>
                    <a:pt x="76" y="0"/>
                  </a:cubicBezTo>
                  <a:cubicBezTo>
                    <a:pt x="68" y="0"/>
                    <a:pt x="62" y="6"/>
                    <a:pt x="60" y="15"/>
                  </a:cubicBezTo>
                  <a:cubicBezTo>
                    <a:pt x="58" y="23"/>
                    <a:pt x="62" y="7"/>
                    <a:pt x="47" y="67"/>
                  </a:cubicBezTo>
                  <a:lnTo>
                    <a:pt x="11" y="67"/>
                  </a:lnTo>
                  <a:cubicBezTo>
                    <a:pt x="5" y="67"/>
                    <a:pt x="0" y="67"/>
                    <a:pt x="0" y="75"/>
                  </a:cubicBezTo>
                  <a:cubicBezTo>
                    <a:pt x="0" y="80"/>
                    <a:pt x="4" y="80"/>
                    <a:pt x="11" y="80"/>
                  </a:cubicBezTo>
                  <a:lnTo>
                    <a:pt x="44" y="80"/>
                  </a:lnTo>
                  <a:lnTo>
                    <a:pt x="23" y="162"/>
                  </a:lnTo>
                  <a:cubicBezTo>
                    <a:pt x="21" y="171"/>
                    <a:pt x="18" y="183"/>
                    <a:pt x="18" y="188"/>
                  </a:cubicBezTo>
                  <a:cubicBezTo>
                    <a:pt x="18" y="208"/>
                    <a:pt x="35" y="221"/>
                    <a:pt x="55" y="221"/>
                  </a:cubicBezTo>
                  <a:cubicBezTo>
                    <a:pt x="94" y="221"/>
                    <a:pt x="116" y="172"/>
                    <a:pt x="116" y="168"/>
                  </a:cubicBezTo>
                  <a:cubicBezTo>
                    <a:pt x="116" y="163"/>
                    <a:pt x="111" y="163"/>
                    <a:pt x="110" y="163"/>
                  </a:cubicBezTo>
                  <a:cubicBezTo>
                    <a:pt x="106" y="163"/>
                    <a:pt x="106" y="164"/>
                    <a:pt x="103" y="170"/>
                  </a:cubicBezTo>
                  <a:cubicBezTo>
                    <a:pt x="93" y="192"/>
                    <a:pt x="75" y="211"/>
                    <a:pt x="56" y="211"/>
                  </a:cubicBezTo>
                  <a:cubicBezTo>
                    <a:pt x="49" y="211"/>
                    <a:pt x="44" y="207"/>
                    <a:pt x="44" y="194"/>
                  </a:cubicBezTo>
                  <a:cubicBezTo>
                    <a:pt x="44" y="191"/>
                    <a:pt x="45" y="183"/>
                    <a:pt x="46" y="180"/>
                  </a:cubicBezTo>
                  <a:lnTo>
                    <a:pt x="71" y="80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50" name="Freeform 184">
              <a:extLst>
                <a:ext uri="{FF2B5EF4-FFF2-40B4-BE49-F238E27FC236}">
                  <a16:creationId xmlns:a16="http://schemas.microsoft.com/office/drawing/2014/main" id="{0AC57D8C-4866-DF4F-A964-2AF8D5750050}"/>
                </a:ext>
              </a:extLst>
            </p:cNvPr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>
              <a:off x="8043863" y="5594351"/>
              <a:ext cx="33338" cy="100013"/>
            </a:xfrm>
            <a:custGeom>
              <a:avLst/>
              <a:gdLst>
                <a:gd name="T0" fmla="*/ 58 w 58"/>
                <a:gd name="T1" fmla="*/ 52 h 149"/>
                <a:gd name="T2" fmla="*/ 26 w 58"/>
                <a:gd name="T3" fmla="*/ 0 h 149"/>
                <a:gd name="T4" fmla="*/ 0 w 58"/>
                <a:gd name="T5" fmla="*/ 26 h 149"/>
                <a:gd name="T6" fmla="*/ 26 w 58"/>
                <a:gd name="T7" fmla="*/ 53 h 149"/>
                <a:gd name="T8" fmla="*/ 44 w 58"/>
                <a:gd name="T9" fmla="*/ 46 h 149"/>
                <a:gd name="T10" fmla="*/ 46 w 58"/>
                <a:gd name="T11" fmla="*/ 45 h 149"/>
                <a:gd name="T12" fmla="*/ 47 w 58"/>
                <a:gd name="T13" fmla="*/ 52 h 149"/>
                <a:gd name="T14" fmla="*/ 13 w 58"/>
                <a:gd name="T15" fmla="*/ 136 h 149"/>
                <a:gd name="T16" fmla="*/ 8 w 58"/>
                <a:gd name="T17" fmla="*/ 144 h 149"/>
                <a:gd name="T18" fmla="*/ 13 w 58"/>
                <a:gd name="T19" fmla="*/ 149 h 149"/>
                <a:gd name="T20" fmla="*/ 58 w 58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2"/>
                  </a:moveTo>
                  <a:cubicBezTo>
                    <a:pt x="58" y="20"/>
                    <a:pt x="46" y="0"/>
                    <a:pt x="26" y="0"/>
                  </a:cubicBezTo>
                  <a:cubicBezTo>
                    <a:pt x="10" y="0"/>
                    <a:pt x="0" y="13"/>
                    <a:pt x="0" y="26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6"/>
                  </a:cubicBezTo>
                  <a:cubicBezTo>
                    <a:pt x="45" y="45"/>
                    <a:pt x="46" y="45"/>
                    <a:pt x="46" y="45"/>
                  </a:cubicBezTo>
                  <a:cubicBezTo>
                    <a:pt x="47" y="45"/>
                    <a:pt x="47" y="45"/>
                    <a:pt x="47" y="52"/>
                  </a:cubicBezTo>
                  <a:cubicBezTo>
                    <a:pt x="47" y="89"/>
                    <a:pt x="30" y="119"/>
                    <a:pt x="13" y="136"/>
                  </a:cubicBezTo>
                  <a:cubicBezTo>
                    <a:pt x="8" y="141"/>
                    <a:pt x="8" y="142"/>
                    <a:pt x="8" y="144"/>
                  </a:cubicBezTo>
                  <a:cubicBezTo>
                    <a:pt x="8" y="147"/>
                    <a:pt x="10" y="149"/>
                    <a:pt x="13" y="149"/>
                  </a:cubicBezTo>
                  <a:cubicBezTo>
                    <a:pt x="18" y="149"/>
                    <a:pt x="58" y="111"/>
                    <a:pt x="58" y="52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51" name="Freeform 185">
              <a:extLst>
                <a:ext uri="{FF2B5EF4-FFF2-40B4-BE49-F238E27FC236}">
                  <a16:creationId xmlns:a16="http://schemas.microsoft.com/office/drawing/2014/main" id="{9DC4929D-8833-1B48-92D7-5A727C06B774}"/>
                </a:ext>
              </a:extLst>
            </p:cNvPr>
            <p:cNvSpPr>
              <a:spLocks noEditPoints="1"/>
            </p:cNvSpPr>
            <p:nvPr>
              <p:custDataLst>
                <p:tags r:id="rId44"/>
              </p:custDataLst>
            </p:nvPr>
          </p:nvSpPr>
          <p:spPr bwMode="auto">
            <a:xfrm>
              <a:off x="8158163" y="5483226"/>
              <a:ext cx="133350" cy="150813"/>
            </a:xfrm>
            <a:custGeom>
              <a:avLst/>
              <a:gdLst>
                <a:gd name="T0" fmla="*/ 166 w 229"/>
                <a:gd name="T1" fmla="*/ 31 h 225"/>
                <a:gd name="T2" fmla="*/ 121 w 229"/>
                <a:gd name="T3" fmla="*/ 0 h 225"/>
                <a:gd name="T4" fmla="*/ 0 w 229"/>
                <a:gd name="T5" fmla="*/ 146 h 225"/>
                <a:gd name="T6" fmla="*/ 67 w 229"/>
                <a:gd name="T7" fmla="*/ 225 h 225"/>
                <a:gd name="T8" fmla="*/ 132 w 229"/>
                <a:gd name="T9" fmla="*/ 188 h 225"/>
                <a:gd name="T10" fmla="*/ 177 w 229"/>
                <a:gd name="T11" fmla="*/ 225 h 225"/>
                <a:gd name="T12" fmla="*/ 214 w 229"/>
                <a:gd name="T13" fmla="*/ 198 h 225"/>
                <a:gd name="T14" fmla="*/ 229 w 229"/>
                <a:gd name="T15" fmla="*/ 149 h 225"/>
                <a:gd name="T16" fmla="*/ 223 w 229"/>
                <a:gd name="T17" fmla="*/ 144 h 225"/>
                <a:gd name="T18" fmla="*/ 216 w 229"/>
                <a:gd name="T19" fmla="*/ 153 h 225"/>
                <a:gd name="T20" fmla="*/ 178 w 229"/>
                <a:gd name="T21" fmla="*/ 214 h 225"/>
                <a:gd name="T22" fmla="*/ 163 w 229"/>
                <a:gd name="T23" fmla="*/ 191 h 225"/>
                <a:gd name="T24" fmla="*/ 169 w 229"/>
                <a:gd name="T25" fmla="*/ 155 h 225"/>
                <a:gd name="T26" fmla="*/ 180 w 229"/>
                <a:gd name="T27" fmla="*/ 110 h 225"/>
                <a:gd name="T28" fmla="*/ 198 w 229"/>
                <a:gd name="T29" fmla="*/ 40 h 225"/>
                <a:gd name="T30" fmla="*/ 202 w 229"/>
                <a:gd name="T31" fmla="*/ 23 h 225"/>
                <a:gd name="T32" fmla="*/ 187 w 229"/>
                <a:gd name="T33" fmla="*/ 9 h 225"/>
                <a:gd name="T34" fmla="*/ 166 w 229"/>
                <a:gd name="T35" fmla="*/ 31 h 225"/>
                <a:gd name="T36" fmla="*/ 134 w 229"/>
                <a:gd name="T37" fmla="*/ 161 h 225"/>
                <a:gd name="T38" fmla="*/ 124 w 229"/>
                <a:gd name="T39" fmla="*/ 179 h 225"/>
                <a:gd name="T40" fmla="*/ 68 w 229"/>
                <a:gd name="T41" fmla="*/ 214 h 225"/>
                <a:gd name="T42" fmla="*/ 36 w 229"/>
                <a:gd name="T43" fmla="*/ 168 h 225"/>
                <a:gd name="T44" fmla="*/ 63 w 229"/>
                <a:gd name="T45" fmla="*/ 58 h 225"/>
                <a:gd name="T46" fmla="*/ 121 w 229"/>
                <a:gd name="T47" fmla="*/ 10 h 225"/>
                <a:gd name="T48" fmla="*/ 160 w 229"/>
                <a:gd name="T49" fmla="*/ 54 h 225"/>
                <a:gd name="T50" fmla="*/ 159 w 229"/>
                <a:gd name="T51" fmla="*/ 63 h 225"/>
                <a:gd name="T52" fmla="*/ 134 w 229"/>
                <a:gd name="T53" fmla="*/ 16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9" h="225">
                  <a:moveTo>
                    <a:pt x="166" y="31"/>
                  </a:moveTo>
                  <a:cubicBezTo>
                    <a:pt x="157" y="13"/>
                    <a:pt x="143" y="0"/>
                    <a:pt x="121" y="0"/>
                  </a:cubicBezTo>
                  <a:cubicBezTo>
                    <a:pt x="62" y="0"/>
                    <a:pt x="0" y="73"/>
                    <a:pt x="0" y="146"/>
                  </a:cubicBezTo>
                  <a:cubicBezTo>
                    <a:pt x="0" y="192"/>
                    <a:pt x="28" y="225"/>
                    <a:pt x="67" y="225"/>
                  </a:cubicBezTo>
                  <a:cubicBezTo>
                    <a:pt x="77" y="225"/>
                    <a:pt x="102" y="223"/>
                    <a:pt x="132" y="188"/>
                  </a:cubicBezTo>
                  <a:cubicBezTo>
                    <a:pt x="136" y="209"/>
                    <a:pt x="153" y="225"/>
                    <a:pt x="177" y="225"/>
                  </a:cubicBezTo>
                  <a:cubicBezTo>
                    <a:pt x="194" y="225"/>
                    <a:pt x="206" y="214"/>
                    <a:pt x="214" y="198"/>
                  </a:cubicBezTo>
                  <a:cubicBezTo>
                    <a:pt x="222" y="180"/>
                    <a:pt x="229" y="150"/>
                    <a:pt x="229" y="149"/>
                  </a:cubicBezTo>
                  <a:cubicBezTo>
                    <a:pt x="229" y="144"/>
                    <a:pt x="224" y="144"/>
                    <a:pt x="223" y="144"/>
                  </a:cubicBezTo>
                  <a:cubicBezTo>
                    <a:pt x="218" y="144"/>
                    <a:pt x="217" y="146"/>
                    <a:pt x="216" y="153"/>
                  </a:cubicBezTo>
                  <a:cubicBezTo>
                    <a:pt x="207" y="185"/>
                    <a:pt x="198" y="214"/>
                    <a:pt x="178" y="214"/>
                  </a:cubicBezTo>
                  <a:cubicBezTo>
                    <a:pt x="164" y="214"/>
                    <a:pt x="163" y="201"/>
                    <a:pt x="163" y="191"/>
                  </a:cubicBezTo>
                  <a:cubicBezTo>
                    <a:pt x="163" y="181"/>
                    <a:pt x="164" y="177"/>
                    <a:pt x="169" y="155"/>
                  </a:cubicBezTo>
                  <a:cubicBezTo>
                    <a:pt x="175" y="134"/>
                    <a:pt x="176" y="129"/>
                    <a:pt x="180" y="110"/>
                  </a:cubicBezTo>
                  <a:lnTo>
                    <a:pt x="198" y="40"/>
                  </a:lnTo>
                  <a:cubicBezTo>
                    <a:pt x="202" y="26"/>
                    <a:pt x="202" y="25"/>
                    <a:pt x="202" y="23"/>
                  </a:cubicBezTo>
                  <a:cubicBezTo>
                    <a:pt x="202" y="14"/>
                    <a:pt x="196" y="9"/>
                    <a:pt x="187" y="9"/>
                  </a:cubicBezTo>
                  <a:cubicBezTo>
                    <a:pt x="175" y="9"/>
                    <a:pt x="168" y="20"/>
                    <a:pt x="166" y="31"/>
                  </a:cubicBezTo>
                  <a:close/>
                  <a:moveTo>
                    <a:pt x="134" y="161"/>
                  </a:moveTo>
                  <a:cubicBezTo>
                    <a:pt x="132" y="170"/>
                    <a:pt x="132" y="171"/>
                    <a:pt x="124" y="179"/>
                  </a:cubicBezTo>
                  <a:cubicBezTo>
                    <a:pt x="102" y="206"/>
                    <a:pt x="82" y="214"/>
                    <a:pt x="68" y="214"/>
                  </a:cubicBezTo>
                  <a:cubicBezTo>
                    <a:pt x="43" y="214"/>
                    <a:pt x="36" y="187"/>
                    <a:pt x="36" y="168"/>
                  </a:cubicBezTo>
                  <a:cubicBezTo>
                    <a:pt x="36" y="143"/>
                    <a:pt x="52" y="81"/>
                    <a:pt x="63" y="58"/>
                  </a:cubicBezTo>
                  <a:cubicBezTo>
                    <a:pt x="79" y="29"/>
                    <a:pt x="101" y="10"/>
                    <a:pt x="121" y="10"/>
                  </a:cubicBezTo>
                  <a:cubicBezTo>
                    <a:pt x="153" y="10"/>
                    <a:pt x="160" y="51"/>
                    <a:pt x="160" y="54"/>
                  </a:cubicBezTo>
                  <a:cubicBezTo>
                    <a:pt x="160" y="57"/>
                    <a:pt x="159" y="60"/>
                    <a:pt x="159" y="63"/>
                  </a:cubicBezTo>
                  <a:lnTo>
                    <a:pt x="134" y="161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52" name="Freeform 186">
              <a:extLst>
                <a:ext uri="{FF2B5EF4-FFF2-40B4-BE49-F238E27FC236}">
                  <a16:creationId xmlns:a16="http://schemas.microsoft.com/office/drawing/2014/main" id="{E5C20E9F-A6B4-2D43-99BC-F0D1D52FFA93}"/>
                </a:ext>
              </a:extLst>
            </p:cNvPr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>
              <a:off x="8307388" y="5534026"/>
              <a:ext cx="68263" cy="147638"/>
            </a:xfrm>
            <a:custGeom>
              <a:avLst/>
              <a:gdLst>
                <a:gd name="T0" fmla="*/ 71 w 118"/>
                <a:gd name="T1" fmla="*/ 80 h 221"/>
                <a:gd name="T2" fmla="*/ 107 w 118"/>
                <a:gd name="T3" fmla="*/ 80 h 221"/>
                <a:gd name="T4" fmla="*/ 118 w 118"/>
                <a:gd name="T5" fmla="*/ 72 h 221"/>
                <a:gd name="T6" fmla="*/ 108 w 118"/>
                <a:gd name="T7" fmla="*/ 67 h 221"/>
                <a:gd name="T8" fmla="*/ 74 w 118"/>
                <a:gd name="T9" fmla="*/ 67 h 221"/>
                <a:gd name="T10" fmla="*/ 87 w 118"/>
                <a:gd name="T11" fmla="*/ 16 h 221"/>
                <a:gd name="T12" fmla="*/ 88 w 118"/>
                <a:gd name="T13" fmla="*/ 11 h 221"/>
                <a:gd name="T14" fmla="*/ 77 w 118"/>
                <a:gd name="T15" fmla="*/ 0 h 221"/>
                <a:gd name="T16" fmla="*/ 60 w 118"/>
                <a:gd name="T17" fmla="*/ 15 h 221"/>
                <a:gd name="T18" fmla="*/ 47 w 118"/>
                <a:gd name="T19" fmla="*/ 67 h 221"/>
                <a:gd name="T20" fmla="*/ 11 w 118"/>
                <a:gd name="T21" fmla="*/ 67 h 221"/>
                <a:gd name="T22" fmla="*/ 0 w 118"/>
                <a:gd name="T23" fmla="*/ 75 h 221"/>
                <a:gd name="T24" fmla="*/ 11 w 118"/>
                <a:gd name="T25" fmla="*/ 80 h 221"/>
                <a:gd name="T26" fmla="*/ 44 w 118"/>
                <a:gd name="T27" fmla="*/ 80 h 221"/>
                <a:gd name="T28" fmla="*/ 23 w 118"/>
                <a:gd name="T29" fmla="*/ 162 h 221"/>
                <a:gd name="T30" fmla="*/ 18 w 118"/>
                <a:gd name="T31" fmla="*/ 188 h 221"/>
                <a:gd name="T32" fmla="*/ 55 w 118"/>
                <a:gd name="T33" fmla="*/ 221 h 221"/>
                <a:gd name="T34" fmla="*/ 116 w 118"/>
                <a:gd name="T35" fmla="*/ 168 h 221"/>
                <a:gd name="T36" fmla="*/ 110 w 118"/>
                <a:gd name="T37" fmla="*/ 163 h 221"/>
                <a:gd name="T38" fmla="*/ 103 w 118"/>
                <a:gd name="T39" fmla="*/ 170 h 221"/>
                <a:gd name="T40" fmla="*/ 56 w 118"/>
                <a:gd name="T41" fmla="*/ 211 h 221"/>
                <a:gd name="T42" fmla="*/ 44 w 118"/>
                <a:gd name="T43" fmla="*/ 194 h 221"/>
                <a:gd name="T44" fmla="*/ 46 w 118"/>
                <a:gd name="T45" fmla="*/ 180 h 221"/>
                <a:gd name="T46" fmla="*/ 71 w 118"/>
                <a:gd name="T47" fmla="*/ 8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1">
                  <a:moveTo>
                    <a:pt x="71" y="80"/>
                  </a:moveTo>
                  <a:lnTo>
                    <a:pt x="107" y="80"/>
                  </a:lnTo>
                  <a:cubicBezTo>
                    <a:pt x="114" y="80"/>
                    <a:pt x="118" y="80"/>
                    <a:pt x="118" y="72"/>
                  </a:cubicBezTo>
                  <a:cubicBezTo>
                    <a:pt x="118" y="67"/>
                    <a:pt x="114" y="67"/>
                    <a:pt x="108" y="67"/>
                  </a:cubicBezTo>
                  <a:lnTo>
                    <a:pt x="74" y="67"/>
                  </a:lnTo>
                  <a:lnTo>
                    <a:pt x="87" y="16"/>
                  </a:lnTo>
                  <a:cubicBezTo>
                    <a:pt x="88" y="14"/>
                    <a:pt x="88" y="12"/>
                    <a:pt x="88" y="11"/>
                  </a:cubicBezTo>
                  <a:cubicBezTo>
                    <a:pt x="88" y="5"/>
                    <a:pt x="84" y="0"/>
                    <a:pt x="77" y="0"/>
                  </a:cubicBezTo>
                  <a:cubicBezTo>
                    <a:pt x="68" y="0"/>
                    <a:pt x="63" y="6"/>
                    <a:pt x="60" y="15"/>
                  </a:cubicBezTo>
                  <a:cubicBezTo>
                    <a:pt x="58" y="23"/>
                    <a:pt x="62" y="7"/>
                    <a:pt x="47" y="67"/>
                  </a:cubicBezTo>
                  <a:lnTo>
                    <a:pt x="11" y="67"/>
                  </a:lnTo>
                  <a:cubicBezTo>
                    <a:pt x="5" y="67"/>
                    <a:pt x="0" y="67"/>
                    <a:pt x="0" y="75"/>
                  </a:cubicBezTo>
                  <a:cubicBezTo>
                    <a:pt x="0" y="80"/>
                    <a:pt x="4" y="80"/>
                    <a:pt x="11" y="80"/>
                  </a:cubicBezTo>
                  <a:lnTo>
                    <a:pt x="44" y="80"/>
                  </a:lnTo>
                  <a:lnTo>
                    <a:pt x="23" y="162"/>
                  </a:lnTo>
                  <a:cubicBezTo>
                    <a:pt x="21" y="171"/>
                    <a:pt x="18" y="183"/>
                    <a:pt x="18" y="188"/>
                  </a:cubicBezTo>
                  <a:cubicBezTo>
                    <a:pt x="18" y="208"/>
                    <a:pt x="35" y="221"/>
                    <a:pt x="55" y="221"/>
                  </a:cubicBezTo>
                  <a:cubicBezTo>
                    <a:pt x="94" y="221"/>
                    <a:pt x="116" y="172"/>
                    <a:pt x="116" y="168"/>
                  </a:cubicBezTo>
                  <a:cubicBezTo>
                    <a:pt x="116" y="163"/>
                    <a:pt x="111" y="163"/>
                    <a:pt x="110" y="163"/>
                  </a:cubicBezTo>
                  <a:cubicBezTo>
                    <a:pt x="106" y="163"/>
                    <a:pt x="106" y="164"/>
                    <a:pt x="103" y="170"/>
                  </a:cubicBezTo>
                  <a:cubicBezTo>
                    <a:pt x="93" y="192"/>
                    <a:pt x="76" y="211"/>
                    <a:pt x="56" y="211"/>
                  </a:cubicBezTo>
                  <a:cubicBezTo>
                    <a:pt x="49" y="211"/>
                    <a:pt x="44" y="207"/>
                    <a:pt x="44" y="194"/>
                  </a:cubicBezTo>
                  <a:cubicBezTo>
                    <a:pt x="44" y="191"/>
                    <a:pt x="46" y="183"/>
                    <a:pt x="46" y="180"/>
                  </a:cubicBezTo>
                  <a:lnTo>
                    <a:pt x="71" y="80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53" name="Freeform 187">
              <a:extLst>
                <a:ext uri="{FF2B5EF4-FFF2-40B4-BE49-F238E27FC236}">
                  <a16:creationId xmlns:a16="http://schemas.microsoft.com/office/drawing/2014/main" id="{ED0C3144-8127-234C-9D80-066F6C7FC6BD}"/>
                </a:ext>
              </a:extLst>
            </p:cNvPr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8416925" y="5380038"/>
              <a:ext cx="68263" cy="333375"/>
            </a:xfrm>
            <a:custGeom>
              <a:avLst/>
              <a:gdLst>
                <a:gd name="T0" fmla="*/ 116 w 116"/>
                <a:gd name="T1" fmla="*/ 249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6 h 499"/>
                <a:gd name="T10" fmla="*/ 87 w 116"/>
                <a:gd name="T11" fmla="*/ 249 h 499"/>
                <a:gd name="T12" fmla="*/ 7 w 116"/>
                <a:gd name="T13" fmla="*/ 485 h 499"/>
                <a:gd name="T14" fmla="*/ 0 w 116"/>
                <a:gd name="T15" fmla="*/ 494 h 499"/>
                <a:gd name="T16" fmla="*/ 5 w 116"/>
                <a:gd name="T17" fmla="*/ 499 h 499"/>
                <a:gd name="T18" fmla="*/ 85 w 116"/>
                <a:gd name="T19" fmla="*/ 401 h 499"/>
                <a:gd name="T20" fmla="*/ 116 w 116"/>
                <a:gd name="T21" fmla="*/ 24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49"/>
                  </a:moveTo>
                  <a:cubicBezTo>
                    <a:pt x="116" y="210"/>
                    <a:pt x="111" y="150"/>
                    <a:pt x="83" y="94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9" y="66"/>
                    <a:pt x="87" y="145"/>
                    <a:pt x="87" y="249"/>
                  </a:cubicBezTo>
                  <a:cubicBezTo>
                    <a:pt x="87" y="335"/>
                    <a:pt x="69" y="422"/>
                    <a:pt x="7" y="485"/>
                  </a:cubicBezTo>
                  <a:cubicBezTo>
                    <a:pt x="0" y="491"/>
                    <a:pt x="0" y="492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5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</p:grpSp>
      <p:grpSp>
        <p:nvGrpSpPr>
          <p:cNvPr id="54" name="Group 22">
            <a:extLst>
              <a:ext uri="{FF2B5EF4-FFF2-40B4-BE49-F238E27FC236}">
                <a16:creationId xmlns:a16="http://schemas.microsoft.com/office/drawing/2014/main" id="{73DE0579-3E59-F44F-AE0C-D4001E3BBCDB}"/>
              </a:ext>
            </a:extLst>
          </p:cNvPr>
          <p:cNvGrpSpPr/>
          <p:nvPr/>
        </p:nvGrpSpPr>
        <p:grpSpPr>
          <a:xfrm>
            <a:off x="7401326" y="1844824"/>
            <a:ext cx="1491154" cy="1499175"/>
            <a:chOff x="9017992" y="2288091"/>
            <a:chExt cx="1491154" cy="1499175"/>
          </a:xfrm>
        </p:grpSpPr>
        <p:pic>
          <p:nvPicPr>
            <p:cNvPr id="55" name="Graphic 12" descr="Trophy">
              <a:extLst>
                <a:ext uri="{FF2B5EF4-FFF2-40B4-BE49-F238E27FC236}">
                  <a16:creationId xmlns:a16="http://schemas.microsoft.com/office/drawing/2014/main" id="{26138CB4-2832-E840-9A2D-A4C3126D6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1"/>
                </a:ext>
              </a:extLst>
            </a:blip>
            <a:stretch>
              <a:fillRect/>
            </a:stretch>
          </p:blipFill>
          <p:spPr>
            <a:xfrm>
              <a:off x="9306369" y="2288091"/>
              <a:ext cx="914400" cy="914400"/>
            </a:xfrm>
            <a:prstGeom prst="round2DiagRect">
              <a:avLst>
                <a:gd name="adj1" fmla="val 5608"/>
                <a:gd name="adj2" fmla="val 0"/>
              </a:avLst>
            </a:prstGeom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6" name="TextBox 18">
              <a:extLst>
                <a:ext uri="{FF2B5EF4-FFF2-40B4-BE49-F238E27FC236}">
                  <a16:creationId xmlns:a16="http://schemas.microsoft.com/office/drawing/2014/main" id="{0390C203-1FBA-C74C-ABCF-BF75C4293752}"/>
                </a:ext>
              </a:extLst>
            </p:cNvPr>
            <p:cNvSpPr txBox="1"/>
            <p:nvPr/>
          </p:nvSpPr>
          <p:spPr>
            <a:xfrm>
              <a:off x="9017992" y="3202491"/>
              <a:ext cx="14911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FF"/>
                  </a:solidFill>
                </a:rPr>
                <a:t>Reward function</a:t>
              </a:r>
            </a:p>
          </p:txBody>
        </p:sp>
      </p:grpSp>
      <p:grpSp>
        <p:nvGrpSpPr>
          <p:cNvPr id="57" name="Group 486">
            <a:extLst>
              <a:ext uri="{FF2B5EF4-FFF2-40B4-BE49-F238E27FC236}">
                <a16:creationId xmlns:a16="http://schemas.microsoft.com/office/drawing/2014/main" id="{88A62320-B823-2541-A17F-CD44D9AF6ADD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7314419" y="4653136"/>
            <a:ext cx="1794085" cy="357333"/>
            <a:chOff x="8905875" y="5353051"/>
            <a:chExt cx="2303463" cy="458787"/>
          </a:xfrm>
        </p:grpSpPr>
        <p:sp>
          <p:nvSpPr>
            <p:cNvPr id="58" name="Freeform 250">
              <a:extLst>
                <a:ext uri="{FF2B5EF4-FFF2-40B4-BE49-F238E27FC236}">
                  <a16:creationId xmlns:a16="http://schemas.microsoft.com/office/drawing/2014/main" id="{D95673F1-0311-8240-A1D6-1B5116225A17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8905875" y="5495926"/>
              <a:ext cx="161925" cy="206375"/>
            </a:xfrm>
            <a:custGeom>
              <a:avLst/>
              <a:gdLst>
                <a:gd name="T0" fmla="*/ 29 w 203"/>
                <a:gd name="T1" fmla="*/ 190 h 225"/>
                <a:gd name="T2" fmla="*/ 25 w 203"/>
                <a:gd name="T3" fmla="*/ 212 h 225"/>
                <a:gd name="T4" fmla="*/ 39 w 203"/>
                <a:gd name="T5" fmla="*/ 225 h 225"/>
                <a:gd name="T6" fmla="*/ 58 w 203"/>
                <a:gd name="T7" fmla="*/ 211 h 225"/>
                <a:gd name="T8" fmla="*/ 78 w 203"/>
                <a:gd name="T9" fmla="*/ 133 h 225"/>
                <a:gd name="T10" fmla="*/ 94 w 203"/>
                <a:gd name="T11" fmla="*/ 68 h 225"/>
                <a:gd name="T12" fmla="*/ 122 w 203"/>
                <a:gd name="T13" fmla="*/ 27 h 225"/>
                <a:gd name="T14" fmla="*/ 161 w 203"/>
                <a:gd name="T15" fmla="*/ 10 h 225"/>
                <a:gd name="T16" fmla="*/ 182 w 203"/>
                <a:gd name="T17" fmla="*/ 16 h 225"/>
                <a:gd name="T18" fmla="*/ 157 w 203"/>
                <a:gd name="T19" fmla="*/ 44 h 225"/>
                <a:gd name="T20" fmla="*/ 175 w 203"/>
                <a:gd name="T21" fmla="*/ 61 h 225"/>
                <a:gd name="T22" fmla="*/ 203 w 203"/>
                <a:gd name="T23" fmla="*/ 32 h 225"/>
                <a:gd name="T24" fmla="*/ 161 w 203"/>
                <a:gd name="T25" fmla="*/ 0 h 225"/>
                <a:gd name="T26" fmla="*/ 98 w 203"/>
                <a:gd name="T27" fmla="*/ 38 h 225"/>
                <a:gd name="T28" fmla="*/ 52 w 203"/>
                <a:gd name="T29" fmla="*/ 0 h 225"/>
                <a:gd name="T30" fmla="*/ 15 w 203"/>
                <a:gd name="T31" fmla="*/ 28 h 225"/>
                <a:gd name="T32" fmla="*/ 0 w 203"/>
                <a:gd name="T33" fmla="*/ 76 h 225"/>
                <a:gd name="T34" fmla="*/ 6 w 203"/>
                <a:gd name="T35" fmla="*/ 81 h 225"/>
                <a:gd name="T36" fmla="*/ 14 w 203"/>
                <a:gd name="T37" fmla="*/ 70 h 225"/>
                <a:gd name="T38" fmla="*/ 51 w 203"/>
                <a:gd name="T39" fmla="*/ 10 h 225"/>
                <a:gd name="T40" fmla="*/ 66 w 203"/>
                <a:gd name="T41" fmla="*/ 33 h 225"/>
                <a:gd name="T42" fmla="*/ 58 w 203"/>
                <a:gd name="T43" fmla="*/ 75 h 225"/>
                <a:gd name="T44" fmla="*/ 29 w 203"/>
                <a:gd name="T45" fmla="*/ 19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3" h="225">
                  <a:moveTo>
                    <a:pt x="29" y="190"/>
                  </a:moveTo>
                  <a:cubicBezTo>
                    <a:pt x="28" y="198"/>
                    <a:pt x="25" y="209"/>
                    <a:pt x="25" y="212"/>
                  </a:cubicBezTo>
                  <a:cubicBezTo>
                    <a:pt x="25" y="221"/>
                    <a:pt x="32" y="225"/>
                    <a:pt x="39" y="225"/>
                  </a:cubicBezTo>
                  <a:cubicBezTo>
                    <a:pt x="45" y="225"/>
                    <a:pt x="54" y="221"/>
                    <a:pt x="58" y="211"/>
                  </a:cubicBezTo>
                  <a:cubicBezTo>
                    <a:pt x="59" y="209"/>
                    <a:pt x="76" y="142"/>
                    <a:pt x="78" y="133"/>
                  </a:cubicBezTo>
                  <a:cubicBezTo>
                    <a:pt x="82" y="116"/>
                    <a:pt x="91" y="81"/>
                    <a:pt x="94" y="68"/>
                  </a:cubicBezTo>
                  <a:cubicBezTo>
                    <a:pt x="96" y="61"/>
                    <a:pt x="110" y="38"/>
                    <a:pt x="122" y="27"/>
                  </a:cubicBezTo>
                  <a:cubicBezTo>
                    <a:pt x="126" y="23"/>
                    <a:pt x="140" y="10"/>
                    <a:pt x="161" y="10"/>
                  </a:cubicBezTo>
                  <a:cubicBezTo>
                    <a:pt x="174" y="10"/>
                    <a:pt x="182" y="16"/>
                    <a:pt x="182" y="16"/>
                  </a:cubicBezTo>
                  <a:cubicBezTo>
                    <a:pt x="167" y="19"/>
                    <a:pt x="157" y="31"/>
                    <a:pt x="157" y="44"/>
                  </a:cubicBezTo>
                  <a:cubicBezTo>
                    <a:pt x="157" y="52"/>
                    <a:pt x="162" y="61"/>
                    <a:pt x="175" y="61"/>
                  </a:cubicBezTo>
                  <a:cubicBezTo>
                    <a:pt x="189" y="61"/>
                    <a:pt x="203" y="50"/>
                    <a:pt x="203" y="32"/>
                  </a:cubicBezTo>
                  <a:cubicBezTo>
                    <a:pt x="203" y="14"/>
                    <a:pt x="187" y="0"/>
                    <a:pt x="161" y="0"/>
                  </a:cubicBezTo>
                  <a:cubicBezTo>
                    <a:pt x="129" y="0"/>
                    <a:pt x="107" y="24"/>
                    <a:pt x="98" y="38"/>
                  </a:cubicBezTo>
                  <a:cubicBezTo>
                    <a:pt x="94" y="15"/>
                    <a:pt x="76" y="0"/>
                    <a:pt x="52" y="0"/>
                  </a:cubicBezTo>
                  <a:cubicBezTo>
                    <a:pt x="29" y="0"/>
                    <a:pt x="20" y="19"/>
                    <a:pt x="15" y="28"/>
                  </a:cubicBezTo>
                  <a:cubicBezTo>
                    <a:pt x="6" y="45"/>
                    <a:pt x="0" y="75"/>
                    <a:pt x="0" y="76"/>
                  </a:cubicBezTo>
                  <a:cubicBezTo>
                    <a:pt x="0" y="81"/>
                    <a:pt x="5" y="81"/>
                    <a:pt x="6" y="81"/>
                  </a:cubicBezTo>
                  <a:cubicBezTo>
                    <a:pt x="11" y="81"/>
                    <a:pt x="11" y="81"/>
                    <a:pt x="14" y="70"/>
                  </a:cubicBezTo>
                  <a:cubicBezTo>
                    <a:pt x="23" y="34"/>
                    <a:pt x="33" y="10"/>
                    <a:pt x="51" y="10"/>
                  </a:cubicBezTo>
                  <a:cubicBezTo>
                    <a:pt x="59" y="10"/>
                    <a:pt x="66" y="14"/>
                    <a:pt x="66" y="33"/>
                  </a:cubicBezTo>
                  <a:cubicBezTo>
                    <a:pt x="66" y="44"/>
                    <a:pt x="65" y="49"/>
                    <a:pt x="58" y="75"/>
                  </a:cubicBezTo>
                  <a:lnTo>
                    <a:pt x="29" y="190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59" name="Freeform 251">
              <a:extLst>
                <a:ext uri="{FF2B5EF4-FFF2-40B4-BE49-F238E27FC236}">
                  <a16:creationId xmlns:a16="http://schemas.microsoft.com/office/drawing/2014/main" id="{B9DBB4AB-AF4D-5540-89C1-9520A5405562}"/>
                </a:ext>
              </a:extLst>
            </p:cNvPr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9085263" y="5565776"/>
              <a:ext cx="93663" cy="203200"/>
            </a:xfrm>
            <a:custGeom>
              <a:avLst/>
              <a:gdLst>
                <a:gd name="T0" fmla="*/ 71 w 118"/>
                <a:gd name="T1" fmla="*/ 80 h 221"/>
                <a:gd name="T2" fmla="*/ 106 w 118"/>
                <a:gd name="T3" fmla="*/ 80 h 221"/>
                <a:gd name="T4" fmla="*/ 118 w 118"/>
                <a:gd name="T5" fmla="*/ 72 h 221"/>
                <a:gd name="T6" fmla="*/ 107 w 118"/>
                <a:gd name="T7" fmla="*/ 67 h 221"/>
                <a:gd name="T8" fmla="*/ 74 w 118"/>
                <a:gd name="T9" fmla="*/ 67 h 221"/>
                <a:gd name="T10" fmla="*/ 87 w 118"/>
                <a:gd name="T11" fmla="*/ 16 h 221"/>
                <a:gd name="T12" fmla="*/ 88 w 118"/>
                <a:gd name="T13" fmla="*/ 11 h 221"/>
                <a:gd name="T14" fmla="*/ 76 w 118"/>
                <a:gd name="T15" fmla="*/ 0 h 221"/>
                <a:gd name="T16" fmla="*/ 60 w 118"/>
                <a:gd name="T17" fmla="*/ 15 h 221"/>
                <a:gd name="T18" fmla="*/ 46 w 118"/>
                <a:gd name="T19" fmla="*/ 67 h 221"/>
                <a:gd name="T20" fmla="*/ 11 w 118"/>
                <a:gd name="T21" fmla="*/ 67 h 221"/>
                <a:gd name="T22" fmla="*/ 0 w 118"/>
                <a:gd name="T23" fmla="*/ 75 h 221"/>
                <a:gd name="T24" fmla="*/ 10 w 118"/>
                <a:gd name="T25" fmla="*/ 80 h 221"/>
                <a:gd name="T26" fmla="*/ 43 w 118"/>
                <a:gd name="T27" fmla="*/ 80 h 221"/>
                <a:gd name="T28" fmla="*/ 23 w 118"/>
                <a:gd name="T29" fmla="*/ 162 h 221"/>
                <a:gd name="T30" fmla="*/ 18 w 118"/>
                <a:gd name="T31" fmla="*/ 188 h 221"/>
                <a:gd name="T32" fmla="*/ 55 w 118"/>
                <a:gd name="T33" fmla="*/ 221 h 221"/>
                <a:gd name="T34" fmla="*/ 116 w 118"/>
                <a:gd name="T35" fmla="*/ 168 h 221"/>
                <a:gd name="T36" fmla="*/ 110 w 118"/>
                <a:gd name="T37" fmla="*/ 163 h 221"/>
                <a:gd name="T38" fmla="*/ 103 w 118"/>
                <a:gd name="T39" fmla="*/ 170 h 221"/>
                <a:gd name="T40" fmla="*/ 56 w 118"/>
                <a:gd name="T41" fmla="*/ 211 h 221"/>
                <a:gd name="T42" fmla="*/ 44 w 118"/>
                <a:gd name="T43" fmla="*/ 194 h 221"/>
                <a:gd name="T44" fmla="*/ 46 w 118"/>
                <a:gd name="T45" fmla="*/ 180 h 221"/>
                <a:gd name="T46" fmla="*/ 71 w 118"/>
                <a:gd name="T47" fmla="*/ 8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1">
                  <a:moveTo>
                    <a:pt x="71" y="80"/>
                  </a:moveTo>
                  <a:lnTo>
                    <a:pt x="106" y="80"/>
                  </a:lnTo>
                  <a:cubicBezTo>
                    <a:pt x="113" y="80"/>
                    <a:pt x="118" y="80"/>
                    <a:pt x="118" y="72"/>
                  </a:cubicBezTo>
                  <a:cubicBezTo>
                    <a:pt x="118" y="67"/>
                    <a:pt x="113" y="67"/>
                    <a:pt x="107" y="67"/>
                  </a:cubicBezTo>
                  <a:lnTo>
                    <a:pt x="74" y="67"/>
                  </a:lnTo>
                  <a:lnTo>
                    <a:pt x="87" y="16"/>
                  </a:lnTo>
                  <a:cubicBezTo>
                    <a:pt x="87" y="14"/>
                    <a:pt x="88" y="12"/>
                    <a:pt x="88" y="11"/>
                  </a:cubicBezTo>
                  <a:cubicBezTo>
                    <a:pt x="88" y="5"/>
                    <a:pt x="83" y="0"/>
                    <a:pt x="76" y="0"/>
                  </a:cubicBezTo>
                  <a:cubicBezTo>
                    <a:pt x="67" y="0"/>
                    <a:pt x="62" y="6"/>
                    <a:pt x="60" y="15"/>
                  </a:cubicBezTo>
                  <a:cubicBezTo>
                    <a:pt x="57" y="23"/>
                    <a:pt x="62" y="7"/>
                    <a:pt x="46" y="67"/>
                  </a:cubicBezTo>
                  <a:lnTo>
                    <a:pt x="11" y="67"/>
                  </a:lnTo>
                  <a:cubicBezTo>
                    <a:pt x="4" y="67"/>
                    <a:pt x="0" y="67"/>
                    <a:pt x="0" y="75"/>
                  </a:cubicBezTo>
                  <a:cubicBezTo>
                    <a:pt x="0" y="80"/>
                    <a:pt x="4" y="80"/>
                    <a:pt x="10" y="80"/>
                  </a:cubicBezTo>
                  <a:lnTo>
                    <a:pt x="43" y="80"/>
                  </a:lnTo>
                  <a:lnTo>
                    <a:pt x="23" y="162"/>
                  </a:lnTo>
                  <a:cubicBezTo>
                    <a:pt x="21" y="171"/>
                    <a:pt x="18" y="183"/>
                    <a:pt x="18" y="188"/>
                  </a:cubicBezTo>
                  <a:cubicBezTo>
                    <a:pt x="18" y="208"/>
                    <a:pt x="35" y="221"/>
                    <a:pt x="55" y="221"/>
                  </a:cubicBezTo>
                  <a:cubicBezTo>
                    <a:pt x="94" y="221"/>
                    <a:pt x="116" y="172"/>
                    <a:pt x="116" y="168"/>
                  </a:cubicBezTo>
                  <a:cubicBezTo>
                    <a:pt x="116" y="163"/>
                    <a:pt x="111" y="163"/>
                    <a:pt x="110" y="163"/>
                  </a:cubicBezTo>
                  <a:cubicBezTo>
                    <a:pt x="106" y="163"/>
                    <a:pt x="105" y="164"/>
                    <a:pt x="103" y="170"/>
                  </a:cubicBezTo>
                  <a:cubicBezTo>
                    <a:pt x="93" y="192"/>
                    <a:pt x="75" y="211"/>
                    <a:pt x="56" y="211"/>
                  </a:cubicBezTo>
                  <a:cubicBezTo>
                    <a:pt x="49" y="211"/>
                    <a:pt x="44" y="207"/>
                    <a:pt x="44" y="194"/>
                  </a:cubicBezTo>
                  <a:cubicBezTo>
                    <a:pt x="44" y="191"/>
                    <a:pt x="45" y="183"/>
                    <a:pt x="46" y="180"/>
                  </a:cubicBezTo>
                  <a:lnTo>
                    <a:pt x="71" y="80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60" name="Freeform 252">
              <a:extLst>
                <a:ext uri="{FF2B5EF4-FFF2-40B4-BE49-F238E27FC236}">
                  <a16:creationId xmlns:a16="http://schemas.microsoft.com/office/drawing/2014/main" id="{CACBFA52-77C6-F346-BEA8-DBCAFED7E44B}"/>
                </a:ext>
              </a:extLst>
            </p:cNvPr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9345613" y="5529263"/>
              <a:ext cx="266700" cy="107950"/>
            </a:xfrm>
            <a:custGeom>
              <a:avLst/>
              <a:gdLst>
                <a:gd name="T0" fmla="*/ 333 w 333"/>
                <a:gd name="T1" fmla="*/ 16 h 117"/>
                <a:gd name="T2" fmla="*/ 326 w 333"/>
                <a:gd name="T3" fmla="*/ 0 h 117"/>
                <a:gd name="T4" fmla="*/ 319 w 333"/>
                <a:gd name="T5" fmla="*/ 13 h 117"/>
                <a:gd name="T6" fmla="*/ 249 w 333"/>
                <a:gd name="T7" fmla="*/ 89 h 117"/>
                <a:gd name="T8" fmla="*/ 169 w 333"/>
                <a:gd name="T9" fmla="*/ 46 h 117"/>
                <a:gd name="T10" fmla="*/ 84 w 333"/>
                <a:gd name="T11" fmla="*/ 0 h 117"/>
                <a:gd name="T12" fmla="*/ 0 w 333"/>
                <a:gd name="T13" fmla="*/ 100 h 117"/>
                <a:gd name="T14" fmla="*/ 7 w 333"/>
                <a:gd name="T15" fmla="*/ 116 h 117"/>
                <a:gd name="T16" fmla="*/ 14 w 333"/>
                <a:gd name="T17" fmla="*/ 105 h 117"/>
                <a:gd name="T18" fmla="*/ 84 w 333"/>
                <a:gd name="T19" fmla="*/ 28 h 117"/>
                <a:gd name="T20" fmla="*/ 164 w 333"/>
                <a:gd name="T21" fmla="*/ 71 h 117"/>
                <a:gd name="T22" fmla="*/ 249 w 333"/>
                <a:gd name="T23" fmla="*/ 117 h 117"/>
                <a:gd name="T24" fmla="*/ 333 w 333"/>
                <a:gd name="T25" fmla="*/ 1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3" h="117">
                  <a:moveTo>
                    <a:pt x="333" y="16"/>
                  </a:moveTo>
                  <a:cubicBezTo>
                    <a:pt x="333" y="5"/>
                    <a:pt x="330" y="0"/>
                    <a:pt x="326" y="0"/>
                  </a:cubicBezTo>
                  <a:cubicBezTo>
                    <a:pt x="324" y="0"/>
                    <a:pt x="320" y="4"/>
                    <a:pt x="319" y="13"/>
                  </a:cubicBezTo>
                  <a:cubicBezTo>
                    <a:pt x="317" y="61"/>
                    <a:pt x="284" y="89"/>
                    <a:pt x="249" y="89"/>
                  </a:cubicBezTo>
                  <a:cubicBezTo>
                    <a:pt x="218" y="89"/>
                    <a:pt x="194" y="67"/>
                    <a:pt x="169" y="46"/>
                  </a:cubicBezTo>
                  <a:cubicBezTo>
                    <a:pt x="144" y="23"/>
                    <a:pt x="118" y="0"/>
                    <a:pt x="84" y="0"/>
                  </a:cubicBezTo>
                  <a:cubicBezTo>
                    <a:pt x="30" y="0"/>
                    <a:pt x="0" y="55"/>
                    <a:pt x="0" y="100"/>
                  </a:cubicBezTo>
                  <a:cubicBezTo>
                    <a:pt x="0" y="116"/>
                    <a:pt x="7" y="116"/>
                    <a:pt x="7" y="116"/>
                  </a:cubicBezTo>
                  <a:cubicBezTo>
                    <a:pt x="13" y="116"/>
                    <a:pt x="14" y="106"/>
                    <a:pt x="14" y="105"/>
                  </a:cubicBezTo>
                  <a:cubicBezTo>
                    <a:pt x="16" y="50"/>
                    <a:pt x="54" y="28"/>
                    <a:pt x="84" y="28"/>
                  </a:cubicBezTo>
                  <a:cubicBezTo>
                    <a:pt x="116" y="28"/>
                    <a:pt x="140" y="49"/>
                    <a:pt x="164" y="71"/>
                  </a:cubicBezTo>
                  <a:cubicBezTo>
                    <a:pt x="189" y="94"/>
                    <a:pt x="215" y="117"/>
                    <a:pt x="249" y="117"/>
                  </a:cubicBezTo>
                  <a:cubicBezTo>
                    <a:pt x="304" y="117"/>
                    <a:pt x="333" y="62"/>
                    <a:pt x="333" y="16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61" name="Freeform 253">
              <a:extLst>
                <a:ext uri="{FF2B5EF4-FFF2-40B4-BE49-F238E27FC236}">
                  <a16:creationId xmlns:a16="http://schemas.microsoft.com/office/drawing/2014/main" id="{D563B4D1-4E22-8649-8652-F2C1172C3A8A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9753600" y="5384801"/>
              <a:ext cx="325438" cy="322262"/>
            </a:xfrm>
            <a:custGeom>
              <a:avLst/>
              <a:gdLst>
                <a:gd name="T0" fmla="*/ 192 w 407"/>
                <a:gd name="T1" fmla="*/ 28 h 352"/>
                <a:gd name="T2" fmla="*/ 312 w 407"/>
                <a:gd name="T3" fmla="*/ 84 h 352"/>
                <a:gd name="T4" fmla="*/ 206 w 407"/>
                <a:gd name="T5" fmla="*/ 177 h 352"/>
                <a:gd name="T6" fmla="*/ 165 w 407"/>
                <a:gd name="T7" fmla="*/ 201 h 352"/>
                <a:gd name="T8" fmla="*/ 167 w 407"/>
                <a:gd name="T9" fmla="*/ 204 h 352"/>
                <a:gd name="T10" fmla="*/ 224 w 407"/>
                <a:gd name="T11" fmla="*/ 277 h 352"/>
                <a:gd name="T12" fmla="*/ 290 w 407"/>
                <a:gd name="T13" fmla="*/ 352 h 352"/>
                <a:gd name="T14" fmla="*/ 407 w 407"/>
                <a:gd name="T15" fmla="*/ 280 h 352"/>
                <a:gd name="T16" fmla="*/ 402 w 407"/>
                <a:gd name="T17" fmla="*/ 276 h 352"/>
                <a:gd name="T18" fmla="*/ 366 w 407"/>
                <a:gd name="T19" fmla="*/ 298 h 352"/>
                <a:gd name="T20" fmla="*/ 322 w 407"/>
                <a:gd name="T21" fmla="*/ 324 h 352"/>
                <a:gd name="T22" fmla="*/ 265 w 407"/>
                <a:gd name="T23" fmla="*/ 250 h 352"/>
                <a:gd name="T24" fmla="*/ 234 w 407"/>
                <a:gd name="T25" fmla="*/ 193 h 352"/>
                <a:gd name="T26" fmla="*/ 355 w 407"/>
                <a:gd name="T27" fmla="*/ 63 h 352"/>
                <a:gd name="T28" fmla="*/ 196 w 407"/>
                <a:gd name="T29" fmla="*/ 0 h 352"/>
                <a:gd name="T30" fmla="*/ 76 w 407"/>
                <a:gd name="T31" fmla="*/ 18 h 352"/>
                <a:gd name="T32" fmla="*/ 0 w 407"/>
                <a:gd name="T33" fmla="*/ 93 h 352"/>
                <a:gd name="T34" fmla="*/ 5 w 407"/>
                <a:gd name="T35" fmla="*/ 97 h 352"/>
                <a:gd name="T36" fmla="*/ 29 w 407"/>
                <a:gd name="T37" fmla="*/ 88 h 352"/>
                <a:gd name="T38" fmla="*/ 44 w 407"/>
                <a:gd name="T39" fmla="*/ 68 h 352"/>
                <a:gd name="T40" fmla="*/ 127 w 407"/>
                <a:gd name="T41" fmla="*/ 28 h 352"/>
                <a:gd name="T42" fmla="*/ 104 w 407"/>
                <a:gd name="T43" fmla="*/ 177 h 352"/>
                <a:gd name="T44" fmla="*/ 50 w 407"/>
                <a:gd name="T45" fmla="*/ 341 h 352"/>
                <a:gd name="T46" fmla="*/ 47 w 407"/>
                <a:gd name="T47" fmla="*/ 348 h 352"/>
                <a:gd name="T48" fmla="*/ 52 w 407"/>
                <a:gd name="T49" fmla="*/ 352 h 352"/>
                <a:gd name="T50" fmla="*/ 89 w 407"/>
                <a:gd name="T51" fmla="*/ 330 h 352"/>
                <a:gd name="T52" fmla="*/ 168 w 407"/>
                <a:gd name="T53" fmla="*/ 28 h 352"/>
                <a:gd name="T54" fmla="*/ 192 w 407"/>
                <a:gd name="T55" fmla="*/ 2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7" h="352">
                  <a:moveTo>
                    <a:pt x="192" y="28"/>
                  </a:moveTo>
                  <a:cubicBezTo>
                    <a:pt x="288" y="28"/>
                    <a:pt x="312" y="51"/>
                    <a:pt x="312" y="84"/>
                  </a:cubicBezTo>
                  <a:cubicBezTo>
                    <a:pt x="312" y="115"/>
                    <a:pt x="289" y="174"/>
                    <a:pt x="206" y="177"/>
                  </a:cubicBezTo>
                  <a:cubicBezTo>
                    <a:pt x="182" y="178"/>
                    <a:pt x="165" y="196"/>
                    <a:pt x="165" y="201"/>
                  </a:cubicBezTo>
                  <a:cubicBezTo>
                    <a:pt x="165" y="204"/>
                    <a:pt x="167" y="204"/>
                    <a:pt x="167" y="204"/>
                  </a:cubicBezTo>
                  <a:cubicBezTo>
                    <a:pt x="188" y="208"/>
                    <a:pt x="198" y="218"/>
                    <a:pt x="224" y="277"/>
                  </a:cubicBezTo>
                  <a:cubicBezTo>
                    <a:pt x="247" y="329"/>
                    <a:pt x="260" y="352"/>
                    <a:pt x="290" y="352"/>
                  </a:cubicBezTo>
                  <a:cubicBezTo>
                    <a:pt x="350" y="352"/>
                    <a:pt x="407" y="291"/>
                    <a:pt x="407" y="280"/>
                  </a:cubicBezTo>
                  <a:cubicBezTo>
                    <a:pt x="407" y="276"/>
                    <a:pt x="403" y="276"/>
                    <a:pt x="402" y="276"/>
                  </a:cubicBezTo>
                  <a:cubicBezTo>
                    <a:pt x="396" y="276"/>
                    <a:pt x="376" y="283"/>
                    <a:pt x="366" y="298"/>
                  </a:cubicBezTo>
                  <a:cubicBezTo>
                    <a:pt x="358" y="309"/>
                    <a:pt x="347" y="324"/>
                    <a:pt x="322" y="324"/>
                  </a:cubicBezTo>
                  <a:cubicBezTo>
                    <a:pt x="297" y="324"/>
                    <a:pt x="282" y="289"/>
                    <a:pt x="265" y="250"/>
                  </a:cubicBezTo>
                  <a:cubicBezTo>
                    <a:pt x="254" y="225"/>
                    <a:pt x="245" y="207"/>
                    <a:pt x="234" y="193"/>
                  </a:cubicBezTo>
                  <a:cubicBezTo>
                    <a:pt x="306" y="167"/>
                    <a:pt x="355" y="115"/>
                    <a:pt x="355" y="63"/>
                  </a:cubicBezTo>
                  <a:cubicBezTo>
                    <a:pt x="355" y="0"/>
                    <a:pt x="271" y="0"/>
                    <a:pt x="196" y="0"/>
                  </a:cubicBezTo>
                  <a:cubicBezTo>
                    <a:pt x="146" y="0"/>
                    <a:pt x="118" y="0"/>
                    <a:pt x="76" y="18"/>
                  </a:cubicBezTo>
                  <a:cubicBezTo>
                    <a:pt x="9" y="48"/>
                    <a:pt x="0" y="89"/>
                    <a:pt x="0" y="93"/>
                  </a:cubicBezTo>
                  <a:cubicBezTo>
                    <a:pt x="0" y="96"/>
                    <a:pt x="2" y="97"/>
                    <a:pt x="5" y="97"/>
                  </a:cubicBezTo>
                  <a:cubicBezTo>
                    <a:pt x="13" y="97"/>
                    <a:pt x="25" y="90"/>
                    <a:pt x="29" y="88"/>
                  </a:cubicBezTo>
                  <a:cubicBezTo>
                    <a:pt x="39" y="81"/>
                    <a:pt x="41" y="78"/>
                    <a:pt x="44" y="68"/>
                  </a:cubicBezTo>
                  <a:cubicBezTo>
                    <a:pt x="51" y="48"/>
                    <a:pt x="65" y="31"/>
                    <a:pt x="127" y="28"/>
                  </a:cubicBezTo>
                  <a:cubicBezTo>
                    <a:pt x="125" y="58"/>
                    <a:pt x="121" y="105"/>
                    <a:pt x="104" y="177"/>
                  </a:cubicBezTo>
                  <a:cubicBezTo>
                    <a:pt x="90" y="233"/>
                    <a:pt x="72" y="288"/>
                    <a:pt x="50" y="341"/>
                  </a:cubicBezTo>
                  <a:cubicBezTo>
                    <a:pt x="47" y="347"/>
                    <a:pt x="47" y="348"/>
                    <a:pt x="47" y="348"/>
                  </a:cubicBezTo>
                  <a:cubicBezTo>
                    <a:pt x="47" y="352"/>
                    <a:pt x="51" y="352"/>
                    <a:pt x="52" y="352"/>
                  </a:cubicBezTo>
                  <a:cubicBezTo>
                    <a:pt x="62" y="352"/>
                    <a:pt x="83" y="340"/>
                    <a:pt x="89" y="330"/>
                  </a:cubicBezTo>
                  <a:cubicBezTo>
                    <a:pt x="90" y="328"/>
                    <a:pt x="153" y="187"/>
                    <a:pt x="168" y="28"/>
                  </a:cubicBezTo>
                  <a:lnTo>
                    <a:pt x="192" y="28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62" name="Freeform 254">
              <a:extLst>
                <a:ext uri="{FF2B5EF4-FFF2-40B4-BE49-F238E27FC236}">
                  <a16:creationId xmlns:a16="http://schemas.microsoft.com/office/drawing/2014/main" id="{49C8CE8F-0D38-AF4A-A1CE-1C23724E4053}"/>
                </a:ext>
              </a:extLst>
            </p:cNvPr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10121900" y="5353051"/>
              <a:ext cx="93663" cy="458787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49 h 499"/>
                <a:gd name="T6" fmla="*/ 109 w 116"/>
                <a:gd name="T7" fmla="*/ 13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7 h 499"/>
                <a:gd name="T14" fmla="*/ 0 w 116"/>
                <a:gd name="T15" fmla="*/ 249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2"/>
                    <a:pt x="116" y="491"/>
                    <a:pt x="107" y="483"/>
                  </a:cubicBezTo>
                  <a:cubicBezTo>
                    <a:pt x="45" y="420"/>
                    <a:pt x="29" y="326"/>
                    <a:pt x="29" y="249"/>
                  </a:cubicBezTo>
                  <a:cubicBezTo>
                    <a:pt x="29" y="162"/>
                    <a:pt x="48" y="76"/>
                    <a:pt x="109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8"/>
                    <a:pt x="33" y="405"/>
                  </a:cubicBezTo>
                  <a:cubicBezTo>
                    <a:pt x="63" y="466"/>
                    <a:pt x="106" y="499"/>
                    <a:pt x="111" y="499"/>
                  </a:cubicBezTo>
                  <a:cubicBezTo>
                    <a:pt x="114" y="499"/>
                    <a:pt x="116" y="497"/>
                    <a:pt x="116" y="494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63" name="Freeform 255">
              <a:extLst>
                <a:ext uri="{FF2B5EF4-FFF2-40B4-BE49-F238E27FC236}">
                  <a16:creationId xmlns:a16="http://schemas.microsoft.com/office/drawing/2014/main" id="{A407A6F8-EE58-444D-8A54-C814124450BA}"/>
                </a:ext>
              </a:extLst>
            </p:cNvPr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10258425" y="5495926"/>
              <a:ext cx="147638" cy="206375"/>
            </a:xfrm>
            <a:custGeom>
              <a:avLst/>
              <a:gdLst>
                <a:gd name="T0" fmla="*/ 169 w 183"/>
                <a:gd name="T1" fmla="*/ 33 h 225"/>
                <a:gd name="T2" fmla="*/ 145 w 183"/>
                <a:gd name="T3" fmla="*/ 56 h 225"/>
                <a:gd name="T4" fmla="*/ 160 w 183"/>
                <a:gd name="T5" fmla="*/ 70 h 225"/>
                <a:gd name="T6" fmla="*/ 183 w 183"/>
                <a:gd name="T7" fmla="*/ 42 h 225"/>
                <a:gd name="T8" fmla="*/ 124 w 183"/>
                <a:gd name="T9" fmla="*/ 0 h 225"/>
                <a:gd name="T10" fmla="*/ 40 w 183"/>
                <a:gd name="T11" fmla="*/ 72 h 225"/>
                <a:gd name="T12" fmla="*/ 91 w 183"/>
                <a:gd name="T13" fmla="*/ 122 h 225"/>
                <a:gd name="T14" fmla="*/ 143 w 183"/>
                <a:gd name="T15" fmla="*/ 160 h 225"/>
                <a:gd name="T16" fmla="*/ 71 w 183"/>
                <a:gd name="T17" fmla="*/ 214 h 225"/>
                <a:gd name="T18" fmla="*/ 15 w 183"/>
                <a:gd name="T19" fmla="*/ 188 h 225"/>
                <a:gd name="T20" fmla="*/ 46 w 183"/>
                <a:gd name="T21" fmla="*/ 162 h 225"/>
                <a:gd name="T22" fmla="*/ 28 w 183"/>
                <a:gd name="T23" fmla="*/ 144 h 225"/>
                <a:gd name="T24" fmla="*/ 0 w 183"/>
                <a:gd name="T25" fmla="*/ 177 h 225"/>
                <a:gd name="T26" fmla="*/ 71 w 183"/>
                <a:gd name="T27" fmla="*/ 225 h 225"/>
                <a:gd name="T28" fmla="*/ 171 w 183"/>
                <a:gd name="T29" fmla="*/ 143 h 225"/>
                <a:gd name="T30" fmla="*/ 156 w 183"/>
                <a:gd name="T31" fmla="*/ 106 h 225"/>
                <a:gd name="T32" fmla="*/ 106 w 183"/>
                <a:gd name="T33" fmla="*/ 85 h 225"/>
                <a:gd name="T34" fmla="*/ 68 w 183"/>
                <a:gd name="T35" fmla="*/ 55 h 225"/>
                <a:gd name="T36" fmla="*/ 124 w 183"/>
                <a:gd name="T37" fmla="*/ 10 h 225"/>
                <a:gd name="T38" fmla="*/ 169 w 183"/>
                <a:gd name="T39" fmla="*/ 33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3" h="225">
                  <a:moveTo>
                    <a:pt x="169" y="33"/>
                  </a:moveTo>
                  <a:cubicBezTo>
                    <a:pt x="155" y="34"/>
                    <a:pt x="145" y="45"/>
                    <a:pt x="145" y="56"/>
                  </a:cubicBezTo>
                  <a:cubicBezTo>
                    <a:pt x="145" y="63"/>
                    <a:pt x="149" y="70"/>
                    <a:pt x="160" y="70"/>
                  </a:cubicBezTo>
                  <a:cubicBezTo>
                    <a:pt x="171" y="70"/>
                    <a:pt x="183" y="62"/>
                    <a:pt x="183" y="42"/>
                  </a:cubicBezTo>
                  <a:cubicBezTo>
                    <a:pt x="183" y="20"/>
                    <a:pt x="162" y="0"/>
                    <a:pt x="124" y="0"/>
                  </a:cubicBezTo>
                  <a:cubicBezTo>
                    <a:pt x="58" y="0"/>
                    <a:pt x="40" y="50"/>
                    <a:pt x="40" y="72"/>
                  </a:cubicBezTo>
                  <a:cubicBezTo>
                    <a:pt x="40" y="111"/>
                    <a:pt x="76" y="119"/>
                    <a:pt x="91" y="122"/>
                  </a:cubicBezTo>
                  <a:cubicBezTo>
                    <a:pt x="117" y="127"/>
                    <a:pt x="143" y="132"/>
                    <a:pt x="143" y="160"/>
                  </a:cubicBezTo>
                  <a:cubicBezTo>
                    <a:pt x="143" y="173"/>
                    <a:pt x="131" y="214"/>
                    <a:pt x="71" y="214"/>
                  </a:cubicBezTo>
                  <a:cubicBezTo>
                    <a:pt x="64" y="214"/>
                    <a:pt x="26" y="214"/>
                    <a:pt x="15" y="188"/>
                  </a:cubicBezTo>
                  <a:cubicBezTo>
                    <a:pt x="34" y="190"/>
                    <a:pt x="46" y="176"/>
                    <a:pt x="46" y="162"/>
                  </a:cubicBezTo>
                  <a:cubicBezTo>
                    <a:pt x="46" y="150"/>
                    <a:pt x="38" y="144"/>
                    <a:pt x="28" y="144"/>
                  </a:cubicBezTo>
                  <a:cubicBezTo>
                    <a:pt x="15" y="144"/>
                    <a:pt x="0" y="155"/>
                    <a:pt x="0" y="177"/>
                  </a:cubicBezTo>
                  <a:cubicBezTo>
                    <a:pt x="0" y="205"/>
                    <a:pt x="28" y="225"/>
                    <a:pt x="71" y="225"/>
                  </a:cubicBezTo>
                  <a:cubicBezTo>
                    <a:pt x="152" y="225"/>
                    <a:pt x="171" y="165"/>
                    <a:pt x="171" y="143"/>
                  </a:cubicBezTo>
                  <a:cubicBezTo>
                    <a:pt x="171" y="125"/>
                    <a:pt x="162" y="112"/>
                    <a:pt x="156" y="106"/>
                  </a:cubicBezTo>
                  <a:cubicBezTo>
                    <a:pt x="142" y="92"/>
                    <a:pt x="128" y="90"/>
                    <a:pt x="106" y="85"/>
                  </a:cubicBezTo>
                  <a:cubicBezTo>
                    <a:pt x="88" y="81"/>
                    <a:pt x="68" y="78"/>
                    <a:pt x="68" y="55"/>
                  </a:cubicBezTo>
                  <a:cubicBezTo>
                    <a:pt x="68" y="41"/>
                    <a:pt x="80" y="10"/>
                    <a:pt x="124" y="10"/>
                  </a:cubicBezTo>
                  <a:cubicBezTo>
                    <a:pt x="136" y="10"/>
                    <a:pt x="161" y="14"/>
                    <a:pt x="169" y="33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64" name="Freeform 256">
              <a:extLst>
                <a:ext uri="{FF2B5EF4-FFF2-40B4-BE49-F238E27FC236}">
                  <a16:creationId xmlns:a16="http://schemas.microsoft.com/office/drawing/2014/main" id="{4392B72E-0710-5749-B866-A445E42C9980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10436225" y="5565776"/>
              <a:ext cx="95250" cy="203200"/>
            </a:xfrm>
            <a:custGeom>
              <a:avLst/>
              <a:gdLst>
                <a:gd name="T0" fmla="*/ 71 w 118"/>
                <a:gd name="T1" fmla="*/ 80 h 221"/>
                <a:gd name="T2" fmla="*/ 106 w 118"/>
                <a:gd name="T3" fmla="*/ 80 h 221"/>
                <a:gd name="T4" fmla="*/ 118 w 118"/>
                <a:gd name="T5" fmla="*/ 72 h 221"/>
                <a:gd name="T6" fmla="*/ 107 w 118"/>
                <a:gd name="T7" fmla="*/ 67 h 221"/>
                <a:gd name="T8" fmla="*/ 74 w 118"/>
                <a:gd name="T9" fmla="*/ 67 h 221"/>
                <a:gd name="T10" fmla="*/ 87 w 118"/>
                <a:gd name="T11" fmla="*/ 16 h 221"/>
                <a:gd name="T12" fmla="*/ 88 w 118"/>
                <a:gd name="T13" fmla="*/ 11 h 221"/>
                <a:gd name="T14" fmla="*/ 76 w 118"/>
                <a:gd name="T15" fmla="*/ 0 h 221"/>
                <a:gd name="T16" fmla="*/ 60 w 118"/>
                <a:gd name="T17" fmla="*/ 15 h 221"/>
                <a:gd name="T18" fmla="*/ 47 w 118"/>
                <a:gd name="T19" fmla="*/ 67 h 221"/>
                <a:gd name="T20" fmla="*/ 11 w 118"/>
                <a:gd name="T21" fmla="*/ 67 h 221"/>
                <a:gd name="T22" fmla="*/ 0 w 118"/>
                <a:gd name="T23" fmla="*/ 75 h 221"/>
                <a:gd name="T24" fmla="*/ 10 w 118"/>
                <a:gd name="T25" fmla="*/ 80 h 221"/>
                <a:gd name="T26" fmla="*/ 43 w 118"/>
                <a:gd name="T27" fmla="*/ 80 h 221"/>
                <a:gd name="T28" fmla="*/ 23 w 118"/>
                <a:gd name="T29" fmla="*/ 162 h 221"/>
                <a:gd name="T30" fmla="*/ 18 w 118"/>
                <a:gd name="T31" fmla="*/ 188 h 221"/>
                <a:gd name="T32" fmla="*/ 55 w 118"/>
                <a:gd name="T33" fmla="*/ 221 h 221"/>
                <a:gd name="T34" fmla="*/ 116 w 118"/>
                <a:gd name="T35" fmla="*/ 168 h 221"/>
                <a:gd name="T36" fmla="*/ 110 w 118"/>
                <a:gd name="T37" fmla="*/ 163 h 221"/>
                <a:gd name="T38" fmla="*/ 103 w 118"/>
                <a:gd name="T39" fmla="*/ 170 h 221"/>
                <a:gd name="T40" fmla="*/ 56 w 118"/>
                <a:gd name="T41" fmla="*/ 211 h 221"/>
                <a:gd name="T42" fmla="*/ 44 w 118"/>
                <a:gd name="T43" fmla="*/ 194 h 221"/>
                <a:gd name="T44" fmla="*/ 46 w 118"/>
                <a:gd name="T45" fmla="*/ 180 h 221"/>
                <a:gd name="T46" fmla="*/ 71 w 118"/>
                <a:gd name="T47" fmla="*/ 8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1">
                  <a:moveTo>
                    <a:pt x="71" y="80"/>
                  </a:moveTo>
                  <a:lnTo>
                    <a:pt x="106" y="80"/>
                  </a:lnTo>
                  <a:cubicBezTo>
                    <a:pt x="113" y="80"/>
                    <a:pt x="118" y="80"/>
                    <a:pt x="118" y="72"/>
                  </a:cubicBezTo>
                  <a:cubicBezTo>
                    <a:pt x="118" y="67"/>
                    <a:pt x="113" y="67"/>
                    <a:pt x="107" y="67"/>
                  </a:cubicBezTo>
                  <a:lnTo>
                    <a:pt x="74" y="67"/>
                  </a:lnTo>
                  <a:lnTo>
                    <a:pt x="87" y="16"/>
                  </a:lnTo>
                  <a:cubicBezTo>
                    <a:pt x="87" y="14"/>
                    <a:pt x="88" y="12"/>
                    <a:pt x="88" y="11"/>
                  </a:cubicBezTo>
                  <a:cubicBezTo>
                    <a:pt x="88" y="5"/>
                    <a:pt x="83" y="0"/>
                    <a:pt x="76" y="0"/>
                  </a:cubicBezTo>
                  <a:cubicBezTo>
                    <a:pt x="67" y="0"/>
                    <a:pt x="62" y="6"/>
                    <a:pt x="60" y="15"/>
                  </a:cubicBezTo>
                  <a:cubicBezTo>
                    <a:pt x="57" y="23"/>
                    <a:pt x="62" y="7"/>
                    <a:pt x="47" y="67"/>
                  </a:cubicBezTo>
                  <a:lnTo>
                    <a:pt x="11" y="67"/>
                  </a:lnTo>
                  <a:cubicBezTo>
                    <a:pt x="4" y="67"/>
                    <a:pt x="0" y="67"/>
                    <a:pt x="0" y="75"/>
                  </a:cubicBezTo>
                  <a:cubicBezTo>
                    <a:pt x="0" y="80"/>
                    <a:pt x="4" y="80"/>
                    <a:pt x="10" y="80"/>
                  </a:cubicBezTo>
                  <a:lnTo>
                    <a:pt x="43" y="80"/>
                  </a:lnTo>
                  <a:lnTo>
                    <a:pt x="23" y="162"/>
                  </a:lnTo>
                  <a:cubicBezTo>
                    <a:pt x="21" y="171"/>
                    <a:pt x="18" y="183"/>
                    <a:pt x="18" y="188"/>
                  </a:cubicBezTo>
                  <a:cubicBezTo>
                    <a:pt x="18" y="208"/>
                    <a:pt x="35" y="221"/>
                    <a:pt x="55" y="221"/>
                  </a:cubicBezTo>
                  <a:cubicBezTo>
                    <a:pt x="94" y="221"/>
                    <a:pt x="116" y="172"/>
                    <a:pt x="116" y="168"/>
                  </a:cubicBezTo>
                  <a:cubicBezTo>
                    <a:pt x="116" y="163"/>
                    <a:pt x="111" y="163"/>
                    <a:pt x="110" y="163"/>
                  </a:cubicBezTo>
                  <a:cubicBezTo>
                    <a:pt x="106" y="163"/>
                    <a:pt x="105" y="164"/>
                    <a:pt x="103" y="170"/>
                  </a:cubicBezTo>
                  <a:cubicBezTo>
                    <a:pt x="93" y="192"/>
                    <a:pt x="75" y="211"/>
                    <a:pt x="56" y="211"/>
                  </a:cubicBezTo>
                  <a:cubicBezTo>
                    <a:pt x="49" y="211"/>
                    <a:pt x="44" y="207"/>
                    <a:pt x="44" y="194"/>
                  </a:cubicBezTo>
                  <a:cubicBezTo>
                    <a:pt x="44" y="191"/>
                    <a:pt x="45" y="183"/>
                    <a:pt x="46" y="180"/>
                  </a:cubicBezTo>
                  <a:lnTo>
                    <a:pt x="71" y="80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65" name="Freeform 257">
              <a:extLst>
                <a:ext uri="{FF2B5EF4-FFF2-40B4-BE49-F238E27FC236}">
                  <a16:creationId xmlns:a16="http://schemas.microsoft.com/office/drawing/2014/main" id="{8E922BC2-9F05-6544-882C-7FAB40F4F8E1}"/>
                </a:ext>
              </a:extLst>
            </p:cNvPr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10599738" y="5648326"/>
              <a:ext cx="46038" cy="138112"/>
            </a:xfrm>
            <a:custGeom>
              <a:avLst/>
              <a:gdLst>
                <a:gd name="T0" fmla="*/ 59 w 59"/>
                <a:gd name="T1" fmla="*/ 52 h 149"/>
                <a:gd name="T2" fmla="*/ 27 w 59"/>
                <a:gd name="T3" fmla="*/ 0 h 149"/>
                <a:gd name="T4" fmla="*/ 0 w 59"/>
                <a:gd name="T5" fmla="*/ 26 h 149"/>
                <a:gd name="T6" fmla="*/ 27 w 59"/>
                <a:gd name="T7" fmla="*/ 53 h 149"/>
                <a:gd name="T8" fmla="*/ 44 w 59"/>
                <a:gd name="T9" fmla="*/ 46 h 149"/>
                <a:gd name="T10" fmla="*/ 47 w 59"/>
                <a:gd name="T11" fmla="*/ 45 h 149"/>
                <a:gd name="T12" fmla="*/ 48 w 59"/>
                <a:gd name="T13" fmla="*/ 52 h 149"/>
                <a:gd name="T14" fmla="*/ 14 w 59"/>
                <a:gd name="T15" fmla="*/ 136 h 149"/>
                <a:gd name="T16" fmla="*/ 8 w 59"/>
                <a:gd name="T17" fmla="*/ 144 h 149"/>
                <a:gd name="T18" fmla="*/ 13 w 59"/>
                <a:gd name="T19" fmla="*/ 149 h 149"/>
                <a:gd name="T20" fmla="*/ 59 w 59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49">
                  <a:moveTo>
                    <a:pt x="59" y="52"/>
                  </a:moveTo>
                  <a:cubicBezTo>
                    <a:pt x="59" y="20"/>
                    <a:pt x="46" y="0"/>
                    <a:pt x="27" y="0"/>
                  </a:cubicBezTo>
                  <a:cubicBezTo>
                    <a:pt x="10" y="0"/>
                    <a:pt x="0" y="13"/>
                    <a:pt x="0" y="26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3" y="53"/>
                    <a:pt x="39" y="51"/>
                    <a:pt x="44" y="46"/>
                  </a:cubicBezTo>
                  <a:cubicBezTo>
                    <a:pt x="46" y="45"/>
                    <a:pt x="46" y="45"/>
                    <a:pt x="47" y="45"/>
                  </a:cubicBezTo>
                  <a:cubicBezTo>
                    <a:pt x="47" y="45"/>
                    <a:pt x="48" y="45"/>
                    <a:pt x="48" y="52"/>
                  </a:cubicBezTo>
                  <a:cubicBezTo>
                    <a:pt x="48" y="89"/>
                    <a:pt x="30" y="119"/>
                    <a:pt x="14" y="136"/>
                  </a:cubicBezTo>
                  <a:cubicBezTo>
                    <a:pt x="8" y="141"/>
                    <a:pt x="8" y="142"/>
                    <a:pt x="8" y="144"/>
                  </a:cubicBezTo>
                  <a:cubicBezTo>
                    <a:pt x="8" y="147"/>
                    <a:pt x="11" y="149"/>
                    <a:pt x="13" y="149"/>
                  </a:cubicBezTo>
                  <a:cubicBezTo>
                    <a:pt x="19" y="149"/>
                    <a:pt x="59" y="111"/>
                    <a:pt x="59" y="52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66" name="Freeform 258">
              <a:extLst>
                <a:ext uri="{FF2B5EF4-FFF2-40B4-BE49-F238E27FC236}">
                  <a16:creationId xmlns:a16="http://schemas.microsoft.com/office/drawing/2014/main" id="{7A67F433-42D6-6344-89A8-E05007070CB5}"/>
                </a:ext>
              </a:extLst>
            </p:cNvPr>
            <p:cNvSpPr>
              <a:spLocks noEditPoints="1"/>
            </p:cNvSpPr>
            <p:nvPr>
              <p:custDataLst>
                <p:tags r:id="rId29"/>
              </p:custDataLst>
            </p:nvPr>
          </p:nvSpPr>
          <p:spPr bwMode="auto">
            <a:xfrm>
              <a:off x="10758488" y="5495926"/>
              <a:ext cx="182563" cy="206375"/>
            </a:xfrm>
            <a:custGeom>
              <a:avLst/>
              <a:gdLst>
                <a:gd name="T0" fmla="*/ 166 w 228"/>
                <a:gd name="T1" fmla="*/ 31 h 225"/>
                <a:gd name="T2" fmla="*/ 120 w 228"/>
                <a:gd name="T3" fmla="*/ 0 h 225"/>
                <a:gd name="T4" fmla="*/ 0 w 228"/>
                <a:gd name="T5" fmla="*/ 146 h 225"/>
                <a:gd name="T6" fmla="*/ 66 w 228"/>
                <a:gd name="T7" fmla="*/ 225 h 225"/>
                <a:gd name="T8" fmla="*/ 131 w 228"/>
                <a:gd name="T9" fmla="*/ 188 h 225"/>
                <a:gd name="T10" fmla="*/ 177 w 228"/>
                <a:gd name="T11" fmla="*/ 225 h 225"/>
                <a:gd name="T12" fmla="*/ 213 w 228"/>
                <a:gd name="T13" fmla="*/ 198 h 225"/>
                <a:gd name="T14" fmla="*/ 228 w 228"/>
                <a:gd name="T15" fmla="*/ 149 h 225"/>
                <a:gd name="T16" fmla="*/ 222 w 228"/>
                <a:gd name="T17" fmla="*/ 144 h 225"/>
                <a:gd name="T18" fmla="*/ 215 w 228"/>
                <a:gd name="T19" fmla="*/ 153 h 225"/>
                <a:gd name="T20" fmla="*/ 178 w 228"/>
                <a:gd name="T21" fmla="*/ 214 h 225"/>
                <a:gd name="T22" fmla="*/ 163 w 228"/>
                <a:gd name="T23" fmla="*/ 191 h 225"/>
                <a:gd name="T24" fmla="*/ 169 w 228"/>
                <a:gd name="T25" fmla="*/ 155 h 225"/>
                <a:gd name="T26" fmla="*/ 180 w 228"/>
                <a:gd name="T27" fmla="*/ 110 h 225"/>
                <a:gd name="T28" fmla="*/ 198 w 228"/>
                <a:gd name="T29" fmla="*/ 40 h 225"/>
                <a:gd name="T30" fmla="*/ 201 w 228"/>
                <a:gd name="T31" fmla="*/ 23 h 225"/>
                <a:gd name="T32" fmla="*/ 187 w 228"/>
                <a:gd name="T33" fmla="*/ 9 h 225"/>
                <a:gd name="T34" fmla="*/ 166 w 228"/>
                <a:gd name="T35" fmla="*/ 31 h 225"/>
                <a:gd name="T36" fmla="*/ 134 w 228"/>
                <a:gd name="T37" fmla="*/ 161 h 225"/>
                <a:gd name="T38" fmla="*/ 124 w 228"/>
                <a:gd name="T39" fmla="*/ 179 h 225"/>
                <a:gd name="T40" fmla="*/ 67 w 228"/>
                <a:gd name="T41" fmla="*/ 214 h 225"/>
                <a:gd name="T42" fmla="*/ 35 w 228"/>
                <a:gd name="T43" fmla="*/ 168 h 225"/>
                <a:gd name="T44" fmla="*/ 63 w 228"/>
                <a:gd name="T45" fmla="*/ 58 h 225"/>
                <a:gd name="T46" fmla="*/ 121 w 228"/>
                <a:gd name="T47" fmla="*/ 10 h 225"/>
                <a:gd name="T48" fmla="*/ 160 w 228"/>
                <a:gd name="T49" fmla="*/ 54 h 225"/>
                <a:gd name="T50" fmla="*/ 159 w 228"/>
                <a:gd name="T51" fmla="*/ 63 h 225"/>
                <a:gd name="T52" fmla="*/ 134 w 228"/>
                <a:gd name="T53" fmla="*/ 16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8" h="225">
                  <a:moveTo>
                    <a:pt x="166" y="31"/>
                  </a:moveTo>
                  <a:cubicBezTo>
                    <a:pt x="157" y="13"/>
                    <a:pt x="143" y="0"/>
                    <a:pt x="120" y="0"/>
                  </a:cubicBezTo>
                  <a:cubicBezTo>
                    <a:pt x="62" y="0"/>
                    <a:pt x="0" y="73"/>
                    <a:pt x="0" y="146"/>
                  </a:cubicBezTo>
                  <a:cubicBezTo>
                    <a:pt x="0" y="192"/>
                    <a:pt x="27" y="225"/>
                    <a:pt x="66" y="225"/>
                  </a:cubicBezTo>
                  <a:cubicBezTo>
                    <a:pt x="76" y="225"/>
                    <a:pt x="101" y="223"/>
                    <a:pt x="131" y="188"/>
                  </a:cubicBezTo>
                  <a:cubicBezTo>
                    <a:pt x="135" y="209"/>
                    <a:pt x="153" y="225"/>
                    <a:pt x="177" y="225"/>
                  </a:cubicBezTo>
                  <a:cubicBezTo>
                    <a:pt x="194" y="225"/>
                    <a:pt x="205" y="214"/>
                    <a:pt x="213" y="198"/>
                  </a:cubicBezTo>
                  <a:cubicBezTo>
                    <a:pt x="222" y="180"/>
                    <a:pt x="228" y="150"/>
                    <a:pt x="228" y="149"/>
                  </a:cubicBezTo>
                  <a:cubicBezTo>
                    <a:pt x="228" y="144"/>
                    <a:pt x="224" y="144"/>
                    <a:pt x="222" y="144"/>
                  </a:cubicBezTo>
                  <a:cubicBezTo>
                    <a:pt x="217" y="144"/>
                    <a:pt x="217" y="146"/>
                    <a:pt x="215" y="153"/>
                  </a:cubicBezTo>
                  <a:cubicBezTo>
                    <a:pt x="207" y="185"/>
                    <a:pt x="198" y="214"/>
                    <a:pt x="178" y="214"/>
                  </a:cubicBezTo>
                  <a:cubicBezTo>
                    <a:pt x="164" y="214"/>
                    <a:pt x="163" y="201"/>
                    <a:pt x="163" y="191"/>
                  </a:cubicBezTo>
                  <a:cubicBezTo>
                    <a:pt x="163" y="181"/>
                    <a:pt x="164" y="177"/>
                    <a:pt x="169" y="155"/>
                  </a:cubicBezTo>
                  <a:cubicBezTo>
                    <a:pt x="175" y="134"/>
                    <a:pt x="176" y="129"/>
                    <a:pt x="180" y="110"/>
                  </a:cubicBezTo>
                  <a:lnTo>
                    <a:pt x="198" y="40"/>
                  </a:lnTo>
                  <a:cubicBezTo>
                    <a:pt x="201" y="26"/>
                    <a:pt x="201" y="25"/>
                    <a:pt x="201" y="23"/>
                  </a:cubicBezTo>
                  <a:cubicBezTo>
                    <a:pt x="201" y="14"/>
                    <a:pt x="195" y="9"/>
                    <a:pt x="187" y="9"/>
                  </a:cubicBezTo>
                  <a:cubicBezTo>
                    <a:pt x="175" y="9"/>
                    <a:pt x="168" y="20"/>
                    <a:pt x="166" y="31"/>
                  </a:cubicBezTo>
                  <a:close/>
                  <a:moveTo>
                    <a:pt x="134" y="161"/>
                  </a:moveTo>
                  <a:cubicBezTo>
                    <a:pt x="131" y="170"/>
                    <a:pt x="131" y="171"/>
                    <a:pt x="124" y="179"/>
                  </a:cubicBezTo>
                  <a:cubicBezTo>
                    <a:pt x="102" y="206"/>
                    <a:pt x="81" y="214"/>
                    <a:pt x="67" y="214"/>
                  </a:cubicBezTo>
                  <a:cubicBezTo>
                    <a:pt x="42" y="214"/>
                    <a:pt x="35" y="187"/>
                    <a:pt x="35" y="168"/>
                  </a:cubicBezTo>
                  <a:cubicBezTo>
                    <a:pt x="35" y="143"/>
                    <a:pt x="51" y="81"/>
                    <a:pt x="63" y="58"/>
                  </a:cubicBezTo>
                  <a:cubicBezTo>
                    <a:pt x="78" y="29"/>
                    <a:pt x="101" y="10"/>
                    <a:pt x="121" y="10"/>
                  </a:cubicBezTo>
                  <a:cubicBezTo>
                    <a:pt x="153" y="10"/>
                    <a:pt x="160" y="51"/>
                    <a:pt x="160" y="54"/>
                  </a:cubicBezTo>
                  <a:cubicBezTo>
                    <a:pt x="160" y="57"/>
                    <a:pt x="159" y="60"/>
                    <a:pt x="159" y="63"/>
                  </a:cubicBezTo>
                  <a:lnTo>
                    <a:pt x="134" y="161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67" name="Freeform 259">
              <a:extLst>
                <a:ext uri="{FF2B5EF4-FFF2-40B4-BE49-F238E27FC236}">
                  <a16:creationId xmlns:a16="http://schemas.microsoft.com/office/drawing/2014/main" id="{638814B6-FB53-1740-A9C0-D3715B4847AE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10964863" y="5565776"/>
              <a:ext cx="93663" cy="203200"/>
            </a:xfrm>
            <a:custGeom>
              <a:avLst/>
              <a:gdLst>
                <a:gd name="T0" fmla="*/ 71 w 118"/>
                <a:gd name="T1" fmla="*/ 80 h 221"/>
                <a:gd name="T2" fmla="*/ 107 w 118"/>
                <a:gd name="T3" fmla="*/ 80 h 221"/>
                <a:gd name="T4" fmla="*/ 118 w 118"/>
                <a:gd name="T5" fmla="*/ 72 h 221"/>
                <a:gd name="T6" fmla="*/ 107 w 118"/>
                <a:gd name="T7" fmla="*/ 67 h 221"/>
                <a:gd name="T8" fmla="*/ 74 w 118"/>
                <a:gd name="T9" fmla="*/ 67 h 221"/>
                <a:gd name="T10" fmla="*/ 87 w 118"/>
                <a:gd name="T11" fmla="*/ 16 h 221"/>
                <a:gd name="T12" fmla="*/ 88 w 118"/>
                <a:gd name="T13" fmla="*/ 11 h 221"/>
                <a:gd name="T14" fmla="*/ 76 w 118"/>
                <a:gd name="T15" fmla="*/ 0 h 221"/>
                <a:gd name="T16" fmla="*/ 60 w 118"/>
                <a:gd name="T17" fmla="*/ 15 h 221"/>
                <a:gd name="T18" fmla="*/ 47 w 118"/>
                <a:gd name="T19" fmla="*/ 67 h 221"/>
                <a:gd name="T20" fmla="*/ 11 w 118"/>
                <a:gd name="T21" fmla="*/ 67 h 221"/>
                <a:gd name="T22" fmla="*/ 0 w 118"/>
                <a:gd name="T23" fmla="*/ 75 h 221"/>
                <a:gd name="T24" fmla="*/ 10 w 118"/>
                <a:gd name="T25" fmla="*/ 80 h 221"/>
                <a:gd name="T26" fmla="*/ 43 w 118"/>
                <a:gd name="T27" fmla="*/ 80 h 221"/>
                <a:gd name="T28" fmla="*/ 23 w 118"/>
                <a:gd name="T29" fmla="*/ 162 h 221"/>
                <a:gd name="T30" fmla="*/ 18 w 118"/>
                <a:gd name="T31" fmla="*/ 188 h 221"/>
                <a:gd name="T32" fmla="*/ 55 w 118"/>
                <a:gd name="T33" fmla="*/ 221 h 221"/>
                <a:gd name="T34" fmla="*/ 116 w 118"/>
                <a:gd name="T35" fmla="*/ 168 h 221"/>
                <a:gd name="T36" fmla="*/ 110 w 118"/>
                <a:gd name="T37" fmla="*/ 163 h 221"/>
                <a:gd name="T38" fmla="*/ 103 w 118"/>
                <a:gd name="T39" fmla="*/ 170 h 221"/>
                <a:gd name="T40" fmla="*/ 56 w 118"/>
                <a:gd name="T41" fmla="*/ 211 h 221"/>
                <a:gd name="T42" fmla="*/ 44 w 118"/>
                <a:gd name="T43" fmla="*/ 194 h 221"/>
                <a:gd name="T44" fmla="*/ 46 w 118"/>
                <a:gd name="T45" fmla="*/ 180 h 221"/>
                <a:gd name="T46" fmla="*/ 71 w 118"/>
                <a:gd name="T47" fmla="*/ 8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1">
                  <a:moveTo>
                    <a:pt x="71" y="80"/>
                  </a:moveTo>
                  <a:lnTo>
                    <a:pt x="107" y="80"/>
                  </a:lnTo>
                  <a:cubicBezTo>
                    <a:pt x="113" y="80"/>
                    <a:pt x="118" y="80"/>
                    <a:pt x="118" y="72"/>
                  </a:cubicBezTo>
                  <a:cubicBezTo>
                    <a:pt x="118" y="67"/>
                    <a:pt x="113" y="67"/>
                    <a:pt x="107" y="67"/>
                  </a:cubicBezTo>
                  <a:lnTo>
                    <a:pt x="74" y="67"/>
                  </a:lnTo>
                  <a:lnTo>
                    <a:pt x="87" y="16"/>
                  </a:lnTo>
                  <a:cubicBezTo>
                    <a:pt x="87" y="14"/>
                    <a:pt x="88" y="12"/>
                    <a:pt x="88" y="11"/>
                  </a:cubicBezTo>
                  <a:cubicBezTo>
                    <a:pt x="88" y="5"/>
                    <a:pt x="83" y="0"/>
                    <a:pt x="76" y="0"/>
                  </a:cubicBezTo>
                  <a:cubicBezTo>
                    <a:pt x="68" y="0"/>
                    <a:pt x="62" y="6"/>
                    <a:pt x="60" y="15"/>
                  </a:cubicBezTo>
                  <a:cubicBezTo>
                    <a:pt x="57" y="23"/>
                    <a:pt x="62" y="7"/>
                    <a:pt x="47" y="67"/>
                  </a:cubicBezTo>
                  <a:lnTo>
                    <a:pt x="11" y="67"/>
                  </a:lnTo>
                  <a:cubicBezTo>
                    <a:pt x="4" y="67"/>
                    <a:pt x="0" y="67"/>
                    <a:pt x="0" y="75"/>
                  </a:cubicBezTo>
                  <a:cubicBezTo>
                    <a:pt x="0" y="80"/>
                    <a:pt x="4" y="80"/>
                    <a:pt x="10" y="80"/>
                  </a:cubicBezTo>
                  <a:lnTo>
                    <a:pt x="43" y="80"/>
                  </a:lnTo>
                  <a:lnTo>
                    <a:pt x="23" y="162"/>
                  </a:lnTo>
                  <a:cubicBezTo>
                    <a:pt x="21" y="171"/>
                    <a:pt x="18" y="183"/>
                    <a:pt x="18" y="188"/>
                  </a:cubicBezTo>
                  <a:cubicBezTo>
                    <a:pt x="18" y="208"/>
                    <a:pt x="35" y="221"/>
                    <a:pt x="55" y="221"/>
                  </a:cubicBezTo>
                  <a:cubicBezTo>
                    <a:pt x="94" y="221"/>
                    <a:pt x="116" y="172"/>
                    <a:pt x="116" y="168"/>
                  </a:cubicBezTo>
                  <a:cubicBezTo>
                    <a:pt x="116" y="163"/>
                    <a:pt x="111" y="163"/>
                    <a:pt x="110" y="163"/>
                  </a:cubicBezTo>
                  <a:cubicBezTo>
                    <a:pt x="106" y="163"/>
                    <a:pt x="106" y="164"/>
                    <a:pt x="103" y="170"/>
                  </a:cubicBezTo>
                  <a:cubicBezTo>
                    <a:pt x="93" y="192"/>
                    <a:pt x="75" y="211"/>
                    <a:pt x="56" y="211"/>
                  </a:cubicBezTo>
                  <a:cubicBezTo>
                    <a:pt x="49" y="211"/>
                    <a:pt x="44" y="207"/>
                    <a:pt x="44" y="194"/>
                  </a:cubicBezTo>
                  <a:cubicBezTo>
                    <a:pt x="44" y="191"/>
                    <a:pt x="45" y="183"/>
                    <a:pt x="46" y="180"/>
                  </a:cubicBezTo>
                  <a:lnTo>
                    <a:pt x="71" y="80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68" name="Freeform 260">
              <a:extLst>
                <a:ext uri="{FF2B5EF4-FFF2-40B4-BE49-F238E27FC236}">
                  <a16:creationId xmlns:a16="http://schemas.microsoft.com/office/drawing/2014/main" id="{56F7A620-AFFC-AA49-8285-527BB4362E38}"/>
                </a:ext>
              </a:extLst>
            </p:cNvPr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11115675" y="5353051"/>
              <a:ext cx="93663" cy="458787"/>
            </a:xfrm>
            <a:custGeom>
              <a:avLst/>
              <a:gdLst>
                <a:gd name="T0" fmla="*/ 116 w 116"/>
                <a:gd name="T1" fmla="*/ 249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9 w 116"/>
                <a:gd name="T9" fmla="*/ 16 h 499"/>
                <a:gd name="T10" fmla="*/ 87 w 116"/>
                <a:gd name="T11" fmla="*/ 249 h 499"/>
                <a:gd name="T12" fmla="*/ 7 w 116"/>
                <a:gd name="T13" fmla="*/ 485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1 h 499"/>
                <a:gd name="T20" fmla="*/ 116 w 116"/>
                <a:gd name="T21" fmla="*/ 24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49"/>
                  </a:moveTo>
                  <a:cubicBezTo>
                    <a:pt x="116" y="210"/>
                    <a:pt x="110" y="150"/>
                    <a:pt x="83" y="94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9" y="16"/>
                  </a:cubicBezTo>
                  <a:cubicBezTo>
                    <a:pt x="58" y="66"/>
                    <a:pt x="87" y="145"/>
                    <a:pt x="87" y="249"/>
                  </a:cubicBezTo>
                  <a:cubicBezTo>
                    <a:pt x="87" y="335"/>
                    <a:pt x="68" y="422"/>
                    <a:pt x="7" y="485"/>
                  </a:cubicBezTo>
                  <a:cubicBezTo>
                    <a:pt x="0" y="491"/>
                    <a:pt x="0" y="492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</p:grpSp>
      <p:grpSp>
        <p:nvGrpSpPr>
          <p:cNvPr id="69" name="Group 430">
            <a:extLst>
              <a:ext uri="{FF2B5EF4-FFF2-40B4-BE49-F238E27FC236}">
                <a16:creationId xmlns:a16="http://schemas.microsoft.com/office/drawing/2014/main" id="{82602FAC-594F-8149-A148-0DCE09B25BA5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7465884" y="3946303"/>
            <a:ext cx="1491155" cy="202777"/>
            <a:chOff x="9269413" y="4587876"/>
            <a:chExt cx="1914525" cy="260350"/>
          </a:xfrm>
        </p:grpSpPr>
        <p:sp>
          <p:nvSpPr>
            <p:cNvPr id="70" name="Freeform 219">
              <a:extLst>
                <a:ext uri="{FF2B5EF4-FFF2-40B4-BE49-F238E27FC236}">
                  <a16:creationId xmlns:a16="http://schemas.microsoft.com/office/drawing/2014/main" id="{7D7E46DE-59B2-E642-88A8-619FB41B4749}"/>
                </a:ext>
              </a:extLst>
            </p:cNvPr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9269413" y="4602164"/>
              <a:ext cx="236538" cy="236538"/>
            </a:xfrm>
            <a:custGeom>
              <a:avLst/>
              <a:gdLst>
                <a:gd name="T0" fmla="*/ 192 w 407"/>
                <a:gd name="T1" fmla="*/ 27 h 352"/>
                <a:gd name="T2" fmla="*/ 312 w 407"/>
                <a:gd name="T3" fmla="*/ 84 h 352"/>
                <a:gd name="T4" fmla="*/ 206 w 407"/>
                <a:gd name="T5" fmla="*/ 177 h 352"/>
                <a:gd name="T6" fmla="*/ 165 w 407"/>
                <a:gd name="T7" fmla="*/ 201 h 352"/>
                <a:gd name="T8" fmla="*/ 167 w 407"/>
                <a:gd name="T9" fmla="*/ 204 h 352"/>
                <a:gd name="T10" fmla="*/ 224 w 407"/>
                <a:gd name="T11" fmla="*/ 276 h 352"/>
                <a:gd name="T12" fmla="*/ 289 w 407"/>
                <a:gd name="T13" fmla="*/ 352 h 352"/>
                <a:gd name="T14" fmla="*/ 407 w 407"/>
                <a:gd name="T15" fmla="*/ 279 h 352"/>
                <a:gd name="T16" fmla="*/ 401 w 407"/>
                <a:gd name="T17" fmla="*/ 276 h 352"/>
                <a:gd name="T18" fmla="*/ 366 w 407"/>
                <a:gd name="T19" fmla="*/ 297 h 352"/>
                <a:gd name="T20" fmla="*/ 322 w 407"/>
                <a:gd name="T21" fmla="*/ 324 h 352"/>
                <a:gd name="T22" fmla="*/ 264 w 407"/>
                <a:gd name="T23" fmla="*/ 250 h 352"/>
                <a:gd name="T24" fmla="*/ 233 w 407"/>
                <a:gd name="T25" fmla="*/ 193 h 352"/>
                <a:gd name="T26" fmla="*/ 355 w 407"/>
                <a:gd name="T27" fmla="*/ 62 h 352"/>
                <a:gd name="T28" fmla="*/ 196 w 407"/>
                <a:gd name="T29" fmla="*/ 0 h 352"/>
                <a:gd name="T30" fmla="*/ 76 w 407"/>
                <a:gd name="T31" fmla="*/ 18 h 352"/>
                <a:gd name="T32" fmla="*/ 0 w 407"/>
                <a:gd name="T33" fmla="*/ 93 h 352"/>
                <a:gd name="T34" fmla="*/ 5 w 407"/>
                <a:gd name="T35" fmla="*/ 97 h 352"/>
                <a:gd name="T36" fmla="*/ 28 w 407"/>
                <a:gd name="T37" fmla="*/ 87 h 352"/>
                <a:gd name="T38" fmla="*/ 43 w 407"/>
                <a:gd name="T39" fmla="*/ 68 h 352"/>
                <a:gd name="T40" fmla="*/ 127 w 407"/>
                <a:gd name="T41" fmla="*/ 27 h 352"/>
                <a:gd name="T42" fmla="*/ 103 w 407"/>
                <a:gd name="T43" fmla="*/ 177 h 352"/>
                <a:gd name="T44" fmla="*/ 49 w 407"/>
                <a:gd name="T45" fmla="*/ 341 h 352"/>
                <a:gd name="T46" fmla="*/ 47 w 407"/>
                <a:gd name="T47" fmla="*/ 348 h 352"/>
                <a:gd name="T48" fmla="*/ 52 w 407"/>
                <a:gd name="T49" fmla="*/ 352 h 352"/>
                <a:gd name="T50" fmla="*/ 88 w 407"/>
                <a:gd name="T51" fmla="*/ 330 h 352"/>
                <a:gd name="T52" fmla="*/ 168 w 407"/>
                <a:gd name="T53" fmla="*/ 27 h 352"/>
                <a:gd name="T54" fmla="*/ 192 w 407"/>
                <a:gd name="T55" fmla="*/ 2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7" h="352">
                  <a:moveTo>
                    <a:pt x="192" y="27"/>
                  </a:moveTo>
                  <a:cubicBezTo>
                    <a:pt x="287" y="27"/>
                    <a:pt x="312" y="51"/>
                    <a:pt x="312" y="84"/>
                  </a:cubicBezTo>
                  <a:cubicBezTo>
                    <a:pt x="312" y="114"/>
                    <a:pt x="288" y="174"/>
                    <a:pt x="206" y="177"/>
                  </a:cubicBezTo>
                  <a:cubicBezTo>
                    <a:pt x="182" y="178"/>
                    <a:pt x="165" y="196"/>
                    <a:pt x="165" y="201"/>
                  </a:cubicBezTo>
                  <a:cubicBezTo>
                    <a:pt x="165" y="204"/>
                    <a:pt x="167" y="204"/>
                    <a:pt x="167" y="204"/>
                  </a:cubicBezTo>
                  <a:cubicBezTo>
                    <a:pt x="188" y="207"/>
                    <a:pt x="198" y="217"/>
                    <a:pt x="224" y="276"/>
                  </a:cubicBezTo>
                  <a:cubicBezTo>
                    <a:pt x="247" y="329"/>
                    <a:pt x="260" y="352"/>
                    <a:pt x="289" y="352"/>
                  </a:cubicBezTo>
                  <a:cubicBezTo>
                    <a:pt x="350" y="352"/>
                    <a:pt x="407" y="290"/>
                    <a:pt x="407" y="279"/>
                  </a:cubicBezTo>
                  <a:cubicBezTo>
                    <a:pt x="407" y="276"/>
                    <a:pt x="403" y="276"/>
                    <a:pt x="401" y="276"/>
                  </a:cubicBezTo>
                  <a:cubicBezTo>
                    <a:pt x="395" y="276"/>
                    <a:pt x="376" y="283"/>
                    <a:pt x="366" y="297"/>
                  </a:cubicBezTo>
                  <a:cubicBezTo>
                    <a:pt x="358" y="309"/>
                    <a:pt x="347" y="324"/>
                    <a:pt x="322" y="324"/>
                  </a:cubicBezTo>
                  <a:cubicBezTo>
                    <a:pt x="297" y="324"/>
                    <a:pt x="281" y="289"/>
                    <a:pt x="264" y="250"/>
                  </a:cubicBezTo>
                  <a:cubicBezTo>
                    <a:pt x="254" y="225"/>
                    <a:pt x="245" y="206"/>
                    <a:pt x="233" y="193"/>
                  </a:cubicBezTo>
                  <a:cubicBezTo>
                    <a:pt x="306" y="167"/>
                    <a:pt x="355" y="114"/>
                    <a:pt x="355" y="62"/>
                  </a:cubicBezTo>
                  <a:cubicBezTo>
                    <a:pt x="355" y="0"/>
                    <a:pt x="271" y="0"/>
                    <a:pt x="196" y="0"/>
                  </a:cubicBezTo>
                  <a:cubicBezTo>
                    <a:pt x="146" y="0"/>
                    <a:pt x="118" y="0"/>
                    <a:pt x="76" y="18"/>
                  </a:cubicBezTo>
                  <a:cubicBezTo>
                    <a:pt x="9" y="47"/>
                    <a:pt x="0" y="89"/>
                    <a:pt x="0" y="93"/>
                  </a:cubicBezTo>
                  <a:cubicBezTo>
                    <a:pt x="0" y="96"/>
                    <a:pt x="2" y="97"/>
                    <a:pt x="5" y="97"/>
                  </a:cubicBezTo>
                  <a:cubicBezTo>
                    <a:pt x="13" y="97"/>
                    <a:pt x="25" y="90"/>
                    <a:pt x="28" y="87"/>
                  </a:cubicBezTo>
                  <a:cubicBezTo>
                    <a:pt x="39" y="80"/>
                    <a:pt x="40" y="77"/>
                    <a:pt x="43" y="68"/>
                  </a:cubicBezTo>
                  <a:cubicBezTo>
                    <a:pt x="50" y="48"/>
                    <a:pt x="64" y="30"/>
                    <a:pt x="127" y="27"/>
                  </a:cubicBezTo>
                  <a:cubicBezTo>
                    <a:pt x="125" y="58"/>
                    <a:pt x="120" y="104"/>
                    <a:pt x="103" y="177"/>
                  </a:cubicBezTo>
                  <a:cubicBezTo>
                    <a:pt x="90" y="233"/>
                    <a:pt x="71" y="288"/>
                    <a:pt x="49" y="341"/>
                  </a:cubicBezTo>
                  <a:cubicBezTo>
                    <a:pt x="47" y="347"/>
                    <a:pt x="47" y="348"/>
                    <a:pt x="47" y="348"/>
                  </a:cubicBezTo>
                  <a:cubicBezTo>
                    <a:pt x="47" y="352"/>
                    <a:pt x="51" y="352"/>
                    <a:pt x="52" y="352"/>
                  </a:cubicBezTo>
                  <a:cubicBezTo>
                    <a:pt x="62" y="352"/>
                    <a:pt x="83" y="340"/>
                    <a:pt x="88" y="330"/>
                  </a:cubicBezTo>
                  <a:cubicBezTo>
                    <a:pt x="89" y="328"/>
                    <a:pt x="153" y="187"/>
                    <a:pt x="168" y="27"/>
                  </a:cubicBezTo>
                  <a:lnTo>
                    <a:pt x="192" y="27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71" name="Freeform 220">
              <a:extLst>
                <a:ext uri="{FF2B5EF4-FFF2-40B4-BE49-F238E27FC236}">
                  <a16:creationId xmlns:a16="http://schemas.microsoft.com/office/drawing/2014/main" id="{56B1DFC7-A6AF-AD46-860B-871EAA4D3756}"/>
                </a:ext>
              </a:extLst>
            </p:cNvPr>
            <p:cNvSpPr>
              <a:spLocks noEditPoints="1"/>
            </p:cNvSpPr>
            <p:nvPr>
              <p:custDataLst>
                <p:tags r:id="rId14"/>
              </p:custDataLst>
            </p:nvPr>
          </p:nvSpPr>
          <p:spPr bwMode="auto">
            <a:xfrm>
              <a:off x="9613901" y="4686301"/>
              <a:ext cx="30163" cy="144463"/>
            </a:xfrm>
            <a:custGeom>
              <a:avLst/>
              <a:gdLst>
                <a:gd name="T0" fmla="*/ 53 w 53"/>
                <a:gd name="T1" fmla="*/ 26 h 215"/>
                <a:gd name="T2" fmla="*/ 27 w 53"/>
                <a:gd name="T3" fmla="*/ 0 h 215"/>
                <a:gd name="T4" fmla="*/ 0 w 53"/>
                <a:gd name="T5" fmla="*/ 26 h 215"/>
                <a:gd name="T6" fmla="*/ 27 w 53"/>
                <a:gd name="T7" fmla="*/ 53 h 215"/>
                <a:gd name="T8" fmla="*/ 53 w 53"/>
                <a:gd name="T9" fmla="*/ 26 h 215"/>
                <a:gd name="T10" fmla="*/ 53 w 53"/>
                <a:gd name="T11" fmla="*/ 188 h 215"/>
                <a:gd name="T12" fmla="*/ 27 w 53"/>
                <a:gd name="T13" fmla="*/ 162 h 215"/>
                <a:gd name="T14" fmla="*/ 0 w 53"/>
                <a:gd name="T15" fmla="*/ 188 h 215"/>
                <a:gd name="T16" fmla="*/ 27 w 53"/>
                <a:gd name="T17" fmla="*/ 215 h 215"/>
                <a:gd name="T18" fmla="*/ 53 w 53"/>
                <a:gd name="T19" fmla="*/ 188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15">
                  <a:moveTo>
                    <a:pt x="53" y="26"/>
                  </a:moveTo>
                  <a:cubicBezTo>
                    <a:pt x="53" y="12"/>
                    <a:pt x="41" y="0"/>
                    <a:pt x="27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1" y="53"/>
                    <a:pt x="53" y="41"/>
                    <a:pt x="53" y="26"/>
                  </a:cubicBezTo>
                  <a:close/>
                  <a:moveTo>
                    <a:pt x="53" y="188"/>
                  </a:moveTo>
                  <a:cubicBezTo>
                    <a:pt x="53" y="174"/>
                    <a:pt x="41" y="162"/>
                    <a:pt x="27" y="162"/>
                  </a:cubicBezTo>
                  <a:cubicBezTo>
                    <a:pt x="12" y="162"/>
                    <a:pt x="0" y="174"/>
                    <a:pt x="0" y="188"/>
                  </a:cubicBezTo>
                  <a:cubicBezTo>
                    <a:pt x="0" y="203"/>
                    <a:pt x="12" y="215"/>
                    <a:pt x="27" y="215"/>
                  </a:cubicBezTo>
                  <a:cubicBezTo>
                    <a:pt x="41" y="215"/>
                    <a:pt x="53" y="203"/>
                    <a:pt x="53" y="188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72" name="Freeform 221">
              <a:extLst>
                <a:ext uri="{FF2B5EF4-FFF2-40B4-BE49-F238E27FC236}">
                  <a16:creationId xmlns:a16="http://schemas.microsoft.com/office/drawing/2014/main" id="{70A5493F-BF95-964A-9425-3DF9C31EAFCA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9755188" y="4594226"/>
              <a:ext cx="179388" cy="244475"/>
            </a:xfrm>
            <a:custGeom>
              <a:avLst/>
              <a:gdLst>
                <a:gd name="T0" fmla="*/ 48 w 311"/>
                <a:gd name="T1" fmla="*/ 242 h 363"/>
                <a:gd name="T2" fmla="*/ 72 w 311"/>
                <a:gd name="T3" fmla="*/ 222 h 363"/>
                <a:gd name="T4" fmla="*/ 66 w 311"/>
                <a:gd name="T5" fmla="*/ 218 h 363"/>
                <a:gd name="T6" fmla="*/ 0 w 311"/>
                <a:gd name="T7" fmla="*/ 290 h 363"/>
                <a:gd name="T8" fmla="*/ 101 w 311"/>
                <a:gd name="T9" fmla="*/ 363 h 363"/>
                <a:gd name="T10" fmla="*/ 277 w 311"/>
                <a:gd name="T11" fmla="*/ 238 h 363"/>
                <a:gd name="T12" fmla="*/ 186 w 311"/>
                <a:gd name="T13" fmla="*/ 150 h 363"/>
                <a:gd name="T14" fmla="*/ 129 w 311"/>
                <a:gd name="T15" fmla="*/ 85 h 363"/>
                <a:gd name="T16" fmla="*/ 149 w 311"/>
                <a:gd name="T17" fmla="*/ 42 h 363"/>
                <a:gd name="T18" fmla="*/ 198 w 311"/>
                <a:gd name="T19" fmla="*/ 27 h 363"/>
                <a:gd name="T20" fmla="*/ 246 w 311"/>
                <a:gd name="T21" fmla="*/ 37 h 363"/>
                <a:gd name="T22" fmla="*/ 269 w 311"/>
                <a:gd name="T23" fmla="*/ 69 h 363"/>
                <a:gd name="T24" fmla="*/ 267 w 311"/>
                <a:gd name="T25" fmla="*/ 84 h 363"/>
                <a:gd name="T26" fmla="*/ 266 w 311"/>
                <a:gd name="T27" fmla="*/ 89 h 363"/>
                <a:gd name="T28" fmla="*/ 271 w 311"/>
                <a:gd name="T29" fmla="*/ 93 h 363"/>
                <a:gd name="T30" fmla="*/ 299 w 311"/>
                <a:gd name="T31" fmla="*/ 79 h 363"/>
                <a:gd name="T32" fmla="*/ 311 w 311"/>
                <a:gd name="T33" fmla="*/ 48 h 363"/>
                <a:gd name="T34" fmla="*/ 285 w 311"/>
                <a:gd name="T35" fmla="*/ 11 h 363"/>
                <a:gd name="T36" fmla="*/ 231 w 311"/>
                <a:gd name="T37" fmla="*/ 0 h 363"/>
                <a:gd name="T38" fmla="*/ 86 w 311"/>
                <a:gd name="T39" fmla="*/ 107 h 363"/>
                <a:gd name="T40" fmla="*/ 154 w 311"/>
                <a:gd name="T41" fmla="*/ 179 h 363"/>
                <a:gd name="T42" fmla="*/ 234 w 311"/>
                <a:gd name="T43" fmla="*/ 260 h 363"/>
                <a:gd name="T44" fmla="*/ 134 w 311"/>
                <a:gd name="T45" fmla="*/ 335 h 363"/>
                <a:gd name="T46" fmla="*/ 42 w 311"/>
                <a:gd name="T47" fmla="*/ 268 h 363"/>
                <a:gd name="T48" fmla="*/ 48 w 311"/>
                <a:gd name="T49" fmla="*/ 242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11" h="363">
                  <a:moveTo>
                    <a:pt x="48" y="242"/>
                  </a:moveTo>
                  <a:cubicBezTo>
                    <a:pt x="54" y="240"/>
                    <a:pt x="72" y="229"/>
                    <a:pt x="72" y="222"/>
                  </a:cubicBezTo>
                  <a:cubicBezTo>
                    <a:pt x="72" y="218"/>
                    <a:pt x="69" y="218"/>
                    <a:pt x="66" y="218"/>
                  </a:cubicBezTo>
                  <a:cubicBezTo>
                    <a:pt x="49" y="218"/>
                    <a:pt x="0" y="240"/>
                    <a:pt x="0" y="290"/>
                  </a:cubicBezTo>
                  <a:cubicBezTo>
                    <a:pt x="0" y="326"/>
                    <a:pt x="40" y="363"/>
                    <a:pt x="101" y="363"/>
                  </a:cubicBezTo>
                  <a:cubicBezTo>
                    <a:pt x="182" y="363"/>
                    <a:pt x="277" y="306"/>
                    <a:pt x="277" y="238"/>
                  </a:cubicBezTo>
                  <a:cubicBezTo>
                    <a:pt x="277" y="191"/>
                    <a:pt x="227" y="168"/>
                    <a:pt x="186" y="150"/>
                  </a:cubicBezTo>
                  <a:cubicBezTo>
                    <a:pt x="152" y="134"/>
                    <a:pt x="129" y="114"/>
                    <a:pt x="129" y="85"/>
                  </a:cubicBezTo>
                  <a:cubicBezTo>
                    <a:pt x="129" y="75"/>
                    <a:pt x="133" y="55"/>
                    <a:pt x="149" y="42"/>
                  </a:cubicBezTo>
                  <a:cubicBezTo>
                    <a:pt x="164" y="29"/>
                    <a:pt x="191" y="27"/>
                    <a:pt x="198" y="27"/>
                  </a:cubicBezTo>
                  <a:cubicBezTo>
                    <a:pt x="204" y="27"/>
                    <a:pt x="225" y="28"/>
                    <a:pt x="246" y="37"/>
                  </a:cubicBezTo>
                  <a:cubicBezTo>
                    <a:pt x="256" y="42"/>
                    <a:pt x="269" y="48"/>
                    <a:pt x="269" y="69"/>
                  </a:cubicBezTo>
                  <a:cubicBezTo>
                    <a:pt x="269" y="76"/>
                    <a:pt x="268" y="79"/>
                    <a:pt x="267" y="84"/>
                  </a:cubicBezTo>
                  <a:cubicBezTo>
                    <a:pt x="266" y="86"/>
                    <a:pt x="266" y="88"/>
                    <a:pt x="266" y="89"/>
                  </a:cubicBezTo>
                  <a:cubicBezTo>
                    <a:pt x="266" y="93"/>
                    <a:pt x="269" y="93"/>
                    <a:pt x="271" y="93"/>
                  </a:cubicBezTo>
                  <a:cubicBezTo>
                    <a:pt x="277" y="93"/>
                    <a:pt x="289" y="88"/>
                    <a:pt x="299" y="79"/>
                  </a:cubicBezTo>
                  <a:cubicBezTo>
                    <a:pt x="306" y="74"/>
                    <a:pt x="311" y="68"/>
                    <a:pt x="311" y="48"/>
                  </a:cubicBezTo>
                  <a:cubicBezTo>
                    <a:pt x="311" y="24"/>
                    <a:pt x="298" y="17"/>
                    <a:pt x="285" y="11"/>
                  </a:cubicBezTo>
                  <a:cubicBezTo>
                    <a:pt x="261" y="0"/>
                    <a:pt x="238" y="0"/>
                    <a:pt x="231" y="0"/>
                  </a:cubicBezTo>
                  <a:cubicBezTo>
                    <a:pt x="166" y="0"/>
                    <a:pt x="86" y="50"/>
                    <a:pt x="86" y="107"/>
                  </a:cubicBezTo>
                  <a:cubicBezTo>
                    <a:pt x="86" y="149"/>
                    <a:pt x="130" y="169"/>
                    <a:pt x="154" y="179"/>
                  </a:cubicBezTo>
                  <a:cubicBezTo>
                    <a:pt x="189" y="195"/>
                    <a:pt x="234" y="218"/>
                    <a:pt x="234" y="260"/>
                  </a:cubicBezTo>
                  <a:cubicBezTo>
                    <a:pt x="234" y="293"/>
                    <a:pt x="210" y="335"/>
                    <a:pt x="134" y="335"/>
                  </a:cubicBezTo>
                  <a:cubicBezTo>
                    <a:pt x="83" y="335"/>
                    <a:pt x="42" y="302"/>
                    <a:pt x="42" y="268"/>
                  </a:cubicBezTo>
                  <a:cubicBezTo>
                    <a:pt x="42" y="259"/>
                    <a:pt x="45" y="250"/>
                    <a:pt x="48" y="242"/>
                  </a:cubicBez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73" name="Freeform 222">
              <a:extLst>
                <a:ext uri="{FF2B5EF4-FFF2-40B4-BE49-F238E27FC236}">
                  <a16:creationId xmlns:a16="http://schemas.microsoft.com/office/drawing/2014/main" id="{61EE5840-AF85-D741-99B2-27797568BB39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10053638" y="4665664"/>
              <a:ext cx="139700" cy="161925"/>
            </a:xfrm>
            <a:custGeom>
              <a:avLst/>
              <a:gdLst>
                <a:gd name="T0" fmla="*/ 120 w 241"/>
                <a:gd name="T1" fmla="*/ 106 h 240"/>
                <a:gd name="T2" fmla="*/ 21 w 241"/>
                <a:gd name="T3" fmla="*/ 7 h 240"/>
                <a:gd name="T4" fmla="*/ 10 w 241"/>
                <a:gd name="T5" fmla="*/ 0 h 240"/>
                <a:gd name="T6" fmla="*/ 0 w 241"/>
                <a:gd name="T7" fmla="*/ 10 h 240"/>
                <a:gd name="T8" fmla="*/ 6 w 241"/>
                <a:gd name="T9" fmla="*/ 20 h 240"/>
                <a:gd name="T10" fmla="*/ 106 w 241"/>
                <a:gd name="T11" fmla="*/ 120 h 240"/>
                <a:gd name="T12" fmla="*/ 6 w 241"/>
                <a:gd name="T13" fmla="*/ 220 h 240"/>
                <a:gd name="T14" fmla="*/ 0 w 241"/>
                <a:gd name="T15" fmla="*/ 230 h 240"/>
                <a:gd name="T16" fmla="*/ 10 w 241"/>
                <a:gd name="T17" fmla="*/ 240 h 240"/>
                <a:gd name="T18" fmla="*/ 21 w 241"/>
                <a:gd name="T19" fmla="*/ 233 h 240"/>
                <a:gd name="T20" fmla="*/ 120 w 241"/>
                <a:gd name="T21" fmla="*/ 134 h 240"/>
                <a:gd name="T22" fmla="*/ 223 w 241"/>
                <a:gd name="T23" fmla="*/ 237 h 240"/>
                <a:gd name="T24" fmla="*/ 231 w 241"/>
                <a:gd name="T25" fmla="*/ 240 h 240"/>
                <a:gd name="T26" fmla="*/ 241 w 241"/>
                <a:gd name="T27" fmla="*/ 230 h 240"/>
                <a:gd name="T28" fmla="*/ 239 w 241"/>
                <a:gd name="T29" fmla="*/ 225 h 240"/>
                <a:gd name="T30" fmla="*/ 134 w 241"/>
                <a:gd name="T31" fmla="*/ 120 h 240"/>
                <a:gd name="T32" fmla="*/ 226 w 241"/>
                <a:gd name="T33" fmla="*/ 29 h 240"/>
                <a:gd name="T34" fmla="*/ 238 w 241"/>
                <a:gd name="T35" fmla="*/ 16 h 240"/>
                <a:gd name="T36" fmla="*/ 241 w 241"/>
                <a:gd name="T37" fmla="*/ 10 h 240"/>
                <a:gd name="T38" fmla="*/ 231 w 241"/>
                <a:gd name="T39" fmla="*/ 0 h 240"/>
                <a:gd name="T40" fmla="*/ 219 w 241"/>
                <a:gd name="T41" fmla="*/ 7 h 240"/>
                <a:gd name="T42" fmla="*/ 120 w 241"/>
                <a:gd name="T43" fmla="*/ 10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1" h="240">
                  <a:moveTo>
                    <a:pt x="120" y="106"/>
                  </a:moveTo>
                  <a:lnTo>
                    <a:pt x="21" y="7"/>
                  </a:lnTo>
                  <a:cubicBezTo>
                    <a:pt x="15" y="1"/>
                    <a:pt x="14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3"/>
                    <a:pt x="1" y="14"/>
                    <a:pt x="6" y="20"/>
                  </a:cubicBezTo>
                  <a:lnTo>
                    <a:pt x="106" y="120"/>
                  </a:lnTo>
                  <a:lnTo>
                    <a:pt x="6" y="220"/>
                  </a:lnTo>
                  <a:cubicBezTo>
                    <a:pt x="1" y="226"/>
                    <a:pt x="0" y="227"/>
                    <a:pt x="0" y="230"/>
                  </a:cubicBezTo>
                  <a:cubicBezTo>
                    <a:pt x="0" y="236"/>
                    <a:pt x="5" y="240"/>
                    <a:pt x="10" y="240"/>
                  </a:cubicBezTo>
                  <a:cubicBezTo>
                    <a:pt x="14" y="240"/>
                    <a:pt x="15" y="239"/>
                    <a:pt x="21" y="233"/>
                  </a:cubicBezTo>
                  <a:lnTo>
                    <a:pt x="120" y="134"/>
                  </a:lnTo>
                  <a:lnTo>
                    <a:pt x="223" y="237"/>
                  </a:lnTo>
                  <a:cubicBezTo>
                    <a:pt x="224" y="238"/>
                    <a:pt x="228" y="240"/>
                    <a:pt x="231" y="240"/>
                  </a:cubicBezTo>
                  <a:cubicBezTo>
                    <a:pt x="237" y="240"/>
                    <a:pt x="241" y="236"/>
                    <a:pt x="241" y="230"/>
                  </a:cubicBezTo>
                  <a:cubicBezTo>
                    <a:pt x="241" y="229"/>
                    <a:pt x="241" y="227"/>
                    <a:pt x="239" y="225"/>
                  </a:cubicBezTo>
                  <a:cubicBezTo>
                    <a:pt x="239" y="224"/>
                    <a:pt x="159" y="145"/>
                    <a:pt x="134" y="120"/>
                  </a:cubicBezTo>
                  <a:lnTo>
                    <a:pt x="226" y="29"/>
                  </a:lnTo>
                  <a:cubicBezTo>
                    <a:pt x="228" y="26"/>
                    <a:pt x="236" y="19"/>
                    <a:pt x="238" y="16"/>
                  </a:cubicBezTo>
                  <a:cubicBezTo>
                    <a:pt x="239" y="15"/>
                    <a:pt x="241" y="13"/>
                    <a:pt x="241" y="10"/>
                  </a:cubicBezTo>
                  <a:cubicBezTo>
                    <a:pt x="241" y="4"/>
                    <a:pt x="237" y="0"/>
                    <a:pt x="231" y="0"/>
                  </a:cubicBezTo>
                  <a:cubicBezTo>
                    <a:pt x="227" y="0"/>
                    <a:pt x="225" y="2"/>
                    <a:pt x="219" y="7"/>
                  </a:cubicBezTo>
                  <a:lnTo>
                    <a:pt x="120" y="106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74" name="Freeform 223">
              <a:extLst>
                <a:ext uri="{FF2B5EF4-FFF2-40B4-BE49-F238E27FC236}">
                  <a16:creationId xmlns:a16="http://schemas.microsoft.com/office/drawing/2014/main" id="{3E54C295-5C2B-4248-B381-0BA4FE0E4749}"/>
                </a:ext>
              </a:extLst>
            </p:cNvPr>
            <p:cNvSpPr>
              <a:spLocks noEditPoints="1"/>
            </p:cNvSpPr>
            <p:nvPr>
              <p:custDataLst>
                <p:tags r:id="rId17"/>
              </p:custDataLst>
            </p:nvPr>
          </p:nvSpPr>
          <p:spPr bwMode="auto">
            <a:xfrm>
              <a:off x="10307638" y="4587876"/>
              <a:ext cx="223838" cy="260350"/>
            </a:xfrm>
            <a:custGeom>
              <a:avLst/>
              <a:gdLst>
                <a:gd name="T0" fmla="*/ 283 w 385"/>
                <a:gd name="T1" fmla="*/ 278 h 386"/>
                <a:gd name="T2" fmla="*/ 294 w 385"/>
                <a:gd name="T3" fmla="*/ 342 h 386"/>
                <a:gd name="T4" fmla="*/ 324 w 385"/>
                <a:gd name="T5" fmla="*/ 376 h 386"/>
                <a:gd name="T6" fmla="*/ 385 w 385"/>
                <a:gd name="T7" fmla="*/ 343 h 386"/>
                <a:gd name="T8" fmla="*/ 380 w 385"/>
                <a:gd name="T9" fmla="*/ 340 h 386"/>
                <a:gd name="T10" fmla="*/ 362 w 385"/>
                <a:gd name="T11" fmla="*/ 346 h 386"/>
                <a:gd name="T12" fmla="*/ 356 w 385"/>
                <a:gd name="T13" fmla="*/ 348 h 386"/>
                <a:gd name="T14" fmla="*/ 333 w 385"/>
                <a:gd name="T15" fmla="*/ 305 h 386"/>
                <a:gd name="T16" fmla="*/ 321 w 385"/>
                <a:gd name="T17" fmla="*/ 200 h 386"/>
                <a:gd name="T18" fmla="*/ 316 w 385"/>
                <a:gd name="T19" fmla="*/ 47 h 386"/>
                <a:gd name="T20" fmla="*/ 316 w 385"/>
                <a:gd name="T21" fmla="*/ 10 h 386"/>
                <a:gd name="T22" fmla="*/ 311 w 385"/>
                <a:gd name="T23" fmla="*/ 0 h 386"/>
                <a:gd name="T24" fmla="*/ 274 w 385"/>
                <a:gd name="T25" fmla="*/ 22 h 386"/>
                <a:gd name="T26" fmla="*/ 271 w 385"/>
                <a:gd name="T27" fmla="*/ 28 h 386"/>
                <a:gd name="T28" fmla="*/ 169 w 385"/>
                <a:gd name="T29" fmla="*/ 213 h 386"/>
                <a:gd name="T30" fmla="*/ 60 w 385"/>
                <a:gd name="T31" fmla="*/ 340 h 386"/>
                <a:gd name="T32" fmla="*/ 22 w 385"/>
                <a:gd name="T33" fmla="*/ 310 h 386"/>
                <a:gd name="T34" fmla="*/ 19 w 385"/>
                <a:gd name="T35" fmla="*/ 306 h 386"/>
                <a:gd name="T36" fmla="*/ 0 w 385"/>
                <a:gd name="T37" fmla="*/ 344 h 386"/>
                <a:gd name="T38" fmla="*/ 45 w 385"/>
                <a:gd name="T39" fmla="*/ 386 h 386"/>
                <a:gd name="T40" fmla="*/ 148 w 385"/>
                <a:gd name="T41" fmla="*/ 278 h 386"/>
                <a:gd name="T42" fmla="*/ 283 w 385"/>
                <a:gd name="T43" fmla="*/ 278 h 386"/>
                <a:gd name="T44" fmla="*/ 273 w 385"/>
                <a:gd name="T45" fmla="*/ 62 h 386"/>
                <a:gd name="T46" fmla="*/ 273 w 385"/>
                <a:gd name="T47" fmla="*/ 91 h 386"/>
                <a:gd name="T48" fmla="*/ 276 w 385"/>
                <a:gd name="T49" fmla="*/ 178 h 386"/>
                <a:gd name="T50" fmla="*/ 281 w 385"/>
                <a:gd name="T51" fmla="*/ 251 h 386"/>
                <a:gd name="T52" fmla="*/ 190 w 385"/>
                <a:gd name="T53" fmla="*/ 251 h 386"/>
                <a:gd name="T54" fmla="*/ 161 w 385"/>
                <a:gd name="T55" fmla="*/ 259 h 386"/>
                <a:gd name="T56" fmla="*/ 228 w 385"/>
                <a:gd name="T57" fmla="*/ 148 h 386"/>
                <a:gd name="T58" fmla="*/ 273 w 385"/>
                <a:gd name="T59" fmla="*/ 62 h 386"/>
                <a:gd name="T60" fmla="*/ 273 w 385"/>
                <a:gd name="T61" fmla="*/ 62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5" h="386">
                  <a:moveTo>
                    <a:pt x="283" y="278"/>
                  </a:moveTo>
                  <a:cubicBezTo>
                    <a:pt x="286" y="310"/>
                    <a:pt x="292" y="333"/>
                    <a:pt x="294" y="342"/>
                  </a:cubicBezTo>
                  <a:cubicBezTo>
                    <a:pt x="300" y="365"/>
                    <a:pt x="302" y="376"/>
                    <a:pt x="324" y="376"/>
                  </a:cubicBezTo>
                  <a:cubicBezTo>
                    <a:pt x="346" y="376"/>
                    <a:pt x="385" y="353"/>
                    <a:pt x="385" y="343"/>
                  </a:cubicBezTo>
                  <a:cubicBezTo>
                    <a:pt x="385" y="341"/>
                    <a:pt x="383" y="340"/>
                    <a:pt x="380" y="340"/>
                  </a:cubicBezTo>
                  <a:cubicBezTo>
                    <a:pt x="374" y="340"/>
                    <a:pt x="363" y="345"/>
                    <a:pt x="362" y="346"/>
                  </a:cubicBezTo>
                  <a:cubicBezTo>
                    <a:pt x="358" y="348"/>
                    <a:pt x="357" y="348"/>
                    <a:pt x="356" y="348"/>
                  </a:cubicBezTo>
                  <a:cubicBezTo>
                    <a:pt x="342" y="348"/>
                    <a:pt x="339" y="335"/>
                    <a:pt x="333" y="305"/>
                  </a:cubicBezTo>
                  <a:cubicBezTo>
                    <a:pt x="330" y="288"/>
                    <a:pt x="325" y="268"/>
                    <a:pt x="321" y="200"/>
                  </a:cubicBezTo>
                  <a:cubicBezTo>
                    <a:pt x="318" y="149"/>
                    <a:pt x="316" y="98"/>
                    <a:pt x="316" y="47"/>
                  </a:cubicBezTo>
                  <a:cubicBezTo>
                    <a:pt x="316" y="35"/>
                    <a:pt x="316" y="22"/>
                    <a:pt x="316" y="10"/>
                  </a:cubicBezTo>
                  <a:cubicBezTo>
                    <a:pt x="316" y="2"/>
                    <a:pt x="316" y="0"/>
                    <a:pt x="311" y="0"/>
                  </a:cubicBezTo>
                  <a:cubicBezTo>
                    <a:pt x="304" y="0"/>
                    <a:pt x="283" y="9"/>
                    <a:pt x="274" y="22"/>
                  </a:cubicBezTo>
                  <a:lnTo>
                    <a:pt x="271" y="28"/>
                  </a:lnTo>
                  <a:cubicBezTo>
                    <a:pt x="231" y="112"/>
                    <a:pt x="195" y="173"/>
                    <a:pt x="169" y="213"/>
                  </a:cubicBezTo>
                  <a:cubicBezTo>
                    <a:pt x="139" y="258"/>
                    <a:pt x="87" y="340"/>
                    <a:pt x="60" y="340"/>
                  </a:cubicBezTo>
                  <a:cubicBezTo>
                    <a:pt x="42" y="340"/>
                    <a:pt x="27" y="328"/>
                    <a:pt x="22" y="310"/>
                  </a:cubicBezTo>
                  <a:cubicBezTo>
                    <a:pt x="22" y="309"/>
                    <a:pt x="21" y="306"/>
                    <a:pt x="19" y="306"/>
                  </a:cubicBezTo>
                  <a:cubicBezTo>
                    <a:pt x="11" y="306"/>
                    <a:pt x="0" y="330"/>
                    <a:pt x="0" y="344"/>
                  </a:cubicBezTo>
                  <a:cubicBezTo>
                    <a:pt x="0" y="364"/>
                    <a:pt x="22" y="386"/>
                    <a:pt x="45" y="386"/>
                  </a:cubicBezTo>
                  <a:cubicBezTo>
                    <a:pt x="79" y="386"/>
                    <a:pt x="137" y="296"/>
                    <a:pt x="148" y="278"/>
                  </a:cubicBezTo>
                  <a:lnTo>
                    <a:pt x="283" y="278"/>
                  </a:lnTo>
                  <a:close/>
                  <a:moveTo>
                    <a:pt x="273" y="62"/>
                  </a:moveTo>
                  <a:lnTo>
                    <a:pt x="273" y="91"/>
                  </a:lnTo>
                  <a:cubicBezTo>
                    <a:pt x="273" y="120"/>
                    <a:pt x="274" y="149"/>
                    <a:pt x="276" y="178"/>
                  </a:cubicBezTo>
                  <a:cubicBezTo>
                    <a:pt x="276" y="188"/>
                    <a:pt x="278" y="225"/>
                    <a:pt x="281" y="251"/>
                  </a:cubicBezTo>
                  <a:lnTo>
                    <a:pt x="190" y="251"/>
                  </a:lnTo>
                  <a:cubicBezTo>
                    <a:pt x="182" y="251"/>
                    <a:pt x="174" y="251"/>
                    <a:pt x="161" y="259"/>
                  </a:cubicBezTo>
                  <a:cubicBezTo>
                    <a:pt x="196" y="205"/>
                    <a:pt x="225" y="153"/>
                    <a:pt x="228" y="148"/>
                  </a:cubicBezTo>
                  <a:cubicBezTo>
                    <a:pt x="253" y="103"/>
                    <a:pt x="266" y="74"/>
                    <a:pt x="273" y="62"/>
                  </a:cubicBezTo>
                  <a:lnTo>
                    <a:pt x="273" y="62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75" name="Freeform 224">
              <a:extLst>
                <a:ext uri="{FF2B5EF4-FFF2-40B4-BE49-F238E27FC236}">
                  <a16:creationId xmlns:a16="http://schemas.microsoft.com/office/drawing/2014/main" id="{18449A52-A04B-7046-99C2-94590CF27AAE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10626726" y="4684714"/>
              <a:ext cx="19050" cy="125413"/>
            </a:xfrm>
            <a:custGeom>
              <a:avLst/>
              <a:gdLst>
                <a:gd name="T0" fmla="*/ 20 w 34"/>
                <a:gd name="T1" fmla="*/ 103 h 186"/>
                <a:gd name="T2" fmla="*/ 34 w 34"/>
                <a:gd name="T3" fmla="*/ 93 h 186"/>
                <a:gd name="T4" fmla="*/ 20 w 34"/>
                <a:gd name="T5" fmla="*/ 83 h 186"/>
                <a:gd name="T6" fmla="*/ 20 w 34"/>
                <a:gd name="T7" fmla="*/ 18 h 186"/>
                <a:gd name="T8" fmla="*/ 10 w 34"/>
                <a:gd name="T9" fmla="*/ 0 h 186"/>
                <a:gd name="T10" fmla="*/ 0 w 34"/>
                <a:gd name="T11" fmla="*/ 18 h 186"/>
                <a:gd name="T12" fmla="*/ 0 w 34"/>
                <a:gd name="T13" fmla="*/ 168 h 186"/>
                <a:gd name="T14" fmla="*/ 10 w 34"/>
                <a:gd name="T15" fmla="*/ 186 h 186"/>
                <a:gd name="T16" fmla="*/ 20 w 34"/>
                <a:gd name="T17" fmla="*/ 168 h 186"/>
                <a:gd name="T18" fmla="*/ 20 w 34"/>
                <a:gd name="T19" fmla="*/ 10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186">
                  <a:moveTo>
                    <a:pt x="20" y="103"/>
                  </a:moveTo>
                  <a:cubicBezTo>
                    <a:pt x="23" y="103"/>
                    <a:pt x="34" y="103"/>
                    <a:pt x="34" y="93"/>
                  </a:cubicBezTo>
                  <a:cubicBezTo>
                    <a:pt x="34" y="83"/>
                    <a:pt x="23" y="83"/>
                    <a:pt x="20" y="83"/>
                  </a:cubicBezTo>
                  <a:lnTo>
                    <a:pt x="20" y="18"/>
                  </a:lnTo>
                  <a:cubicBezTo>
                    <a:pt x="20" y="10"/>
                    <a:pt x="20" y="0"/>
                    <a:pt x="10" y="0"/>
                  </a:cubicBezTo>
                  <a:cubicBezTo>
                    <a:pt x="0" y="0"/>
                    <a:pt x="0" y="10"/>
                    <a:pt x="0" y="18"/>
                  </a:cubicBezTo>
                  <a:lnTo>
                    <a:pt x="0" y="168"/>
                  </a:lnTo>
                  <a:cubicBezTo>
                    <a:pt x="0" y="176"/>
                    <a:pt x="0" y="186"/>
                    <a:pt x="10" y="186"/>
                  </a:cubicBezTo>
                  <a:cubicBezTo>
                    <a:pt x="20" y="186"/>
                    <a:pt x="20" y="176"/>
                    <a:pt x="20" y="168"/>
                  </a:cubicBezTo>
                  <a:lnTo>
                    <a:pt x="20" y="103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76" name="Freeform 225">
              <a:extLst>
                <a:ext uri="{FF2B5EF4-FFF2-40B4-BE49-F238E27FC236}">
                  <a16:creationId xmlns:a16="http://schemas.microsoft.com/office/drawing/2014/main" id="{8CBC22C6-821F-054C-89E7-EEF6EA317DD5}"/>
                </a:ext>
              </a:extLst>
            </p:cNvPr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10626726" y="4659314"/>
              <a:ext cx="257175" cy="174625"/>
            </a:xfrm>
            <a:custGeom>
              <a:avLst/>
              <a:gdLst>
                <a:gd name="T0" fmla="*/ 389 w 443"/>
                <a:gd name="T1" fmla="*/ 140 h 260"/>
                <a:gd name="T2" fmla="*/ 344 w 443"/>
                <a:gd name="T3" fmla="*/ 188 h 260"/>
                <a:gd name="T4" fmla="*/ 317 w 443"/>
                <a:gd name="T5" fmla="*/ 254 h 260"/>
                <a:gd name="T6" fmla="*/ 327 w 443"/>
                <a:gd name="T7" fmla="*/ 260 h 260"/>
                <a:gd name="T8" fmla="*/ 338 w 443"/>
                <a:gd name="T9" fmla="*/ 250 h 260"/>
                <a:gd name="T10" fmla="*/ 436 w 443"/>
                <a:gd name="T11" fmla="*/ 136 h 260"/>
                <a:gd name="T12" fmla="*/ 443 w 443"/>
                <a:gd name="T13" fmla="*/ 130 h 260"/>
                <a:gd name="T14" fmla="*/ 439 w 443"/>
                <a:gd name="T15" fmla="*/ 124 h 260"/>
                <a:gd name="T16" fmla="*/ 338 w 443"/>
                <a:gd name="T17" fmla="*/ 7 h 260"/>
                <a:gd name="T18" fmla="*/ 327 w 443"/>
                <a:gd name="T19" fmla="*/ 0 h 260"/>
                <a:gd name="T20" fmla="*/ 317 w 443"/>
                <a:gd name="T21" fmla="*/ 6 h 260"/>
                <a:gd name="T22" fmla="*/ 343 w 443"/>
                <a:gd name="T23" fmla="*/ 72 h 260"/>
                <a:gd name="T24" fmla="*/ 389 w 443"/>
                <a:gd name="T25" fmla="*/ 120 h 260"/>
                <a:gd name="T26" fmla="*/ 18 w 443"/>
                <a:gd name="T27" fmla="*/ 120 h 260"/>
                <a:gd name="T28" fmla="*/ 0 w 443"/>
                <a:gd name="T29" fmla="*/ 130 h 260"/>
                <a:gd name="T30" fmla="*/ 18 w 443"/>
                <a:gd name="T31" fmla="*/ 140 h 260"/>
                <a:gd name="T32" fmla="*/ 389 w 443"/>
                <a:gd name="T33" fmla="*/ 14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43" h="260">
                  <a:moveTo>
                    <a:pt x="389" y="140"/>
                  </a:moveTo>
                  <a:cubicBezTo>
                    <a:pt x="361" y="161"/>
                    <a:pt x="348" y="181"/>
                    <a:pt x="344" y="188"/>
                  </a:cubicBezTo>
                  <a:cubicBezTo>
                    <a:pt x="321" y="222"/>
                    <a:pt x="317" y="254"/>
                    <a:pt x="317" y="254"/>
                  </a:cubicBezTo>
                  <a:cubicBezTo>
                    <a:pt x="317" y="260"/>
                    <a:pt x="323" y="260"/>
                    <a:pt x="327" y="260"/>
                  </a:cubicBezTo>
                  <a:cubicBezTo>
                    <a:pt x="336" y="260"/>
                    <a:pt x="336" y="259"/>
                    <a:pt x="338" y="250"/>
                  </a:cubicBezTo>
                  <a:cubicBezTo>
                    <a:pt x="350" y="201"/>
                    <a:pt x="379" y="159"/>
                    <a:pt x="436" y="136"/>
                  </a:cubicBezTo>
                  <a:cubicBezTo>
                    <a:pt x="442" y="134"/>
                    <a:pt x="443" y="133"/>
                    <a:pt x="443" y="130"/>
                  </a:cubicBezTo>
                  <a:cubicBezTo>
                    <a:pt x="443" y="126"/>
                    <a:pt x="440" y="125"/>
                    <a:pt x="439" y="124"/>
                  </a:cubicBezTo>
                  <a:cubicBezTo>
                    <a:pt x="417" y="116"/>
                    <a:pt x="357" y="91"/>
                    <a:pt x="338" y="7"/>
                  </a:cubicBezTo>
                  <a:cubicBezTo>
                    <a:pt x="336" y="1"/>
                    <a:pt x="336" y="0"/>
                    <a:pt x="327" y="0"/>
                  </a:cubicBezTo>
                  <a:cubicBezTo>
                    <a:pt x="323" y="0"/>
                    <a:pt x="317" y="0"/>
                    <a:pt x="317" y="6"/>
                  </a:cubicBezTo>
                  <a:cubicBezTo>
                    <a:pt x="317" y="7"/>
                    <a:pt x="322" y="38"/>
                    <a:pt x="343" y="72"/>
                  </a:cubicBezTo>
                  <a:cubicBezTo>
                    <a:pt x="353" y="87"/>
                    <a:pt x="367" y="104"/>
                    <a:pt x="389" y="120"/>
                  </a:cubicBezTo>
                  <a:lnTo>
                    <a:pt x="18" y="120"/>
                  </a:lnTo>
                  <a:cubicBezTo>
                    <a:pt x="9" y="120"/>
                    <a:pt x="0" y="120"/>
                    <a:pt x="0" y="130"/>
                  </a:cubicBezTo>
                  <a:cubicBezTo>
                    <a:pt x="0" y="140"/>
                    <a:pt x="9" y="140"/>
                    <a:pt x="18" y="140"/>
                  </a:cubicBezTo>
                  <a:lnTo>
                    <a:pt x="389" y="140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77" name="Freeform 226">
              <a:extLst>
                <a:ext uri="{FF2B5EF4-FFF2-40B4-BE49-F238E27FC236}">
                  <a16:creationId xmlns:a16="http://schemas.microsoft.com/office/drawing/2014/main" id="{18152273-DC74-D44C-B7CB-70C3CF549E7E}"/>
                </a:ext>
              </a:extLst>
            </p:cNvPr>
            <p:cNvSpPr>
              <a:spLocks noEditPoints="1"/>
            </p:cNvSpPr>
            <p:nvPr>
              <p:custDataLst>
                <p:tags r:id="rId20"/>
              </p:custDataLst>
            </p:nvPr>
          </p:nvSpPr>
          <p:spPr bwMode="auto">
            <a:xfrm>
              <a:off x="10983913" y="4600576"/>
              <a:ext cx="200025" cy="230188"/>
            </a:xfrm>
            <a:custGeom>
              <a:avLst/>
              <a:gdLst>
                <a:gd name="T0" fmla="*/ 126 w 343"/>
                <a:gd name="T1" fmla="*/ 185 h 342"/>
                <a:gd name="T2" fmla="*/ 144 w 343"/>
                <a:gd name="T3" fmla="*/ 185 h 342"/>
                <a:gd name="T4" fmla="*/ 219 w 343"/>
                <a:gd name="T5" fmla="*/ 301 h 342"/>
                <a:gd name="T6" fmla="*/ 241 w 343"/>
                <a:gd name="T7" fmla="*/ 336 h 342"/>
                <a:gd name="T8" fmla="*/ 258 w 343"/>
                <a:gd name="T9" fmla="*/ 342 h 342"/>
                <a:gd name="T10" fmla="*/ 326 w 343"/>
                <a:gd name="T11" fmla="*/ 342 h 342"/>
                <a:gd name="T12" fmla="*/ 343 w 343"/>
                <a:gd name="T13" fmla="*/ 333 h 342"/>
                <a:gd name="T14" fmla="*/ 335 w 343"/>
                <a:gd name="T15" fmla="*/ 324 h 342"/>
                <a:gd name="T16" fmla="*/ 281 w 343"/>
                <a:gd name="T17" fmla="*/ 271 h 342"/>
                <a:gd name="T18" fmla="*/ 219 w 343"/>
                <a:gd name="T19" fmla="*/ 180 h 342"/>
                <a:gd name="T20" fmla="*/ 306 w 343"/>
                <a:gd name="T21" fmla="*/ 93 h 342"/>
                <a:gd name="T22" fmla="*/ 174 w 343"/>
                <a:gd name="T23" fmla="*/ 0 h 342"/>
                <a:gd name="T24" fmla="*/ 17 w 343"/>
                <a:gd name="T25" fmla="*/ 0 h 342"/>
                <a:gd name="T26" fmla="*/ 0 w 343"/>
                <a:gd name="T27" fmla="*/ 9 h 342"/>
                <a:gd name="T28" fmla="*/ 14 w 343"/>
                <a:gd name="T29" fmla="*/ 17 h 342"/>
                <a:gd name="T30" fmla="*/ 45 w 343"/>
                <a:gd name="T31" fmla="*/ 46 h 342"/>
                <a:gd name="T32" fmla="*/ 45 w 343"/>
                <a:gd name="T33" fmla="*/ 296 h 342"/>
                <a:gd name="T34" fmla="*/ 14 w 343"/>
                <a:gd name="T35" fmla="*/ 324 h 342"/>
                <a:gd name="T36" fmla="*/ 0 w 343"/>
                <a:gd name="T37" fmla="*/ 333 h 342"/>
                <a:gd name="T38" fmla="*/ 17 w 343"/>
                <a:gd name="T39" fmla="*/ 342 h 342"/>
                <a:gd name="T40" fmla="*/ 154 w 343"/>
                <a:gd name="T41" fmla="*/ 342 h 342"/>
                <a:gd name="T42" fmla="*/ 170 w 343"/>
                <a:gd name="T43" fmla="*/ 333 h 342"/>
                <a:gd name="T44" fmla="*/ 156 w 343"/>
                <a:gd name="T45" fmla="*/ 324 h 342"/>
                <a:gd name="T46" fmla="*/ 126 w 343"/>
                <a:gd name="T47" fmla="*/ 296 h 342"/>
                <a:gd name="T48" fmla="*/ 126 w 343"/>
                <a:gd name="T49" fmla="*/ 185 h 342"/>
                <a:gd name="T50" fmla="*/ 222 w 343"/>
                <a:gd name="T51" fmla="*/ 161 h 342"/>
                <a:gd name="T52" fmla="*/ 238 w 343"/>
                <a:gd name="T53" fmla="*/ 94 h 342"/>
                <a:gd name="T54" fmla="*/ 219 w 343"/>
                <a:gd name="T55" fmla="*/ 23 h 342"/>
                <a:gd name="T56" fmla="*/ 288 w 343"/>
                <a:gd name="T57" fmla="*/ 93 h 342"/>
                <a:gd name="T58" fmla="*/ 222 w 343"/>
                <a:gd name="T59" fmla="*/ 161 h 342"/>
                <a:gd name="T60" fmla="*/ 126 w 343"/>
                <a:gd name="T61" fmla="*/ 44 h 342"/>
                <a:gd name="T62" fmla="*/ 157 w 343"/>
                <a:gd name="T63" fmla="*/ 17 h 342"/>
                <a:gd name="T64" fmla="*/ 220 w 343"/>
                <a:gd name="T65" fmla="*/ 94 h 342"/>
                <a:gd name="T66" fmla="*/ 126 w 343"/>
                <a:gd name="T67" fmla="*/ 168 h 342"/>
                <a:gd name="T68" fmla="*/ 126 w 343"/>
                <a:gd name="T69" fmla="*/ 44 h 342"/>
                <a:gd name="T70" fmla="*/ 58 w 343"/>
                <a:gd name="T71" fmla="*/ 324 h 342"/>
                <a:gd name="T72" fmla="*/ 62 w 343"/>
                <a:gd name="T73" fmla="*/ 297 h 342"/>
                <a:gd name="T74" fmla="*/ 62 w 343"/>
                <a:gd name="T75" fmla="*/ 45 h 342"/>
                <a:gd name="T76" fmla="*/ 58 w 343"/>
                <a:gd name="T77" fmla="*/ 17 h 342"/>
                <a:gd name="T78" fmla="*/ 115 w 343"/>
                <a:gd name="T79" fmla="*/ 17 h 342"/>
                <a:gd name="T80" fmla="*/ 108 w 343"/>
                <a:gd name="T81" fmla="*/ 43 h 342"/>
                <a:gd name="T82" fmla="*/ 108 w 343"/>
                <a:gd name="T83" fmla="*/ 297 h 342"/>
                <a:gd name="T84" fmla="*/ 113 w 343"/>
                <a:gd name="T85" fmla="*/ 324 h 342"/>
                <a:gd name="T86" fmla="*/ 58 w 343"/>
                <a:gd name="T87" fmla="*/ 324 h 342"/>
                <a:gd name="T88" fmla="*/ 164 w 343"/>
                <a:gd name="T89" fmla="*/ 185 h 342"/>
                <a:gd name="T90" fmla="*/ 174 w 343"/>
                <a:gd name="T91" fmla="*/ 184 h 342"/>
                <a:gd name="T92" fmla="*/ 200 w 343"/>
                <a:gd name="T93" fmla="*/ 182 h 342"/>
                <a:gd name="T94" fmla="*/ 302 w 343"/>
                <a:gd name="T95" fmla="*/ 324 h 342"/>
                <a:gd name="T96" fmla="*/ 254 w 343"/>
                <a:gd name="T97" fmla="*/ 324 h 342"/>
                <a:gd name="T98" fmla="*/ 164 w 343"/>
                <a:gd name="T99" fmla="*/ 185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3" h="342">
                  <a:moveTo>
                    <a:pt x="126" y="185"/>
                  </a:moveTo>
                  <a:lnTo>
                    <a:pt x="144" y="185"/>
                  </a:lnTo>
                  <a:lnTo>
                    <a:pt x="219" y="301"/>
                  </a:lnTo>
                  <a:cubicBezTo>
                    <a:pt x="224" y="309"/>
                    <a:pt x="236" y="328"/>
                    <a:pt x="241" y="336"/>
                  </a:cubicBezTo>
                  <a:cubicBezTo>
                    <a:pt x="245" y="342"/>
                    <a:pt x="246" y="342"/>
                    <a:pt x="258" y="342"/>
                  </a:cubicBezTo>
                  <a:lnTo>
                    <a:pt x="326" y="342"/>
                  </a:lnTo>
                  <a:cubicBezTo>
                    <a:pt x="335" y="342"/>
                    <a:pt x="343" y="342"/>
                    <a:pt x="343" y="333"/>
                  </a:cubicBezTo>
                  <a:cubicBezTo>
                    <a:pt x="343" y="329"/>
                    <a:pt x="340" y="325"/>
                    <a:pt x="335" y="324"/>
                  </a:cubicBezTo>
                  <a:cubicBezTo>
                    <a:pt x="317" y="320"/>
                    <a:pt x="293" y="287"/>
                    <a:pt x="281" y="271"/>
                  </a:cubicBezTo>
                  <a:cubicBezTo>
                    <a:pt x="277" y="266"/>
                    <a:pt x="252" y="233"/>
                    <a:pt x="219" y="180"/>
                  </a:cubicBezTo>
                  <a:cubicBezTo>
                    <a:pt x="263" y="172"/>
                    <a:pt x="306" y="153"/>
                    <a:pt x="306" y="93"/>
                  </a:cubicBezTo>
                  <a:cubicBezTo>
                    <a:pt x="306" y="24"/>
                    <a:pt x="233" y="0"/>
                    <a:pt x="174" y="0"/>
                  </a:cubicBezTo>
                  <a:lnTo>
                    <a:pt x="17" y="0"/>
                  </a:lnTo>
                  <a:cubicBezTo>
                    <a:pt x="8" y="0"/>
                    <a:pt x="0" y="0"/>
                    <a:pt x="0" y="9"/>
                  </a:cubicBezTo>
                  <a:cubicBezTo>
                    <a:pt x="0" y="17"/>
                    <a:pt x="10" y="17"/>
                    <a:pt x="14" y="17"/>
                  </a:cubicBezTo>
                  <a:cubicBezTo>
                    <a:pt x="42" y="17"/>
                    <a:pt x="45" y="21"/>
                    <a:pt x="45" y="46"/>
                  </a:cubicBezTo>
                  <a:lnTo>
                    <a:pt x="45" y="296"/>
                  </a:lnTo>
                  <a:cubicBezTo>
                    <a:pt x="45" y="321"/>
                    <a:pt x="42" y="324"/>
                    <a:pt x="14" y="324"/>
                  </a:cubicBezTo>
                  <a:cubicBezTo>
                    <a:pt x="10" y="324"/>
                    <a:pt x="0" y="324"/>
                    <a:pt x="0" y="333"/>
                  </a:cubicBezTo>
                  <a:cubicBezTo>
                    <a:pt x="0" y="342"/>
                    <a:pt x="8" y="342"/>
                    <a:pt x="17" y="342"/>
                  </a:cubicBezTo>
                  <a:lnTo>
                    <a:pt x="154" y="342"/>
                  </a:lnTo>
                  <a:cubicBezTo>
                    <a:pt x="163" y="342"/>
                    <a:pt x="170" y="342"/>
                    <a:pt x="170" y="333"/>
                  </a:cubicBezTo>
                  <a:cubicBezTo>
                    <a:pt x="170" y="324"/>
                    <a:pt x="162" y="324"/>
                    <a:pt x="156" y="324"/>
                  </a:cubicBezTo>
                  <a:cubicBezTo>
                    <a:pt x="128" y="324"/>
                    <a:pt x="126" y="320"/>
                    <a:pt x="126" y="296"/>
                  </a:cubicBezTo>
                  <a:lnTo>
                    <a:pt x="126" y="185"/>
                  </a:lnTo>
                  <a:close/>
                  <a:moveTo>
                    <a:pt x="222" y="161"/>
                  </a:moveTo>
                  <a:cubicBezTo>
                    <a:pt x="236" y="142"/>
                    <a:pt x="238" y="116"/>
                    <a:pt x="238" y="94"/>
                  </a:cubicBezTo>
                  <a:cubicBezTo>
                    <a:pt x="238" y="70"/>
                    <a:pt x="235" y="43"/>
                    <a:pt x="219" y="23"/>
                  </a:cubicBezTo>
                  <a:cubicBezTo>
                    <a:pt x="239" y="27"/>
                    <a:pt x="288" y="43"/>
                    <a:pt x="288" y="93"/>
                  </a:cubicBezTo>
                  <a:cubicBezTo>
                    <a:pt x="288" y="126"/>
                    <a:pt x="274" y="151"/>
                    <a:pt x="222" y="161"/>
                  </a:cubicBezTo>
                  <a:close/>
                  <a:moveTo>
                    <a:pt x="126" y="44"/>
                  </a:moveTo>
                  <a:cubicBezTo>
                    <a:pt x="126" y="34"/>
                    <a:pt x="126" y="17"/>
                    <a:pt x="157" y="17"/>
                  </a:cubicBezTo>
                  <a:cubicBezTo>
                    <a:pt x="199" y="17"/>
                    <a:pt x="220" y="35"/>
                    <a:pt x="220" y="94"/>
                  </a:cubicBezTo>
                  <a:cubicBezTo>
                    <a:pt x="220" y="158"/>
                    <a:pt x="205" y="168"/>
                    <a:pt x="126" y="168"/>
                  </a:cubicBezTo>
                  <a:lnTo>
                    <a:pt x="126" y="44"/>
                  </a:lnTo>
                  <a:close/>
                  <a:moveTo>
                    <a:pt x="58" y="324"/>
                  </a:moveTo>
                  <a:cubicBezTo>
                    <a:pt x="62" y="315"/>
                    <a:pt x="62" y="301"/>
                    <a:pt x="62" y="297"/>
                  </a:cubicBezTo>
                  <a:lnTo>
                    <a:pt x="62" y="45"/>
                  </a:lnTo>
                  <a:cubicBezTo>
                    <a:pt x="62" y="40"/>
                    <a:pt x="62" y="26"/>
                    <a:pt x="58" y="17"/>
                  </a:cubicBezTo>
                  <a:lnTo>
                    <a:pt x="115" y="17"/>
                  </a:lnTo>
                  <a:cubicBezTo>
                    <a:pt x="108" y="25"/>
                    <a:pt x="108" y="35"/>
                    <a:pt x="108" y="43"/>
                  </a:cubicBezTo>
                  <a:lnTo>
                    <a:pt x="108" y="297"/>
                  </a:lnTo>
                  <a:cubicBezTo>
                    <a:pt x="108" y="302"/>
                    <a:pt x="108" y="315"/>
                    <a:pt x="113" y="324"/>
                  </a:cubicBezTo>
                  <a:lnTo>
                    <a:pt x="58" y="324"/>
                  </a:lnTo>
                  <a:close/>
                  <a:moveTo>
                    <a:pt x="164" y="185"/>
                  </a:moveTo>
                  <a:cubicBezTo>
                    <a:pt x="168" y="185"/>
                    <a:pt x="170" y="184"/>
                    <a:pt x="174" y="184"/>
                  </a:cubicBezTo>
                  <a:cubicBezTo>
                    <a:pt x="181" y="184"/>
                    <a:pt x="192" y="183"/>
                    <a:pt x="200" y="182"/>
                  </a:cubicBezTo>
                  <a:cubicBezTo>
                    <a:pt x="207" y="194"/>
                    <a:pt x="261" y="283"/>
                    <a:pt x="302" y="324"/>
                  </a:cubicBezTo>
                  <a:lnTo>
                    <a:pt x="254" y="324"/>
                  </a:lnTo>
                  <a:lnTo>
                    <a:pt x="164" y="185"/>
                  </a:lnTo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</p:grpSp>
      <p:grpSp>
        <p:nvGrpSpPr>
          <p:cNvPr id="78" name="Group 413">
            <a:extLst>
              <a:ext uri="{FF2B5EF4-FFF2-40B4-BE49-F238E27FC236}">
                <a16:creationId xmlns:a16="http://schemas.microsoft.com/office/drawing/2014/main" id="{A7CE4039-4C6A-F447-8E80-289E5943EE95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4995374" y="5377159"/>
            <a:ext cx="1133031" cy="356097"/>
            <a:chOff x="2540000" y="2540000"/>
            <a:chExt cx="277813" cy="87313"/>
          </a:xfrm>
          <a:solidFill>
            <a:schemeClr val="tx1"/>
          </a:solidFill>
        </p:grpSpPr>
        <p:sp>
          <p:nvSpPr>
            <p:cNvPr id="79" name="Freeform 208">
              <a:extLst>
                <a:ext uri="{FF2B5EF4-FFF2-40B4-BE49-F238E27FC236}">
                  <a16:creationId xmlns:a16="http://schemas.microsoft.com/office/drawing/2014/main" id="{1FE669EA-75E3-DD4D-A72A-E462A05B7EDC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2540000" y="2566988"/>
              <a:ext cx="33338" cy="46038"/>
            </a:xfrm>
            <a:custGeom>
              <a:avLst/>
              <a:gdLst>
                <a:gd name="T0" fmla="*/ 169 w 184"/>
                <a:gd name="T1" fmla="*/ 34 h 227"/>
                <a:gd name="T2" fmla="*/ 145 w 184"/>
                <a:gd name="T3" fmla="*/ 57 h 227"/>
                <a:gd name="T4" fmla="*/ 161 w 184"/>
                <a:gd name="T5" fmla="*/ 71 h 227"/>
                <a:gd name="T6" fmla="*/ 184 w 184"/>
                <a:gd name="T7" fmla="*/ 43 h 227"/>
                <a:gd name="T8" fmla="*/ 124 w 184"/>
                <a:gd name="T9" fmla="*/ 0 h 227"/>
                <a:gd name="T10" fmla="*/ 40 w 184"/>
                <a:gd name="T11" fmla="*/ 73 h 227"/>
                <a:gd name="T12" fmla="*/ 92 w 184"/>
                <a:gd name="T13" fmla="*/ 123 h 227"/>
                <a:gd name="T14" fmla="*/ 143 w 184"/>
                <a:gd name="T15" fmla="*/ 161 h 227"/>
                <a:gd name="T16" fmla="*/ 72 w 184"/>
                <a:gd name="T17" fmla="*/ 216 h 227"/>
                <a:gd name="T18" fmla="*/ 15 w 184"/>
                <a:gd name="T19" fmla="*/ 189 h 227"/>
                <a:gd name="T20" fmla="*/ 47 w 184"/>
                <a:gd name="T21" fmla="*/ 163 h 227"/>
                <a:gd name="T22" fmla="*/ 28 w 184"/>
                <a:gd name="T23" fmla="*/ 145 h 227"/>
                <a:gd name="T24" fmla="*/ 0 w 184"/>
                <a:gd name="T25" fmla="*/ 178 h 227"/>
                <a:gd name="T26" fmla="*/ 72 w 184"/>
                <a:gd name="T27" fmla="*/ 227 h 227"/>
                <a:gd name="T28" fmla="*/ 172 w 184"/>
                <a:gd name="T29" fmla="*/ 144 h 227"/>
                <a:gd name="T30" fmla="*/ 156 w 184"/>
                <a:gd name="T31" fmla="*/ 107 h 227"/>
                <a:gd name="T32" fmla="*/ 106 w 184"/>
                <a:gd name="T33" fmla="*/ 86 h 227"/>
                <a:gd name="T34" fmla="*/ 69 w 184"/>
                <a:gd name="T35" fmla="*/ 56 h 227"/>
                <a:gd name="T36" fmla="*/ 124 w 184"/>
                <a:gd name="T37" fmla="*/ 11 h 227"/>
                <a:gd name="T38" fmla="*/ 169 w 184"/>
                <a:gd name="T39" fmla="*/ 34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4" h="227">
                  <a:moveTo>
                    <a:pt x="169" y="34"/>
                  </a:moveTo>
                  <a:cubicBezTo>
                    <a:pt x="155" y="35"/>
                    <a:pt x="145" y="46"/>
                    <a:pt x="145" y="57"/>
                  </a:cubicBezTo>
                  <a:cubicBezTo>
                    <a:pt x="145" y="64"/>
                    <a:pt x="150" y="71"/>
                    <a:pt x="161" y="71"/>
                  </a:cubicBezTo>
                  <a:cubicBezTo>
                    <a:pt x="172" y="71"/>
                    <a:pt x="184" y="63"/>
                    <a:pt x="184" y="43"/>
                  </a:cubicBezTo>
                  <a:cubicBezTo>
                    <a:pt x="184" y="21"/>
                    <a:pt x="162" y="0"/>
                    <a:pt x="124" y="0"/>
                  </a:cubicBezTo>
                  <a:cubicBezTo>
                    <a:pt x="59" y="0"/>
                    <a:pt x="40" y="51"/>
                    <a:pt x="40" y="73"/>
                  </a:cubicBezTo>
                  <a:cubicBezTo>
                    <a:pt x="40" y="112"/>
                    <a:pt x="77" y="120"/>
                    <a:pt x="92" y="123"/>
                  </a:cubicBezTo>
                  <a:cubicBezTo>
                    <a:pt x="117" y="128"/>
                    <a:pt x="143" y="133"/>
                    <a:pt x="143" y="161"/>
                  </a:cubicBezTo>
                  <a:cubicBezTo>
                    <a:pt x="143" y="174"/>
                    <a:pt x="132" y="216"/>
                    <a:pt x="72" y="216"/>
                  </a:cubicBezTo>
                  <a:cubicBezTo>
                    <a:pt x="65" y="216"/>
                    <a:pt x="27" y="216"/>
                    <a:pt x="15" y="189"/>
                  </a:cubicBezTo>
                  <a:cubicBezTo>
                    <a:pt x="34" y="192"/>
                    <a:pt x="47" y="177"/>
                    <a:pt x="47" y="163"/>
                  </a:cubicBezTo>
                  <a:cubicBezTo>
                    <a:pt x="47" y="151"/>
                    <a:pt x="39" y="145"/>
                    <a:pt x="28" y="145"/>
                  </a:cubicBezTo>
                  <a:cubicBezTo>
                    <a:pt x="15" y="145"/>
                    <a:pt x="0" y="156"/>
                    <a:pt x="0" y="178"/>
                  </a:cubicBezTo>
                  <a:cubicBezTo>
                    <a:pt x="0" y="207"/>
                    <a:pt x="29" y="227"/>
                    <a:pt x="72" y="227"/>
                  </a:cubicBezTo>
                  <a:cubicBezTo>
                    <a:pt x="152" y="227"/>
                    <a:pt x="172" y="166"/>
                    <a:pt x="172" y="144"/>
                  </a:cubicBezTo>
                  <a:cubicBezTo>
                    <a:pt x="172" y="126"/>
                    <a:pt x="162" y="113"/>
                    <a:pt x="156" y="107"/>
                  </a:cubicBezTo>
                  <a:cubicBezTo>
                    <a:pt x="143" y="93"/>
                    <a:pt x="128" y="91"/>
                    <a:pt x="106" y="86"/>
                  </a:cubicBezTo>
                  <a:cubicBezTo>
                    <a:pt x="89" y="82"/>
                    <a:pt x="69" y="79"/>
                    <a:pt x="69" y="56"/>
                  </a:cubicBezTo>
                  <a:cubicBezTo>
                    <a:pt x="69" y="42"/>
                    <a:pt x="81" y="11"/>
                    <a:pt x="124" y="11"/>
                  </a:cubicBezTo>
                  <a:cubicBezTo>
                    <a:pt x="137" y="11"/>
                    <a:pt x="162" y="15"/>
                    <a:pt x="169" y="34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80" name="Freeform 209">
              <a:extLst>
                <a:ext uri="{FF2B5EF4-FFF2-40B4-BE49-F238E27FC236}">
                  <a16:creationId xmlns:a16="http://schemas.microsoft.com/office/drawing/2014/main" id="{5538BE2E-CB76-FD41-8853-F9A38AC2A1E5}"/>
                </a:ext>
              </a:extLst>
            </p:cNvPr>
            <p:cNvSpPr>
              <a:spLocks noEditPoints="1"/>
            </p:cNvSpPr>
            <p:nvPr>
              <p:custDataLst>
                <p:tags r:id="rId9"/>
              </p:custDataLst>
            </p:nvPr>
          </p:nvSpPr>
          <p:spPr bwMode="auto">
            <a:xfrm>
              <a:off x="2581275" y="2579688"/>
              <a:ext cx="28575" cy="47625"/>
            </a:xfrm>
            <a:custGeom>
              <a:avLst/>
              <a:gdLst>
                <a:gd name="T0" fmla="*/ 162 w 162"/>
                <a:gd name="T1" fmla="*/ 121 h 239"/>
                <a:gd name="T2" fmla="*/ 141 w 162"/>
                <a:gd name="T3" fmla="*/ 30 h 239"/>
                <a:gd name="T4" fmla="*/ 81 w 162"/>
                <a:gd name="T5" fmla="*/ 0 h 239"/>
                <a:gd name="T6" fmla="*/ 0 w 162"/>
                <a:gd name="T7" fmla="*/ 121 h 239"/>
                <a:gd name="T8" fmla="*/ 81 w 162"/>
                <a:gd name="T9" fmla="*/ 239 h 239"/>
                <a:gd name="T10" fmla="*/ 162 w 162"/>
                <a:gd name="T11" fmla="*/ 121 h 239"/>
                <a:gd name="T12" fmla="*/ 81 w 162"/>
                <a:gd name="T13" fmla="*/ 229 h 239"/>
                <a:gd name="T14" fmla="*/ 37 w 162"/>
                <a:gd name="T15" fmla="*/ 191 h 239"/>
                <a:gd name="T16" fmla="*/ 32 w 162"/>
                <a:gd name="T17" fmla="*/ 116 h 239"/>
                <a:gd name="T18" fmla="*/ 37 w 162"/>
                <a:gd name="T19" fmla="*/ 45 h 239"/>
                <a:gd name="T20" fmla="*/ 81 w 162"/>
                <a:gd name="T21" fmla="*/ 10 h 239"/>
                <a:gd name="T22" fmla="*/ 124 w 162"/>
                <a:gd name="T23" fmla="*/ 42 h 239"/>
                <a:gd name="T24" fmla="*/ 130 w 162"/>
                <a:gd name="T25" fmla="*/ 116 h 239"/>
                <a:gd name="T26" fmla="*/ 126 w 162"/>
                <a:gd name="T27" fmla="*/ 190 h 239"/>
                <a:gd name="T28" fmla="*/ 81 w 162"/>
                <a:gd name="T29" fmla="*/ 22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239">
                  <a:moveTo>
                    <a:pt x="162" y="121"/>
                  </a:moveTo>
                  <a:cubicBezTo>
                    <a:pt x="162" y="82"/>
                    <a:pt x="157" y="55"/>
                    <a:pt x="141" y="30"/>
                  </a:cubicBezTo>
                  <a:cubicBezTo>
                    <a:pt x="130" y="14"/>
                    <a:pt x="109" y="0"/>
                    <a:pt x="81" y="0"/>
                  </a:cubicBezTo>
                  <a:cubicBezTo>
                    <a:pt x="0" y="0"/>
                    <a:pt x="0" y="95"/>
                    <a:pt x="0" y="121"/>
                  </a:cubicBezTo>
                  <a:cubicBezTo>
                    <a:pt x="0" y="146"/>
                    <a:pt x="0" y="239"/>
                    <a:pt x="81" y="239"/>
                  </a:cubicBezTo>
                  <a:cubicBezTo>
                    <a:pt x="162" y="239"/>
                    <a:pt x="162" y="146"/>
                    <a:pt x="162" y="121"/>
                  </a:cubicBezTo>
                  <a:close/>
                  <a:moveTo>
                    <a:pt x="81" y="229"/>
                  </a:moveTo>
                  <a:cubicBezTo>
                    <a:pt x="65" y="229"/>
                    <a:pt x="44" y="220"/>
                    <a:pt x="37" y="191"/>
                  </a:cubicBezTo>
                  <a:cubicBezTo>
                    <a:pt x="32" y="171"/>
                    <a:pt x="32" y="142"/>
                    <a:pt x="32" y="116"/>
                  </a:cubicBezTo>
                  <a:cubicBezTo>
                    <a:pt x="32" y="91"/>
                    <a:pt x="32" y="64"/>
                    <a:pt x="37" y="45"/>
                  </a:cubicBezTo>
                  <a:cubicBezTo>
                    <a:pt x="44" y="17"/>
                    <a:pt x="67" y="10"/>
                    <a:pt x="81" y="10"/>
                  </a:cubicBezTo>
                  <a:cubicBezTo>
                    <a:pt x="100" y="10"/>
                    <a:pt x="118" y="22"/>
                    <a:pt x="124" y="42"/>
                  </a:cubicBezTo>
                  <a:cubicBezTo>
                    <a:pt x="130" y="61"/>
                    <a:pt x="130" y="86"/>
                    <a:pt x="130" y="116"/>
                  </a:cubicBezTo>
                  <a:cubicBezTo>
                    <a:pt x="130" y="142"/>
                    <a:pt x="130" y="168"/>
                    <a:pt x="126" y="190"/>
                  </a:cubicBezTo>
                  <a:cubicBezTo>
                    <a:pt x="119" y="221"/>
                    <a:pt x="95" y="229"/>
                    <a:pt x="81" y="229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81" name="Freeform 210">
              <a:extLst>
                <a:ext uri="{FF2B5EF4-FFF2-40B4-BE49-F238E27FC236}">
                  <a16:creationId xmlns:a16="http://schemas.microsoft.com/office/drawing/2014/main" id="{60372190-1DEC-3742-9DB6-9571523FC10F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2647950" y="2574925"/>
              <a:ext cx="58738" cy="23813"/>
            </a:xfrm>
            <a:custGeom>
              <a:avLst/>
              <a:gdLst>
                <a:gd name="T0" fmla="*/ 333 w 333"/>
                <a:gd name="T1" fmla="*/ 16 h 117"/>
                <a:gd name="T2" fmla="*/ 326 w 333"/>
                <a:gd name="T3" fmla="*/ 0 h 117"/>
                <a:gd name="T4" fmla="*/ 319 w 333"/>
                <a:gd name="T5" fmla="*/ 13 h 117"/>
                <a:gd name="T6" fmla="*/ 249 w 333"/>
                <a:gd name="T7" fmla="*/ 89 h 117"/>
                <a:gd name="T8" fmla="*/ 170 w 333"/>
                <a:gd name="T9" fmla="*/ 46 h 117"/>
                <a:gd name="T10" fmla="*/ 84 w 333"/>
                <a:gd name="T11" fmla="*/ 0 h 117"/>
                <a:gd name="T12" fmla="*/ 0 w 333"/>
                <a:gd name="T13" fmla="*/ 100 h 117"/>
                <a:gd name="T14" fmla="*/ 7 w 333"/>
                <a:gd name="T15" fmla="*/ 116 h 117"/>
                <a:gd name="T16" fmla="*/ 14 w 333"/>
                <a:gd name="T17" fmla="*/ 105 h 117"/>
                <a:gd name="T18" fmla="*/ 84 w 333"/>
                <a:gd name="T19" fmla="*/ 28 h 117"/>
                <a:gd name="T20" fmla="*/ 164 w 333"/>
                <a:gd name="T21" fmla="*/ 71 h 117"/>
                <a:gd name="T22" fmla="*/ 249 w 333"/>
                <a:gd name="T23" fmla="*/ 117 h 117"/>
                <a:gd name="T24" fmla="*/ 333 w 333"/>
                <a:gd name="T25" fmla="*/ 1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3" h="117">
                  <a:moveTo>
                    <a:pt x="333" y="16"/>
                  </a:moveTo>
                  <a:cubicBezTo>
                    <a:pt x="333" y="5"/>
                    <a:pt x="330" y="0"/>
                    <a:pt x="326" y="0"/>
                  </a:cubicBezTo>
                  <a:cubicBezTo>
                    <a:pt x="324" y="0"/>
                    <a:pt x="320" y="4"/>
                    <a:pt x="319" y="13"/>
                  </a:cubicBezTo>
                  <a:cubicBezTo>
                    <a:pt x="317" y="61"/>
                    <a:pt x="284" y="89"/>
                    <a:pt x="249" y="89"/>
                  </a:cubicBezTo>
                  <a:cubicBezTo>
                    <a:pt x="218" y="89"/>
                    <a:pt x="194" y="67"/>
                    <a:pt x="170" y="46"/>
                  </a:cubicBezTo>
                  <a:cubicBezTo>
                    <a:pt x="144" y="23"/>
                    <a:pt x="118" y="0"/>
                    <a:pt x="84" y="0"/>
                  </a:cubicBezTo>
                  <a:cubicBezTo>
                    <a:pt x="30" y="0"/>
                    <a:pt x="0" y="55"/>
                    <a:pt x="0" y="100"/>
                  </a:cubicBezTo>
                  <a:cubicBezTo>
                    <a:pt x="0" y="116"/>
                    <a:pt x="7" y="116"/>
                    <a:pt x="7" y="116"/>
                  </a:cubicBezTo>
                  <a:cubicBezTo>
                    <a:pt x="13" y="116"/>
                    <a:pt x="14" y="106"/>
                    <a:pt x="14" y="105"/>
                  </a:cubicBezTo>
                  <a:cubicBezTo>
                    <a:pt x="16" y="50"/>
                    <a:pt x="54" y="28"/>
                    <a:pt x="84" y="28"/>
                  </a:cubicBezTo>
                  <a:cubicBezTo>
                    <a:pt x="116" y="28"/>
                    <a:pt x="140" y="49"/>
                    <a:pt x="164" y="71"/>
                  </a:cubicBezTo>
                  <a:cubicBezTo>
                    <a:pt x="190" y="94"/>
                    <a:pt x="215" y="117"/>
                    <a:pt x="249" y="117"/>
                  </a:cubicBezTo>
                  <a:cubicBezTo>
                    <a:pt x="304" y="117"/>
                    <a:pt x="333" y="62"/>
                    <a:pt x="333" y="16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82" name="Freeform 211">
              <a:extLst>
                <a:ext uri="{FF2B5EF4-FFF2-40B4-BE49-F238E27FC236}">
                  <a16:creationId xmlns:a16="http://schemas.microsoft.com/office/drawing/2014/main" id="{1197B988-258A-6149-89E5-1E289833F1D4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2740025" y="2540000"/>
              <a:ext cx="71438" cy="77788"/>
            </a:xfrm>
            <a:custGeom>
              <a:avLst/>
              <a:gdLst>
                <a:gd name="T0" fmla="*/ 226 w 399"/>
                <a:gd name="T1" fmla="*/ 48 h 392"/>
                <a:gd name="T2" fmla="*/ 309 w 399"/>
                <a:gd name="T3" fmla="*/ 48 h 392"/>
                <a:gd name="T4" fmla="*/ 399 w 399"/>
                <a:gd name="T5" fmla="*/ 4 h 392"/>
                <a:gd name="T6" fmla="*/ 395 w 399"/>
                <a:gd name="T7" fmla="*/ 0 h 392"/>
                <a:gd name="T8" fmla="*/ 364 w 399"/>
                <a:gd name="T9" fmla="*/ 14 h 392"/>
                <a:gd name="T10" fmla="*/ 349 w 399"/>
                <a:gd name="T11" fmla="*/ 17 h 392"/>
                <a:gd name="T12" fmla="*/ 131 w 399"/>
                <a:gd name="T13" fmla="*/ 17 h 392"/>
                <a:gd name="T14" fmla="*/ 0 w 399"/>
                <a:gd name="T15" fmla="*/ 111 h 392"/>
                <a:gd name="T16" fmla="*/ 4 w 399"/>
                <a:gd name="T17" fmla="*/ 117 h 392"/>
                <a:gd name="T18" fmla="*/ 49 w 399"/>
                <a:gd name="T19" fmla="*/ 89 h 392"/>
                <a:gd name="T20" fmla="*/ 60 w 399"/>
                <a:gd name="T21" fmla="*/ 58 h 392"/>
                <a:gd name="T22" fmla="*/ 91 w 399"/>
                <a:gd name="T23" fmla="*/ 48 h 392"/>
                <a:gd name="T24" fmla="*/ 190 w 399"/>
                <a:gd name="T25" fmla="*/ 48 h 392"/>
                <a:gd name="T26" fmla="*/ 179 w 399"/>
                <a:gd name="T27" fmla="*/ 66 h 392"/>
                <a:gd name="T28" fmla="*/ 122 w 399"/>
                <a:gd name="T29" fmla="*/ 292 h 392"/>
                <a:gd name="T30" fmla="*/ 91 w 399"/>
                <a:gd name="T31" fmla="*/ 381 h 392"/>
                <a:gd name="T32" fmla="*/ 88 w 399"/>
                <a:gd name="T33" fmla="*/ 389 h 392"/>
                <a:gd name="T34" fmla="*/ 92 w 399"/>
                <a:gd name="T35" fmla="*/ 392 h 392"/>
                <a:gd name="T36" fmla="*/ 134 w 399"/>
                <a:gd name="T37" fmla="*/ 368 h 392"/>
                <a:gd name="T38" fmla="*/ 170 w 399"/>
                <a:gd name="T39" fmla="*/ 271 h 392"/>
                <a:gd name="T40" fmla="*/ 226 w 399"/>
                <a:gd name="T41" fmla="*/ 4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9" h="392">
                  <a:moveTo>
                    <a:pt x="226" y="48"/>
                  </a:moveTo>
                  <a:lnTo>
                    <a:pt x="309" y="48"/>
                  </a:lnTo>
                  <a:cubicBezTo>
                    <a:pt x="374" y="48"/>
                    <a:pt x="399" y="10"/>
                    <a:pt x="399" y="4"/>
                  </a:cubicBezTo>
                  <a:cubicBezTo>
                    <a:pt x="399" y="1"/>
                    <a:pt x="397" y="0"/>
                    <a:pt x="395" y="0"/>
                  </a:cubicBezTo>
                  <a:cubicBezTo>
                    <a:pt x="389" y="0"/>
                    <a:pt x="376" y="5"/>
                    <a:pt x="364" y="14"/>
                  </a:cubicBezTo>
                  <a:cubicBezTo>
                    <a:pt x="360" y="17"/>
                    <a:pt x="359" y="17"/>
                    <a:pt x="349" y="17"/>
                  </a:cubicBezTo>
                  <a:lnTo>
                    <a:pt x="131" y="17"/>
                  </a:lnTo>
                  <a:cubicBezTo>
                    <a:pt x="70" y="17"/>
                    <a:pt x="0" y="71"/>
                    <a:pt x="0" y="111"/>
                  </a:cubicBezTo>
                  <a:cubicBezTo>
                    <a:pt x="0" y="114"/>
                    <a:pt x="0" y="117"/>
                    <a:pt x="4" y="117"/>
                  </a:cubicBezTo>
                  <a:cubicBezTo>
                    <a:pt x="16" y="117"/>
                    <a:pt x="48" y="101"/>
                    <a:pt x="49" y="89"/>
                  </a:cubicBezTo>
                  <a:cubicBezTo>
                    <a:pt x="49" y="81"/>
                    <a:pt x="50" y="71"/>
                    <a:pt x="60" y="58"/>
                  </a:cubicBezTo>
                  <a:cubicBezTo>
                    <a:pt x="65" y="52"/>
                    <a:pt x="69" y="48"/>
                    <a:pt x="91" y="48"/>
                  </a:cubicBezTo>
                  <a:lnTo>
                    <a:pt x="190" y="48"/>
                  </a:lnTo>
                  <a:cubicBezTo>
                    <a:pt x="182" y="54"/>
                    <a:pt x="180" y="61"/>
                    <a:pt x="179" y="66"/>
                  </a:cubicBezTo>
                  <a:lnTo>
                    <a:pt x="122" y="292"/>
                  </a:lnTo>
                  <a:cubicBezTo>
                    <a:pt x="116" y="317"/>
                    <a:pt x="105" y="348"/>
                    <a:pt x="91" y="381"/>
                  </a:cubicBezTo>
                  <a:cubicBezTo>
                    <a:pt x="88" y="387"/>
                    <a:pt x="88" y="388"/>
                    <a:pt x="88" y="389"/>
                  </a:cubicBezTo>
                  <a:cubicBezTo>
                    <a:pt x="88" y="392"/>
                    <a:pt x="90" y="392"/>
                    <a:pt x="92" y="392"/>
                  </a:cubicBezTo>
                  <a:cubicBezTo>
                    <a:pt x="102" y="392"/>
                    <a:pt x="127" y="379"/>
                    <a:pt x="134" y="368"/>
                  </a:cubicBezTo>
                  <a:cubicBezTo>
                    <a:pt x="137" y="363"/>
                    <a:pt x="159" y="312"/>
                    <a:pt x="170" y="271"/>
                  </a:cubicBezTo>
                  <a:lnTo>
                    <a:pt x="226" y="48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83" name="Freeform 212">
              <a:extLst>
                <a:ext uri="{FF2B5EF4-FFF2-40B4-BE49-F238E27FC236}">
                  <a16:creationId xmlns:a16="http://schemas.microsoft.com/office/drawing/2014/main" id="{F44DB313-6408-4B41-9F18-F40BF9C8A71A}"/>
                </a:ext>
              </a:extLst>
            </p:cNvPr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2789238" y="2579688"/>
              <a:ext cx="28575" cy="47625"/>
            </a:xfrm>
            <a:custGeom>
              <a:avLst/>
              <a:gdLst>
                <a:gd name="T0" fmla="*/ 162 w 162"/>
                <a:gd name="T1" fmla="*/ 121 h 239"/>
                <a:gd name="T2" fmla="*/ 141 w 162"/>
                <a:gd name="T3" fmla="*/ 30 h 239"/>
                <a:gd name="T4" fmla="*/ 81 w 162"/>
                <a:gd name="T5" fmla="*/ 0 h 239"/>
                <a:gd name="T6" fmla="*/ 0 w 162"/>
                <a:gd name="T7" fmla="*/ 121 h 239"/>
                <a:gd name="T8" fmla="*/ 81 w 162"/>
                <a:gd name="T9" fmla="*/ 239 h 239"/>
                <a:gd name="T10" fmla="*/ 162 w 162"/>
                <a:gd name="T11" fmla="*/ 121 h 239"/>
                <a:gd name="T12" fmla="*/ 81 w 162"/>
                <a:gd name="T13" fmla="*/ 229 h 239"/>
                <a:gd name="T14" fmla="*/ 36 w 162"/>
                <a:gd name="T15" fmla="*/ 191 h 239"/>
                <a:gd name="T16" fmla="*/ 31 w 162"/>
                <a:gd name="T17" fmla="*/ 116 h 239"/>
                <a:gd name="T18" fmla="*/ 37 w 162"/>
                <a:gd name="T19" fmla="*/ 45 h 239"/>
                <a:gd name="T20" fmla="*/ 81 w 162"/>
                <a:gd name="T21" fmla="*/ 10 h 239"/>
                <a:gd name="T22" fmla="*/ 124 w 162"/>
                <a:gd name="T23" fmla="*/ 42 h 239"/>
                <a:gd name="T24" fmla="*/ 130 w 162"/>
                <a:gd name="T25" fmla="*/ 116 h 239"/>
                <a:gd name="T26" fmla="*/ 125 w 162"/>
                <a:gd name="T27" fmla="*/ 190 h 239"/>
                <a:gd name="T28" fmla="*/ 81 w 162"/>
                <a:gd name="T29" fmla="*/ 22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239">
                  <a:moveTo>
                    <a:pt x="162" y="121"/>
                  </a:moveTo>
                  <a:cubicBezTo>
                    <a:pt x="162" y="82"/>
                    <a:pt x="157" y="55"/>
                    <a:pt x="141" y="30"/>
                  </a:cubicBezTo>
                  <a:cubicBezTo>
                    <a:pt x="130" y="14"/>
                    <a:pt x="109" y="0"/>
                    <a:pt x="81" y="0"/>
                  </a:cubicBezTo>
                  <a:cubicBezTo>
                    <a:pt x="0" y="0"/>
                    <a:pt x="0" y="95"/>
                    <a:pt x="0" y="121"/>
                  </a:cubicBezTo>
                  <a:cubicBezTo>
                    <a:pt x="0" y="146"/>
                    <a:pt x="0" y="239"/>
                    <a:pt x="81" y="239"/>
                  </a:cubicBezTo>
                  <a:cubicBezTo>
                    <a:pt x="162" y="239"/>
                    <a:pt x="162" y="146"/>
                    <a:pt x="162" y="121"/>
                  </a:cubicBezTo>
                  <a:close/>
                  <a:moveTo>
                    <a:pt x="81" y="229"/>
                  </a:moveTo>
                  <a:cubicBezTo>
                    <a:pt x="65" y="229"/>
                    <a:pt x="43" y="220"/>
                    <a:pt x="36" y="191"/>
                  </a:cubicBezTo>
                  <a:cubicBezTo>
                    <a:pt x="31" y="171"/>
                    <a:pt x="31" y="142"/>
                    <a:pt x="31" y="116"/>
                  </a:cubicBezTo>
                  <a:cubicBezTo>
                    <a:pt x="31" y="91"/>
                    <a:pt x="31" y="64"/>
                    <a:pt x="37" y="45"/>
                  </a:cubicBezTo>
                  <a:cubicBezTo>
                    <a:pt x="44" y="17"/>
                    <a:pt x="66" y="10"/>
                    <a:pt x="81" y="10"/>
                  </a:cubicBezTo>
                  <a:cubicBezTo>
                    <a:pt x="100" y="10"/>
                    <a:pt x="118" y="22"/>
                    <a:pt x="124" y="42"/>
                  </a:cubicBezTo>
                  <a:cubicBezTo>
                    <a:pt x="130" y="61"/>
                    <a:pt x="130" y="86"/>
                    <a:pt x="130" y="116"/>
                  </a:cubicBezTo>
                  <a:cubicBezTo>
                    <a:pt x="130" y="142"/>
                    <a:pt x="130" y="168"/>
                    <a:pt x="125" y="190"/>
                  </a:cubicBezTo>
                  <a:cubicBezTo>
                    <a:pt x="118" y="221"/>
                    <a:pt x="95" y="229"/>
                    <a:pt x="81" y="229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6100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3752"/>
  <p:tag name="ORIGINALWIDTH" val="10.87504"/>
  <p:tag name="LATEXADDIN" val="\documentclass{article}&#10;\usepackage{amsmath}&#10;\pagestyle{empty}&#10;\begin{document}&#10;&#10;$$p_\theta(y|x)$$&#10;&#10;&#10;\end{document}"/>
  <p:tag name="IGUANATEXSIZE" val="20"/>
  <p:tag name="IGUANATEXCURSOR" val="96"/>
  <p:tag name="TRANSPARENCY" val="True"/>
  <p:tag name="FILENAME" val=""/>
  <p:tag name="LATEXENGINEID" val="1"/>
  <p:tag name="TEMPFOLDER" val="C:\Users\anwan\Documents\iguana_tex_dir\"/>
  <p:tag name="LATEXFORMHEIGHT" val="312"/>
  <p:tag name="LATEXFORMWIDTH" val="384"/>
  <p:tag name="LATEXFORMWRAP" val="True"/>
  <p:tag name="BITMAPVECTO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3752"/>
  <p:tag name="ORIGINALWIDTH" val="0.8125197"/>
  <p:tag name="EMFCHILD" val="Tru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70708"/>
  <p:tag name="ORIGINALWIDTH" val="2.38083"/>
  <p:tag name="LATEXADDIN" val="\documentclass{article}&#10;\usepackage{amsmath}&#10;\usepackage{amssymb}&#10;\pagestyle{empty}&#10;\begin{document}&#10;&#10;$$G(s_t,a_t) = \sum_{\tau=0}^T \gamma^\tau \mathcal{R}(s_{t+\tau}, a_{t+\tau})$$&#10;&#10;&#10;\end{document}"/>
  <p:tag name="IGUANATEXSIZE" val="20"/>
  <p:tag name="IGUANATEXCURSOR" val="105"/>
  <p:tag name="TRANSPARENCY" val="True"/>
  <p:tag name="FILENAME" val=""/>
  <p:tag name="LATEXENGINEID" val="1"/>
  <p:tag name="TEMPFOLDER" val="C:\Users\anwan\Documents\iguana_tex_dir\"/>
  <p:tag name="LATEXFORMHEIGHT" val="312"/>
  <p:tag name="LATEXFORMWIDTH" val="384"/>
  <p:tag name="LATEXFORMWRAP" val="True"/>
  <p:tag name="BITMAPVECTOR" val="1"/>
  <p:tag name="EMFCHILD" val="Tru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34724"/>
  <p:tag name="ORIGINALWIDTH" val="0.774138"/>
  <p:tag name="EMFCHILD" val="Tru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606693"/>
  <p:tag name="ORIGINALWIDTH" val="1.226928"/>
  <p:tag name="EMFCHILD" val="Tru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62878"/>
  <p:tag name="ORIGINALWIDTH" val="0.8033506"/>
  <p:tag name="EMFCHILD" val="Tru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66264"/>
  <p:tag name="ORIGINALWIDTH" val="0.3943744"/>
  <p:tag name="EMFCHILD" val="Tru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606693"/>
  <p:tag name="ORIGINALWIDTH" val="1.533665"/>
  <p:tag name="EMFCHILD" val="Tru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62878"/>
  <p:tag name="ORIGINALWIDTH" val="0.7887397"/>
  <p:tag name="EMFCHILD" val="Tru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34724"/>
  <p:tag name="ORIGINALWIDTH" val="0.7887397"/>
  <p:tag name="EMFCHILD" val="Tru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325635"/>
  <p:tag name="ORIGINALWIDTH" val="2.249369"/>
  <p:tag name="EMFCHILD" val="Tru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665118"/>
  <p:tag name="ORIGINALWIDTH" val="1.752755"/>
  <p:tag name="EMFCHILD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6252"/>
  <p:tag name="ORIGINALWIDTH" val="1.93752"/>
  <p:tag name="LATEXADDIN" val="\documentclass{article}&#10;\usepackage{amsmath}&#10;\pagestyle{empty}&#10;\begin{document}&#10;&#10;$$p_\theta(x)$$&#10;&#10;&#10;\end{document}"/>
  <p:tag name="IGUANATEXSIZE" val="20"/>
  <p:tag name="IGUANATEXCURSOR" val="91"/>
  <p:tag name="TRANSPARENCY" val="True"/>
  <p:tag name="FILENAME" val=""/>
  <p:tag name="LATEXENGINEID" val="1"/>
  <p:tag name="TEMPFOLDER" val="C:\Users\anwan\Documents\iguana_tex_dir\"/>
  <p:tag name="LATEXFORMHEIGHT" val="312"/>
  <p:tag name="LATEXFORMWIDTH" val="384"/>
  <p:tag name="LATEXFORMWRAP" val="True"/>
  <p:tag name="BITMAPVECTOR" val="1"/>
  <p:tag name="EMFCHILD" val="Tru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36928"/>
  <p:tag name="ORIGINALWIDTH" val="4.469525"/>
  <p:tag name="EMFCHILD" val="Tru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95477"/>
  <p:tag name="ORIGINALWIDTH" val="1.256141"/>
  <p:tag name="EMFCHILD" val="Tru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6718897"/>
  <p:tag name="ORIGINALWIDTH" val="1.723542"/>
  <p:tag name="EMFCHILD" val="Tru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69433"/>
  <p:tag name="ORIGINALWIDTH" val="1.095476"/>
  <p:tag name="EMFCHILD" val="Tru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22406"/>
  <p:tag name="ORIGINALWIDTH" val="1.767366"/>
  <p:tag name="EMFCHILD" val="Tru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10079"/>
  <p:tag name="ORIGINALWIDTH" val="1.256141"/>
  <p:tag name="EMFCHILD" val="Tru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8307"/>
  <p:tag name="ORIGINALWIDTH" val="2.745983"/>
  <p:tag name="EMFCHILD" val="Tru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34724"/>
  <p:tag name="ORIGINALWIDTH" val="0.774138"/>
  <p:tag name="EMFCHILD" val="Tru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606693"/>
  <p:tag name="ORIGINALWIDTH" val="1.226928"/>
  <p:tag name="EMFCHILD" val="Tru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62878"/>
  <p:tag name="ORIGINALWIDTH" val="0.8033506"/>
  <p:tag name="EMFCHILD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752"/>
  <p:tag name="ORIGINALWIDTH" val="1.18752"/>
  <p:tag name="EMFCHILD" val="Tru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11181"/>
  <p:tag name="ORIGINALWIDTH" val="1.738153"/>
  <p:tag name="EMFCHILD" val="Tru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80866"/>
  <p:tag name="ORIGINALWIDTH" val="1.256141"/>
  <p:tag name="EMFCHILD" val="Tru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66264"/>
  <p:tag name="ORIGINALWIDTH" val="0.3943744"/>
  <p:tag name="EMFCHILD" val="Tru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606693"/>
  <p:tag name="ORIGINALWIDTH" val="1.548267"/>
  <p:tag name="EMFCHILD" val="Tru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62878"/>
  <p:tag name="ORIGINALWIDTH" val="0.8033506"/>
  <p:tag name="EMFCHILD" val="Tru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11181"/>
  <p:tag name="ORIGINALWIDTH" val="1.738153"/>
  <p:tag name="EMFCHILD" val="Tru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80866"/>
  <p:tag name="ORIGINALWIDTH" val="1.270752"/>
  <p:tag name="EMFCHILD" val="Tru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34724"/>
  <p:tag name="ORIGINALWIDTH" val="0.7887397"/>
  <p:tag name="EMFCHILD" val="Tru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55849"/>
  <p:tag name="ORIGINALWIDTH" val="78.56583"/>
  <p:tag name="LATEXADDIN" val="\documentclass{article}&#10;\usepackage{amsmath}&#10;\usepackage{amssymb}&#10;\pagestyle{empty}&#10;\begin{document}&#10;&#10;$$J(\pi)= \mathbb{E}_{a_t \sim \pi(\cdot|s_t), s_{t+1} \sim \mathcal{T}(\cdot | s_t, a_t), s_0 \sim \mathcal{T}_0} \left[ \sum_{t=0}^T \gamma^t \mathcal{R}(s_t, a_t)\right] $$&#10;&#10;\end{document}"/>
  <p:tag name="IGUANATEXSIZE" val="20"/>
  <p:tag name="IGUANATEXCURSOR" val="273"/>
  <p:tag name="TRANSPARENCY" val="True"/>
  <p:tag name="FILENAME" val=""/>
  <p:tag name="LATEXENGINEID" val="1"/>
  <p:tag name="TEMPFOLDER" val="C:\Users\anwan\Documents\iguana_tex_dir\"/>
  <p:tag name="LATEXFORMHEIGHT" val="312"/>
  <p:tag name="LATEXFORMWIDTH" val="384"/>
  <p:tag name="LATEXFORMWRAP" val="True"/>
  <p:tag name="BITMAPVECTOR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456"/>
  <p:tag name="ORIGINALWIDTH" val="25.50801"/>
  <p:tag name="LATEXADDIN" val="\documentclass{article}&#10;\usepackage{amsmath}&#10;\usepackage{amssymb}&#10;&#10;\DeclareMathOperator*{\argmax}{arg\,max}&#10;\DeclareMathOperator*{\argmin}{arg\,min}&#10;&#10;\pagestyle{empty}&#10;\begin{document}&#10;&#10;$$\hat{\pi} = \argmax_{\pi} J(\pi)$$&#10;&#10;&#10;\end{document}"/>
  <p:tag name="IGUANATEXSIZE" val="20"/>
  <p:tag name="IGUANATEXCURSOR" val="220"/>
  <p:tag name="TRANSPARENCY" val="True"/>
  <p:tag name="FILENAME" val=""/>
  <p:tag name="LATEXENGINEID" val="1"/>
  <p:tag name="TEMPFOLDER" val="C:\Users\anwan\Documents\iguana_tex_dir\"/>
  <p:tag name="LATEXFORMHEIGHT" val="312"/>
  <p:tag name="LATEXFORMWIDTH" val="384"/>
  <p:tag name="LATEXFORMWRAP" val="True"/>
  <p:tag name="BITMAPVECTO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3752"/>
  <p:tag name="ORIGINALWIDTH" val="0.875"/>
  <p:tag name="EMFCHILD" val="Tru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904661"/>
  <p:tag name="ORIGINALWIDTH" val="0.9174919"/>
  <p:tag name="LATEXADDIN" val="\documentclass{article}&#10;\usepackage{amsmath}&#10;\usepackage{amssymb}&#10;&#10;\DeclareMathOperator*{\argmax}{arg\,max}&#10;\DeclareMathOperator*{\argmin}{arg\,min}&#10;&#10;\pagestyle{empty}&#10;\begin{document}&#10;&#10;$$\hat{\pi} = \argmax_{\pi} J(\pi)$$&#10;&#10;&#10;\end{document}"/>
  <p:tag name="IGUANATEXSIZE" val="20"/>
  <p:tag name="IGUANATEXCURSOR" val="220"/>
  <p:tag name="TRANSPARENCY" val="True"/>
  <p:tag name="FILENAME" val=""/>
  <p:tag name="LATEXENGINEID" val="1"/>
  <p:tag name="TEMPFOLDER" val="C:\Users\anwan\Documents\iguana_tex_dir\"/>
  <p:tag name="LATEXFORMHEIGHT" val="312"/>
  <p:tag name="LATEXFORMWIDTH" val="384"/>
  <p:tag name="LATEXFORMWRAP" val="True"/>
  <p:tag name="BITMAPVECTOR" val="1"/>
  <p:tag name="EMFCHILD" val="Tru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07802"/>
  <p:tag name="ORIGINALWIDTH" val="1.844065"/>
  <p:tag name="EMFCHILD" val="Tru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993239"/>
  <p:tag name="ORIGINALWIDTH" val="2.280099"/>
  <p:tag name="EMFCHILD" val="Tru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80474"/>
  <p:tag name="ORIGINALWIDTH" val="1.535207"/>
  <p:tag name="EMFCHILD" val="Tru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16889"/>
  <p:tag name="ORIGINALWIDTH" val="1.153677"/>
  <p:tag name="EMFCHILD" val="Tru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43534"/>
  <p:tag name="ORIGINALWIDTH" val="1.562457"/>
  <p:tag name="EMFCHILD" val="Tru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16889"/>
  <p:tag name="ORIGINALWIDTH" val="2.670711"/>
  <p:tag name="EMFCHILD" val="Tru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80474"/>
  <p:tag name="ORIGINALWIDTH" val="1.544288"/>
  <p:tag name="EMFCHILD" val="Tru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671465"/>
  <p:tag name="ORIGINALWIDTH" val="1.725969"/>
  <p:tag name="EMFCHILD" val="Tru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99095"/>
  <p:tag name="ORIGINALWIDTH" val="1.43528"/>
  <p:tag name="EMFCHILD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1252"/>
  <p:tag name="ORIGINALWIDTH" val="1.81252"/>
  <p:tag name="EMFCHILD" val="Tru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734302"/>
  <p:tag name="ORIGINALWIDTH" val="1.934906"/>
  <p:tag name="EMFCHILD" val="Tru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69806"/>
  <p:tag name="ORIGINALWIDTH" val="0.7993964"/>
  <p:tag name="EMFCHILD" val="Tru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07802"/>
  <p:tag name="ORIGINALWIDTH" val="1.853146"/>
  <p:tag name="EMFCHILD" val="Tru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69806"/>
  <p:tag name="ORIGINALWIDTH" val="0.7993964"/>
  <p:tag name="EMFCHILD" val="Tru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76504"/>
  <p:tag name="ORIGINALWIDTH" val="1.88333"/>
  <p:tag name="LATEXADDIN" val="\documentclass{article}&#10;\usepackage{amsmath}&#10;\usepackage{amssymb}&#10;\pagestyle{empty}&#10;\begin{document}&#10;&#10;$$J(\pi)= \mathbb{E}_{a_t \sim \pi(\cdot|s_t), s_{t+1} \sim \mathcal{T}(\cdot | s_t, a_t), s_0 \sim \mathcal{T}_0} \left[ \sum_{t=0}^T \gamma^t \mathcal{R}(s_t, a_t)\right] $$&#10;&#10;\end{document}"/>
  <p:tag name="IGUANATEXSIZE" val="20"/>
  <p:tag name="IGUANATEXCURSOR" val="273"/>
  <p:tag name="TRANSPARENCY" val="True"/>
  <p:tag name="FILENAME" val=""/>
  <p:tag name="LATEXENGINEID" val="1"/>
  <p:tag name="TEMPFOLDER" val="C:\Users\anwan\Documents\iguana_tex_dir\"/>
  <p:tag name="LATEXFORMHEIGHT" val="312"/>
  <p:tag name="LATEXFORMWIDTH" val="384"/>
  <p:tag name="LATEXFORMWRAP" val="True"/>
  <p:tag name="BITMAPVECTOR" val="1"/>
  <p:tag name="EMFCHILD" val="Tru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14557"/>
  <p:tag name="ORIGINALWIDTH" val="0.7859595"/>
  <p:tag name="EMFCHILD" val="Tru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57085"/>
  <p:tag name="ORIGINALWIDTH" val="1.809179"/>
  <p:tag name="EMFCHILD" val="Tru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14557"/>
  <p:tag name="ORIGINALWIDTH" val="0.7711255"/>
  <p:tag name="EMFCHILD" val="Tru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156182"/>
  <p:tag name="ORIGINALWIDTH" val="2.239235"/>
  <p:tag name="EMFCHILD" val="Tru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17186"/>
  <p:tag name="ORIGINALWIDTH" val="2.105766"/>
  <p:tag name="EMFCHILD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3752"/>
  <p:tag name="ORIGINALWIDTH" val="0.875"/>
  <p:tag name="EMFCHILD" val="Tru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97371"/>
  <p:tag name="ORIGINALWIDTH" val="1.201181"/>
  <p:tag name="EMFCHILD" val="Tru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12205"/>
  <p:tag name="ORIGINALWIDTH" val="0.6524908"/>
  <p:tag name="EMFCHILD" val="Tru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6524907"/>
  <p:tag name="ORIGINALWIDTH" val="1.735037"/>
  <p:tag name="EMFCHILD" val="Tru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82546"/>
  <p:tag name="ORIGINALWIDTH" val="1.408792"/>
  <p:tag name="EMFCHILD" val="Tru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6167"/>
  <p:tag name="ORIGINALWIDTH" val="0.6080075"/>
  <p:tag name="EMFCHILD" val="Tru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81762"/>
  <p:tag name="ORIGINALWIDTH" val="0.2669281"/>
  <p:tag name="EMFCHILD" val="Tru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6167"/>
  <p:tag name="ORIGINALWIDTH" val="0.1186347"/>
  <p:tag name="EMFCHILD" val="Tru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97371"/>
  <p:tag name="ORIGINALWIDTH" val="0.9342529"/>
  <p:tag name="EMFCHILD" val="Tru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12205"/>
  <p:tag name="ORIGINALWIDTH" val="0.6524908"/>
  <p:tag name="EMFCHILD" val="Tru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6167"/>
  <p:tag name="ORIGINALWIDTH" val="0.5931734"/>
  <p:tag name="EMFCHILD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6252"/>
  <p:tag name="ORIGINALWIDTH" val="1.875"/>
  <p:tag name="LATEXADDIN" val="\documentclass{article}&#10;\usepackage{amsmath}&#10;\pagestyle{empty}&#10;\begin{document}&#10;&#10;$$p_\theta(y|x)$$&#10;&#10;&#10;\end{document}"/>
  <p:tag name="IGUANATEXSIZE" val="20"/>
  <p:tag name="IGUANATEXCURSOR" val="96"/>
  <p:tag name="TRANSPARENCY" val="True"/>
  <p:tag name="FILENAME" val=""/>
  <p:tag name="LATEXENGINEID" val="1"/>
  <p:tag name="TEMPFOLDER" val="C:\Users\anwan\Documents\iguana_tex_dir\"/>
  <p:tag name="LATEXFORMHEIGHT" val="312"/>
  <p:tag name="LATEXFORMWIDTH" val="384"/>
  <p:tag name="LATEXFORMWRAP" val="True"/>
  <p:tag name="BITMAPVECTOR" val="1"/>
  <p:tag name="EMFCHILD" val="Tru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7711254"/>
  <p:tag name="ORIGINALWIDTH" val="0.2965867"/>
  <p:tag name="EMFCHILD" val="Tru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97371"/>
  <p:tag name="ORIGINALWIDTH" val="0.9342529"/>
  <p:tag name="EMFCHILD" val="Tru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12205"/>
  <p:tag name="ORIGINALWIDTH" val="0.6376662"/>
  <p:tag name="EMFCHILD" val="Tru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53275"/>
  <p:tag name="ORIGINALWIDTH" val="1.393958"/>
  <p:tag name="EMFCHILD" val="Tru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56688"/>
  <p:tag name="ORIGINALWIDTH" val="0.6969835"/>
  <p:tag name="EMFCHILD" val="Tru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6524907"/>
  <p:tag name="ORIGINALWIDTH" val="1.735037"/>
  <p:tag name="EMFCHILD" val="Tru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27814"/>
  <p:tag name="ORIGINALWIDTH" val="2.076107"/>
  <p:tag name="EMFCHILD" val="Tru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6167"/>
  <p:tag name="ORIGINALWIDTH" val="0.6080075"/>
  <p:tag name="EMFCHILD" val="Tru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81762"/>
  <p:tag name="ORIGINALWIDTH" val="0.2669281"/>
  <p:tag name="EMFCHILD" val="Tru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6167"/>
  <p:tag name="ORIGINALWIDTH" val="0.1186347"/>
  <p:tag name="EMFCHILD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752"/>
  <p:tag name="ORIGINALWIDTH" val="1.125"/>
  <p:tag name="EMFCHILD" val="Tru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97371"/>
  <p:tag name="ORIGINALWIDTH" val="0.9490775"/>
  <p:tag name="EMFCHILD" val="Tru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12205"/>
  <p:tag name="ORIGINALWIDTH" val="0.6524908"/>
  <p:tag name="EMFCHILD" val="Tru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7711254"/>
  <p:tag name="ORIGINALWIDTH" val="0.3114207"/>
  <p:tag name="EMFCHILD" val="Tru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97371"/>
  <p:tag name="ORIGINALWIDTH" val="1.201181"/>
  <p:tag name="EMFCHILD" val="Tru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12205"/>
  <p:tag name="ORIGINALWIDTH" val="0.6524908"/>
  <p:tag name="EMFCHILD" val="Tru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6167"/>
  <p:tag name="ORIGINALWIDTH" val="0.6080075"/>
  <p:tag name="EMFCHILD" val="Tru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7711254"/>
  <p:tag name="ORIGINALWIDTH" val="0.2965867"/>
  <p:tag name="EMFCHILD" val="Tru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97371"/>
  <p:tag name="ORIGINALWIDTH" val="0.9342529"/>
  <p:tag name="EMFCHILD" val="Tru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201181"/>
  <p:tag name="ORIGINALWIDTH" val="0.8749356"/>
  <p:tag name="EMFCHILD" val="Tru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6524907"/>
  <p:tag name="ORIGINALWIDTH" val="1.735037"/>
  <p:tag name="EMFCHILD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3752"/>
  <p:tag name="ORIGINALWIDTH" val="0.875"/>
  <p:tag name="EMFCHILD" val="Tru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27814"/>
  <p:tag name="ORIGINALWIDTH" val="2.061283"/>
  <p:tag name="EMFCHILD" val="Tru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201181"/>
  <p:tag name="ORIGINALWIDTH" val="0.8749356"/>
  <p:tag name="EMFCHILD" val="Tru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55849"/>
  <p:tag name="ORIGINALWIDTH" val="0.9935702"/>
  <p:tag name="EMFCHILD" val="Tru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675719"/>
  <p:tag name="ORIGINALWIDTH" val="1.764696"/>
  <p:tag name="EMFCHILD" val="Tru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38173"/>
  <p:tag name="ORIGINALWIDTH" val="4.463635"/>
  <p:tag name="EMFCHILD" val="Tru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7191"/>
  <p:tag name="ORIGINALWIDTH" val="0.7859595"/>
  <p:tag name="EMFCHILD" val="Tru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6673248"/>
  <p:tag name="ORIGINALWIDTH" val="1.720203"/>
  <p:tag name="EMFCHILD" val="Tru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690544"/>
  <p:tag name="ORIGINALWIDTH" val="1.082546"/>
  <p:tag name="EMFCHILD" val="Tru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13376"/>
  <p:tag name="ORIGINALWIDTH" val="1.764696"/>
  <p:tag name="EMFCHILD" val="Tru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57085"/>
  <p:tag name="ORIGINALWIDTH" val="0.8007842"/>
  <p:tag name="EMFCHILD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6252"/>
  <p:tag name="ORIGINALWIDTH" val="1.68752"/>
  <p:tag name="EMFCHILD" val="Tru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76504"/>
  <p:tag name="ORIGINALWIDTH" val="2.728598"/>
  <p:tag name="EMFCHILD" val="Tru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14557"/>
  <p:tag name="ORIGINALWIDTH" val="0.7711255"/>
  <p:tag name="EMFCHILD" val="Tru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601568"/>
  <p:tag name="ORIGINALWIDTH" val="1.23084"/>
  <p:tag name="EMFCHILD" val="Tru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57085"/>
  <p:tag name="ORIGINALWIDTH" val="0.8007842"/>
  <p:tag name="EMFCHILD" val="Tru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2887"/>
  <p:tag name="ORIGINALWIDTH" val="0.3855627"/>
  <p:tag name="EMFCHILD" val="Tru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601568"/>
  <p:tag name="ORIGINALWIDTH" val="1.542251"/>
  <p:tag name="EMFCHILD" val="Tru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57085"/>
  <p:tag name="ORIGINALWIDTH" val="0.7859595"/>
  <p:tag name="EMFCHILD" val="Tru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14557"/>
  <p:tag name="ORIGINALWIDTH" val="0.7711255"/>
  <p:tag name="EMFCHILD" val="Tru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55849"/>
  <p:tag name="ORIGINALWIDTH" val="0.9935702"/>
  <p:tag name="EMFCHILD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3752"/>
  <p:tag name="ORIGINALWIDTH" val="8.25"/>
  <p:tag name="LATEXADDIN" val="\documentclass{article}&#10;\usepackage{amsmath}&#10;\pagestyle{empty}&#10;\begin{document}&#10;&#10;$$p_\theta(x)$$&#10;&#10;&#10;\end{document}"/>
  <p:tag name="IGUANATEXSIZE" val="20"/>
  <p:tag name="IGUANATEXCURSOR" val="91"/>
  <p:tag name="TRANSPARENCY" val="True"/>
  <p:tag name="FILENAME" val=""/>
  <p:tag name="LATEXENGINEID" val="1"/>
  <p:tag name="TEMPFOLDER" val="C:\Users\anwan\Documents\iguana_tex_dir\"/>
  <p:tag name="LATEXFORMHEIGHT" val="312"/>
  <p:tag name="LATEXFORMWIDTH" val="384"/>
  <p:tag name="LATEXFORMWRAP" val="True"/>
  <p:tag name="BITMAPVECTO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3752"/>
  <p:tag name="ORIGINALWIDTH" val="0.125"/>
  <p:tag name="EMFCHILD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1252"/>
  <p:tag name="ORIGINALWIDTH" val="1.81252"/>
  <p:tag name="EMFCHILD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3752"/>
  <p:tag name="ORIGINALWIDTH" val="0.8125197"/>
  <p:tag name="EMFCHILD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8752"/>
  <p:tag name="ORIGINALWIDTH" val="3.31252"/>
  <p:tag name="LATEXADDIN" val="\documentclass{article}&#10;\usepackage{amsmath}&#10;\pagestyle{empty}&#10;\begin{document}&#10;&#10;$$f_\theta$$&#10;&#10;&#10;\end{document}"/>
  <p:tag name="IGUANATEXSIZE" val="20"/>
  <p:tag name="IGUANATEXCURSOR" val="91"/>
  <p:tag name="TRANSPARENCY" val="True"/>
  <p:tag name="FILENAME" val=""/>
  <p:tag name="LATEXENGINEID" val="1"/>
  <p:tag name="TEMPFOLDER" val="C:\Users\anwan\Documents\iguana_tex_dir\"/>
  <p:tag name="LATEXFORMHEIGHT" val="312"/>
  <p:tag name="LATEXFORMWIDTH" val="384"/>
  <p:tag name="LATEXFORMWRAP" val="True"/>
  <p:tag name="BITMAPVECTOR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8752"/>
  <p:tag name="ORIGINALWIDTH" val="3.31252"/>
  <p:tag name="LATEXADDIN" val="\documentclass{article}&#10;\usepackage{amsmath}&#10;\pagestyle{empty}&#10;\begin{document}&#10;&#10;$$f_\theta$$&#10;&#10;&#10;\end{document}"/>
  <p:tag name="IGUANATEXSIZE" val="20"/>
  <p:tag name="IGUANATEXCURSOR" val="91"/>
  <p:tag name="TRANSPARENCY" val="True"/>
  <p:tag name="FILENAME" val=""/>
  <p:tag name="LATEXENGINEID" val="1"/>
  <p:tag name="TEMPFOLDER" val="C:\Users\anwan\Documents\iguana_tex_dir\"/>
  <p:tag name="LATEXFORMHEIGHT" val="312"/>
  <p:tag name="LATEXFORMWIDTH" val="384"/>
  <p:tag name="LATEXFORMWRAP" val="True"/>
  <p:tag name="BITMAPVECTO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8752"/>
  <p:tag name="ORIGINALWIDTH" val="2.06252"/>
  <p:tag name="LATEXADDIN" val="\documentclass{article}&#10;\usepackage{amsmath}&#10;\pagestyle{empty}&#10;\begin{document}&#10;&#10;$$f_\theta$$&#10;&#10;&#10;\end{document}"/>
  <p:tag name="IGUANATEXSIZE" val="20"/>
  <p:tag name="IGUANATEXCURSOR" val="91"/>
  <p:tag name="TRANSPARENCY" val="True"/>
  <p:tag name="FILENAME" val=""/>
  <p:tag name="LATEXENGINEID" val="1"/>
  <p:tag name="TEMPFOLDER" val="C:\Users\anwan\Documents\iguana_tex_dir\"/>
  <p:tag name="LATEXFORMHEIGHT" val="312"/>
  <p:tag name="LATEXFORMWIDTH" val="384"/>
  <p:tag name="LATEXFORMWRAP" val="True"/>
  <p:tag name="BITMAPVECTOR" val="1"/>
  <p:tag name="EMFCHILD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6252"/>
  <p:tag name="ORIGINALWIDTH" val="1.31252"/>
  <p:tag name="EMFCHILD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8752"/>
  <p:tag name="ORIGINALWIDTH" val="2.06252"/>
  <p:tag name="LATEXADDIN" val="\documentclass{article}&#10;\usepackage{amsmath}&#10;\pagestyle{empty}&#10;\begin{document}&#10;&#10;$$f_\theta$$&#10;&#10;&#10;\end{document}"/>
  <p:tag name="IGUANATEXSIZE" val="20"/>
  <p:tag name="IGUANATEXCURSOR" val="91"/>
  <p:tag name="TRANSPARENCY" val="True"/>
  <p:tag name="FILENAME" val=""/>
  <p:tag name="LATEXENGINEID" val="1"/>
  <p:tag name="TEMPFOLDER" val="C:\Users\anwan\Documents\iguana_tex_dir\"/>
  <p:tag name="LATEXFORMHEIGHT" val="312"/>
  <p:tag name="LATEXFORMWIDTH" val="384"/>
  <p:tag name="LATEXFORMWRAP" val="True"/>
  <p:tag name="BITMAPVECTOR" val="1"/>
  <p:tag name="EMFCHILD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6252"/>
  <p:tag name="ORIGINALWIDTH" val="1.31252"/>
  <p:tag name="EMFCHILD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3752"/>
  <p:tag name="ORIGINALWIDTH" val="10.62504"/>
  <p:tag name="LATEXADDIN" val="\documentclass{article}&#10;\usepackage{amsmath}&#10;\pagestyle{empty}&#10;\begin{document}&#10;&#10;$$\pi_\theta(a|s)$$&#10;&#10;&#10;\end{document}"/>
  <p:tag name="IGUANATEXSIZE" val="20"/>
  <p:tag name="IGUANATEXCURSOR" val="98"/>
  <p:tag name="TRANSPARENCY" val="True"/>
  <p:tag name="FILENAME" val=""/>
  <p:tag name="LATEXENGINEID" val="1"/>
  <p:tag name="TEMPFOLDER" val="C:\Users\anwan\Documents\iguana_tex_dir\"/>
  <p:tag name="LATEXFORMHEIGHT" val="312"/>
  <p:tag name="LATEXFORMWIDTH" val="384"/>
  <p:tag name="LATEXFORMWRAP" val="True"/>
  <p:tag name="BITMAPVECTO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3752"/>
  <p:tag name="ORIGINALWIDTH" val="10.62504"/>
  <p:tag name="LATEXADDIN" val="\documentclass{article}&#10;\usepackage{amsmath}&#10;\pagestyle{empty}&#10;\begin{document}&#10;&#10;$$\pi_\theta(a|s)$$&#10;&#10;&#10;\end{document}"/>
  <p:tag name="IGUANATEXSIZE" val="20"/>
  <p:tag name="IGUANATEXCURSOR" val="98"/>
  <p:tag name="TRANSPARENCY" val="True"/>
  <p:tag name="FILENAME" val=""/>
  <p:tag name="LATEXENGINEID" val="1"/>
  <p:tag name="TEMPFOLDER" val="C:\Users\anwan\Documents\iguana_tex_dir\"/>
  <p:tag name="LATEXFORMHEIGHT" val="312"/>
  <p:tag name="LATEXFORMWIDTH" val="384"/>
  <p:tag name="LATEXFORMWRAP" val="True"/>
  <p:tag name="BITMAPVECTO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5"/>
  <p:tag name="ORIGINALWIDTH" val="1.93752"/>
  <p:tag name="LATEXADDIN" val="\documentclass{article}&#10;\usepackage{amsmath}&#10;\pagestyle{empty}&#10;\begin{document}&#10;&#10;$$\pi_\theta(a|s)$$&#10;&#10;&#10;\end{document}"/>
  <p:tag name="IGUANATEXSIZE" val="20"/>
  <p:tag name="IGUANATEXCURSOR" val="98"/>
  <p:tag name="TRANSPARENCY" val="True"/>
  <p:tag name="FILENAME" val=""/>
  <p:tag name="LATEXENGINEID" val="1"/>
  <p:tag name="TEMPFOLDER" val="C:\Users\anwan\Documents\iguana_tex_dir\"/>
  <p:tag name="LATEXFORMHEIGHT" val="312"/>
  <p:tag name="LATEXFORMWIDTH" val="384"/>
  <p:tag name="LATEXFORMWRAP" val="True"/>
  <p:tag name="BITMAPVECTOR" val="1"/>
  <p:tag name="EMFCHILD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752"/>
  <p:tag name="ORIGINALWIDTH" val="1.125"/>
  <p:tag name="EMFCHILD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3752"/>
  <p:tag name="ORIGINALWIDTH" val="0.875"/>
  <p:tag name="EMFCHILD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1252"/>
  <p:tag name="ORIGINALWIDTH" val="1.68752"/>
  <p:tag name="EMFCHILD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3752"/>
  <p:tag name="ORIGINALWIDTH" val="0.1875197"/>
  <p:tag name="EMFCHILD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1252"/>
  <p:tag name="ORIGINALWIDTH" val="1.31252"/>
  <p:tag name="EMFCHILD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3752"/>
  <p:tag name="ORIGINALWIDTH" val="0.8125197"/>
  <p:tag name="EMFCHILD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252"/>
  <p:tag name="ORIGINALWIDTH" val="9.5"/>
  <p:tag name="LATEXADDIN" val="\documentclass{article}&#10;\usepackage{amsmath}&#10;\pagestyle{empty}&#10;\begin{document}&#10;&#10;$$s_t \in \mathcal{S}$$&#10;&#10;&#10;\end{document}"/>
  <p:tag name="IGUANATEXSIZE" val="20"/>
  <p:tag name="IGUANATEXCURSOR" val="102"/>
  <p:tag name="TRANSPARENCY" val="True"/>
  <p:tag name="FILENAME" val=""/>
  <p:tag name="LATEXENGINEID" val="1"/>
  <p:tag name="TEMPFOLDER" val="C:\Users\anwan\Documents\iguana_tex_dir\"/>
  <p:tag name="LATEXFORMHEIGHT" val="312"/>
  <p:tag name="LATEXFORMWIDTH" val="384"/>
  <p:tag name="LATEXFORMWRAP" val="True"/>
  <p:tag name="BITMAPVECTOR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0542"/>
  <p:tag name="ORIGINALWIDTH" val="9.983561"/>
  <p:tag name="LATEXADDIN" val="\documentclass{article}&#10;\usepackage{amsmath}&#10;\pagestyle{empty}&#10;\begin{document}&#10;&#10;$$a_t \in \mathcal{A}$$&#10;&#10;&#10;\end{document}"/>
  <p:tag name="IGUANATEXSIZE" val="20"/>
  <p:tag name="IGUANATEXCURSOR" val="101"/>
  <p:tag name="TRANSPARENCY" val="True"/>
  <p:tag name="FILENAME" val=""/>
  <p:tag name="LATEXENGINEID" val="1"/>
  <p:tag name="TEMPFOLDER" val="C:\Users\anwan\Documents\iguana_tex_dir\"/>
  <p:tag name="LATEXFORMHEIGHT" val="312"/>
  <p:tag name="LATEXFORMWIDTH" val="384"/>
  <p:tag name="LATEXFORMWRAP" val="True"/>
  <p:tag name="BITMAPVECTOR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22898"/>
  <p:tag name="ORIGINALWIDTH" val="22.16493"/>
  <p:tag name="LATEXADDIN" val="\documentclass{article}&#10;\usepackage{amsmath}&#10;\pagestyle{empty}&#10;\begin{document}&#10;&#10;$$\mathcal{T} : \mathcal{S} \times \mathcal{A} \mapsto \mathcal{S}$$&#10;&#10;&#10;\end{document}"/>
  <p:tag name="IGUANATEXSIZE" val="20"/>
  <p:tag name="IGUANATEXCURSOR" val="147"/>
  <p:tag name="TRANSPARENCY" val="True"/>
  <p:tag name="FILENAME" val=""/>
  <p:tag name="LATEXENGINEID" val="1"/>
  <p:tag name="TEMPFOLDER" val="C:\Users\anwan\Documents\iguana_tex_dir\"/>
  <p:tag name="LATEXFORMHEIGHT" val="312"/>
  <p:tag name="LATEXFORMWIDTH" val="384"/>
  <p:tag name="LATEXFORMWRAP" val="True"/>
  <p:tag name="BITMAPVECTO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5"/>
  <p:tag name="ORIGINALWIDTH" val="1.93752"/>
  <p:tag name="LATEXADDIN" val="\documentclass{article}&#10;\usepackage{amsmath}&#10;\pagestyle{empty}&#10;\begin{document}&#10;&#10;$$\pi_\theta(a|s)$$&#10;&#10;&#10;\end{document}"/>
  <p:tag name="IGUANATEXSIZE" val="20"/>
  <p:tag name="IGUANATEXCURSOR" val="98"/>
  <p:tag name="TRANSPARENCY" val="True"/>
  <p:tag name="FILENAME" val=""/>
  <p:tag name="LATEXENGINEID" val="1"/>
  <p:tag name="TEMPFOLDER" val="C:\Users\anwan\Documents\iguana_tex_dir\"/>
  <p:tag name="LATEXFORMHEIGHT" val="312"/>
  <p:tag name="LATEXFORMWIDTH" val="384"/>
  <p:tag name="LATEXFORMWRAP" val="True"/>
  <p:tag name="BITMAPVECTOR" val="1"/>
  <p:tag name="EMFCHILD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16716"/>
  <p:tag name="ORIGINALWIDTH" val="24.74991"/>
  <p:tag name="LATEXADDIN" val="\documentclass{article}&#10;\usepackage{amsmath}&#10;\usepackage{amssymb}&#10;\pagestyle{empty}&#10;\begin{document}&#10;&#10;$$s_{t+1} \sim \mathcal{T}( \cdot | s_t, a_t)$$&#10;&#10;&#10;\end{document}"/>
  <p:tag name="IGUANATEXSIZE" val="20"/>
  <p:tag name="IGUANATEXCURSOR" val="116"/>
  <p:tag name="TRANSPARENCY" val="True"/>
  <p:tag name="FILENAME" val=""/>
  <p:tag name="LATEXENGINEID" val="1"/>
  <p:tag name="TEMPFOLDER" val="C:\Users\anwan\Documents\iguana_tex_dir\"/>
  <p:tag name="LATEXFORMHEIGHT" val="312"/>
  <p:tag name="LATEXFORMWIDTH" val="384"/>
  <p:tag name="LATEXFORMWRAP" val="True"/>
  <p:tag name="BITMAPVECTOR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31407"/>
  <p:tag name="ORIGINALWIDTH" val="19.73865"/>
  <p:tag name="LATEXADDIN" val="\documentclass{article}&#10;\usepackage{amsmath}&#10;\usepackage{amssymb}&#10;\pagestyle{empty}&#10;\begin{document}&#10;&#10;$$r_t \sim \mathcal{R}(s_t, a_t)$$&#10;&#10;&#10;\end{document}"/>
  <p:tag name="IGUANATEXSIZE" val="20"/>
  <p:tag name="IGUANATEXCURSOR" val="113"/>
  <p:tag name="TRANSPARENCY" val="True"/>
  <p:tag name="FILENAME" val=""/>
  <p:tag name="LATEXENGINEID" val="1"/>
  <p:tag name="TEMPFOLDER" val="C:\Users\anwan\Documents\iguana_tex_dir\"/>
  <p:tag name="LATEXFORMHEIGHT" val="312"/>
  <p:tag name="LATEXFORMWIDTH" val="384"/>
  <p:tag name="LATEXFORMWRAP" val="True"/>
  <p:tag name="BITMAPVECTOR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84528"/>
  <p:tag name="ORIGINALWIDTH" val="22.68258"/>
  <p:tag name="LATEXADDIN" val="\documentclass{article}&#10;\usepackage{amsmath}&#10;\usepackage{amssymb}&#10;\pagestyle{empty}&#10;\begin{document}&#10;&#10;$$\mathcal{R} : \mathcal{S} \times \mathcal{A} \mapsto \mathbb{R}$$&#10;&#10;&#10;\end{document}"/>
  <p:tag name="IGUANATEXSIZE" val="20"/>
  <p:tag name="IGUANATEXCURSOR" val="148"/>
  <p:tag name="TRANSPARENCY" val="True"/>
  <p:tag name="FILENAME" val=""/>
  <p:tag name="LATEXENGINEID" val="1"/>
  <p:tag name="TEMPFOLDER" val="C:\Users\anwan\Documents\iguana_tex_dir\"/>
  <p:tag name="LATEXFORMHEIGHT" val="312"/>
  <p:tag name="LATEXFORMWIDTH" val="384"/>
  <p:tag name="LATEXFORMWRAP" val="True"/>
  <p:tag name="BITMAPVECTOR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3752"/>
  <p:tag name="ORIGINALWIDTH" val="10.93752"/>
  <p:tag name="LATEXADDIN" val="\documentclass{article}&#10;\usepackage{amsmath}&#10;\usepackage{amssymb}&#10;\pagestyle{empty}&#10;\begin{document}&#10;&#10;$$s_0 \sim \mathcal{T}_0$$&#10;&#10;&#10;\end{document}"/>
  <p:tag name="IGUANATEXSIZE" val="20"/>
  <p:tag name="IGUANATEXCURSOR" val="126"/>
  <p:tag name="TRANSPARENCY" val="True"/>
  <p:tag name="FILENAME" val=""/>
  <p:tag name="LATEXENGINEID" val="1"/>
  <p:tag name="TEMPFOLDER" val="C:\Users\anwan\Documents\iguana_tex_dir\"/>
  <p:tag name="LATEXFORMHEIGHT" val="312"/>
  <p:tag name="LATEXFORMWIDTH" val="384"/>
  <p:tag name="LATEXFORMWRAP" val="True"/>
  <p:tag name="BITMAPVECTOR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1252"/>
  <p:tag name="ORIGINALWIDTH" val="1.31252"/>
  <p:tag name="LATEXADDIN" val="\documentclass{article}&#10;\usepackage{amsmath}&#10;\usepackage{amssymb}&#10;\pagestyle{empty}&#10;\begin{document}&#10;&#10;$$s_0 \sim \mathcal{T}_0$$&#10;&#10;&#10;\end{document}"/>
  <p:tag name="IGUANATEXSIZE" val="20"/>
  <p:tag name="IGUANATEXCURSOR" val="126"/>
  <p:tag name="TRANSPARENCY" val="True"/>
  <p:tag name="FILENAME" val=""/>
  <p:tag name="LATEXENGINEID" val="1"/>
  <p:tag name="TEMPFOLDER" val="C:\Users\anwan\Documents\iguana_tex_dir\"/>
  <p:tag name="LATEXFORMHEIGHT" val="312"/>
  <p:tag name="LATEXFORMWIDTH" val="384"/>
  <p:tag name="LATEXFORMWRAP" val="True"/>
  <p:tag name="BITMAPVECTOR" val="1"/>
  <p:tag name="EMFCHILD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75"/>
  <p:tag name="ORIGINALWIDTH" val="1.125"/>
  <p:tag name="EMFCHILD" val="Tru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9375197"/>
  <p:tag name="ORIGINALWIDTH" val="2.31252"/>
  <p:tag name="EMFCHILD" val="Tru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6252"/>
  <p:tag name="ORIGINALWIDTH" val="2.81252"/>
  <p:tag name="EMFCHILD" val="Tr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75"/>
  <p:tag name="ORIGINALWIDTH" val="1.125"/>
  <p:tag name="EMFCHILD" val="Tru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02412"/>
  <p:tag name="ORIGINALWIDTH" val="2.802414"/>
  <p:tag name="LATEXADDIN" val="\documentclass{article}&#10;\usepackage{amsmath}&#10;\usepackage{amssymb}&#10;\pagestyle{empty}&#10;\begin{document}&#10;&#10;$$\mathcal{R} : \mathcal{S} \times \mathcal{A} \mapsto \mathbb{R}$$&#10;&#10;&#10;\end{document}"/>
  <p:tag name="IGUANATEXSIZE" val="20"/>
  <p:tag name="IGUANATEXCURSOR" val="148"/>
  <p:tag name="TRANSPARENCY" val="True"/>
  <p:tag name="FILENAME" val=""/>
  <p:tag name="LATEXENGINEID" val="1"/>
  <p:tag name="TEMPFOLDER" val="C:\Users\anwan\Documents\iguana_tex_dir\"/>
  <p:tag name="LATEXFORMHEIGHT" val="312"/>
  <p:tag name="LATEXFORMWIDTH" val="384"/>
  <p:tag name="LATEXFORMWRAP" val="True"/>
  <p:tag name="BITMAPVECTOR" val="1"/>
  <p:tag name="EMFCHILD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752"/>
  <p:tag name="ORIGINALWIDTH" val="1.125"/>
  <p:tag name="EMFCHILD" val="Tru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11543"/>
  <p:tag name="ORIGINALWIDTH" val="0.3573599"/>
  <p:tag name="EMFCHILD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96447"/>
  <p:tag name="ORIGINALWIDTH" val="2.125322"/>
  <p:tag name="EMFCHILD" val="Tru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18426"/>
  <p:tag name="ORIGINALWIDTH" val="1.655113"/>
  <p:tag name="EMFCHILD" val="Tru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84528"/>
  <p:tag name="ORIGINALWIDTH" val="2.651949"/>
  <p:tag name="EMFCHILD" val="Tru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85845"/>
  <p:tag name="ORIGINALWIDTH" val="0.2256973"/>
  <p:tag name="EMFCHILD" val="Tru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68891"/>
  <p:tag name="ORIGINALWIDTH" val="3.046913"/>
  <p:tag name="EMFCHILD" val="Tru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72718"/>
  <p:tag name="ORIGINALWIDTH" val="2.369821"/>
  <p:tag name="EMFCHILD" val="Tr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68455"/>
  <p:tag name="ORIGINALWIDTH" val="1.387555"/>
  <p:tag name="LATEXADDIN" val="\documentclass{article}&#10;\usepackage{amsmath}&#10;\usepackage{amssymb}&#10;\pagestyle{empty}&#10;\begin{document}&#10;&#10;$$r_t \sim \mathcal{R}(s_t, a_t)$$&#10;&#10;&#10;\end{document}"/>
  <p:tag name="IGUANATEXSIZE" val="20"/>
  <p:tag name="IGUANATEXCURSOR" val="113"/>
  <p:tag name="TRANSPARENCY" val="True"/>
  <p:tag name="FILENAME" val=""/>
  <p:tag name="LATEXENGINEID" val="1"/>
  <p:tag name="TEMPFOLDER" val="C:\Users\anwan\Documents\iguana_tex_dir\"/>
  <p:tag name="LATEXFORMHEIGHT" val="312"/>
  <p:tag name="LATEXFORMWIDTH" val="384"/>
  <p:tag name="LATEXFORMWRAP" val="True"/>
  <p:tag name="BITMAPVECTOR" val="1"/>
  <p:tag name="EMFCHILD" val="Tru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41248"/>
  <p:tag name="ORIGINALWIDTH" val="0.8026094"/>
  <p:tag name="EMFCHILD" val="Tru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9250379"/>
  <p:tag name="ORIGINALWIDTH" val="2.285384"/>
  <p:tag name="EMFCHILD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3752"/>
  <p:tag name="ORIGINALWIDTH" val="0.875"/>
  <p:tag name="EMFCHILD" val="Tru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761506"/>
  <p:tag name="ORIGINALWIDTH" val="2.788717"/>
  <p:tag name="EMFCHILD" val="Tru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31407"/>
  <p:tag name="ORIGINALWIDTH" val="0.8026094"/>
  <p:tag name="EMFCHILD" val="Tru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68455"/>
  <p:tag name="ORIGINALWIDTH" val="1.265128"/>
  <p:tag name="EMFCHILD" val="Tru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41248"/>
  <p:tag name="ORIGINALWIDTH" val="0.8162086"/>
  <p:tag name="EMFCHILD" val="Tru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835"/>
  <p:tag name="ORIGINALWIDTH" val="0.3945051"/>
  <p:tag name="EMFCHILD" val="Tru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68455"/>
  <p:tag name="ORIGINALWIDTH" val="1.564404"/>
  <p:tag name="EMFCHILD" val="Tru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41248"/>
  <p:tag name="ORIGINALWIDTH" val="0.8026094"/>
  <p:tag name="EMFCHILD" val="Tru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31407"/>
  <p:tag name="ORIGINALWIDTH" val="0.8026094"/>
  <p:tag name="EMFCHILD" val="Tru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71854"/>
  <p:tag name="ORIGINALWIDTH" val="1.249624"/>
  <p:tag name="LATEXADDIN" val="\documentclass{article}&#10;\usepackage{amsmath}&#10;\usepackage{amssymb}&#10;\pagestyle{empty}&#10;\begin{document}&#10;&#10;$$s_{t+1} \sim \mathcal{T}( \cdot | s_t, a_t)$$&#10;&#10;&#10;\end{document}"/>
  <p:tag name="IGUANATEXSIZE" val="20"/>
  <p:tag name="IGUANATEXCURSOR" val="116"/>
  <p:tag name="TRANSPARENCY" val="True"/>
  <p:tag name="FILENAME" val=""/>
  <p:tag name="LATEXENGINEID" val="1"/>
  <p:tag name="TEMPFOLDER" val="C:\Users\anwan\Documents\iguana_tex_dir\"/>
  <p:tag name="LATEXFORMHEIGHT" val="312"/>
  <p:tag name="LATEXFORMWIDTH" val="384"/>
  <p:tag name="LATEXFORMWRAP" val="True"/>
  <p:tag name="BITMAPVECTOR" val="1"/>
  <p:tag name="EMFCHILD" val="Tru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34552"/>
  <p:tag name="ORIGINALWIDTH" val="0.8019996"/>
  <p:tag name="EMFCHILD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1252"/>
  <p:tag name="ORIGINALWIDTH" val="1.68752"/>
  <p:tag name="EMFCHILD" val="Tru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14311"/>
  <p:tag name="ORIGINALWIDTH" val="1.73455"/>
  <p:tag name="EMFCHILD" val="Tru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27801"/>
  <p:tag name="ORIGINALWIDTH" val="0.8766037"/>
  <p:tag name="EMFCHILD" val="Tru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9325514"/>
  <p:tag name="ORIGINALWIDTH" val="2.256779"/>
  <p:tag name="EMFCHILD" val="Tru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96071"/>
  <p:tag name="ORIGINALWIDTH" val="2.704403"/>
  <p:tag name="EMFCHILD" val="Tru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16716"/>
  <p:tag name="ORIGINALWIDTH" val="0.7833427"/>
  <p:tag name="EMFCHILD" val="Tru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103226"/>
  <p:tag name="ORIGINALWIDTH" val="0.3730204"/>
  <p:tag name="EMFCHILD" val="Tru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16716"/>
  <p:tag name="ORIGINALWIDTH" val="0.130563"/>
  <p:tag name="EMFCHILD" val="Tru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71854"/>
  <p:tag name="ORIGINALWIDTH" val="1.249624"/>
  <p:tag name="EMFCHILD" val="Tru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34552"/>
  <p:tag name="ORIGINALWIDTH" val="0.8019996"/>
  <p:tag name="EMFCHILD" val="Tru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75021"/>
  <p:tag name="ORIGINALWIDTH" val="0.3916772"/>
  <p:tag name="EMFCHILD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3752"/>
  <p:tag name="ORIGINALWIDTH" val="0.1875197"/>
  <p:tag name="EMFCHILD" val="Tru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71854"/>
  <p:tag name="ORIGINALWIDTH" val="1.566685"/>
  <p:tag name="EMFCHILD" val="Tru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34552"/>
  <p:tag name="ORIGINALWIDTH" val="0.8019996"/>
  <p:tag name="EMFCHILD" val="Tru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16716"/>
  <p:tag name="ORIGINALWIDTH" val="0.8019996"/>
  <p:tag name="EMFCHILD" val="Tru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98936"/>
  <p:tag name="ORIGINALWIDTH" val="2.731677"/>
  <p:tag name="LATEXADDIN" val="\documentclass{article}&#10;\usepackage{amsmath}&#10;\pagestyle{empty}&#10;\begin{document}&#10;&#10;$$\mathcal{T} : \mathcal{S} \times \mathcal{A} \mapsto \mathcal{S}$$&#10;&#10;&#10;\end{document}"/>
  <p:tag name="IGUANATEXSIZE" val="20"/>
  <p:tag name="IGUANATEXCURSOR" val="147"/>
  <p:tag name="TRANSPARENCY" val="True"/>
  <p:tag name="FILENAME" val=""/>
  <p:tag name="LATEXENGINEID" val="1"/>
  <p:tag name="TEMPFOLDER" val="C:\Users\anwan\Documents\iguana_tex_dir\"/>
  <p:tag name="LATEXFORMHEIGHT" val="312"/>
  <p:tag name="LATEXFORMWIDTH" val="384"/>
  <p:tag name="LATEXFORMWRAP" val="True"/>
  <p:tag name="BITMAPVECTOR" val="1"/>
  <p:tag name="EMFCHILD" val="Tru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6121"/>
  <p:tag name="ORIGINALWIDTH" val="0.3594312"/>
  <p:tag name="EMFCHILD" val="Tru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59315"/>
  <p:tag name="ORIGINALWIDTH" val="2.132625"/>
  <p:tag name="EMFCHILD" val="Tru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52907"/>
  <p:tag name="ORIGINALWIDTH" val="1.641406"/>
  <p:tag name="EMFCHILD" val="Tru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1012"/>
  <p:tag name="ORIGINALWIDTH" val="2.635829"/>
  <p:tag name="EMFCHILD" val="Tru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21589"/>
  <p:tag name="ORIGINALWIDTH" val="0.2276435"/>
  <p:tag name="EMFCHILD" val="Tru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20642"/>
  <p:tag name="ORIGINALWIDTH" val="3.031207"/>
  <p:tag name="EMFCHILD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1252"/>
  <p:tag name="ORIGINALWIDTH" val="1.31252"/>
  <p:tag name="EMFCHILD" val="Tru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59315"/>
  <p:tag name="ORIGINALWIDTH" val="2.120648"/>
  <p:tag name="EMFCHILD" val="Tru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82784"/>
  <p:tag name="ORIGINALWIDTH" val="1.598754"/>
  <p:tag name="LATEXADDIN" val="\documentclass{article}&#10;\usepackage{amsmath}&#10;\pagestyle{empty}&#10;\begin{document}&#10;&#10;$$a_t \in \mathcal{A}$$&#10;&#10;&#10;\end{document}"/>
  <p:tag name="IGUANATEXSIZE" val="20"/>
  <p:tag name="IGUANATEXCURSOR" val="101"/>
  <p:tag name="TRANSPARENCY" val="True"/>
  <p:tag name="FILENAME" val=""/>
  <p:tag name="LATEXENGINEID" val="1"/>
  <p:tag name="TEMPFOLDER" val="C:\Users\anwan\Documents\iguana_tex_dir\"/>
  <p:tag name="LATEXFORMHEIGHT" val="312"/>
  <p:tag name="LATEXFORMWIDTH" val="384"/>
  <p:tag name="LATEXFORMWRAP" val="True"/>
  <p:tag name="BITMAPVECTOR" val="1"/>
  <p:tag name="EMFCHILD" val="Tru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48274"/>
  <p:tag name="ORIGINALWIDTH" val="0.8281294"/>
  <p:tag name="EMFCHILD" val="Tru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7358"/>
  <p:tag name="ORIGINALWIDTH" val="1.736775"/>
  <p:tag name="EMFCHILD" val="Tru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24978"/>
  <p:tag name="ORIGINALWIDTH" val="2.691421"/>
  <p:tag name="EMFCHILD" val="Tru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5"/>
  <p:tag name="ORIGINALWIDTH" val="1.31252"/>
  <p:tag name="LATEXADDIN" val="\documentclass{article}&#10;\usepackage{amsmath}&#10;\pagestyle{empty}&#10;\begin{document}&#10;&#10;$$s_t \in \mathcal{S}$$&#10;&#10;&#10;\end{document}"/>
  <p:tag name="IGUANATEXSIZE" val="20"/>
  <p:tag name="IGUANATEXCURSOR" val="102"/>
  <p:tag name="TRANSPARENCY" val="True"/>
  <p:tag name="FILENAME" val=""/>
  <p:tag name="LATEXENGINEID" val="1"/>
  <p:tag name="TEMPFOLDER" val="C:\Users\anwan\Documents\iguana_tex_dir\"/>
  <p:tag name="LATEXFORMHEIGHT" val="312"/>
  <p:tag name="LATEXFORMWIDTH" val="384"/>
  <p:tag name="LATEXFORMWRAP" val="True"/>
  <p:tag name="BITMAPVECTOR" val="1"/>
  <p:tag name="EMFCHILD" val="Tru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68752"/>
  <p:tag name="ORIGINALWIDTH" val="0.8125197"/>
  <p:tag name="EMFCHILD" val="Tru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"/>
  <p:tag name="ORIGINALWIDTH" val="1.81252"/>
  <p:tag name="EMFCHILD" val="Tru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1252"/>
  <p:tag name="ORIGINALWIDTH" val="2.25"/>
  <p:tag name="EMFCHILD" val="Tru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25362"/>
  <p:tag name="ORIGINALWIDTH" val="45.32332"/>
  <p:tag name="LATEXADDIN" val="\documentclass{article}&#10;\usepackage{amsmath}&#10;\usepackage{amssymb}&#10;\pagestyle{empty}&#10;\begin{document}&#10;&#10;$$G(s_t,a_t) = \sum_{\tau=0}^T \gamma^\tau \mathcal{R}(s_{t+\tau}, a_{t+\tau})$$&#10;&#10;&#10;\end{document}"/>
  <p:tag name="IGUANATEXSIZE" val="20"/>
  <p:tag name="IGUANATEXCURSOR" val="105"/>
  <p:tag name="TRANSPARENCY" val="True"/>
  <p:tag name="FILENAME" val=""/>
  <p:tag name="LATEXENGINEID" val="1"/>
  <p:tag name="TEMPFOLDER" val="C:\Users\anwan\Documents\iguana_tex_dir\"/>
  <p:tag name="LATEXFORMHEIGHT" val="312"/>
  <p:tag name="LATEXFORMWIDTH" val="384"/>
  <p:tag name="LATEXFORMWRAP" val="True"/>
  <p:tag name="BITMAPVECTOR" val="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3_asd">
  <a:themeElements>
    <a:clrScheme name="Luna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13_asd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una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36289</TotalTime>
  <Words>937</Words>
  <Application>Microsoft Macintosh PowerPoint</Application>
  <PresentationFormat>Presentazione su schermo (4:3)</PresentationFormat>
  <Paragraphs>257</Paragraphs>
  <Slides>33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44" baseType="lpstr">
      <vt:lpstr>Arial</vt:lpstr>
      <vt:lpstr>Calibri</vt:lpstr>
      <vt:lpstr>Cambria Math</vt:lpstr>
      <vt:lpstr>Comic Sans MS</vt:lpstr>
      <vt:lpstr>Consolas</vt:lpstr>
      <vt:lpstr>medium-content-serif-font</vt:lpstr>
      <vt:lpstr>Times New Roman</vt:lpstr>
      <vt:lpstr>Tw Cen MT</vt:lpstr>
      <vt:lpstr>Wingdings</vt:lpstr>
      <vt:lpstr>Wingdings 2</vt:lpstr>
      <vt:lpstr>13_asd</vt:lpstr>
      <vt:lpstr>Presentazione standard di PowerPoint</vt:lpstr>
      <vt:lpstr>Question 30</vt:lpstr>
      <vt:lpstr>What is Reinforcement Learning?</vt:lpstr>
      <vt:lpstr>RL Demo</vt:lpstr>
      <vt:lpstr>Learning approaches</vt:lpstr>
      <vt:lpstr>Prediction vs Control</vt:lpstr>
      <vt:lpstr>Setting</vt:lpstr>
      <vt:lpstr>Agent and environmet</vt:lpstr>
      <vt:lpstr>Markov Decision Process (MDP)</vt:lpstr>
      <vt:lpstr>Discount factor</vt:lpstr>
      <vt:lpstr>Solving an MDP</vt:lpstr>
      <vt:lpstr>State</vt:lpstr>
      <vt:lpstr>Major Components</vt:lpstr>
      <vt:lpstr>Policy</vt:lpstr>
      <vt:lpstr>Value function</vt:lpstr>
      <vt:lpstr>Bellman equation</vt:lpstr>
      <vt:lpstr>Optimal value</vt:lpstr>
      <vt:lpstr>Model</vt:lpstr>
      <vt:lpstr>Approaches to Reinforcement Learning</vt:lpstr>
      <vt:lpstr>Approsches to RL</vt:lpstr>
      <vt:lpstr>VB RL: Q-Networks</vt:lpstr>
      <vt:lpstr>VB RL: Q-learning </vt:lpstr>
      <vt:lpstr>VB RL: DQN</vt:lpstr>
      <vt:lpstr>VB RL: DQN in Atari</vt:lpstr>
      <vt:lpstr>VB RL: DQN results in Atari</vt:lpstr>
      <vt:lpstr>VB RL: DQN in Atari</vt:lpstr>
      <vt:lpstr>VB RL: DQN results in Atari</vt:lpstr>
      <vt:lpstr>Gorila (General Reinforcment Learning Architecture )</vt:lpstr>
      <vt:lpstr>Deep Policy Networks</vt:lpstr>
      <vt:lpstr>Deep Policy Networks</vt:lpstr>
      <vt:lpstr>Model-Based Deep RL</vt:lpstr>
      <vt:lpstr>DRL in Go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cp:lastModifiedBy>Angelo Ciaramella</cp:lastModifiedBy>
  <cp:revision>369</cp:revision>
  <dcterms:modified xsi:type="dcterms:W3CDTF">2023-02-04T20:47:23Z</dcterms:modified>
</cp:coreProperties>
</file>