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86" r:id="rId2"/>
    <p:sldId id="298" r:id="rId3"/>
    <p:sldId id="450" r:id="rId4"/>
    <p:sldId id="455" r:id="rId5"/>
    <p:sldId id="456" r:id="rId6"/>
    <p:sldId id="425" r:id="rId7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03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53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 </a:t>
            </a:r>
            <a:r>
              <a:rPr lang="it-IT" dirty="0" err="1"/>
              <a:t>complessity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err="1">
                <a:solidFill>
                  <a:srgbClr val="0000FF"/>
                </a:solidFill>
              </a:rPr>
              <a:t>Vapnik-Chervonenkis</a:t>
            </a:r>
            <a:r>
              <a:rPr lang="en-US" dirty="0">
                <a:solidFill>
                  <a:srgbClr val="0000FF"/>
                </a:solidFill>
              </a:rPr>
              <a:t> dimension can be used for </a:t>
            </a:r>
          </a:p>
          <a:p>
            <a:pPr lvl="2"/>
            <a:r>
              <a:rPr lang="it-IT" dirty="0">
                <a:solidFill>
                  <a:srgbClr val="C00000"/>
                </a:solidFill>
              </a:rPr>
              <a:t>Estimate the </a:t>
            </a:r>
            <a:r>
              <a:rPr lang="it-IT" dirty="0" err="1">
                <a:solidFill>
                  <a:srgbClr val="C00000"/>
                </a:solidFill>
              </a:rPr>
              <a:t>number</a:t>
            </a:r>
            <a:r>
              <a:rPr lang="it-IT" dirty="0">
                <a:solidFill>
                  <a:srgbClr val="C00000"/>
                </a:solidFill>
              </a:rPr>
              <a:t> of patterns </a:t>
            </a:r>
          </a:p>
          <a:p>
            <a:pPr lvl="2"/>
            <a:r>
              <a:rPr lang="it-IT" dirty="0"/>
              <a:t>Estimate the </a:t>
            </a:r>
            <a:r>
              <a:rPr lang="it-IT" dirty="0" err="1"/>
              <a:t>number</a:t>
            </a:r>
            <a:r>
              <a:rPr lang="it-IT" dirty="0"/>
              <a:t> a free </a:t>
            </a:r>
            <a:r>
              <a:rPr lang="it-IT" dirty="0" err="1"/>
              <a:t>parameters</a:t>
            </a:r>
            <a:endParaRPr lang="it-IT" dirty="0"/>
          </a:p>
          <a:p>
            <a:pPr lvl="2"/>
            <a:r>
              <a:rPr lang="it-IT" dirty="0"/>
              <a:t>Estimate the </a:t>
            </a:r>
            <a:r>
              <a:rPr lang="it-IT" dirty="0" err="1"/>
              <a:t>probability</a:t>
            </a:r>
            <a:r>
              <a:rPr lang="it-IT" dirty="0"/>
              <a:t> of </a:t>
            </a:r>
            <a:r>
              <a:rPr lang="it-IT"/>
              <a:t>classification</a:t>
            </a:r>
            <a:endParaRPr lang="it-IT" dirty="0"/>
          </a:p>
          <a:p>
            <a:pPr lvl="2"/>
            <a:endParaRPr lang="it-IT" dirty="0"/>
          </a:p>
          <a:p>
            <a:pPr lvl="2"/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19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Goal</a:t>
            </a:r>
          </a:p>
          <a:p>
            <a:pPr lvl="1"/>
            <a:r>
              <a:rPr lang="it-IT" dirty="0" err="1"/>
              <a:t>Worst</a:t>
            </a:r>
            <a:r>
              <a:rPr lang="it-IT" dirty="0"/>
              <a:t>-case performance for a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trained</a:t>
            </a:r>
            <a:r>
              <a:rPr lang="it-IT" dirty="0"/>
              <a:t> network</a:t>
            </a:r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Theorem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Vapnik-Chervonenkis</a:t>
            </a:r>
            <a:r>
              <a:rPr lang="it-IT" dirty="0"/>
              <a:t> </a:t>
            </a:r>
            <a:r>
              <a:rPr lang="it-IT" dirty="0" err="1"/>
              <a:t>dimension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F4A555-1549-4047-9FE6-1A72E53C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46507"/>
            <a:ext cx="7327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Vapnik-Chervonenkis</a:t>
            </a:r>
            <a:r>
              <a:rPr lang="it-IT" dirty="0"/>
              <a:t> </a:t>
            </a:r>
            <a:r>
              <a:rPr lang="it-IT" dirty="0" err="1"/>
              <a:t>dimension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F0D205-C96A-7645-8B6D-5467A4F9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4737100" cy="32512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AE4A76-C3A4-8243-AFF3-DC22F2140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5" y="2781300"/>
            <a:ext cx="2184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NN</a:t>
            </a:r>
          </a:p>
          <a:p>
            <a:pPr lvl="1"/>
            <a:r>
              <a:rPr lang="it-IT" dirty="0"/>
              <a:t>M </a:t>
            </a:r>
            <a:r>
              <a:rPr lang="it-IT" dirty="0" err="1"/>
              <a:t>units</a:t>
            </a:r>
            <a:r>
              <a:rPr lang="it-IT" dirty="0"/>
              <a:t>,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weights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 and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units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Vapnik-Chervonenkis</a:t>
            </a:r>
            <a:r>
              <a:rPr lang="it-IT" dirty="0"/>
              <a:t> </a:t>
            </a:r>
            <a:r>
              <a:rPr lang="it-IT" dirty="0" err="1"/>
              <a:t>dimension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32D45C-C3B3-4145-A9DC-A1C41C84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59" y="2348880"/>
            <a:ext cx="2476500" cy="431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75E731-88C1-2B4C-8AEA-A3E2F0E0C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259" y="3175621"/>
            <a:ext cx="2781300" cy="901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3A36B2D-574E-8E45-ABD3-A51C286CE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09" y="5024758"/>
            <a:ext cx="2057400" cy="4572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4825355-D5FB-944E-91BD-0F1ECEA46B3E}"/>
              </a:ext>
            </a:extLst>
          </p:cNvPr>
          <p:cNvSpPr/>
          <p:nvPr/>
        </p:nvSpPr>
        <p:spPr>
          <a:xfrm>
            <a:off x="5388813" y="50702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inputs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0262AB3-6738-1C45-9FCD-104D76027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5929330"/>
            <a:ext cx="1422400" cy="317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AD46F34-BF9E-E64E-8663-960134A0CDFF}"/>
              </a:ext>
            </a:extLst>
          </p:cNvPr>
          <p:cNvSpPr/>
          <p:nvPr/>
        </p:nvSpPr>
        <p:spPr>
          <a:xfrm>
            <a:off x="1063672" y="62438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For large networks 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CACF37E-E1E6-8444-8E10-70C96A9CD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309" y="5882387"/>
            <a:ext cx="1676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36267</TotalTime>
  <Words>107</Words>
  <Application>Microsoft Macintosh PowerPoint</Application>
  <PresentationFormat>Presentazione su schermo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Helvetica</vt:lpstr>
      <vt:lpstr>Tw Cen MT</vt:lpstr>
      <vt:lpstr>Wingdings</vt:lpstr>
      <vt:lpstr>Wingdings 2</vt:lpstr>
      <vt:lpstr>13_asd</vt:lpstr>
      <vt:lpstr>Presentazione standard di PowerPoint</vt:lpstr>
      <vt:lpstr>Question 19</vt:lpstr>
      <vt:lpstr>Vapnik-Chervonenkis dimension</vt:lpstr>
      <vt:lpstr>Vapnik-Chervonenkis dimension</vt:lpstr>
      <vt:lpstr>Vapnik-Chervonenkis dimension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355</cp:revision>
  <dcterms:modified xsi:type="dcterms:W3CDTF">2023-02-04T20:24:18Z</dcterms:modified>
</cp:coreProperties>
</file>