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286" r:id="rId2"/>
    <p:sldId id="298" r:id="rId3"/>
    <p:sldId id="399" r:id="rId4"/>
    <p:sldId id="408" r:id="rId5"/>
    <p:sldId id="409" r:id="rId6"/>
    <p:sldId id="410" r:id="rId7"/>
    <p:sldId id="411" r:id="rId8"/>
    <p:sldId id="425" r:id="rId9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8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Optimization</a:t>
            </a:r>
            <a:r>
              <a:rPr lang="it-IT" dirty="0"/>
              <a:t> </a:t>
            </a:r>
            <a:r>
              <a:rPr lang="it-IT" dirty="0" err="1"/>
              <a:t>algorithms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Adam algorithm uses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one adaptive momentum 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two adaptive momentum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does not use adaptive momentum </a:t>
            </a:r>
          </a:p>
          <a:p>
            <a:pPr lvl="2"/>
            <a:endParaRPr lang="en-US" dirty="0">
              <a:solidFill>
                <a:srgbClr val="C000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15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 err="1"/>
              <a:t>Sensitivity</a:t>
            </a:r>
            <a:r>
              <a:rPr lang="it-IT" dirty="0"/>
              <a:t> to some </a:t>
            </a:r>
            <a:r>
              <a:rPr lang="it-IT" dirty="0" err="1">
                <a:solidFill>
                  <a:srgbClr val="0000FF"/>
                </a:solidFill>
              </a:rPr>
              <a:t>directions</a:t>
            </a:r>
            <a:r>
              <a:rPr lang="it-IT" dirty="0"/>
              <a:t> in </a:t>
            </a:r>
            <a:r>
              <a:rPr lang="it-IT" dirty="0" err="1"/>
              <a:t>parameter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Seperate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learning</a:t>
            </a:r>
            <a:r>
              <a:rPr lang="it-IT" dirty="0">
                <a:solidFill>
                  <a:srgbClr val="0000FF"/>
                </a:solidFill>
              </a:rPr>
              <a:t> rate </a:t>
            </a:r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parameter</a:t>
            </a:r>
            <a:r>
              <a:rPr lang="it-IT" dirty="0"/>
              <a:t>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Adapt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learning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rates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throughout</a:t>
            </a:r>
            <a:r>
              <a:rPr lang="it-IT" dirty="0"/>
              <a:t> the </a:t>
            </a:r>
            <a:r>
              <a:rPr lang="it-IT" dirty="0" err="1"/>
              <a:t>course</a:t>
            </a:r>
            <a:r>
              <a:rPr lang="it-IT" dirty="0"/>
              <a:t> of </a:t>
            </a:r>
            <a:r>
              <a:rPr lang="it-IT" dirty="0" err="1"/>
              <a:t>learning</a:t>
            </a:r>
            <a:r>
              <a:rPr lang="it-IT" dirty="0"/>
              <a:t> </a:t>
            </a:r>
          </a:p>
          <a:p>
            <a:pPr lvl="1"/>
            <a:endParaRPr lang="it-IT" dirty="0"/>
          </a:p>
          <a:p>
            <a:r>
              <a:rPr lang="it-IT" dirty="0">
                <a:solidFill>
                  <a:srgbClr val="0000FF"/>
                </a:solidFill>
              </a:rPr>
              <a:t>Delta-bar-delta </a:t>
            </a:r>
            <a:r>
              <a:rPr lang="it-IT" dirty="0" err="1">
                <a:solidFill>
                  <a:srgbClr val="0000FF"/>
                </a:solidFill>
              </a:rPr>
              <a:t>algorithm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Heuristic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 </a:t>
            </a:r>
          </a:p>
          <a:p>
            <a:pPr lvl="1"/>
            <a:r>
              <a:rPr lang="it-IT" dirty="0">
                <a:solidFill>
                  <a:srgbClr val="0000FF"/>
                </a:solidFill>
              </a:rPr>
              <a:t>Idea</a:t>
            </a:r>
            <a:r>
              <a:rPr lang="it-IT" dirty="0"/>
              <a:t> – </a:t>
            </a:r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>
                <a:solidFill>
                  <a:srgbClr val="0000FF"/>
                </a:solidFill>
              </a:rPr>
              <a:t>partial</a:t>
            </a:r>
            <a:r>
              <a:rPr lang="it-IT" dirty="0">
                <a:solidFill>
                  <a:srgbClr val="0000FF"/>
                </a:solidFill>
              </a:rPr>
              <a:t> derivative </a:t>
            </a:r>
            <a:r>
              <a:rPr lang="it-IT" dirty="0"/>
              <a:t>of the </a:t>
            </a:r>
            <a:r>
              <a:rPr lang="it-IT" dirty="0" err="1"/>
              <a:t>loss</a:t>
            </a:r>
            <a:r>
              <a:rPr lang="it-IT" dirty="0"/>
              <a:t> </a:t>
            </a:r>
            <a:r>
              <a:rPr lang="it-IT" dirty="0" err="1"/>
              <a:t>rimains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sign</a:t>
            </a:r>
            <a:r>
              <a:rPr lang="it-IT" dirty="0"/>
              <a:t>, </a:t>
            </a:r>
            <a:r>
              <a:rPr lang="it-IT" dirty="0" err="1"/>
              <a:t>then</a:t>
            </a:r>
            <a:r>
              <a:rPr lang="it-IT" dirty="0"/>
              <a:t> the </a:t>
            </a:r>
            <a:r>
              <a:rPr lang="it-IT" dirty="0" err="1"/>
              <a:t>learning</a:t>
            </a:r>
            <a:r>
              <a:rPr lang="it-IT" dirty="0"/>
              <a:t> rate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increase</a:t>
            </a:r>
            <a:r>
              <a:rPr lang="it-IT" dirty="0"/>
              <a:t>, </a:t>
            </a:r>
            <a:r>
              <a:rPr lang="it-IT" dirty="0" err="1"/>
              <a:t>decreased</a:t>
            </a:r>
            <a:r>
              <a:rPr lang="it-IT" dirty="0"/>
              <a:t> </a:t>
            </a:r>
            <a:r>
              <a:rPr lang="it-IT" dirty="0" err="1"/>
              <a:t>otherwise</a:t>
            </a:r>
            <a:r>
              <a:rPr lang="it-IT" dirty="0"/>
              <a:t>.  </a:t>
            </a:r>
          </a:p>
          <a:p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Adaptive learning rates</a:t>
            </a:r>
          </a:p>
        </p:txBody>
      </p:sp>
    </p:spTree>
    <p:extLst>
      <p:ext uri="{BB962C8B-B14F-4D97-AF65-F5344CB8AC3E}">
        <p14:creationId xmlns:p14="http://schemas.microsoft.com/office/powerpoint/2010/main" val="356298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 err="1"/>
              <a:t>AdaGrad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8793F7-C730-234B-A98D-38715FEF6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9" y="1052736"/>
            <a:ext cx="801737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 err="1"/>
              <a:t>RMSProp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FB70F0A-F00E-DF46-AFD2-7D6B2B128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58" y="1124744"/>
            <a:ext cx="788414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2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 err="1"/>
              <a:t>RMSProp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A14D0C3-EECD-9B49-953C-294DF23D0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8244408" cy="401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0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Adam algorithm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9A5C557-715D-3A4B-9BB8-8825424CF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90220"/>
            <a:ext cx="8035892" cy="58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4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36254</TotalTime>
  <Words>123</Words>
  <Application>Microsoft Macintosh PowerPoint</Application>
  <PresentationFormat>Presentazione su schermo (4:3)</PresentationFormat>
  <Paragraphs>41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15</vt:lpstr>
      <vt:lpstr>Adaptive learning rates</vt:lpstr>
      <vt:lpstr>AdaGrad</vt:lpstr>
      <vt:lpstr>RMSProp</vt:lpstr>
      <vt:lpstr>RMSProp</vt:lpstr>
      <vt:lpstr>Adam algorithm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351</cp:revision>
  <dcterms:modified xsi:type="dcterms:W3CDTF">2023-02-04T20:11:43Z</dcterms:modified>
</cp:coreProperties>
</file>