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86" r:id="rId2"/>
    <p:sldId id="298" r:id="rId3"/>
    <p:sldId id="400" r:id="rId4"/>
    <p:sldId id="401" r:id="rId5"/>
    <p:sldId id="402" r:id="rId6"/>
    <p:sldId id="425" r:id="rId7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Optimization</a:t>
            </a:r>
            <a:r>
              <a:rPr lang="it-IT" dirty="0"/>
              <a:t> </a:t>
            </a:r>
            <a:r>
              <a:rPr lang="it-IT" dirty="0" err="1"/>
              <a:t>algorithms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Newton’s method is 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first-order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>
                <a:solidFill>
                  <a:srgbClr val="C00000"/>
                </a:solidFill>
              </a:rPr>
              <a:t>second-order </a:t>
            </a:r>
            <a:r>
              <a:rPr lang="it-IT" dirty="0" err="1">
                <a:solidFill>
                  <a:srgbClr val="C00000"/>
                </a:solidFill>
              </a:rPr>
              <a:t>gradient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method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third</a:t>
            </a:r>
            <a:r>
              <a:rPr lang="it-IT" dirty="0">
                <a:solidFill>
                  <a:srgbClr val="0000FF"/>
                </a:solidFill>
              </a:rPr>
              <a:t>-order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lvl="2"/>
            <a:endParaRPr lang="it-IT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Second-</a:t>
            </a:r>
            <a:r>
              <a:rPr lang="it-IT" dirty="0" err="1">
                <a:solidFill>
                  <a:srgbClr val="0000FF"/>
                </a:solidFill>
              </a:rPr>
              <a:t>order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Second </a:t>
            </a:r>
            <a:r>
              <a:rPr lang="it-IT" dirty="0" err="1">
                <a:solidFill>
                  <a:srgbClr val="0000FF"/>
                </a:solidFill>
              </a:rPr>
              <a:t>order</a:t>
            </a:r>
            <a:r>
              <a:rPr lang="it-IT" dirty="0">
                <a:solidFill>
                  <a:srgbClr val="0000FF"/>
                </a:solidFill>
              </a:rPr>
              <a:t> Taylor </a:t>
            </a:r>
            <a:r>
              <a:rPr lang="it-IT" dirty="0" err="1">
                <a:solidFill>
                  <a:srgbClr val="0000FF"/>
                </a:solidFill>
              </a:rPr>
              <a:t>series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expansion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Newton </a:t>
            </a:r>
            <a:r>
              <a:rPr lang="it-IT" dirty="0" err="1">
                <a:solidFill>
                  <a:srgbClr val="0000FF"/>
                </a:solidFill>
              </a:rPr>
              <a:t>parameter</a:t>
            </a:r>
            <a:r>
              <a:rPr lang="it-IT" dirty="0">
                <a:solidFill>
                  <a:srgbClr val="0000FF"/>
                </a:solidFill>
              </a:rPr>
              <a:t> update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Newton’s method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543653-6AD9-7C4E-81CA-E47BF0CE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729201"/>
            <a:ext cx="7915304" cy="9758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435A248-F492-1E46-ADD7-1C85D6B6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88" y="4509120"/>
            <a:ext cx="3797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Newton’s method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B51A6A-DAC3-9D41-BAA8-552AC4C0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9401"/>
            <a:ext cx="8351708" cy="3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0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eigenvalues</a:t>
            </a:r>
            <a:r>
              <a:rPr lang="it-IT" dirty="0"/>
              <a:t> of the </a:t>
            </a:r>
            <a:r>
              <a:rPr lang="it-IT" dirty="0" err="1"/>
              <a:t>Hessian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positive,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in the </a:t>
            </a:r>
            <a:r>
              <a:rPr lang="it-IT" dirty="0" err="1"/>
              <a:t>wrong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Regularization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Levenberg-Marquardt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Approximation of Newton’s method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8A67A8-0E14-584A-8BAB-0383241D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022600"/>
            <a:ext cx="5740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9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36251</TotalTime>
  <Words>103</Words>
  <Application>Microsoft Macintosh PowerPoint</Application>
  <PresentationFormat>Presentazione su schermo (4:3)</PresentationFormat>
  <Paragraphs>50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14</vt:lpstr>
      <vt:lpstr>Newton’s method</vt:lpstr>
      <vt:lpstr>Newton’s method</vt:lpstr>
      <vt:lpstr>Approximation of Newton’s method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350</cp:revision>
  <dcterms:modified xsi:type="dcterms:W3CDTF">2023-02-04T20:10:00Z</dcterms:modified>
</cp:coreProperties>
</file>