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86" r:id="rId2"/>
    <p:sldId id="298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425" r:id="rId1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Explain the Stochastic Gradient Decent Algorithm and the </a:t>
            </a:r>
            <a:r>
              <a:rPr lang="en-US" dirty="0" err="1">
                <a:solidFill>
                  <a:srgbClr val="0000FF"/>
                </a:solidFill>
              </a:rPr>
              <a:t>Nesterov</a:t>
            </a:r>
            <a:r>
              <a:rPr lang="en-US" dirty="0">
                <a:solidFill>
                  <a:srgbClr val="0000FF"/>
                </a:solidFill>
              </a:rPr>
              <a:t> momentum </a:t>
            </a:r>
          </a:p>
          <a:p>
            <a:pPr marL="366713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13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Optimization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Emprical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risk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minimization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Optimization for deep models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608D84-4F9E-B343-AECE-736D0B15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09" y="1628800"/>
            <a:ext cx="4546600" cy="736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71DD29-1941-044A-A6F6-FF7B947E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9" y="3679033"/>
            <a:ext cx="8483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Maximum </a:t>
            </a:r>
            <a:r>
              <a:rPr lang="it-IT" dirty="0" err="1">
                <a:solidFill>
                  <a:srgbClr val="0000FF"/>
                </a:solidFill>
              </a:rPr>
              <a:t>likelihood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estimation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loss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Optimization for deep models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4D2016-C232-F844-A4C3-10F892B2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622702"/>
            <a:ext cx="5994400" cy="990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D0E35E-5A71-3646-8CA4-4F5DBE67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3108952"/>
            <a:ext cx="5295900" cy="939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F7F565-0991-7244-9237-1BC269C7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4813256"/>
            <a:ext cx="4457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Stochastic Gradient Descent (SGD)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6D173E-F5D1-0148-A8B8-F3BF2579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72941"/>
            <a:ext cx="8244408" cy="2780606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CCAEBBE-5D5D-0C4C-AEA5-2F23A699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Suffcient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condition</a:t>
            </a:r>
            <a:r>
              <a:rPr lang="it-IT" dirty="0">
                <a:solidFill>
                  <a:srgbClr val="0000FF"/>
                </a:solidFill>
              </a:rPr>
              <a:t> for </a:t>
            </a:r>
            <a:r>
              <a:rPr lang="it-IT" dirty="0" err="1">
                <a:solidFill>
                  <a:srgbClr val="0000FF"/>
                </a:solidFill>
              </a:rPr>
              <a:t>convergence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0015B-4D7C-0549-9B65-8490C12D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29085"/>
            <a:ext cx="1993900" cy="1244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35442B0-0AF2-7B49-AD83-CEF026B2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608435"/>
            <a:ext cx="1993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SGD and momentum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A84B651-7BE2-924A-BCD6-8ED97964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68760"/>
            <a:ext cx="6400800" cy="1701800"/>
          </a:xfrm>
          <a:prstGeom prst="rect">
            <a:avLst/>
          </a:prstGeom>
        </p:spPr>
      </p:pic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8221F6DD-E3C4-C644-BC4E-C7F70309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06323"/>
            <a:ext cx="8143932" cy="5500726"/>
          </a:xfrm>
        </p:spPr>
        <p:txBody>
          <a:bodyPr/>
          <a:lstStyle/>
          <a:p>
            <a:r>
              <a:rPr lang="en-GB" dirty="0"/>
              <a:t>Update rule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C094DA8-B80F-684E-B8FC-21CF3943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148" y="2794664"/>
            <a:ext cx="4033118" cy="38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SGD and momentum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8221F6DD-E3C4-C644-BC4E-C7F70309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06323"/>
            <a:ext cx="8143932" cy="550072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CB4623-4346-D549-87C2-A089F14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5" y="1340768"/>
            <a:ext cx="8557106" cy="32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Nesterov’s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accelerated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r>
              <a:rPr lang="it-IT" dirty="0">
                <a:solidFill>
                  <a:srgbClr val="0000FF"/>
                </a:solidFill>
              </a:rPr>
              <a:t> (</a:t>
            </a:r>
            <a:r>
              <a:rPr lang="it-IT" dirty="0" err="1">
                <a:solidFill>
                  <a:srgbClr val="0000FF"/>
                </a:solidFill>
              </a:rPr>
              <a:t>Sutskever</a:t>
            </a:r>
            <a:r>
              <a:rPr lang="it-IT" dirty="0">
                <a:solidFill>
                  <a:srgbClr val="0000FF"/>
                </a:solidFill>
              </a:rPr>
              <a:t> et al., 2013)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Nesterov</a:t>
            </a:r>
            <a:r>
              <a:rPr lang="en-US" dirty="0"/>
              <a:t> Momentum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C1DF11-C769-AA45-866B-A639DFDD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0888"/>
            <a:ext cx="7048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Nesterov</a:t>
            </a:r>
            <a:r>
              <a:rPr lang="en-US" dirty="0"/>
              <a:t> Momentum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7C9404-45F3-6F41-A52A-33157D96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8143932" cy="34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4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36250</TotalTime>
  <Words>117</Words>
  <Application>Microsoft Macintosh PowerPoint</Application>
  <PresentationFormat>Presentazione su schermo (4:3)</PresentationFormat>
  <Paragraphs>87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13</vt:lpstr>
      <vt:lpstr>Optimization for deep models </vt:lpstr>
      <vt:lpstr>Optimization for deep models </vt:lpstr>
      <vt:lpstr>Stochastic Gradient Descent (SGD) </vt:lpstr>
      <vt:lpstr>SGD and momentum</vt:lpstr>
      <vt:lpstr>SGD and momentum</vt:lpstr>
      <vt:lpstr>Nesterov Momentum</vt:lpstr>
      <vt:lpstr>Nesterov Momentum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347</cp:revision>
  <dcterms:modified xsi:type="dcterms:W3CDTF">2023-02-04T20:09:10Z</dcterms:modified>
</cp:coreProperties>
</file>