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86" r:id="rId2"/>
    <p:sldId id="298" r:id="rId3"/>
    <p:sldId id="354" r:id="rId4"/>
    <p:sldId id="356" r:id="rId5"/>
    <p:sldId id="355" r:id="rId6"/>
    <p:sldId id="357" r:id="rId7"/>
    <p:sldId id="358" r:id="rId8"/>
    <p:sldId id="359" r:id="rId9"/>
    <p:sldId id="360" r:id="rId10"/>
    <p:sldId id="425" r:id="rId1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Radial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Which of the following is a property of RBF NN?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Best approximation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Universal approximation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Compact approximation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Regression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regression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linear </a:t>
            </a:r>
            <a:r>
              <a:rPr lang="it-IT" dirty="0" err="1"/>
              <a:t>combinations</a:t>
            </a:r>
            <a:r>
              <a:rPr lang="it-IT" dirty="0"/>
              <a:t> of </a:t>
            </a:r>
            <a:r>
              <a:rPr lang="it-IT" dirty="0" err="1"/>
              <a:t>fixed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basis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Radial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Basis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find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f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such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82B567-BE9F-DC4A-AA6F-EFBDAC63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679800"/>
            <a:ext cx="4978400" cy="1549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C608F1-BA9B-7B41-867B-A889E4B5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72" y="4133818"/>
            <a:ext cx="198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A43589F-239A-5B47-BBBD-8873BEC9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938566"/>
            <a:ext cx="5829300" cy="46101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3BF163-2029-114F-B277-AF7CAD3D64F2}"/>
              </a:ext>
            </a:extLst>
          </p:cNvPr>
          <p:cNvSpPr txBox="1"/>
          <p:nvPr/>
        </p:nvSpPr>
        <p:spPr>
          <a:xfrm>
            <a:off x="3080518" y="590896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Architecture of RBF NN</a:t>
            </a:r>
          </a:p>
        </p:txBody>
      </p:sp>
    </p:spTree>
    <p:extLst>
      <p:ext uri="{BB962C8B-B14F-4D97-AF65-F5344CB8AC3E}">
        <p14:creationId xmlns:p14="http://schemas.microsoft.com/office/powerpoint/2010/main" val="86384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Outputs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For the case of </a:t>
            </a:r>
            <a:r>
              <a:rPr lang="it-IT" dirty="0" err="1">
                <a:solidFill>
                  <a:srgbClr val="0000FF"/>
                </a:solidFill>
              </a:rPr>
              <a:t>Gaussian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/>
              <p:nvPr/>
            </p:nvSpPr>
            <p:spPr>
              <a:xfrm>
                <a:off x="1693035" y="1484784"/>
                <a:ext cx="6418039" cy="11128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35" y="1484784"/>
                <a:ext cx="6418039" cy="1112805"/>
              </a:xfrm>
              <a:prstGeom prst="rect">
                <a:avLst/>
              </a:prstGeom>
              <a:blipFill>
                <a:blip r:embed="rId2"/>
                <a:stretch>
                  <a:fillRect t="-106742" b="-15618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92ADE56-FA06-3841-9FE4-D158FE8C39C3}"/>
                  </a:ext>
                </a:extLst>
              </p:cNvPr>
              <p:cNvSpPr txBox="1"/>
              <p:nvPr/>
            </p:nvSpPr>
            <p:spPr>
              <a:xfrm>
                <a:off x="1434418" y="3957090"/>
                <a:ext cx="6418039" cy="105035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fName>
                            <m:e/>
                          </m:func>
                        </m:e>
                        <m:sub/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92ADE56-FA06-3841-9FE4-D158FE8C3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3957090"/>
                <a:ext cx="6418039" cy="1050352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75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Result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Best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- </a:t>
            </a:r>
            <a:r>
              <a:rPr lang="it-IT" dirty="0">
                <a:solidFill>
                  <a:srgbClr val="C00000"/>
                </a:solidFill>
              </a:rPr>
              <a:t>in the set of </a:t>
            </a:r>
            <a:r>
              <a:rPr lang="it-IT" dirty="0" err="1">
                <a:solidFill>
                  <a:srgbClr val="C00000"/>
                </a:solidFill>
              </a:rPr>
              <a:t>approximating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there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one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which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has</a:t>
            </a:r>
            <a:r>
              <a:rPr lang="it-IT" dirty="0">
                <a:solidFill>
                  <a:srgbClr val="C00000"/>
                </a:solidFill>
              </a:rPr>
              <a:t> minimum </a:t>
            </a:r>
            <a:r>
              <a:rPr lang="it-IT" dirty="0" err="1">
                <a:solidFill>
                  <a:srgbClr val="C00000"/>
                </a:solidFill>
              </a:rPr>
              <a:t>approximating</a:t>
            </a:r>
            <a:r>
              <a:rPr lang="it-IT" dirty="0">
                <a:solidFill>
                  <a:srgbClr val="C00000"/>
                </a:solidFill>
              </a:rPr>
              <a:t> errore for </a:t>
            </a:r>
            <a:r>
              <a:rPr lang="it-IT" dirty="0" err="1">
                <a:solidFill>
                  <a:srgbClr val="C00000"/>
                </a:solidFill>
              </a:rPr>
              <a:t>any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given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</a:t>
            </a:r>
            <a:r>
              <a:rPr lang="it-IT" dirty="0">
                <a:solidFill>
                  <a:srgbClr val="C00000"/>
                </a:solidFill>
              </a:rPr>
              <a:t> to be </a:t>
            </a:r>
            <a:r>
              <a:rPr lang="it-IT" dirty="0" err="1">
                <a:solidFill>
                  <a:srgbClr val="C00000"/>
                </a:solidFill>
              </a:rPr>
              <a:t>approsimated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Girosi</a:t>
            </a:r>
            <a:r>
              <a:rPr lang="it-IT" dirty="0">
                <a:solidFill>
                  <a:srgbClr val="0000FF"/>
                </a:solidFill>
              </a:rPr>
              <a:t> and Poggio, 1990)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This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property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not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shared</a:t>
            </a:r>
            <a:r>
              <a:rPr lang="it-IT" dirty="0">
                <a:solidFill>
                  <a:srgbClr val="0000FF"/>
                </a:solidFill>
              </a:rPr>
              <a:t> by MLP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</a:t>
            </a:r>
          </a:p>
        </p:txBody>
      </p:sp>
    </p:spTree>
    <p:extLst>
      <p:ext uri="{BB962C8B-B14F-4D97-AF65-F5344CB8AC3E}">
        <p14:creationId xmlns:p14="http://schemas.microsoft.com/office/powerpoint/2010/main" val="92685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Basis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Unsupervised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learning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(e.g., </a:t>
            </a:r>
            <a:r>
              <a:rPr lang="it-IT" dirty="0" err="1"/>
              <a:t>clustering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Network </a:t>
            </a:r>
            <a:r>
              <a:rPr lang="it-IT" dirty="0" err="1">
                <a:solidFill>
                  <a:srgbClr val="0000FF"/>
                </a:solidFill>
              </a:rPr>
              <a:t>mapping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Matrix </a:t>
            </a:r>
            <a:r>
              <a:rPr lang="it-IT" dirty="0" err="1">
                <a:solidFill>
                  <a:srgbClr val="0000FF"/>
                </a:solidFill>
              </a:rPr>
              <a:t>notation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/>
              <p:nvPr/>
            </p:nvSpPr>
            <p:spPr>
              <a:xfrm>
                <a:off x="1362980" y="2996952"/>
                <a:ext cx="6418039" cy="11128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2996952"/>
                <a:ext cx="6418039" cy="1112805"/>
              </a:xfrm>
              <a:prstGeom prst="rect">
                <a:avLst/>
              </a:prstGeom>
              <a:blipFill>
                <a:blip r:embed="rId2"/>
                <a:stretch>
                  <a:fillRect t="-106742" b="-15618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0554553-121B-7341-9CB6-AEC830E1A8D7}"/>
                  </a:ext>
                </a:extLst>
              </p:cNvPr>
              <p:cNvSpPr txBox="1"/>
              <p:nvPr/>
            </p:nvSpPr>
            <p:spPr>
              <a:xfrm>
                <a:off x="1362979" y="4713174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0554553-121B-7341-9CB6-AEC830E1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9" y="4713174"/>
                <a:ext cx="6418039" cy="360804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2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Sum-of-</a:t>
            </a:r>
            <a:r>
              <a:rPr lang="it-IT" dirty="0" err="1">
                <a:solidFill>
                  <a:srgbClr val="0000FF"/>
                </a:solidFill>
              </a:rPr>
              <a:t>squares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Differentiating</a:t>
            </a:r>
            <a:r>
              <a:rPr lang="it-IT" dirty="0">
                <a:solidFill>
                  <a:srgbClr val="0000FF"/>
                </a:solidFill>
              </a:rPr>
              <a:t> with </a:t>
            </a:r>
            <a:r>
              <a:rPr lang="it-IT" dirty="0" err="1">
                <a:solidFill>
                  <a:srgbClr val="0000FF"/>
                </a:solidFill>
              </a:rPr>
              <a:t>respect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w</a:t>
            </a:r>
            <a:r>
              <a:rPr lang="it-IT" baseline="-25000" dirty="0" err="1">
                <a:solidFill>
                  <a:srgbClr val="0000FF"/>
                </a:solidFill>
              </a:rPr>
              <a:t>kj</a:t>
            </a:r>
            <a:r>
              <a:rPr lang="it-IT" dirty="0">
                <a:solidFill>
                  <a:srgbClr val="0000FF"/>
                </a:solidFill>
              </a:rPr>
              <a:t> and </a:t>
            </a:r>
            <a:r>
              <a:rPr lang="it-IT" dirty="0" err="1">
                <a:solidFill>
                  <a:srgbClr val="0000FF"/>
                </a:solidFill>
              </a:rPr>
              <a:t>setting</a:t>
            </a:r>
            <a:r>
              <a:rPr lang="it-IT" dirty="0">
                <a:solidFill>
                  <a:srgbClr val="0000FF"/>
                </a:solidFill>
              </a:rPr>
              <a:t> the derivative to zero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Matrix </a:t>
            </a:r>
            <a:r>
              <a:rPr lang="it-IT" dirty="0" err="1">
                <a:solidFill>
                  <a:srgbClr val="0000FF"/>
                </a:solidFill>
              </a:rPr>
              <a:t>notation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/>
              <p:nvPr/>
            </p:nvSpPr>
            <p:spPr>
              <a:xfrm>
                <a:off x="1362978" y="1918239"/>
                <a:ext cx="6418039" cy="9026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191E714-F398-3942-842E-5B486F91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8" y="1918239"/>
                <a:ext cx="6418039" cy="902683"/>
              </a:xfrm>
              <a:prstGeom prst="rect">
                <a:avLst/>
              </a:prstGeom>
              <a:blipFill>
                <a:blip r:embed="rId2"/>
                <a:stretch>
                  <a:fillRect t="-147222" b="-20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01A88A9-498C-3240-8DDB-C3201FAC2D35}"/>
                  </a:ext>
                </a:extLst>
              </p:cNvPr>
              <p:cNvSpPr txBox="1"/>
              <p:nvPr/>
            </p:nvSpPr>
            <p:spPr>
              <a:xfrm>
                <a:off x="1362977" y="4212747"/>
                <a:ext cx="6418039" cy="9026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01A88A9-498C-3240-8DDB-C3201FAC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7" y="4212747"/>
                <a:ext cx="6418039" cy="902683"/>
              </a:xfrm>
              <a:prstGeom prst="rect">
                <a:avLst/>
              </a:prstGeom>
              <a:blipFill>
                <a:blip r:embed="rId3"/>
                <a:stretch>
                  <a:fillRect t="-147222" b="-20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92BEF96-66C9-7C48-929F-5BEDF3A0BB85}"/>
                  </a:ext>
                </a:extLst>
              </p:cNvPr>
              <p:cNvSpPr txBox="1"/>
              <p:nvPr/>
            </p:nvSpPr>
            <p:spPr>
              <a:xfrm>
                <a:off x="1169289" y="5910715"/>
                <a:ext cx="6418039" cy="3758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92BEF96-66C9-7C48-929F-5BEDF3A0B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5910715"/>
                <a:ext cx="6418039" cy="37587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6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Providing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matrix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non-</a:t>
            </a:r>
            <a:r>
              <a:rPr lang="it-IT" dirty="0" err="1">
                <a:solidFill>
                  <a:srgbClr val="0000FF"/>
                </a:solidFill>
              </a:rPr>
              <a:t>singular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invert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Pseudo-inverse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Pseudoinverse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property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matrix</a:t>
            </a:r>
            <a:r>
              <a:rPr lang="it-IT" dirty="0"/>
              <a:t>        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singular</a:t>
            </a:r>
            <a:r>
              <a:rPr lang="it-IT" dirty="0"/>
              <a:t> </a:t>
            </a:r>
            <a:r>
              <a:rPr lang="it-IT" dirty="0" err="1"/>
              <a:t>equation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  <a:p>
            <a:pPr lvl="1"/>
            <a:r>
              <a:rPr lang="it-IT" dirty="0"/>
              <a:t>In </a:t>
            </a:r>
            <a:r>
              <a:rPr lang="it-IT" dirty="0" err="1"/>
              <a:t>practical</a:t>
            </a:r>
            <a:r>
              <a:rPr lang="it-IT" dirty="0"/>
              <a:t>, use a </a:t>
            </a:r>
            <a:r>
              <a:rPr lang="it-IT" dirty="0">
                <a:solidFill>
                  <a:srgbClr val="0000FF"/>
                </a:solidFill>
              </a:rPr>
              <a:t>SVD </a:t>
            </a:r>
            <a:r>
              <a:rPr lang="it-IT" dirty="0"/>
              <a:t>(</a:t>
            </a:r>
            <a:r>
              <a:rPr lang="it-IT" dirty="0" err="1">
                <a:solidFill>
                  <a:srgbClr val="0000FF"/>
                </a:solidFill>
              </a:rPr>
              <a:t>Singular</a:t>
            </a:r>
            <a:r>
              <a:rPr lang="it-IT" dirty="0">
                <a:solidFill>
                  <a:srgbClr val="0000FF"/>
                </a:solidFill>
              </a:rPr>
              <a:t> Value </a:t>
            </a:r>
            <a:r>
              <a:rPr lang="it-IT" dirty="0" err="1">
                <a:solidFill>
                  <a:srgbClr val="0000FF"/>
                </a:solidFill>
              </a:rPr>
              <a:t>Decomposition</a:t>
            </a:r>
            <a:r>
              <a:rPr lang="it-IT" dirty="0">
                <a:solidFill>
                  <a:srgbClr val="0000FF"/>
                </a:solidFill>
              </a:rPr>
              <a:t>) </a:t>
            </a:r>
            <a:r>
              <a:rPr lang="it-IT" dirty="0" err="1"/>
              <a:t>methodology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RBF NN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0DA7EC1-7F54-324F-AA14-EC672A002152}"/>
                  </a:ext>
                </a:extLst>
              </p:cNvPr>
              <p:cNvSpPr txBox="1"/>
              <p:nvPr/>
            </p:nvSpPr>
            <p:spPr>
              <a:xfrm>
                <a:off x="1159762" y="1772816"/>
                <a:ext cx="6418039" cy="3758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∤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0DA7EC1-7F54-324F-AA14-EC672A002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62" y="1772816"/>
                <a:ext cx="6418039" cy="37587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AC48011-1ACF-E343-9DC1-5D046D6EFF06}"/>
                  </a:ext>
                </a:extLst>
              </p:cNvPr>
              <p:cNvSpPr txBox="1"/>
              <p:nvPr/>
            </p:nvSpPr>
            <p:spPr>
              <a:xfrm>
                <a:off x="1169289" y="2779998"/>
                <a:ext cx="6418039" cy="4992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∤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AC48011-1ACF-E343-9DC1-5D046D6EF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2779998"/>
                <a:ext cx="6418039" cy="499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2CFB719-74C5-F340-9457-CD69FEDA46B9}"/>
                  </a:ext>
                </a:extLst>
              </p:cNvPr>
              <p:cNvSpPr txBox="1"/>
              <p:nvPr/>
            </p:nvSpPr>
            <p:spPr>
              <a:xfrm>
                <a:off x="1169289" y="4314863"/>
                <a:ext cx="6418039" cy="3758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∤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2CFB719-74C5-F340-9457-CD69FEDA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4314863"/>
                <a:ext cx="6418039" cy="37587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CBBEA7F-AE8A-0C4B-80EB-0497D7017AC9}"/>
                  </a:ext>
                </a:extLst>
              </p:cNvPr>
              <p:cNvSpPr txBox="1"/>
              <p:nvPr/>
            </p:nvSpPr>
            <p:spPr>
              <a:xfrm>
                <a:off x="2843808" y="4750681"/>
                <a:ext cx="684739" cy="3758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𝚽</m:t>
                      </m:r>
                    </m:oMath>
                  </m:oMathPara>
                </a14:m>
                <a:endParaRPr lang="en-GB" sz="2400" b="1" baseline="-25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CBBEA7F-AE8A-0C4B-80EB-0497D7017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750681"/>
                <a:ext cx="684739" cy="375872"/>
              </a:xfrm>
              <a:prstGeom prst="rect">
                <a:avLst/>
              </a:prstGeom>
              <a:blipFill>
                <a:blip r:embed="rId5"/>
                <a:stretch>
                  <a:fillRect l="-14545" r="-14545" b="-32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62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36235</TotalTime>
  <Words>261</Words>
  <Application>Microsoft Macintosh PowerPoint</Application>
  <PresentationFormat>Presentazione su schermo (4:3)</PresentationFormat>
  <Paragraphs>111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9</vt:lpstr>
      <vt:lpstr>Introduction</vt:lpstr>
      <vt:lpstr>RBF NN</vt:lpstr>
      <vt:lpstr>RBF NN</vt:lpstr>
      <vt:lpstr>RBF NN</vt:lpstr>
      <vt:lpstr>RBF NN training</vt:lpstr>
      <vt:lpstr>RBF NN training</vt:lpstr>
      <vt:lpstr>RBF NN training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344</cp:revision>
  <dcterms:modified xsi:type="dcterms:W3CDTF">2023-02-04T20:04:14Z</dcterms:modified>
</cp:coreProperties>
</file>