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86" r:id="rId2"/>
    <p:sldId id="796" r:id="rId3"/>
    <p:sldId id="797" r:id="rId4"/>
    <p:sldId id="798" r:id="rId5"/>
    <p:sldId id="799" r:id="rId6"/>
    <p:sldId id="800" r:id="rId7"/>
    <p:sldId id="801" r:id="rId8"/>
    <p:sldId id="802" r:id="rId9"/>
    <p:sldId id="803" r:id="rId10"/>
    <p:sldId id="930" r:id="rId1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77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79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02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3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40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92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8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19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80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Computer Networking: A Top-Down </a:t>
            </a:r>
            <a:r>
              <a:rPr lang="it-IT" dirty="0" err="1">
                <a:solidFill>
                  <a:srgbClr val="C00000"/>
                </a:solidFill>
              </a:rPr>
              <a:t>Approach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Kurose</a:t>
            </a:r>
            <a:r>
              <a:rPr lang="it-IT" dirty="0"/>
              <a:t>, K. </a:t>
            </a:r>
            <a:r>
              <a:rPr lang="it-IT" dirty="0" err="1"/>
              <a:t>W</a:t>
            </a:r>
            <a:r>
              <a:rPr lang="it-IT" dirty="0"/>
              <a:t>. Ross, Pearson, 6 </a:t>
            </a:r>
            <a:r>
              <a:rPr lang="it-IT" dirty="0" err="1"/>
              <a:t>edition</a:t>
            </a:r>
            <a:r>
              <a:rPr lang="it-IT" dirty="0"/>
              <a:t>, 2013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6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Multimedia Networking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Describe the </a:t>
            </a:r>
            <a:r>
              <a:rPr lang="en-US" dirty="0" err="1">
                <a:solidFill>
                  <a:srgbClr val="0532FF"/>
                </a:solidFill>
              </a:rPr>
              <a:t>Diffserv</a:t>
            </a:r>
            <a:r>
              <a:rPr lang="en-US" dirty="0">
                <a:solidFill>
                  <a:srgbClr val="0532FF"/>
                </a:solidFill>
              </a:rPr>
              <a:t> and </a:t>
            </a:r>
            <a:r>
              <a:rPr lang="en-US" dirty="0" err="1">
                <a:solidFill>
                  <a:srgbClr val="0532FF"/>
                </a:solidFill>
              </a:rPr>
              <a:t>Intserv</a:t>
            </a:r>
            <a:r>
              <a:rPr lang="en-US" dirty="0">
                <a:solidFill>
                  <a:srgbClr val="0532FF"/>
                </a:solidFill>
              </a:rPr>
              <a:t> mechanisms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30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9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432FF"/>
                </a:solidFill>
              </a:rPr>
              <a:t>Diffserv</a:t>
            </a:r>
            <a:endParaRPr lang="it-IT" dirty="0">
              <a:solidFill>
                <a:srgbClr val="0432FF"/>
              </a:solidFill>
            </a:endParaRPr>
          </a:p>
          <a:p>
            <a:pPr lvl="1"/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>
                <a:solidFill>
                  <a:srgbClr val="0432FF"/>
                </a:solidFill>
              </a:rPr>
              <a:t>service </a:t>
            </a:r>
            <a:r>
              <a:rPr lang="it-IT" dirty="0" err="1">
                <a:solidFill>
                  <a:srgbClr val="0432FF"/>
                </a:solidFill>
              </a:rPr>
              <a:t>differentiation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i="1" dirty="0"/>
              <a:t>the </a:t>
            </a:r>
            <a:r>
              <a:rPr lang="it-IT" i="1" dirty="0" err="1"/>
              <a:t>ability</a:t>
            </a:r>
            <a:r>
              <a:rPr lang="it-IT" i="1" dirty="0"/>
              <a:t> to </a:t>
            </a:r>
            <a:r>
              <a:rPr lang="it-IT" i="1" dirty="0" err="1">
                <a:solidFill>
                  <a:srgbClr val="0432FF"/>
                </a:solidFill>
              </a:rPr>
              <a:t>handle</a:t>
            </a:r>
            <a:r>
              <a:rPr lang="it-IT" i="1" dirty="0">
                <a:solidFill>
                  <a:srgbClr val="0432FF"/>
                </a:solidFill>
              </a:rPr>
              <a:t> </a:t>
            </a:r>
            <a:r>
              <a:rPr lang="it-IT" i="1" dirty="0" err="1">
                <a:solidFill>
                  <a:srgbClr val="0432FF"/>
                </a:solidFill>
              </a:rPr>
              <a:t>different</a:t>
            </a:r>
            <a:r>
              <a:rPr lang="it-IT" i="1" dirty="0">
                <a:solidFill>
                  <a:srgbClr val="0432FF"/>
                </a:solidFill>
              </a:rPr>
              <a:t> </a:t>
            </a:r>
            <a:r>
              <a:rPr lang="it-IT" i="1" dirty="0" err="1">
                <a:solidFill>
                  <a:srgbClr val="0432FF"/>
                </a:solidFill>
              </a:rPr>
              <a:t>classes</a:t>
            </a:r>
            <a:r>
              <a:rPr lang="it-IT" i="1" dirty="0">
                <a:solidFill>
                  <a:srgbClr val="0432FF"/>
                </a:solidFill>
              </a:rPr>
              <a:t> </a:t>
            </a:r>
            <a:r>
              <a:rPr lang="it-IT" i="1" dirty="0"/>
              <a:t>of </a:t>
            </a:r>
            <a:r>
              <a:rPr lang="it-IT" i="1" dirty="0" err="1"/>
              <a:t>traffic</a:t>
            </a:r>
            <a:r>
              <a:rPr lang="it-IT" i="1" dirty="0"/>
              <a:t> in </a:t>
            </a:r>
            <a:r>
              <a:rPr lang="it-IT" i="1" dirty="0" err="1"/>
              <a:t>different</a:t>
            </a:r>
            <a:r>
              <a:rPr lang="it-IT" i="1" dirty="0"/>
              <a:t> ways </a:t>
            </a:r>
            <a:r>
              <a:rPr lang="it-IT" i="1" dirty="0" err="1"/>
              <a:t>within</a:t>
            </a:r>
            <a:r>
              <a:rPr lang="it-IT" i="1" dirty="0"/>
              <a:t> the Internet in a </a:t>
            </a:r>
            <a:r>
              <a:rPr lang="it-IT" i="1" dirty="0" err="1"/>
              <a:t>scalable</a:t>
            </a:r>
            <a:r>
              <a:rPr lang="it-IT" i="1" dirty="0"/>
              <a:t> </a:t>
            </a:r>
            <a:r>
              <a:rPr lang="it-IT" i="1" dirty="0" err="1"/>
              <a:t>manner</a:t>
            </a:r>
            <a:endParaRPr lang="it-IT" i="1" dirty="0"/>
          </a:p>
          <a:p>
            <a:pPr lvl="2"/>
            <a:endParaRPr lang="it-IT" i="1" dirty="0"/>
          </a:p>
          <a:p>
            <a:pPr lvl="1"/>
            <a:r>
              <a:rPr lang="it-IT" dirty="0" err="1">
                <a:solidFill>
                  <a:srgbClr val="0432FF"/>
                </a:solidFill>
              </a:rPr>
              <a:t>Edge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functions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classification</a:t>
            </a:r>
            <a:r>
              <a:rPr lang="it-IT" dirty="0"/>
              <a:t> and </a:t>
            </a:r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conditioning</a:t>
            </a:r>
            <a:endParaRPr lang="it-IT" i="1" dirty="0"/>
          </a:p>
          <a:p>
            <a:pPr lvl="2"/>
            <a:endParaRPr lang="it-IT" i="1" dirty="0"/>
          </a:p>
          <a:p>
            <a:pPr lvl="1"/>
            <a:r>
              <a:rPr lang="it-IT" dirty="0">
                <a:solidFill>
                  <a:srgbClr val="0432FF"/>
                </a:solidFill>
              </a:rPr>
              <a:t>Core </a:t>
            </a:r>
            <a:r>
              <a:rPr lang="it-IT" dirty="0" err="1">
                <a:solidFill>
                  <a:srgbClr val="0432FF"/>
                </a:solidFill>
              </a:rPr>
              <a:t>function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dirty="0" err="1"/>
              <a:t>forwarding</a:t>
            </a:r>
            <a:endParaRPr lang="it-IT" i="1" dirty="0"/>
          </a:p>
          <a:p>
            <a:pPr lvl="1"/>
            <a:endParaRPr lang="it-IT" i="1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Diffserv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511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Diffserv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6271597"/>
            <a:ext cx="340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simple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Diffserv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network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8826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Diffserv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67542" y="5517232"/>
            <a:ext cx="340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simple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Diffserv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network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466850"/>
            <a:ext cx="7569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1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Diffserv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6271597"/>
            <a:ext cx="256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Diffserv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network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example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907704" y="2514467"/>
            <a:ext cx="4691062" cy="3203575"/>
            <a:chOff x="2603" y="1673"/>
            <a:chExt cx="2955" cy="201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0 w 2135"/>
                  <a:gd name="T1" fmla="*/ 1 h 1662"/>
                  <a:gd name="T2" fmla="*/ 0 w 2135"/>
                  <a:gd name="T3" fmla="*/ 1 h 1662"/>
                  <a:gd name="T4" fmla="*/ 0 w 2135"/>
                  <a:gd name="T5" fmla="*/ 1 h 1662"/>
                  <a:gd name="T6" fmla="*/ 0 w 2135"/>
                  <a:gd name="T7" fmla="*/ 1 h 1662"/>
                  <a:gd name="T8" fmla="*/ 0 w 2135"/>
                  <a:gd name="T9" fmla="*/ 1 h 1662"/>
                  <a:gd name="T10" fmla="*/ 0 w 2135"/>
                  <a:gd name="T11" fmla="*/ 1 h 1662"/>
                  <a:gd name="T12" fmla="*/ 0 w 2135"/>
                  <a:gd name="T13" fmla="*/ 1 h 1662"/>
                  <a:gd name="T14" fmla="*/ 0 w 2135"/>
                  <a:gd name="T15" fmla="*/ 1 h 1662"/>
                  <a:gd name="T16" fmla="*/ 0 w 2135"/>
                  <a:gd name="T17" fmla="*/ 1 h 1662"/>
                  <a:gd name="T18" fmla="*/ 0 w 2135"/>
                  <a:gd name="T19" fmla="*/ 1 h 1662"/>
                  <a:gd name="T20" fmla="*/ 0 w 2135"/>
                  <a:gd name="T21" fmla="*/ 1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1 w 1292"/>
                  <a:gd name="T1" fmla="*/ 2 h 1255"/>
                  <a:gd name="T2" fmla="*/ 1 w 1292"/>
                  <a:gd name="T3" fmla="*/ 7 h 1255"/>
                  <a:gd name="T4" fmla="*/ 1 w 1292"/>
                  <a:gd name="T5" fmla="*/ 23 h 1255"/>
                  <a:gd name="T6" fmla="*/ 1 w 1292"/>
                  <a:gd name="T7" fmla="*/ 35 h 1255"/>
                  <a:gd name="T8" fmla="*/ 1 w 1292"/>
                  <a:gd name="T9" fmla="*/ 38 h 1255"/>
                  <a:gd name="T10" fmla="*/ 1 w 1292"/>
                  <a:gd name="T11" fmla="*/ 49 h 1255"/>
                  <a:gd name="T12" fmla="*/ 1 w 1292"/>
                  <a:gd name="T13" fmla="*/ 53 h 1255"/>
                  <a:gd name="T14" fmla="*/ 1 w 1292"/>
                  <a:gd name="T15" fmla="*/ 44 h 1255"/>
                  <a:gd name="T16" fmla="*/ 1 w 1292"/>
                  <a:gd name="T17" fmla="*/ 19 h 1255"/>
                  <a:gd name="T18" fmla="*/ 1 w 1292"/>
                  <a:gd name="T19" fmla="*/ 9 h 1255"/>
                  <a:gd name="T20" fmla="*/ 1 w 1292"/>
                  <a:gd name="T21" fmla="*/ 5 h 1255"/>
                  <a:gd name="T22" fmla="*/ 1 w 1292"/>
                  <a:gd name="T23" fmla="*/ 2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9 w 1340"/>
                  <a:gd name="T1" fmla="*/ 22 h 1191"/>
                  <a:gd name="T2" fmla="*/ 1 w 1340"/>
                  <a:gd name="T3" fmla="*/ 29 h 1191"/>
                  <a:gd name="T4" fmla="*/ 1 w 1340"/>
                  <a:gd name="T5" fmla="*/ 199 h 1191"/>
                  <a:gd name="T6" fmla="*/ 1 w 1340"/>
                  <a:gd name="T7" fmla="*/ 355 h 1191"/>
                  <a:gd name="T8" fmla="*/ 2 w 1340"/>
                  <a:gd name="T9" fmla="*/ 430 h 1191"/>
                  <a:gd name="T10" fmla="*/ 9 w 1340"/>
                  <a:gd name="T11" fmla="*/ 433 h 1191"/>
                  <a:gd name="T12" fmla="*/ 11 w 1340"/>
                  <a:gd name="T13" fmla="*/ 555 h 1191"/>
                  <a:gd name="T14" fmla="*/ 20 w 1340"/>
                  <a:gd name="T15" fmla="*/ 541 h 1191"/>
                  <a:gd name="T16" fmla="*/ 22 w 1340"/>
                  <a:gd name="T17" fmla="*/ 280 h 1191"/>
                  <a:gd name="T18" fmla="*/ 20 w 1340"/>
                  <a:gd name="T19" fmla="*/ 169 h 1191"/>
                  <a:gd name="T20" fmla="*/ 13 w 1340"/>
                  <a:gd name="T21" fmla="*/ 143 h 1191"/>
                  <a:gd name="T22" fmla="*/ 9 w 1340"/>
                  <a:gd name="T23" fmla="*/ 22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pic>
            <p:nvPicPr>
              <p:cNvPr id="14" name="Picture 10" descr="w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244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245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6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47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48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249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25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5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5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0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25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5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5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1" name="Picture 30" descr="w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231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232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33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34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35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236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24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4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4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7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238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3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4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3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218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219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0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1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22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223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228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3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24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225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205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206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7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08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09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210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215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11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212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192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3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4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5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96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97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202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0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0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8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99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0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0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179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80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1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2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83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84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89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86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8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88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8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166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67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68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69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70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71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76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72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73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4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5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9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153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4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55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56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57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58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63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4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5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9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60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0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140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1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2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3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44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45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50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1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2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6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47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4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31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32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127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8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9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31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32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37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8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9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3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34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3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114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15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6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7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18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19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24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5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0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21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2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3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pic>
            <p:nvPicPr>
              <p:cNvPr id="34" name="Picture 173" descr="w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43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101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02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3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4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5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106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111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2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7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108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4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88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89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0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1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2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93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8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9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0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4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5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6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9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5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75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76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7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8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79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80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85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1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82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3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84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6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62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63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4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5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fr-FR" altLang="it-IT" sz="2400">
                    <a:solidFill>
                      <a:schemeClr val="tx1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66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grpSp>
              <p:nvGrpSpPr>
                <p:cNvPr id="67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72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69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0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1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47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10" name="Picture 253" descr="w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7" name="Group 283"/>
          <p:cNvGrpSpPr>
            <a:grpSpLocks/>
          </p:cNvGrpSpPr>
          <p:nvPr/>
        </p:nvGrpSpPr>
        <p:grpSpPr bwMode="auto">
          <a:xfrm>
            <a:off x="3414241" y="1382580"/>
            <a:ext cx="3124200" cy="2362200"/>
            <a:chOff x="3552" y="1104"/>
            <a:chExt cx="1968" cy="1488"/>
          </a:xfrm>
        </p:grpSpPr>
        <p:sp>
          <p:nvSpPr>
            <p:cNvPr id="258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fr-FR" altLang="it-IT" sz="24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259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260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271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2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3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4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5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6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1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10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  <a:latin typeface="Comic Sans MS" charset="0"/>
                </a:rPr>
                <a:t>scheduling</a:t>
              </a:r>
              <a:endParaRPr lang="en-US" altLang="it-IT" sz="1600">
                <a:solidFill>
                  <a:schemeClr val="accent2"/>
                </a:solidFill>
                <a:latin typeface="Comic Sans MS" charset="0"/>
              </a:endParaRPr>
            </a:p>
          </p:txBody>
        </p:sp>
        <p:grpSp>
          <p:nvGrpSpPr>
            <p:cNvPr id="262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268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9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0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3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3600" b="1">
                  <a:solidFill>
                    <a:schemeClr val="tx1"/>
                  </a:solidFill>
                  <a:latin typeface="Times New Roman" charset="0"/>
                </a:rPr>
                <a:t>.</a:t>
              </a:r>
              <a:endParaRPr lang="en-US" altLang="it-IT" sz="2400">
                <a:solidFill>
                  <a:schemeClr val="accent2"/>
                </a:solidFill>
                <a:latin typeface="Times New Roman" charset="0"/>
              </a:endParaRPr>
            </a:p>
          </p:txBody>
        </p:sp>
        <p:sp>
          <p:nvSpPr>
            <p:cNvPr id="264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3600" b="1">
                  <a:solidFill>
                    <a:schemeClr val="tx1"/>
                  </a:solidFill>
                  <a:latin typeface="Times New Roman" charset="0"/>
                </a:rPr>
                <a:t>.</a:t>
              </a:r>
              <a:endParaRPr lang="en-US" altLang="it-IT" sz="2400">
                <a:solidFill>
                  <a:schemeClr val="accent2"/>
                </a:solidFill>
                <a:latin typeface="Times New Roman" charset="0"/>
              </a:endParaRPr>
            </a:p>
          </p:txBody>
        </p:sp>
        <p:sp>
          <p:nvSpPr>
            <p:cNvPr id="265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3600" b="1">
                  <a:solidFill>
                    <a:schemeClr val="tx1"/>
                  </a:solidFill>
                  <a:latin typeface="Times New Roman" charset="0"/>
                </a:rPr>
                <a:t>.</a:t>
              </a:r>
              <a:endParaRPr lang="en-US" altLang="it-IT" sz="2400">
                <a:solidFill>
                  <a:schemeClr val="accent2"/>
                </a:solidFill>
                <a:latin typeface="Times New Roman" charset="0"/>
              </a:endParaRPr>
            </a:p>
          </p:txBody>
        </p:sp>
        <p:sp>
          <p:nvSpPr>
            <p:cNvPr id="266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8" name="Group 304"/>
          <p:cNvGrpSpPr>
            <a:grpSpLocks/>
          </p:cNvGrpSpPr>
          <p:nvPr/>
        </p:nvGrpSpPr>
        <p:grpSpPr bwMode="auto">
          <a:xfrm>
            <a:off x="2804641" y="1306380"/>
            <a:ext cx="2590800" cy="2286000"/>
            <a:chOff x="3120" y="480"/>
            <a:chExt cx="1632" cy="1440"/>
          </a:xfrm>
        </p:grpSpPr>
        <p:sp>
          <p:nvSpPr>
            <p:cNvPr id="279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fr-FR" altLang="it-IT" sz="24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280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281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305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306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307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308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  <p:grpSp>
          <p:nvGrpSpPr>
            <p:cNvPr id="282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300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302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303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304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301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3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296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298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299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defRPr>
                      <a:solidFill>
                        <a:schemeClr val="bg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297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4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286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8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fr-FR" altLang="it-IT" sz="2400">
                  <a:solidFill>
                    <a:srgbClr val="008000"/>
                  </a:solidFill>
                  <a:latin typeface="Times New Roman" charset="0"/>
                </a:endParaRPr>
              </a:p>
            </p:txBody>
          </p:sp>
          <p:sp>
            <p:nvSpPr>
              <p:cNvPr id="290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fr-FR" altLang="it-IT" sz="2400">
                  <a:solidFill>
                    <a:srgbClr val="008000"/>
                  </a:solidFill>
                  <a:latin typeface="Times New Roman" charset="0"/>
                </a:endParaRPr>
              </a:p>
            </p:txBody>
          </p:sp>
          <p:sp>
            <p:nvSpPr>
              <p:cNvPr id="291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fr-FR" altLang="it-IT" sz="2400">
                  <a:solidFill>
                    <a:srgbClr val="008000"/>
                  </a:solidFill>
                  <a:latin typeface="Times New Roman" charset="0"/>
                </a:endParaRPr>
              </a:p>
            </p:txBody>
          </p:sp>
          <p:sp>
            <p:nvSpPr>
              <p:cNvPr id="292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3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4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sz="2400" b="1" i="1">
                    <a:solidFill>
                      <a:srgbClr val="33CC33"/>
                    </a:solidFill>
                    <a:latin typeface="Comic Sans MS" charset="0"/>
                  </a:rPr>
                  <a:t>r</a:t>
                </a:r>
                <a:endParaRPr lang="en-US" altLang="it-IT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295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it-IT" sz="2400" b="1" i="1">
                    <a:solidFill>
                      <a:srgbClr val="33CC33"/>
                    </a:solidFill>
                    <a:latin typeface="Comic Sans MS" charset="0"/>
                  </a:rPr>
                  <a:t>b</a:t>
                </a:r>
                <a:endParaRPr lang="en-US" altLang="it-IT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285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400" dirty="0">
                  <a:solidFill>
                    <a:schemeClr val="accent2"/>
                  </a:solidFill>
                  <a:latin typeface="Comic Sans MS" charset="0"/>
                </a:rPr>
                <a:t>marking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163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432FF"/>
                </a:solidFill>
              </a:rPr>
              <a:t>to be </a:t>
            </a:r>
            <a:r>
              <a:rPr lang="it-IT" dirty="0" err="1">
                <a:solidFill>
                  <a:srgbClr val="0432FF"/>
                </a:solidFill>
              </a:rPr>
              <a:t>guaranteed</a:t>
            </a:r>
            <a:r>
              <a:rPr lang="it-IT" dirty="0">
                <a:solidFill>
                  <a:srgbClr val="0432FF"/>
                </a:solidFill>
              </a:rPr>
              <a:t> a </a:t>
            </a:r>
            <a:r>
              <a:rPr lang="it-IT" dirty="0" err="1">
                <a:solidFill>
                  <a:srgbClr val="0432FF"/>
                </a:solidFill>
              </a:rPr>
              <a:t>given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QoS</a:t>
            </a:r>
            <a:endParaRPr lang="it-IT" dirty="0">
              <a:solidFill>
                <a:srgbClr val="0432FF"/>
              </a:solidFill>
            </a:endParaRPr>
          </a:p>
          <a:p>
            <a:pPr lvl="1"/>
            <a:r>
              <a:rPr lang="it-IT" dirty="0">
                <a:solidFill>
                  <a:srgbClr val="0432FF"/>
                </a:solidFill>
              </a:rPr>
              <a:t>Resource </a:t>
            </a:r>
            <a:r>
              <a:rPr lang="it-IT" dirty="0" err="1">
                <a:solidFill>
                  <a:srgbClr val="0432FF"/>
                </a:solidFill>
              </a:rPr>
              <a:t>reservation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i="1" dirty="0" err="1"/>
              <a:t>resources</a:t>
            </a:r>
            <a:r>
              <a:rPr lang="it-IT" i="1" dirty="0"/>
              <a:t> are </a:t>
            </a:r>
            <a:r>
              <a:rPr lang="it-IT" i="1" dirty="0" err="1"/>
              <a:t>reserved</a:t>
            </a:r>
            <a:endParaRPr lang="it-IT" i="1" dirty="0"/>
          </a:p>
          <a:p>
            <a:pPr lvl="1"/>
            <a:endParaRPr lang="it-IT" i="1" dirty="0"/>
          </a:p>
          <a:p>
            <a:pPr lvl="1"/>
            <a:r>
              <a:rPr lang="it-IT" dirty="0">
                <a:solidFill>
                  <a:srgbClr val="0432FF"/>
                </a:solidFill>
              </a:rPr>
              <a:t>Call </a:t>
            </a:r>
            <a:r>
              <a:rPr lang="it-IT" dirty="0" err="1">
                <a:solidFill>
                  <a:srgbClr val="0432FF"/>
                </a:solidFill>
              </a:rPr>
              <a:t>admission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i="1" dirty="0"/>
              <a:t>network must </a:t>
            </a:r>
            <a:r>
              <a:rPr lang="it-IT" i="1" dirty="0" err="1"/>
              <a:t>have</a:t>
            </a:r>
            <a:r>
              <a:rPr lang="it-IT" i="1" dirty="0"/>
              <a:t> a </a:t>
            </a:r>
            <a:r>
              <a:rPr lang="it-IT" i="1" dirty="0" err="1"/>
              <a:t>mechanism</a:t>
            </a:r>
            <a:r>
              <a:rPr lang="it-IT" i="1" dirty="0"/>
              <a:t> for </a:t>
            </a:r>
            <a:r>
              <a:rPr lang="it-IT" i="1" dirty="0" err="1"/>
              <a:t>calls</a:t>
            </a:r>
            <a:r>
              <a:rPr lang="it-IT" i="1" dirty="0"/>
              <a:t> to </a:t>
            </a:r>
            <a:r>
              <a:rPr lang="it-IT" i="1" dirty="0" err="1"/>
              <a:t>request</a:t>
            </a:r>
            <a:r>
              <a:rPr lang="it-IT" i="1" dirty="0"/>
              <a:t> and </a:t>
            </a:r>
            <a:r>
              <a:rPr lang="it-IT" i="1" dirty="0" err="1"/>
              <a:t>reserve</a:t>
            </a:r>
            <a:r>
              <a:rPr lang="it-IT" i="1" dirty="0"/>
              <a:t> </a:t>
            </a:r>
            <a:r>
              <a:rPr lang="it-IT" i="1" dirty="0" err="1"/>
              <a:t>resources</a:t>
            </a:r>
            <a:endParaRPr lang="it-IT" i="1" dirty="0"/>
          </a:p>
          <a:p>
            <a:pPr lvl="1"/>
            <a:endParaRPr lang="it-IT" i="1" dirty="0"/>
          </a:p>
          <a:p>
            <a:pPr lvl="1"/>
            <a:r>
              <a:rPr lang="it-IT" dirty="0">
                <a:solidFill>
                  <a:srgbClr val="0432FF"/>
                </a:solidFill>
              </a:rPr>
              <a:t>Call setup </a:t>
            </a:r>
            <a:r>
              <a:rPr lang="it-IT" dirty="0" err="1">
                <a:solidFill>
                  <a:srgbClr val="0432FF"/>
                </a:solidFill>
              </a:rPr>
              <a:t>signaling</a:t>
            </a:r>
            <a:endParaRPr lang="it-IT" dirty="0">
              <a:solidFill>
                <a:srgbClr val="0432FF"/>
              </a:solidFill>
            </a:endParaRPr>
          </a:p>
          <a:p>
            <a:pPr lvl="2"/>
            <a:r>
              <a:rPr lang="it-IT" dirty="0" err="1"/>
              <a:t>protocol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coordinate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(</a:t>
            </a:r>
            <a:r>
              <a:rPr lang="it-IT" dirty="0">
                <a:solidFill>
                  <a:srgbClr val="0000FF"/>
                </a:solidFill>
              </a:rPr>
              <a:t>call setup </a:t>
            </a:r>
            <a:r>
              <a:rPr lang="it-IT" dirty="0" err="1">
                <a:solidFill>
                  <a:srgbClr val="0000FF"/>
                </a:solidFill>
              </a:rPr>
              <a:t>protocol</a:t>
            </a:r>
            <a:r>
              <a:rPr lang="it-IT" dirty="0"/>
              <a:t>)</a:t>
            </a:r>
          </a:p>
          <a:p>
            <a:pPr lvl="2"/>
            <a:r>
              <a:rPr lang="it-IT" dirty="0" err="1">
                <a:solidFill>
                  <a:srgbClr val="0432FF"/>
                </a:solidFill>
              </a:rPr>
              <a:t>ReSerVation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Protocol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(</a:t>
            </a:r>
            <a:r>
              <a:rPr lang="it-IT" dirty="0">
                <a:solidFill>
                  <a:srgbClr val="0432FF"/>
                </a:solidFill>
              </a:rPr>
              <a:t>RSVP</a:t>
            </a:r>
            <a:r>
              <a:rPr lang="it-IT" dirty="0"/>
              <a:t>)</a:t>
            </a:r>
          </a:p>
          <a:p>
            <a:pPr lvl="2"/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Intserv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933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Intserv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5663234"/>
            <a:ext cx="216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 call setup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process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7" name="Picture 4" descr="kurose_c07f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46" y="1061019"/>
            <a:ext cx="59023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57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 err="1"/>
              <a:t>Intserv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 rot="162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 rot="162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 rot="162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x-none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rot="162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rot="162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rot="162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 rot="162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68" name="Group 6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7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70" name="Line 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" name="Line 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Line 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82" name="Group 8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7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3" name="Group 8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4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90" name="Group 88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96" name="Group 9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0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7" name="Group 9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9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04" name="Group 102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110" name="Group 10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15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6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7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1" name="Group 11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12" name="Line 1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Line 1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" name="Line 1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18" name="Group 116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124" name="Group 12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9" name="Line 1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0" name="Line 1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1" name="Line 1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" name="Group 12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7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8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32" name="Group 130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133" name="Oval 13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138" name="Group 13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43" name="Line 1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4" name="Line 1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5" name="Line 1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9" name="Group 14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40" name="Line 1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1" name="Line 1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2" name="Line 1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46" name="Group 144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147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x-none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grpSp>
          <p:nvGrpSpPr>
            <p:cNvPr id="152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7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8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9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3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5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6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60" name="Group 158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90 w 3666"/>
                <a:gd name="T3" fmla="*/ 402 h 1884"/>
                <a:gd name="T4" fmla="*/ 931 w 3666"/>
                <a:gd name="T5" fmla="*/ 402 h 1884"/>
                <a:gd name="T6" fmla="*/ 1336 w 3666"/>
                <a:gd name="T7" fmla="*/ 1255 h 1884"/>
                <a:gd name="T8" fmla="*/ 1684 w 3666"/>
                <a:gd name="T9" fmla="*/ 1255 h 1884"/>
                <a:gd name="T10" fmla="*/ 1691 w 3666"/>
                <a:gd name="T11" fmla="*/ 2296 h 1884"/>
                <a:gd name="T12" fmla="*/ 2046 w 3666"/>
                <a:gd name="T13" fmla="*/ 2886 h 1884"/>
                <a:gd name="T14" fmla="*/ 3787 w 3666"/>
                <a:gd name="T15" fmla="*/ 2867 h 1884"/>
                <a:gd name="T16" fmla="*/ 4056 w 3666"/>
                <a:gd name="T17" fmla="*/ 3546 h 1884"/>
                <a:gd name="T18" fmla="*/ 4342 w 3666"/>
                <a:gd name="T19" fmla="*/ 3546 h 1884"/>
                <a:gd name="T20" fmla="*/ 4342 w 3666"/>
                <a:gd name="T21" fmla="*/ 4370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7" name="Group 165"/>
          <p:cNvGrpSpPr>
            <a:grpSpLocks/>
          </p:cNvGrpSpPr>
          <p:nvPr/>
        </p:nvGrpSpPr>
        <p:grpSpPr bwMode="auto">
          <a:xfrm>
            <a:off x="2401888" y="4624388"/>
            <a:ext cx="3284537" cy="1204912"/>
            <a:chOff x="1566" y="2913"/>
            <a:chExt cx="2016" cy="759"/>
          </a:xfrm>
        </p:grpSpPr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indent="0" algn="ctr" eaLnBrk="1" hangingPunct="1">
                <a:spcBef>
                  <a:spcPct val="20000"/>
                </a:spcBef>
                <a:buClr>
                  <a:schemeClr val="accent2"/>
                </a:buClr>
                <a:buSzPct val="75000"/>
              </a:pPr>
              <a:r>
                <a:rPr lang="it-IT" altLang="x-none" sz="2000" dirty="0" err="1">
                  <a:solidFill>
                    <a:srgbClr val="0000FF"/>
                  </a:solidFill>
                  <a:latin typeface="Tw Cen MT" charset="0"/>
                  <a:ea typeface="Tw Cen MT" charset="0"/>
                  <a:cs typeface="Tw Cen MT" charset="0"/>
                </a:rPr>
                <a:t>QoS</a:t>
              </a:r>
              <a:r>
                <a:rPr lang="it-IT" altLang="x-none" sz="2000" dirty="0">
                  <a:solidFill>
                    <a:srgbClr val="0000FF"/>
                  </a:solidFill>
                  <a:latin typeface="Tw Cen MT" charset="0"/>
                  <a:ea typeface="Tw Cen MT" charset="0"/>
                  <a:cs typeface="Tw Cen MT" charset="0"/>
                </a:rPr>
                <a:t> </a:t>
              </a:r>
            </a:p>
            <a:p>
              <a:pPr lvl="1" algn="ctr" defTabSz="914400" eaLnBrk="1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None/>
              </a:pPr>
              <a:r>
                <a:rPr lang="it-IT" altLang="x-none" sz="2000" dirty="0">
                  <a:solidFill>
                    <a:srgbClr val="0000FF"/>
                  </a:solidFill>
                  <a:latin typeface="Tw Cen MT" charset="0"/>
                  <a:ea typeface="Tw Cen MT" charset="0"/>
                  <a:cs typeface="Tw Cen MT" charset="0"/>
                </a:rPr>
                <a:t>(es., WFQ)</a:t>
              </a:r>
              <a:endParaRPr lang="it-IT" altLang="x-none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5" name="Group 173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76" name="Picture 174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pic>
          <p:nvPicPr>
            <p:cNvPr id="179" name="Picture 177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0" name="Object 178"/>
          <p:cNvGraphicFramePr>
            <a:graphicFrameLocks noChangeAspect="1"/>
          </p:cNvGraphicFramePr>
          <p:nvPr/>
        </p:nvGraphicFramePr>
        <p:xfrm>
          <a:off x="1065213" y="2084388"/>
          <a:ext cx="404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850900" imgH="1320800" progId="MS_ClipArt_Gallery.2">
                  <p:embed/>
                </p:oleObj>
              </mc:Choice>
              <mc:Fallback>
                <p:oleObj name="Clip" r:id="rId5" imgW="850900" imgH="1320800" progId="MS_ClipArt_Gallery.2">
                  <p:embed/>
                  <p:pic>
                    <p:nvPicPr>
                      <p:cNvPr id="18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84388"/>
                        <a:ext cx="4048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" name="Group 179"/>
          <p:cNvGrpSpPr>
            <a:grpSpLocks/>
          </p:cNvGrpSpPr>
          <p:nvPr/>
        </p:nvGrpSpPr>
        <p:grpSpPr bwMode="auto">
          <a:xfrm>
            <a:off x="1939925" y="3343275"/>
            <a:ext cx="314325" cy="542925"/>
            <a:chOff x="1054" y="3290"/>
            <a:chExt cx="238" cy="366"/>
          </a:xfrm>
        </p:grpSpPr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0 h 490"/>
                <a:gd name="T2" fmla="*/ 0 w 720"/>
                <a:gd name="T3" fmla="*/ 0 h 490"/>
                <a:gd name="T4" fmla="*/ 0 w 720"/>
                <a:gd name="T5" fmla="*/ 0 h 490"/>
                <a:gd name="T6" fmla="*/ 0 w 720"/>
                <a:gd name="T7" fmla="*/ 0 h 490"/>
                <a:gd name="T8" fmla="*/ 0 w 720"/>
                <a:gd name="T9" fmla="*/ 0 h 490"/>
                <a:gd name="T10" fmla="*/ 0 w 720"/>
                <a:gd name="T11" fmla="*/ 0 h 490"/>
                <a:gd name="T12" fmla="*/ 0 w 720"/>
                <a:gd name="T13" fmla="*/ 0 h 490"/>
                <a:gd name="T14" fmla="*/ 0 w 720"/>
                <a:gd name="T15" fmla="*/ 0 h 490"/>
                <a:gd name="T16" fmla="*/ 0 w 720"/>
                <a:gd name="T17" fmla="*/ 0 h 490"/>
                <a:gd name="T18" fmla="*/ 0 w 720"/>
                <a:gd name="T19" fmla="*/ 0 h 490"/>
                <a:gd name="T20" fmla="*/ 0 w 720"/>
                <a:gd name="T21" fmla="*/ 0 h 490"/>
                <a:gd name="T22" fmla="*/ 0 w 720"/>
                <a:gd name="T23" fmla="*/ 0 h 490"/>
                <a:gd name="T24" fmla="*/ 0 w 720"/>
                <a:gd name="T25" fmla="*/ 0 h 490"/>
                <a:gd name="T26" fmla="*/ 0 w 720"/>
                <a:gd name="T27" fmla="*/ 0 h 490"/>
                <a:gd name="T28" fmla="*/ 0 w 720"/>
                <a:gd name="T29" fmla="*/ 0 h 490"/>
                <a:gd name="T30" fmla="*/ 0 w 720"/>
                <a:gd name="T31" fmla="*/ 0 h 490"/>
                <a:gd name="T32" fmla="*/ 0 w 720"/>
                <a:gd name="T33" fmla="*/ 0 h 490"/>
                <a:gd name="T34" fmla="*/ 0 w 720"/>
                <a:gd name="T35" fmla="*/ 0 h 490"/>
                <a:gd name="T36" fmla="*/ 0 w 720"/>
                <a:gd name="T37" fmla="*/ 0 h 490"/>
                <a:gd name="T38" fmla="*/ 0 w 720"/>
                <a:gd name="T39" fmla="*/ 0 h 490"/>
                <a:gd name="T40" fmla="*/ 0 w 720"/>
                <a:gd name="T41" fmla="*/ 0 h 490"/>
                <a:gd name="T42" fmla="*/ 0 w 720"/>
                <a:gd name="T43" fmla="*/ 0 h 490"/>
                <a:gd name="T44" fmla="*/ 0 w 720"/>
                <a:gd name="T45" fmla="*/ 0 h 490"/>
                <a:gd name="T46" fmla="*/ 0 w 720"/>
                <a:gd name="T47" fmla="*/ 0 h 490"/>
                <a:gd name="T48" fmla="*/ 0 w 720"/>
                <a:gd name="T49" fmla="*/ 0 h 490"/>
                <a:gd name="T50" fmla="*/ 0 w 720"/>
                <a:gd name="T51" fmla="*/ 0 h 490"/>
                <a:gd name="T52" fmla="*/ 0 w 720"/>
                <a:gd name="T53" fmla="*/ 0 h 490"/>
                <a:gd name="T54" fmla="*/ 0 w 720"/>
                <a:gd name="T55" fmla="*/ 0 h 490"/>
                <a:gd name="T56" fmla="*/ 0 w 720"/>
                <a:gd name="T57" fmla="*/ 0 h 490"/>
                <a:gd name="T58" fmla="*/ 0 w 720"/>
                <a:gd name="T59" fmla="*/ 0 h 490"/>
                <a:gd name="T60" fmla="*/ 0 w 720"/>
                <a:gd name="T61" fmla="*/ 0 h 490"/>
                <a:gd name="T62" fmla="*/ 0 w 720"/>
                <a:gd name="T63" fmla="*/ 0 h 490"/>
                <a:gd name="T64" fmla="*/ 0 w 720"/>
                <a:gd name="T65" fmla="*/ 0 h 490"/>
                <a:gd name="T66" fmla="*/ 0 w 720"/>
                <a:gd name="T67" fmla="*/ 0 h 490"/>
                <a:gd name="T68" fmla="*/ 0 w 720"/>
                <a:gd name="T69" fmla="*/ 0 h 490"/>
                <a:gd name="T70" fmla="*/ 0 w 720"/>
                <a:gd name="T71" fmla="*/ 0 h 490"/>
                <a:gd name="T72" fmla="*/ 0 w 720"/>
                <a:gd name="T73" fmla="*/ 0 h 490"/>
                <a:gd name="T74" fmla="*/ 0 w 720"/>
                <a:gd name="T75" fmla="*/ 0 h 490"/>
                <a:gd name="T76" fmla="*/ 0 w 720"/>
                <a:gd name="T77" fmla="*/ 0 h 490"/>
                <a:gd name="T78" fmla="*/ 0 w 720"/>
                <a:gd name="T79" fmla="*/ 0 h 490"/>
                <a:gd name="T80" fmla="*/ 0 w 720"/>
                <a:gd name="T81" fmla="*/ 0 h 490"/>
                <a:gd name="T82" fmla="*/ 0 w 720"/>
                <a:gd name="T83" fmla="*/ 0 h 490"/>
                <a:gd name="T84" fmla="*/ 0 w 720"/>
                <a:gd name="T85" fmla="*/ 0 h 490"/>
                <a:gd name="T86" fmla="*/ 0 w 720"/>
                <a:gd name="T87" fmla="*/ 0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0 h 475"/>
                <a:gd name="T2" fmla="*/ 0 w 705"/>
                <a:gd name="T3" fmla="*/ 0 h 475"/>
                <a:gd name="T4" fmla="*/ 0 w 705"/>
                <a:gd name="T5" fmla="*/ 0 h 475"/>
                <a:gd name="T6" fmla="*/ 0 w 705"/>
                <a:gd name="T7" fmla="*/ 0 h 475"/>
                <a:gd name="T8" fmla="*/ 0 w 705"/>
                <a:gd name="T9" fmla="*/ 0 h 475"/>
                <a:gd name="T10" fmla="*/ 0 w 705"/>
                <a:gd name="T11" fmla="*/ 0 h 475"/>
                <a:gd name="T12" fmla="*/ 0 w 705"/>
                <a:gd name="T13" fmla="*/ 0 h 475"/>
                <a:gd name="T14" fmla="*/ 0 w 705"/>
                <a:gd name="T15" fmla="*/ 0 h 475"/>
                <a:gd name="T16" fmla="*/ 0 w 705"/>
                <a:gd name="T17" fmla="*/ 0 h 475"/>
                <a:gd name="T18" fmla="*/ 0 w 705"/>
                <a:gd name="T19" fmla="*/ 0 h 475"/>
                <a:gd name="T20" fmla="*/ 0 w 705"/>
                <a:gd name="T21" fmla="*/ 0 h 475"/>
                <a:gd name="T22" fmla="*/ 0 w 705"/>
                <a:gd name="T23" fmla="*/ 0 h 475"/>
                <a:gd name="T24" fmla="*/ 0 w 705"/>
                <a:gd name="T25" fmla="*/ 0 h 475"/>
                <a:gd name="T26" fmla="*/ 0 w 705"/>
                <a:gd name="T27" fmla="*/ 0 h 475"/>
                <a:gd name="T28" fmla="*/ 0 w 705"/>
                <a:gd name="T29" fmla="*/ 0 h 475"/>
                <a:gd name="T30" fmla="*/ 0 w 705"/>
                <a:gd name="T31" fmla="*/ 0 h 475"/>
                <a:gd name="T32" fmla="*/ 0 w 705"/>
                <a:gd name="T33" fmla="*/ 0 h 475"/>
                <a:gd name="T34" fmla="*/ 0 w 705"/>
                <a:gd name="T35" fmla="*/ 0 h 475"/>
                <a:gd name="T36" fmla="*/ 0 w 705"/>
                <a:gd name="T37" fmla="*/ 0 h 475"/>
                <a:gd name="T38" fmla="*/ 0 w 705"/>
                <a:gd name="T39" fmla="*/ 0 h 475"/>
                <a:gd name="T40" fmla="*/ 0 w 705"/>
                <a:gd name="T41" fmla="*/ 0 h 475"/>
                <a:gd name="T42" fmla="*/ 0 w 705"/>
                <a:gd name="T43" fmla="*/ 0 h 475"/>
                <a:gd name="T44" fmla="*/ 0 w 705"/>
                <a:gd name="T45" fmla="*/ 0 h 475"/>
                <a:gd name="T46" fmla="*/ 0 w 705"/>
                <a:gd name="T47" fmla="*/ 0 h 475"/>
                <a:gd name="T48" fmla="*/ 0 w 705"/>
                <a:gd name="T49" fmla="*/ 0 h 475"/>
                <a:gd name="T50" fmla="*/ 0 w 705"/>
                <a:gd name="T51" fmla="*/ 0 h 475"/>
                <a:gd name="T52" fmla="*/ 0 w 705"/>
                <a:gd name="T53" fmla="*/ 0 h 475"/>
                <a:gd name="T54" fmla="*/ 0 w 705"/>
                <a:gd name="T55" fmla="*/ 0 h 475"/>
                <a:gd name="T56" fmla="*/ 0 w 705"/>
                <a:gd name="T57" fmla="*/ 0 h 475"/>
                <a:gd name="T58" fmla="*/ 0 w 705"/>
                <a:gd name="T59" fmla="*/ 0 h 475"/>
                <a:gd name="T60" fmla="*/ 0 w 705"/>
                <a:gd name="T61" fmla="*/ 0 h 475"/>
                <a:gd name="T62" fmla="*/ 0 w 705"/>
                <a:gd name="T63" fmla="*/ 0 h 475"/>
                <a:gd name="T64" fmla="*/ 0 w 705"/>
                <a:gd name="T65" fmla="*/ 0 h 475"/>
                <a:gd name="T66" fmla="*/ 0 w 705"/>
                <a:gd name="T67" fmla="*/ 0 h 475"/>
                <a:gd name="T68" fmla="*/ 0 w 705"/>
                <a:gd name="T69" fmla="*/ 0 h 475"/>
                <a:gd name="T70" fmla="*/ 0 w 70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0 w 265"/>
                <a:gd name="T13" fmla="*/ 0 h 305"/>
                <a:gd name="T14" fmla="*/ 0 w 265"/>
                <a:gd name="T15" fmla="*/ 0 h 305"/>
                <a:gd name="T16" fmla="*/ 0 w 265"/>
                <a:gd name="T17" fmla="*/ 0 h 305"/>
                <a:gd name="T18" fmla="*/ 0 w 265"/>
                <a:gd name="T19" fmla="*/ 0 h 305"/>
                <a:gd name="T20" fmla="*/ 0 w 265"/>
                <a:gd name="T21" fmla="*/ 0 h 305"/>
                <a:gd name="T22" fmla="*/ 0 w 265"/>
                <a:gd name="T23" fmla="*/ 0 h 305"/>
                <a:gd name="T24" fmla="*/ 0 w 265"/>
                <a:gd name="T25" fmla="*/ 0 h 305"/>
                <a:gd name="T26" fmla="*/ 0 w 265"/>
                <a:gd name="T27" fmla="*/ 0 h 305"/>
                <a:gd name="T28" fmla="*/ 0 w 265"/>
                <a:gd name="T29" fmla="*/ 0 h 305"/>
                <a:gd name="T30" fmla="*/ 0 w 265"/>
                <a:gd name="T31" fmla="*/ 0 h 305"/>
                <a:gd name="T32" fmla="*/ 0 w 265"/>
                <a:gd name="T33" fmla="*/ 0 h 305"/>
                <a:gd name="T34" fmla="*/ 0 w 265"/>
                <a:gd name="T35" fmla="*/ 0 h 305"/>
                <a:gd name="T36" fmla="*/ 0 w 265"/>
                <a:gd name="T37" fmla="*/ 0 h 305"/>
                <a:gd name="T38" fmla="*/ 0 w 265"/>
                <a:gd name="T39" fmla="*/ 0 h 305"/>
                <a:gd name="T40" fmla="*/ 0 w 265"/>
                <a:gd name="T41" fmla="*/ 0 h 305"/>
                <a:gd name="T42" fmla="*/ 0 w 265"/>
                <a:gd name="T43" fmla="*/ 0 h 305"/>
                <a:gd name="T44" fmla="*/ 0 w 265"/>
                <a:gd name="T45" fmla="*/ 0 h 305"/>
                <a:gd name="T46" fmla="*/ 0 w 265"/>
                <a:gd name="T47" fmla="*/ 0 h 305"/>
                <a:gd name="T48" fmla="*/ 0 w 265"/>
                <a:gd name="T49" fmla="*/ 0 h 305"/>
                <a:gd name="T50" fmla="*/ 0 w 265"/>
                <a:gd name="T51" fmla="*/ 0 h 305"/>
                <a:gd name="T52" fmla="*/ 0 w 265"/>
                <a:gd name="T53" fmla="*/ 0 h 305"/>
                <a:gd name="T54" fmla="*/ 0 w 265"/>
                <a:gd name="T55" fmla="*/ 0 h 305"/>
                <a:gd name="T56" fmla="*/ 0 w 265"/>
                <a:gd name="T57" fmla="*/ 0 h 305"/>
                <a:gd name="T58" fmla="*/ 0 w 265"/>
                <a:gd name="T59" fmla="*/ 0 h 305"/>
                <a:gd name="T60" fmla="*/ 0 w 265"/>
                <a:gd name="T61" fmla="*/ 0 h 305"/>
                <a:gd name="T62" fmla="*/ 0 w 265"/>
                <a:gd name="T63" fmla="*/ 0 h 305"/>
                <a:gd name="T64" fmla="*/ 0 w 265"/>
                <a:gd name="T65" fmla="*/ 0 h 305"/>
                <a:gd name="T66" fmla="*/ 0 w 265"/>
                <a:gd name="T67" fmla="*/ 0 h 305"/>
                <a:gd name="T68" fmla="*/ 0 w 265"/>
                <a:gd name="T69" fmla="*/ 0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0 h 276"/>
                <a:gd name="T2" fmla="*/ 0 w 442"/>
                <a:gd name="T3" fmla="*/ 0 h 276"/>
                <a:gd name="T4" fmla="*/ 0 w 442"/>
                <a:gd name="T5" fmla="*/ 0 h 276"/>
                <a:gd name="T6" fmla="*/ 0 w 442"/>
                <a:gd name="T7" fmla="*/ 0 h 276"/>
                <a:gd name="T8" fmla="*/ 0 w 442"/>
                <a:gd name="T9" fmla="*/ 0 h 276"/>
                <a:gd name="T10" fmla="*/ 0 w 442"/>
                <a:gd name="T11" fmla="*/ 0 h 276"/>
                <a:gd name="T12" fmla="*/ 0 w 442"/>
                <a:gd name="T13" fmla="*/ 0 h 276"/>
                <a:gd name="T14" fmla="*/ 0 w 442"/>
                <a:gd name="T15" fmla="*/ 0 h 276"/>
                <a:gd name="T16" fmla="*/ 0 w 442"/>
                <a:gd name="T17" fmla="*/ 0 h 276"/>
                <a:gd name="T18" fmla="*/ 0 w 442"/>
                <a:gd name="T19" fmla="*/ 0 h 276"/>
                <a:gd name="T20" fmla="*/ 0 w 442"/>
                <a:gd name="T21" fmla="*/ 0 h 276"/>
                <a:gd name="T22" fmla="*/ 0 w 442"/>
                <a:gd name="T23" fmla="*/ 0 h 276"/>
                <a:gd name="T24" fmla="*/ 0 w 442"/>
                <a:gd name="T25" fmla="*/ 0 h 276"/>
                <a:gd name="T26" fmla="*/ 0 w 442"/>
                <a:gd name="T27" fmla="*/ 0 h 276"/>
                <a:gd name="T28" fmla="*/ 0 w 442"/>
                <a:gd name="T29" fmla="*/ 0 h 276"/>
                <a:gd name="T30" fmla="*/ 0 w 442"/>
                <a:gd name="T31" fmla="*/ 0 h 276"/>
                <a:gd name="T32" fmla="*/ 0 w 442"/>
                <a:gd name="T33" fmla="*/ 0 h 276"/>
                <a:gd name="T34" fmla="*/ 0 w 442"/>
                <a:gd name="T35" fmla="*/ 0 h 276"/>
                <a:gd name="T36" fmla="*/ 0 w 442"/>
                <a:gd name="T37" fmla="*/ 0 h 276"/>
                <a:gd name="T38" fmla="*/ 0 w 442"/>
                <a:gd name="T39" fmla="*/ 0 h 276"/>
                <a:gd name="T40" fmla="*/ 0 w 442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0 w 244"/>
                <a:gd name="T1" fmla="*/ 0 h 227"/>
                <a:gd name="T2" fmla="*/ 0 w 244"/>
                <a:gd name="T3" fmla="*/ 0 h 227"/>
                <a:gd name="T4" fmla="*/ 0 w 244"/>
                <a:gd name="T5" fmla="*/ 0 h 227"/>
                <a:gd name="T6" fmla="*/ 0 w 244"/>
                <a:gd name="T7" fmla="*/ 0 h 227"/>
                <a:gd name="T8" fmla="*/ 0 w 244"/>
                <a:gd name="T9" fmla="*/ 0 h 227"/>
                <a:gd name="T10" fmla="*/ 0 w 244"/>
                <a:gd name="T11" fmla="*/ 0 h 227"/>
                <a:gd name="T12" fmla="*/ 0 w 244"/>
                <a:gd name="T13" fmla="*/ 0 h 227"/>
                <a:gd name="T14" fmla="*/ 0 w 244"/>
                <a:gd name="T15" fmla="*/ 0 h 227"/>
                <a:gd name="T16" fmla="*/ 0 w 244"/>
                <a:gd name="T17" fmla="*/ 0 h 227"/>
                <a:gd name="T18" fmla="*/ 0 w 244"/>
                <a:gd name="T19" fmla="*/ 0 h 227"/>
                <a:gd name="T20" fmla="*/ 0 w 244"/>
                <a:gd name="T21" fmla="*/ 0 h 227"/>
                <a:gd name="T22" fmla="*/ 0 w 244"/>
                <a:gd name="T23" fmla="*/ 0 h 227"/>
                <a:gd name="T24" fmla="*/ 0 w 244"/>
                <a:gd name="T25" fmla="*/ 0 h 227"/>
                <a:gd name="T26" fmla="*/ 0 w 244"/>
                <a:gd name="T27" fmla="*/ 0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0 w 244"/>
                <a:gd name="T51" fmla="*/ 0 h 227"/>
                <a:gd name="T52" fmla="*/ 0 w 244"/>
                <a:gd name="T53" fmla="*/ 0 h 227"/>
                <a:gd name="T54" fmla="*/ 0 w 244"/>
                <a:gd name="T55" fmla="*/ 0 h 227"/>
                <a:gd name="T56" fmla="*/ 0 w 244"/>
                <a:gd name="T57" fmla="*/ 0 h 227"/>
                <a:gd name="T58" fmla="*/ 0 w 244"/>
                <a:gd name="T59" fmla="*/ 0 h 227"/>
                <a:gd name="T60" fmla="*/ 0 w 244"/>
                <a:gd name="T61" fmla="*/ 0 h 227"/>
                <a:gd name="T62" fmla="*/ 0 w 244"/>
                <a:gd name="T63" fmla="*/ 0 h 227"/>
                <a:gd name="T64" fmla="*/ 0 w 244"/>
                <a:gd name="T65" fmla="*/ 0 h 227"/>
                <a:gd name="T66" fmla="*/ 0 w 244"/>
                <a:gd name="T67" fmla="*/ 0 h 227"/>
                <a:gd name="T68" fmla="*/ 0 w 244"/>
                <a:gd name="T69" fmla="*/ 0 h 227"/>
                <a:gd name="T70" fmla="*/ 0 w 244"/>
                <a:gd name="T71" fmla="*/ 0 h 227"/>
                <a:gd name="T72" fmla="*/ 0 w 244"/>
                <a:gd name="T73" fmla="*/ 0 h 227"/>
                <a:gd name="T74" fmla="*/ 0 w 244"/>
                <a:gd name="T75" fmla="*/ 0 h 227"/>
                <a:gd name="T76" fmla="*/ 0 w 244"/>
                <a:gd name="T77" fmla="*/ 0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0 w 118"/>
                <a:gd name="T1" fmla="*/ 0 h 191"/>
                <a:gd name="T2" fmla="*/ 0 w 118"/>
                <a:gd name="T3" fmla="*/ 0 h 191"/>
                <a:gd name="T4" fmla="*/ 0 w 118"/>
                <a:gd name="T5" fmla="*/ 0 h 191"/>
                <a:gd name="T6" fmla="*/ 0 w 118"/>
                <a:gd name="T7" fmla="*/ 0 h 191"/>
                <a:gd name="T8" fmla="*/ 0 w 118"/>
                <a:gd name="T9" fmla="*/ 0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0 h 191"/>
                <a:gd name="T32" fmla="*/ 0 w 118"/>
                <a:gd name="T33" fmla="*/ 0 h 191"/>
                <a:gd name="T34" fmla="*/ 0 w 118"/>
                <a:gd name="T35" fmla="*/ 0 h 191"/>
                <a:gd name="T36" fmla="*/ 0 w 118"/>
                <a:gd name="T37" fmla="*/ 0 h 191"/>
                <a:gd name="T38" fmla="*/ 0 w 118"/>
                <a:gd name="T39" fmla="*/ 0 h 191"/>
                <a:gd name="T40" fmla="*/ 0 w 118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0 w 484"/>
                <a:gd name="T1" fmla="*/ 0 h 230"/>
                <a:gd name="T2" fmla="*/ 0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0 w 484"/>
                <a:gd name="T9" fmla="*/ 0 h 230"/>
                <a:gd name="T10" fmla="*/ 0 w 484"/>
                <a:gd name="T11" fmla="*/ 0 h 230"/>
                <a:gd name="T12" fmla="*/ 0 w 484"/>
                <a:gd name="T13" fmla="*/ 0 h 230"/>
                <a:gd name="T14" fmla="*/ 0 w 484"/>
                <a:gd name="T15" fmla="*/ 0 h 230"/>
                <a:gd name="T16" fmla="*/ 0 w 484"/>
                <a:gd name="T17" fmla="*/ 0 h 230"/>
                <a:gd name="T18" fmla="*/ 0 w 484"/>
                <a:gd name="T19" fmla="*/ 0 h 230"/>
                <a:gd name="T20" fmla="*/ 0 w 484"/>
                <a:gd name="T21" fmla="*/ 0 h 230"/>
                <a:gd name="T22" fmla="*/ 0 w 484"/>
                <a:gd name="T23" fmla="*/ 0 h 230"/>
                <a:gd name="T24" fmla="*/ 0 w 484"/>
                <a:gd name="T25" fmla="*/ 0 h 230"/>
                <a:gd name="T26" fmla="*/ 0 w 484"/>
                <a:gd name="T27" fmla="*/ 0 h 230"/>
                <a:gd name="T28" fmla="*/ 0 w 484"/>
                <a:gd name="T29" fmla="*/ 0 h 230"/>
                <a:gd name="T30" fmla="*/ 0 w 484"/>
                <a:gd name="T31" fmla="*/ 0 h 230"/>
                <a:gd name="T32" fmla="*/ 0 w 484"/>
                <a:gd name="T33" fmla="*/ 0 h 230"/>
                <a:gd name="T34" fmla="*/ 0 w 484"/>
                <a:gd name="T35" fmla="*/ 0 h 230"/>
                <a:gd name="T36" fmla="*/ 0 w 484"/>
                <a:gd name="T37" fmla="*/ 0 h 230"/>
                <a:gd name="T38" fmla="*/ 0 w 484"/>
                <a:gd name="T39" fmla="*/ 0 h 230"/>
                <a:gd name="T40" fmla="*/ 0 w 484"/>
                <a:gd name="T41" fmla="*/ 0 h 230"/>
                <a:gd name="T42" fmla="*/ 0 w 484"/>
                <a:gd name="T43" fmla="*/ 0 h 230"/>
                <a:gd name="T44" fmla="*/ 0 w 484"/>
                <a:gd name="T45" fmla="*/ 0 h 230"/>
                <a:gd name="T46" fmla="*/ 0 w 484"/>
                <a:gd name="T47" fmla="*/ 0 h 230"/>
                <a:gd name="T48" fmla="*/ 0 w 484"/>
                <a:gd name="T49" fmla="*/ 0 h 230"/>
                <a:gd name="T50" fmla="*/ 0 w 484"/>
                <a:gd name="T51" fmla="*/ 0 h 230"/>
                <a:gd name="T52" fmla="*/ 0 w 484"/>
                <a:gd name="T53" fmla="*/ 0 h 230"/>
                <a:gd name="T54" fmla="*/ 0 w 484"/>
                <a:gd name="T55" fmla="*/ 0 h 230"/>
                <a:gd name="T56" fmla="*/ 0 w 484"/>
                <a:gd name="T57" fmla="*/ 0 h 230"/>
                <a:gd name="T58" fmla="*/ 0 w 484"/>
                <a:gd name="T59" fmla="*/ 0 h 230"/>
                <a:gd name="T60" fmla="*/ 0 w 484"/>
                <a:gd name="T61" fmla="*/ 0 h 230"/>
                <a:gd name="T62" fmla="*/ 0 w 484"/>
                <a:gd name="T63" fmla="*/ 0 h 230"/>
                <a:gd name="T64" fmla="*/ 0 w 484"/>
                <a:gd name="T65" fmla="*/ 0 h 230"/>
                <a:gd name="T66" fmla="*/ 0 w 484"/>
                <a:gd name="T67" fmla="*/ 0 h 230"/>
                <a:gd name="T68" fmla="*/ 0 w 484"/>
                <a:gd name="T69" fmla="*/ 0 h 230"/>
                <a:gd name="T70" fmla="*/ 0 w 484"/>
                <a:gd name="T71" fmla="*/ 0 h 230"/>
                <a:gd name="T72" fmla="*/ 0 w 484"/>
                <a:gd name="T73" fmla="*/ 0 h 230"/>
                <a:gd name="T74" fmla="*/ 0 w 484"/>
                <a:gd name="T75" fmla="*/ 0 h 230"/>
                <a:gd name="T76" fmla="*/ 0 w 484"/>
                <a:gd name="T77" fmla="*/ 0 h 230"/>
                <a:gd name="T78" fmla="*/ 0 w 484"/>
                <a:gd name="T79" fmla="*/ 0 h 230"/>
                <a:gd name="T80" fmla="*/ 0 w 484"/>
                <a:gd name="T81" fmla="*/ 0 h 230"/>
                <a:gd name="T82" fmla="*/ 0 w 484"/>
                <a:gd name="T83" fmla="*/ 0 h 230"/>
                <a:gd name="T84" fmla="*/ 0 w 484"/>
                <a:gd name="T85" fmla="*/ 0 h 230"/>
                <a:gd name="T86" fmla="*/ 0 w 484"/>
                <a:gd name="T87" fmla="*/ 0 h 230"/>
                <a:gd name="T88" fmla="*/ 0 w 484"/>
                <a:gd name="T89" fmla="*/ 0 h 230"/>
                <a:gd name="T90" fmla="*/ 0 w 484"/>
                <a:gd name="T91" fmla="*/ 0 h 230"/>
                <a:gd name="T92" fmla="*/ 0 w 484"/>
                <a:gd name="T93" fmla="*/ 0 h 230"/>
                <a:gd name="T94" fmla="*/ 0 w 484"/>
                <a:gd name="T95" fmla="*/ 0 h 230"/>
                <a:gd name="T96" fmla="*/ 0 w 484"/>
                <a:gd name="T97" fmla="*/ 0 h 230"/>
                <a:gd name="T98" fmla="*/ 0 w 484"/>
                <a:gd name="T99" fmla="*/ 0 h 230"/>
                <a:gd name="T100" fmla="*/ 0 w 484"/>
                <a:gd name="T101" fmla="*/ 0 h 230"/>
                <a:gd name="T102" fmla="*/ 0 w 484"/>
                <a:gd name="T103" fmla="*/ 0 h 230"/>
                <a:gd name="T104" fmla="*/ 0 w 484"/>
                <a:gd name="T105" fmla="*/ 0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0 w 256"/>
                <a:gd name="T19" fmla="*/ 0 h 247"/>
                <a:gd name="T20" fmla="*/ 0 w 256"/>
                <a:gd name="T21" fmla="*/ 0 h 247"/>
                <a:gd name="T22" fmla="*/ 0 w 256"/>
                <a:gd name="T23" fmla="*/ 0 h 247"/>
                <a:gd name="T24" fmla="*/ 0 w 256"/>
                <a:gd name="T25" fmla="*/ 0 h 247"/>
                <a:gd name="T26" fmla="*/ 0 w 256"/>
                <a:gd name="T27" fmla="*/ 0 h 247"/>
                <a:gd name="T28" fmla="*/ 0 w 256"/>
                <a:gd name="T29" fmla="*/ 0 h 247"/>
                <a:gd name="T30" fmla="*/ 0 w 256"/>
                <a:gd name="T31" fmla="*/ 0 h 247"/>
                <a:gd name="T32" fmla="*/ 0 w 256"/>
                <a:gd name="T33" fmla="*/ 0 h 247"/>
                <a:gd name="T34" fmla="*/ 0 w 256"/>
                <a:gd name="T35" fmla="*/ 0 h 247"/>
                <a:gd name="T36" fmla="*/ 0 w 256"/>
                <a:gd name="T37" fmla="*/ 0 h 247"/>
                <a:gd name="T38" fmla="*/ 0 w 256"/>
                <a:gd name="T39" fmla="*/ 0 h 247"/>
                <a:gd name="T40" fmla="*/ 0 w 256"/>
                <a:gd name="T41" fmla="*/ 0 h 247"/>
                <a:gd name="T42" fmla="*/ 0 w 256"/>
                <a:gd name="T43" fmla="*/ 0 h 247"/>
                <a:gd name="T44" fmla="*/ 0 w 256"/>
                <a:gd name="T45" fmla="*/ 0 h 247"/>
                <a:gd name="T46" fmla="*/ 0 w 256"/>
                <a:gd name="T47" fmla="*/ 0 h 247"/>
                <a:gd name="T48" fmla="*/ 0 w 256"/>
                <a:gd name="T49" fmla="*/ 0 h 247"/>
                <a:gd name="T50" fmla="*/ 0 w 256"/>
                <a:gd name="T51" fmla="*/ 0 h 247"/>
                <a:gd name="T52" fmla="*/ 0 w 256"/>
                <a:gd name="T53" fmla="*/ 0 h 247"/>
                <a:gd name="T54" fmla="*/ 0 w 256"/>
                <a:gd name="T55" fmla="*/ 0 h 247"/>
                <a:gd name="T56" fmla="*/ 0 w 256"/>
                <a:gd name="T57" fmla="*/ 0 h 247"/>
                <a:gd name="T58" fmla="*/ 0 w 256"/>
                <a:gd name="T59" fmla="*/ 0 h 247"/>
                <a:gd name="T60" fmla="*/ 0 w 256"/>
                <a:gd name="T61" fmla="*/ 0 h 247"/>
                <a:gd name="T62" fmla="*/ 0 w 256"/>
                <a:gd name="T63" fmla="*/ 0 h 247"/>
                <a:gd name="T64" fmla="*/ 0 w 256"/>
                <a:gd name="T65" fmla="*/ 0 h 247"/>
                <a:gd name="T66" fmla="*/ 0 w 256"/>
                <a:gd name="T67" fmla="*/ 0 h 247"/>
                <a:gd name="T68" fmla="*/ 0 w 256"/>
                <a:gd name="T69" fmla="*/ 0 h 247"/>
                <a:gd name="T70" fmla="*/ 0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0 w 162"/>
                <a:gd name="T29" fmla="*/ 0 h 61"/>
                <a:gd name="T30" fmla="*/ 0 w 162"/>
                <a:gd name="T31" fmla="*/ 0 h 61"/>
                <a:gd name="T32" fmla="*/ 0 w 162"/>
                <a:gd name="T33" fmla="*/ 0 h 61"/>
                <a:gd name="T34" fmla="*/ 0 w 162"/>
                <a:gd name="T35" fmla="*/ 0 h 61"/>
                <a:gd name="T36" fmla="*/ 0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0 w 144"/>
                <a:gd name="T29" fmla="*/ 0 h 50"/>
                <a:gd name="T30" fmla="*/ 0 w 144"/>
                <a:gd name="T31" fmla="*/ 0 h 50"/>
                <a:gd name="T32" fmla="*/ 0 w 144"/>
                <a:gd name="T33" fmla="*/ 0 h 50"/>
                <a:gd name="T34" fmla="*/ 0 w 144"/>
                <a:gd name="T35" fmla="*/ 0 h 50"/>
                <a:gd name="T36" fmla="*/ 0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0 h 2178"/>
                <a:gd name="T2" fmla="*/ 0 w 1346"/>
                <a:gd name="T3" fmla="*/ 0 h 2178"/>
                <a:gd name="T4" fmla="*/ 0 w 1346"/>
                <a:gd name="T5" fmla="*/ 0 h 2178"/>
                <a:gd name="T6" fmla="*/ 0 w 1346"/>
                <a:gd name="T7" fmla="*/ 0 h 2178"/>
                <a:gd name="T8" fmla="*/ 0 w 1346"/>
                <a:gd name="T9" fmla="*/ 0 h 2178"/>
                <a:gd name="T10" fmla="*/ 0 w 1346"/>
                <a:gd name="T11" fmla="*/ 0 h 2178"/>
                <a:gd name="T12" fmla="*/ 0 w 1346"/>
                <a:gd name="T13" fmla="*/ 0 h 2178"/>
                <a:gd name="T14" fmla="*/ 0 w 1346"/>
                <a:gd name="T15" fmla="*/ 0 h 2178"/>
                <a:gd name="T16" fmla="*/ 0 w 1346"/>
                <a:gd name="T17" fmla="*/ 0 h 2178"/>
                <a:gd name="T18" fmla="*/ 0 w 1346"/>
                <a:gd name="T19" fmla="*/ 0 h 2178"/>
                <a:gd name="T20" fmla="*/ 0 w 1346"/>
                <a:gd name="T21" fmla="*/ 0 h 2178"/>
                <a:gd name="T22" fmla="*/ 0 w 1346"/>
                <a:gd name="T23" fmla="*/ 0 h 2178"/>
                <a:gd name="T24" fmla="*/ 0 w 1346"/>
                <a:gd name="T25" fmla="*/ 0 h 2178"/>
                <a:gd name="T26" fmla="*/ 0 w 1346"/>
                <a:gd name="T27" fmla="*/ 0 h 2178"/>
                <a:gd name="T28" fmla="*/ 0 w 1346"/>
                <a:gd name="T29" fmla="*/ 0 h 2178"/>
                <a:gd name="T30" fmla="*/ 0 w 1346"/>
                <a:gd name="T31" fmla="*/ 0 h 2178"/>
                <a:gd name="T32" fmla="*/ 0 w 1346"/>
                <a:gd name="T33" fmla="*/ 0 h 2178"/>
                <a:gd name="T34" fmla="*/ 0 w 1346"/>
                <a:gd name="T35" fmla="*/ 0 h 2178"/>
                <a:gd name="T36" fmla="*/ 0 w 1346"/>
                <a:gd name="T37" fmla="*/ 0 h 2178"/>
                <a:gd name="T38" fmla="*/ 0 w 1346"/>
                <a:gd name="T39" fmla="*/ 0 h 2178"/>
                <a:gd name="T40" fmla="*/ 0 w 1346"/>
                <a:gd name="T41" fmla="*/ 0 h 2178"/>
                <a:gd name="T42" fmla="*/ 0 w 1346"/>
                <a:gd name="T43" fmla="*/ 0 h 2178"/>
                <a:gd name="T44" fmla="*/ 0 w 1346"/>
                <a:gd name="T45" fmla="*/ 0 h 2178"/>
                <a:gd name="T46" fmla="*/ 0 w 1346"/>
                <a:gd name="T47" fmla="*/ 0 h 2178"/>
                <a:gd name="T48" fmla="*/ 0 w 1346"/>
                <a:gd name="T49" fmla="*/ 0 h 2178"/>
                <a:gd name="T50" fmla="*/ 0 w 1346"/>
                <a:gd name="T51" fmla="*/ 0 h 2178"/>
                <a:gd name="T52" fmla="*/ 0 w 1346"/>
                <a:gd name="T53" fmla="*/ 0 h 2178"/>
                <a:gd name="T54" fmla="*/ 0 w 1346"/>
                <a:gd name="T55" fmla="*/ 0 h 2178"/>
                <a:gd name="T56" fmla="*/ 0 w 1346"/>
                <a:gd name="T57" fmla="*/ 0 h 2178"/>
                <a:gd name="T58" fmla="*/ 0 w 1346"/>
                <a:gd name="T59" fmla="*/ 0 h 2178"/>
                <a:gd name="T60" fmla="*/ 0 w 1346"/>
                <a:gd name="T61" fmla="*/ 0 h 2178"/>
                <a:gd name="T62" fmla="*/ 0 w 1346"/>
                <a:gd name="T63" fmla="*/ 0 h 2178"/>
                <a:gd name="T64" fmla="*/ 0 w 1346"/>
                <a:gd name="T65" fmla="*/ 0 h 2178"/>
                <a:gd name="T66" fmla="*/ 0 w 1346"/>
                <a:gd name="T67" fmla="*/ 0 h 2178"/>
                <a:gd name="T68" fmla="*/ 0 w 1346"/>
                <a:gd name="T69" fmla="*/ 0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0 h 2163"/>
                <a:gd name="T2" fmla="*/ 0 w 1332"/>
                <a:gd name="T3" fmla="*/ 0 h 2163"/>
                <a:gd name="T4" fmla="*/ 0 w 1332"/>
                <a:gd name="T5" fmla="*/ 0 h 2163"/>
                <a:gd name="T6" fmla="*/ 0 w 1332"/>
                <a:gd name="T7" fmla="*/ 0 h 2163"/>
                <a:gd name="T8" fmla="*/ 0 w 1332"/>
                <a:gd name="T9" fmla="*/ 0 h 2163"/>
                <a:gd name="T10" fmla="*/ 0 w 1332"/>
                <a:gd name="T11" fmla="*/ 0 h 2163"/>
                <a:gd name="T12" fmla="*/ 0 w 1332"/>
                <a:gd name="T13" fmla="*/ 0 h 2163"/>
                <a:gd name="T14" fmla="*/ 0 w 1332"/>
                <a:gd name="T15" fmla="*/ 0 h 2163"/>
                <a:gd name="T16" fmla="*/ 0 w 1332"/>
                <a:gd name="T17" fmla="*/ 0 h 2163"/>
                <a:gd name="T18" fmla="*/ 0 w 1332"/>
                <a:gd name="T19" fmla="*/ 0 h 2163"/>
                <a:gd name="T20" fmla="*/ 0 w 1332"/>
                <a:gd name="T21" fmla="*/ 0 h 2163"/>
                <a:gd name="T22" fmla="*/ 0 w 1332"/>
                <a:gd name="T23" fmla="*/ 0 h 2163"/>
                <a:gd name="T24" fmla="*/ 0 w 1332"/>
                <a:gd name="T25" fmla="*/ 0 h 2163"/>
                <a:gd name="T26" fmla="*/ 0 w 1332"/>
                <a:gd name="T27" fmla="*/ 0 h 2163"/>
                <a:gd name="T28" fmla="*/ 0 w 1332"/>
                <a:gd name="T29" fmla="*/ 0 h 2163"/>
                <a:gd name="T30" fmla="*/ 0 w 1332"/>
                <a:gd name="T31" fmla="*/ 0 h 2163"/>
                <a:gd name="T32" fmla="*/ 0 w 1332"/>
                <a:gd name="T33" fmla="*/ 0 h 2163"/>
                <a:gd name="T34" fmla="*/ 0 w 1332"/>
                <a:gd name="T35" fmla="*/ 0 h 2163"/>
                <a:gd name="T36" fmla="*/ 0 w 1332"/>
                <a:gd name="T37" fmla="*/ 0 h 2163"/>
                <a:gd name="T38" fmla="*/ 0 w 1332"/>
                <a:gd name="T39" fmla="*/ 0 h 2163"/>
                <a:gd name="T40" fmla="*/ 0 w 1332"/>
                <a:gd name="T41" fmla="*/ 0 h 2163"/>
                <a:gd name="T42" fmla="*/ 0 w 1332"/>
                <a:gd name="T43" fmla="*/ 0 h 2163"/>
                <a:gd name="T44" fmla="*/ 0 w 1332"/>
                <a:gd name="T45" fmla="*/ 0 h 2163"/>
                <a:gd name="T46" fmla="*/ 0 w 1332"/>
                <a:gd name="T47" fmla="*/ 0 h 2163"/>
                <a:gd name="T48" fmla="*/ 0 w 1332"/>
                <a:gd name="T49" fmla="*/ 0 h 2163"/>
                <a:gd name="T50" fmla="*/ 0 w 1332"/>
                <a:gd name="T51" fmla="*/ 0 h 2163"/>
                <a:gd name="T52" fmla="*/ 0 w 1332"/>
                <a:gd name="T53" fmla="*/ 0 h 2163"/>
                <a:gd name="T54" fmla="*/ 0 w 1332"/>
                <a:gd name="T55" fmla="*/ 0 h 2163"/>
                <a:gd name="T56" fmla="*/ 0 w 1332"/>
                <a:gd name="T57" fmla="*/ 0 h 2163"/>
                <a:gd name="T58" fmla="*/ 0 w 1332"/>
                <a:gd name="T59" fmla="*/ 0 h 2163"/>
                <a:gd name="T60" fmla="*/ 0 w 1332"/>
                <a:gd name="T61" fmla="*/ 0 h 2163"/>
                <a:gd name="T62" fmla="*/ 0 w 1332"/>
                <a:gd name="T63" fmla="*/ 0 h 2163"/>
                <a:gd name="T64" fmla="*/ 0 w 1332"/>
                <a:gd name="T65" fmla="*/ 0 h 2163"/>
                <a:gd name="T66" fmla="*/ 0 w 1332"/>
                <a:gd name="T67" fmla="*/ 0 h 2163"/>
                <a:gd name="T68" fmla="*/ 0 w 1332"/>
                <a:gd name="T69" fmla="*/ 0 h 2163"/>
                <a:gd name="T70" fmla="*/ 0 w 1332"/>
                <a:gd name="T71" fmla="*/ 0 h 2163"/>
                <a:gd name="T72" fmla="*/ 0 w 1332"/>
                <a:gd name="T73" fmla="*/ 0 h 2163"/>
                <a:gd name="T74" fmla="*/ 0 w 1332"/>
                <a:gd name="T75" fmla="*/ 0 h 2163"/>
                <a:gd name="T76" fmla="*/ 0 w 1332"/>
                <a:gd name="T77" fmla="*/ 0 h 2163"/>
                <a:gd name="T78" fmla="*/ 0 w 1332"/>
                <a:gd name="T79" fmla="*/ 0 h 2163"/>
                <a:gd name="T80" fmla="*/ 0 w 1332"/>
                <a:gd name="T81" fmla="*/ 0 h 2163"/>
                <a:gd name="T82" fmla="*/ 0 w 1332"/>
                <a:gd name="T83" fmla="*/ 0 h 2163"/>
                <a:gd name="T84" fmla="*/ 0 w 1332"/>
                <a:gd name="T85" fmla="*/ 0 h 2163"/>
                <a:gd name="T86" fmla="*/ 0 w 1332"/>
                <a:gd name="T87" fmla="*/ 0 h 2163"/>
                <a:gd name="T88" fmla="*/ 0 w 1332"/>
                <a:gd name="T89" fmla="*/ 0 h 2163"/>
                <a:gd name="T90" fmla="*/ 0 w 1332"/>
                <a:gd name="T91" fmla="*/ 0 h 2163"/>
                <a:gd name="T92" fmla="*/ 0 w 1332"/>
                <a:gd name="T93" fmla="*/ 0 h 2163"/>
                <a:gd name="T94" fmla="*/ 0 w 1332"/>
                <a:gd name="T95" fmla="*/ 0 h 2163"/>
                <a:gd name="T96" fmla="*/ 0 w 1332"/>
                <a:gd name="T97" fmla="*/ 0 h 2163"/>
                <a:gd name="T98" fmla="*/ 0 w 1332"/>
                <a:gd name="T99" fmla="*/ 0 h 2163"/>
                <a:gd name="T100" fmla="*/ 0 w 1332"/>
                <a:gd name="T101" fmla="*/ 0 h 2163"/>
                <a:gd name="T102" fmla="*/ 0 w 1332"/>
                <a:gd name="T103" fmla="*/ 0 h 2163"/>
                <a:gd name="T104" fmla="*/ 0 w 1332"/>
                <a:gd name="T105" fmla="*/ 0 h 2163"/>
                <a:gd name="T106" fmla="*/ 0 w 1332"/>
                <a:gd name="T107" fmla="*/ 0 h 2163"/>
                <a:gd name="T108" fmla="*/ 0 w 1332"/>
                <a:gd name="T109" fmla="*/ 0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0 w 662"/>
                <a:gd name="T1" fmla="*/ 0 h 2007"/>
                <a:gd name="T2" fmla="*/ 0 w 662"/>
                <a:gd name="T3" fmla="*/ 0 h 2007"/>
                <a:gd name="T4" fmla="*/ 0 w 662"/>
                <a:gd name="T5" fmla="*/ 0 h 2007"/>
                <a:gd name="T6" fmla="*/ 0 w 662"/>
                <a:gd name="T7" fmla="*/ 0 h 2007"/>
                <a:gd name="T8" fmla="*/ 0 w 662"/>
                <a:gd name="T9" fmla="*/ 0 h 2007"/>
                <a:gd name="T10" fmla="*/ 0 w 662"/>
                <a:gd name="T11" fmla="*/ 0 h 2007"/>
                <a:gd name="T12" fmla="*/ 0 w 662"/>
                <a:gd name="T13" fmla="*/ 0 h 2007"/>
                <a:gd name="T14" fmla="*/ 0 w 662"/>
                <a:gd name="T15" fmla="*/ 0 h 2007"/>
                <a:gd name="T16" fmla="*/ 0 w 662"/>
                <a:gd name="T17" fmla="*/ 0 h 2007"/>
                <a:gd name="T18" fmla="*/ 0 w 662"/>
                <a:gd name="T19" fmla="*/ 0 h 2007"/>
                <a:gd name="T20" fmla="*/ 0 w 662"/>
                <a:gd name="T21" fmla="*/ 0 h 2007"/>
                <a:gd name="T22" fmla="*/ 0 w 662"/>
                <a:gd name="T23" fmla="*/ 0 h 2007"/>
                <a:gd name="T24" fmla="*/ 0 w 662"/>
                <a:gd name="T25" fmla="*/ 0 h 2007"/>
                <a:gd name="T26" fmla="*/ 0 w 662"/>
                <a:gd name="T27" fmla="*/ 0 h 2007"/>
                <a:gd name="T28" fmla="*/ 0 w 662"/>
                <a:gd name="T29" fmla="*/ 0 h 2007"/>
                <a:gd name="T30" fmla="*/ 0 w 662"/>
                <a:gd name="T31" fmla="*/ 0 h 2007"/>
                <a:gd name="T32" fmla="*/ 0 w 662"/>
                <a:gd name="T33" fmla="*/ 0 h 2007"/>
                <a:gd name="T34" fmla="*/ 0 w 662"/>
                <a:gd name="T35" fmla="*/ 0 h 2007"/>
                <a:gd name="T36" fmla="*/ 0 w 662"/>
                <a:gd name="T37" fmla="*/ 0 h 2007"/>
                <a:gd name="T38" fmla="*/ 0 w 662"/>
                <a:gd name="T39" fmla="*/ 0 h 2007"/>
                <a:gd name="T40" fmla="*/ 0 w 662"/>
                <a:gd name="T41" fmla="*/ 0 h 2007"/>
                <a:gd name="T42" fmla="*/ 0 w 662"/>
                <a:gd name="T43" fmla="*/ 0 h 2007"/>
                <a:gd name="T44" fmla="*/ 0 w 662"/>
                <a:gd name="T45" fmla="*/ 0 h 2007"/>
                <a:gd name="T46" fmla="*/ 0 w 662"/>
                <a:gd name="T47" fmla="*/ 0 h 2007"/>
                <a:gd name="T48" fmla="*/ 0 w 662"/>
                <a:gd name="T49" fmla="*/ 0 h 2007"/>
                <a:gd name="T50" fmla="*/ 0 w 662"/>
                <a:gd name="T51" fmla="*/ 0 h 2007"/>
                <a:gd name="T52" fmla="*/ 0 w 662"/>
                <a:gd name="T53" fmla="*/ 0 h 2007"/>
                <a:gd name="T54" fmla="*/ 0 w 662"/>
                <a:gd name="T55" fmla="*/ 0 h 2007"/>
                <a:gd name="T56" fmla="*/ 0 w 662"/>
                <a:gd name="T57" fmla="*/ 0 h 2007"/>
                <a:gd name="T58" fmla="*/ 0 w 662"/>
                <a:gd name="T59" fmla="*/ 0 h 2007"/>
                <a:gd name="T60" fmla="*/ 0 w 662"/>
                <a:gd name="T61" fmla="*/ 0 h 2007"/>
                <a:gd name="T62" fmla="*/ 0 w 662"/>
                <a:gd name="T63" fmla="*/ 0 h 2007"/>
                <a:gd name="T64" fmla="*/ 0 w 662"/>
                <a:gd name="T65" fmla="*/ 0 h 2007"/>
                <a:gd name="T66" fmla="*/ 0 w 662"/>
                <a:gd name="T67" fmla="*/ 0 h 2007"/>
                <a:gd name="T68" fmla="*/ 0 w 662"/>
                <a:gd name="T69" fmla="*/ 0 h 2007"/>
                <a:gd name="T70" fmla="*/ 0 w 662"/>
                <a:gd name="T71" fmla="*/ 0 h 2007"/>
                <a:gd name="T72" fmla="*/ 0 w 662"/>
                <a:gd name="T73" fmla="*/ 0 h 2007"/>
                <a:gd name="T74" fmla="*/ 0 w 662"/>
                <a:gd name="T75" fmla="*/ 0 h 2007"/>
                <a:gd name="T76" fmla="*/ 0 w 662"/>
                <a:gd name="T77" fmla="*/ 0 h 2007"/>
                <a:gd name="T78" fmla="*/ 0 w 662"/>
                <a:gd name="T79" fmla="*/ 0 h 2007"/>
                <a:gd name="T80" fmla="*/ 0 w 662"/>
                <a:gd name="T81" fmla="*/ 0 h 2007"/>
                <a:gd name="T82" fmla="*/ 0 w 662"/>
                <a:gd name="T83" fmla="*/ 0 h 2007"/>
                <a:gd name="T84" fmla="*/ 0 w 662"/>
                <a:gd name="T85" fmla="*/ 0 h 2007"/>
                <a:gd name="T86" fmla="*/ 0 w 662"/>
                <a:gd name="T87" fmla="*/ 0 h 2007"/>
                <a:gd name="T88" fmla="*/ 0 w 662"/>
                <a:gd name="T89" fmla="*/ 0 h 2007"/>
                <a:gd name="T90" fmla="*/ 0 w 662"/>
                <a:gd name="T91" fmla="*/ 0 h 2007"/>
                <a:gd name="T92" fmla="*/ 0 w 662"/>
                <a:gd name="T93" fmla="*/ 0 h 2007"/>
                <a:gd name="T94" fmla="*/ 0 w 662"/>
                <a:gd name="T95" fmla="*/ 0 h 2007"/>
                <a:gd name="T96" fmla="*/ 0 w 662"/>
                <a:gd name="T97" fmla="*/ 0 h 2007"/>
                <a:gd name="T98" fmla="*/ 0 w 662"/>
                <a:gd name="T99" fmla="*/ 0 h 2007"/>
                <a:gd name="T100" fmla="*/ 0 w 662"/>
                <a:gd name="T101" fmla="*/ 0 h 2007"/>
                <a:gd name="T102" fmla="*/ 0 w 662"/>
                <a:gd name="T103" fmla="*/ 0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0 w 1178"/>
                <a:gd name="T1" fmla="*/ 0 h 336"/>
                <a:gd name="T2" fmla="*/ 0 w 1178"/>
                <a:gd name="T3" fmla="*/ 0 h 336"/>
                <a:gd name="T4" fmla="*/ 0 w 1178"/>
                <a:gd name="T5" fmla="*/ 0 h 336"/>
                <a:gd name="T6" fmla="*/ 0 w 1178"/>
                <a:gd name="T7" fmla="*/ 0 h 336"/>
                <a:gd name="T8" fmla="*/ 0 w 1178"/>
                <a:gd name="T9" fmla="*/ 0 h 336"/>
                <a:gd name="T10" fmla="*/ 0 w 1178"/>
                <a:gd name="T11" fmla="*/ 0 h 336"/>
                <a:gd name="T12" fmla="*/ 0 w 1178"/>
                <a:gd name="T13" fmla="*/ 0 h 336"/>
                <a:gd name="T14" fmla="*/ 0 w 1178"/>
                <a:gd name="T15" fmla="*/ 0 h 336"/>
                <a:gd name="T16" fmla="*/ 0 w 1178"/>
                <a:gd name="T17" fmla="*/ 0 h 336"/>
                <a:gd name="T18" fmla="*/ 0 w 1178"/>
                <a:gd name="T19" fmla="*/ 0 h 336"/>
                <a:gd name="T20" fmla="*/ 0 w 1178"/>
                <a:gd name="T21" fmla="*/ 0 h 336"/>
                <a:gd name="T22" fmla="*/ 0 w 1178"/>
                <a:gd name="T23" fmla="*/ 0 h 336"/>
                <a:gd name="T24" fmla="*/ 0 w 1178"/>
                <a:gd name="T25" fmla="*/ 0 h 336"/>
                <a:gd name="T26" fmla="*/ 0 w 1178"/>
                <a:gd name="T27" fmla="*/ 0 h 336"/>
                <a:gd name="T28" fmla="*/ 0 w 1178"/>
                <a:gd name="T29" fmla="*/ 0 h 336"/>
                <a:gd name="T30" fmla="*/ 0 w 1178"/>
                <a:gd name="T31" fmla="*/ 0 h 336"/>
                <a:gd name="T32" fmla="*/ 0 w 1178"/>
                <a:gd name="T33" fmla="*/ 0 h 336"/>
                <a:gd name="T34" fmla="*/ 0 w 1178"/>
                <a:gd name="T35" fmla="*/ 0 h 336"/>
                <a:gd name="T36" fmla="*/ 0 w 1178"/>
                <a:gd name="T37" fmla="*/ 0 h 336"/>
                <a:gd name="T38" fmla="*/ 0 w 1178"/>
                <a:gd name="T39" fmla="*/ 0 h 336"/>
                <a:gd name="T40" fmla="*/ 0 w 1178"/>
                <a:gd name="T41" fmla="*/ 0 h 336"/>
                <a:gd name="T42" fmla="*/ 0 w 1178"/>
                <a:gd name="T43" fmla="*/ 0 h 336"/>
                <a:gd name="T44" fmla="*/ 0 w 1178"/>
                <a:gd name="T45" fmla="*/ 0 h 336"/>
                <a:gd name="T46" fmla="*/ 0 w 1178"/>
                <a:gd name="T47" fmla="*/ 0 h 336"/>
                <a:gd name="T48" fmla="*/ 0 w 1178"/>
                <a:gd name="T49" fmla="*/ 0 h 336"/>
                <a:gd name="T50" fmla="*/ 0 w 1178"/>
                <a:gd name="T51" fmla="*/ 0 h 336"/>
                <a:gd name="T52" fmla="*/ 0 w 1178"/>
                <a:gd name="T53" fmla="*/ 0 h 336"/>
                <a:gd name="T54" fmla="*/ 0 w 1178"/>
                <a:gd name="T55" fmla="*/ 0 h 336"/>
                <a:gd name="T56" fmla="*/ 0 w 1178"/>
                <a:gd name="T57" fmla="*/ 0 h 336"/>
                <a:gd name="T58" fmla="*/ 0 w 1178"/>
                <a:gd name="T59" fmla="*/ 0 h 336"/>
                <a:gd name="T60" fmla="*/ 0 w 1178"/>
                <a:gd name="T61" fmla="*/ 0 h 336"/>
                <a:gd name="T62" fmla="*/ 0 w 1178"/>
                <a:gd name="T63" fmla="*/ 0 h 336"/>
                <a:gd name="T64" fmla="*/ 0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0 w 596"/>
                <a:gd name="T19" fmla="*/ 0 h 1814"/>
                <a:gd name="T20" fmla="*/ 0 w 596"/>
                <a:gd name="T21" fmla="*/ 0 h 1814"/>
                <a:gd name="T22" fmla="*/ 0 w 596"/>
                <a:gd name="T23" fmla="*/ 0 h 1814"/>
                <a:gd name="T24" fmla="*/ 0 w 596"/>
                <a:gd name="T25" fmla="*/ 0 h 1814"/>
                <a:gd name="T26" fmla="*/ 0 w 596"/>
                <a:gd name="T27" fmla="*/ 0 h 1814"/>
                <a:gd name="T28" fmla="*/ 0 w 596"/>
                <a:gd name="T29" fmla="*/ 0 h 1814"/>
                <a:gd name="T30" fmla="*/ 0 w 596"/>
                <a:gd name="T31" fmla="*/ 0 h 1814"/>
                <a:gd name="T32" fmla="*/ 0 w 596"/>
                <a:gd name="T33" fmla="*/ 0 h 1814"/>
                <a:gd name="T34" fmla="*/ 0 w 596"/>
                <a:gd name="T35" fmla="*/ 0 h 1814"/>
                <a:gd name="T36" fmla="*/ 0 w 596"/>
                <a:gd name="T37" fmla="*/ 0 h 1814"/>
                <a:gd name="T38" fmla="*/ 0 w 596"/>
                <a:gd name="T39" fmla="*/ 0 h 1814"/>
                <a:gd name="T40" fmla="*/ 0 w 596"/>
                <a:gd name="T41" fmla="*/ 0 h 1814"/>
                <a:gd name="T42" fmla="*/ 0 w 596"/>
                <a:gd name="T43" fmla="*/ 0 h 1814"/>
                <a:gd name="T44" fmla="*/ 0 w 596"/>
                <a:gd name="T45" fmla="*/ 0 h 1814"/>
                <a:gd name="T46" fmla="*/ 0 w 596"/>
                <a:gd name="T47" fmla="*/ 0 h 1814"/>
                <a:gd name="T48" fmla="*/ 0 w 596"/>
                <a:gd name="T49" fmla="*/ 0 h 1814"/>
                <a:gd name="T50" fmla="*/ 0 w 596"/>
                <a:gd name="T51" fmla="*/ 0 h 1814"/>
                <a:gd name="T52" fmla="*/ 0 w 596"/>
                <a:gd name="T53" fmla="*/ 0 h 1814"/>
                <a:gd name="T54" fmla="*/ 0 w 596"/>
                <a:gd name="T55" fmla="*/ 0 h 1814"/>
                <a:gd name="T56" fmla="*/ 0 w 596"/>
                <a:gd name="T57" fmla="*/ 0 h 1814"/>
                <a:gd name="T58" fmla="*/ 0 w 596"/>
                <a:gd name="T59" fmla="*/ 0 h 1814"/>
                <a:gd name="T60" fmla="*/ 0 w 596"/>
                <a:gd name="T61" fmla="*/ 0 h 1814"/>
                <a:gd name="T62" fmla="*/ 0 w 596"/>
                <a:gd name="T63" fmla="*/ 0 h 1814"/>
                <a:gd name="T64" fmla="*/ 0 w 596"/>
                <a:gd name="T65" fmla="*/ 0 h 1814"/>
                <a:gd name="T66" fmla="*/ 0 w 596"/>
                <a:gd name="T67" fmla="*/ 0 h 1814"/>
                <a:gd name="T68" fmla="*/ 0 w 596"/>
                <a:gd name="T69" fmla="*/ 0 h 1814"/>
                <a:gd name="T70" fmla="*/ 0 w 596"/>
                <a:gd name="T71" fmla="*/ 0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0 w 167"/>
                <a:gd name="T1" fmla="*/ 0 h 148"/>
                <a:gd name="T2" fmla="*/ 0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0 h 148"/>
                <a:gd name="T10" fmla="*/ 0 w 167"/>
                <a:gd name="T11" fmla="*/ 0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0 w 166"/>
                <a:gd name="T1" fmla="*/ 0 h 133"/>
                <a:gd name="T2" fmla="*/ 0 w 166"/>
                <a:gd name="T3" fmla="*/ 0 h 133"/>
                <a:gd name="T4" fmla="*/ 0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0 w 166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0 w 157"/>
                <a:gd name="T1" fmla="*/ 0 h 124"/>
                <a:gd name="T2" fmla="*/ 0 w 157"/>
                <a:gd name="T3" fmla="*/ 0 h 124"/>
                <a:gd name="T4" fmla="*/ 0 w 157"/>
                <a:gd name="T5" fmla="*/ 0 h 124"/>
                <a:gd name="T6" fmla="*/ 0 w 157"/>
                <a:gd name="T7" fmla="*/ 0 h 124"/>
                <a:gd name="T8" fmla="*/ 0 w 15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0 w 513"/>
                <a:gd name="T1" fmla="*/ 0 h 1646"/>
                <a:gd name="T2" fmla="*/ 0 w 513"/>
                <a:gd name="T3" fmla="*/ 0 h 1646"/>
                <a:gd name="T4" fmla="*/ 0 w 513"/>
                <a:gd name="T5" fmla="*/ 0 h 1646"/>
                <a:gd name="T6" fmla="*/ 0 w 513"/>
                <a:gd name="T7" fmla="*/ 0 h 1646"/>
                <a:gd name="T8" fmla="*/ 0 w 513"/>
                <a:gd name="T9" fmla="*/ 0 h 1646"/>
                <a:gd name="T10" fmla="*/ 0 w 513"/>
                <a:gd name="T11" fmla="*/ 0 h 1646"/>
                <a:gd name="T12" fmla="*/ 0 w 513"/>
                <a:gd name="T13" fmla="*/ 0 h 1646"/>
                <a:gd name="T14" fmla="*/ 0 w 513"/>
                <a:gd name="T15" fmla="*/ 0 h 1646"/>
                <a:gd name="T16" fmla="*/ 0 w 513"/>
                <a:gd name="T17" fmla="*/ 0 h 1646"/>
                <a:gd name="T18" fmla="*/ 0 w 513"/>
                <a:gd name="T19" fmla="*/ 0 h 1646"/>
                <a:gd name="T20" fmla="*/ 0 w 513"/>
                <a:gd name="T21" fmla="*/ 0 h 1646"/>
                <a:gd name="T22" fmla="*/ 0 w 513"/>
                <a:gd name="T23" fmla="*/ 0 h 1646"/>
                <a:gd name="T24" fmla="*/ 0 w 513"/>
                <a:gd name="T25" fmla="*/ 0 h 1646"/>
                <a:gd name="T26" fmla="*/ 0 w 513"/>
                <a:gd name="T27" fmla="*/ 0 h 1646"/>
                <a:gd name="T28" fmla="*/ 0 w 513"/>
                <a:gd name="T29" fmla="*/ 0 h 1646"/>
                <a:gd name="T30" fmla="*/ 0 w 513"/>
                <a:gd name="T31" fmla="*/ 0 h 1646"/>
                <a:gd name="T32" fmla="*/ 0 w 513"/>
                <a:gd name="T33" fmla="*/ 0 h 1646"/>
                <a:gd name="T34" fmla="*/ 0 w 513"/>
                <a:gd name="T35" fmla="*/ 0 h 1646"/>
                <a:gd name="T36" fmla="*/ 0 w 513"/>
                <a:gd name="T37" fmla="*/ 0 h 1646"/>
                <a:gd name="T38" fmla="*/ 0 w 513"/>
                <a:gd name="T39" fmla="*/ 0 h 1646"/>
                <a:gd name="T40" fmla="*/ 0 w 513"/>
                <a:gd name="T41" fmla="*/ 0 h 1646"/>
                <a:gd name="T42" fmla="*/ 0 w 513"/>
                <a:gd name="T43" fmla="*/ 0 h 1646"/>
                <a:gd name="T44" fmla="*/ 0 w 513"/>
                <a:gd name="T45" fmla="*/ 0 h 1646"/>
                <a:gd name="T46" fmla="*/ 0 w 513"/>
                <a:gd name="T47" fmla="*/ 0 h 1646"/>
                <a:gd name="T48" fmla="*/ 0 w 513"/>
                <a:gd name="T49" fmla="*/ 0 h 1646"/>
                <a:gd name="T50" fmla="*/ 0 w 513"/>
                <a:gd name="T51" fmla="*/ 0 h 1646"/>
                <a:gd name="T52" fmla="*/ 0 w 513"/>
                <a:gd name="T53" fmla="*/ 0 h 1646"/>
                <a:gd name="T54" fmla="*/ 0 w 513"/>
                <a:gd name="T55" fmla="*/ 0 h 1646"/>
                <a:gd name="T56" fmla="*/ 0 w 513"/>
                <a:gd name="T57" fmla="*/ 0 h 1646"/>
                <a:gd name="T58" fmla="*/ 0 w 513"/>
                <a:gd name="T59" fmla="*/ 0 h 1646"/>
                <a:gd name="T60" fmla="*/ 0 w 513"/>
                <a:gd name="T61" fmla="*/ 0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0 w 154"/>
                <a:gd name="T1" fmla="*/ 0 h 155"/>
                <a:gd name="T2" fmla="*/ 0 w 154"/>
                <a:gd name="T3" fmla="*/ 0 h 155"/>
                <a:gd name="T4" fmla="*/ 0 w 154"/>
                <a:gd name="T5" fmla="*/ 0 h 155"/>
                <a:gd name="T6" fmla="*/ 0 w 154"/>
                <a:gd name="T7" fmla="*/ 0 h 155"/>
                <a:gd name="T8" fmla="*/ 0 w 154"/>
                <a:gd name="T9" fmla="*/ 0 h 155"/>
                <a:gd name="T10" fmla="*/ 0 w 154"/>
                <a:gd name="T11" fmla="*/ 0 h 155"/>
                <a:gd name="T12" fmla="*/ 0 w 154"/>
                <a:gd name="T13" fmla="*/ 0 h 155"/>
                <a:gd name="T14" fmla="*/ 0 w 154"/>
                <a:gd name="T15" fmla="*/ 0 h 155"/>
                <a:gd name="T16" fmla="*/ 0 w 154"/>
                <a:gd name="T17" fmla="*/ 0 h 155"/>
                <a:gd name="T18" fmla="*/ 0 w 154"/>
                <a:gd name="T19" fmla="*/ 0 h 155"/>
                <a:gd name="T20" fmla="*/ 0 w 154"/>
                <a:gd name="T21" fmla="*/ 0 h 155"/>
                <a:gd name="T22" fmla="*/ 0 w 154"/>
                <a:gd name="T23" fmla="*/ 0 h 155"/>
                <a:gd name="T24" fmla="*/ 0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0 h 155"/>
                <a:gd name="T40" fmla="*/ 0 w 154"/>
                <a:gd name="T41" fmla="*/ 0 h 155"/>
                <a:gd name="T42" fmla="*/ 0 w 154"/>
                <a:gd name="T43" fmla="*/ 0 h 155"/>
                <a:gd name="T44" fmla="*/ 0 w 154"/>
                <a:gd name="T45" fmla="*/ 0 h 155"/>
                <a:gd name="T46" fmla="*/ 0 w 154"/>
                <a:gd name="T47" fmla="*/ 0 h 155"/>
                <a:gd name="T48" fmla="*/ 0 w 1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0 w 153"/>
                <a:gd name="T1" fmla="*/ 0 h 144"/>
                <a:gd name="T2" fmla="*/ 0 w 153"/>
                <a:gd name="T3" fmla="*/ 0 h 144"/>
                <a:gd name="T4" fmla="*/ 0 w 153"/>
                <a:gd name="T5" fmla="*/ 0 h 144"/>
                <a:gd name="T6" fmla="*/ 0 w 153"/>
                <a:gd name="T7" fmla="*/ 0 h 144"/>
                <a:gd name="T8" fmla="*/ 0 w 153"/>
                <a:gd name="T9" fmla="*/ 0 h 144"/>
                <a:gd name="T10" fmla="*/ 0 w 153"/>
                <a:gd name="T11" fmla="*/ 0 h 144"/>
                <a:gd name="T12" fmla="*/ 0 w 153"/>
                <a:gd name="T13" fmla="*/ 0 h 144"/>
                <a:gd name="T14" fmla="*/ 0 w 153"/>
                <a:gd name="T15" fmla="*/ 0 h 144"/>
                <a:gd name="T16" fmla="*/ 0 w 153"/>
                <a:gd name="T17" fmla="*/ 0 h 144"/>
                <a:gd name="T18" fmla="*/ 0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0 h 144"/>
                <a:gd name="T32" fmla="*/ 0 w 153"/>
                <a:gd name="T33" fmla="*/ 0 h 144"/>
                <a:gd name="T34" fmla="*/ 0 w 153"/>
                <a:gd name="T35" fmla="*/ 0 h 144"/>
                <a:gd name="T36" fmla="*/ 0 w 153"/>
                <a:gd name="T37" fmla="*/ 0 h 144"/>
                <a:gd name="T38" fmla="*/ 0 w 153"/>
                <a:gd name="T39" fmla="*/ 0 h 144"/>
                <a:gd name="T40" fmla="*/ 0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0 w 445"/>
                <a:gd name="T1" fmla="*/ 0 h 1750"/>
                <a:gd name="T2" fmla="*/ 0 w 445"/>
                <a:gd name="T3" fmla="*/ 0 h 1750"/>
                <a:gd name="T4" fmla="*/ 0 w 445"/>
                <a:gd name="T5" fmla="*/ 0 h 1750"/>
                <a:gd name="T6" fmla="*/ 0 w 445"/>
                <a:gd name="T7" fmla="*/ 0 h 1750"/>
                <a:gd name="T8" fmla="*/ 0 w 445"/>
                <a:gd name="T9" fmla="*/ 0 h 1750"/>
                <a:gd name="T10" fmla="*/ 0 w 445"/>
                <a:gd name="T11" fmla="*/ 0 h 1750"/>
                <a:gd name="T12" fmla="*/ 0 w 445"/>
                <a:gd name="T13" fmla="*/ 0 h 1750"/>
                <a:gd name="T14" fmla="*/ 0 w 445"/>
                <a:gd name="T15" fmla="*/ 0 h 1750"/>
                <a:gd name="T16" fmla="*/ 0 w 445"/>
                <a:gd name="T17" fmla="*/ 0 h 1750"/>
                <a:gd name="T18" fmla="*/ 0 w 445"/>
                <a:gd name="T19" fmla="*/ 0 h 1750"/>
                <a:gd name="T20" fmla="*/ 0 w 445"/>
                <a:gd name="T21" fmla="*/ 0 h 1750"/>
                <a:gd name="T22" fmla="*/ 0 w 445"/>
                <a:gd name="T23" fmla="*/ 0 h 1750"/>
                <a:gd name="T24" fmla="*/ 0 w 445"/>
                <a:gd name="T25" fmla="*/ 0 h 1750"/>
                <a:gd name="T26" fmla="*/ 0 w 445"/>
                <a:gd name="T27" fmla="*/ 0 h 1750"/>
                <a:gd name="T28" fmla="*/ 0 w 445"/>
                <a:gd name="T29" fmla="*/ 0 h 1750"/>
                <a:gd name="T30" fmla="*/ 0 w 445"/>
                <a:gd name="T31" fmla="*/ 0 h 1750"/>
                <a:gd name="T32" fmla="*/ 0 w 445"/>
                <a:gd name="T33" fmla="*/ 0 h 1750"/>
                <a:gd name="T34" fmla="*/ 0 w 445"/>
                <a:gd name="T35" fmla="*/ 0 h 1750"/>
                <a:gd name="T36" fmla="*/ 0 w 445"/>
                <a:gd name="T37" fmla="*/ 0 h 1750"/>
                <a:gd name="T38" fmla="*/ 0 w 445"/>
                <a:gd name="T39" fmla="*/ 0 h 1750"/>
                <a:gd name="T40" fmla="*/ 0 w 445"/>
                <a:gd name="T41" fmla="*/ 0 h 1750"/>
                <a:gd name="T42" fmla="*/ 0 w 445"/>
                <a:gd name="T43" fmla="*/ 0 h 1750"/>
                <a:gd name="T44" fmla="*/ 0 w 445"/>
                <a:gd name="T45" fmla="*/ 0 h 1750"/>
                <a:gd name="T46" fmla="*/ 0 w 445"/>
                <a:gd name="T47" fmla="*/ 0 h 1750"/>
                <a:gd name="T48" fmla="*/ 0 w 445"/>
                <a:gd name="T49" fmla="*/ 0 h 1750"/>
                <a:gd name="T50" fmla="*/ 0 w 445"/>
                <a:gd name="T51" fmla="*/ 0 h 1750"/>
                <a:gd name="T52" fmla="*/ 0 w 445"/>
                <a:gd name="T53" fmla="*/ 0 h 1750"/>
                <a:gd name="T54" fmla="*/ 0 w 445"/>
                <a:gd name="T55" fmla="*/ 0 h 1750"/>
                <a:gd name="T56" fmla="*/ 0 w 445"/>
                <a:gd name="T57" fmla="*/ 0 h 1750"/>
                <a:gd name="T58" fmla="*/ 0 w 445"/>
                <a:gd name="T59" fmla="*/ 0 h 1750"/>
                <a:gd name="T60" fmla="*/ 0 w 445"/>
                <a:gd name="T61" fmla="*/ 0 h 1750"/>
                <a:gd name="T62" fmla="*/ 0 w 445"/>
                <a:gd name="T63" fmla="*/ 0 h 1750"/>
                <a:gd name="T64" fmla="*/ 0 w 445"/>
                <a:gd name="T65" fmla="*/ 0 h 1750"/>
                <a:gd name="T66" fmla="*/ 0 w 445"/>
                <a:gd name="T67" fmla="*/ 0 h 1750"/>
                <a:gd name="T68" fmla="*/ 0 w 445"/>
                <a:gd name="T69" fmla="*/ 0 h 1750"/>
                <a:gd name="T70" fmla="*/ 0 w 445"/>
                <a:gd name="T71" fmla="*/ 0 h 1750"/>
                <a:gd name="T72" fmla="*/ 0 w 445"/>
                <a:gd name="T73" fmla="*/ 0 h 1750"/>
                <a:gd name="T74" fmla="*/ 0 w 445"/>
                <a:gd name="T75" fmla="*/ 0 h 1750"/>
                <a:gd name="T76" fmla="*/ 0 w 445"/>
                <a:gd name="T77" fmla="*/ 0 h 1750"/>
                <a:gd name="T78" fmla="*/ 0 w 445"/>
                <a:gd name="T79" fmla="*/ 0 h 1750"/>
                <a:gd name="T80" fmla="*/ 0 w 445"/>
                <a:gd name="T81" fmla="*/ 0 h 1750"/>
                <a:gd name="T82" fmla="*/ 0 w 445"/>
                <a:gd name="T83" fmla="*/ 0 h 1750"/>
                <a:gd name="T84" fmla="*/ 0 w 445"/>
                <a:gd name="T85" fmla="*/ 0 h 1750"/>
                <a:gd name="T86" fmla="*/ 0 w 445"/>
                <a:gd name="T87" fmla="*/ 0 h 1750"/>
                <a:gd name="T88" fmla="*/ 0 w 445"/>
                <a:gd name="T89" fmla="*/ 0 h 1750"/>
                <a:gd name="T90" fmla="*/ 0 w 445"/>
                <a:gd name="T91" fmla="*/ 0 h 1750"/>
                <a:gd name="T92" fmla="*/ 0 w 445"/>
                <a:gd name="T93" fmla="*/ 0 h 1750"/>
                <a:gd name="T94" fmla="*/ 0 w 445"/>
                <a:gd name="T95" fmla="*/ 0 h 1750"/>
                <a:gd name="T96" fmla="*/ 0 w 445"/>
                <a:gd name="T97" fmla="*/ 0 h 1750"/>
                <a:gd name="T98" fmla="*/ 0 w 445"/>
                <a:gd name="T99" fmla="*/ 0 h 1750"/>
                <a:gd name="T100" fmla="*/ 0 w 445"/>
                <a:gd name="T101" fmla="*/ 0 h 1750"/>
                <a:gd name="T102" fmla="*/ 0 w 445"/>
                <a:gd name="T103" fmla="*/ 0 h 1750"/>
                <a:gd name="T104" fmla="*/ 0 w 445"/>
                <a:gd name="T105" fmla="*/ 0 h 1750"/>
                <a:gd name="T106" fmla="*/ 0 w 445"/>
                <a:gd name="T107" fmla="*/ 0 h 1750"/>
                <a:gd name="T108" fmla="*/ 0 w 445"/>
                <a:gd name="T109" fmla="*/ 0 h 1750"/>
                <a:gd name="T110" fmla="*/ 0 w 445"/>
                <a:gd name="T111" fmla="*/ 0 h 1750"/>
                <a:gd name="T112" fmla="*/ 0 w 445"/>
                <a:gd name="T113" fmla="*/ 0 h 1750"/>
                <a:gd name="T114" fmla="*/ 0 w 445"/>
                <a:gd name="T115" fmla="*/ 0 h 1750"/>
                <a:gd name="T116" fmla="*/ 0 w 445"/>
                <a:gd name="T117" fmla="*/ 0 h 1750"/>
                <a:gd name="T118" fmla="*/ 0 w 445"/>
                <a:gd name="T119" fmla="*/ 0 h 1750"/>
                <a:gd name="T120" fmla="*/ 0 w 445"/>
                <a:gd name="T121" fmla="*/ 0 h 1750"/>
                <a:gd name="T122" fmla="*/ 0 w 445"/>
                <a:gd name="T123" fmla="*/ 0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0 w 235"/>
                <a:gd name="T1" fmla="*/ 0 h 172"/>
                <a:gd name="T2" fmla="*/ 0 w 235"/>
                <a:gd name="T3" fmla="*/ 0 h 172"/>
                <a:gd name="T4" fmla="*/ 0 w 235"/>
                <a:gd name="T5" fmla="*/ 0 h 172"/>
                <a:gd name="T6" fmla="*/ 0 w 235"/>
                <a:gd name="T7" fmla="*/ 0 h 172"/>
                <a:gd name="T8" fmla="*/ 0 w 235"/>
                <a:gd name="T9" fmla="*/ 0 h 172"/>
                <a:gd name="T10" fmla="*/ 0 w 235"/>
                <a:gd name="T11" fmla="*/ 0 h 172"/>
                <a:gd name="T12" fmla="*/ 0 w 235"/>
                <a:gd name="T13" fmla="*/ 0 h 172"/>
                <a:gd name="T14" fmla="*/ 0 w 235"/>
                <a:gd name="T15" fmla="*/ 0 h 172"/>
                <a:gd name="T16" fmla="*/ 0 w 235"/>
                <a:gd name="T17" fmla="*/ 0 h 172"/>
                <a:gd name="T18" fmla="*/ 0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0 h 172"/>
                <a:gd name="T34" fmla="*/ 0 w 235"/>
                <a:gd name="T35" fmla="*/ 0 h 172"/>
                <a:gd name="T36" fmla="*/ 0 w 235"/>
                <a:gd name="T37" fmla="*/ 0 h 172"/>
                <a:gd name="T38" fmla="*/ 0 w 235"/>
                <a:gd name="T39" fmla="*/ 0 h 172"/>
                <a:gd name="T40" fmla="*/ 0 w 235"/>
                <a:gd name="T41" fmla="*/ 0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0 w 219"/>
                <a:gd name="T1" fmla="*/ 0 h 167"/>
                <a:gd name="T2" fmla="*/ 0 w 219"/>
                <a:gd name="T3" fmla="*/ 0 h 167"/>
                <a:gd name="T4" fmla="*/ 0 w 219"/>
                <a:gd name="T5" fmla="*/ 0 h 167"/>
                <a:gd name="T6" fmla="*/ 0 w 219"/>
                <a:gd name="T7" fmla="*/ 0 h 167"/>
                <a:gd name="T8" fmla="*/ 0 w 219"/>
                <a:gd name="T9" fmla="*/ 0 h 167"/>
                <a:gd name="T10" fmla="*/ 0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0 h 167"/>
                <a:gd name="T24" fmla="*/ 0 w 219"/>
                <a:gd name="T25" fmla="*/ 0 h 167"/>
                <a:gd name="T26" fmla="*/ 0 w 219"/>
                <a:gd name="T27" fmla="*/ 0 h 167"/>
                <a:gd name="T28" fmla="*/ 0 w 219"/>
                <a:gd name="T29" fmla="*/ 0 h 167"/>
                <a:gd name="T30" fmla="*/ 0 w 219"/>
                <a:gd name="T31" fmla="*/ 0 h 167"/>
                <a:gd name="T32" fmla="*/ 0 w 219"/>
                <a:gd name="T33" fmla="*/ 0 h 167"/>
                <a:gd name="T34" fmla="*/ 0 w 219"/>
                <a:gd name="T35" fmla="*/ 0 h 167"/>
                <a:gd name="T36" fmla="*/ 0 w 219"/>
                <a:gd name="T37" fmla="*/ 0 h 167"/>
                <a:gd name="T38" fmla="*/ 0 w 219"/>
                <a:gd name="T39" fmla="*/ 0 h 167"/>
                <a:gd name="T40" fmla="*/ 0 w 219"/>
                <a:gd name="T41" fmla="*/ 0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0 w 208"/>
                <a:gd name="T1" fmla="*/ 0 h 159"/>
                <a:gd name="T2" fmla="*/ 0 w 208"/>
                <a:gd name="T3" fmla="*/ 0 h 159"/>
                <a:gd name="T4" fmla="*/ 0 w 208"/>
                <a:gd name="T5" fmla="*/ 0 h 159"/>
                <a:gd name="T6" fmla="*/ 0 w 208"/>
                <a:gd name="T7" fmla="*/ 0 h 159"/>
                <a:gd name="T8" fmla="*/ 0 w 208"/>
                <a:gd name="T9" fmla="*/ 0 h 159"/>
                <a:gd name="T10" fmla="*/ 0 w 208"/>
                <a:gd name="T11" fmla="*/ 0 h 159"/>
                <a:gd name="T12" fmla="*/ 0 w 208"/>
                <a:gd name="T13" fmla="*/ 0 h 159"/>
                <a:gd name="T14" fmla="*/ 0 w 208"/>
                <a:gd name="T15" fmla="*/ 0 h 159"/>
                <a:gd name="T16" fmla="*/ 0 w 208"/>
                <a:gd name="T17" fmla="*/ 0 h 159"/>
                <a:gd name="T18" fmla="*/ 0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0 h 159"/>
                <a:gd name="T38" fmla="*/ 0 w 208"/>
                <a:gd name="T39" fmla="*/ 0 h 159"/>
                <a:gd name="T40" fmla="*/ 0 w 208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0 h 2092"/>
                <a:gd name="T2" fmla="*/ 0 w 746"/>
                <a:gd name="T3" fmla="*/ 0 h 2092"/>
                <a:gd name="T4" fmla="*/ 0 w 746"/>
                <a:gd name="T5" fmla="*/ 0 h 2092"/>
                <a:gd name="T6" fmla="*/ 0 w 746"/>
                <a:gd name="T7" fmla="*/ 0 h 2092"/>
                <a:gd name="T8" fmla="*/ 0 w 746"/>
                <a:gd name="T9" fmla="*/ 0 h 2092"/>
                <a:gd name="T10" fmla="*/ 0 w 746"/>
                <a:gd name="T11" fmla="*/ 0 h 2092"/>
                <a:gd name="T12" fmla="*/ 0 w 746"/>
                <a:gd name="T13" fmla="*/ 0 h 2092"/>
                <a:gd name="T14" fmla="*/ 0 w 746"/>
                <a:gd name="T15" fmla="*/ 0 h 2092"/>
                <a:gd name="T16" fmla="*/ 0 w 746"/>
                <a:gd name="T17" fmla="*/ 0 h 2092"/>
                <a:gd name="T18" fmla="*/ 0 w 746"/>
                <a:gd name="T19" fmla="*/ 0 h 2092"/>
                <a:gd name="T20" fmla="*/ 0 w 746"/>
                <a:gd name="T21" fmla="*/ 0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0 w 781"/>
                <a:gd name="T1" fmla="*/ 0 h 2066"/>
                <a:gd name="T2" fmla="*/ 0 w 781"/>
                <a:gd name="T3" fmla="*/ 0 h 2066"/>
                <a:gd name="T4" fmla="*/ 0 w 781"/>
                <a:gd name="T5" fmla="*/ 0 h 2066"/>
                <a:gd name="T6" fmla="*/ 0 w 781"/>
                <a:gd name="T7" fmla="*/ 0 h 2066"/>
                <a:gd name="T8" fmla="*/ 0 w 781"/>
                <a:gd name="T9" fmla="*/ 0 h 2066"/>
                <a:gd name="T10" fmla="*/ 0 w 781"/>
                <a:gd name="T11" fmla="*/ 0 h 2066"/>
                <a:gd name="T12" fmla="*/ 0 w 781"/>
                <a:gd name="T13" fmla="*/ 0 h 2066"/>
                <a:gd name="T14" fmla="*/ 0 w 781"/>
                <a:gd name="T15" fmla="*/ 0 h 2066"/>
                <a:gd name="T16" fmla="*/ 0 w 781"/>
                <a:gd name="T17" fmla="*/ 0 h 2066"/>
                <a:gd name="T18" fmla="*/ 0 w 781"/>
                <a:gd name="T19" fmla="*/ 0 h 2066"/>
                <a:gd name="T20" fmla="*/ 0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0 h 162"/>
                <a:gd name="T2" fmla="*/ 0 w 97"/>
                <a:gd name="T3" fmla="*/ 0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0 h 162"/>
                <a:gd name="T12" fmla="*/ 0 w 97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0 h 164"/>
                <a:gd name="T2" fmla="*/ 0 w 97"/>
                <a:gd name="T3" fmla="*/ 0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0 h 164"/>
                <a:gd name="T12" fmla="*/ 0 w 97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0 h 162"/>
                <a:gd name="T2" fmla="*/ 0 w 98"/>
                <a:gd name="T3" fmla="*/ 0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0 h 162"/>
                <a:gd name="T12" fmla="*/ 0 w 98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0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0 h 151"/>
                <a:gd name="T8" fmla="*/ 0 w 81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0 h 119"/>
                <a:gd name="T8" fmla="*/ 0 w 66"/>
                <a:gd name="T9" fmla="*/ 0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0 h 119"/>
                <a:gd name="T8" fmla="*/ 0 w 65"/>
                <a:gd name="T9" fmla="*/ 0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0 h 92"/>
                <a:gd name="T6" fmla="*/ 0 w 41"/>
                <a:gd name="T7" fmla="*/ 0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0 w 39"/>
                <a:gd name="T7" fmla="*/ 0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0 h 94"/>
                <a:gd name="T6" fmla="*/ 0 w 40"/>
                <a:gd name="T7" fmla="*/ 0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0 h 93"/>
                <a:gd name="T6" fmla="*/ 0 w 40"/>
                <a:gd name="T7" fmla="*/ 0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0 h 390"/>
                <a:gd name="T38" fmla="*/ 0 w 115"/>
                <a:gd name="T39" fmla="*/ 0 h 390"/>
                <a:gd name="T40" fmla="*/ 0 w 115"/>
                <a:gd name="T41" fmla="*/ 0 h 390"/>
                <a:gd name="T42" fmla="*/ 0 w 115"/>
                <a:gd name="T43" fmla="*/ 0 h 390"/>
                <a:gd name="T44" fmla="*/ 0 w 115"/>
                <a:gd name="T45" fmla="*/ 0 h 390"/>
                <a:gd name="T46" fmla="*/ 0 w 115"/>
                <a:gd name="T47" fmla="*/ 0 h 390"/>
                <a:gd name="T48" fmla="*/ 0 w 115"/>
                <a:gd name="T49" fmla="*/ 0 h 390"/>
                <a:gd name="T50" fmla="*/ 0 w 115"/>
                <a:gd name="T51" fmla="*/ 0 h 390"/>
                <a:gd name="T52" fmla="*/ 0 w 115"/>
                <a:gd name="T53" fmla="*/ 0 h 390"/>
                <a:gd name="T54" fmla="*/ 0 w 115"/>
                <a:gd name="T55" fmla="*/ 0 h 390"/>
                <a:gd name="T56" fmla="*/ 0 w 115"/>
                <a:gd name="T57" fmla="*/ 0 h 390"/>
                <a:gd name="T58" fmla="*/ 0 w 115"/>
                <a:gd name="T59" fmla="*/ 0 h 390"/>
                <a:gd name="T60" fmla="*/ 0 w 115"/>
                <a:gd name="T61" fmla="*/ 0 h 390"/>
                <a:gd name="T62" fmla="*/ 0 w 115"/>
                <a:gd name="T63" fmla="*/ 0 h 390"/>
                <a:gd name="T64" fmla="*/ 0 w 115"/>
                <a:gd name="T65" fmla="*/ 0 h 390"/>
                <a:gd name="T66" fmla="*/ 0 w 115"/>
                <a:gd name="T67" fmla="*/ 0 h 390"/>
                <a:gd name="T68" fmla="*/ 0 w 115"/>
                <a:gd name="T69" fmla="*/ 0 h 390"/>
                <a:gd name="T70" fmla="*/ 0 w 115"/>
                <a:gd name="T71" fmla="*/ 0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0 h 372"/>
                <a:gd name="T2" fmla="*/ 0 w 80"/>
                <a:gd name="T3" fmla="*/ 0 h 372"/>
                <a:gd name="T4" fmla="*/ 0 w 80"/>
                <a:gd name="T5" fmla="*/ 0 h 372"/>
                <a:gd name="T6" fmla="*/ 0 w 80"/>
                <a:gd name="T7" fmla="*/ 0 h 372"/>
                <a:gd name="T8" fmla="*/ 0 w 80"/>
                <a:gd name="T9" fmla="*/ 0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0 h 372"/>
                <a:gd name="T32" fmla="*/ 0 w 80"/>
                <a:gd name="T33" fmla="*/ 0 h 372"/>
                <a:gd name="T34" fmla="*/ 0 w 80"/>
                <a:gd name="T35" fmla="*/ 0 h 372"/>
                <a:gd name="T36" fmla="*/ 0 w 80"/>
                <a:gd name="T37" fmla="*/ 0 h 372"/>
                <a:gd name="T38" fmla="*/ 0 w 80"/>
                <a:gd name="T39" fmla="*/ 0 h 372"/>
                <a:gd name="T40" fmla="*/ 0 w 80"/>
                <a:gd name="T41" fmla="*/ 0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</p:grpSp>
      <p:grpSp>
        <p:nvGrpSpPr>
          <p:cNvPr id="231" name="Group 229"/>
          <p:cNvGrpSpPr>
            <a:grpSpLocks/>
          </p:cNvGrpSpPr>
          <p:nvPr/>
        </p:nvGrpSpPr>
        <p:grpSpPr bwMode="auto">
          <a:xfrm>
            <a:off x="2600325" y="3368675"/>
            <a:ext cx="314325" cy="542925"/>
            <a:chOff x="1054" y="3290"/>
            <a:chExt cx="238" cy="366"/>
          </a:xfrm>
        </p:grpSpPr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0 h 490"/>
                <a:gd name="T2" fmla="*/ 0 w 720"/>
                <a:gd name="T3" fmla="*/ 0 h 490"/>
                <a:gd name="T4" fmla="*/ 0 w 720"/>
                <a:gd name="T5" fmla="*/ 0 h 490"/>
                <a:gd name="T6" fmla="*/ 0 w 720"/>
                <a:gd name="T7" fmla="*/ 0 h 490"/>
                <a:gd name="T8" fmla="*/ 0 w 720"/>
                <a:gd name="T9" fmla="*/ 0 h 490"/>
                <a:gd name="T10" fmla="*/ 0 w 720"/>
                <a:gd name="T11" fmla="*/ 0 h 490"/>
                <a:gd name="T12" fmla="*/ 0 w 720"/>
                <a:gd name="T13" fmla="*/ 0 h 490"/>
                <a:gd name="T14" fmla="*/ 0 w 720"/>
                <a:gd name="T15" fmla="*/ 0 h 490"/>
                <a:gd name="T16" fmla="*/ 0 w 720"/>
                <a:gd name="T17" fmla="*/ 0 h 490"/>
                <a:gd name="T18" fmla="*/ 0 w 720"/>
                <a:gd name="T19" fmla="*/ 0 h 490"/>
                <a:gd name="T20" fmla="*/ 0 w 720"/>
                <a:gd name="T21" fmla="*/ 0 h 490"/>
                <a:gd name="T22" fmla="*/ 0 w 720"/>
                <a:gd name="T23" fmla="*/ 0 h 490"/>
                <a:gd name="T24" fmla="*/ 0 w 720"/>
                <a:gd name="T25" fmla="*/ 0 h 490"/>
                <a:gd name="T26" fmla="*/ 0 w 720"/>
                <a:gd name="T27" fmla="*/ 0 h 490"/>
                <a:gd name="T28" fmla="*/ 0 w 720"/>
                <a:gd name="T29" fmla="*/ 0 h 490"/>
                <a:gd name="T30" fmla="*/ 0 w 720"/>
                <a:gd name="T31" fmla="*/ 0 h 490"/>
                <a:gd name="T32" fmla="*/ 0 w 720"/>
                <a:gd name="T33" fmla="*/ 0 h 490"/>
                <a:gd name="T34" fmla="*/ 0 w 720"/>
                <a:gd name="T35" fmla="*/ 0 h 490"/>
                <a:gd name="T36" fmla="*/ 0 w 720"/>
                <a:gd name="T37" fmla="*/ 0 h 490"/>
                <a:gd name="T38" fmla="*/ 0 w 720"/>
                <a:gd name="T39" fmla="*/ 0 h 490"/>
                <a:gd name="T40" fmla="*/ 0 w 720"/>
                <a:gd name="T41" fmla="*/ 0 h 490"/>
                <a:gd name="T42" fmla="*/ 0 w 720"/>
                <a:gd name="T43" fmla="*/ 0 h 490"/>
                <a:gd name="T44" fmla="*/ 0 w 720"/>
                <a:gd name="T45" fmla="*/ 0 h 490"/>
                <a:gd name="T46" fmla="*/ 0 w 720"/>
                <a:gd name="T47" fmla="*/ 0 h 490"/>
                <a:gd name="T48" fmla="*/ 0 w 720"/>
                <a:gd name="T49" fmla="*/ 0 h 490"/>
                <a:gd name="T50" fmla="*/ 0 w 720"/>
                <a:gd name="T51" fmla="*/ 0 h 490"/>
                <a:gd name="T52" fmla="*/ 0 w 720"/>
                <a:gd name="T53" fmla="*/ 0 h 490"/>
                <a:gd name="T54" fmla="*/ 0 w 720"/>
                <a:gd name="T55" fmla="*/ 0 h 490"/>
                <a:gd name="T56" fmla="*/ 0 w 720"/>
                <a:gd name="T57" fmla="*/ 0 h 490"/>
                <a:gd name="T58" fmla="*/ 0 w 720"/>
                <a:gd name="T59" fmla="*/ 0 h 490"/>
                <a:gd name="T60" fmla="*/ 0 w 720"/>
                <a:gd name="T61" fmla="*/ 0 h 490"/>
                <a:gd name="T62" fmla="*/ 0 w 720"/>
                <a:gd name="T63" fmla="*/ 0 h 490"/>
                <a:gd name="T64" fmla="*/ 0 w 720"/>
                <a:gd name="T65" fmla="*/ 0 h 490"/>
                <a:gd name="T66" fmla="*/ 0 w 720"/>
                <a:gd name="T67" fmla="*/ 0 h 490"/>
                <a:gd name="T68" fmla="*/ 0 w 720"/>
                <a:gd name="T69" fmla="*/ 0 h 490"/>
                <a:gd name="T70" fmla="*/ 0 w 720"/>
                <a:gd name="T71" fmla="*/ 0 h 490"/>
                <a:gd name="T72" fmla="*/ 0 w 720"/>
                <a:gd name="T73" fmla="*/ 0 h 490"/>
                <a:gd name="T74" fmla="*/ 0 w 720"/>
                <a:gd name="T75" fmla="*/ 0 h 490"/>
                <a:gd name="T76" fmla="*/ 0 w 720"/>
                <a:gd name="T77" fmla="*/ 0 h 490"/>
                <a:gd name="T78" fmla="*/ 0 w 720"/>
                <a:gd name="T79" fmla="*/ 0 h 490"/>
                <a:gd name="T80" fmla="*/ 0 w 720"/>
                <a:gd name="T81" fmla="*/ 0 h 490"/>
                <a:gd name="T82" fmla="*/ 0 w 720"/>
                <a:gd name="T83" fmla="*/ 0 h 490"/>
                <a:gd name="T84" fmla="*/ 0 w 720"/>
                <a:gd name="T85" fmla="*/ 0 h 490"/>
                <a:gd name="T86" fmla="*/ 0 w 720"/>
                <a:gd name="T87" fmla="*/ 0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0 h 475"/>
                <a:gd name="T2" fmla="*/ 0 w 705"/>
                <a:gd name="T3" fmla="*/ 0 h 475"/>
                <a:gd name="T4" fmla="*/ 0 w 705"/>
                <a:gd name="T5" fmla="*/ 0 h 475"/>
                <a:gd name="T6" fmla="*/ 0 w 705"/>
                <a:gd name="T7" fmla="*/ 0 h 475"/>
                <a:gd name="T8" fmla="*/ 0 w 705"/>
                <a:gd name="T9" fmla="*/ 0 h 475"/>
                <a:gd name="T10" fmla="*/ 0 w 705"/>
                <a:gd name="T11" fmla="*/ 0 h 475"/>
                <a:gd name="T12" fmla="*/ 0 w 705"/>
                <a:gd name="T13" fmla="*/ 0 h 475"/>
                <a:gd name="T14" fmla="*/ 0 w 705"/>
                <a:gd name="T15" fmla="*/ 0 h 475"/>
                <a:gd name="T16" fmla="*/ 0 w 705"/>
                <a:gd name="T17" fmla="*/ 0 h 475"/>
                <a:gd name="T18" fmla="*/ 0 w 705"/>
                <a:gd name="T19" fmla="*/ 0 h 475"/>
                <a:gd name="T20" fmla="*/ 0 w 705"/>
                <a:gd name="T21" fmla="*/ 0 h 475"/>
                <a:gd name="T22" fmla="*/ 0 w 705"/>
                <a:gd name="T23" fmla="*/ 0 h 475"/>
                <a:gd name="T24" fmla="*/ 0 w 705"/>
                <a:gd name="T25" fmla="*/ 0 h 475"/>
                <a:gd name="T26" fmla="*/ 0 w 705"/>
                <a:gd name="T27" fmla="*/ 0 h 475"/>
                <a:gd name="T28" fmla="*/ 0 w 705"/>
                <a:gd name="T29" fmla="*/ 0 h 475"/>
                <a:gd name="T30" fmla="*/ 0 w 705"/>
                <a:gd name="T31" fmla="*/ 0 h 475"/>
                <a:gd name="T32" fmla="*/ 0 w 705"/>
                <a:gd name="T33" fmla="*/ 0 h 475"/>
                <a:gd name="T34" fmla="*/ 0 w 705"/>
                <a:gd name="T35" fmla="*/ 0 h 475"/>
                <a:gd name="T36" fmla="*/ 0 w 705"/>
                <a:gd name="T37" fmla="*/ 0 h 475"/>
                <a:gd name="T38" fmla="*/ 0 w 705"/>
                <a:gd name="T39" fmla="*/ 0 h 475"/>
                <a:gd name="T40" fmla="*/ 0 w 705"/>
                <a:gd name="T41" fmla="*/ 0 h 475"/>
                <a:gd name="T42" fmla="*/ 0 w 705"/>
                <a:gd name="T43" fmla="*/ 0 h 475"/>
                <a:gd name="T44" fmla="*/ 0 w 705"/>
                <a:gd name="T45" fmla="*/ 0 h 475"/>
                <a:gd name="T46" fmla="*/ 0 w 705"/>
                <a:gd name="T47" fmla="*/ 0 h 475"/>
                <a:gd name="T48" fmla="*/ 0 w 705"/>
                <a:gd name="T49" fmla="*/ 0 h 475"/>
                <a:gd name="T50" fmla="*/ 0 w 705"/>
                <a:gd name="T51" fmla="*/ 0 h 475"/>
                <a:gd name="T52" fmla="*/ 0 w 705"/>
                <a:gd name="T53" fmla="*/ 0 h 475"/>
                <a:gd name="T54" fmla="*/ 0 w 705"/>
                <a:gd name="T55" fmla="*/ 0 h 475"/>
                <a:gd name="T56" fmla="*/ 0 w 705"/>
                <a:gd name="T57" fmla="*/ 0 h 475"/>
                <a:gd name="T58" fmla="*/ 0 w 705"/>
                <a:gd name="T59" fmla="*/ 0 h 475"/>
                <a:gd name="T60" fmla="*/ 0 w 705"/>
                <a:gd name="T61" fmla="*/ 0 h 475"/>
                <a:gd name="T62" fmla="*/ 0 w 705"/>
                <a:gd name="T63" fmla="*/ 0 h 475"/>
                <a:gd name="T64" fmla="*/ 0 w 705"/>
                <a:gd name="T65" fmla="*/ 0 h 475"/>
                <a:gd name="T66" fmla="*/ 0 w 705"/>
                <a:gd name="T67" fmla="*/ 0 h 475"/>
                <a:gd name="T68" fmla="*/ 0 w 705"/>
                <a:gd name="T69" fmla="*/ 0 h 475"/>
                <a:gd name="T70" fmla="*/ 0 w 70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0 w 265"/>
                <a:gd name="T13" fmla="*/ 0 h 305"/>
                <a:gd name="T14" fmla="*/ 0 w 265"/>
                <a:gd name="T15" fmla="*/ 0 h 305"/>
                <a:gd name="T16" fmla="*/ 0 w 265"/>
                <a:gd name="T17" fmla="*/ 0 h 305"/>
                <a:gd name="T18" fmla="*/ 0 w 265"/>
                <a:gd name="T19" fmla="*/ 0 h 305"/>
                <a:gd name="T20" fmla="*/ 0 w 265"/>
                <a:gd name="T21" fmla="*/ 0 h 305"/>
                <a:gd name="T22" fmla="*/ 0 w 265"/>
                <a:gd name="T23" fmla="*/ 0 h 305"/>
                <a:gd name="T24" fmla="*/ 0 w 265"/>
                <a:gd name="T25" fmla="*/ 0 h 305"/>
                <a:gd name="T26" fmla="*/ 0 w 265"/>
                <a:gd name="T27" fmla="*/ 0 h 305"/>
                <a:gd name="T28" fmla="*/ 0 w 265"/>
                <a:gd name="T29" fmla="*/ 0 h 305"/>
                <a:gd name="T30" fmla="*/ 0 w 265"/>
                <a:gd name="T31" fmla="*/ 0 h 305"/>
                <a:gd name="T32" fmla="*/ 0 w 265"/>
                <a:gd name="T33" fmla="*/ 0 h 305"/>
                <a:gd name="T34" fmla="*/ 0 w 265"/>
                <a:gd name="T35" fmla="*/ 0 h 305"/>
                <a:gd name="T36" fmla="*/ 0 w 265"/>
                <a:gd name="T37" fmla="*/ 0 h 305"/>
                <a:gd name="T38" fmla="*/ 0 w 265"/>
                <a:gd name="T39" fmla="*/ 0 h 305"/>
                <a:gd name="T40" fmla="*/ 0 w 265"/>
                <a:gd name="T41" fmla="*/ 0 h 305"/>
                <a:gd name="T42" fmla="*/ 0 w 265"/>
                <a:gd name="T43" fmla="*/ 0 h 305"/>
                <a:gd name="T44" fmla="*/ 0 w 265"/>
                <a:gd name="T45" fmla="*/ 0 h 305"/>
                <a:gd name="T46" fmla="*/ 0 w 265"/>
                <a:gd name="T47" fmla="*/ 0 h 305"/>
                <a:gd name="T48" fmla="*/ 0 w 265"/>
                <a:gd name="T49" fmla="*/ 0 h 305"/>
                <a:gd name="T50" fmla="*/ 0 w 265"/>
                <a:gd name="T51" fmla="*/ 0 h 305"/>
                <a:gd name="T52" fmla="*/ 0 w 265"/>
                <a:gd name="T53" fmla="*/ 0 h 305"/>
                <a:gd name="T54" fmla="*/ 0 w 265"/>
                <a:gd name="T55" fmla="*/ 0 h 305"/>
                <a:gd name="T56" fmla="*/ 0 w 265"/>
                <a:gd name="T57" fmla="*/ 0 h 305"/>
                <a:gd name="T58" fmla="*/ 0 w 265"/>
                <a:gd name="T59" fmla="*/ 0 h 305"/>
                <a:gd name="T60" fmla="*/ 0 w 265"/>
                <a:gd name="T61" fmla="*/ 0 h 305"/>
                <a:gd name="T62" fmla="*/ 0 w 265"/>
                <a:gd name="T63" fmla="*/ 0 h 305"/>
                <a:gd name="T64" fmla="*/ 0 w 265"/>
                <a:gd name="T65" fmla="*/ 0 h 305"/>
                <a:gd name="T66" fmla="*/ 0 w 265"/>
                <a:gd name="T67" fmla="*/ 0 h 305"/>
                <a:gd name="T68" fmla="*/ 0 w 265"/>
                <a:gd name="T69" fmla="*/ 0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0 h 276"/>
                <a:gd name="T2" fmla="*/ 0 w 442"/>
                <a:gd name="T3" fmla="*/ 0 h 276"/>
                <a:gd name="T4" fmla="*/ 0 w 442"/>
                <a:gd name="T5" fmla="*/ 0 h 276"/>
                <a:gd name="T6" fmla="*/ 0 w 442"/>
                <a:gd name="T7" fmla="*/ 0 h 276"/>
                <a:gd name="T8" fmla="*/ 0 w 442"/>
                <a:gd name="T9" fmla="*/ 0 h 276"/>
                <a:gd name="T10" fmla="*/ 0 w 442"/>
                <a:gd name="T11" fmla="*/ 0 h 276"/>
                <a:gd name="T12" fmla="*/ 0 w 442"/>
                <a:gd name="T13" fmla="*/ 0 h 276"/>
                <a:gd name="T14" fmla="*/ 0 w 442"/>
                <a:gd name="T15" fmla="*/ 0 h 276"/>
                <a:gd name="T16" fmla="*/ 0 w 442"/>
                <a:gd name="T17" fmla="*/ 0 h 276"/>
                <a:gd name="T18" fmla="*/ 0 w 442"/>
                <a:gd name="T19" fmla="*/ 0 h 276"/>
                <a:gd name="T20" fmla="*/ 0 w 442"/>
                <a:gd name="T21" fmla="*/ 0 h 276"/>
                <a:gd name="T22" fmla="*/ 0 w 442"/>
                <a:gd name="T23" fmla="*/ 0 h 276"/>
                <a:gd name="T24" fmla="*/ 0 w 442"/>
                <a:gd name="T25" fmla="*/ 0 h 276"/>
                <a:gd name="T26" fmla="*/ 0 w 442"/>
                <a:gd name="T27" fmla="*/ 0 h 276"/>
                <a:gd name="T28" fmla="*/ 0 w 442"/>
                <a:gd name="T29" fmla="*/ 0 h 276"/>
                <a:gd name="T30" fmla="*/ 0 w 442"/>
                <a:gd name="T31" fmla="*/ 0 h 276"/>
                <a:gd name="T32" fmla="*/ 0 w 442"/>
                <a:gd name="T33" fmla="*/ 0 h 276"/>
                <a:gd name="T34" fmla="*/ 0 w 442"/>
                <a:gd name="T35" fmla="*/ 0 h 276"/>
                <a:gd name="T36" fmla="*/ 0 w 442"/>
                <a:gd name="T37" fmla="*/ 0 h 276"/>
                <a:gd name="T38" fmla="*/ 0 w 442"/>
                <a:gd name="T39" fmla="*/ 0 h 276"/>
                <a:gd name="T40" fmla="*/ 0 w 442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0 w 244"/>
                <a:gd name="T1" fmla="*/ 0 h 227"/>
                <a:gd name="T2" fmla="*/ 0 w 244"/>
                <a:gd name="T3" fmla="*/ 0 h 227"/>
                <a:gd name="T4" fmla="*/ 0 w 244"/>
                <a:gd name="T5" fmla="*/ 0 h 227"/>
                <a:gd name="T6" fmla="*/ 0 w 244"/>
                <a:gd name="T7" fmla="*/ 0 h 227"/>
                <a:gd name="T8" fmla="*/ 0 w 244"/>
                <a:gd name="T9" fmla="*/ 0 h 227"/>
                <a:gd name="T10" fmla="*/ 0 w 244"/>
                <a:gd name="T11" fmla="*/ 0 h 227"/>
                <a:gd name="T12" fmla="*/ 0 w 244"/>
                <a:gd name="T13" fmla="*/ 0 h 227"/>
                <a:gd name="T14" fmla="*/ 0 w 244"/>
                <a:gd name="T15" fmla="*/ 0 h 227"/>
                <a:gd name="T16" fmla="*/ 0 w 244"/>
                <a:gd name="T17" fmla="*/ 0 h 227"/>
                <a:gd name="T18" fmla="*/ 0 w 244"/>
                <a:gd name="T19" fmla="*/ 0 h 227"/>
                <a:gd name="T20" fmla="*/ 0 w 244"/>
                <a:gd name="T21" fmla="*/ 0 h 227"/>
                <a:gd name="T22" fmla="*/ 0 w 244"/>
                <a:gd name="T23" fmla="*/ 0 h 227"/>
                <a:gd name="T24" fmla="*/ 0 w 244"/>
                <a:gd name="T25" fmla="*/ 0 h 227"/>
                <a:gd name="T26" fmla="*/ 0 w 244"/>
                <a:gd name="T27" fmla="*/ 0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0 w 244"/>
                <a:gd name="T51" fmla="*/ 0 h 227"/>
                <a:gd name="T52" fmla="*/ 0 w 244"/>
                <a:gd name="T53" fmla="*/ 0 h 227"/>
                <a:gd name="T54" fmla="*/ 0 w 244"/>
                <a:gd name="T55" fmla="*/ 0 h 227"/>
                <a:gd name="T56" fmla="*/ 0 w 244"/>
                <a:gd name="T57" fmla="*/ 0 h 227"/>
                <a:gd name="T58" fmla="*/ 0 w 244"/>
                <a:gd name="T59" fmla="*/ 0 h 227"/>
                <a:gd name="T60" fmla="*/ 0 w 244"/>
                <a:gd name="T61" fmla="*/ 0 h 227"/>
                <a:gd name="T62" fmla="*/ 0 w 244"/>
                <a:gd name="T63" fmla="*/ 0 h 227"/>
                <a:gd name="T64" fmla="*/ 0 w 244"/>
                <a:gd name="T65" fmla="*/ 0 h 227"/>
                <a:gd name="T66" fmla="*/ 0 w 244"/>
                <a:gd name="T67" fmla="*/ 0 h 227"/>
                <a:gd name="T68" fmla="*/ 0 w 244"/>
                <a:gd name="T69" fmla="*/ 0 h 227"/>
                <a:gd name="T70" fmla="*/ 0 w 244"/>
                <a:gd name="T71" fmla="*/ 0 h 227"/>
                <a:gd name="T72" fmla="*/ 0 w 244"/>
                <a:gd name="T73" fmla="*/ 0 h 227"/>
                <a:gd name="T74" fmla="*/ 0 w 244"/>
                <a:gd name="T75" fmla="*/ 0 h 227"/>
                <a:gd name="T76" fmla="*/ 0 w 244"/>
                <a:gd name="T77" fmla="*/ 0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0 w 118"/>
                <a:gd name="T1" fmla="*/ 0 h 191"/>
                <a:gd name="T2" fmla="*/ 0 w 118"/>
                <a:gd name="T3" fmla="*/ 0 h 191"/>
                <a:gd name="T4" fmla="*/ 0 w 118"/>
                <a:gd name="T5" fmla="*/ 0 h 191"/>
                <a:gd name="T6" fmla="*/ 0 w 118"/>
                <a:gd name="T7" fmla="*/ 0 h 191"/>
                <a:gd name="T8" fmla="*/ 0 w 118"/>
                <a:gd name="T9" fmla="*/ 0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0 h 191"/>
                <a:gd name="T32" fmla="*/ 0 w 118"/>
                <a:gd name="T33" fmla="*/ 0 h 191"/>
                <a:gd name="T34" fmla="*/ 0 w 118"/>
                <a:gd name="T35" fmla="*/ 0 h 191"/>
                <a:gd name="T36" fmla="*/ 0 w 118"/>
                <a:gd name="T37" fmla="*/ 0 h 191"/>
                <a:gd name="T38" fmla="*/ 0 w 118"/>
                <a:gd name="T39" fmla="*/ 0 h 191"/>
                <a:gd name="T40" fmla="*/ 0 w 118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0 w 484"/>
                <a:gd name="T1" fmla="*/ 0 h 230"/>
                <a:gd name="T2" fmla="*/ 0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0 w 484"/>
                <a:gd name="T9" fmla="*/ 0 h 230"/>
                <a:gd name="T10" fmla="*/ 0 w 484"/>
                <a:gd name="T11" fmla="*/ 0 h 230"/>
                <a:gd name="T12" fmla="*/ 0 w 484"/>
                <a:gd name="T13" fmla="*/ 0 h 230"/>
                <a:gd name="T14" fmla="*/ 0 w 484"/>
                <a:gd name="T15" fmla="*/ 0 h 230"/>
                <a:gd name="T16" fmla="*/ 0 w 484"/>
                <a:gd name="T17" fmla="*/ 0 h 230"/>
                <a:gd name="T18" fmla="*/ 0 w 484"/>
                <a:gd name="T19" fmla="*/ 0 h 230"/>
                <a:gd name="T20" fmla="*/ 0 w 484"/>
                <a:gd name="T21" fmla="*/ 0 h 230"/>
                <a:gd name="T22" fmla="*/ 0 w 484"/>
                <a:gd name="T23" fmla="*/ 0 h 230"/>
                <a:gd name="T24" fmla="*/ 0 w 484"/>
                <a:gd name="T25" fmla="*/ 0 h 230"/>
                <a:gd name="T26" fmla="*/ 0 w 484"/>
                <a:gd name="T27" fmla="*/ 0 h 230"/>
                <a:gd name="T28" fmla="*/ 0 w 484"/>
                <a:gd name="T29" fmla="*/ 0 h 230"/>
                <a:gd name="T30" fmla="*/ 0 w 484"/>
                <a:gd name="T31" fmla="*/ 0 h 230"/>
                <a:gd name="T32" fmla="*/ 0 w 484"/>
                <a:gd name="T33" fmla="*/ 0 h 230"/>
                <a:gd name="T34" fmla="*/ 0 w 484"/>
                <a:gd name="T35" fmla="*/ 0 h 230"/>
                <a:gd name="T36" fmla="*/ 0 w 484"/>
                <a:gd name="T37" fmla="*/ 0 h 230"/>
                <a:gd name="T38" fmla="*/ 0 w 484"/>
                <a:gd name="T39" fmla="*/ 0 h 230"/>
                <a:gd name="T40" fmla="*/ 0 w 484"/>
                <a:gd name="T41" fmla="*/ 0 h 230"/>
                <a:gd name="T42" fmla="*/ 0 w 484"/>
                <a:gd name="T43" fmla="*/ 0 h 230"/>
                <a:gd name="T44" fmla="*/ 0 w 484"/>
                <a:gd name="T45" fmla="*/ 0 h 230"/>
                <a:gd name="T46" fmla="*/ 0 w 484"/>
                <a:gd name="T47" fmla="*/ 0 h 230"/>
                <a:gd name="T48" fmla="*/ 0 w 484"/>
                <a:gd name="T49" fmla="*/ 0 h 230"/>
                <a:gd name="T50" fmla="*/ 0 w 484"/>
                <a:gd name="T51" fmla="*/ 0 h 230"/>
                <a:gd name="T52" fmla="*/ 0 w 484"/>
                <a:gd name="T53" fmla="*/ 0 h 230"/>
                <a:gd name="T54" fmla="*/ 0 w 484"/>
                <a:gd name="T55" fmla="*/ 0 h 230"/>
                <a:gd name="T56" fmla="*/ 0 w 484"/>
                <a:gd name="T57" fmla="*/ 0 h 230"/>
                <a:gd name="T58" fmla="*/ 0 w 484"/>
                <a:gd name="T59" fmla="*/ 0 h 230"/>
                <a:gd name="T60" fmla="*/ 0 w 484"/>
                <a:gd name="T61" fmla="*/ 0 h 230"/>
                <a:gd name="T62" fmla="*/ 0 w 484"/>
                <a:gd name="T63" fmla="*/ 0 h 230"/>
                <a:gd name="T64" fmla="*/ 0 w 484"/>
                <a:gd name="T65" fmla="*/ 0 h 230"/>
                <a:gd name="T66" fmla="*/ 0 w 484"/>
                <a:gd name="T67" fmla="*/ 0 h 230"/>
                <a:gd name="T68" fmla="*/ 0 w 484"/>
                <a:gd name="T69" fmla="*/ 0 h 230"/>
                <a:gd name="T70" fmla="*/ 0 w 484"/>
                <a:gd name="T71" fmla="*/ 0 h 230"/>
                <a:gd name="T72" fmla="*/ 0 w 484"/>
                <a:gd name="T73" fmla="*/ 0 h 230"/>
                <a:gd name="T74" fmla="*/ 0 w 484"/>
                <a:gd name="T75" fmla="*/ 0 h 230"/>
                <a:gd name="T76" fmla="*/ 0 w 484"/>
                <a:gd name="T77" fmla="*/ 0 h 230"/>
                <a:gd name="T78" fmla="*/ 0 w 484"/>
                <a:gd name="T79" fmla="*/ 0 h 230"/>
                <a:gd name="T80" fmla="*/ 0 w 484"/>
                <a:gd name="T81" fmla="*/ 0 h 230"/>
                <a:gd name="T82" fmla="*/ 0 w 484"/>
                <a:gd name="T83" fmla="*/ 0 h 230"/>
                <a:gd name="T84" fmla="*/ 0 w 484"/>
                <a:gd name="T85" fmla="*/ 0 h 230"/>
                <a:gd name="T86" fmla="*/ 0 w 484"/>
                <a:gd name="T87" fmla="*/ 0 h 230"/>
                <a:gd name="T88" fmla="*/ 0 w 484"/>
                <a:gd name="T89" fmla="*/ 0 h 230"/>
                <a:gd name="T90" fmla="*/ 0 w 484"/>
                <a:gd name="T91" fmla="*/ 0 h 230"/>
                <a:gd name="T92" fmla="*/ 0 w 484"/>
                <a:gd name="T93" fmla="*/ 0 h 230"/>
                <a:gd name="T94" fmla="*/ 0 w 484"/>
                <a:gd name="T95" fmla="*/ 0 h 230"/>
                <a:gd name="T96" fmla="*/ 0 w 484"/>
                <a:gd name="T97" fmla="*/ 0 h 230"/>
                <a:gd name="T98" fmla="*/ 0 w 484"/>
                <a:gd name="T99" fmla="*/ 0 h 230"/>
                <a:gd name="T100" fmla="*/ 0 w 484"/>
                <a:gd name="T101" fmla="*/ 0 h 230"/>
                <a:gd name="T102" fmla="*/ 0 w 484"/>
                <a:gd name="T103" fmla="*/ 0 h 230"/>
                <a:gd name="T104" fmla="*/ 0 w 484"/>
                <a:gd name="T105" fmla="*/ 0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0 w 256"/>
                <a:gd name="T19" fmla="*/ 0 h 247"/>
                <a:gd name="T20" fmla="*/ 0 w 256"/>
                <a:gd name="T21" fmla="*/ 0 h 247"/>
                <a:gd name="T22" fmla="*/ 0 w 256"/>
                <a:gd name="T23" fmla="*/ 0 h 247"/>
                <a:gd name="T24" fmla="*/ 0 w 256"/>
                <a:gd name="T25" fmla="*/ 0 h 247"/>
                <a:gd name="T26" fmla="*/ 0 w 256"/>
                <a:gd name="T27" fmla="*/ 0 h 247"/>
                <a:gd name="T28" fmla="*/ 0 w 256"/>
                <a:gd name="T29" fmla="*/ 0 h 247"/>
                <a:gd name="T30" fmla="*/ 0 w 256"/>
                <a:gd name="T31" fmla="*/ 0 h 247"/>
                <a:gd name="T32" fmla="*/ 0 w 256"/>
                <a:gd name="T33" fmla="*/ 0 h 247"/>
                <a:gd name="T34" fmla="*/ 0 w 256"/>
                <a:gd name="T35" fmla="*/ 0 h 247"/>
                <a:gd name="T36" fmla="*/ 0 w 256"/>
                <a:gd name="T37" fmla="*/ 0 h 247"/>
                <a:gd name="T38" fmla="*/ 0 w 256"/>
                <a:gd name="T39" fmla="*/ 0 h 247"/>
                <a:gd name="T40" fmla="*/ 0 w 256"/>
                <a:gd name="T41" fmla="*/ 0 h 247"/>
                <a:gd name="T42" fmla="*/ 0 w 256"/>
                <a:gd name="T43" fmla="*/ 0 h 247"/>
                <a:gd name="T44" fmla="*/ 0 w 256"/>
                <a:gd name="T45" fmla="*/ 0 h 247"/>
                <a:gd name="T46" fmla="*/ 0 w 256"/>
                <a:gd name="T47" fmla="*/ 0 h 247"/>
                <a:gd name="T48" fmla="*/ 0 w 256"/>
                <a:gd name="T49" fmla="*/ 0 h 247"/>
                <a:gd name="T50" fmla="*/ 0 w 256"/>
                <a:gd name="T51" fmla="*/ 0 h 247"/>
                <a:gd name="T52" fmla="*/ 0 w 256"/>
                <a:gd name="T53" fmla="*/ 0 h 247"/>
                <a:gd name="T54" fmla="*/ 0 w 256"/>
                <a:gd name="T55" fmla="*/ 0 h 247"/>
                <a:gd name="T56" fmla="*/ 0 w 256"/>
                <a:gd name="T57" fmla="*/ 0 h 247"/>
                <a:gd name="T58" fmla="*/ 0 w 256"/>
                <a:gd name="T59" fmla="*/ 0 h 247"/>
                <a:gd name="T60" fmla="*/ 0 w 256"/>
                <a:gd name="T61" fmla="*/ 0 h 247"/>
                <a:gd name="T62" fmla="*/ 0 w 256"/>
                <a:gd name="T63" fmla="*/ 0 h 247"/>
                <a:gd name="T64" fmla="*/ 0 w 256"/>
                <a:gd name="T65" fmla="*/ 0 h 247"/>
                <a:gd name="T66" fmla="*/ 0 w 256"/>
                <a:gd name="T67" fmla="*/ 0 h 247"/>
                <a:gd name="T68" fmla="*/ 0 w 256"/>
                <a:gd name="T69" fmla="*/ 0 h 247"/>
                <a:gd name="T70" fmla="*/ 0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0 w 162"/>
                <a:gd name="T29" fmla="*/ 0 h 61"/>
                <a:gd name="T30" fmla="*/ 0 w 162"/>
                <a:gd name="T31" fmla="*/ 0 h 61"/>
                <a:gd name="T32" fmla="*/ 0 w 162"/>
                <a:gd name="T33" fmla="*/ 0 h 61"/>
                <a:gd name="T34" fmla="*/ 0 w 162"/>
                <a:gd name="T35" fmla="*/ 0 h 61"/>
                <a:gd name="T36" fmla="*/ 0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0 w 144"/>
                <a:gd name="T29" fmla="*/ 0 h 50"/>
                <a:gd name="T30" fmla="*/ 0 w 144"/>
                <a:gd name="T31" fmla="*/ 0 h 50"/>
                <a:gd name="T32" fmla="*/ 0 w 144"/>
                <a:gd name="T33" fmla="*/ 0 h 50"/>
                <a:gd name="T34" fmla="*/ 0 w 144"/>
                <a:gd name="T35" fmla="*/ 0 h 50"/>
                <a:gd name="T36" fmla="*/ 0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0 h 2178"/>
                <a:gd name="T2" fmla="*/ 0 w 1346"/>
                <a:gd name="T3" fmla="*/ 0 h 2178"/>
                <a:gd name="T4" fmla="*/ 0 w 1346"/>
                <a:gd name="T5" fmla="*/ 0 h 2178"/>
                <a:gd name="T6" fmla="*/ 0 w 1346"/>
                <a:gd name="T7" fmla="*/ 0 h 2178"/>
                <a:gd name="T8" fmla="*/ 0 w 1346"/>
                <a:gd name="T9" fmla="*/ 0 h 2178"/>
                <a:gd name="T10" fmla="*/ 0 w 1346"/>
                <a:gd name="T11" fmla="*/ 0 h 2178"/>
                <a:gd name="T12" fmla="*/ 0 w 1346"/>
                <a:gd name="T13" fmla="*/ 0 h 2178"/>
                <a:gd name="T14" fmla="*/ 0 w 1346"/>
                <a:gd name="T15" fmla="*/ 0 h 2178"/>
                <a:gd name="T16" fmla="*/ 0 w 1346"/>
                <a:gd name="T17" fmla="*/ 0 h 2178"/>
                <a:gd name="T18" fmla="*/ 0 w 1346"/>
                <a:gd name="T19" fmla="*/ 0 h 2178"/>
                <a:gd name="T20" fmla="*/ 0 w 1346"/>
                <a:gd name="T21" fmla="*/ 0 h 2178"/>
                <a:gd name="T22" fmla="*/ 0 w 1346"/>
                <a:gd name="T23" fmla="*/ 0 h 2178"/>
                <a:gd name="T24" fmla="*/ 0 w 1346"/>
                <a:gd name="T25" fmla="*/ 0 h 2178"/>
                <a:gd name="T26" fmla="*/ 0 w 1346"/>
                <a:gd name="T27" fmla="*/ 0 h 2178"/>
                <a:gd name="T28" fmla="*/ 0 w 1346"/>
                <a:gd name="T29" fmla="*/ 0 h 2178"/>
                <a:gd name="T30" fmla="*/ 0 w 1346"/>
                <a:gd name="T31" fmla="*/ 0 h 2178"/>
                <a:gd name="T32" fmla="*/ 0 w 1346"/>
                <a:gd name="T33" fmla="*/ 0 h 2178"/>
                <a:gd name="T34" fmla="*/ 0 w 1346"/>
                <a:gd name="T35" fmla="*/ 0 h 2178"/>
                <a:gd name="T36" fmla="*/ 0 w 1346"/>
                <a:gd name="T37" fmla="*/ 0 h 2178"/>
                <a:gd name="T38" fmla="*/ 0 w 1346"/>
                <a:gd name="T39" fmla="*/ 0 h 2178"/>
                <a:gd name="T40" fmla="*/ 0 w 1346"/>
                <a:gd name="T41" fmla="*/ 0 h 2178"/>
                <a:gd name="T42" fmla="*/ 0 w 1346"/>
                <a:gd name="T43" fmla="*/ 0 h 2178"/>
                <a:gd name="T44" fmla="*/ 0 w 1346"/>
                <a:gd name="T45" fmla="*/ 0 h 2178"/>
                <a:gd name="T46" fmla="*/ 0 w 1346"/>
                <a:gd name="T47" fmla="*/ 0 h 2178"/>
                <a:gd name="T48" fmla="*/ 0 w 1346"/>
                <a:gd name="T49" fmla="*/ 0 h 2178"/>
                <a:gd name="T50" fmla="*/ 0 w 1346"/>
                <a:gd name="T51" fmla="*/ 0 h 2178"/>
                <a:gd name="T52" fmla="*/ 0 w 1346"/>
                <a:gd name="T53" fmla="*/ 0 h 2178"/>
                <a:gd name="T54" fmla="*/ 0 w 1346"/>
                <a:gd name="T55" fmla="*/ 0 h 2178"/>
                <a:gd name="T56" fmla="*/ 0 w 1346"/>
                <a:gd name="T57" fmla="*/ 0 h 2178"/>
                <a:gd name="T58" fmla="*/ 0 w 1346"/>
                <a:gd name="T59" fmla="*/ 0 h 2178"/>
                <a:gd name="T60" fmla="*/ 0 w 1346"/>
                <a:gd name="T61" fmla="*/ 0 h 2178"/>
                <a:gd name="T62" fmla="*/ 0 w 1346"/>
                <a:gd name="T63" fmla="*/ 0 h 2178"/>
                <a:gd name="T64" fmla="*/ 0 w 1346"/>
                <a:gd name="T65" fmla="*/ 0 h 2178"/>
                <a:gd name="T66" fmla="*/ 0 w 1346"/>
                <a:gd name="T67" fmla="*/ 0 h 2178"/>
                <a:gd name="T68" fmla="*/ 0 w 1346"/>
                <a:gd name="T69" fmla="*/ 0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0 h 2163"/>
                <a:gd name="T2" fmla="*/ 0 w 1332"/>
                <a:gd name="T3" fmla="*/ 0 h 2163"/>
                <a:gd name="T4" fmla="*/ 0 w 1332"/>
                <a:gd name="T5" fmla="*/ 0 h 2163"/>
                <a:gd name="T6" fmla="*/ 0 w 1332"/>
                <a:gd name="T7" fmla="*/ 0 h 2163"/>
                <a:gd name="T8" fmla="*/ 0 w 1332"/>
                <a:gd name="T9" fmla="*/ 0 h 2163"/>
                <a:gd name="T10" fmla="*/ 0 w 1332"/>
                <a:gd name="T11" fmla="*/ 0 h 2163"/>
                <a:gd name="T12" fmla="*/ 0 w 1332"/>
                <a:gd name="T13" fmla="*/ 0 h 2163"/>
                <a:gd name="T14" fmla="*/ 0 w 1332"/>
                <a:gd name="T15" fmla="*/ 0 h 2163"/>
                <a:gd name="T16" fmla="*/ 0 w 1332"/>
                <a:gd name="T17" fmla="*/ 0 h 2163"/>
                <a:gd name="T18" fmla="*/ 0 w 1332"/>
                <a:gd name="T19" fmla="*/ 0 h 2163"/>
                <a:gd name="T20" fmla="*/ 0 w 1332"/>
                <a:gd name="T21" fmla="*/ 0 h 2163"/>
                <a:gd name="T22" fmla="*/ 0 w 1332"/>
                <a:gd name="T23" fmla="*/ 0 h 2163"/>
                <a:gd name="T24" fmla="*/ 0 w 1332"/>
                <a:gd name="T25" fmla="*/ 0 h 2163"/>
                <a:gd name="T26" fmla="*/ 0 w 1332"/>
                <a:gd name="T27" fmla="*/ 0 h 2163"/>
                <a:gd name="T28" fmla="*/ 0 w 1332"/>
                <a:gd name="T29" fmla="*/ 0 h 2163"/>
                <a:gd name="T30" fmla="*/ 0 w 1332"/>
                <a:gd name="T31" fmla="*/ 0 h 2163"/>
                <a:gd name="T32" fmla="*/ 0 w 1332"/>
                <a:gd name="T33" fmla="*/ 0 h 2163"/>
                <a:gd name="T34" fmla="*/ 0 w 1332"/>
                <a:gd name="T35" fmla="*/ 0 h 2163"/>
                <a:gd name="T36" fmla="*/ 0 w 1332"/>
                <a:gd name="T37" fmla="*/ 0 h 2163"/>
                <a:gd name="T38" fmla="*/ 0 w 1332"/>
                <a:gd name="T39" fmla="*/ 0 h 2163"/>
                <a:gd name="T40" fmla="*/ 0 w 1332"/>
                <a:gd name="T41" fmla="*/ 0 h 2163"/>
                <a:gd name="T42" fmla="*/ 0 w 1332"/>
                <a:gd name="T43" fmla="*/ 0 h 2163"/>
                <a:gd name="T44" fmla="*/ 0 w 1332"/>
                <a:gd name="T45" fmla="*/ 0 h 2163"/>
                <a:gd name="T46" fmla="*/ 0 w 1332"/>
                <a:gd name="T47" fmla="*/ 0 h 2163"/>
                <a:gd name="T48" fmla="*/ 0 w 1332"/>
                <a:gd name="T49" fmla="*/ 0 h 2163"/>
                <a:gd name="T50" fmla="*/ 0 w 1332"/>
                <a:gd name="T51" fmla="*/ 0 h 2163"/>
                <a:gd name="T52" fmla="*/ 0 w 1332"/>
                <a:gd name="T53" fmla="*/ 0 h 2163"/>
                <a:gd name="T54" fmla="*/ 0 w 1332"/>
                <a:gd name="T55" fmla="*/ 0 h 2163"/>
                <a:gd name="T56" fmla="*/ 0 w 1332"/>
                <a:gd name="T57" fmla="*/ 0 h 2163"/>
                <a:gd name="T58" fmla="*/ 0 w 1332"/>
                <a:gd name="T59" fmla="*/ 0 h 2163"/>
                <a:gd name="T60" fmla="*/ 0 w 1332"/>
                <a:gd name="T61" fmla="*/ 0 h 2163"/>
                <a:gd name="T62" fmla="*/ 0 w 1332"/>
                <a:gd name="T63" fmla="*/ 0 h 2163"/>
                <a:gd name="T64" fmla="*/ 0 w 1332"/>
                <a:gd name="T65" fmla="*/ 0 h 2163"/>
                <a:gd name="T66" fmla="*/ 0 w 1332"/>
                <a:gd name="T67" fmla="*/ 0 h 2163"/>
                <a:gd name="T68" fmla="*/ 0 w 1332"/>
                <a:gd name="T69" fmla="*/ 0 h 2163"/>
                <a:gd name="T70" fmla="*/ 0 w 1332"/>
                <a:gd name="T71" fmla="*/ 0 h 2163"/>
                <a:gd name="T72" fmla="*/ 0 w 1332"/>
                <a:gd name="T73" fmla="*/ 0 h 2163"/>
                <a:gd name="T74" fmla="*/ 0 w 1332"/>
                <a:gd name="T75" fmla="*/ 0 h 2163"/>
                <a:gd name="T76" fmla="*/ 0 w 1332"/>
                <a:gd name="T77" fmla="*/ 0 h 2163"/>
                <a:gd name="T78" fmla="*/ 0 w 1332"/>
                <a:gd name="T79" fmla="*/ 0 h 2163"/>
                <a:gd name="T80" fmla="*/ 0 w 1332"/>
                <a:gd name="T81" fmla="*/ 0 h 2163"/>
                <a:gd name="T82" fmla="*/ 0 w 1332"/>
                <a:gd name="T83" fmla="*/ 0 h 2163"/>
                <a:gd name="T84" fmla="*/ 0 w 1332"/>
                <a:gd name="T85" fmla="*/ 0 h 2163"/>
                <a:gd name="T86" fmla="*/ 0 w 1332"/>
                <a:gd name="T87" fmla="*/ 0 h 2163"/>
                <a:gd name="T88" fmla="*/ 0 w 1332"/>
                <a:gd name="T89" fmla="*/ 0 h 2163"/>
                <a:gd name="T90" fmla="*/ 0 w 1332"/>
                <a:gd name="T91" fmla="*/ 0 h 2163"/>
                <a:gd name="T92" fmla="*/ 0 w 1332"/>
                <a:gd name="T93" fmla="*/ 0 h 2163"/>
                <a:gd name="T94" fmla="*/ 0 w 1332"/>
                <a:gd name="T95" fmla="*/ 0 h 2163"/>
                <a:gd name="T96" fmla="*/ 0 w 1332"/>
                <a:gd name="T97" fmla="*/ 0 h 2163"/>
                <a:gd name="T98" fmla="*/ 0 w 1332"/>
                <a:gd name="T99" fmla="*/ 0 h 2163"/>
                <a:gd name="T100" fmla="*/ 0 w 1332"/>
                <a:gd name="T101" fmla="*/ 0 h 2163"/>
                <a:gd name="T102" fmla="*/ 0 w 1332"/>
                <a:gd name="T103" fmla="*/ 0 h 2163"/>
                <a:gd name="T104" fmla="*/ 0 w 1332"/>
                <a:gd name="T105" fmla="*/ 0 h 2163"/>
                <a:gd name="T106" fmla="*/ 0 w 1332"/>
                <a:gd name="T107" fmla="*/ 0 h 2163"/>
                <a:gd name="T108" fmla="*/ 0 w 1332"/>
                <a:gd name="T109" fmla="*/ 0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0 w 662"/>
                <a:gd name="T1" fmla="*/ 0 h 2007"/>
                <a:gd name="T2" fmla="*/ 0 w 662"/>
                <a:gd name="T3" fmla="*/ 0 h 2007"/>
                <a:gd name="T4" fmla="*/ 0 w 662"/>
                <a:gd name="T5" fmla="*/ 0 h 2007"/>
                <a:gd name="T6" fmla="*/ 0 w 662"/>
                <a:gd name="T7" fmla="*/ 0 h 2007"/>
                <a:gd name="T8" fmla="*/ 0 w 662"/>
                <a:gd name="T9" fmla="*/ 0 h 2007"/>
                <a:gd name="T10" fmla="*/ 0 w 662"/>
                <a:gd name="T11" fmla="*/ 0 h 2007"/>
                <a:gd name="T12" fmla="*/ 0 w 662"/>
                <a:gd name="T13" fmla="*/ 0 h 2007"/>
                <a:gd name="T14" fmla="*/ 0 w 662"/>
                <a:gd name="T15" fmla="*/ 0 h 2007"/>
                <a:gd name="T16" fmla="*/ 0 w 662"/>
                <a:gd name="T17" fmla="*/ 0 h 2007"/>
                <a:gd name="T18" fmla="*/ 0 w 662"/>
                <a:gd name="T19" fmla="*/ 0 h 2007"/>
                <a:gd name="T20" fmla="*/ 0 w 662"/>
                <a:gd name="T21" fmla="*/ 0 h 2007"/>
                <a:gd name="T22" fmla="*/ 0 w 662"/>
                <a:gd name="T23" fmla="*/ 0 h 2007"/>
                <a:gd name="T24" fmla="*/ 0 w 662"/>
                <a:gd name="T25" fmla="*/ 0 h 2007"/>
                <a:gd name="T26" fmla="*/ 0 w 662"/>
                <a:gd name="T27" fmla="*/ 0 h 2007"/>
                <a:gd name="T28" fmla="*/ 0 w 662"/>
                <a:gd name="T29" fmla="*/ 0 h 2007"/>
                <a:gd name="T30" fmla="*/ 0 w 662"/>
                <a:gd name="T31" fmla="*/ 0 h 2007"/>
                <a:gd name="T32" fmla="*/ 0 w 662"/>
                <a:gd name="T33" fmla="*/ 0 h 2007"/>
                <a:gd name="T34" fmla="*/ 0 w 662"/>
                <a:gd name="T35" fmla="*/ 0 h 2007"/>
                <a:gd name="T36" fmla="*/ 0 w 662"/>
                <a:gd name="T37" fmla="*/ 0 h 2007"/>
                <a:gd name="T38" fmla="*/ 0 w 662"/>
                <a:gd name="T39" fmla="*/ 0 h 2007"/>
                <a:gd name="T40" fmla="*/ 0 w 662"/>
                <a:gd name="T41" fmla="*/ 0 h 2007"/>
                <a:gd name="T42" fmla="*/ 0 w 662"/>
                <a:gd name="T43" fmla="*/ 0 h 2007"/>
                <a:gd name="T44" fmla="*/ 0 w 662"/>
                <a:gd name="T45" fmla="*/ 0 h 2007"/>
                <a:gd name="T46" fmla="*/ 0 w 662"/>
                <a:gd name="T47" fmla="*/ 0 h 2007"/>
                <a:gd name="T48" fmla="*/ 0 w 662"/>
                <a:gd name="T49" fmla="*/ 0 h 2007"/>
                <a:gd name="T50" fmla="*/ 0 w 662"/>
                <a:gd name="T51" fmla="*/ 0 h 2007"/>
                <a:gd name="T52" fmla="*/ 0 w 662"/>
                <a:gd name="T53" fmla="*/ 0 h 2007"/>
                <a:gd name="T54" fmla="*/ 0 w 662"/>
                <a:gd name="T55" fmla="*/ 0 h 2007"/>
                <a:gd name="T56" fmla="*/ 0 w 662"/>
                <a:gd name="T57" fmla="*/ 0 h 2007"/>
                <a:gd name="T58" fmla="*/ 0 w 662"/>
                <a:gd name="T59" fmla="*/ 0 h 2007"/>
                <a:gd name="T60" fmla="*/ 0 w 662"/>
                <a:gd name="T61" fmla="*/ 0 h 2007"/>
                <a:gd name="T62" fmla="*/ 0 w 662"/>
                <a:gd name="T63" fmla="*/ 0 h 2007"/>
                <a:gd name="T64" fmla="*/ 0 w 662"/>
                <a:gd name="T65" fmla="*/ 0 h 2007"/>
                <a:gd name="T66" fmla="*/ 0 w 662"/>
                <a:gd name="T67" fmla="*/ 0 h 2007"/>
                <a:gd name="T68" fmla="*/ 0 w 662"/>
                <a:gd name="T69" fmla="*/ 0 h 2007"/>
                <a:gd name="T70" fmla="*/ 0 w 662"/>
                <a:gd name="T71" fmla="*/ 0 h 2007"/>
                <a:gd name="T72" fmla="*/ 0 w 662"/>
                <a:gd name="T73" fmla="*/ 0 h 2007"/>
                <a:gd name="T74" fmla="*/ 0 w 662"/>
                <a:gd name="T75" fmla="*/ 0 h 2007"/>
                <a:gd name="T76" fmla="*/ 0 w 662"/>
                <a:gd name="T77" fmla="*/ 0 h 2007"/>
                <a:gd name="T78" fmla="*/ 0 w 662"/>
                <a:gd name="T79" fmla="*/ 0 h 2007"/>
                <a:gd name="T80" fmla="*/ 0 w 662"/>
                <a:gd name="T81" fmla="*/ 0 h 2007"/>
                <a:gd name="T82" fmla="*/ 0 w 662"/>
                <a:gd name="T83" fmla="*/ 0 h 2007"/>
                <a:gd name="T84" fmla="*/ 0 w 662"/>
                <a:gd name="T85" fmla="*/ 0 h 2007"/>
                <a:gd name="T86" fmla="*/ 0 w 662"/>
                <a:gd name="T87" fmla="*/ 0 h 2007"/>
                <a:gd name="T88" fmla="*/ 0 w 662"/>
                <a:gd name="T89" fmla="*/ 0 h 2007"/>
                <a:gd name="T90" fmla="*/ 0 w 662"/>
                <a:gd name="T91" fmla="*/ 0 h 2007"/>
                <a:gd name="T92" fmla="*/ 0 w 662"/>
                <a:gd name="T93" fmla="*/ 0 h 2007"/>
                <a:gd name="T94" fmla="*/ 0 w 662"/>
                <a:gd name="T95" fmla="*/ 0 h 2007"/>
                <a:gd name="T96" fmla="*/ 0 w 662"/>
                <a:gd name="T97" fmla="*/ 0 h 2007"/>
                <a:gd name="T98" fmla="*/ 0 w 662"/>
                <a:gd name="T99" fmla="*/ 0 h 2007"/>
                <a:gd name="T100" fmla="*/ 0 w 662"/>
                <a:gd name="T101" fmla="*/ 0 h 2007"/>
                <a:gd name="T102" fmla="*/ 0 w 662"/>
                <a:gd name="T103" fmla="*/ 0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0 w 1178"/>
                <a:gd name="T1" fmla="*/ 0 h 336"/>
                <a:gd name="T2" fmla="*/ 0 w 1178"/>
                <a:gd name="T3" fmla="*/ 0 h 336"/>
                <a:gd name="T4" fmla="*/ 0 w 1178"/>
                <a:gd name="T5" fmla="*/ 0 h 336"/>
                <a:gd name="T6" fmla="*/ 0 w 1178"/>
                <a:gd name="T7" fmla="*/ 0 h 336"/>
                <a:gd name="T8" fmla="*/ 0 w 1178"/>
                <a:gd name="T9" fmla="*/ 0 h 336"/>
                <a:gd name="T10" fmla="*/ 0 w 1178"/>
                <a:gd name="T11" fmla="*/ 0 h 336"/>
                <a:gd name="T12" fmla="*/ 0 w 1178"/>
                <a:gd name="T13" fmla="*/ 0 h 336"/>
                <a:gd name="T14" fmla="*/ 0 w 1178"/>
                <a:gd name="T15" fmla="*/ 0 h 336"/>
                <a:gd name="T16" fmla="*/ 0 w 1178"/>
                <a:gd name="T17" fmla="*/ 0 h 336"/>
                <a:gd name="T18" fmla="*/ 0 w 1178"/>
                <a:gd name="T19" fmla="*/ 0 h 336"/>
                <a:gd name="T20" fmla="*/ 0 w 1178"/>
                <a:gd name="T21" fmla="*/ 0 h 336"/>
                <a:gd name="T22" fmla="*/ 0 w 1178"/>
                <a:gd name="T23" fmla="*/ 0 h 336"/>
                <a:gd name="T24" fmla="*/ 0 w 1178"/>
                <a:gd name="T25" fmla="*/ 0 h 336"/>
                <a:gd name="T26" fmla="*/ 0 w 1178"/>
                <a:gd name="T27" fmla="*/ 0 h 336"/>
                <a:gd name="T28" fmla="*/ 0 w 1178"/>
                <a:gd name="T29" fmla="*/ 0 h 336"/>
                <a:gd name="T30" fmla="*/ 0 w 1178"/>
                <a:gd name="T31" fmla="*/ 0 h 336"/>
                <a:gd name="T32" fmla="*/ 0 w 1178"/>
                <a:gd name="T33" fmla="*/ 0 h 336"/>
                <a:gd name="T34" fmla="*/ 0 w 1178"/>
                <a:gd name="T35" fmla="*/ 0 h 336"/>
                <a:gd name="T36" fmla="*/ 0 w 1178"/>
                <a:gd name="T37" fmla="*/ 0 h 336"/>
                <a:gd name="T38" fmla="*/ 0 w 1178"/>
                <a:gd name="T39" fmla="*/ 0 h 336"/>
                <a:gd name="T40" fmla="*/ 0 w 1178"/>
                <a:gd name="T41" fmla="*/ 0 h 336"/>
                <a:gd name="T42" fmla="*/ 0 w 1178"/>
                <a:gd name="T43" fmla="*/ 0 h 336"/>
                <a:gd name="T44" fmla="*/ 0 w 1178"/>
                <a:gd name="T45" fmla="*/ 0 h 336"/>
                <a:gd name="T46" fmla="*/ 0 w 1178"/>
                <a:gd name="T47" fmla="*/ 0 h 336"/>
                <a:gd name="T48" fmla="*/ 0 w 1178"/>
                <a:gd name="T49" fmla="*/ 0 h 336"/>
                <a:gd name="T50" fmla="*/ 0 w 1178"/>
                <a:gd name="T51" fmla="*/ 0 h 336"/>
                <a:gd name="T52" fmla="*/ 0 w 1178"/>
                <a:gd name="T53" fmla="*/ 0 h 336"/>
                <a:gd name="T54" fmla="*/ 0 w 1178"/>
                <a:gd name="T55" fmla="*/ 0 h 336"/>
                <a:gd name="T56" fmla="*/ 0 w 1178"/>
                <a:gd name="T57" fmla="*/ 0 h 336"/>
                <a:gd name="T58" fmla="*/ 0 w 1178"/>
                <a:gd name="T59" fmla="*/ 0 h 336"/>
                <a:gd name="T60" fmla="*/ 0 w 1178"/>
                <a:gd name="T61" fmla="*/ 0 h 336"/>
                <a:gd name="T62" fmla="*/ 0 w 1178"/>
                <a:gd name="T63" fmla="*/ 0 h 336"/>
                <a:gd name="T64" fmla="*/ 0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0 w 596"/>
                <a:gd name="T19" fmla="*/ 0 h 1814"/>
                <a:gd name="T20" fmla="*/ 0 w 596"/>
                <a:gd name="T21" fmla="*/ 0 h 1814"/>
                <a:gd name="T22" fmla="*/ 0 w 596"/>
                <a:gd name="T23" fmla="*/ 0 h 1814"/>
                <a:gd name="T24" fmla="*/ 0 w 596"/>
                <a:gd name="T25" fmla="*/ 0 h 1814"/>
                <a:gd name="T26" fmla="*/ 0 w 596"/>
                <a:gd name="T27" fmla="*/ 0 h 1814"/>
                <a:gd name="T28" fmla="*/ 0 w 596"/>
                <a:gd name="T29" fmla="*/ 0 h 1814"/>
                <a:gd name="T30" fmla="*/ 0 w 596"/>
                <a:gd name="T31" fmla="*/ 0 h 1814"/>
                <a:gd name="T32" fmla="*/ 0 w 596"/>
                <a:gd name="T33" fmla="*/ 0 h 1814"/>
                <a:gd name="T34" fmla="*/ 0 w 596"/>
                <a:gd name="T35" fmla="*/ 0 h 1814"/>
                <a:gd name="T36" fmla="*/ 0 w 596"/>
                <a:gd name="T37" fmla="*/ 0 h 1814"/>
                <a:gd name="T38" fmla="*/ 0 w 596"/>
                <a:gd name="T39" fmla="*/ 0 h 1814"/>
                <a:gd name="T40" fmla="*/ 0 w 596"/>
                <a:gd name="T41" fmla="*/ 0 h 1814"/>
                <a:gd name="T42" fmla="*/ 0 w 596"/>
                <a:gd name="T43" fmla="*/ 0 h 1814"/>
                <a:gd name="T44" fmla="*/ 0 w 596"/>
                <a:gd name="T45" fmla="*/ 0 h 1814"/>
                <a:gd name="T46" fmla="*/ 0 w 596"/>
                <a:gd name="T47" fmla="*/ 0 h 1814"/>
                <a:gd name="T48" fmla="*/ 0 w 596"/>
                <a:gd name="T49" fmla="*/ 0 h 1814"/>
                <a:gd name="T50" fmla="*/ 0 w 596"/>
                <a:gd name="T51" fmla="*/ 0 h 1814"/>
                <a:gd name="T52" fmla="*/ 0 w 596"/>
                <a:gd name="T53" fmla="*/ 0 h 1814"/>
                <a:gd name="T54" fmla="*/ 0 w 596"/>
                <a:gd name="T55" fmla="*/ 0 h 1814"/>
                <a:gd name="T56" fmla="*/ 0 w 596"/>
                <a:gd name="T57" fmla="*/ 0 h 1814"/>
                <a:gd name="T58" fmla="*/ 0 w 596"/>
                <a:gd name="T59" fmla="*/ 0 h 1814"/>
                <a:gd name="T60" fmla="*/ 0 w 596"/>
                <a:gd name="T61" fmla="*/ 0 h 1814"/>
                <a:gd name="T62" fmla="*/ 0 w 596"/>
                <a:gd name="T63" fmla="*/ 0 h 1814"/>
                <a:gd name="T64" fmla="*/ 0 w 596"/>
                <a:gd name="T65" fmla="*/ 0 h 1814"/>
                <a:gd name="T66" fmla="*/ 0 w 596"/>
                <a:gd name="T67" fmla="*/ 0 h 1814"/>
                <a:gd name="T68" fmla="*/ 0 w 596"/>
                <a:gd name="T69" fmla="*/ 0 h 1814"/>
                <a:gd name="T70" fmla="*/ 0 w 596"/>
                <a:gd name="T71" fmla="*/ 0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0 w 167"/>
                <a:gd name="T1" fmla="*/ 0 h 148"/>
                <a:gd name="T2" fmla="*/ 0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0 h 148"/>
                <a:gd name="T10" fmla="*/ 0 w 167"/>
                <a:gd name="T11" fmla="*/ 0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0 w 166"/>
                <a:gd name="T1" fmla="*/ 0 h 133"/>
                <a:gd name="T2" fmla="*/ 0 w 166"/>
                <a:gd name="T3" fmla="*/ 0 h 133"/>
                <a:gd name="T4" fmla="*/ 0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0 w 166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0 w 157"/>
                <a:gd name="T1" fmla="*/ 0 h 124"/>
                <a:gd name="T2" fmla="*/ 0 w 157"/>
                <a:gd name="T3" fmla="*/ 0 h 124"/>
                <a:gd name="T4" fmla="*/ 0 w 157"/>
                <a:gd name="T5" fmla="*/ 0 h 124"/>
                <a:gd name="T6" fmla="*/ 0 w 157"/>
                <a:gd name="T7" fmla="*/ 0 h 124"/>
                <a:gd name="T8" fmla="*/ 0 w 15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0 w 513"/>
                <a:gd name="T1" fmla="*/ 0 h 1646"/>
                <a:gd name="T2" fmla="*/ 0 w 513"/>
                <a:gd name="T3" fmla="*/ 0 h 1646"/>
                <a:gd name="T4" fmla="*/ 0 w 513"/>
                <a:gd name="T5" fmla="*/ 0 h 1646"/>
                <a:gd name="T6" fmla="*/ 0 w 513"/>
                <a:gd name="T7" fmla="*/ 0 h 1646"/>
                <a:gd name="T8" fmla="*/ 0 w 513"/>
                <a:gd name="T9" fmla="*/ 0 h 1646"/>
                <a:gd name="T10" fmla="*/ 0 w 513"/>
                <a:gd name="T11" fmla="*/ 0 h 1646"/>
                <a:gd name="T12" fmla="*/ 0 w 513"/>
                <a:gd name="T13" fmla="*/ 0 h 1646"/>
                <a:gd name="T14" fmla="*/ 0 w 513"/>
                <a:gd name="T15" fmla="*/ 0 h 1646"/>
                <a:gd name="T16" fmla="*/ 0 w 513"/>
                <a:gd name="T17" fmla="*/ 0 h 1646"/>
                <a:gd name="T18" fmla="*/ 0 w 513"/>
                <a:gd name="T19" fmla="*/ 0 h 1646"/>
                <a:gd name="T20" fmla="*/ 0 w 513"/>
                <a:gd name="T21" fmla="*/ 0 h 1646"/>
                <a:gd name="T22" fmla="*/ 0 w 513"/>
                <a:gd name="T23" fmla="*/ 0 h 1646"/>
                <a:gd name="T24" fmla="*/ 0 w 513"/>
                <a:gd name="T25" fmla="*/ 0 h 1646"/>
                <a:gd name="T26" fmla="*/ 0 w 513"/>
                <a:gd name="T27" fmla="*/ 0 h 1646"/>
                <a:gd name="T28" fmla="*/ 0 w 513"/>
                <a:gd name="T29" fmla="*/ 0 h 1646"/>
                <a:gd name="T30" fmla="*/ 0 w 513"/>
                <a:gd name="T31" fmla="*/ 0 h 1646"/>
                <a:gd name="T32" fmla="*/ 0 w 513"/>
                <a:gd name="T33" fmla="*/ 0 h 1646"/>
                <a:gd name="T34" fmla="*/ 0 w 513"/>
                <a:gd name="T35" fmla="*/ 0 h 1646"/>
                <a:gd name="T36" fmla="*/ 0 w 513"/>
                <a:gd name="T37" fmla="*/ 0 h 1646"/>
                <a:gd name="T38" fmla="*/ 0 w 513"/>
                <a:gd name="T39" fmla="*/ 0 h 1646"/>
                <a:gd name="T40" fmla="*/ 0 w 513"/>
                <a:gd name="T41" fmla="*/ 0 h 1646"/>
                <a:gd name="T42" fmla="*/ 0 w 513"/>
                <a:gd name="T43" fmla="*/ 0 h 1646"/>
                <a:gd name="T44" fmla="*/ 0 w 513"/>
                <a:gd name="T45" fmla="*/ 0 h 1646"/>
                <a:gd name="T46" fmla="*/ 0 w 513"/>
                <a:gd name="T47" fmla="*/ 0 h 1646"/>
                <a:gd name="T48" fmla="*/ 0 w 513"/>
                <a:gd name="T49" fmla="*/ 0 h 1646"/>
                <a:gd name="T50" fmla="*/ 0 w 513"/>
                <a:gd name="T51" fmla="*/ 0 h 1646"/>
                <a:gd name="T52" fmla="*/ 0 w 513"/>
                <a:gd name="T53" fmla="*/ 0 h 1646"/>
                <a:gd name="T54" fmla="*/ 0 w 513"/>
                <a:gd name="T55" fmla="*/ 0 h 1646"/>
                <a:gd name="T56" fmla="*/ 0 w 513"/>
                <a:gd name="T57" fmla="*/ 0 h 1646"/>
                <a:gd name="T58" fmla="*/ 0 w 513"/>
                <a:gd name="T59" fmla="*/ 0 h 1646"/>
                <a:gd name="T60" fmla="*/ 0 w 513"/>
                <a:gd name="T61" fmla="*/ 0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0 w 154"/>
                <a:gd name="T1" fmla="*/ 0 h 155"/>
                <a:gd name="T2" fmla="*/ 0 w 154"/>
                <a:gd name="T3" fmla="*/ 0 h 155"/>
                <a:gd name="T4" fmla="*/ 0 w 154"/>
                <a:gd name="T5" fmla="*/ 0 h 155"/>
                <a:gd name="T6" fmla="*/ 0 w 154"/>
                <a:gd name="T7" fmla="*/ 0 h 155"/>
                <a:gd name="T8" fmla="*/ 0 w 154"/>
                <a:gd name="T9" fmla="*/ 0 h 155"/>
                <a:gd name="T10" fmla="*/ 0 w 154"/>
                <a:gd name="T11" fmla="*/ 0 h 155"/>
                <a:gd name="T12" fmla="*/ 0 w 154"/>
                <a:gd name="T13" fmla="*/ 0 h 155"/>
                <a:gd name="T14" fmla="*/ 0 w 154"/>
                <a:gd name="T15" fmla="*/ 0 h 155"/>
                <a:gd name="T16" fmla="*/ 0 w 154"/>
                <a:gd name="T17" fmla="*/ 0 h 155"/>
                <a:gd name="T18" fmla="*/ 0 w 154"/>
                <a:gd name="T19" fmla="*/ 0 h 155"/>
                <a:gd name="T20" fmla="*/ 0 w 154"/>
                <a:gd name="T21" fmla="*/ 0 h 155"/>
                <a:gd name="T22" fmla="*/ 0 w 154"/>
                <a:gd name="T23" fmla="*/ 0 h 155"/>
                <a:gd name="T24" fmla="*/ 0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0 h 155"/>
                <a:gd name="T40" fmla="*/ 0 w 154"/>
                <a:gd name="T41" fmla="*/ 0 h 155"/>
                <a:gd name="T42" fmla="*/ 0 w 154"/>
                <a:gd name="T43" fmla="*/ 0 h 155"/>
                <a:gd name="T44" fmla="*/ 0 w 154"/>
                <a:gd name="T45" fmla="*/ 0 h 155"/>
                <a:gd name="T46" fmla="*/ 0 w 154"/>
                <a:gd name="T47" fmla="*/ 0 h 155"/>
                <a:gd name="T48" fmla="*/ 0 w 1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0 w 153"/>
                <a:gd name="T1" fmla="*/ 0 h 144"/>
                <a:gd name="T2" fmla="*/ 0 w 153"/>
                <a:gd name="T3" fmla="*/ 0 h 144"/>
                <a:gd name="T4" fmla="*/ 0 w 153"/>
                <a:gd name="T5" fmla="*/ 0 h 144"/>
                <a:gd name="T6" fmla="*/ 0 w 153"/>
                <a:gd name="T7" fmla="*/ 0 h 144"/>
                <a:gd name="T8" fmla="*/ 0 w 153"/>
                <a:gd name="T9" fmla="*/ 0 h 144"/>
                <a:gd name="T10" fmla="*/ 0 w 153"/>
                <a:gd name="T11" fmla="*/ 0 h 144"/>
                <a:gd name="T12" fmla="*/ 0 w 153"/>
                <a:gd name="T13" fmla="*/ 0 h 144"/>
                <a:gd name="T14" fmla="*/ 0 w 153"/>
                <a:gd name="T15" fmla="*/ 0 h 144"/>
                <a:gd name="T16" fmla="*/ 0 w 153"/>
                <a:gd name="T17" fmla="*/ 0 h 144"/>
                <a:gd name="T18" fmla="*/ 0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0 h 144"/>
                <a:gd name="T32" fmla="*/ 0 w 153"/>
                <a:gd name="T33" fmla="*/ 0 h 144"/>
                <a:gd name="T34" fmla="*/ 0 w 153"/>
                <a:gd name="T35" fmla="*/ 0 h 144"/>
                <a:gd name="T36" fmla="*/ 0 w 153"/>
                <a:gd name="T37" fmla="*/ 0 h 144"/>
                <a:gd name="T38" fmla="*/ 0 w 153"/>
                <a:gd name="T39" fmla="*/ 0 h 144"/>
                <a:gd name="T40" fmla="*/ 0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0 w 445"/>
                <a:gd name="T1" fmla="*/ 0 h 1750"/>
                <a:gd name="T2" fmla="*/ 0 w 445"/>
                <a:gd name="T3" fmla="*/ 0 h 1750"/>
                <a:gd name="T4" fmla="*/ 0 w 445"/>
                <a:gd name="T5" fmla="*/ 0 h 1750"/>
                <a:gd name="T6" fmla="*/ 0 w 445"/>
                <a:gd name="T7" fmla="*/ 0 h 1750"/>
                <a:gd name="T8" fmla="*/ 0 w 445"/>
                <a:gd name="T9" fmla="*/ 0 h 1750"/>
                <a:gd name="T10" fmla="*/ 0 w 445"/>
                <a:gd name="T11" fmla="*/ 0 h 1750"/>
                <a:gd name="T12" fmla="*/ 0 w 445"/>
                <a:gd name="T13" fmla="*/ 0 h 1750"/>
                <a:gd name="T14" fmla="*/ 0 w 445"/>
                <a:gd name="T15" fmla="*/ 0 h 1750"/>
                <a:gd name="T16" fmla="*/ 0 w 445"/>
                <a:gd name="T17" fmla="*/ 0 h 1750"/>
                <a:gd name="T18" fmla="*/ 0 w 445"/>
                <a:gd name="T19" fmla="*/ 0 h 1750"/>
                <a:gd name="T20" fmla="*/ 0 w 445"/>
                <a:gd name="T21" fmla="*/ 0 h 1750"/>
                <a:gd name="T22" fmla="*/ 0 w 445"/>
                <a:gd name="T23" fmla="*/ 0 h 1750"/>
                <a:gd name="T24" fmla="*/ 0 w 445"/>
                <a:gd name="T25" fmla="*/ 0 h 1750"/>
                <a:gd name="T26" fmla="*/ 0 w 445"/>
                <a:gd name="T27" fmla="*/ 0 h 1750"/>
                <a:gd name="T28" fmla="*/ 0 w 445"/>
                <a:gd name="T29" fmla="*/ 0 h 1750"/>
                <a:gd name="T30" fmla="*/ 0 w 445"/>
                <a:gd name="T31" fmla="*/ 0 h 1750"/>
                <a:gd name="T32" fmla="*/ 0 w 445"/>
                <a:gd name="T33" fmla="*/ 0 h 1750"/>
                <a:gd name="T34" fmla="*/ 0 w 445"/>
                <a:gd name="T35" fmla="*/ 0 h 1750"/>
                <a:gd name="T36" fmla="*/ 0 w 445"/>
                <a:gd name="T37" fmla="*/ 0 h 1750"/>
                <a:gd name="T38" fmla="*/ 0 w 445"/>
                <a:gd name="T39" fmla="*/ 0 h 1750"/>
                <a:gd name="T40" fmla="*/ 0 w 445"/>
                <a:gd name="T41" fmla="*/ 0 h 1750"/>
                <a:gd name="T42" fmla="*/ 0 w 445"/>
                <a:gd name="T43" fmla="*/ 0 h 1750"/>
                <a:gd name="T44" fmla="*/ 0 w 445"/>
                <a:gd name="T45" fmla="*/ 0 h 1750"/>
                <a:gd name="T46" fmla="*/ 0 w 445"/>
                <a:gd name="T47" fmla="*/ 0 h 1750"/>
                <a:gd name="T48" fmla="*/ 0 w 445"/>
                <a:gd name="T49" fmla="*/ 0 h 1750"/>
                <a:gd name="T50" fmla="*/ 0 w 445"/>
                <a:gd name="T51" fmla="*/ 0 h 1750"/>
                <a:gd name="T52" fmla="*/ 0 w 445"/>
                <a:gd name="T53" fmla="*/ 0 h 1750"/>
                <a:gd name="T54" fmla="*/ 0 w 445"/>
                <a:gd name="T55" fmla="*/ 0 h 1750"/>
                <a:gd name="T56" fmla="*/ 0 w 445"/>
                <a:gd name="T57" fmla="*/ 0 h 1750"/>
                <a:gd name="T58" fmla="*/ 0 w 445"/>
                <a:gd name="T59" fmla="*/ 0 h 1750"/>
                <a:gd name="T60" fmla="*/ 0 w 445"/>
                <a:gd name="T61" fmla="*/ 0 h 1750"/>
                <a:gd name="T62" fmla="*/ 0 w 445"/>
                <a:gd name="T63" fmla="*/ 0 h 1750"/>
                <a:gd name="T64" fmla="*/ 0 w 445"/>
                <a:gd name="T65" fmla="*/ 0 h 1750"/>
                <a:gd name="T66" fmla="*/ 0 w 445"/>
                <a:gd name="T67" fmla="*/ 0 h 1750"/>
                <a:gd name="T68" fmla="*/ 0 w 445"/>
                <a:gd name="T69" fmla="*/ 0 h 1750"/>
                <a:gd name="T70" fmla="*/ 0 w 445"/>
                <a:gd name="T71" fmla="*/ 0 h 1750"/>
                <a:gd name="T72" fmla="*/ 0 w 445"/>
                <a:gd name="T73" fmla="*/ 0 h 1750"/>
                <a:gd name="T74" fmla="*/ 0 w 445"/>
                <a:gd name="T75" fmla="*/ 0 h 1750"/>
                <a:gd name="T76" fmla="*/ 0 w 445"/>
                <a:gd name="T77" fmla="*/ 0 h 1750"/>
                <a:gd name="T78" fmla="*/ 0 w 445"/>
                <a:gd name="T79" fmla="*/ 0 h 1750"/>
                <a:gd name="T80" fmla="*/ 0 w 445"/>
                <a:gd name="T81" fmla="*/ 0 h 1750"/>
                <a:gd name="T82" fmla="*/ 0 w 445"/>
                <a:gd name="T83" fmla="*/ 0 h 1750"/>
                <a:gd name="T84" fmla="*/ 0 w 445"/>
                <a:gd name="T85" fmla="*/ 0 h 1750"/>
                <a:gd name="T86" fmla="*/ 0 w 445"/>
                <a:gd name="T87" fmla="*/ 0 h 1750"/>
                <a:gd name="T88" fmla="*/ 0 w 445"/>
                <a:gd name="T89" fmla="*/ 0 h 1750"/>
                <a:gd name="T90" fmla="*/ 0 w 445"/>
                <a:gd name="T91" fmla="*/ 0 h 1750"/>
                <a:gd name="T92" fmla="*/ 0 w 445"/>
                <a:gd name="T93" fmla="*/ 0 h 1750"/>
                <a:gd name="T94" fmla="*/ 0 w 445"/>
                <a:gd name="T95" fmla="*/ 0 h 1750"/>
                <a:gd name="T96" fmla="*/ 0 w 445"/>
                <a:gd name="T97" fmla="*/ 0 h 1750"/>
                <a:gd name="T98" fmla="*/ 0 w 445"/>
                <a:gd name="T99" fmla="*/ 0 h 1750"/>
                <a:gd name="T100" fmla="*/ 0 w 445"/>
                <a:gd name="T101" fmla="*/ 0 h 1750"/>
                <a:gd name="T102" fmla="*/ 0 w 445"/>
                <a:gd name="T103" fmla="*/ 0 h 1750"/>
                <a:gd name="T104" fmla="*/ 0 w 445"/>
                <a:gd name="T105" fmla="*/ 0 h 1750"/>
                <a:gd name="T106" fmla="*/ 0 w 445"/>
                <a:gd name="T107" fmla="*/ 0 h 1750"/>
                <a:gd name="T108" fmla="*/ 0 w 445"/>
                <a:gd name="T109" fmla="*/ 0 h 1750"/>
                <a:gd name="T110" fmla="*/ 0 w 445"/>
                <a:gd name="T111" fmla="*/ 0 h 1750"/>
                <a:gd name="T112" fmla="*/ 0 w 445"/>
                <a:gd name="T113" fmla="*/ 0 h 1750"/>
                <a:gd name="T114" fmla="*/ 0 w 445"/>
                <a:gd name="T115" fmla="*/ 0 h 1750"/>
                <a:gd name="T116" fmla="*/ 0 w 445"/>
                <a:gd name="T117" fmla="*/ 0 h 1750"/>
                <a:gd name="T118" fmla="*/ 0 w 445"/>
                <a:gd name="T119" fmla="*/ 0 h 1750"/>
                <a:gd name="T120" fmla="*/ 0 w 445"/>
                <a:gd name="T121" fmla="*/ 0 h 1750"/>
                <a:gd name="T122" fmla="*/ 0 w 445"/>
                <a:gd name="T123" fmla="*/ 0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0 w 235"/>
                <a:gd name="T1" fmla="*/ 0 h 172"/>
                <a:gd name="T2" fmla="*/ 0 w 235"/>
                <a:gd name="T3" fmla="*/ 0 h 172"/>
                <a:gd name="T4" fmla="*/ 0 w 235"/>
                <a:gd name="T5" fmla="*/ 0 h 172"/>
                <a:gd name="T6" fmla="*/ 0 w 235"/>
                <a:gd name="T7" fmla="*/ 0 h 172"/>
                <a:gd name="T8" fmla="*/ 0 w 235"/>
                <a:gd name="T9" fmla="*/ 0 h 172"/>
                <a:gd name="T10" fmla="*/ 0 w 235"/>
                <a:gd name="T11" fmla="*/ 0 h 172"/>
                <a:gd name="T12" fmla="*/ 0 w 235"/>
                <a:gd name="T13" fmla="*/ 0 h 172"/>
                <a:gd name="T14" fmla="*/ 0 w 235"/>
                <a:gd name="T15" fmla="*/ 0 h 172"/>
                <a:gd name="T16" fmla="*/ 0 w 235"/>
                <a:gd name="T17" fmla="*/ 0 h 172"/>
                <a:gd name="T18" fmla="*/ 0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0 h 172"/>
                <a:gd name="T34" fmla="*/ 0 w 235"/>
                <a:gd name="T35" fmla="*/ 0 h 172"/>
                <a:gd name="T36" fmla="*/ 0 w 235"/>
                <a:gd name="T37" fmla="*/ 0 h 172"/>
                <a:gd name="T38" fmla="*/ 0 w 235"/>
                <a:gd name="T39" fmla="*/ 0 h 172"/>
                <a:gd name="T40" fmla="*/ 0 w 235"/>
                <a:gd name="T41" fmla="*/ 0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0 w 219"/>
                <a:gd name="T1" fmla="*/ 0 h 167"/>
                <a:gd name="T2" fmla="*/ 0 w 219"/>
                <a:gd name="T3" fmla="*/ 0 h 167"/>
                <a:gd name="T4" fmla="*/ 0 w 219"/>
                <a:gd name="T5" fmla="*/ 0 h 167"/>
                <a:gd name="T6" fmla="*/ 0 w 219"/>
                <a:gd name="T7" fmla="*/ 0 h 167"/>
                <a:gd name="T8" fmla="*/ 0 w 219"/>
                <a:gd name="T9" fmla="*/ 0 h 167"/>
                <a:gd name="T10" fmla="*/ 0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0 h 167"/>
                <a:gd name="T24" fmla="*/ 0 w 219"/>
                <a:gd name="T25" fmla="*/ 0 h 167"/>
                <a:gd name="T26" fmla="*/ 0 w 219"/>
                <a:gd name="T27" fmla="*/ 0 h 167"/>
                <a:gd name="T28" fmla="*/ 0 w 219"/>
                <a:gd name="T29" fmla="*/ 0 h 167"/>
                <a:gd name="T30" fmla="*/ 0 w 219"/>
                <a:gd name="T31" fmla="*/ 0 h 167"/>
                <a:gd name="T32" fmla="*/ 0 w 219"/>
                <a:gd name="T33" fmla="*/ 0 h 167"/>
                <a:gd name="T34" fmla="*/ 0 w 219"/>
                <a:gd name="T35" fmla="*/ 0 h 167"/>
                <a:gd name="T36" fmla="*/ 0 w 219"/>
                <a:gd name="T37" fmla="*/ 0 h 167"/>
                <a:gd name="T38" fmla="*/ 0 w 219"/>
                <a:gd name="T39" fmla="*/ 0 h 167"/>
                <a:gd name="T40" fmla="*/ 0 w 219"/>
                <a:gd name="T41" fmla="*/ 0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0 w 208"/>
                <a:gd name="T1" fmla="*/ 0 h 159"/>
                <a:gd name="T2" fmla="*/ 0 w 208"/>
                <a:gd name="T3" fmla="*/ 0 h 159"/>
                <a:gd name="T4" fmla="*/ 0 w 208"/>
                <a:gd name="T5" fmla="*/ 0 h 159"/>
                <a:gd name="T6" fmla="*/ 0 w 208"/>
                <a:gd name="T7" fmla="*/ 0 h 159"/>
                <a:gd name="T8" fmla="*/ 0 w 208"/>
                <a:gd name="T9" fmla="*/ 0 h 159"/>
                <a:gd name="T10" fmla="*/ 0 w 208"/>
                <a:gd name="T11" fmla="*/ 0 h 159"/>
                <a:gd name="T12" fmla="*/ 0 w 208"/>
                <a:gd name="T13" fmla="*/ 0 h 159"/>
                <a:gd name="T14" fmla="*/ 0 w 208"/>
                <a:gd name="T15" fmla="*/ 0 h 159"/>
                <a:gd name="T16" fmla="*/ 0 w 208"/>
                <a:gd name="T17" fmla="*/ 0 h 159"/>
                <a:gd name="T18" fmla="*/ 0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0 h 159"/>
                <a:gd name="T38" fmla="*/ 0 w 208"/>
                <a:gd name="T39" fmla="*/ 0 h 159"/>
                <a:gd name="T40" fmla="*/ 0 w 208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0 h 2092"/>
                <a:gd name="T2" fmla="*/ 0 w 746"/>
                <a:gd name="T3" fmla="*/ 0 h 2092"/>
                <a:gd name="T4" fmla="*/ 0 w 746"/>
                <a:gd name="T5" fmla="*/ 0 h 2092"/>
                <a:gd name="T6" fmla="*/ 0 w 746"/>
                <a:gd name="T7" fmla="*/ 0 h 2092"/>
                <a:gd name="T8" fmla="*/ 0 w 746"/>
                <a:gd name="T9" fmla="*/ 0 h 2092"/>
                <a:gd name="T10" fmla="*/ 0 w 746"/>
                <a:gd name="T11" fmla="*/ 0 h 2092"/>
                <a:gd name="T12" fmla="*/ 0 w 746"/>
                <a:gd name="T13" fmla="*/ 0 h 2092"/>
                <a:gd name="T14" fmla="*/ 0 w 746"/>
                <a:gd name="T15" fmla="*/ 0 h 2092"/>
                <a:gd name="T16" fmla="*/ 0 w 746"/>
                <a:gd name="T17" fmla="*/ 0 h 2092"/>
                <a:gd name="T18" fmla="*/ 0 w 746"/>
                <a:gd name="T19" fmla="*/ 0 h 2092"/>
                <a:gd name="T20" fmla="*/ 0 w 746"/>
                <a:gd name="T21" fmla="*/ 0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0 w 781"/>
                <a:gd name="T1" fmla="*/ 0 h 2066"/>
                <a:gd name="T2" fmla="*/ 0 w 781"/>
                <a:gd name="T3" fmla="*/ 0 h 2066"/>
                <a:gd name="T4" fmla="*/ 0 w 781"/>
                <a:gd name="T5" fmla="*/ 0 h 2066"/>
                <a:gd name="T6" fmla="*/ 0 w 781"/>
                <a:gd name="T7" fmla="*/ 0 h 2066"/>
                <a:gd name="T8" fmla="*/ 0 w 781"/>
                <a:gd name="T9" fmla="*/ 0 h 2066"/>
                <a:gd name="T10" fmla="*/ 0 w 781"/>
                <a:gd name="T11" fmla="*/ 0 h 2066"/>
                <a:gd name="T12" fmla="*/ 0 w 781"/>
                <a:gd name="T13" fmla="*/ 0 h 2066"/>
                <a:gd name="T14" fmla="*/ 0 w 781"/>
                <a:gd name="T15" fmla="*/ 0 h 2066"/>
                <a:gd name="T16" fmla="*/ 0 w 781"/>
                <a:gd name="T17" fmla="*/ 0 h 2066"/>
                <a:gd name="T18" fmla="*/ 0 w 781"/>
                <a:gd name="T19" fmla="*/ 0 h 2066"/>
                <a:gd name="T20" fmla="*/ 0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0 h 162"/>
                <a:gd name="T2" fmla="*/ 0 w 97"/>
                <a:gd name="T3" fmla="*/ 0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0 h 162"/>
                <a:gd name="T12" fmla="*/ 0 w 97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0 h 164"/>
                <a:gd name="T2" fmla="*/ 0 w 97"/>
                <a:gd name="T3" fmla="*/ 0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0 h 164"/>
                <a:gd name="T12" fmla="*/ 0 w 97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0 h 162"/>
                <a:gd name="T2" fmla="*/ 0 w 98"/>
                <a:gd name="T3" fmla="*/ 0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0 h 162"/>
                <a:gd name="T12" fmla="*/ 0 w 98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0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0 h 151"/>
                <a:gd name="T8" fmla="*/ 0 w 81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0 h 119"/>
                <a:gd name="T8" fmla="*/ 0 w 66"/>
                <a:gd name="T9" fmla="*/ 0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0 h 119"/>
                <a:gd name="T8" fmla="*/ 0 w 65"/>
                <a:gd name="T9" fmla="*/ 0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0 h 92"/>
                <a:gd name="T6" fmla="*/ 0 w 41"/>
                <a:gd name="T7" fmla="*/ 0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0 w 39"/>
                <a:gd name="T7" fmla="*/ 0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0 h 94"/>
                <a:gd name="T6" fmla="*/ 0 w 40"/>
                <a:gd name="T7" fmla="*/ 0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0 h 93"/>
                <a:gd name="T6" fmla="*/ 0 w 40"/>
                <a:gd name="T7" fmla="*/ 0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0 h 390"/>
                <a:gd name="T38" fmla="*/ 0 w 115"/>
                <a:gd name="T39" fmla="*/ 0 h 390"/>
                <a:gd name="T40" fmla="*/ 0 w 115"/>
                <a:gd name="T41" fmla="*/ 0 h 390"/>
                <a:gd name="T42" fmla="*/ 0 w 115"/>
                <a:gd name="T43" fmla="*/ 0 h 390"/>
                <a:gd name="T44" fmla="*/ 0 w 115"/>
                <a:gd name="T45" fmla="*/ 0 h 390"/>
                <a:gd name="T46" fmla="*/ 0 w 115"/>
                <a:gd name="T47" fmla="*/ 0 h 390"/>
                <a:gd name="T48" fmla="*/ 0 w 115"/>
                <a:gd name="T49" fmla="*/ 0 h 390"/>
                <a:gd name="T50" fmla="*/ 0 w 115"/>
                <a:gd name="T51" fmla="*/ 0 h 390"/>
                <a:gd name="T52" fmla="*/ 0 w 115"/>
                <a:gd name="T53" fmla="*/ 0 h 390"/>
                <a:gd name="T54" fmla="*/ 0 w 115"/>
                <a:gd name="T55" fmla="*/ 0 h 390"/>
                <a:gd name="T56" fmla="*/ 0 w 115"/>
                <a:gd name="T57" fmla="*/ 0 h 390"/>
                <a:gd name="T58" fmla="*/ 0 w 115"/>
                <a:gd name="T59" fmla="*/ 0 h 390"/>
                <a:gd name="T60" fmla="*/ 0 w 115"/>
                <a:gd name="T61" fmla="*/ 0 h 390"/>
                <a:gd name="T62" fmla="*/ 0 w 115"/>
                <a:gd name="T63" fmla="*/ 0 h 390"/>
                <a:gd name="T64" fmla="*/ 0 w 115"/>
                <a:gd name="T65" fmla="*/ 0 h 390"/>
                <a:gd name="T66" fmla="*/ 0 w 115"/>
                <a:gd name="T67" fmla="*/ 0 h 390"/>
                <a:gd name="T68" fmla="*/ 0 w 115"/>
                <a:gd name="T69" fmla="*/ 0 h 390"/>
                <a:gd name="T70" fmla="*/ 0 w 115"/>
                <a:gd name="T71" fmla="*/ 0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0 h 372"/>
                <a:gd name="T2" fmla="*/ 0 w 80"/>
                <a:gd name="T3" fmla="*/ 0 h 372"/>
                <a:gd name="T4" fmla="*/ 0 w 80"/>
                <a:gd name="T5" fmla="*/ 0 h 372"/>
                <a:gd name="T6" fmla="*/ 0 w 80"/>
                <a:gd name="T7" fmla="*/ 0 h 372"/>
                <a:gd name="T8" fmla="*/ 0 w 80"/>
                <a:gd name="T9" fmla="*/ 0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0 h 372"/>
                <a:gd name="T32" fmla="*/ 0 w 80"/>
                <a:gd name="T33" fmla="*/ 0 h 372"/>
                <a:gd name="T34" fmla="*/ 0 w 80"/>
                <a:gd name="T35" fmla="*/ 0 h 372"/>
                <a:gd name="T36" fmla="*/ 0 w 80"/>
                <a:gd name="T37" fmla="*/ 0 h 372"/>
                <a:gd name="T38" fmla="*/ 0 w 80"/>
                <a:gd name="T39" fmla="*/ 0 h 372"/>
                <a:gd name="T40" fmla="*/ 0 w 80"/>
                <a:gd name="T41" fmla="*/ 0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</p:grpSp>
      <p:grpSp>
        <p:nvGrpSpPr>
          <p:cNvPr id="281" name="Group 279"/>
          <p:cNvGrpSpPr>
            <a:grpSpLocks/>
          </p:cNvGrpSpPr>
          <p:nvPr/>
        </p:nvGrpSpPr>
        <p:grpSpPr bwMode="auto">
          <a:xfrm>
            <a:off x="7985125" y="4600575"/>
            <a:ext cx="314325" cy="542925"/>
            <a:chOff x="1054" y="3290"/>
            <a:chExt cx="238" cy="366"/>
          </a:xfrm>
        </p:grpSpPr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0 h 490"/>
                <a:gd name="T2" fmla="*/ 0 w 720"/>
                <a:gd name="T3" fmla="*/ 0 h 490"/>
                <a:gd name="T4" fmla="*/ 0 w 720"/>
                <a:gd name="T5" fmla="*/ 0 h 490"/>
                <a:gd name="T6" fmla="*/ 0 w 720"/>
                <a:gd name="T7" fmla="*/ 0 h 490"/>
                <a:gd name="T8" fmla="*/ 0 w 720"/>
                <a:gd name="T9" fmla="*/ 0 h 490"/>
                <a:gd name="T10" fmla="*/ 0 w 720"/>
                <a:gd name="T11" fmla="*/ 0 h 490"/>
                <a:gd name="T12" fmla="*/ 0 w 720"/>
                <a:gd name="T13" fmla="*/ 0 h 490"/>
                <a:gd name="T14" fmla="*/ 0 w 720"/>
                <a:gd name="T15" fmla="*/ 0 h 490"/>
                <a:gd name="T16" fmla="*/ 0 w 720"/>
                <a:gd name="T17" fmla="*/ 0 h 490"/>
                <a:gd name="T18" fmla="*/ 0 w 720"/>
                <a:gd name="T19" fmla="*/ 0 h 490"/>
                <a:gd name="T20" fmla="*/ 0 w 720"/>
                <a:gd name="T21" fmla="*/ 0 h 490"/>
                <a:gd name="T22" fmla="*/ 0 w 720"/>
                <a:gd name="T23" fmla="*/ 0 h 490"/>
                <a:gd name="T24" fmla="*/ 0 w 720"/>
                <a:gd name="T25" fmla="*/ 0 h 490"/>
                <a:gd name="T26" fmla="*/ 0 w 720"/>
                <a:gd name="T27" fmla="*/ 0 h 490"/>
                <a:gd name="T28" fmla="*/ 0 w 720"/>
                <a:gd name="T29" fmla="*/ 0 h 490"/>
                <a:gd name="T30" fmla="*/ 0 w 720"/>
                <a:gd name="T31" fmla="*/ 0 h 490"/>
                <a:gd name="T32" fmla="*/ 0 w 720"/>
                <a:gd name="T33" fmla="*/ 0 h 490"/>
                <a:gd name="T34" fmla="*/ 0 w 720"/>
                <a:gd name="T35" fmla="*/ 0 h 490"/>
                <a:gd name="T36" fmla="*/ 0 w 720"/>
                <a:gd name="T37" fmla="*/ 0 h 490"/>
                <a:gd name="T38" fmla="*/ 0 w 720"/>
                <a:gd name="T39" fmla="*/ 0 h 490"/>
                <a:gd name="T40" fmla="*/ 0 w 720"/>
                <a:gd name="T41" fmla="*/ 0 h 490"/>
                <a:gd name="T42" fmla="*/ 0 w 720"/>
                <a:gd name="T43" fmla="*/ 0 h 490"/>
                <a:gd name="T44" fmla="*/ 0 w 720"/>
                <a:gd name="T45" fmla="*/ 0 h 490"/>
                <a:gd name="T46" fmla="*/ 0 w 720"/>
                <a:gd name="T47" fmla="*/ 0 h 490"/>
                <a:gd name="T48" fmla="*/ 0 w 720"/>
                <a:gd name="T49" fmla="*/ 0 h 490"/>
                <a:gd name="T50" fmla="*/ 0 w 720"/>
                <a:gd name="T51" fmla="*/ 0 h 490"/>
                <a:gd name="T52" fmla="*/ 0 w 720"/>
                <a:gd name="T53" fmla="*/ 0 h 490"/>
                <a:gd name="T54" fmla="*/ 0 w 720"/>
                <a:gd name="T55" fmla="*/ 0 h 490"/>
                <a:gd name="T56" fmla="*/ 0 w 720"/>
                <a:gd name="T57" fmla="*/ 0 h 490"/>
                <a:gd name="T58" fmla="*/ 0 w 720"/>
                <a:gd name="T59" fmla="*/ 0 h 490"/>
                <a:gd name="T60" fmla="*/ 0 w 720"/>
                <a:gd name="T61" fmla="*/ 0 h 490"/>
                <a:gd name="T62" fmla="*/ 0 w 720"/>
                <a:gd name="T63" fmla="*/ 0 h 490"/>
                <a:gd name="T64" fmla="*/ 0 w 720"/>
                <a:gd name="T65" fmla="*/ 0 h 490"/>
                <a:gd name="T66" fmla="*/ 0 w 720"/>
                <a:gd name="T67" fmla="*/ 0 h 490"/>
                <a:gd name="T68" fmla="*/ 0 w 720"/>
                <a:gd name="T69" fmla="*/ 0 h 490"/>
                <a:gd name="T70" fmla="*/ 0 w 720"/>
                <a:gd name="T71" fmla="*/ 0 h 490"/>
                <a:gd name="T72" fmla="*/ 0 w 720"/>
                <a:gd name="T73" fmla="*/ 0 h 490"/>
                <a:gd name="T74" fmla="*/ 0 w 720"/>
                <a:gd name="T75" fmla="*/ 0 h 490"/>
                <a:gd name="T76" fmla="*/ 0 w 720"/>
                <a:gd name="T77" fmla="*/ 0 h 490"/>
                <a:gd name="T78" fmla="*/ 0 w 720"/>
                <a:gd name="T79" fmla="*/ 0 h 490"/>
                <a:gd name="T80" fmla="*/ 0 w 720"/>
                <a:gd name="T81" fmla="*/ 0 h 490"/>
                <a:gd name="T82" fmla="*/ 0 w 720"/>
                <a:gd name="T83" fmla="*/ 0 h 490"/>
                <a:gd name="T84" fmla="*/ 0 w 720"/>
                <a:gd name="T85" fmla="*/ 0 h 490"/>
                <a:gd name="T86" fmla="*/ 0 w 720"/>
                <a:gd name="T87" fmla="*/ 0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0 h 475"/>
                <a:gd name="T2" fmla="*/ 0 w 705"/>
                <a:gd name="T3" fmla="*/ 0 h 475"/>
                <a:gd name="T4" fmla="*/ 0 w 705"/>
                <a:gd name="T5" fmla="*/ 0 h 475"/>
                <a:gd name="T6" fmla="*/ 0 w 705"/>
                <a:gd name="T7" fmla="*/ 0 h 475"/>
                <a:gd name="T8" fmla="*/ 0 w 705"/>
                <a:gd name="T9" fmla="*/ 0 h 475"/>
                <a:gd name="T10" fmla="*/ 0 w 705"/>
                <a:gd name="T11" fmla="*/ 0 h 475"/>
                <a:gd name="T12" fmla="*/ 0 w 705"/>
                <a:gd name="T13" fmla="*/ 0 h 475"/>
                <a:gd name="T14" fmla="*/ 0 w 705"/>
                <a:gd name="T15" fmla="*/ 0 h 475"/>
                <a:gd name="T16" fmla="*/ 0 w 705"/>
                <a:gd name="T17" fmla="*/ 0 h 475"/>
                <a:gd name="T18" fmla="*/ 0 w 705"/>
                <a:gd name="T19" fmla="*/ 0 h 475"/>
                <a:gd name="T20" fmla="*/ 0 w 705"/>
                <a:gd name="T21" fmla="*/ 0 h 475"/>
                <a:gd name="T22" fmla="*/ 0 w 705"/>
                <a:gd name="T23" fmla="*/ 0 h 475"/>
                <a:gd name="T24" fmla="*/ 0 w 705"/>
                <a:gd name="T25" fmla="*/ 0 h 475"/>
                <a:gd name="T26" fmla="*/ 0 w 705"/>
                <a:gd name="T27" fmla="*/ 0 h 475"/>
                <a:gd name="T28" fmla="*/ 0 w 705"/>
                <a:gd name="T29" fmla="*/ 0 h 475"/>
                <a:gd name="T30" fmla="*/ 0 w 705"/>
                <a:gd name="T31" fmla="*/ 0 h 475"/>
                <a:gd name="T32" fmla="*/ 0 w 705"/>
                <a:gd name="T33" fmla="*/ 0 h 475"/>
                <a:gd name="T34" fmla="*/ 0 w 705"/>
                <a:gd name="T35" fmla="*/ 0 h 475"/>
                <a:gd name="T36" fmla="*/ 0 w 705"/>
                <a:gd name="T37" fmla="*/ 0 h 475"/>
                <a:gd name="T38" fmla="*/ 0 w 705"/>
                <a:gd name="T39" fmla="*/ 0 h 475"/>
                <a:gd name="T40" fmla="*/ 0 w 705"/>
                <a:gd name="T41" fmla="*/ 0 h 475"/>
                <a:gd name="T42" fmla="*/ 0 w 705"/>
                <a:gd name="T43" fmla="*/ 0 h 475"/>
                <a:gd name="T44" fmla="*/ 0 w 705"/>
                <a:gd name="T45" fmla="*/ 0 h 475"/>
                <a:gd name="T46" fmla="*/ 0 w 705"/>
                <a:gd name="T47" fmla="*/ 0 h 475"/>
                <a:gd name="T48" fmla="*/ 0 w 705"/>
                <a:gd name="T49" fmla="*/ 0 h 475"/>
                <a:gd name="T50" fmla="*/ 0 w 705"/>
                <a:gd name="T51" fmla="*/ 0 h 475"/>
                <a:gd name="T52" fmla="*/ 0 w 705"/>
                <a:gd name="T53" fmla="*/ 0 h 475"/>
                <a:gd name="T54" fmla="*/ 0 w 705"/>
                <a:gd name="T55" fmla="*/ 0 h 475"/>
                <a:gd name="T56" fmla="*/ 0 w 705"/>
                <a:gd name="T57" fmla="*/ 0 h 475"/>
                <a:gd name="T58" fmla="*/ 0 w 705"/>
                <a:gd name="T59" fmla="*/ 0 h 475"/>
                <a:gd name="T60" fmla="*/ 0 w 705"/>
                <a:gd name="T61" fmla="*/ 0 h 475"/>
                <a:gd name="T62" fmla="*/ 0 w 705"/>
                <a:gd name="T63" fmla="*/ 0 h 475"/>
                <a:gd name="T64" fmla="*/ 0 w 705"/>
                <a:gd name="T65" fmla="*/ 0 h 475"/>
                <a:gd name="T66" fmla="*/ 0 w 705"/>
                <a:gd name="T67" fmla="*/ 0 h 475"/>
                <a:gd name="T68" fmla="*/ 0 w 705"/>
                <a:gd name="T69" fmla="*/ 0 h 475"/>
                <a:gd name="T70" fmla="*/ 0 w 70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0 w 265"/>
                <a:gd name="T13" fmla="*/ 0 h 305"/>
                <a:gd name="T14" fmla="*/ 0 w 265"/>
                <a:gd name="T15" fmla="*/ 0 h 305"/>
                <a:gd name="T16" fmla="*/ 0 w 265"/>
                <a:gd name="T17" fmla="*/ 0 h 305"/>
                <a:gd name="T18" fmla="*/ 0 w 265"/>
                <a:gd name="T19" fmla="*/ 0 h 305"/>
                <a:gd name="T20" fmla="*/ 0 w 265"/>
                <a:gd name="T21" fmla="*/ 0 h 305"/>
                <a:gd name="T22" fmla="*/ 0 w 265"/>
                <a:gd name="T23" fmla="*/ 0 h 305"/>
                <a:gd name="T24" fmla="*/ 0 w 265"/>
                <a:gd name="T25" fmla="*/ 0 h 305"/>
                <a:gd name="T26" fmla="*/ 0 w 265"/>
                <a:gd name="T27" fmla="*/ 0 h 305"/>
                <a:gd name="T28" fmla="*/ 0 w 265"/>
                <a:gd name="T29" fmla="*/ 0 h 305"/>
                <a:gd name="T30" fmla="*/ 0 w 265"/>
                <a:gd name="T31" fmla="*/ 0 h 305"/>
                <a:gd name="T32" fmla="*/ 0 w 265"/>
                <a:gd name="T33" fmla="*/ 0 h 305"/>
                <a:gd name="T34" fmla="*/ 0 w 265"/>
                <a:gd name="T35" fmla="*/ 0 h 305"/>
                <a:gd name="T36" fmla="*/ 0 w 265"/>
                <a:gd name="T37" fmla="*/ 0 h 305"/>
                <a:gd name="T38" fmla="*/ 0 w 265"/>
                <a:gd name="T39" fmla="*/ 0 h 305"/>
                <a:gd name="T40" fmla="*/ 0 w 265"/>
                <a:gd name="T41" fmla="*/ 0 h 305"/>
                <a:gd name="T42" fmla="*/ 0 w 265"/>
                <a:gd name="T43" fmla="*/ 0 h 305"/>
                <a:gd name="T44" fmla="*/ 0 w 265"/>
                <a:gd name="T45" fmla="*/ 0 h 305"/>
                <a:gd name="T46" fmla="*/ 0 w 265"/>
                <a:gd name="T47" fmla="*/ 0 h 305"/>
                <a:gd name="T48" fmla="*/ 0 w 265"/>
                <a:gd name="T49" fmla="*/ 0 h 305"/>
                <a:gd name="T50" fmla="*/ 0 w 265"/>
                <a:gd name="T51" fmla="*/ 0 h 305"/>
                <a:gd name="T52" fmla="*/ 0 w 265"/>
                <a:gd name="T53" fmla="*/ 0 h 305"/>
                <a:gd name="T54" fmla="*/ 0 w 265"/>
                <a:gd name="T55" fmla="*/ 0 h 305"/>
                <a:gd name="T56" fmla="*/ 0 w 265"/>
                <a:gd name="T57" fmla="*/ 0 h 305"/>
                <a:gd name="T58" fmla="*/ 0 w 265"/>
                <a:gd name="T59" fmla="*/ 0 h 305"/>
                <a:gd name="T60" fmla="*/ 0 w 265"/>
                <a:gd name="T61" fmla="*/ 0 h 305"/>
                <a:gd name="T62" fmla="*/ 0 w 265"/>
                <a:gd name="T63" fmla="*/ 0 h 305"/>
                <a:gd name="T64" fmla="*/ 0 w 265"/>
                <a:gd name="T65" fmla="*/ 0 h 305"/>
                <a:gd name="T66" fmla="*/ 0 w 265"/>
                <a:gd name="T67" fmla="*/ 0 h 305"/>
                <a:gd name="T68" fmla="*/ 0 w 265"/>
                <a:gd name="T69" fmla="*/ 0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0 h 276"/>
                <a:gd name="T2" fmla="*/ 0 w 442"/>
                <a:gd name="T3" fmla="*/ 0 h 276"/>
                <a:gd name="T4" fmla="*/ 0 w 442"/>
                <a:gd name="T5" fmla="*/ 0 h 276"/>
                <a:gd name="T6" fmla="*/ 0 w 442"/>
                <a:gd name="T7" fmla="*/ 0 h 276"/>
                <a:gd name="T8" fmla="*/ 0 w 442"/>
                <a:gd name="T9" fmla="*/ 0 h 276"/>
                <a:gd name="T10" fmla="*/ 0 w 442"/>
                <a:gd name="T11" fmla="*/ 0 h 276"/>
                <a:gd name="T12" fmla="*/ 0 w 442"/>
                <a:gd name="T13" fmla="*/ 0 h 276"/>
                <a:gd name="T14" fmla="*/ 0 w 442"/>
                <a:gd name="T15" fmla="*/ 0 h 276"/>
                <a:gd name="T16" fmla="*/ 0 w 442"/>
                <a:gd name="T17" fmla="*/ 0 h 276"/>
                <a:gd name="T18" fmla="*/ 0 w 442"/>
                <a:gd name="T19" fmla="*/ 0 h 276"/>
                <a:gd name="T20" fmla="*/ 0 w 442"/>
                <a:gd name="T21" fmla="*/ 0 h 276"/>
                <a:gd name="T22" fmla="*/ 0 w 442"/>
                <a:gd name="T23" fmla="*/ 0 h 276"/>
                <a:gd name="T24" fmla="*/ 0 w 442"/>
                <a:gd name="T25" fmla="*/ 0 h 276"/>
                <a:gd name="T26" fmla="*/ 0 w 442"/>
                <a:gd name="T27" fmla="*/ 0 h 276"/>
                <a:gd name="T28" fmla="*/ 0 w 442"/>
                <a:gd name="T29" fmla="*/ 0 h 276"/>
                <a:gd name="T30" fmla="*/ 0 w 442"/>
                <a:gd name="T31" fmla="*/ 0 h 276"/>
                <a:gd name="T32" fmla="*/ 0 w 442"/>
                <a:gd name="T33" fmla="*/ 0 h 276"/>
                <a:gd name="T34" fmla="*/ 0 w 442"/>
                <a:gd name="T35" fmla="*/ 0 h 276"/>
                <a:gd name="T36" fmla="*/ 0 w 442"/>
                <a:gd name="T37" fmla="*/ 0 h 276"/>
                <a:gd name="T38" fmla="*/ 0 w 442"/>
                <a:gd name="T39" fmla="*/ 0 h 276"/>
                <a:gd name="T40" fmla="*/ 0 w 442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0 w 244"/>
                <a:gd name="T1" fmla="*/ 0 h 227"/>
                <a:gd name="T2" fmla="*/ 0 w 244"/>
                <a:gd name="T3" fmla="*/ 0 h 227"/>
                <a:gd name="T4" fmla="*/ 0 w 244"/>
                <a:gd name="T5" fmla="*/ 0 h 227"/>
                <a:gd name="T6" fmla="*/ 0 w 244"/>
                <a:gd name="T7" fmla="*/ 0 h 227"/>
                <a:gd name="T8" fmla="*/ 0 w 244"/>
                <a:gd name="T9" fmla="*/ 0 h 227"/>
                <a:gd name="T10" fmla="*/ 0 w 244"/>
                <a:gd name="T11" fmla="*/ 0 h 227"/>
                <a:gd name="T12" fmla="*/ 0 w 244"/>
                <a:gd name="T13" fmla="*/ 0 h 227"/>
                <a:gd name="T14" fmla="*/ 0 w 244"/>
                <a:gd name="T15" fmla="*/ 0 h 227"/>
                <a:gd name="T16" fmla="*/ 0 w 244"/>
                <a:gd name="T17" fmla="*/ 0 h 227"/>
                <a:gd name="T18" fmla="*/ 0 w 244"/>
                <a:gd name="T19" fmla="*/ 0 h 227"/>
                <a:gd name="T20" fmla="*/ 0 w 244"/>
                <a:gd name="T21" fmla="*/ 0 h 227"/>
                <a:gd name="T22" fmla="*/ 0 w 244"/>
                <a:gd name="T23" fmla="*/ 0 h 227"/>
                <a:gd name="T24" fmla="*/ 0 w 244"/>
                <a:gd name="T25" fmla="*/ 0 h 227"/>
                <a:gd name="T26" fmla="*/ 0 w 244"/>
                <a:gd name="T27" fmla="*/ 0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0 w 244"/>
                <a:gd name="T51" fmla="*/ 0 h 227"/>
                <a:gd name="T52" fmla="*/ 0 w 244"/>
                <a:gd name="T53" fmla="*/ 0 h 227"/>
                <a:gd name="T54" fmla="*/ 0 w 244"/>
                <a:gd name="T55" fmla="*/ 0 h 227"/>
                <a:gd name="T56" fmla="*/ 0 w 244"/>
                <a:gd name="T57" fmla="*/ 0 h 227"/>
                <a:gd name="T58" fmla="*/ 0 w 244"/>
                <a:gd name="T59" fmla="*/ 0 h 227"/>
                <a:gd name="T60" fmla="*/ 0 w 244"/>
                <a:gd name="T61" fmla="*/ 0 h 227"/>
                <a:gd name="T62" fmla="*/ 0 w 244"/>
                <a:gd name="T63" fmla="*/ 0 h 227"/>
                <a:gd name="T64" fmla="*/ 0 w 244"/>
                <a:gd name="T65" fmla="*/ 0 h 227"/>
                <a:gd name="T66" fmla="*/ 0 w 244"/>
                <a:gd name="T67" fmla="*/ 0 h 227"/>
                <a:gd name="T68" fmla="*/ 0 w 244"/>
                <a:gd name="T69" fmla="*/ 0 h 227"/>
                <a:gd name="T70" fmla="*/ 0 w 244"/>
                <a:gd name="T71" fmla="*/ 0 h 227"/>
                <a:gd name="T72" fmla="*/ 0 w 244"/>
                <a:gd name="T73" fmla="*/ 0 h 227"/>
                <a:gd name="T74" fmla="*/ 0 w 244"/>
                <a:gd name="T75" fmla="*/ 0 h 227"/>
                <a:gd name="T76" fmla="*/ 0 w 244"/>
                <a:gd name="T77" fmla="*/ 0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0 w 118"/>
                <a:gd name="T1" fmla="*/ 0 h 191"/>
                <a:gd name="T2" fmla="*/ 0 w 118"/>
                <a:gd name="T3" fmla="*/ 0 h 191"/>
                <a:gd name="T4" fmla="*/ 0 w 118"/>
                <a:gd name="T5" fmla="*/ 0 h 191"/>
                <a:gd name="T6" fmla="*/ 0 w 118"/>
                <a:gd name="T7" fmla="*/ 0 h 191"/>
                <a:gd name="T8" fmla="*/ 0 w 118"/>
                <a:gd name="T9" fmla="*/ 0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0 h 191"/>
                <a:gd name="T32" fmla="*/ 0 w 118"/>
                <a:gd name="T33" fmla="*/ 0 h 191"/>
                <a:gd name="T34" fmla="*/ 0 w 118"/>
                <a:gd name="T35" fmla="*/ 0 h 191"/>
                <a:gd name="T36" fmla="*/ 0 w 118"/>
                <a:gd name="T37" fmla="*/ 0 h 191"/>
                <a:gd name="T38" fmla="*/ 0 w 118"/>
                <a:gd name="T39" fmla="*/ 0 h 191"/>
                <a:gd name="T40" fmla="*/ 0 w 118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0 w 484"/>
                <a:gd name="T1" fmla="*/ 0 h 230"/>
                <a:gd name="T2" fmla="*/ 0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0 w 484"/>
                <a:gd name="T9" fmla="*/ 0 h 230"/>
                <a:gd name="T10" fmla="*/ 0 w 484"/>
                <a:gd name="T11" fmla="*/ 0 h 230"/>
                <a:gd name="T12" fmla="*/ 0 w 484"/>
                <a:gd name="T13" fmla="*/ 0 h 230"/>
                <a:gd name="T14" fmla="*/ 0 w 484"/>
                <a:gd name="T15" fmla="*/ 0 h 230"/>
                <a:gd name="T16" fmla="*/ 0 w 484"/>
                <a:gd name="T17" fmla="*/ 0 h 230"/>
                <a:gd name="T18" fmla="*/ 0 w 484"/>
                <a:gd name="T19" fmla="*/ 0 h 230"/>
                <a:gd name="T20" fmla="*/ 0 w 484"/>
                <a:gd name="T21" fmla="*/ 0 h 230"/>
                <a:gd name="T22" fmla="*/ 0 w 484"/>
                <a:gd name="T23" fmla="*/ 0 h 230"/>
                <a:gd name="T24" fmla="*/ 0 w 484"/>
                <a:gd name="T25" fmla="*/ 0 h 230"/>
                <a:gd name="T26" fmla="*/ 0 w 484"/>
                <a:gd name="T27" fmla="*/ 0 h 230"/>
                <a:gd name="T28" fmla="*/ 0 w 484"/>
                <a:gd name="T29" fmla="*/ 0 h 230"/>
                <a:gd name="T30" fmla="*/ 0 w 484"/>
                <a:gd name="T31" fmla="*/ 0 h 230"/>
                <a:gd name="T32" fmla="*/ 0 w 484"/>
                <a:gd name="T33" fmla="*/ 0 h 230"/>
                <a:gd name="T34" fmla="*/ 0 w 484"/>
                <a:gd name="T35" fmla="*/ 0 h 230"/>
                <a:gd name="T36" fmla="*/ 0 w 484"/>
                <a:gd name="T37" fmla="*/ 0 h 230"/>
                <a:gd name="T38" fmla="*/ 0 w 484"/>
                <a:gd name="T39" fmla="*/ 0 h 230"/>
                <a:gd name="T40" fmla="*/ 0 w 484"/>
                <a:gd name="T41" fmla="*/ 0 h 230"/>
                <a:gd name="T42" fmla="*/ 0 w 484"/>
                <a:gd name="T43" fmla="*/ 0 h 230"/>
                <a:gd name="T44" fmla="*/ 0 w 484"/>
                <a:gd name="T45" fmla="*/ 0 h 230"/>
                <a:gd name="T46" fmla="*/ 0 w 484"/>
                <a:gd name="T47" fmla="*/ 0 h 230"/>
                <a:gd name="T48" fmla="*/ 0 w 484"/>
                <a:gd name="T49" fmla="*/ 0 h 230"/>
                <a:gd name="T50" fmla="*/ 0 w 484"/>
                <a:gd name="T51" fmla="*/ 0 h 230"/>
                <a:gd name="T52" fmla="*/ 0 w 484"/>
                <a:gd name="T53" fmla="*/ 0 h 230"/>
                <a:gd name="T54" fmla="*/ 0 w 484"/>
                <a:gd name="T55" fmla="*/ 0 h 230"/>
                <a:gd name="T56" fmla="*/ 0 w 484"/>
                <a:gd name="T57" fmla="*/ 0 h 230"/>
                <a:gd name="T58" fmla="*/ 0 w 484"/>
                <a:gd name="T59" fmla="*/ 0 h 230"/>
                <a:gd name="T60" fmla="*/ 0 w 484"/>
                <a:gd name="T61" fmla="*/ 0 h 230"/>
                <a:gd name="T62" fmla="*/ 0 w 484"/>
                <a:gd name="T63" fmla="*/ 0 h 230"/>
                <a:gd name="T64" fmla="*/ 0 w 484"/>
                <a:gd name="T65" fmla="*/ 0 h 230"/>
                <a:gd name="T66" fmla="*/ 0 w 484"/>
                <a:gd name="T67" fmla="*/ 0 h 230"/>
                <a:gd name="T68" fmla="*/ 0 w 484"/>
                <a:gd name="T69" fmla="*/ 0 h 230"/>
                <a:gd name="T70" fmla="*/ 0 w 484"/>
                <a:gd name="T71" fmla="*/ 0 h 230"/>
                <a:gd name="T72" fmla="*/ 0 w 484"/>
                <a:gd name="T73" fmla="*/ 0 h 230"/>
                <a:gd name="T74" fmla="*/ 0 w 484"/>
                <a:gd name="T75" fmla="*/ 0 h 230"/>
                <a:gd name="T76" fmla="*/ 0 w 484"/>
                <a:gd name="T77" fmla="*/ 0 h 230"/>
                <a:gd name="T78" fmla="*/ 0 w 484"/>
                <a:gd name="T79" fmla="*/ 0 h 230"/>
                <a:gd name="T80" fmla="*/ 0 w 484"/>
                <a:gd name="T81" fmla="*/ 0 h 230"/>
                <a:gd name="T82" fmla="*/ 0 w 484"/>
                <a:gd name="T83" fmla="*/ 0 h 230"/>
                <a:gd name="T84" fmla="*/ 0 w 484"/>
                <a:gd name="T85" fmla="*/ 0 h 230"/>
                <a:gd name="T86" fmla="*/ 0 w 484"/>
                <a:gd name="T87" fmla="*/ 0 h 230"/>
                <a:gd name="T88" fmla="*/ 0 w 484"/>
                <a:gd name="T89" fmla="*/ 0 h 230"/>
                <a:gd name="T90" fmla="*/ 0 w 484"/>
                <a:gd name="T91" fmla="*/ 0 h 230"/>
                <a:gd name="T92" fmla="*/ 0 w 484"/>
                <a:gd name="T93" fmla="*/ 0 h 230"/>
                <a:gd name="T94" fmla="*/ 0 w 484"/>
                <a:gd name="T95" fmla="*/ 0 h 230"/>
                <a:gd name="T96" fmla="*/ 0 w 484"/>
                <a:gd name="T97" fmla="*/ 0 h 230"/>
                <a:gd name="T98" fmla="*/ 0 w 484"/>
                <a:gd name="T99" fmla="*/ 0 h 230"/>
                <a:gd name="T100" fmla="*/ 0 w 484"/>
                <a:gd name="T101" fmla="*/ 0 h 230"/>
                <a:gd name="T102" fmla="*/ 0 w 484"/>
                <a:gd name="T103" fmla="*/ 0 h 230"/>
                <a:gd name="T104" fmla="*/ 0 w 484"/>
                <a:gd name="T105" fmla="*/ 0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0 w 256"/>
                <a:gd name="T19" fmla="*/ 0 h 247"/>
                <a:gd name="T20" fmla="*/ 0 w 256"/>
                <a:gd name="T21" fmla="*/ 0 h 247"/>
                <a:gd name="T22" fmla="*/ 0 w 256"/>
                <a:gd name="T23" fmla="*/ 0 h 247"/>
                <a:gd name="T24" fmla="*/ 0 w 256"/>
                <a:gd name="T25" fmla="*/ 0 h 247"/>
                <a:gd name="T26" fmla="*/ 0 w 256"/>
                <a:gd name="T27" fmla="*/ 0 h 247"/>
                <a:gd name="T28" fmla="*/ 0 w 256"/>
                <a:gd name="T29" fmla="*/ 0 h 247"/>
                <a:gd name="T30" fmla="*/ 0 w 256"/>
                <a:gd name="T31" fmla="*/ 0 h 247"/>
                <a:gd name="T32" fmla="*/ 0 w 256"/>
                <a:gd name="T33" fmla="*/ 0 h 247"/>
                <a:gd name="T34" fmla="*/ 0 w 256"/>
                <a:gd name="T35" fmla="*/ 0 h 247"/>
                <a:gd name="T36" fmla="*/ 0 w 256"/>
                <a:gd name="T37" fmla="*/ 0 h 247"/>
                <a:gd name="T38" fmla="*/ 0 w 256"/>
                <a:gd name="T39" fmla="*/ 0 h 247"/>
                <a:gd name="T40" fmla="*/ 0 w 256"/>
                <a:gd name="T41" fmla="*/ 0 h 247"/>
                <a:gd name="T42" fmla="*/ 0 w 256"/>
                <a:gd name="T43" fmla="*/ 0 h 247"/>
                <a:gd name="T44" fmla="*/ 0 w 256"/>
                <a:gd name="T45" fmla="*/ 0 h 247"/>
                <a:gd name="T46" fmla="*/ 0 w 256"/>
                <a:gd name="T47" fmla="*/ 0 h 247"/>
                <a:gd name="T48" fmla="*/ 0 w 256"/>
                <a:gd name="T49" fmla="*/ 0 h 247"/>
                <a:gd name="T50" fmla="*/ 0 w 256"/>
                <a:gd name="T51" fmla="*/ 0 h 247"/>
                <a:gd name="T52" fmla="*/ 0 w 256"/>
                <a:gd name="T53" fmla="*/ 0 h 247"/>
                <a:gd name="T54" fmla="*/ 0 w 256"/>
                <a:gd name="T55" fmla="*/ 0 h 247"/>
                <a:gd name="T56" fmla="*/ 0 w 256"/>
                <a:gd name="T57" fmla="*/ 0 h 247"/>
                <a:gd name="T58" fmla="*/ 0 w 256"/>
                <a:gd name="T59" fmla="*/ 0 h 247"/>
                <a:gd name="T60" fmla="*/ 0 w 256"/>
                <a:gd name="T61" fmla="*/ 0 h 247"/>
                <a:gd name="T62" fmla="*/ 0 w 256"/>
                <a:gd name="T63" fmla="*/ 0 h 247"/>
                <a:gd name="T64" fmla="*/ 0 w 256"/>
                <a:gd name="T65" fmla="*/ 0 h 247"/>
                <a:gd name="T66" fmla="*/ 0 w 256"/>
                <a:gd name="T67" fmla="*/ 0 h 247"/>
                <a:gd name="T68" fmla="*/ 0 w 256"/>
                <a:gd name="T69" fmla="*/ 0 h 247"/>
                <a:gd name="T70" fmla="*/ 0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0 w 162"/>
                <a:gd name="T29" fmla="*/ 0 h 61"/>
                <a:gd name="T30" fmla="*/ 0 w 162"/>
                <a:gd name="T31" fmla="*/ 0 h 61"/>
                <a:gd name="T32" fmla="*/ 0 w 162"/>
                <a:gd name="T33" fmla="*/ 0 h 61"/>
                <a:gd name="T34" fmla="*/ 0 w 162"/>
                <a:gd name="T35" fmla="*/ 0 h 61"/>
                <a:gd name="T36" fmla="*/ 0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0 w 144"/>
                <a:gd name="T29" fmla="*/ 0 h 50"/>
                <a:gd name="T30" fmla="*/ 0 w 144"/>
                <a:gd name="T31" fmla="*/ 0 h 50"/>
                <a:gd name="T32" fmla="*/ 0 w 144"/>
                <a:gd name="T33" fmla="*/ 0 h 50"/>
                <a:gd name="T34" fmla="*/ 0 w 144"/>
                <a:gd name="T35" fmla="*/ 0 h 50"/>
                <a:gd name="T36" fmla="*/ 0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0 h 2178"/>
                <a:gd name="T2" fmla="*/ 0 w 1346"/>
                <a:gd name="T3" fmla="*/ 0 h 2178"/>
                <a:gd name="T4" fmla="*/ 0 w 1346"/>
                <a:gd name="T5" fmla="*/ 0 h 2178"/>
                <a:gd name="T6" fmla="*/ 0 w 1346"/>
                <a:gd name="T7" fmla="*/ 0 h 2178"/>
                <a:gd name="T8" fmla="*/ 0 w 1346"/>
                <a:gd name="T9" fmla="*/ 0 h 2178"/>
                <a:gd name="T10" fmla="*/ 0 w 1346"/>
                <a:gd name="T11" fmla="*/ 0 h 2178"/>
                <a:gd name="T12" fmla="*/ 0 w 1346"/>
                <a:gd name="T13" fmla="*/ 0 h 2178"/>
                <a:gd name="T14" fmla="*/ 0 w 1346"/>
                <a:gd name="T15" fmla="*/ 0 h 2178"/>
                <a:gd name="T16" fmla="*/ 0 w 1346"/>
                <a:gd name="T17" fmla="*/ 0 h 2178"/>
                <a:gd name="T18" fmla="*/ 0 w 1346"/>
                <a:gd name="T19" fmla="*/ 0 h 2178"/>
                <a:gd name="T20" fmla="*/ 0 w 1346"/>
                <a:gd name="T21" fmla="*/ 0 h 2178"/>
                <a:gd name="T22" fmla="*/ 0 w 1346"/>
                <a:gd name="T23" fmla="*/ 0 h 2178"/>
                <a:gd name="T24" fmla="*/ 0 w 1346"/>
                <a:gd name="T25" fmla="*/ 0 h 2178"/>
                <a:gd name="T26" fmla="*/ 0 w 1346"/>
                <a:gd name="T27" fmla="*/ 0 h 2178"/>
                <a:gd name="T28" fmla="*/ 0 w 1346"/>
                <a:gd name="T29" fmla="*/ 0 h 2178"/>
                <a:gd name="T30" fmla="*/ 0 w 1346"/>
                <a:gd name="T31" fmla="*/ 0 h 2178"/>
                <a:gd name="T32" fmla="*/ 0 w 1346"/>
                <a:gd name="T33" fmla="*/ 0 h 2178"/>
                <a:gd name="T34" fmla="*/ 0 w 1346"/>
                <a:gd name="T35" fmla="*/ 0 h 2178"/>
                <a:gd name="T36" fmla="*/ 0 w 1346"/>
                <a:gd name="T37" fmla="*/ 0 h 2178"/>
                <a:gd name="T38" fmla="*/ 0 w 1346"/>
                <a:gd name="T39" fmla="*/ 0 h 2178"/>
                <a:gd name="T40" fmla="*/ 0 w 1346"/>
                <a:gd name="T41" fmla="*/ 0 h 2178"/>
                <a:gd name="T42" fmla="*/ 0 w 1346"/>
                <a:gd name="T43" fmla="*/ 0 h 2178"/>
                <a:gd name="T44" fmla="*/ 0 w 1346"/>
                <a:gd name="T45" fmla="*/ 0 h 2178"/>
                <a:gd name="T46" fmla="*/ 0 w 1346"/>
                <a:gd name="T47" fmla="*/ 0 h 2178"/>
                <a:gd name="T48" fmla="*/ 0 w 1346"/>
                <a:gd name="T49" fmla="*/ 0 h 2178"/>
                <a:gd name="T50" fmla="*/ 0 w 1346"/>
                <a:gd name="T51" fmla="*/ 0 h 2178"/>
                <a:gd name="T52" fmla="*/ 0 w 1346"/>
                <a:gd name="T53" fmla="*/ 0 h 2178"/>
                <a:gd name="T54" fmla="*/ 0 w 1346"/>
                <a:gd name="T55" fmla="*/ 0 h 2178"/>
                <a:gd name="T56" fmla="*/ 0 w 1346"/>
                <a:gd name="T57" fmla="*/ 0 h 2178"/>
                <a:gd name="T58" fmla="*/ 0 w 1346"/>
                <a:gd name="T59" fmla="*/ 0 h 2178"/>
                <a:gd name="T60" fmla="*/ 0 w 1346"/>
                <a:gd name="T61" fmla="*/ 0 h 2178"/>
                <a:gd name="T62" fmla="*/ 0 w 1346"/>
                <a:gd name="T63" fmla="*/ 0 h 2178"/>
                <a:gd name="T64" fmla="*/ 0 w 1346"/>
                <a:gd name="T65" fmla="*/ 0 h 2178"/>
                <a:gd name="T66" fmla="*/ 0 w 1346"/>
                <a:gd name="T67" fmla="*/ 0 h 2178"/>
                <a:gd name="T68" fmla="*/ 0 w 1346"/>
                <a:gd name="T69" fmla="*/ 0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0 h 2163"/>
                <a:gd name="T2" fmla="*/ 0 w 1332"/>
                <a:gd name="T3" fmla="*/ 0 h 2163"/>
                <a:gd name="T4" fmla="*/ 0 w 1332"/>
                <a:gd name="T5" fmla="*/ 0 h 2163"/>
                <a:gd name="T6" fmla="*/ 0 w 1332"/>
                <a:gd name="T7" fmla="*/ 0 h 2163"/>
                <a:gd name="T8" fmla="*/ 0 w 1332"/>
                <a:gd name="T9" fmla="*/ 0 h 2163"/>
                <a:gd name="T10" fmla="*/ 0 w 1332"/>
                <a:gd name="T11" fmla="*/ 0 h 2163"/>
                <a:gd name="T12" fmla="*/ 0 w 1332"/>
                <a:gd name="T13" fmla="*/ 0 h 2163"/>
                <a:gd name="T14" fmla="*/ 0 w 1332"/>
                <a:gd name="T15" fmla="*/ 0 h 2163"/>
                <a:gd name="T16" fmla="*/ 0 w 1332"/>
                <a:gd name="T17" fmla="*/ 0 h 2163"/>
                <a:gd name="T18" fmla="*/ 0 w 1332"/>
                <a:gd name="T19" fmla="*/ 0 h 2163"/>
                <a:gd name="T20" fmla="*/ 0 w 1332"/>
                <a:gd name="T21" fmla="*/ 0 h 2163"/>
                <a:gd name="T22" fmla="*/ 0 w 1332"/>
                <a:gd name="T23" fmla="*/ 0 h 2163"/>
                <a:gd name="T24" fmla="*/ 0 w 1332"/>
                <a:gd name="T25" fmla="*/ 0 h 2163"/>
                <a:gd name="T26" fmla="*/ 0 w 1332"/>
                <a:gd name="T27" fmla="*/ 0 h 2163"/>
                <a:gd name="T28" fmla="*/ 0 w 1332"/>
                <a:gd name="T29" fmla="*/ 0 h 2163"/>
                <a:gd name="T30" fmla="*/ 0 w 1332"/>
                <a:gd name="T31" fmla="*/ 0 h 2163"/>
                <a:gd name="T32" fmla="*/ 0 w 1332"/>
                <a:gd name="T33" fmla="*/ 0 h 2163"/>
                <a:gd name="T34" fmla="*/ 0 w 1332"/>
                <a:gd name="T35" fmla="*/ 0 h 2163"/>
                <a:gd name="T36" fmla="*/ 0 w 1332"/>
                <a:gd name="T37" fmla="*/ 0 h 2163"/>
                <a:gd name="T38" fmla="*/ 0 w 1332"/>
                <a:gd name="T39" fmla="*/ 0 h 2163"/>
                <a:gd name="T40" fmla="*/ 0 w 1332"/>
                <a:gd name="T41" fmla="*/ 0 h 2163"/>
                <a:gd name="T42" fmla="*/ 0 w 1332"/>
                <a:gd name="T43" fmla="*/ 0 h 2163"/>
                <a:gd name="T44" fmla="*/ 0 w 1332"/>
                <a:gd name="T45" fmla="*/ 0 h 2163"/>
                <a:gd name="T46" fmla="*/ 0 w 1332"/>
                <a:gd name="T47" fmla="*/ 0 h 2163"/>
                <a:gd name="T48" fmla="*/ 0 w 1332"/>
                <a:gd name="T49" fmla="*/ 0 h 2163"/>
                <a:gd name="T50" fmla="*/ 0 w 1332"/>
                <a:gd name="T51" fmla="*/ 0 h 2163"/>
                <a:gd name="T52" fmla="*/ 0 w 1332"/>
                <a:gd name="T53" fmla="*/ 0 h 2163"/>
                <a:gd name="T54" fmla="*/ 0 w 1332"/>
                <a:gd name="T55" fmla="*/ 0 h 2163"/>
                <a:gd name="T56" fmla="*/ 0 w 1332"/>
                <a:gd name="T57" fmla="*/ 0 h 2163"/>
                <a:gd name="T58" fmla="*/ 0 w 1332"/>
                <a:gd name="T59" fmla="*/ 0 h 2163"/>
                <a:gd name="T60" fmla="*/ 0 w 1332"/>
                <a:gd name="T61" fmla="*/ 0 h 2163"/>
                <a:gd name="T62" fmla="*/ 0 w 1332"/>
                <a:gd name="T63" fmla="*/ 0 h 2163"/>
                <a:gd name="T64" fmla="*/ 0 w 1332"/>
                <a:gd name="T65" fmla="*/ 0 h 2163"/>
                <a:gd name="T66" fmla="*/ 0 w 1332"/>
                <a:gd name="T67" fmla="*/ 0 h 2163"/>
                <a:gd name="T68" fmla="*/ 0 w 1332"/>
                <a:gd name="T69" fmla="*/ 0 h 2163"/>
                <a:gd name="T70" fmla="*/ 0 w 1332"/>
                <a:gd name="T71" fmla="*/ 0 h 2163"/>
                <a:gd name="T72" fmla="*/ 0 w 1332"/>
                <a:gd name="T73" fmla="*/ 0 h 2163"/>
                <a:gd name="T74" fmla="*/ 0 w 1332"/>
                <a:gd name="T75" fmla="*/ 0 h 2163"/>
                <a:gd name="T76" fmla="*/ 0 w 1332"/>
                <a:gd name="T77" fmla="*/ 0 h 2163"/>
                <a:gd name="T78" fmla="*/ 0 w 1332"/>
                <a:gd name="T79" fmla="*/ 0 h 2163"/>
                <a:gd name="T80" fmla="*/ 0 w 1332"/>
                <a:gd name="T81" fmla="*/ 0 h 2163"/>
                <a:gd name="T82" fmla="*/ 0 w 1332"/>
                <a:gd name="T83" fmla="*/ 0 h 2163"/>
                <a:gd name="T84" fmla="*/ 0 w 1332"/>
                <a:gd name="T85" fmla="*/ 0 h 2163"/>
                <a:gd name="T86" fmla="*/ 0 w 1332"/>
                <a:gd name="T87" fmla="*/ 0 h 2163"/>
                <a:gd name="T88" fmla="*/ 0 w 1332"/>
                <a:gd name="T89" fmla="*/ 0 h 2163"/>
                <a:gd name="T90" fmla="*/ 0 w 1332"/>
                <a:gd name="T91" fmla="*/ 0 h 2163"/>
                <a:gd name="T92" fmla="*/ 0 w 1332"/>
                <a:gd name="T93" fmla="*/ 0 h 2163"/>
                <a:gd name="T94" fmla="*/ 0 w 1332"/>
                <a:gd name="T95" fmla="*/ 0 h 2163"/>
                <a:gd name="T96" fmla="*/ 0 w 1332"/>
                <a:gd name="T97" fmla="*/ 0 h 2163"/>
                <a:gd name="T98" fmla="*/ 0 w 1332"/>
                <a:gd name="T99" fmla="*/ 0 h 2163"/>
                <a:gd name="T100" fmla="*/ 0 w 1332"/>
                <a:gd name="T101" fmla="*/ 0 h 2163"/>
                <a:gd name="T102" fmla="*/ 0 w 1332"/>
                <a:gd name="T103" fmla="*/ 0 h 2163"/>
                <a:gd name="T104" fmla="*/ 0 w 1332"/>
                <a:gd name="T105" fmla="*/ 0 h 2163"/>
                <a:gd name="T106" fmla="*/ 0 w 1332"/>
                <a:gd name="T107" fmla="*/ 0 h 2163"/>
                <a:gd name="T108" fmla="*/ 0 w 1332"/>
                <a:gd name="T109" fmla="*/ 0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0 w 662"/>
                <a:gd name="T1" fmla="*/ 0 h 2007"/>
                <a:gd name="T2" fmla="*/ 0 w 662"/>
                <a:gd name="T3" fmla="*/ 0 h 2007"/>
                <a:gd name="T4" fmla="*/ 0 w 662"/>
                <a:gd name="T5" fmla="*/ 0 h 2007"/>
                <a:gd name="T6" fmla="*/ 0 w 662"/>
                <a:gd name="T7" fmla="*/ 0 h 2007"/>
                <a:gd name="T8" fmla="*/ 0 w 662"/>
                <a:gd name="T9" fmla="*/ 0 h 2007"/>
                <a:gd name="T10" fmla="*/ 0 w 662"/>
                <a:gd name="T11" fmla="*/ 0 h 2007"/>
                <a:gd name="T12" fmla="*/ 0 w 662"/>
                <a:gd name="T13" fmla="*/ 0 h 2007"/>
                <a:gd name="T14" fmla="*/ 0 w 662"/>
                <a:gd name="T15" fmla="*/ 0 h 2007"/>
                <a:gd name="T16" fmla="*/ 0 w 662"/>
                <a:gd name="T17" fmla="*/ 0 h 2007"/>
                <a:gd name="T18" fmla="*/ 0 w 662"/>
                <a:gd name="T19" fmla="*/ 0 h 2007"/>
                <a:gd name="T20" fmla="*/ 0 w 662"/>
                <a:gd name="T21" fmla="*/ 0 h 2007"/>
                <a:gd name="T22" fmla="*/ 0 w 662"/>
                <a:gd name="T23" fmla="*/ 0 h 2007"/>
                <a:gd name="T24" fmla="*/ 0 w 662"/>
                <a:gd name="T25" fmla="*/ 0 h 2007"/>
                <a:gd name="T26" fmla="*/ 0 w 662"/>
                <a:gd name="T27" fmla="*/ 0 h 2007"/>
                <a:gd name="T28" fmla="*/ 0 w 662"/>
                <a:gd name="T29" fmla="*/ 0 h 2007"/>
                <a:gd name="T30" fmla="*/ 0 w 662"/>
                <a:gd name="T31" fmla="*/ 0 h 2007"/>
                <a:gd name="T32" fmla="*/ 0 w 662"/>
                <a:gd name="T33" fmla="*/ 0 h 2007"/>
                <a:gd name="T34" fmla="*/ 0 w 662"/>
                <a:gd name="T35" fmla="*/ 0 h 2007"/>
                <a:gd name="T36" fmla="*/ 0 w 662"/>
                <a:gd name="T37" fmla="*/ 0 h 2007"/>
                <a:gd name="T38" fmla="*/ 0 w 662"/>
                <a:gd name="T39" fmla="*/ 0 h 2007"/>
                <a:gd name="T40" fmla="*/ 0 w 662"/>
                <a:gd name="T41" fmla="*/ 0 h 2007"/>
                <a:gd name="T42" fmla="*/ 0 w 662"/>
                <a:gd name="T43" fmla="*/ 0 h 2007"/>
                <a:gd name="T44" fmla="*/ 0 w 662"/>
                <a:gd name="T45" fmla="*/ 0 h 2007"/>
                <a:gd name="T46" fmla="*/ 0 w 662"/>
                <a:gd name="T47" fmla="*/ 0 h 2007"/>
                <a:gd name="T48" fmla="*/ 0 w 662"/>
                <a:gd name="T49" fmla="*/ 0 h 2007"/>
                <a:gd name="T50" fmla="*/ 0 w 662"/>
                <a:gd name="T51" fmla="*/ 0 h 2007"/>
                <a:gd name="T52" fmla="*/ 0 w 662"/>
                <a:gd name="T53" fmla="*/ 0 h 2007"/>
                <a:gd name="T54" fmla="*/ 0 w 662"/>
                <a:gd name="T55" fmla="*/ 0 h 2007"/>
                <a:gd name="T56" fmla="*/ 0 w 662"/>
                <a:gd name="T57" fmla="*/ 0 h 2007"/>
                <a:gd name="T58" fmla="*/ 0 w 662"/>
                <a:gd name="T59" fmla="*/ 0 h 2007"/>
                <a:gd name="T60" fmla="*/ 0 w 662"/>
                <a:gd name="T61" fmla="*/ 0 h 2007"/>
                <a:gd name="T62" fmla="*/ 0 w 662"/>
                <a:gd name="T63" fmla="*/ 0 h 2007"/>
                <a:gd name="T64" fmla="*/ 0 w 662"/>
                <a:gd name="T65" fmla="*/ 0 h 2007"/>
                <a:gd name="T66" fmla="*/ 0 w 662"/>
                <a:gd name="T67" fmla="*/ 0 h 2007"/>
                <a:gd name="T68" fmla="*/ 0 w 662"/>
                <a:gd name="T69" fmla="*/ 0 h 2007"/>
                <a:gd name="T70" fmla="*/ 0 w 662"/>
                <a:gd name="T71" fmla="*/ 0 h 2007"/>
                <a:gd name="T72" fmla="*/ 0 w 662"/>
                <a:gd name="T73" fmla="*/ 0 h 2007"/>
                <a:gd name="T74" fmla="*/ 0 w 662"/>
                <a:gd name="T75" fmla="*/ 0 h 2007"/>
                <a:gd name="T76" fmla="*/ 0 w 662"/>
                <a:gd name="T77" fmla="*/ 0 h 2007"/>
                <a:gd name="T78" fmla="*/ 0 w 662"/>
                <a:gd name="T79" fmla="*/ 0 h 2007"/>
                <a:gd name="T80" fmla="*/ 0 w 662"/>
                <a:gd name="T81" fmla="*/ 0 h 2007"/>
                <a:gd name="T82" fmla="*/ 0 w 662"/>
                <a:gd name="T83" fmla="*/ 0 h 2007"/>
                <a:gd name="T84" fmla="*/ 0 w 662"/>
                <a:gd name="T85" fmla="*/ 0 h 2007"/>
                <a:gd name="T86" fmla="*/ 0 w 662"/>
                <a:gd name="T87" fmla="*/ 0 h 2007"/>
                <a:gd name="T88" fmla="*/ 0 w 662"/>
                <a:gd name="T89" fmla="*/ 0 h 2007"/>
                <a:gd name="T90" fmla="*/ 0 w 662"/>
                <a:gd name="T91" fmla="*/ 0 h 2007"/>
                <a:gd name="T92" fmla="*/ 0 w 662"/>
                <a:gd name="T93" fmla="*/ 0 h 2007"/>
                <a:gd name="T94" fmla="*/ 0 w 662"/>
                <a:gd name="T95" fmla="*/ 0 h 2007"/>
                <a:gd name="T96" fmla="*/ 0 w 662"/>
                <a:gd name="T97" fmla="*/ 0 h 2007"/>
                <a:gd name="T98" fmla="*/ 0 w 662"/>
                <a:gd name="T99" fmla="*/ 0 h 2007"/>
                <a:gd name="T100" fmla="*/ 0 w 662"/>
                <a:gd name="T101" fmla="*/ 0 h 2007"/>
                <a:gd name="T102" fmla="*/ 0 w 662"/>
                <a:gd name="T103" fmla="*/ 0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0 w 1178"/>
                <a:gd name="T1" fmla="*/ 0 h 336"/>
                <a:gd name="T2" fmla="*/ 0 w 1178"/>
                <a:gd name="T3" fmla="*/ 0 h 336"/>
                <a:gd name="T4" fmla="*/ 0 w 1178"/>
                <a:gd name="T5" fmla="*/ 0 h 336"/>
                <a:gd name="T6" fmla="*/ 0 w 1178"/>
                <a:gd name="T7" fmla="*/ 0 h 336"/>
                <a:gd name="T8" fmla="*/ 0 w 1178"/>
                <a:gd name="T9" fmla="*/ 0 h 336"/>
                <a:gd name="T10" fmla="*/ 0 w 1178"/>
                <a:gd name="T11" fmla="*/ 0 h 336"/>
                <a:gd name="T12" fmla="*/ 0 w 1178"/>
                <a:gd name="T13" fmla="*/ 0 h 336"/>
                <a:gd name="T14" fmla="*/ 0 w 1178"/>
                <a:gd name="T15" fmla="*/ 0 h 336"/>
                <a:gd name="T16" fmla="*/ 0 w 1178"/>
                <a:gd name="T17" fmla="*/ 0 h 336"/>
                <a:gd name="T18" fmla="*/ 0 w 1178"/>
                <a:gd name="T19" fmla="*/ 0 h 336"/>
                <a:gd name="T20" fmla="*/ 0 w 1178"/>
                <a:gd name="T21" fmla="*/ 0 h 336"/>
                <a:gd name="T22" fmla="*/ 0 w 1178"/>
                <a:gd name="T23" fmla="*/ 0 h 336"/>
                <a:gd name="T24" fmla="*/ 0 w 1178"/>
                <a:gd name="T25" fmla="*/ 0 h 336"/>
                <a:gd name="T26" fmla="*/ 0 w 1178"/>
                <a:gd name="T27" fmla="*/ 0 h 336"/>
                <a:gd name="T28" fmla="*/ 0 w 1178"/>
                <a:gd name="T29" fmla="*/ 0 h 336"/>
                <a:gd name="T30" fmla="*/ 0 w 1178"/>
                <a:gd name="T31" fmla="*/ 0 h 336"/>
                <a:gd name="T32" fmla="*/ 0 w 1178"/>
                <a:gd name="T33" fmla="*/ 0 h 336"/>
                <a:gd name="T34" fmla="*/ 0 w 1178"/>
                <a:gd name="T35" fmla="*/ 0 h 336"/>
                <a:gd name="T36" fmla="*/ 0 w 1178"/>
                <a:gd name="T37" fmla="*/ 0 h 336"/>
                <a:gd name="T38" fmla="*/ 0 w 1178"/>
                <a:gd name="T39" fmla="*/ 0 h 336"/>
                <a:gd name="T40" fmla="*/ 0 w 1178"/>
                <a:gd name="T41" fmla="*/ 0 h 336"/>
                <a:gd name="T42" fmla="*/ 0 w 1178"/>
                <a:gd name="T43" fmla="*/ 0 h 336"/>
                <a:gd name="T44" fmla="*/ 0 w 1178"/>
                <a:gd name="T45" fmla="*/ 0 h 336"/>
                <a:gd name="T46" fmla="*/ 0 w 1178"/>
                <a:gd name="T47" fmla="*/ 0 h 336"/>
                <a:gd name="T48" fmla="*/ 0 w 1178"/>
                <a:gd name="T49" fmla="*/ 0 h 336"/>
                <a:gd name="T50" fmla="*/ 0 w 1178"/>
                <a:gd name="T51" fmla="*/ 0 h 336"/>
                <a:gd name="T52" fmla="*/ 0 w 1178"/>
                <a:gd name="T53" fmla="*/ 0 h 336"/>
                <a:gd name="T54" fmla="*/ 0 w 1178"/>
                <a:gd name="T55" fmla="*/ 0 h 336"/>
                <a:gd name="T56" fmla="*/ 0 w 1178"/>
                <a:gd name="T57" fmla="*/ 0 h 336"/>
                <a:gd name="T58" fmla="*/ 0 w 1178"/>
                <a:gd name="T59" fmla="*/ 0 h 336"/>
                <a:gd name="T60" fmla="*/ 0 w 1178"/>
                <a:gd name="T61" fmla="*/ 0 h 336"/>
                <a:gd name="T62" fmla="*/ 0 w 1178"/>
                <a:gd name="T63" fmla="*/ 0 h 336"/>
                <a:gd name="T64" fmla="*/ 0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0 w 596"/>
                <a:gd name="T19" fmla="*/ 0 h 1814"/>
                <a:gd name="T20" fmla="*/ 0 w 596"/>
                <a:gd name="T21" fmla="*/ 0 h 1814"/>
                <a:gd name="T22" fmla="*/ 0 w 596"/>
                <a:gd name="T23" fmla="*/ 0 h 1814"/>
                <a:gd name="T24" fmla="*/ 0 w 596"/>
                <a:gd name="T25" fmla="*/ 0 h 1814"/>
                <a:gd name="T26" fmla="*/ 0 w 596"/>
                <a:gd name="T27" fmla="*/ 0 h 1814"/>
                <a:gd name="T28" fmla="*/ 0 w 596"/>
                <a:gd name="T29" fmla="*/ 0 h 1814"/>
                <a:gd name="T30" fmla="*/ 0 w 596"/>
                <a:gd name="T31" fmla="*/ 0 h 1814"/>
                <a:gd name="T32" fmla="*/ 0 w 596"/>
                <a:gd name="T33" fmla="*/ 0 h 1814"/>
                <a:gd name="T34" fmla="*/ 0 w 596"/>
                <a:gd name="T35" fmla="*/ 0 h 1814"/>
                <a:gd name="T36" fmla="*/ 0 w 596"/>
                <a:gd name="T37" fmla="*/ 0 h 1814"/>
                <a:gd name="T38" fmla="*/ 0 w 596"/>
                <a:gd name="T39" fmla="*/ 0 h 1814"/>
                <a:gd name="T40" fmla="*/ 0 w 596"/>
                <a:gd name="T41" fmla="*/ 0 h 1814"/>
                <a:gd name="T42" fmla="*/ 0 w 596"/>
                <a:gd name="T43" fmla="*/ 0 h 1814"/>
                <a:gd name="T44" fmla="*/ 0 w 596"/>
                <a:gd name="T45" fmla="*/ 0 h 1814"/>
                <a:gd name="T46" fmla="*/ 0 w 596"/>
                <a:gd name="T47" fmla="*/ 0 h 1814"/>
                <a:gd name="T48" fmla="*/ 0 w 596"/>
                <a:gd name="T49" fmla="*/ 0 h 1814"/>
                <a:gd name="T50" fmla="*/ 0 w 596"/>
                <a:gd name="T51" fmla="*/ 0 h 1814"/>
                <a:gd name="T52" fmla="*/ 0 w 596"/>
                <a:gd name="T53" fmla="*/ 0 h 1814"/>
                <a:gd name="T54" fmla="*/ 0 w 596"/>
                <a:gd name="T55" fmla="*/ 0 h 1814"/>
                <a:gd name="T56" fmla="*/ 0 w 596"/>
                <a:gd name="T57" fmla="*/ 0 h 1814"/>
                <a:gd name="T58" fmla="*/ 0 w 596"/>
                <a:gd name="T59" fmla="*/ 0 h 1814"/>
                <a:gd name="T60" fmla="*/ 0 w 596"/>
                <a:gd name="T61" fmla="*/ 0 h 1814"/>
                <a:gd name="T62" fmla="*/ 0 w 596"/>
                <a:gd name="T63" fmla="*/ 0 h 1814"/>
                <a:gd name="T64" fmla="*/ 0 w 596"/>
                <a:gd name="T65" fmla="*/ 0 h 1814"/>
                <a:gd name="T66" fmla="*/ 0 w 596"/>
                <a:gd name="T67" fmla="*/ 0 h 1814"/>
                <a:gd name="T68" fmla="*/ 0 w 596"/>
                <a:gd name="T69" fmla="*/ 0 h 1814"/>
                <a:gd name="T70" fmla="*/ 0 w 596"/>
                <a:gd name="T71" fmla="*/ 0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0 w 167"/>
                <a:gd name="T1" fmla="*/ 0 h 148"/>
                <a:gd name="T2" fmla="*/ 0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0 h 148"/>
                <a:gd name="T10" fmla="*/ 0 w 167"/>
                <a:gd name="T11" fmla="*/ 0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0 w 166"/>
                <a:gd name="T1" fmla="*/ 0 h 133"/>
                <a:gd name="T2" fmla="*/ 0 w 166"/>
                <a:gd name="T3" fmla="*/ 0 h 133"/>
                <a:gd name="T4" fmla="*/ 0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0 w 166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0 w 157"/>
                <a:gd name="T1" fmla="*/ 0 h 124"/>
                <a:gd name="T2" fmla="*/ 0 w 157"/>
                <a:gd name="T3" fmla="*/ 0 h 124"/>
                <a:gd name="T4" fmla="*/ 0 w 157"/>
                <a:gd name="T5" fmla="*/ 0 h 124"/>
                <a:gd name="T6" fmla="*/ 0 w 157"/>
                <a:gd name="T7" fmla="*/ 0 h 124"/>
                <a:gd name="T8" fmla="*/ 0 w 15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0 w 513"/>
                <a:gd name="T1" fmla="*/ 0 h 1646"/>
                <a:gd name="T2" fmla="*/ 0 w 513"/>
                <a:gd name="T3" fmla="*/ 0 h 1646"/>
                <a:gd name="T4" fmla="*/ 0 w 513"/>
                <a:gd name="T5" fmla="*/ 0 h 1646"/>
                <a:gd name="T6" fmla="*/ 0 w 513"/>
                <a:gd name="T7" fmla="*/ 0 h 1646"/>
                <a:gd name="T8" fmla="*/ 0 w 513"/>
                <a:gd name="T9" fmla="*/ 0 h 1646"/>
                <a:gd name="T10" fmla="*/ 0 w 513"/>
                <a:gd name="T11" fmla="*/ 0 h 1646"/>
                <a:gd name="T12" fmla="*/ 0 w 513"/>
                <a:gd name="T13" fmla="*/ 0 h 1646"/>
                <a:gd name="T14" fmla="*/ 0 w 513"/>
                <a:gd name="T15" fmla="*/ 0 h 1646"/>
                <a:gd name="T16" fmla="*/ 0 w 513"/>
                <a:gd name="T17" fmla="*/ 0 h 1646"/>
                <a:gd name="T18" fmla="*/ 0 w 513"/>
                <a:gd name="T19" fmla="*/ 0 h 1646"/>
                <a:gd name="T20" fmla="*/ 0 w 513"/>
                <a:gd name="T21" fmla="*/ 0 h 1646"/>
                <a:gd name="T22" fmla="*/ 0 w 513"/>
                <a:gd name="T23" fmla="*/ 0 h 1646"/>
                <a:gd name="T24" fmla="*/ 0 w 513"/>
                <a:gd name="T25" fmla="*/ 0 h 1646"/>
                <a:gd name="T26" fmla="*/ 0 w 513"/>
                <a:gd name="T27" fmla="*/ 0 h 1646"/>
                <a:gd name="T28" fmla="*/ 0 w 513"/>
                <a:gd name="T29" fmla="*/ 0 h 1646"/>
                <a:gd name="T30" fmla="*/ 0 w 513"/>
                <a:gd name="T31" fmla="*/ 0 h 1646"/>
                <a:gd name="T32" fmla="*/ 0 w 513"/>
                <a:gd name="T33" fmla="*/ 0 h 1646"/>
                <a:gd name="T34" fmla="*/ 0 w 513"/>
                <a:gd name="T35" fmla="*/ 0 h 1646"/>
                <a:gd name="T36" fmla="*/ 0 w 513"/>
                <a:gd name="T37" fmla="*/ 0 h 1646"/>
                <a:gd name="T38" fmla="*/ 0 w 513"/>
                <a:gd name="T39" fmla="*/ 0 h 1646"/>
                <a:gd name="T40" fmla="*/ 0 w 513"/>
                <a:gd name="T41" fmla="*/ 0 h 1646"/>
                <a:gd name="T42" fmla="*/ 0 w 513"/>
                <a:gd name="T43" fmla="*/ 0 h 1646"/>
                <a:gd name="T44" fmla="*/ 0 w 513"/>
                <a:gd name="T45" fmla="*/ 0 h 1646"/>
                <a:gd name="T46" fmla="*/ 0 w 513"/>
                <a:gd name="T47" fmla="*/ 0 h 1646"/>
                <a:gd name="T48" fmla="*/ 0 w 513"/>
                <a:gd name="T49" fmla="*/ 0 h 1646"/>
                <a:gd name="T50" fmla="*/ 0 w 513"/>
                <a:gd name="T51" fmla="*/ 0 h 1646"/>
                <a:gd name="T52" fmla="*/ 0 w 513"/>
                <a:gd name="T53" fmla="*/ 0 h 1646"/>
                <a:gd name="T54" fmla="*/ 0 w 513"/>
                <a:gd name="T55" fmla="*/ 0 h 1646"/>
                <a:gd name="T56" fmla="*/ 0 w 513"/>
                <a:gd name="T57" fmla="*/ 0 h 1646"/>
                <a:gd name="T58" fmla="*/ 0 w 513"/>
                <a:gd name="T59" fmla="*/ 0 h 1646"/>
                <a:gd name="T60" fmla="*/ 0 w 513"/>
                <a:gd name="T61" fmla="*/ 0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0 w 154"/>
                <a:gd name="T1" fmla="*/ 0 h 155"/>
                <a:gd name="T2" fmla="*/ 0 w 154"/>
                <a:gd name="T3" fmla="*/ 0 h 155"/>
                <a:gd name="T4" fmla="*/ 0 w 154"/>
                <a:gd name="T5" fmla="*/ 0 h 155"/>
                <a:gd name="T6" fmla="*/ 0 w 154"/>
                <a:gd name="T7" fmla="*/ 0 h 155"/>
                <a:gd name="T8" fmla="*/ 0 w 154"/>
                <a:gd name="T9" fmla="*/ 0 h 155"/>
                <a:gd name="T10" fmla="*/ 0 w 154"/>
                <a:gd name="T11" fmla="*/ 0 h 155"/>
                <a:gd name="T12" fmla="*/ 0 w 154"/>
                <a:gd name="T13" fmla="*/ 0 h 155"/>
                <a:gd name="T14" fmla="*/ 0 w 154"/>
                <a:gd name="T15" fmla="*/ 0 h 155"/>
                <a:gd name="T16" fmla="*/ 0 w 154"/>
                <a:gd name="T17" fmla="*/ 0 h 155"/>
                <a:gd name="T18" fmla="*/ 0 w 154"/>
                <a:gd name="T19" fmla="*/ 0 h 155"/>
                <a:gd name="T20" fmla="*/ 0 w 154"/>
                <a:gd name="T21" fmla="*/ 0 h 155"/>
                <a:gd name="T22" fmla="*/ 0 w 154"/>
                <a:gd name="T23" fmla="*/ 0 h 155"/>
                <a:gd name="T24" fmla="*/ 0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0 h 155"/>
                <a:gd name="T40" fmla="*/ 0 w 154"/>
                <a:gd name="T41" fmla="*/ 0 h 155"/>
                <a:gd name="T42" fmla="*/ 0 w 154"/>
                <a:gd name="T43" fmla="*/ 0 h 155"/>
                <a:gd name="T44" fmla="*/ 0 w 154"/>
                <a:gd name="T45" fmla="*/ 0 h 155"/>
                <a:gd name="T46" fmla="*/ 0 w 154"/>
                <a:gd name="T47" fmla="*/ 0 h 155"/>
                <a:gd name="T48" fmla="*/ 0 w 1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0 w 153"/>
                <a:gd name="T1" fmla="*/ 0 h 144"/>
                <a:gd name="T2" fmla="*/ 0 w 153"/>
                <a:gd name="T3" fmla="*/ 0 h 144"/>
                <a:gd name="T4" fmla="*/ 0 w 153"/>
                <a:gd name="T5" fmla="*/ 0 h 144"/>
                <a:gd name="T6" fmla="*/ 0 w 153"/>
                <a:gd name="T7" fmla="*/ 0 h 144"/>
                <a:gd name="T8" fmla="*/ 0 w 153"/>
                <a:gd name="T9" fmla="*/ 0 h 144"/>
                <a:gd name="T10" fmla="*/ 0 w 153"/>
                <a:gd name="T11" fmla="*/ 0 h 144"/>
                <a:gd name="T12" fmla="*/ 0 w 153"/>
                <a:gd name="T13" fmla="*/ 0 h 144"/>
                <a:gd name="T14" fmla="*/ 0 w 153"/>
                <a:gd name="T15" fmla="*/ 0 h 144"/>
                <a:gd name="T16" fmla="*/ 0 w 153"/>
                <a:gd name="T17" fmla="*/ 0 h 144"/>
                <a:gd name="T18" fmla="*/ 0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0 h 144"/>
                <a:gd name="T32" fmla="*/ 0 w 153"/>
                <a:gd name="T33" fmla="*/ 0 h 144"/>
                <a:gd name="T34" fmla="*/ 0 w 153"/>
                <a:gd name="T35" fmla="*/ 0 h 144"/>
                <a:gd name="T36" fmla="*/ 0 w 153"/>
                <a:gd name="T37" fmla="*/ 0 h 144"/>
                <a:gd name="T38" fmla="*/ 0 w 153"/>
                <a:gd name="T39" fmla="*/ 0 h 144"/>
                <a:gd name="T40" fmla="*/ 0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0 w 445"/>
                <a:gd name="T1" fmla="*/ 0 h 1750"/>
                <a:gd name="T2" fmla="*/ 0 w 445"/>
                <a:gd name="T3" fmla="*/ 0 h 1750"/>
                <a:gd name="T4" fmla="*/ 0 w 445"/>
                <a:gd name="T5" fmla="*/ 0 h 1750"/>
                <a:gd name="T6" fmla="*/ 0 w 445"/>
                <a:gd name="T7" fmla="*/ 0 h 1750"/>
                <a:gd name="T8" fmla="*/ 0 w 445"/>
                <a:gd name="T9" fmla="*/ 0 h 1750"/>
                <a:gd name="T10" fmla="*/ 0 w 445"/>
                <a:gd name="T11" fmla="*/ 0 h 1750"/>
                <a:gd name="T12" fmla="*/ 0 w 445"/>
                <a:gd name="T13" fmla="*/ 0 h 1750"/>
                <a:gd name="T14" fmla="*/ 0 w 445"/>
                <a:gd name="T15" fmla="*/ 0 h 1750"/>
                <a:gd name="T16" fmla="*/ 0 w 445"/>
                <a:gd name="T17" fmla="*/ 0 h 1750"/>
                <a:gd name="T18" fmla="*/ 0 w 445"/>
                <a:gd name="T19" fmla="*/ 0 h 1750"/>
                <a:gd name="T20" fmla="*/ 0 w 445"/>
                <a:gd name="T21" fmla="*/ 0 h 1750"/>
                <a:gd name="T22" fmla="*/ 0 w 445"/>
                <a:gd name="T23" fmla="*/ 0 h 1750"/>
                <a:gd name="T24" fmla="*/ 0 w 445"/>
                <a:gd name="T25" fmla="*/ 0 h 1750"/>
                <a:gd name="T26" fmla="*/ 0 w 445"/>
                <a:gd name="T27" fmla="*/ 0 h 1750"/>
                <a:gd name="T28" fmla="*/ 0 w 445"/>
                <a:gd name="T29" fmla="*/ 0 h 1750"/>
                <a:gd name="T30" fmla="*/ 0 w 445"/>
                <a:gd name="T31" fmla="*/ 0 h 1750"/>
                <a:gd name="T32" fmla="*/ 0 w 445"/>
                <a:gd name="T33" fmla="*/ 0 h 1750"/>
                <a:gd name="T34" fmla="*/ 0 w 445"/>
                <a:gd name="T35" fmla="*/ 0 h 1750"/>
                <a:gd name="T36" fmla="*/ 0 w 445"/>
                <a:gd name="T37" fmla="*/ 0 h 1750"/>
                <a:gd name="T38" fmla="*/ 0 w 445"/>
                <a:gd name="T39" fmla="*/ 0 h 1750"/>
                <a:gd name="T40" fmla="*/ 0 w 445"/>
                <a:gd name="T41" fmla="*/ 0 h 1750"/>
                <a:gd name="T42" fmla="*/ 0 w 445"/>
                <a:gd name="T43" fmla="*/ 0 h 1750"/>
                <a:gd name="T44" fmla="*/ 0 w 445"/>
                <a:gd name="T45" fmla="*/ 0 h 1750"/>
                <a:gd name="T46" fmla="*/ 0 w 445"/>
                <a:gd name="T47" fmla="*/ 0 h 1750"/>
                <a:gd name="T48" fmla="*/ 0 w 445"/>
                <a:gd name="T49" fmla="*/ 0 h 1750"/>
                <a:gd name="T50" fmla="*/ 0 w 445"/>
                <a:gd name="T51" fmla="*/ 0 h 1750"/>
                <a:gd name="T52" fmla="*/ 0 w 445"/>
                <a:gd name="T53" fmla="*/ 0 h 1750"/>
                <a:gd name="T54" fmla="*/ 0 w 445"/>
                <a:gd name="T55" fmla="*/ 0 h 1750"/>
                <a:gd name="T56" fmla="*/ 0 w 445"/>
                <a:gd name="T57" fmla="*/ 0 h 1750"/>
                <a:gd name="T58" fmla="*/ 0 w 445"/>
                <a:gd name="T59" fmla="*/ 0 h 1750"/>
                <a:gd name="T60" fmla="*/ 0 w 445"/>
                <a:gd name="T61" fmla="*/ 0 h 1750"/>
                <a:gd name="T62" fmla="*/ 0 w 445"/>
                <a:gd name="T63" fmla="*/ 0 h 1750"/>
                <a:gd name="T64" fmla="*/ 0 w 445"/>
                <a:gd name="T65" fmla="*/ 0 h 1750"/>
                <a:gd name="T66" fmla="*/ 0 w 445"/>
                <a:gd name="T67" fmla="*/ 0 h 1750"/>
                <a:gd name="T68" fmla="*/ 0 w 445"/>
                <a:gd name="T69" fmla="*/ 0 h 1750"/>
                <a:gd name="T70" fmla="*/ 0 w 445"/>
                <a:gd name="T71" fmla="*/ 0 h 1750"/>
                <a:gd name="T72" fmla="*/ 0 w 445"/>
                <a:gd name="T73" fmla="*/ 0 h 1750"/>
                <a:gd name="T74" fmla="*/ 0 w 445"/>
                <a:gd name="T75" fmla="*/ 0 h 1750"/>
                <a:gd name="T76" fmla="*/ 0 w 445"/>
                <a:gd name="T77" fmla="*/ 0 h 1750"/>
                <a:gd name="T78" fmla="*/ 0 w 445"/>
                <a:gd name="T79" fmla="*/ 0 h 1750"/>
                <a:gd name="T80" fmla="*/ 0 w 445"/>
                <a:gd name="T81" fmla="*/ 0 h 1750"/>
                <a:gd name="T82" fmla="*/ 0 w 445"/>
                <a:gd name="T83" fmla="*/ 0 h 1750"/>
                <a:gd name="T84" fmla="*/ 0 w 445"/>
                <a:gd name="T85" fmla="*/ 0 h 1750"/>
                <a:gd name="T86" fmla="*/ 0 w 445"/>
                <a:gd name="T87" fmla="*/ 0 h 1750"/>
                <a:gd name="T88" fmla="*/ 0 w 445"/>
                <a:gd name="T89" fmla="*/ 0 h 1750"/>
                <a:gd name="T90" fmla="*/ 0 w 445"/>
                <a:gd name="T91" fmla="*/ 0 h 1750"/>
                <a:gd name="T92" fmla="*/ 0 w 445"/>
                <a:gd name="T93" fmla="*/ 0 h 1750"/>
                <a:gd name="T94" fmla="*/ 0 w 445"/>
                <a:gd name="T95" fmla="*/ 0 h 1750"/>
                <a:gd name="T96" fmla="*/ 0 w 445"/>
                <a:gd name="T97" fmla="*/ 0 h 1750"/>
                <a:gd name="T98" fmla="*/ 0 w 445"/>
                <a:gd name="T99" fmla="*/ 0 h 1750"/>
                <a:gd name="T100" fmla="*/ 0 w 445"/>
                <a:gd name="T101" fmla="*/ 0 h 1750"/>
                <a:gd name="T102" fmla="*/ 0 w 445"/>
                <a:gd name="T103" fmla="*/ 0 h 1750"/>
                <a:gd name="T104" fmla="*/ 0 w 445"/>
                <a:gd name="T105" fmla="*/ 0 h 1750"/>
                <a:gd name="T106" fmla="*/ 0 w 445"/>
                <a:gd name="T107" fmla="*/ 0 h 1750"/>
                <a:gd name="T108" fmla="*/ 0 w 445"/>
                <a:gd name="T109" fmla="*/ 0 h 1750"/>
                <a:gd name="T110" fmla="*/ 0 w 445"/>
                <a:gd name="T111" fmla="*/ 0 h 1750"/>
                <a:gd name="T112" fmla="*/ 0 w 445"/>
                <a:gd name="T113" fmla="*/ 0 h 1750"/>
                <a:gd name="T114" fmla="*/ 0 w 445"/>
                <a:gd name="T115" fmla="*/ 0 h 1750"/>
                <a:gd name="T116" fmla="*/ 0 w 445"/>
                <a:gd name="T117" fmla="*/ 0 h 1750"/>
                <a:gd name="T118" fmla="*/ 0 w 445"/>
                <a:gd name="T119" fmla="*/ 0 h 1750"/>
                <a:gd name="T120" fmla="*/ 0 w 445"/>
                <a:gd name="T121" fmla="*/ 0 h 1750"/>
                <a:gd name="T122" fmla="*/ 0 w 445"/>
                <a:gd name="T123" fmla="*/ 0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0 w 235"/>
                <a:gd name="T1" fmla="*/ 0 h 172"/>
                <a:gd name="T2" fmla="*/ 0 w 235"/>
                <a:gd name="T3" fmla="*/ 0 h 172"/>
                <a:gd name="T4" fmla="*/ 0 w 235"/>
                <a:gd name="T5" fmla="*/ 0 h 172"/>
                <a:gd name="T6" fmla="*/ 0 w 235"/>
                <a:gd name="T7" fmla="*/ 0 h 172"/>
                <a:gd name="T8" fmla="*/ 0 w 235"/>
                <a:gd name="T9" fmla="*/ 0 h 172"/>
                <a:gd name="T10" fmla="*/ 0 w 235"/>
                <a:gd name="T11" fmla="*/ 0 h 172"/>
                <a:gd name="T12" fmla="*/ 0 w 235"/>
                <a:gd name="T13" fmla="*/ 0 h 172"/>
                <a:gd name="T14" fmla="*/ 0 w 235"/>
                <a:gd name="T15" fmla="*/ 0 h 172"/>
                <a:gd name="T16" fmla="*/ 0 w 235"/>
                <a:gd name="T17" fmla="*/ 0 h 172"/>
                <a:gd name="T18" fmla="*/ 0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0 h 172"/>
                <a:gd name="T34" fmla="*/ 0 w 235"/>
                <a:gd name="T35" fmla="*/ 0 h 172"/>
                <a:gd name="T36" fmla="*/ 0 w 235"/>
                <a:gd name="T37" fmla="*/ 0 h 172"/>
                <a:gd name="T38" fmla="*/ 0 w 235"/>
                <a:gd name="T39" fmla="*/ 0 h 172"/>
                <a:gd name="T40" fmla="*/ 0 w 235"/>
                <a:gd name="T41" fmla="*/ 0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0 w 219"/>
                <a:gd name="T1" fmla="*/ 0 h 167"/>
                <a:gd name="T2" fmla="*/ 0 w 219"/>
                <a:gd name="T3" fmla="*/ 0 h 167"/>
                <a:gd name="T4" fmla="*/ 0 w 219"/>
                <a:gd name="T5" fmla="*/ 0 h 167"/>
                <a:gd name="T6" fmla="*/ 0 w 219"/>
                <a:gd name="T7" fmla="*/ 0 h 167"/>
                <a:gd name="T8" fmla="*/ 0 w 219"/>
                <a:gd name="T9" fmla="*/ 0 h 167"/>
                <a:gd name="T10" fmla="*/ 0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0 h 167"/>
                <a:gd name="T24" fmla="*/ 0 w 219"/>
                <a:gd name="T25" fmla="*/ 0 h 167"/>
                <a:gd name="T26" fmla="*/ 0 w 219"/>
                <a:gd name="T27" fmla="*/ 0 h 167"/>
                <a:gd name="T28" fmla="*/ 0 w 219"/>
                <a:gd name="T29" fmla="*/ 0 h 167"/>
                <a:gd name="T30" fmla="*/ 0 w 219"/>
                <a:gd name="T31" fmla="*/ 0 h 167"/>
                <a:gd name="T32" fmla="*/ 0 w 219"/>
                <a:gd name="T33" fmla="*/ 0 h 167"/>
                <a:gd name="T34" fmla="*/ 0 w 219"/>
                <a:gd name="T35" fmla="*/ 0 h 167"/>
                <a:gd name="T36" fmla="*/ 0 w 219"/>
                <a:gd name="T37" fmla="*/ 0 h 167"/>
                <a:gd name="T38" fmla="*/ 0 w 219"/>
                <a:gd name="T39" fmla="*/ 0 h 167"/>
                <a:gd name="T40" fmla="*/ 0 w 219"/>
                <a:gd name="T41" fmla="*/ 0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0 w 208"/>
                <a:gd name="T1" fmla="*/ 0 h 159"/>
                <a:gd name="T2" fmla="*/ 0 w 208"/>
                <a:gd name="T3" fmla="*/ 0 h 159"/>
                <a:gd name="T4" fmla="*/ 0 w 208"/>
                <a:gd name="T5" fmla="*/ 0 h 159"/>
                <a:gd name="T6" fmla="*/ 0 w 208"/>
                <a:gd name="T7" fmla="*/ 0 h 159"/>
                <a:gd name="T8" fmla="*/ 0 w 208"/>
                <a:gd name="T9" fmla="*/ 0 h 159"/>
                <a:gd name="T10" fmla="*/ 0 w 208"/>
                <a:gd name="T11" fmla="*/ 0 h 159"/>
                <a:gd name="T12" fmla="*/ 0 w 208"/>
                <a:gd name="T13" fmla="*/ 0 h 159"/>
                <a:gd name="T14" fmla="*/ 0 w 208"/>
                <a:gd name="T15" fmla="*/ 0 h 159"/>
                <a:gd name="T16" fmla="*/ 0 w 208"/>
                <a:gd name="T17" fmla="*/ 0 h 159"/>
                <a:gd name="T18" fmla="*/ 0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0 h 159"/>
                <a:gd name="T38" fmla="*/ 0 w 208"/>
                <a:gd name="T39" fmla="*/ 0 h 159"/>
                <a:gd name="T40" fmla="*/ 0 w 208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0 h 2092"/>
                <a:gd name="T2" fmla="*/ 0 w 746"/>
                <a:gd name="T3" fmla="*/ 0 h 2092"/>
                <a:gd name="T4" fmla="*/ 0 w 746"/>
                <a:gd name="T5" fmla="*/ 0 h 2092"/>
                <a:gd name="T6" fmla="*/ 0 w 746"/>
                <a:gd name="T7" fmla="*/ 0 h 2092"/>
                <a:gd name="T8" fmla="*/ 0 w 746"/>
                <a:gd name="T9" fmla="*/ 0 h 2092"/>
                <a:gd name="T10" fmla="*/ 0 w 746"/>
                <a:gd name="T11" fmla="*/ 0 h 2092"/>
                <a:gd name="T12" fmla="*/ 0 w 746"/>
                <a:gd name="T13" fmla="*/ 0 h 2092"/>
                <a:gd name="T14" fmla="*/ 0 w 746"/>
                <a:gd name="T15" fmla="*/ 0 h 2092"/>
                <a:gd name="T16" fmla="*/ 0 w 746"/>
                <a:gd name="T17" fmla="*/ 0 h 2092"/>
                <a:gd name="T18" fmla="*/ 0 w 746"/>
                <a:gd name="T19" fmla="*/ 0 h 2092"/>
                <a:gd name="T20" fmla="*/ 0 w 746"/>
                <a:gd name="T21" fmla="*/ 0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0 w 781"/>
                <a:gd name="T1" fmla="*/ 0 h 2066"/>
                <a:gd name="T2" fmla="*/ 0 w 781"/>
                <a:gd name="T3" fmla="*/ 0 h 2066"/>
                <a:gd name="T4" fmla="*/ 0 w 781"/>
                <a:gd name="T5" fmla="*/ 0 h 2066"/>
                <a:gd name="T6" fmla="*/ 0 w 781"/>
                <a:gd name="T7" fmla="*/ 0 h 2066"/>
                <a:gd name="T8" fmla="*/ 0 w 781"/>
                <a:gd name="T9" fmla="*/ 0 h 2066"/>
                <a:gd name="T10" fmla="*/ 0 w 781"/>
                <a:gd name="T11" fmla="*/ 0 h 2066"/>
                <a:gd name="T12" fmla="*/ 0 w 781"/>
                <a:gd name="T13" fmla="*/ 0 h 2066"/>
                <a:gd name="T14" fmla="*/ 0 w 781"/>
                <a:gd name="T15" fmla="*/ 0 h 2066"/>
                <a:gd name="T16" fmla="*/ 0 w 781"/>
                <a:gd name="T17" fmla="*/ 0 h 2066"/>
                <a:gd name="T18" fmla="*/ 0 w 781"/>
                <a:gd name="T19" fmla="*/ 0 h 2066"/>
                <a:gd name="T20" fmla="*/ 0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0 h 162"/>
                <a:gd name="T2" fmla="*/ 0 w 97"/>
                <a:gd name="T3" fmla="*/ 0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0 h 162"/>
                <a:gd name="T12" fmla="*/ 0 w 97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0 h 164"/>
                <a:gd name="T2" fmla="*/ 0 w 97"/>
                <a:gd name="T3" fmla="*/ 0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0 h 164"/>
                <a:gd name="T12" fmla="*/ 0 w 97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0 h 162"/>
                <a:gd name="T2" fmla="*/ 0 w 98"/>
                <a:gd name="T3" fmla="*/ 0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0 h 162"/>
                <a:gd name="T12" fmla="*/ 0 w 98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0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0 h 151"/>
                <a:gd name="T8" fmla="*/ 0 w 81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0 h 119"/>
                <a:gd name="T8" fmla="*/ 0 w 66"/>
                <a:gd name="T9" fmla="*/ 0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0 h 119"/>
                <a:gd name="T8" fmla="*/ 0 w 65"/>
                <a:gd name="T9" fmla="*/ 0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0 h 92"/>
                <a:gd name="T6" fmla="*/ 0 w 41"/>
                <a:gd name="T7" fmla="*/ 0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0 w 39"/>
                <a:gd name="T7" fmla="*/ 0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0 h 94"/>
                <a:gd name="T6" fmla="*/ 0 w 40"/>
                <a:gd name="T7" fmla="*/ 0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0 h 93"/>
                <a:gd name="T6" fmla="*/ 0 w 40"/>
                <a:gd name="T7" fmla="*/ 0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0 h 390"/>
                <a:gd name="T38" fmla="*/ 0 w 115"/>
                <a:gd name="T39" fmla="*/ 0 h 390"/>
                <a:gd name="T40" fmla="*/ 0 w 115"/>
                <a:gd name="T41" fmla="*/ 0 h 390"/>
                <a:gd name="T42" fmla="*/ 0 w 115"/>
                <a:gd name="T43" fmla="*/ 0 h 390"/>
                <a:gd name="T44" fmla="*/ 0 w 115"/>
                <a:gd name="T45" fmla="*/ 0 h 390"/>
                <a:gd name="T46" fmla="*/ 0 w 115"/>
                <a:gd name="T47" fmla="*/ 0 h 390"/>
                <a:gd name="T48" fmla="*/ 0 w 115"/>
                <a:gd name="T49" fmla="*/ 0 h 390"/>
                <a:gd name="T50" fmla="*/ 0 w 115"/>
                <a:gd name="T51" fmla="*/ 0 h 390"/>
                <a:gd name="T52" fmla="*/ 0 w 115"/>
                <a:gd name="T53" fmla="*/ 0 h 390"/>
                <a:gd name="T54" fmla="*/ 0 w 115"/>
                <a:gd name="T55" fmla="*/ 0 h 390"/>
                <a:gd name="T56" fmla="*/ 0 w 115"/>
                <a:gd name="T57" fmla="*/ 0 h 390"/>
                <a:gd name="T58" fmla="*/ 0 w 115"/>
                <a:gd name="T59" fmla="*/ 0 h 390"/>
                <a:gd name="T60" fmla="*/ 0 w 115"/>
                <a:gd name="T61" fmla="*/ 0 h 390"/>
                <a:gd name="T62" fmla="*/ 0 w 115"/>
                <a:gd name="T63" fmla="*/ 0 h 390"/>
                <a:gd name="T64" fmla="*/ 0 w 115"/>
                <a:gd name="T65" fmla="*/ 0 h 390"/>
                <a:gd name="T66" fmla="*/ 0 w 115"/>
                <a:gd name="T67" fmla="*/ 0 h 390"/>
                <a:gd name="T68" fmla="*/ 0 w 115"/>
                <a:gd name="T69" fmla="*/ 0 h 390"/>
                <a:gd name="T70" fmla="*/ 0 w 115"/>
                <a:gd name="T71" fmla="*/ 0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0 h 372"/>
                <a:gd name="T2" fmla="*/ 0 w 80"/>
                <a:gd name="T3" fmla="*/ 0 h 372"/>
                <a:gd name="T4" fmla="*/ 0 w 80"/>
                <a:gd name="T5" fmla="*/ 0 h 372"/>
                <a:gd name="T6" fmla="*/ 0 w 80"/>
                <a:gd name="T7" fmla="*/ 0 h 372"/>
                <a:gd name="T8" fmla="*/ 0 w 80"/>
                <a:gd name="T9" fmla="*/ 0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0 h 372"/>
                <a:gd name="T32" fmla="*/ 0 w 80"/>
                <a:gd name="T33" fmla="*/ 0 h 372"/>
                <a:gd name="T34" fmla="*/ 0 w 80"/>
                <a:gd name="T35" fmla="*/ 0 h 372"/>
                <a:gd name="T36" fmla="*/ 0 w 80"/>
                <a:gd name="T37" fmla="*/ 0 h 372"/>
                <a:gd name="T38" fmla="*/ 0 w 80"/>
                <a:gd name="T39" fmla="*/ 0 h 372"/>
                <a:gd name="T40" fmla="*/ 0 w 80"/>
                <a:gd name="T41" fmla="*/ 0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</p:grpSp>
      <p:grpSp>
        <p:nvGrpSpPr>
          <p:cNvPr id="331" name="Group 329"/>
          <p:cNvGrpSpPr>
            <a:grpSpLocks/>
          </p:cNvGrpSpPr>
          <p:nvPr/>
        </p:nvGrpSpPr>
        <p:grpSpPr bwMode="auto">
          <a:xfrm>
            <a:off x="7997825" y="5248275"/>
            <a:ext cx="314325" cy="542925"/>
            <a:chOff x="1054" y="3290"/>
            <a:chExt cx="238" cy="366"/>
          </a:xfrm>
        </p:grpSpPr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0 h 490"/>
                <a:gd name="T2" fmla="*/ 0 w 720"/>
                <a:gd name="T3" fmla="*/ 0 h 490"/>
                <a:gd name="T4" fmla="*/ 0 w 720"/>
                <a:gd name="T5" fmla="*/ 0 h 490"/>
                <a:gd name="T6" fmla="*/ 0 w 720"/>
                <a:gd name="T7" fmla="*/ 0 h 490"/>
                <a:gd name="T8" fmla="*/ 0 w 720"/>
                <a:gd name="T9" fmla="*/ 0 h 490"/>
                <a:gd name="T10" fmla="*/ 0 w 720"/>
                <a:gd name="T11" fmla="*/ 0 h 490"/>
                <a:gd name="T12" fmla="*/ 0 w 720"/>
                <a:gd name="T13" fmla="*/ 0 h 490"/>
                <a:gd name="T14" fmla="*/ 0 w 720"/>
                <a:gd name="T15" fmla="*/ 0 h 490"/>
                <a:gd name="T16" fmla="*/ 0 w 720"/>
                <a:gd name="T17" fmla="*/ 0 h 490"/>
                <a:gd name="T18" fmla="*/ 0 w 720"/>
                <a:gd name="T19" fmla="*/ 0 h 490"/>
                <a:gd name="T20" fmla="*/ 0 w 720"/>
                <a:gd name="T21" fmla="*/ 0 h 490"/>
                <a:gd name="T22" fmla="*/ 0 w 720"/>
                <a:gd name="T23" fmla="*/ 0 h 490"/>
                <a:gd name="T24" fmla="*/ 0 w 720"/>
                <a:gd name="T25" fmla="*/ 0 h 490"/>
                <a:gd name="T26" fmla="*/ 0 w 720"/>
                <a:gd name="T27" fmla="*/ 0 h 490"/>
                <a:gd name="T28" fmla="*/ 0 w 720"/>
                <a:gd name="T29" fmla="*/ 0 h 490"/>
                <a:gd name="T30" fmla="*/ 0 w 720"/>
                <a:gd name="T31" fmla="*/ 0 h 490"/>
                <a:gd name="T32" fmla="*/ 0 w 720"/>
                <a:gd name="T33" fmla="*/ 0 h 490"/>
                <a:gd name="T34" fmla="*/ 0 w 720"/>
                <a:gd name="T35" fmla="*/ 0 h 490"/>
                <a:gd name="T36" fmla="*/ 0 w 720"/>
                <a:gd name="T37" fmla="*/ 0 h 490"/>
                <a:gd name="T38" fmla="*/ 0 w 720"/>
                <a:gd name="T39" fmla="*/ 0 h 490"/>
                <a:gd name="T40" fmla="*/ 0 w 720"/>
                <a:gd name="T41" fmla="*/ 0 h 490"/>
                <a:gd name="T42" fmla="*/ 0 w 720"/>
                <a:gd name="T43" fmla="*/ 0 h 490"/>
                <a:gd name="T44" fmla="*/ 0 w 720"/>
                <a:gd name="T45" fmla="*/ 0 h 490"/>
                <a:gd name="T46" fmla="*/ 0 w 720"/>
                <a:gd name="T47" fmla="*/ 0 h 490"/>
                <a:gd name="T48" fmla="*/ 0 w 720"/>
                <a:gd name="T49" fmla="*/ 0 h 490"/>
                <a:gd name="T50" fmla="*/ 0 w 720"/>
                <a:gd name="T51" fmla="*/ 0 h 490"/>
                <a:gd name="T52" fmla="*/ 0 w 720"/>
                <a:gd name="T53" fmla="*/ 0 h 490"/>
                <a:gd name="T54" fmla="*/ 0 w 720"/>
                <a:gd name="T55" fmla="*/ 0 h 490"/>
                <a:gd name="T56" fmla="*/ 0 w 720"/>
                <a:gd name="T57" fmla="*/ 0 h 490"/>
                <a:gd name="T58" fmla="*/ 0 w 720"/>
                <a:gd name="T59" fmla="*/ 0 h 490"/>
                <a:gd name="T60" fmla="*/ 0 w 720"/>
                <a:gd name="T61" fmla="*/ 0 h 490"/>
                <a:gd name="T62" fmla="*/ 0 w 720"/>
                <a:gd name="T63" fmla="*/ 0 h 490"/>
                <a:gd name="T64" fmla="*/ 0 w 720"/>
                <a:gd name="T65" fmla="*/ 0 h 490"/>
                <a:gd name="T66" fmla="*/ 0 w 720"/>
                <a:gd name="T67" fmla="*/ 0 h 490"/>
                <a:gd name="T68" fmla="*/ 0 w 720"/>
                <a:gd name="T69" fmla="*/ 0 h 490"/>
                <a:gd name="T70" fmla="*/ 0 w 720"/>
                <a:gd name="T71" fmla="*/ 0 h 490"/>
                <a:gd name="T72" fmla="*/ 0 w 720"/>
                <a:gd name="T73" fmla="*/ 0 h 490"/>
                <a:gd name="T74" fmla="*/ 0 w 720"/>
                <a:gd name="T75" fmla="*/ 0 h 490"/>
                <a:gd name="T76" fmla="*/ 0 w 720"/>
                <a:gd name="T77" fmla="*/ 0 h 490"/>
                <a:gd name="T78" fmla="*/ 0 w 720"/>
                <a:gd name="T79" fmla="*/ 0 h 490"/>
                <a:gd name="T80" fmla="*/ 0 w 720"/>
                <a:gd name="T81" fmla="*/ 0 h 490"/>
                <a:gd name="T82" fmla="*/ 0 w 720"/>
                <a:gd name="T83" fmla="*/ 0 h 490"/>
                <a:gd name="T84" fmla="*/ 0 w 720"/>
                <a:gd name="T85" fmla="*/ 0 h 490"/>
                <a:gd name="T86" fmla="*/ 0 w 720"/>
                <a:gd name="T87" fmla="*/ 0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0 h 475"/>
                <a:gd name="T2" fmla="*/ 0 w 705"/>
                <a:gd name="T3" fmla="*/ 0 h 475"/>
                <a:gd name="T4" fmla="*/ 0 w 705"/>
                <a:gd name="T5" fmla="*/ 0 h 475"/>
                <a:gd name="T6" fmla="*/ 0 w 705"/>
                <a:gd name="T7" fmla="*/ 0 h 475"/>
                <a:gd name="T8" fmla="*/ 0 w 705"/>
                <a:gd name="T9" fmla="*/ 0 h 475"/>
                <a:gd name="T10" fmla="*/ 0 w 705"/>
                <a:gd name="T11" fmla="*/ 0 h 475"/>
                <a:gd name="T12" fmla="*/ 0 w 705"/>
                <a:gd name="T13" fmla="*/ 0 h 475"/>
                <a:gd name="T14" fmla="*/ 0 w 705"/>
                <a:gd name="T15" fmla="*/ 0 h 475"/>
                <a:gd name="T16" fmla="*/ 0 w 705"/>
                <a:gd name="T17" fmla="*/ 0 h 475"/>
                <a:gd name="T18" fmla="*/ 0 w 705"/>
                <a:gd name="T19" fmla="*/ 0 h 475"/>
                <a:gd name="T20" fmla="*/ 0 w 705"/>
                <a:gd name="T21" fmla="*/ 0 h 475"/>
                <a:gd name="T22" fmla="*/ 0 w 705"/>
                <a:gd name="T23" fmla="*/ 0 h 475"/>
                <a:gd name="T24" fmla="*/ 0 w 705"/>
                <a:gd name="T25" fmla="*/ 0 h 475"/>
                <a:gd name="T26" fmla="*/ 0 w 705"/>
                <a:gd name="T27" fmla="*/ 0 h 475"/>
                <a:gd name="T28" fmla="*/ 0 w 705"/>
                <a:gd name="T29" fmla="*/ 0 h 475"/>
                <a:gd name="T30" fmla="*/ 0 w 705"/>
                <a:gd name="T31" fmla="*/ 0 h 475"/>
                <a:gd name="T32" fmla="*/ 0 w 705"/>
                <a:gd name="T33" fmla="*/ 0 h 475"/>
                <a:gd name="T34" fmla="*/ 0 w 705"/>
                <a:gd name="T35" fmla="*/ 0 h 475"/>
                <a:gd name="T36" fmla="*/ 0 w 705"/>
                <a:gd name="T37" fmla="*/ 0 h 475"/>
                <a:gd name="T38" fmla="*/ 0 w 705"/>
                <a:gd name="T39" fmla="*/ 0 h 475"/>
                <a:gd name="T40" fmla="*/ 0 w 705"/>
                <a:gd name="T41" fmla="*/ 0 h 475"/>
                <a:gd name="T42" fmla="*/ 0 w 705"/>
                <a:gd name="T43" fmla="*/ 0 h 475"/>
                <a:gd name="T44" fmla="*/ 0 w 705"/>
                <a:gd name="T45" fmla="*/ 0 h 475"/>
                <a:gd name="T46" fmla="*/ 0 w 705"/>
                <a:gd name="T47" fmla="*/ 0 h 475"/>
                <a:gd name="T48" fmla="*/ 0 w 705"/>
                <a:gd name="T49" fmla="*/ 0 h 475"/>
                <a:gd name="T50" fmla="*/ 0 w 705"/>
                <a:gd name="T51" fmla="*/ 0 h 475"/>
                <a:gd name="T52" fmla="*/ 0 w 705"/>
                <a:gd name="T53" fmla="*/ 0 h 475"/>
                <a:gd name="T54" fmla="*/ 0 w 705"/>
                <a:gd name="T55" fmla="*/ 0 h 475"/>
                <a:gd name="T56" fmla="*/ 0 w 705"/>
                <a:gd name="T57" fmla="*/ 0 h 475"/>
                <a:gd name="T58" fmla="*/ 0 w 705"/>
                <a:gd name="T59" fmla="*/ 0 h 475"/>
                <a:gd name="T60" fmla="*/ 0 w 705"/>
                <a:gd name="T61" fmla="*/ 0 h 475"/>
                <a:gd name="T62" fmla="*/ 0 w 705"/>
                <a:gd name="T63" fmla="*/ 0 h 475"/>
                <a:gd name="T64" fmla="*/ 0 w 705"/>
                <a:gd name="T65" fmla="*/ 0 h 475"/>
                <a:gd name="T66" fmla="*/ 0 w 705"/>
                <a:gd name="T67" fmla="*/ 0 h 475"/>
                <a:gd name="T68" fmla="*/ 0 w 705"/>
                <a:gd name="T69" fmla="*/ 0 h 475"/>
                <a:gd name="T70" fmla="*/ 0 w 70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0 w 265"/>
                <a:gd name="T13" fmla="*/ 0 h 305"/>
                <a:gd name="T14" fmla="*/ 0 w 265"/>
                <a:gd name="T15" fmla="*/ 0 h 305"/>
                <a:gd name="T16" fmla="*/ 0 w 265"/>
                <a:gd name="T17" fmla="*/ 0 h 305"/>
                <a:gd name="T18" fmla="*/ 0 w 265"/>
                <a:gd name="T19" fmla="*/ 0 h 305"/>
                <a:gd name="T20" fmla="*/ 0 w 265"/>
                <a:gd name="T21" fmla="*/ 0 h 305"/>
                <a:gd name="T22" fmla="*/ 0 w 265"/>
                <a:gd name="T23" fmla="*/ 0 h 305"/>
                <a:gd name="T24" fmla="*/ 0 w 265"/>
                <a:gd name="T25" fmla="*/ 0 h 305"/>
                <a:gd name="T26" fmla="*/ 0 w 265"/>
                <a:gd name="T27" fmla="*/ 0 h 305"/>
                <a:gd name="T28" fmla="*/ 0 w 265"/>
                <a:gd name="T29" fmla="*/ 0 h 305"/>
                <a:gd name="T30" fmla="*/ 0 w 265"/>
                <a:gd name="T31" fmla="*/ 0 h 305"/>
                <a:gd name="T32" fmla="*/ 0 w 265"/>
                <a:gd name="T33" fmla="*/ 0 h 305"/>
                <a:gd name="T34" fmla="*/ 0 w 265"/>
                <a:gd name="T35" fmla="*/ 0 h 305"/>
                <a:gd name="T36" fmla="*/ 0 w 265"/>
                <a:gd name="T37" fmla="*/ 0 h 305"/>
                <a:gd name="T38" fmla="*/ 0 w 265"/>
                <a:gd name="T39" fmla="*/ 0 h 305"/>
                <a:gd name="T40" fmla="*/ 0 w 265"/>
                <a:gd name="T41" fmla="*/ 0 h 305"/>
                <a:gd name="T42" fmla="*/ 0 w 265"/>
                <a:gd name="T43" fmla="*/ 0 h 305"/>
                <a:gd name="T44" fmla="*/ 0 w 265"/>
                <a:gd name="T45" fmla="*/ 0 h 305"/>
                <a:gd name="T46" fmla="*/ 0 w 265"/>
                <a:gd name="T47" fmla="*/ 0 h 305"/>
                <a:gd name="T48" fmla="*/ 0 w 265"/>
                <a:gd name="T49" fmla="*/ 0 h 305"/>
                <a:gd name="T50" fmla="*/ 0 w 265"/>
                <a:gd name="T51" fmla="*/ 0 h 305"/>
                <a:gd name="T52" fmla="*/ 0 w 265"/>
                <a:gd name="T53" fmla="*/ 0 h 305"/>
                <a:gd name="T54" fmla="*/ 0 w 265"/>
                <a:gd name="T55" fmla="*/ 0 h 305"/>
                <a:gd name="T56" fmla="*/ 0 w 265"/>
                <a:gd name="T57" fmla="*/ 0 h 305"/>
                <a:gd name="T58" fmla="*/ 0 w 265"/>
                <a:gd name="T59" fmla="*/ 0 h 305"/>
                <a:gd name="T60" fmla="*/ 0 w 265"/>
                <a:gd name="T61" fmla="*/ 0 h 305"/>
                <a:gd name="T62" fmla="*/ 0 w 265"/>
                <a:gd name="T63" fmla="*/ 0 h 305"/>
                <a:gd name="T64" fmla="*/ 0 w 265"/>
                <a:gd name="T65" fmla="*/ 0 h 305"/>
                <a:gd name="T66" fmla="*/ 0 w 265"/>
                <a:gd name="T67" fmla="*/ 0 h 305"/>
                <a:gd name="T68" fmla="*/ 0 w 265"/>
                <a:gd name="T69" fmla="*/ 0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0 h 276"/>
                <a:gd name="T2" fmla="*/ 0 w 442"/>
                <a:gd name="T3" fmla="*/ 0 h 276"/>
                <a:gd name="T4" fmla="*/ 0 w 442"/>
                <a:gd name="T5" fmla="*/ 0 h 276"/>
                <a:gd name="T6" fmla="*/ 0 w 442"/>
                <a:gd name="T7" fmla="*/ 0 h 276"/>
                <a:gd name="T8" fmla="*/ 0 w 442"/>
                <a:gd name="T9" fmla="*/ 0 h 276"/>
                <a:gd name="T10" fmla="*/ 0 w 442"/>
                <a:gd name="T11" fmla="*/ 0 h 276"/>
                <a:gd name="T12" fmla="*/ 0 w 442"/>
                <a:gd name="T13" fmla="*/ 0 h 276"/>
                <a:gd name="T14" fmla="*/ 0 w 442"/>
                <a:gd name="T15" fmla="*/ 0 h 276"/>
                <a:gd name="T16" fmla="*/ 0 w 442"/>
                <a:gd name="T17" fmla="*/ 0 h 276"/>
                <a:gd name="T18" fmla="*/ 0 w 442"/>
                <a:gd name="T19" fmla="*/ 0 h 276"/>
                <a:gd name="T20" fmla="*/ 0 w 442"/>
                <a:gd name="T21" fmla="*/ 0 h 276"/>
                <a:gd name="T22" fmla="*/ 0 w 442"/>
                <a:gd name="T23" fmla="*/ 0 h 276"/>
                <a:gd name="T24" fmla="*/ 0 w 442"/>
                <a:gd name="T25" fmla="*/ 0 h 276"/>
                <a:gd name="T26" fmla="*/ 0 w 442"/>
                <a:gd name="T27" fmla="*/ 0 h 276"/>
                <a:gd name="T28" fmla="*/ 0 w 442"/>
                <a:gd name="T29" fmla="*/ 0 h 276"/>
                <a:gd name="T30" fmla="*/ 0 w 442"/>
                <a:gd name="T31" fmla="*/ 0 h 276"/>
                <a:gd name="T32" fmla="*/ 0 w 442"/>
                <a:gd name="T33" fmla="*/ 0 h 276"/>
                <a:gd name="T34" fmla="*/ 0 w 442"/>
                <a:gd name="T35" fmla="*/ 0 h 276"/>
                <a:gd name="T36" fmla="*/ 0 w 442"/>
                <a:gd name="T37" fmla="*/ 0 h 276"/>
                <a:gd name="T38" fmla="*/ 0 w 442"/>
                <a:gd name="T39" fmla="*/ 0 h 276"/>
                <a:gd name="T40" fmla="*/ 0 w 442"/>
                <a:gd name="T41" fmla="*/ 0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0 w 244"/>
                <a:gd name="T1" fmla="*/ 0 h 227"/>
                <a:gd name="T2" fmla="*/ 0 w 244"/>
                <a:gd name="T3" fmla="*/ 0 h 227"/>
                <a:gd name="T4" fmla="*/ 0 w 244"/>
                <a:gd name="T5" fmla="*/ 0 h 227"/>
                <a:gd name="T6" fmla="*/ 0 w 244"/>
                <a:gd name="T7" fmla="*/ 0 h 227"/>
                <a:gd name="T8" fmla="*/ 0 w 244"/>
                <a:gd name="T9" fmla="*/ 0 h 227"/>
                <a:gd name="T10" fmla="*/ 0 w 244"/>
                <a:gd name="T11" fmla="*/ 0 h 227"/>
                <a:gd name="T12" fmla="*/ 0 w 244"/>
                <a:gd name="T13" fmla="*/ 0 h 227"/>
                <a:gd name="T14" fmla="*/ 0 w 244"/>
                <a:gd name="T15" fmla="*/ 0 h 227"/>
                <a:gd name="T16" fmla="*/ 0 w 244"/>
                <a:gd name="T17" fmla="*/ 0 h 227"/>
                <a:gd name="T18" fmla="*/ 0 w 244"/>
                <a:gd name="T19" fmla="*/ 0 h 227"/>
                <a:gd name="T20" fmla="*/ 0 w 244"/>
                <a:gd name="T21" fmla="*/ 0 h 227"/>
                <a:gd name="T22" fmla="*/ 0 w 244"/>
                <a:gd name="T23" fmla="*/ 0 h 227"/>
                <a:gd name="T24" fmla="*/ 0 w 244"/>
                <a:gd name="T25" fmla="*/ 0 h 227"/>
                <a:gd name="T26" fmla="*/ 0 w 244"/>
                <a:gd name="T27" fmla="*/ 0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0 w 244"/>
                <a:gd name="T51" fmla="*/ 0 h 227"/>
                <a:gd name="T52" fmla="*/ 0 w 244"/>
                <a:gd name="T53" fmla="*/ 0 h 227"/>
                <a:gd name="T54" fmla="*/ 0 w 244"/>
                <a:gd name="T55" fmla="*/ 0 h 227"/>
                <a:gd name="T56" fmla="*/ 0 w 244"/>
                <a:gd name="T57" fmla="*/ 0 h 227"/>
                <a:gd name="T58" fmla="*/ 0 w 244"/>
                <a:gd name="T59" fmla="*/ 0 h 227"/>
                <a:gd name="T60" fmla="*/ 0 w 244"/>
                <a:gd name="T61" fmla="*/ 0 h 227"/>
                <a:gd name="T62" fmla="*/ 0 w 244"/>
                <a:gd name="T63" fmla="*/ 0 h 227"/>
                <a:gd name="T64" fmla="*/ 0 w 244"/>
                <a:gd name="T65" fmla="*/ 0 h 227"/>
                <a:gd name="T66" fmla="*/ 0 w 244"/>
                <a:gd name="T67" fmla="*/ 0 h 227"/>
                <a:gd name="T68" fmla="*/ 0 w 244"/>
                <a:gd name="T69" fmla="*/ 0 h 227"/>
                <a:gd name="T70" fmla="*/ 0 w 244"/>
                <a:gd name="T71" fmla="*/ 0 h 227"/>
                <a:gd name="T72" fmla="*/ 0 w 244"/>
                <a:gd name="T73" fmla="*/ 0 h 227"/>
                <a:gd name="T74" fmla="*/ 0 w 244"/>
                <a:gd name="T75" fmla="*/ 0 h 227"/>
                <a:gd name="T76" fmla="*/ 0 w 244"/>
                <a:gd name="T77" fmla="*/ 0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0 w 118"/>
                <a:gd name="T1" fmla="*/ 0 h 191"/>
                <a:gd name="T2" fmla="*/ 0 w 118"/>
                <a:gd name="T3" fmla="*/ 0 h 191"/>
                <a:gd name="T4" fmla="*/ 0 w 118"/>
                <a:gd name="T5" fmla="*/ 0 h 191"/>
                <a:gd name="T6" fmla="*/ 0 w 118"/>
                <a:gd name="T7" fmla="*/ 0 h 191"/>
                <a:gd name="T8" fmla="*/ 0 w 118"/>
                <a:gd name="T9" fmla="*/ 0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0 h 191"/>
                <a:gd name="T32" fmla="*/ 0 w 118"/>
                <a:gd name="T33" fmla="*/ 0 h 191"/>
                <a:gd name="T34" fmla="*/ 0 w 118"/>
                <a:gd name="T35" fmla="*/ 0 h 191"/>
                <a:gd name="T36" fmla="*/ 0 w 118"/>
                <a:gd name="T37" fmla="*/ 0 h 191"/>
                <a:gd name="T38" fmla="*/ 0 w 118"/>
                <a:gd name="T39" fmla="*/ 0 h 191"/>
                <a:gd name="T40" fmla="*/ 0 w 118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0 w 484"/>
                <a:gd name="T1" fmla="*/ 0 h 230"/>
                <a:gd name="T2" fmla="*/ 0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0 w 484"/>
                <a:gd name="T9" fmla="*/ 0 h 230"/>
                <a:gd name="T10" fmla="*/ 0 w 484"/>
                <a:gd name="T11" fmla="*/ 0 h 230"/>
                <a:gd name="T12" fmla="*/ 0 w 484"/>
                <a:gd name="T13" fmla="*/ 0 h 230"/>
                <a:gd name="T14" fmla="*/ 0 w 484"/>
                <a:gd name="T15" fmla="*/ 0 h 230"/>
                <a:gd name="T16" fmla="*/ 0 w 484"/>
                <a:gd name="T17" fmla="*/ 0 h 230"/>
                <a:gd name="T18" fmla="*/ 0 w 484"/>
                <a:gd name="T19" fmla="*/ 0 h 230"/>
                <a:gd name="T20" fmla="*/ 0 w 484"/>
                <a:gd name="T21" fmla="*/ 0 h 230"/>
                <a:gd name="T22" fmla="*/ 0 w 484"/>
                <a:gd name="T23" fmla="*/ 0 h 230"/>
                <a:gd name="T24" fmla="*/ 0 w 484"/>
                <a:gd name="T25" fmla="*/ 0 h 230"/>
                <a:gd name="T26" fmla="*/ 0 w 484"/>
                <a:gd name="T27" fmla="*/ 0 h 230"/>
                <a:gd name="T28" fmla="*/ 0 w 484"/>
                <a:gd name="T29" fmla="*/ 0 h 230"/>
                <a:gd name="T30" fmla="*/ 0 w 484"/>
                <a:gd name="T31" fmla="*/ 0 h 230"/>
                <a:gd name="T32" fmla="*/ 0 w 484"/>
                <a:gd name="T33" fmla="*/ 0 h 230"/>
                <a:gd name="T34" fmla="*/ 0 w 484"/>
                <a:gd name="T35" fmla="*/ 0 h 230"/>
                <a:gd name="T36" fmla="*/ 0 w 484"/>
                <a:gd name="T37" fmla="*/ 0 h 230"/>
                <a:gd name="T38" fmla="*/ 0 w 484"/>
                <a:gd name="T39" fmla="*/ 0 h 230"/>
                <a:gd name="T40" fmla="*/ 0 w 484"/>
                <a:gd name="T41" fmla="*/ 0 h 230"/>
                <a:gd name="T42" fmla="*/ 0 w 484"/>
                <a:gd name="T43" fmla="*/ 0 h 230"/>
                <a:gd name="T44" fmla="*/ 0 w 484"/>
                <a:gd name="T45" fmla="*/ 0 h 230"/>
                <a:gd name="T46" fmla="*/ 0 w 484"/>
                <a:gd name="T47" fmla="*/ 0 h 230"/>
                <a:gd name="T48" fmla="*/ 0 w 484"/>
                <a:gd name="T49" fmla="*/ 0 h 230"/>
                <a:gd name="T50" fmla="*/ 0 w 484"/>
                <a:gd name="T51" fmla="*/ 0 h 230"/>
                <a:gd name="T52" fmla="*/ 0 w 484"/>
                <a:gd name="T53" fmla="*/ 0 h 230"/>
                <a:gd name="T54" fmla="*/ 0 w 484"/>
                <a:gd name="T55" fmla="*/ 0 h 230"/>
                <a:gd name="T56" fmla="*/ 0 w 484"/>
                <a:gd name="T57" fmla="*/ 0 h 230"/>
                <a:gd name="T58" fmla="*/ 0 w 484"/>
                <a:gd name="T59" fmla="*/ 0 h 230"/>
                <a:gd name="T60" fmla="*/ 0 w 484"/>
                <a:gd name="T61" fmla="*/ 0 h 230"/>
                <a:gd name="T62" fmla="*/ 0 w 484"/>
                <a:gd name="T63" fmla="*/ 0 h 230"/>
                <a:gd name="T64" fmla="*/ 0 w 484"/>
                <a:gd name="T65" fmla="*/ 0 h 230"/>
                <a:gd name="T66" fmla="*/ 0 w 484"/>
                <a:gd name="T67" fmla="*/ 0 h 230"/>
                <a:gd name="T68" fmla="*/ 0 w 484"/>
                <a:gd name="T69" fmla="*/ 0 h 230"/>
                <a:gd name="T70" fmla="*/ 0 w 484"/>
                <a:gd name="T71" fmla="*/ 0 h 230"/>
                <a:gd name="T72" fmla="*/ 0 w 484"/>
                <a:gd name="T73" fmla="*/ 0 h 230"/>
                <a:gd name="T74" fmla="*/ 0 w 484"/>
                <a:gd name="T75" fmla="*/ 0 h 230"/>
                <a:gd name="T76" fmla="*/ 0 w 484"/>
                <a:gd name="T77" fmla="*/ 0 h 230"/>
                <a:gd name="T78" fmla="*/ 0 w 484"/>
                <a:gd name="T79" fmla="*/ 0 h 230"/>
                <a:gd name="T80" fmla="*/ 0 w 484"/>
                <a:gd name="T81" fmla="*/ 0 h 230"/>
                <a:gd name="T82" fmla="*/ 0 w 484"/>
                <a:gd name="T83" fmla="*/ 0 h 230"/>
                <a:gd name="T84" fmla="*/ 0 w 484"/>
                <a:gd name="T85" fmla="*/ 0 h 230"/>
                <a:gd name="T86" fmla="*/ 0 w 484"/>
                <a:gd name="T87" fmla="*/ 0 h 230"/>
                <a:gd name="T88" fmla="*/ 0 w 484"/>
                <a:gd name="T89" fmla="*/ 0 h 230"/>
                <a:gd name="T90" fmla="*/ 0 w 484"/>
                <a:gd name="T91" fmla="*/ 0 h 230"/>
                <a:gd name="T92" fmla="*/ 0 w 484"/>
                <a:gd name="T93" fmla="*/ 0 h 230"/>
                <a:gd name="T94" fmla="*/ 0 w 484"/>
                <a:gd name="T95" fmla="*/ 0 h 230"/>
                <a:gd name="T96" fmla="*/ 0 w 484"/>
                <a:gd name="T97" fmla="*/ 0 h 230"/>
                <a:gd name="T98" fmla="*/ 0 w 484"/>
                <a:gd name="T99" fmla="*/ 0 h 230"/>
                <a:gd name="T100" fmla="*/ 0 w 484"/>
                <a:gd name="T101" fmla="*/ 0 h 230"/>
                <a:gd name="T102" fmla="*/ 0 w 484"/>
                <a:gd name="T103" fmla="*/ 0 h 230"/>
                <a:gd name="T104" fmla="*/ 0 w 484"/>
                <a:gd name="T105" fmla="*/ 0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0 w 256"/>
                <a:gd name="T19" fmla="*/ 0 h 247"/>
                <a:gd name="T20" fmla="*/ 0 w 256"/>
                <a:gd name="T21" fmla="*/ 0 h 247"/>
                <a:gd name="T22" fmla="*/ 0 w 256"/>
                <a:gd name="T23" fmla="*/ 0 h 247"/>
                <a:gd name="T24" fmla="*/ 0 w 256"/>
                <a:gd name="T25" fmla="*/ 0 h 247"/>
                <a:gd name="T26" fmla="*/ 0 w 256"/>
                <a:gd name="T27" fmla="*/ 0 h 247"/>
                <a:gd name="T28" fmla="*/ 0 w 256"/>
                <a:gd name="T29" fmla="*/ 0 h 247"/>
                <a:gd name="T30" fmla="*/ 0 w 256"/>
                <a:gd name="T31" fmla="*/ 0 h 247"/>
                <a:gd name="T32" fmla="*/ 0 w 256"/>
                <a:gd name="T33" fmla="*/ 0 h 247"/>
                <a:gd name="T34" fmla="*/ 0 w 256"/>
                <a:gd name="T35" fmla="*/ 0 h 247"/>
                <a:gd name="T36" fmla="*/ 0 w 256"/>
                <a:gd name="T37" fmla="*/ 0 h 247"/>
                <a:gd name="T38" fmla="*/ 0 w 256"/>
                <a:gd name="T39" fmla="*/ 0 h 247"/>
                <a:gd name="T40" fmla="*/ 0 w 256"/>
                <a:gd name="T41" fmla="*/ 0 h 247"/>
                <a:gd name="T42" fmla="*/ 0 w 256"/>
                <a:gd name="T43" fmla="*/ 0 h 247"/>
                <a:gd name="T44" fmla="*/ 0 w 256"/>
                <a:gd name="T45" fmla="*/ 0 h 247"/>
                <a:gd name="T46" fmla="*/ 0 w 256"/>
                <a:gd name="T47" fmla="*/ 0 h 247"/>
                <a:gd name="T48" fmla="*/ 0 w 256"/>
                <a:gd name="T49" fmla="*/ 0 h 247"/>
                <a:gd name="T50" fmla="*/ 0 w 256"/>
                <a:gd name="T51" fmla="*/ 0 h 247"/>
                <a:gd name="T52" fmla="*/ 0 w 256"/>
                <a:gd name="T53" fmla="*/ 0 h 247"/>
                <a:gd name="T54" fmla="*/ 0 w 256"/>
                <a:gd name="T55" fmla="*/ 0 h 247"/>
                <a:gd name="T56" fmla="*/ 0 w 256"/>
                <a:gd name="T57" fmla="*/ 0 h 247"/>
                <a:gd name="T58" fmla="*/ 0 w 256"/>
                <a:gd name="T59" fmla="*/ 0 h 247"/>
                <a:gd name="T60" fmla="*/ 0 w 256"/>
                <a:gd name="T61" fmla="*/ 0 h 247"/>
                <a:gd name="T62" fmla="*/ 0 w 256"/>
                <a:gd name="T63" fmla="*/ 0 h 247"/>
                <a:gd name="T64" fmla="*/ 0 w 256"/>
                <a:gd name="T65" fmla="*/ 0 h 247"/>
                <a:gd name="T66" fmla="*/ 0 w 256"/>
                <a:gd name="T67" fmla="*/ 0 h 247"/>
                <a:gd name="T68" fmla="*/ 0 w 256"/>
                <a:gd name="T69" fmla="*/ 0 h 247"/>
                <a:gd name="T70" fmla="*/ 0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0 w 162"/>
                <a:gd name="T29" fmla="*/ 0 h 61"/>
                <a:gd name="T30" fmla="*/ 0 w 162"/>
                <a:gd name="T31" fmla="*/ 0 h 61"/>
                <a:gd name="T32" fmla="*/ 0 w 162"/>
                <a:gd name="T33" fmla="*/ 0 h 61"/>
                <a:gd name="T34" fmla="*/ 0 w 162"/>
                <a:gd name="T35" fmla="*/ 0 h 61"/>
                <a:gd name="T36" fmla="*/ 0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0 w 144"/>
                <a:gd name="T29" fmla="*/ 0 h 50"/>
                <a:gd name="T30" fmla="*/ 0 w 144"/>
                <a:gd name="T31" fmla="*/ 0 h 50"/>
                <a:gd name="T32" fmla="*/ 0 w 144"/>
                <a:gd name="T33" fmla="*/ 0 h 50"/>
                <a:gd name="T34" fmla="*/ 0 w 144"/>
                <a:gd name="T35" fmla="*/ 0 h 50"/>
                <a:gd name="T36" fmla="*/ 0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0 h 2178"/>
                <a:gd name="T2" fmla="*/ 0 w 1346"/>
                <a:gd name="T3" fmla="*/ 0 h 2178"/>
                <a:gd name="T4" fmla="*/ 0 w 1346"/>
                <a:gd name="T5" fmla="*/ 0 h 2178"/>
                <a:gd name="T6" fmla="*/ 0 w 1346"/>
                <a:gd name="T7" fmla="*/ 0 h 2178"/>
                <a:gd name="T8" fmla="*/ 0 w 1346"/>
                <a:gd name="T9" fmla="*/ 0 h 2178"/>
                <a:gd name="T10" fmla="*/ 0 w 1346"/>
                <a:gd name="T11" fmla="*/ 0 h 2178"/>
                <a:gd name="T12" fmla="*/ 0 w 1346"/>
                <a:gd name="T13" fmla="*/ 0 h 2178"/>
                <a:gd name="T14" fmla="*/ 0 w 1346"/>
                <a:gd name="T15" fmla="*/ 0 h 2178"/>
                <a:gd name="T16" fmla="*/ 0 w 1346"/>
                <a:gd name="T17" fmla="*/ 0 h 2178"/>
                <a:gd name="T18" fmla="*/ 0 w 1346"/>
                <a:gd name="T19" fmla="*/ 0 h 2178"/>
                <a:gd name="T20" fmla="*/ 0 w 1346"/>
                <a:gd name="T21" fmla="*/ 0 h 2178"/>
                <a:gd name="T22" fmla="*/ 0 w 1346"/>
                <a:gd name="T23" fmla="*/ 0 h 2178"/>
                <a:gd name="T24" fmla="*/ 0 w 1346"/>
                <a:gd name="T25" fmla="*/ 0 h 2178"/>
                <a:gd name="T26" fmla="*/ 0 w 1346"/>
                <a:gd name="T27" fmla="*/ 0 h 2178"/>
                <a:gd name="T28" fmla="*/ 0 w 1346"/>
                <a:gd name="T29" fmla="*/ 0 h 2178"/>
                <a:gd name="T30" fmla="*/ 0 w 1346"/>
                <a:gd name="T31" fmla="*/ 0 h 2178"/>
                <a:gd name="T32" fmla="*/ 0 w 1346"/>
                <a:gd name="T33" fmla="*/ 0 h 2178"/>
                <a:gd name="T34" fmla="*/ 0 w 1346"/>
                <a:gd name="T35" fmla="*/ 0 h 2178"/>
                <a:gd name="T36" fmla="*/ 0 w 1346"/>
                <a:gd name="T37" fmla="*/ 0 h 2178"/>
                <a:gd name="T38" fmla="*/ 0 w 1346"/>
                <a:gd name="T39" fmla="*/ 0 h 2178"/>
                <a:gd name="T40" fmla="*/ 0 w 1346"/>
                <a:gd name="T41" fmla="*/ 0 h 2178"/>
                <a:gd name="T42" fmla="*/ 0 w 1346"/>
                <a:gd name="T43" fmla="*/ 0 h 2178"/>
                <a:gd name="T44" fmla="*/ 0 w 1346"/>
                <a:gd name="T45" fmla="*/ 0 h 2178"/>
                <a:gd name="T46" fmla="*/ 0 w 1346"/>
                <a:gd name="T47" fmla="*/ 0 h 2178"/>
                <a:gd name="T48" fmla="*/ 0 w 1346"/>
                <a:gd name="T49" fmla="*/ 0 h 2178"/>
                <a:gd name="T50" fmla="*/ 0 w 1346"/>
                <a:gd name="T51" fmla="*/ 0 h 2178"/>
                <a:gd name="T52" fmla="*/ 0 w 1346"/>
                <a:gd name="T53" fmla="*/ 0 h 2178"/>
                <a:gd name="T54" fmla="*/ 0 w 1346"/>
                <a:gd name="T55" fmla="*/ 0 h 2178"/>
                <a:gd name="T56" fmla="*/ 0 w 1346"/>
                <a:gd name="T57" fmla="*/ 0 h 2178"/>
                <a:gd name="T58" fmla="*/ 0 w 1346"/>
                <a:gd name="T59" fmla="*/ 0 h 2178"/>
                <a:gd name="T60" fmla="*/ 0 w 1346"/>
                <a:gd name="T61" fmla="*/ 0 h 2178"/>
                <a:gd name="T62" fmla="*/ 0 w 1346"/>
                <a:gd name="T63" fmla="*/ 0 h 2178"/>
                <a:gd name="T64" fmla="*/ 0 w 1346"/>
                <a:gd name="T65" fmla="*/ 0 h 2178"/>
                <a:gd name="T66" fmla="*/ 0 w 1346"/>
                <a:gd name="T67" fmla="*/ 0 h 2178"/>
                <a:gd name="T68" fmla="*/ 0 w 1346"/>
                <a:gd name="T69" fmla="*/ 0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0 h 2163"/>
                <a:gd name="T2" fmla="*/ 0 w 1332"/>
                <a:gd name="T3" fmla="*/ 0 h 2163"/>
                <a:gd name="T4" fmla="*/ 0 w 1332"/>
                <a:gd name="T5" fmla="*/ 0 h 2163"/>
                <a:gd name="T6" fmla="*/ 0 w 1332"/>
                <a:gd name="T7" fmla="*/ 0 h 2163"/>
                <a:gd name="T8" fmla="*/ 0 w 1332"/>
                <a:gd name="T9" fmla="*/ 0 h 2163"/>
                <a:gd name="T10" fmla="*/ 0 w 1332"/>
                <a:gd name="T11" fmla="*/ 0 h 2163"/>
                <a:gd name="T12" fmla="*/ 0 w 1332"/>
                <a:gd name="T13" fmla="*/ 0 h 2163"/>
                <a:gd name="T14" fmla="*/ 0 w 1332"/>
                <a:gd name="T15" fmla="*/ 0 h 2163"/>
                <a:gd name="T16" fmla="*/ 0 w 1332"/>
                <a:gd name="T17" fmla="*/ 0 h 2163"/>
                <a:gd name="T18" fmla="*/ 0 w 1332"/>
                <a:gd name="T19" fmla="*/ 0 h 2163"/>
                <a:gd name="T20" fmla="*/ 0 w 1332"/>
                <a:gd name="T21" fmla="*/ 0 h 2163"/>
                <a:gd name="T22" fmla="*/ 0 w 1332"/>
                <a:gd name="T23" fmla="*/ 0 h 2163"/>
                <a:gd name="T24" fmla="*/ 0 w 1332"/>
                <a:gd name="T25" fmla="*/ 0 h 2163"/>
                <a:gd name="T26" fmla="*/ 0 w 1332"/>
                <a:gd name="T27" fmla="*/ 0 h 2163"/>
                <a:gd name="T28" fmla="*/ 0 w 1332"/>
                <a:gd name="T29" fmla="*/ 0 h 2163"/>
                <a:gd name="T30" fmla="*/ 0 w 1332"/>
                <a:gd name="T31" fmla="*/ 0 h 2163"/>
                <a:gd name="T32" fmla="*/ 0 w 1332"/>
                <a:gd name="T33" fmla="*/ 0 h 2163"/>
                <a:gd name="T34" fmla="*/ 0 w 1332"/>
                <a:gd name="T35" fmla="*/ 0 h 2163"/>
                <a:gd name="T36" fmla="*/ 0 w 1332"/>
                <a:gd name="T37" fmla="*/ 0 h 2163"/>
                <a:gd name="T38" fmla="*/ 0 w 1332"/>
                <a:gd name="T39" fmla="*/ 0 h 2163"/>
                <a:gd name="T40" fmla="*/ 0 w 1332"/>
                <a:gd name="T41" fmla="*/ 0 h 2163"/>
                <a:gd name="T42" fmla="*/ 0 w 1332"/>
                <a:gd name="T43" fmla="*/ 0 h 2163"/>
                <a:gd name="T44" fmla="*/ 0 w 1332"/>
                <a:gd name="T45" fmla="*/ 0 h 2163"/>
                <a:gd name="T46" fmla="*/ 0 w 1332"/>
                <a:gd name="T47" fmla="*/ 0 h 2163"/>
                <a:gd name="T48" fmla="*/ 0 w 1332"/>
                <a:gd name="T49" fmla="*/ 0 h 2163"/>
                <a:gd name="T50" fmla="*/ 0 w 1332"/>
                <a:gd name="T51" fmla="*/ 0 h 2163"/>
                <a:gd name="T52" fmla="*/ 0 w 1332"/>
                <a:gd name="T53" fmla="*/ 0 h 2163"/>
                <a:gd name="T54" fmla="*/ 0 w 1332"/>
                <a:gd name="T55" fmla="*/ 0 h 2163"/>
                <a:gd name="T56" fmla="*/ 0 w 1332"/>
                <a:gd name="T57" fmla="*/ 0 h 2163"/>
                <a:gd name="T58" fmla="*/ 0 w 1332"/>
                <a:gd name="T59" fmla="*/ 0 h 2163"/>
                <a:gd name="T60" fmla="*/ 0 w 1332"/>
                <a:gd name="T61" fmla="*/ 0 h 2163"/>
                <a:gd name="T62" fmla="*/ 0 w 1332"/>
                <a:gd name="T63" fmla="*/ 0 h 2163"/>
                <a:gd name="T64" fmla="*/ 0 w 1332"/>
                <a:gd name="T65" fmla="*/ 0 h 2163"/>
                <a:gd name="T66" fmla="*/ 0 w 1332"/>
                <a:gd name="T67" fmla="*/ 0 h 2163"/>
                <a:gd name="T68" fmla="*/ 0 w 1332"/>
                <a:gd name="T69" fmla="*/ 0 h 2163"/>
                <a:gd name="T70" fmla="*/ 0 w 1332"/>
                <a:gd name="T71" fmla="*/ 0 h 2163"/>
                <a:gd name="T72" fmla="*/ 0 w 1332"/>
                <a:gd name="T73" fmla="*/ 0 h 2163"/>
                <a:gd name="T74" fmla="*/ 0 w 1332"/>
                <a:gd name="T75" fmla="*/ 0 h 2163"/>
                <a:gd name="T76" fmla="*/ 0 w 1332"/>
                <a:gd name="T77" fmla="*/ 0 h 2163"/>
                <a:gd name="T78" fmla="*/ 0 w 1332"/>
                <a:gd name="T79" fmla="*/ 0 h 2163"/>
                <a:gd name="T80" fmla="*/ 0 w 1332"/>
                <a:gd name="T81" fmla="*/ 0 h 2163"/>
                <a:gd name="T82" fmla="*/ 0 w 1332"/>
                <a:gd name="T83" fmla="*/ 0 h 2163"/>
                <a:gd name="T84" fmla="*/ 0 w 1332"/>
                <a:gd name="T85" fmla="*/ 0 h 2163"/>
                <a:gd name="T86" fmla="*/ 0 w 1332"/>
                <a:gd name="T87" fmla="*/ 0 h 2163"/>
                <a:gd name="T88" fmla="*/ 0 w 1332"/>
                <a:gd name="T89" fmla="*/ 0 h 2163"/>
                <a:gd name="T90" fmla="*/ 0 w 1332"/>
                <a:gd name="T91" fmla="*/ 0 h 2163"/>
                <a:gd name="T92" fmla="*/ 0 w 1332"/>
                <a:gd name="T93" fmla="*/ 0 h 2163"/>
                <a:gd name="T94" fmla="*/ 0 w 1332"/>
                <a:gd name="T95" fmla="*/ 0 h 2163"/>
                <a:gd name="T96" fmla="*/ 0 w 1332"/>
                <a:gd name="T97" fmla="*/ 0 h 2163"/>
                <a:gd name="T98" fmla="*/ 0 w 1332"/>
                <a:gd name="T99" fmla="*/ 0 h 2163"/>
                <a:gd name="T100" fmla="*/ 0 w 1332"/>
                <a:gd name="T101" fmla="*/ 0 h 2163"/>
                <a:gd name="T102" fmla="*/ 0 w 1332"/>
                <a:gd name="T103" fmla="*/ 0 h 2163"/>
                <a:gd name="T104" fmla="*/ 0 w 1332"/>
                <a:gd name="T105" fmla="*/ 0 h 2163"/>
                <a:gd name="T106" fmla="*/ 0 w 1332"/>
                <a:gd name="T107" fmla="*/ 0 h 2163"/>
                <a:gd name="T108" fmla="*/ 0 w 1332"/>
                <a:gd name="T109" fmla="*/ 0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0 w 662"/>
                <a:gd name="T1" fmla="*/ 0 h 2007"/>
                <a:gd name="T2" fmla="*/ 0 w 662"/>
                <a:gd name="T3" fmla="*/ 0 h 2007"/>
                <a:gd name="T4" fmla="*/ 0 w 662"/>
                <a:gd name="T5" fmla="*/ 0 h 2007"/>
                <a:gd name="T6" fmla="*/ 0 w 662"/>
                <a:gd name="T7" fmla="*/ 0 h 2007"/>
                <a:gd name="T8" fmla="*/ 0 w 662"/>
                <a:gd name="T9" fmla="*/ 0 h 2007"/>
                <a:gd name="T10" fmla="*/ 0 w 662"/>
                <a:gd name="T11" fmla="*/ 0 h 2007"/>
                <a:gd name="T12" fmla="*/ 0 w 662"/>
                <a:gd name="T13" fmla="*/ 0 h 2007"/>
                <a:gd name="T14" fmla="*/ 0 w 662"/>
                <a:gd name="T15" fmla="*/ 0 h 2007"/>
                <a:gd name="T16" fmla="*/ 0 w 662"/>
                <a:gd name="T17" fmla="*/ 0 h 2007"/>
                <a:gd name="T18" fmla="*/ 0 w 662"/>
                <a:gd name="T19" fmla="*/ 0 h 2007"/>
                <a:gd name="T20" fmla="*/ 0 w 662"/>
                <a:gd name="T21" fmla="*/ 0 h 2007"/>
                <a:gd name="T22" fmla="*/ 0 w 662"/>
                <a:gd name="T23" fmla="*/ 0 h 2007"/>
                <a:gd name="T24" fmla="*/ 0 w 662"/>
                <a:gd name="T25" fmla="*/ 0 h 2007"/>
                <a:gd name="T26" fmla="*/ 0 w 662"/>
                <a:gd name="T27" fmla="*/ 0 h 2007"/>
                <a:gd name="T28" fmla="*/ 0 w 662"/>
                <a:gd name="T29" fmla="*/ 0 h 2007"/>
                <a:gd name="T30" fmla="*/ 0 w 662"/>
                <a:gd name="T31" fmla="*/ 0 h 2007"/>
                <a:gd name="T32" fmla="*/ 0 w 662"/>
                <a:gd name="T33" fmla="*/ 0 h 2007"/>
                <a:gd name="T34" fmla="*/ 0 w 662"/>
                <a:gd name="T35" fmla="*/ 0 h 2007"/>
                <a:gd name="T36" fmla="*/ 0 w 662"/>
                <a:gd name="T37" fmla="*/ 0 h 2007"/>
                <a:gd name="T38" fmla="*/ 0 w 662"/>
                <a:gd name="T39" fmla="*/ 0 h 2007"/>
                <a:gd name="T40" fmla="*/ 0 w 662"/>
                <a:gd name="T41" fmla="*/ 0 h 2007"/>
                <a:gd name="T42" fmla="*/ 0 w 662"/>
                <a:gd name="T43" fmla="*/ 0 h 2007"/>
                <a:gd name="T44" fmla="*/ 0 w 662"/>
                <a:gd name="T45" fmla="*/ 0 h 2007"/>
                <a:gd name="T46" fmla="*/ 0 w 662"/>
                <a:gd name="T47" fmla="*/ 0 h 2007"/>
                <a:gd name="T48" fmla="*/ 0 w 662"/>
                <a:gd name="T49" fmla="*/ 0 h 2007"/>
                <a:gd name="T50" fmla="*/ 0 w 662"/>
                <a:gd name="T51" fmla="*/ 0 h 2007"/>
                <a:gd name="T52" fmla="*/ 0 w 662"/>
                <a:gd name="T53" fmla="*/ 0 h 2007"/>
                <a:gd name="T54" fmla="*/ 0 w 662"/>
                <a:gd name="T55" fmla="*/ 0 h 2007"/>
                <a:gd name="T56" fmla="*/ 0 w 662"/>
                <a:gd name="T57" fmla="*/ 0 h 2007"/>
                <a:gd name="T58" fmla="*/ 0 w 662"/>
                <a:gd name="T59" fmla="*/ 0 h 2007"/>
                <a:gd name="T60" fmla="*/ 0 w 662"/>
                <a:gd name="T61" fmla="*/ 0 h 2007"/>
                <a:gd name="T62" fmla="*/ 0 w 662"/>
                <a:gd name="T63" fmla="*/ 0 h 2007"/>
                <a:gd name="T64" fmla="*/ 0 w 662"/>
                <a:gd name="T65" fmla="*/ 0 h 2007"/>
                <a:gd name="T66" fmla="*/ 0 w 662"/>
                <a:gd name="T67" fmla="*/ 0 h 2007"/>
                <a:gd name="T68" fmla="*/ 0 w 662"/>
                <a:gd name="T69" fmla="*/ 0 h 2007"/>
                <a:gd name="T70" fmla="*/ 0 w 662"/>
                <a:gd name="T71" fmla="*/ 0 h 2007"/>
                <a:gd name="T72" fmla="*/ 0 w 662"/>
                <a:gd name="T73" fmla="*/ 0 h 2007"/>
                <a:gd name="T74" fmla="*/ 0 w 662"/>
                <a:gd name="T75" fmla="*/ 0 h 2007"/>
                <a:gd name="T76" fmla="*/ 0 w 662"/>
                <a:gd name="T77" fmla="*/ 0 h 2007"/>
                <a:gd name="T78" fmla="*/ 0 w 662"/>
                <a:gd name="T79" fmla="*/ 0 h 2007"/>
                <a:gd name="T80" fmla="*/ 0 w 662"/>
                <a:gd name="T81" fmla="*/ 0 h 2007"/>
                <a:gd name="T82" fmla="*/ 0 w 662"/>
                <a:gd name="T83" fmla="*/ 0 h 2007"/>
                <a:gd name="T84" fmla="*/ 0 w 662"/>
                <a:gd name="T85" fmla="*/ 0 h 2007"/>
                <a:gd name="T86" fmla="*/ 0 w 662"/>
                <a:gd name="T87" fmla="*/ 0 h 2007"/>
                <a:gd name="T88" fmla="*/ 0 w 662"/>
                <a:gd name="T89" fmla="*/ 0 h 2007"/>
                <a:gd name="T90" fmla="*/ 0 w 662"/>
                <a:gd name="T91" fmla="*/ 0 h 2007"/>
                <a:gd name="T92" fmla="*/ 0 w 662"/>
                <a:gd name="T93" fmla="*/ 0 h 2007"/>
                <a:gd name="T94" fmla="*/ 0 w 662"/>
                <a:gd name="T95" fmla="*/ 0 h 2007"/>
                <a:gd name="T96" fmla="*/ 0 w 662"/>
                <a:gd name="T97" fmla="*/ 0 h 2007"/>
                <a:gd name="T98" fmla="*/ 0 w 662"/>
                <a:gd name="T99" fmla="*/ 0 h 2007"/>
                <a:gd name="T100" fmla="*/ 0 w 662"/>
                <a:gd name="T101" fmla="*/ 0 h 2007"/>
                <a:gd name="T102" fmla="*/ 0 w 662"/>
                <a:gd name="T103" fmla="*/ 0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0 w 1178"/>
                <a:gd name="T1" fmla="*/ 0 h 336"/>
                <a:gd name="T2" fmla="*/ 0 w 1178"/>
                <a:gd name="T3" fmla="*/ 0 h 336"/>
                <a:gd name="T4" fmla="*/ 0 w 1178"/>
                <a:gd name="T5" fmla="*/ 0 h 336"/>
                <a:gd name="T6" fmla="*/ 0 w 1178"/>
                <a:gd name="T7" fmla="*/ 0 h 336"/>
                <a:gd name="T8" fmla="*/ 0 w 1178"/>
                <a:gd name="T9" fmla="*/ 0 h 336"/>
                <a:gd name="T10" fmla="*/ 0 w 1178"/>
                <a:gd name="T11" fmla="*/ 0 h 336"/>
                <a:gd name="T12" fmla="*/ 0 w 1178"/>
                <a:gd name="T13" fmla="*/ 0 h 336"/>
                <a:gd name="T14" fmla="*/ 0 w 1178"/>
                <a:gd name="T15" fmla="*/ 0 h 336"/>
                <a:gd name="T16" fmla="*/ 0 w 1178"/>
                <a:gd name="T17" fmla="*/ 0 h 336"/>
                <a:gd name="T18" fmla="*/ 0 w 1178"/>
                <a:gd name="T19" fmla="*/ 0 h 336"/>
                <a:gd name="T20" fmla="*/ 0 w 1178"/>
                <a:gd name="T21" fmla="*/ 0 h 336"/>
                <a:gd name="T22" fmla="*/ 0 w 1178"/>
                <a:gd name="T23" fmla="*/ 0 h 336"/>
                <a:gd name="T24" fmla="*/ 0 w 1178"/>
                <a:gd name="T25" fmla="*/ 0 h 336"/>
                <a:gd name="T26" fmla="*/ 0 w 1178"/>
                <a:gd name="T27" fmla="*/ 0 h 336"/>
                <a:gd name="T28" fmla="*/ 0 w 1178"/>
                <a:gd name="T29" fmla="*/ 0 h 336"/>
                <a:gd name="T30" fmla="*/ 0 w 1178"/>
                <a:gd name="T31" fmla="*/ 0 h 336"/>
                <a:gd name="T32" fmla="*/ 0 w 1178"/>
                <a:gd name="T33" fmla="*/ 0 h 336"/>
                <a:gd name="T34" fmla="*/ 0 w 1178"/>
                <a:gd name="T35" fmla="*/ 0 h 336"/>
                <a:gd name="T36" fmla="*/ 0 w 1178"/>
                <a:gd name="T37" fmla="*/ 0 h 336"/>
                <a:gd name="T38" fmla="*/ 0 w 1178"/>
                <a:gd name="T39" fmla="*/ 0 h 336"/>
                <a:gd name="T40" fmla="*/ 0 w 1178"/>
                <a:gd name="T41" fmla="*/ 0 h 336"/>
                <a:gd name="T42" fmla="*/ 0 w 1178"/>
                <a:gd name="T43" fmla="*/ 0 h 336"/>
                <a:gd name="T44" fmla="*/ 0 w 1178"/>
                <a:gd name="T45" fmla="*/ 0 h 336"/>
                <a:gd name="T46" fmla="*/ 0 w 1178"/>
                <a:gd name="T47" fmla="*/ 0 h 336"/>
                <a:gd name="T48" fmla="*/ 0 w 1178"/>
                <a:gd name="T49" fmla="*/ 0 h 336"/>
                <a:gd name="T50" fmla="*/ 0 w 1178"/>
                <a:gd name="T51" fmla="*/ 0 h 336"/>
                <a:gd name="T52" fmla="*/ 0 w 1178"/>
                <a:gd name="T53" fmla="*/ 0 h 336"/>
                <a:gd name="T54" fmla="*/ 0 w 1178"/>
                <a:gd name="T55" fmla="*/ 0 h 336"/>
                <a:gd name="T56" fmla="*/ 0 w 1178"/>
                <a:gd name="T57" fmla="*/ 0 h 336"/>
                <a:gd name="T58" fmla="*/ 0 w 1178"/>
                <a:gd name="T59" fmla="*/ 0 h 336"/>
                <a:gd name="T60" fmla="*/ 0 w 1178"/>
                <a:gd name="T61" fmla="*/ 0 h 336"/>
                <a:gd name="T62" fmla="*/ 0 w 1178"/>
                <a:gd name="T63" fmla="*/ 0 h 336"/>
                <a:gd name="T64" fmla="*/ 0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0 w 596"/>
                <a:gd name="T19" fmla="*/ 0 h 1814"/>
                <a:gd name="T20" fmla="*/ 0 w 596"/>
                <a:gd name="T21" fmla="*/ 0 h 1814"/>
                <a:gd name="T22" fmla="*/ 0 w 596"/>
                <a:gd name="T23" fmla="*/ 0 h 1814"/>
                <a:gd name="T24" fmla="*/ 0 w 596"/>
                <a:gd name="T25" fmla="*/ 0 h 1814"/>
                <a:gd name="T26" fmla="*/ 0 w 596"/>
                <a:gd name="T27" fmla="*/ 0 h 1814"/>
                <a:gd name="T28" fmla="*/ 0 w 596"/>
                <a:gd name="T29" fmla="*/ 0 h 1814"/>
                <a:gd name="T30" fmla="*/ 0 w 596"/>
                <a:gd name="T31" fmla="*/ 0 h 1814"/>
                <a:gd name="T32" fmla="*/ 0 w 596"/>
                <a:gd name="T33" fmla="*/ 0 h 1814"/>
                <a:gd name="T34" fmla="*/ 0 w 596"/>
                <a:gd name="T35" fmla="*/ 0 h 1814"/>
                <a:gd name="T36" fmla="*/ 0 w 596"/>
                <a:gd name="T37" fmla="*/ 0 h 1814"/>
                <a:gd name="T38" fmla="*/ 0 w 596"/>
                <a:gd name="T39" fmla="*/ 0 h 1814"/>
                <a:gd name="T40" fmla="*/ 0 w 596"/>
                <a:gd name="T41" fmla="*/ 0 h 1814"/>
                <a:gd name="T42" fmla="*/ 0 w 596"/>
                <a:gd name="T43" fmla="*/ 0 h 1814"/>
                <a:gd name="T44" fmla="*/ 0 w 596"/>
                <a:gd name="T45" fmla="*/ 0 h 1814"/>
                <a:gd name="T46" fmla="*/ 0 w 596"/>
                <a:gd name="T47" fmla="*/ 0 h 1814"/>
                <a:gd name="T48" fmla="*/ 0 w 596"/>
                <a:gd name="T49" fmla="*/ 0 h 1814"/>
                <a:gd name="T50" fmla="*/ 0 w 596"/>
                <a:gd name="T51" fmla="*/ 0 h 1814"/>
                <a:gd name="T52" fmla="*/ 0 w 596"/>
                <a:gd name="T53" fmla="*/ 0 h 1814"/>
                <a:gd name="T54" fmla="*/ 0 w 596"/>
                <a:gd name="T55" fmla="*/ 0 h 1814"/>
                <a:gd name="T56" fmla="*/ 0 w 596"/>
                <a:gd name="T57" fmla="*/ 0 h 1814"/>
                <a:gd name="T58" fmla="*/ 0 w 596"/>
                <a:gd name="T59" fmla="*/ 0 h 1814"/>
                <a:gd name="T60" fmla="*/ 0 w 596"/>
                <a:gd name="T61" fmla="*/ 0 h 1814"/>
                <a:gd name="T62" fmla="*/ 0 w 596"/>
                <a:gd name="T63" fmla="*/ 0 h 1814"/>
                <a:gd name="T64" fmla="*/ 0 w 596"/>
                <a:gd name="T65" fmla="*/ 0 h 1814"/>
                <a:gd name="T66" fmla="*/ 0 w 596"/>
                <a:gd name="T67" fmla="*/ 0 h 1814"/>
                <a:gd name="T68" fmla="*/ 0 w 596"/>
                <a:gd name="T69" fmla="*/ 0 h 1814"/>
                <a:gd name="T70" fmla="*/ 0 w 596"/>
                <a:gd name="T71" fmla="*/ 0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0 w 167"/>
                <a:gd name="T1" fmla="*/ 0 h 148"/>
                <a:gd name="T2" fmla="*/ 0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0 h 148"/>
                <a:gd name="T10" fmla="*/ 0 w 167"/>
                <a:gd name="T11" fmla="*/ 0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0 w 166"/>
                <a:gd name="T1" fmla="*/ 0 h 133"/>
                <a:gd name="T2" fmla="*/ 0 w 166"/>
                <a:gd name="T3" fmla="*/ 0 h 133"/>
                <a:gd name="T4" fmla="*/ 0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0 w 166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0 w 157"/>
                <a:gd name="T1" fmla="*/ 0 h 124"/>
                <a:gd name="T2" fmla="*/ 0 w 157"/>
                <a:gd name="T3" fmla="*/ 0 h 124"/>
                <a:gd name="T4" fmla="*/ 0 w 157"/>
                <a:gd name="T5" fmla="*/ 0 h 124"/>
                <a:gd name="T6" fmla="*/ 0 w 157"/>
                <a:gd name="T7" fmla="*/ 0 h 124"/>
                <a:gd name="T8" fmla="*/ 0 w 15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0 w 513"/>
                <a:gd name="T1" fmla="*/ 0 h 1646"/>
                <a:gd name="T2" fmla="*/ 0 w 513"/>
                <a:gd name="T3" fmla="*/ 0 h 1646"/>
                <a:gd name="T4" fmla="*/ 0 w 513"/>
                <a:gd name="T5" fmla="*/ 0 h 1646"/>
                <a:gd name="T6" fmla="*/ 0 w 513"/>
                <a:gd name="T7" fmla="*/ 0 h 1646"/>
                <a:gd name="T8" fmla="*/ 0 w 513"/>
                <a:gd name="T9" fmla="*/ 0 h 1646"/>
                <a:gd name="T10" fmla="*/ 0 w 513"/>
                <a:gd name="T11" fmla="*/ 0 h 1646"/>
                <a:gd name="T12" fmla="*/ 0 w 513"/>
                <a:gd name="T13" fmla="*/ 0 h 1646"/>
                <a:gd name="T14" fmla="*/ 0 w 513"/>
                <a:gd name="T15" fmla="*/ 0 h 1646"/>
                <a:gd name="T16" fmla="*/ 0 w 513"/>
                <a:gd name="T17" fmla="*/ 0 h 1646"/>
                <a:gd name="T18" fmla="*/ 0 w 513"/>
                <a:gd name="T19" fmla="*/ 0 h 1646"/>
                <a:gd name="T20" fmla="*/ 0 w 513"/>
                <a:gd name="T21" fmla="*/ 0 h 1646"/>
                <a:gd name="T22" fmla="*/ 0 w 513"/>
                <a:gd name="T23" fmla="*/ 0 h 1646"/>
                <a:gd name="T24" fmla="*/ 0 w 513"/>
                <a:gd name="T25" fmla="*/ 0 h 1646"/>
                <a:gd name="T26" fmla="*/ 0 w 513"/>
                <a:gd name="T27" fmla="*/ 0 h 1646"/>
                <a:gd name="T28" fmla="*/ 0 w 513"/>
                <a:gd name="T29" fmla="*/ 0 h 1646"/>
                <a:gd name="T30" fmla="*/ 0 w 513"/>
                <a:gd name="T31" fmla="*/ 0 h 1646"/>
                <a:gd name="T32" fmla="*/ 0 w 513"/>
                <a:gd name="T33" fmla="*/ 0 h 1646"/>
                <a:gd name="T34" fmla="*/ 0 w 513"/>
                <a:gd name="T35" fmla="*/ 0 h 1646"/>
                <a:gd name="T36" fmla="*/ 0 w 513"/>
                <a:gd name="T37" fmla="*/ 0 h 1646"/>
                <a:gd name="T38" fmla="*/ 0 w 513"/>
                <a:gd name="T39" fmla="*/ 0 h 1646"/>
                <a:gd name="T40" fmla="*/ 0 w 513"/>
                <a:gd name="T41" fmla="*/ 0 h 1646"/>
                <a:gd name="T42" fmla="*/ 0 w 513"/>
                <a:gd name="T43" fmla="*/ 0 h 1646"/>
                <a:gd name="T44" fmla="*/ 0 w 513"/>
                <a:gd name="T45" fmla="*/ 0 h 1646"/>
                <a:gd name="T46" fmla="*/ 0 w 513"/>
                <a:gd name="T47" fmla="*/ 0 h 1646"/>
                <a:gd name="T48" fmla="*/ 0 w 513"/>
                <a:gd name="T49" fmla="*/ 0 h 1646"/>
                <a:gd name="T50" fmla="*/ 0 w 513"/>
                <a:gd name="T51" fmla="*/ 0 h 1646"/>
                <a:gd name="T52" fmla="*/ 0 w 513"/>
                <a:gd name="T53" fmla="*/ 0 h 1646"/>
                <a:gd name="T54" fmla="*/ 0 w 513"/>
                <a:gd name="T55" fmla="*/ 0 h 1646"/>
                <a:gd name="T56" fmla="*/ 0 w 513"/>
                <a:gd name="T57" fmla="*/ 0 h 1646"/>
                <a:gd name="T58" fmla="*/ 0 w 513"/>
                <a:gd name="T59" fmla="*/ 0 h 1646"/>
                <a:gd name="T60" fmla="*/ 0 w 513"/>
                <a:gd name="T61" fmla="*/ 0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0 w 154"/>
                <a:gd name="T1" fmla="*/ 0 h 155"/>
                <a:gd name="T2" fmla="*/ 0 w 154"/>
                <a:gd name="T3" fmla="*/ 0 h 155"/>
                <a:gd name="T4" fmla="*/ 0 w 154"/>
                <a:gd name="T5" fmla="*/ 0 h 155"/>
                <a:gd name="T6" fmla="*/ 0 w 154"/>
                <a:gd name="T7" fmla="*/ 0 h 155"/>
                <a:gd name="T8" fmla="*/ 0 w 154"/>
                <a:gd name="T9" fmla="*/ 0 h 155"/>
                <a:gd name="T10" fmla="*/ 0 w 154"/>
                <a:gd name="T11" fmla="*/ 0 h 155"/>
                <a:gd name="T12" fmla="*/ 0 w 154"/>
                <a:gd name="T13" fmla="*/ 0 h 155"/>
                <a:gd name="T14" fmla="*/ 0 w 154"/>
                <a:gd name="T15" fmla="*/ 0 h 155"/>
                <a:gd name="T16" fmla="*/ 0 w 154"/>
                <a:gd name="T17" fmla="*/ 0 h 155"/>
                <a:gd name="T18" fmla="*/ 0 w 154"/>
                <a:gd name="T19" fmla="*/ 0 h 155"/>
                <a:gd name="T20" fmla="*/ 0 w 154"/>
                <a:gd name="T21" fmla="*/ 0 h 155"/>
                <a:gd name="T22" fmla="*/ 0 w 154"/>
                <a:gd name="T23" fmla="*/ 0 h 155"/>
                <a:gd name="T24" fmla="*/ 0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0 h 155"/>
                <a:gd name="T40" fmla="*/ 0 w 154"/>
                <a:gd name="T41" fmla="*/ 0 h 155"/>
                <a:gd name="T42" fmla="*/ 0 w 154"/>
                <a:gd name="T43" fmla="*/ 0 h 155"/>
                <a:gd name="T44" fmla="*/ 0 w 154"/>
                <a:gd name="T45" fmla="*/ 0 h 155"/>
                <a:gd name="T46" fmla="*/ 0 w 154"/>
                <a:gd name="T47" fmla="*/ 0 h 155"/>
                <a:gd name="T48" fmla="*/ 0 w 154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0 w 153"/>
                <a:gd name="T1" fmla="*/ 0 h 144"/>
                <a:gd name="T2" fmla="*/ 0 w 153"/>
                <a:gd name="T3" fmla="*/ 0 h 144"/>
                <a:gd name="T4" fmla="*/ 0 w 153"/>
                <a:gd name="T5" fmla="*/ 0 h 144"/>
                <a:gd name="T6" fmla="*/ 0 w 153"/>
                <a:gd name="T7" fmla="*/ 0 h 144"/>
                <a:gd name="T8" fmla="*/ 0 w 153"/>
                <a:gd name="T9" fmla="*/ 0 h 144"/>
                <a:gd name="T10" fmla="*/ 0 w 153"/>
                <a:gd name="T11" fmla="*/ 0 h 144"/>
                <a:gd name="T12" fmla="*/ 0 w 153"/>
                <a:gd name="T13" fmla="*/ 0 h 144"/>
                <a:gd name="T14" fmla="*/ 0 w 153"/>
                <a:gd name="T15" fmla="*/ 0 h 144"/>
                <a:gd name="T16" fmla="*/ 0 w 153"/>
                <a:gd name="T17" fmla="*/ 0 h 144"/>
                <a:gd name="T18" fmla="*/ 0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0 h 144"/>
                <a:gd name="T32" fmla="*/ 0 w 153"/>
                <a:gd name="T33" fmla="*/ 0 h 144"/>
                <a:gd name="T34" fmla="*/ 0 w 153"/>
                <a:gd name="T35" fmla="*/ 0 h 144"/>
                <a:gd name="T36" fmla="*/ 0 w 153"/>
                <a:gd name="T37" fmla="*/ 0 h 144"/>
                <a:gd name="T38" fmla="*/ 0 w 153"/>
                <a:gd name="T39" fmla="*/ 0 h 144"/>
                <a:gd name="T40" fmla="*/ 0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0 w 445"/>
                <a:gd name="T1" fmla="*/ 0 h 1750"/>
                <a:gd name="T2" fmla="*/ 0 w 445"/>
                <a:gd name="T3" fmla="*/ 0 h 1750"/>
                <a:gd name="T4" fmla="*/ 0 w 445"/>
                <a:gd name="T5" fmla="*/ 0 h 1750"/>
                <a:gd name="T6" fmla="*/ 0 w 445"/>
                <a:gd name="T7" fmla="*/ 0 h 1750"/>
                <a:gd name="T8" fmla="*/ 0 w 445"/>
                <a:gd name="T9" fmla="*/ 0 h 1750"/>
                <a:gd name="T10" fmla="*/ 0 w 445"/>
                <a:gd name="T11" fmla="*/ 0 h 1750"/>
                <a:gd name="T12" fmla="*/ 0 w 445"/>
                <a:gd name="T13" fmla="*/ 0 h 1750"/>
                <a:gd name="T14" fmla="*/ 0 w 445"/>
                <a:gd name="T15" fmla="*/ 0 h 1750"/>
                <a:gd name="T16" fmla="*/ 0 w 445"/>
                <a:gd name="T17" fmla="*/ 0 h 1750"/>
                <a:gd name="T18" fmla="*/ 0 w 445"/>
                <a:gd name="T19" fmla="*/ 0 h 1750"/>
                <a:gd name="T20" fmla="*/ 0 w 445"/>
                <a:gd name="T21" fmla="*/ 0 h 1750"/>
                <a:gd name="T22" fmla="*/ 0 w 445"/>
                <a:gd name="T23" fmla="*/ 0 h 1750"/>
                <a:gd name="T24" fmla="*/ 0 w 445"/>
                <a:gd name="T25" fmla="*/ 0 h 1750"/>
                <a:gd name="T26" fmla="*/ 0 w 445"/>
                <a:gd name="T27" fmla="*/ 0 h 1750"/>
                <a:gd name="T28" fmla="*/ 0 w 445"/>
                <a:gd name="T29" fmla="*/ 0 h 1750"/>
                <a:gd name="T30" fmla="*/ 0 w 445"/>
                <a:gd name="T31" fmla="*/ 0 h 1750"/>
                <a:gd name="T32" fmla="*/ 0 w 445"/>
                <a:gd name="T33" fmla="*/ 0 h 1750"/>
                <a:gd name="T34" fmla="*/ 0 w 445"/>
                <a:gd name="T35" fmla="*/ 0 h 1750"/>
                <a:gd name="T36" fmla="*/ 0 w 445"/>
                <a:gd name="T37" fmla="*/ 0 h 1750"/>
                <a:gd name="T38" fmla="*/ 0 w 445"/>
                <a:gd name="T39" fmla="*/ 0 h 1750"/>
                <a:gd name="T40" fmla="*/ 0 w 445"/>
                <a:gd name="T41" fmla="*/ 0 h 1750"/>
                <a:gd name="T42" fmla="*/ 0 w 445"/>
                <a:gd name="T43" fmla="*/ 0 h 1750"/>
                <a:gd name="T44" fmla="*/ 0 w 445"/>
                <a:gd name="T45" fmla="*/ 0 h 1750"/>
                <a:gd name="T46" fmla="*/ 0 w 445"/>
                <a:gd name="T47" fmla="*/ 0 h 1750"/>
                <a:gd name="T48" fmla="*/ 0 w 445"/>
                <a:gd name="T49" fmla="*/ 0 h 1750"/>
                <a:gd name="T50" fmla="*/ 0 w 445"/>
                <a:gd name="T51" fmla="*/ 0 h 1750"/>
                <a:gd name="T52" fmla="*/ 0 w 445"/>
                <a:gd name="T53" fmla="*/ 0 h 1750"/>
                <a:gd name="T54" fmla="*/ 0 w 445"/>
                <a:gd name="T55" fmla="*/ 0 h 1750"/>
                <a:gd name="T56" fmla="*/ 0 w 445"/>
                <a:gd name="T57" fmla="*/ 0 h 1750"/>
                <a:gd name="T58" fmla="*/ 0 w 445"/>
                <a:gd name="T59" fmla="*/ 0 h 1750"/>
                <a:gd name="T60" fmla="*/ 0 w 445"/>
                <a:gd name="T61" fmla="*/ 0 h 1750"/>
                <a:gd name="T62" fmla="*/ 0 w 445"/>
                <a:gd name="T63" fmla="*/ 0 h 1750"/>
                <a:gd name="T64" fmla="*/ 0 w 445"/>
                <a:gd name="T65" fmla="*/ 0 h 1750"/>
                <a:gd name="T66" fmla="*/ 0 w 445"/>
                <a:gd name="T67" fmla="*/ 0 h 1750"/>
                <a:gd name="T68" fmla="*/ 0 w 445"/>
                <a:gd name="T69" fmla="*/ 0 h 1750"/>
                <a:gd name="T70" fmla="*/ 0 w 445"/>
                <a:gd name="T71" fmla="*/ 0 h 1750"/>
                <a:gd name="T72" fmla="*/ 0 w 445"/>
                <a:gd name="T73" fmla="*/ 0 h 1750"/>
                <a:gd name="T74" fmla="*/ 0 w 445"/>
                <a:gd name="T75" fmla="*/ 0 h 1750"/>
                <a:gd name="T76" fmla="*/ 0 w 445"/>
                <a:gd name="T77" fmla="*/ 0 h 1750"/>
                <a:gd name="T78" fmla="*/ 0 w 445"/>
                <a:gd name="T79" fmla="*/ 0 h 1750"/>
                <a:gd name="T80" fmla="*/ 0 w 445"/>
                <a:gd name="T81" fmla="*/ 0 h 1750"/>
                <a:gd name="T82" fmla="*/ 0 w 445"/>
                <a:gd name="T83" fmla="*/ 0 h 1750"/>
                <a:gd name="T84" fmla="*/ 0 w 445"/>
                <a:gd name="T85" fmla="*/ 0 h 1750"/>
                <a:gd name="T86" fmla="*/ 0 w 445"/>
                <a:gd name="T87" fmla="*/ 0 h 1750"/>
                <a:gd name="T88" fmla="*/ 0 w 445"/>
                <a:gd name="T89" fmla="*/ 0 h 1750"/>
                <a:gd name="T90" fmla="*/ 0 w 445"/>
                <a:gd name="T91" fmla="*/ 0 h 1750"/>
                <a:gd name="T92" fmla="*/ 0 w 445"/>
                <a:gd name="T93" fmla="*/ 0 h 1750"/>
                <a:gd name="T94" fmla="*/ 0 w 445"/>
                <a:gd name="T95" fmla="*/ 0 h 1750"/>
                <a:gd name="T96" fmla="*/ 0 w 445"/>
                <a:gd name="T97" fmla="*/ 0 h 1750"/>
                <a:gd name="T98" fmla="*/ 0 w 445"/>
                <a:gd name="T99" fmla="*/ 0 h 1750"/>
                <a:gd name="T100" fmla="*/ 0 w 445"/>
                <a:gd name="T101" fmla="*/ 0 h 1750"/>
                <a:gd name="T102" fmla="*/ 0 w 445"/>
                <a:gd name="T103" fmla="*/ 0 h 1750"/>
                <a:gd name="T104" fmla="*/ 0 w 445"/>
                <a:gd name="T105" fmla="*/ 0 h 1750"/>
                <a:gd name="T106" fmla="*/ 0 w 445"/>
                <a:gd name="T107" fmla="*/ 0 h 1750"/>
                <a:gd name="T108" fmla="*/ 0 w 445"/>
                <a:gd name="T109" fmla="*/ 0 h 1750"/>
                <a:gd name="T110" fmla="*/ 0 w 445"/>
                <a:gd name="T111" fmla="*/ 0 h 1750"/>
                <a:gd name="T112" fmla="*/ 0 w 445"/>
                <a:gd name="T113" fmla="*/ 0 h 1750"/>
                <a:gd name="T114" fmla="*/ 0 w 445"/>
                <a:gd name="T115" fmla="*/ 0 h 1750"/>
                <a:gd name="T116" fmla="*/ 0 w 445"/>
                <a:gd name="T117" fmla="*/ 0 h 1750"/>
                <a:gd name="T118" fmla="*/ 0 w 445"/>
                <a:gd name="T119" fmla="*/ 0 h 1750"/>
                <a:gd name="T120" fmla="*/ 0 w 445"/>
                <a:gd name="T121" fmla="*/ 0 h 1750"/>
                <a:gd name="T122" fmla="*/ 0 w 445"/>
                <a:gd name="T123" fmla="*/ 0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0 w 235"/>
                <a:gd name="T1" fmla="*/ 0 h 172"/>
                <a:gd name="T2" fmla="*/ 0 w 235"/>
                <a:gd name="T3" fmla="*/ 0 h 172"/>
                <a:gd name="T4" fmla="*/ 0 w 235"/>
                <a:gd name="T5" fmla="*/ 0 h 172"/>
                <a:gd name="T6" fmla="*/ 0 w 235"/>
                <a:gd name="T7" fmla="*/ 0 h 172"/>
                <a:gd name="T8" fmla="*/ 0 w 235"/>
                <a:gd name="T9" fmla="*/ 0 h 172"/>
                <a:gd name="T10" fmla="*/ 0 w 235"/>
                <a:gd name="T11" fmla="*/ 0 h 172"/>
                <a:gd name="T12" fmla="*/ 0 w 235"/>
                <a:gd name="T13" fmla="*/ 0 h 172"/>
                <a:gd name="T14" fmla="*/ 0 w 235"/>
                <a:gd name="T15" fmla="*/ 0 h 172"/>
                <a:gd name="T16" fmla="*/ 0 w 235"/>
                <a:gd name="T17" fmla="*/ 0 h 172"/>
                <a:gd name="T18" fmla="*/ 0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0 h 172"/>
                <a:gd name="T34" fmla="*/ 0 w 235"/>
                <a:gd name="T35" fmla="*/ 0 h 172"/>
                <a:gd name="T36" fmla="*/ 0 w 235"/>
                <a:gd name="T37" fmla="*/ 0 h 172"/>
                <a:gd name="T38" fmla="*/ 0 w 235"/>
                <a:gd name="T39" fmla="*/ 0 h 172"/>
                <a:gd name="T40" fmla="*/ 0 w 235"/>
                <a:gd name="T41" fmla="*/ 0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0 w 219"/>
                <a:gd name="T1" fmla="*/ 0 h 167"/>
                <a:gd name="T2" fmla="*/ 0 w 219"/>
                <a:gd name="T3" fmla="*/ 0 h 167"/>
                <a:gd name="T4" fmla="*/ 0 w 219"/>
                <a:gd name="T5" fmla="*/ 0 h 167"/>
                <a:gd name="T6" fmla="*/ 0 w 219"/>
                <a:gd name="T7" fmla="*/ 0 h 167"/>
                <a:gd name="T8" fmla="*/ 0 w 219"/>
                <a:gd name="T9" fmla="*/ 0 h 167"/>
                <a:gd name="T10" fmla="*/ 0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0 h 167"/>
                <a:gd name="T24" fmla="*/ 0 w 219"/>
                <a:gd name="T25" fmla="*/ 0 h 167"/>
                <a:gd name="T26" fmla="*/ 0 w 219"/>
                <a:gd name="T27" fmla="*/ 0 h 167"/>
                <a:gd name="T28" fmla="*/ 0 w 219"/>
                <a:gd name="T29" fmla="*/ 0 h 167"/>
                <a:gd name="T30" fmla="*/ 0 w 219"/>
                <a:gd name="T31" fmla="*/ 0 h 167"/>
                <a:gd name="T32" fmla="*/ 0 w 219"/>
                <a:gd name="T33" fmla="*/ 0 h 167"/>
                <a:gd name="T34" fmla="*/ 0 w 219"/>
                <a:gd name="T35" fmla="*/ 0 h 167"/>
                <a:gd name="T36" fmla="*/ 0 w 219"/>
                <a:gd name="T37" fmla="*/ 0 h 167"/>
                <a:gd name="T38" fmla="*/ 0 w 219"/>
                <a:gd name="T39" fmla="*/ 0 h 167"/>
                <a:gd name="T40" fmla="*/ 0 w 219"/>
                <a:gd name="T41" fmla="*/ 0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0 w 208"/>
                <a:gd name="T1" fmla="*/ 0 h 159"/>
                <a:gd name="T2" fmla="*/ 0 w 208"/>
                <a:gd name="T3" fmla="*/ 0 h 159"/>
                <a:gd name="T4" fmla="*/ 0 w 208"/>
                <a:gd name="T5" fmla="*/ 0 h 159"/>
                <a:gd name="T6" fmla="*/ 0 w 208"/>
                <a:gd name="T7" fmla="*/ 0 h 159"/>
                <a:gd name="T8" fmla="*/ 0 w 208"/>
                <a:gd name="T9" fmla="*/ 0 h 159"/>
                <a:gd name="T10" fmla="*/ 0 w 208"/>
                <a:gd name="T11" fmla="*/ 0 h 159"/>
                <a:gd name="T12" fmla="*/ 0 w 208"/>
                <a:gd name="T13" fmla="*/ 0 h 159"/>
                <a:gd name="T14" fmla="*/ 0 w 208"/>
                <a:gd name="T15" fmla="*/ 0 h 159"/>
                <a:gd name="T16" fmla="*/ 0 w 208"/>
                <a:gd name="T17" fmla="*/ 0 h 159"/>
                <a:gd name="T18" fmla="*/ 0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0 h 159"/>
                <a:gd name="T38" fmla="*/ 0 w 208"/>
                <a:gd name="T39" fmla="*/ 0 h 159"/>
                <a:gd name="T40" fmla="*/ 0 w 208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0 h 2092"/>
                <a:gd name="T2" fmla="*/ 0 w 746"/>
                <a:gd name="T3" fmla="*/ 0 h 2092"/>
                <a:gd name="T4" fmla="*/ 0 w 746"/>
                <a:gd name="T5" fmla="*/ 0 h 2092"/>
                <a:gd name="T6" fmla="*/ 0 w 746"/>
                <a:gd name="T7" fmla="*/ 0 h 2092"/>
                <a:gd name="T8" fmla="*/ 0 w 746"/>
                <a:gd name="T9" fmla="*/ 0 h 2092"/>
                <a:gd name="T10" fmla="*/ 0 w 746"/>
                <a:gd name="T11" fmla="*/ 0 h 2092"/>
                <a:gd name="T12" fmla="*/ 0 w 746"/>
                <a:gd name="T13" fmla="*/ 0 h 2092"/>
                <a:gd name="T14" fmla="*/ 0 w 746"/>
                <a:gd name="T15" fmla="*/ 0 h 2092"/>
                <a:gd name="T16" fmla="*/ 0 w 746"/>
                <a:gd name="T17" fmla="*/ 0 h 2092"/>
                <a:gd name="T18" fmla="*/ 0 w 746"/>
                <a:gd name="T19" fmla="*/ 0 h 2092"/>
                <a:gd name="T20" fmla="*/ 0 w 746"/>
                <a:gd name="T21" fmla="*/ 0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0 w 781"/>
                <a:gd name="T1" fmla="*/ 0 h 2066"/>
                <a:gd name="T2" fmla="*/ 0 w 781"/>
                <a:gd name="T3" fmla="*/ 0 h 2066"/>
                <a:gd name="T4" fmla="*/ 0 w 781"/>
                <a:gd name="T5" fmla="*/ 0 h 2066"/>
                <a:gd name="T6" fmla="*/ 0 w 781"/>
                <a:gd name="T7" fmla="*/ 0 h 2066"/>
                <a:gd name="T8" fmla="*/ 0 w 781"/>
                <a:gd name="T9" fmla="*/ 0 h 2066"/>
                <a:gd name="T10" fmla="*/ 0 w 781"/>
                <a:gd name="T11" fmla="*/ 0 h 2066"/>
                <a:gd name="T12" fmla="*/ 0 w 781"/>
                <a:gd name="T13" fmla="*/ 0 h 2066"/>
                <a:gd name="T14" fmla="*/ 0 w 781"/>
                <a:gd name="T15" fmla="*/ 0 h 2066"/>
                <a:gd name="T16" fmla="*/ 0 w 781"/>
                <a:gd name="T17" fmla="*/ 0 h 2066"/>
                <a:gd name="T18" fmla="*/ 0 w 781"/>
                <a:gd name="T19" fmla="*/ 0 h 2066"/>
                <a:gd name="T20" fmla="*/ 0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0 h 162"/>
                <a:gd name="T2" fmla="*/ 0 w 97"/>
                <a:gd name="T3" fmla="*/ 0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0 h 162"/>
                <a:gd name="T12" fmla="*/ 0 w 97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0 h 164"/>
                <a:gd name="T2" fmla="*/ 0 w 97"/>
                <a:gd name="T3" fmla="*/ 0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0 h 164"/>
                <a:gd name="T12" fmla="*/ 0 w 97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0 h 162"/>
                <a:gd name="T2" fmla="*/ 0 w 98"/>
                <a:gd name="T3" fmla="*/ 0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0 h 162"/>
                <a:gd name="T12" fmla="*/ 0 w 98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0 h 163"/>
                <a:gd name="T2" fmla="*/ 0 w 96"/>
                <a:gd name="T3" fmla="*/ 0 h 163"/>
                <a:gd name="T4" fmla="*/ 0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0 h 163"/>
                <a:gd name="T12" fmla="*/ 0 w 96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0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0 h 151"/>
                <a:gd name="T8" fmla="*/ 0 w 81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0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0 h 152"/>
                <a:gd name="T8" fmla="*/ 0 w 80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0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0 h 151"/>
                <a:gd name="T8" fmla="*/ 0 w 80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0 h 119"/>
                <a:gd name="T8" fmla="*/ 0 w 66"/>
                <a:gd name="T9" fmla="*/ 0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0 h 119"/>
                <a:gd name="T8" fmla="*/ 0 w 65"/>
                <a:gd name="T9" fmla="*/ 0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0 h 92"/>
                <a:gd name="T6" fmla="*/ 0 w 41"/>
                <a:gd name="T7" fmla="*/ 0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0 w 39"/>
                <a:gd name="T7" fmla="*/ 0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0 h 94"/>
                <a:gd name="T6" fmla="*/ 0 w 40"/>
                <a:gd name="T7" fmla="*/ 0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0 h 93"/>
                <a:gd name="T6" fmla="*/ 0 w 40"/>
                <a:gd name="T7" fmla="*/ 0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0 h 390"/>
                <a:gd name="T38" fmla="*/ 0 w 115"/>
                <a:gd name="T39" fmla="*/ 0 h 390"/>
                <a:gd name="T40" fmla="*/ 0 w 115"/>
                <a:gd name="T41" fmla="*/ 0 h 390"/>
                <a:gd name="T42" fmla="*/ 0 w 115"/>
                <a:gd name="T43" fmla="*/ 0 h 390"/>
                <a:gd name="T44" fmla="*/ 0 w 115"/>
                <a:gd name="T45" fmla="*/ 0 h 390"/>
                <a:gd name="T46" fmla="*/ 0 w 115"/>
                <a:gd name="T47" fmla="*/ 0 h 390"/>
                <a:gd name="T48" fmla="*/ 0 w 115"/>
                <a:gd name="T49" fmla="*/ 0 h 390"/>
                <a:gd name="T50" fmla="*/ 0 w 115"/>
                <a:gd name="T51" fmla="*/ 0 h 390"/>
                <a:gd name="T52" fmla="*/ 0 w 115"/>
                <a:gd name="T53" fmla="*/ 0 h 390"/>
                <a:gd name="T54" fmla="*/ 0 w 115"/>
                <a:gd name="T55" fmla="*/ 0 h 390"/>
                <a:gd name="T56" fmla="*/ 0 w 115"/>
                <a:gd name="T57" fmla="*/ 0 h 390"/>
                <a:gd name="T58" fmla="*/ 0 w 115"/>
                <a:gd name="T59" fmla="*/ 0 h 390"/>
                <a:gd name="T60" fmla="*/ 0 w 115"/>
                <a:gd name="T61" fmla="*/ 0 h 390"/>
                <a:gd name="T62" fmla="*/ 0 w 115"/>
                <a:gd name="T63" fmla="*/ 0 h 390"/>
                <a:gd name="T64" fmla="*/ 0 w 115"/>
                <a:gd name="T65" fmla="*/ 0 h 390"/>
                <a:gd name="T66" fmla="*/ 0 w 115"/>
                <a:gd name="T67" fmla="*/ 0 h 390"/>
                <a:gd name="T68" fmla="*/ 0 w 115"/>
                <a:gd name="T69" fmla="*/ 0 h 390"/>
                <a:gd name="T70" fmla="*/ 0 w 115"/>
                <a:gd name="T71" fmla="*/ 0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0 h 372"/>
                <a:gd name="T2" fmla="*/ 0 w 80"/>
                <a:gd name="T3" fmla="*/ 0 h 372"/>
                <a:gd name="T4" fmla="*/ 0 w 80"/>
                <a:gd name="T5" fmla="*/ 0 h 372"/>
                <a:gd name="T6" fmla="*/ 0 w 80"/>
                <a:gd name="T7" fmla="*/ 0 h 372"/>
                <a:gd name="T8" fmla="*/ 0 w 80"/>
                <a:gd name="T9" fmla="*/ 0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0 h 372"/>
                <a:gd name="T32" fmla="*/ 0 w 80"/>
                <a:gd name="T33" fmla="*/ 0 h 372"/>
                <a:gd name="T34" fmla="*/ 0 w 80"/>
                <a:gd name="T35" fmla="*/ 0 h 372"/>
                <a:gd name="T36" fmla="*/ 0 w 80"/>
                <a:gd name="T37" fmla="*/ 0 h 372"/>
                <a:gd name="T38" fmla="*/ 0 w 80"/>
                <a:gd name="T39" fmla="*/ 0 h 372"/>
                <a:gd name="T40" fmla="*/ 0 w 80"/>
                <a:gd name="T41" fmla="*/ 0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</p:grpSp>
      <p:grpSp>
        <p:nvGrpSpPr>
          <p:cNvPr id="381" name="Group 379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382" name="Rectangle 380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83" name="Rectangle 381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84" name="Rectangle 382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pic>
          <p:nvPicPr>
            <p:cNvPr id="385" name="Picture 383" descr="video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6" name="Line 384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87" name="Group 385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388" name="Rectangle 38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89" name="Rectangle 38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90" name="Line 38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91" name="Group 389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392" name="Rectangle 390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93" name="Rectangle 391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94" name="Line 392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95" name="Group 393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396" name="Rectangle 39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97" name="Rectangle 39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398" name="Line 39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99" name="Group 397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400" name="Rectangle 39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401" name="Rectangle 39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it-IT" altLang="x-none"/>
            </a:p>
          </p:txBody>
        </p:sp>
        <p:sp>
          <p:nvSpPr>
            <p:cNvPr id="402" name="Line 40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03" name="Text Box 401"/>
          <p:cNvSpPr txBox="1">
            <a:spLocks noChangeArrowheads="1"/>
          </p:cNvSpPr>
          <p:nvPr/>
        </p:nvSpPr>
        <p:spPr bwMode="auto">
          <a:xfrm>
            <a:off x="5032534" y="4068763"/>
            <a:ext cx="1247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mic Sans MS" charset="0"/>
              </a:rPr>
              <a:t>request/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mic Sans MS" charset="0"/>
              </a:rPr>
              <a:t>response</a:t>
            </a:r>
            <a:endParaRPr lang="en-US" altLang="x-none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5" name="Rectangle 59"/>
          <p:cNvSpPr>
            <a:spLocks noGrp="1" noChangeArrowheads="1"/>
          </p:cNvSpPr>
          <p:nvPr>
            <p:ph idx="1"/>
          </p:nvPr>
        </p:nvSpPr>
        <p:spPr>
          <a:xfrm>
            <a:off x="3924300" y="981075"/>
            <a:ext cx="5219700" cy="126496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x-none" sz="20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Resources</a:t>
            </a:r>
            <a:r>
              <a:rPr lang="it-IT" altLang="x-none" sz="20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altLang="x-none" sz="20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reservation</a:t>
            </a:r>
            <a:endParaRPr lang="it-IT" altLang="x-none" sz="2000" dirty="0">
              <a:solidFill>
                <a:srgbClr val="0000FF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lvl="1" eaLnBrk="1" hangingPunct="1">
              <a:lnSpc>
                <a:spcPct val="90000"/>
              </a:lnSpc>
              <a:buBlip>
                <a:blip r:embed="rId8"/>
              </a:buBlip>
            </a:pP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Call </a:t>
            </a:r>
            <a:r>
              <a:rPr lang="it-IT" altLang="x-none" sz="16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Setting</a:t>
            </a: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Message (RSVP)</a:t>
            </a:r>
          </a:p>
          <a:p>
            <a:pPr lvl="1" eaLnBrk="1" hangingPunct="1">
              <a:lnSpc>
                <a:spcPct val="90000"/>
              </a:lnSpc>
              <a:buBlip>
                <a:blip r:embed="rId8"/>
              </a:buBlip>
            </a:pPr>
            <a:r>
              <a:rPr lang="it-IT" altLang="x-none" sz="16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Traffic</a:t>
            </a: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altLang="x-none" sz="16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Characterization</a:t>
            </a: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and </a:t>
            </a:r>
          </a:p>
          <a:p>
            <a:pPr lvl="1" eaLnBrk="1" hangingPunct="1">
              <a:lnSpc>
                <a:spcPct val="90000"/>
              </a:lnSpc>
              <a:buBlip>
                <a:blip r:embed="rId8"/>
              </a:buBlip>
            </a:pPr>
            <a:r>
              <a:rPr lang="it-IT" altLang="x-none" sz="16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Specification</a:t>
            </a: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it-IT" altLang="x-none" sz="1600" dirty="0" err="1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QoSAdmission</a:t>
            </a:r>
            <a:r>
              <a:rPr lang="it-IT" altLang="x-none" sz="1600" dirty="0">
                <a:solidFill>
                  <a:srgbClr val="0000FF"/>
                </a:solidFill>
                <a:latin typeface="Tw Cen MT" charset="0"/>
                <a:ea typeface="Tw Cen MT" charset="0"/>
                <a:cs typeface="Tw Cen MT" charset="0"/>
              </a:rPr>
              <a:t> of single call</a:t>
            </a:r>
            <a:endParaRPr lang="it-IT" altLang="x-none" sz="1400" dirty="0">
              <a:solidFill>
                <a:srgbClr val="0000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62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utoUpdateAnimBg="0"/>
      <p:bldP spid="40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36074</TotalTime>
  <Words>187</Words>
  <Application>Microsoft Macintosh PowerPoint</Application>
  <PresentationFormat>Presentazione su schermo (4:3)</PresentationFormat>
  <Paragraphs>67</Paragraphs>
  <Slides>10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ZapfDingbats</vt:lpstr>
      <vt:lpstr>13_asd</vt:lpstr>
      <vt:lpstr>Clip</vt:lpstr>
      <vt:lpstr>Presentazione standard di PowerPoint</vt:lpstr>
      <vt:lpstr>Question 30</vt:lpstr>
      <vt:lpstr>Diffserv</vt:lpstr>
      <vt:lpstr>Diffserv</vt:lpstr>
      <vt:lpstr>Diffserv</vt:lpstr>
      <vt:lpstr>Diffserv</vt:lpstr>
      <vt:lpstr>Intserv</vt:lpstr>
      <vt:lpstr>Intserv</vt:lpstr>
      <vt:lpstr>Intserv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334</cp:revision>
  <dcterms:modified xsi:type="dcterms:W3CDTF">2023-02-04T19:08:59Z</dcterms:modified>
</cp:coreProperties>
</file>